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1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18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25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3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embeddedFontLst>
    <p:embeddedFont>
      <p:font typeface="Roboto" panose="020B0604020202020204" charset="0"/>
      <p:regular r:id="rId38"/>
      <p:bold r:id="rId39"/>
      <p:italic r:id="rId40"/>
      <p:boldItalic r:id="rId41"/>
    </p:embeddedFont>
    <p:embeddedFont>
      <p:font typeface="Proxima Nova Semibold" panose="020B0604020202020204" charset="0"/>
      <p:regular r:id="rId42"/>
      <p:bold r:id="rId43"/>
      <p:boldItalic r:id="rId44"/>
    </p:embeddedFont>
    <p:embeddedFont>
      <p:font typeface="Fira Sans Extra Condensed" panose="020B0604020202020204" charset="0"/>
      <p:regular r:id="rId45"/>
      <p:bold r:id="rId46"/>
      <p:italic r:id="rId47"/>
      <p:boldItalic r:id="rId48"/>
    </p:embeddedFont>
    <p:embeddedFont>
      <p:font typeface="Proxima Nova" panose="020B060402020202020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77BD96-D458-434B-90E1-28A43BB84401}">
  <a:tblStyle styleId="{D077BD96-D458-434B-90E1-28A43BB8440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96A9CC2-13AB-41B7-B6FB-A88656BC1327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FF3E9"/>
          </a:solidFill>
        </a:fill>
      </a:tcStyle>
    </a:wholeTbl>
    <a:band1H>
      <a:tcTxStyle/>
      <a:tcStyle>
        <a:tcBdr/>
        <a:fill>
          <a:solidFill>
            <a:srgbClr val="DEE7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EE7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98E68E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98E68E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98E68E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98E68E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40" y="12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2.fntdata"/><Relationship Id="rId57" Type="http://schemas.openxmlformats.org/officeDocument/2006/relationships/customXml" Target="../customXml/item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ce85c3a4b8_0_3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ce85c3a4b8_0_3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ce85c3a4b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ce85c3a4b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ce85c3a4b8_0_3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ce85c3a4b8_0_3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cc4b15bcb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cc4b15bcb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ce85c3a4b8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ce85c3a4b8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ce85c3a4b8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ce85c3a4b8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ce85c3a4b8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ce85c3a4b8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cc4b15bcb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cc4b15bcb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cc4b15bcb6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cc4b15bcb6_0_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cc4b15bcb6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cc4b15bcb6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cc4b15bcb6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cc4b15bcb6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cc4b15bcb6_0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cc4b15bcb6_0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gcc4b15bcb6_0_9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" name="Google Shape;1312;gcc4b15bcb6_0_9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cc4b15bcb6_0_9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cc4b15bcb6_0_9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cc4b15bcb6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cc4b15bcb6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cc4b15bcb6_0_1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cc4b15bcb6_0_1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cc4b15bcb6_0_15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cc4b15bcb6_0_15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gcc4b15bcb6_0_12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2" name="Google Shape;1672;gcc4b15bcb6_0_12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gcc4b15bcb6_0_1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4" name="Google Shape;1734;gcc4b15bcb6_0_1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5" name="Google Shape;1765;gcc4b15bcb6_0_1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6" name="Google Shape;1766;gcc4b15bcb6_0_1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cc4b15bcb6_0_1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cc4b15bcb6_0_1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gcc4b15bcb6_0_20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gcc4b15bcb6_0_20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cc4b15bcb6_0_2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cc4b15bcb6_0_2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gcc4b15bcb6_0_24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1" name="Google Shape;2061;gcc4b15bcb6_0_24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gcc4b15bcb6_0_2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6" name="Google Shape;2106;gcc4b15bcb6_0_2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7" name="Google Shape;2187;gcc4b15bcb6_0_2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8" name="Google Shape;2188;gcc4b15bcb6_0_2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cc4b15bcb6_0_2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7" name="Google Shape;2287;gcc4b15bcb6_0_2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cc4b15bcb6_0_30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cc4b15bcb6_0_30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gcc4b15bcb6_0_29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3" name="Google Shape;2523;gcc4b15bcb6_0_29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Google Shape;2569;gcc4b15bcb6_0_3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0" name="Google Shape;2570;gcc4b15bcb6_0_30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3" name="Google Shape;2603;SLIDES_API43655733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4" name="Google Shape;2604;SLIDES_API43655733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0" name="Google Shape;2610;SLIDES_API43655733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1" name="Google Shape;2611;SLIDES_API43655733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7" name="Google Shape;2617;gb4b4ce9100_0_1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8" name="Google Shape;2618;gb4b4ce9100_0_1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72000" y="142180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72000" y="3152700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ra Sans Extra Condensed"/>
              <a:buNone/>
              <a:defRPr sz="2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160825"/>
            <a:ext cx="8229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JZnk2FnL39NHZu_WrvRzO9oLZwejntp0DUBKOZXIHs/cop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JZnk2FnL39NHZu_WrvRzO9oLZwejntp0DUBKOZXIHs/copy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slidesgo.com/slidesgo-school/presentation-tips/how-to-modify-a-graph-in-our-templates?utm_source=slidesgo_template&amp;utm_medium=referral-link&amp;utm_campaign=how-to-modify-a-graph-in-our-templates&amp;utm_term=slidesgo-school&amp;utm_content=how-to-modify-a-graph-in-our-templates" TargetMode="Externa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KJZnk2FnL39NHZu_WrvRzO9oLZwejntp0DUBKOZXIHs/copy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bit.ly/30B07Gq" TargetMode="External"/><Relationship Id="rId4" Type="http://schemas.openxmlformats.org/officeDocument/2006/relationships/hyperlink" Target="http://bit.ly/33VAFh3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://bit.ly/30B07Gq" TargetMode="External"/><Relationship Id="rId4" Type="http://schemas.openxmlformats.org/officeDocument/2006/relationships/hyperlink" Target="http://bit.ly/33VAFh3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2ZjL1pd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bit.ly/30B07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15"/>
          <p:cNvGrpSpPr/>
          <p:nvPr/>
        </p:nvGrpSpPr>
        <p:grpSpPr>
          <a:xfrm>
            <a:off x="-20321" y="-55100"/>
            <a:ext cx="3343127" cy="5272200"/>
            <a:chOff x="-1" y="-55100"/>
            <a:chExt cx="3343127" cy="5272200"/>
          </a:xfrm>
        </p:grpSpPr>
        <p:sp>
          <p:nvSpPr>
            <p:cNvPr id="59" name="Google Shape;59;p15"/>
            <p:cNvSpPr/>
            <p:nvPr/>
          </p:nvSpPr>
          <p:spPr>
            <a:xfrm>
              <a:off x="-1" y="-55100"/>
              <a:ext cx="557100" cy="527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5"/>
            <p:cNvSpPr/>
            <p:nvPr/>
          </p:nvSpPr>
          <p:spPr>
            <a:xfrm>
              <a:off x="557205" y="-55100"/>
              <a:ext cx="557100" cy="5272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5"/>
            <p:cNvSpPr/>
            <p:nvPr/>
          </p:nvSpPr>
          <p:spPr>
            <a:xfrm>
              <a:off x="1114410" y="-55100"/>
              <a:ext cx="557100" cy="527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5"/>
            <p:cNvSpPr/>
            <p:nvPr/>
          </p:nvSpPr>
          <p:spPr>
            <a:xfrm>
              <a:off x="1671616" y="-55100"/>
              <a:ext cx="557100" cy="5272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2228821" y="-55100"/>
              <a:ext cx="557100" cy="527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5"/>
            <p:cNvSpPr/>
            <p:nvPr/>
          </p:nvSpPr>
          <p:spPr>
            <a:xfrm>
              <a:off x="2786026" y="-55100"/>
              <a:ext cx="557100" cy="5272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4572000" y="1421800"/>
            <a:ext cx="4114800" cy="175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LGBT+ Infographics </a:t>
            </a: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4572000" y="3152700"/>
            <a:ext cx="4114800" cy="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this template begins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72" name="Google Shape;72;p16"/>
          <p:cNvGrpSpPr/>
          <p:nvPr/>
        </p:nvGrpSpPr>
        <p:grpSpPr>
          <a:xfrm>
            <a:off x="5023650" y="3519895"/>
            <a:ext cx="3626400" cy="591772"/>
            <a:chOff x="4572000" y="3519895"/>
            <a:chExt cx="3626400" cy="591772"/>
          </a:xfrm>
        </p:grpSpPr>
        <p:sp>
          <p:nvSpPr>
            <p:cNvPr id="73" name="Google Shape;73;p16"/>
            <p:cNvSpPr txBox="1"/>
            <p:nvPr/>
          </p:nvSpPr>
          <p:spPr>
            <a:xfrm>
              <a:off x="4572023" y="351989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4" name="Google Shape;74;p16"/>
            <p:cNvSpPr txBox="1"/>
            <p:nvPr/>
          </p:nvSpPr>
          <p:spPr>
            <a:xfrm>
              <a:off x="4572000" y="3763067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5" name="Google Shape;75;p16"/>
          <p:cNvGrpSpPr/>
          <p:nvPr/>
        </p:nvGrpSpPr>
        <p:grpSpPr>
          <a:xfrm>
            <a:off x="5023650" y="2328963"/>
            <a:ext cx="3626400" cy="592993"/>
            <a:chOff x="4572000" y="2328963"/>
            <a:chExt cx="3626400" cy="592993"/>
          </a:xfrm>
        </p:grpSpPr>
        <p:sp>
          <p:nvSpPr>
            <p:cNvPr id="76" name="Google Shape;76;p16"/>
            <p:cNvSpPr txBox="1"/>
            <p:nvPr/>
          </p:nvSpPr>
          <p:spPr>
            <a:xfrm>
              <a:off x="4572023" y="232896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77" name="Google Shape;77;p16"/>
            <p:cNvSpPr txBox="1"/>
            <p:nvPr/>
          </p:nvSpPr>
          <p:spPr>
            <a:xfrm>
              <a:off x="4572000" y="2573356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8" name="Google Shape;78;p16"/>
          <p:cNvGrpSpPr/>
          <p:nvPr/>
        </p:nvGrpSpPr>
        <p:grpSpPr>
          <a:xfrm>
            <a:off x="5023650" y="1138033"/>
            <a:ext cx="3626400" cy="592992"/>
            <a:chOff x="4572000" y="1138033"/>
            <a:chExt cx="3626400" cy="592992"/>
          </a:xfrm>
        </p:grpSpPr>
        <p:sp>
          <p:nvSpPr>
            <p:cNvPr id="79" name="Google Shape;79;p16"/>
            <p:cNvSpPr txBox="1"/>
            <p:nvPr/>
          </p:nvSpPr>
          <p:spPr>
            <a:xfrm>
              <a:off x="4572023" y="113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" name="Google Shape;80;p16"/>
            <p:cNvSpPr txBox="1"/>
            <p:nvPr/>
          </p:nvSpPr>
          <p:spPr>
            <a:xfrm>
              <a:off x="4572000" y="1382425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" name="Google Shape;81;p16"/>
          <p:cNvGrpSpPr/>
          <p:nvPr/>
        </p:nvGrpSpPr>
        <p:grpSpPr>
          <a:xfrm>
            <a:off x="630084" y="1138034"/>
            <a:ext cx="2384408" cy="3429856"/>
            <a:chOff x="952084" y="1385684"/>
            <a:chExt cx="2384408" cy="3429856"/>
          </a:xfrm>
        </p:grpSpPr>
        <p:sp>
          <p:nvSpPr>
            <p:cNvPr id="82" name="Google Shape;82;p16"/>
            <p:cNvSpPr/>
            <p:nvPr/>
          </p:nvSpPr>
          <p:spPr>
            <a:xfrm rot="316102">
              <a:off x="1096871" y="1474997"/>
              <a:ext cx="2094835" cy="3251231"/>
            </a:xfrm>
            <a:custGeom>
              <a:avLst/>
              <a:gdLst/>
              <a:ahLst/>
              <a:cxnLst/>
              <a:rect l="l" t="t" r="r" b="b"/>
              <a:pathLst>
                <a:path w="49352" h="75550" extrusionOk="0">
                  <a:moveTo>
                    <a:pt x="32525" y="1"/>
                  </a:moveTo>
                  <a:cubicBezTo>
                    <a:pt x="30420" y="1"/>
                    <a:pt x="28550" y="1133"/>
                    <a:pt x="27183" y="2853"/>
                  </a:cubicBezTo>
                  <a:cubicBezTo>
                    <a:pt x="25939" y="1737"/>
                    <a:pt x="24163" y="1205"/>
                    <a:pt x="22491" y="1205"/>
                  </a:cubicBezTo>
                  <a:cubicBezTo>
                    <a:pt x="21816" y="1205"/>
                    <a:pt x="21158" y="1292"/>
                    <a:pt x="20559" y="1462"/>
                  </a:cubicBezTo>
                  <a:cubicBezTo>
                    <a:pt x="18489" y="2049"/>
                    <a:pt x="17007" y="3507"/>
                    <a:pt x="15935" y="5366"/>
                  </a:cubicBezTo>
                  <a:cubicBezTo>
                    <a:pt x="15309" y="5197"/>
                    <a:pt x="14675" y="5118"/>
                    <a:pt x="14039" y="5118"/>
                  </a:cubicBezTo>
                  <a:cubicBezTo>
                    <a:pt x="12601" y="5118"/>
                    <a:pt x="11160" y="5522"/>
                    <a:pt x="9827" y="6192"/>
                  </a:cubicBezTo>
                  <a:cubicBezTo>
                    <a:pt x="8755" y="6733"/>
                    <a:pt x="7792" y="7524"/>
                    <a:pt x="7303" y="8712"/>
                  </a:cubicBezTo>
                  <a:lnTo>
                    <a:pt x="7300" y="8718"/>
                  </a:lnTo>
                  <a:cubicBezTo>
                    <a:pt x="6953" y="8636"/>
                    <a:pt x="6597" y="8595"/>
                    <a:pt x="6242" y="8595"/>
                  </a:cubicBezTo>
                  <a:cubicBezTo>
                    <a:pt x="5598" y="8595"/>
                    <a:pt x="4954" y="8730"/>
                    <a:pt x="4366" y="9000"/>
                  </a:cubicBezTo>
                  <a:cubicBezTo>
                    <a:pt x="3455" y="9422"/>
                    <a:pt x="2875" y="10068"/>
                    <a:pt x="2422" y="10827"/>
                  </a:cubicBezTo>
                  <a:cubicBezTo>
                    <a:pt x="1354" y="12106"/>
                    <a:pt x="651" y="13765"/>
                    <a:pt x="429" y="15441"/>
                  </a:cubicBezTo>
                  <a:cubicBezTo>
                    <a:pt x="1" y="18692"/>
                    <a:pt x="1603" y="21655"/>
                    <a:pt x="2345" y="24705"/>
                  </a:cubicBezTo>
                  <a:cubicBezTo>
                    <a:pt x="3115" y="27875"/>
                    <a:pt x="3040" y="31185"/>
                    <a:pt x="3983" y="34285"/>
                  </a:cubicBezTo>
                  <a:cubicBezTo>
                    <a:pt x="4440" y="35792"/>
                    <a:pt x="5178" y="37104"/>
                    <a:pt x="6052" y="38382"/>
                  </a:cubicBezTo>
                  <a:cubicBezTo>
                    <a:pt x="7068" y="39862"/>
                    <a:pt x="7893" y="41324"/>
                    <a:pt x="8576" y="42990"/>
                  </a:cubicBezTo>
                  <a:cubicBezTo>
                    <a:pt x="8657" y="43183"/>
                    <a:pt x="8737" y="43373"/>
                    <a:pt x="8821" y="43569"/>
                  </a:cubicBezTo>
                  <a:cubicBezTo>
                    <a:pt x="9742" y="45710"/>
                    <a:pt x="11095" y="48110"/>
                    <a:pt x="13253" y="48662"/>
                  </a:cubicBezTo>
                  <a:cubicBezTo>
                    <a:pt x="13520" y="50247"/>
                    <a:pt x="13752" y="51831"/>
                    <a:pt x="13949" y="53424"/>
                  </a:cubicBezTo>
                  <a:cubicBezTo>
                    <a:pt x="13980" y="53651"/>
                    <a:pt x="14008" y="53877"/>
                    <a:pt x="14037" y="54105"/>
                  </a:cubicBezTo>
                  <a:cubicBezTo>
                    <a:pt x="14100" y="54657"/>
                    <a:pt x="14163" y="55208"/>
                    <a:pt x="14219" y="55764"/>
                  </a:cubicBezTo>
                  <a:cubicBezTo>
                    <a:pt x="14493" y="58403"/>
                    <a:pt x="14676" y="61042"/>
                    <a:pt x="14767" y="63667"/>
                  </a:cubicBezTo>
                  <a:cubicBezTo>
                    <a:pt x="14788" y="64208"/>
                    <a:pt x="14803" y="64742"/>
                    <a:pt x="14814" y="65280"/>
                  </a:cubicBezTo>
                  <a:cubicBezTo>
                    <a:pt x="14820" y="65498"/>
                    <a:pt x="14824" y="65716"/>
                    <a:pt x="14827" y="65937"/>
                  </a:cubicBezTo>
                  <a:cubicBezTo>
                    <a:pt x="14859" y="67905"/>
                    <a:pt x="14842" y="69859"/>
                    <a:pt x="14778" y="71806"/>
                  </a:cubicBezTo>
                  <a:cubicBezTo>
                    <a:pt x="14775" y="71848"/>
                    <a:pt x="14782" y="71890"/>
                    <a:pt x="14796" y="71922"/>
                  </a:cubicBezTo>
                  <a:cubicBezTo>
                    <a:pt x="14701" y="72003"/>
                    <a:pt x="14659" y="72126"/>
                    <a:pt x="14754" y="72235"/>
                  </a:cubicBezTo>
                  <a:cubicBezTo>
                    <a:pt x="14761" y="72245"/>
                    <a:pt x="14772" y="72253"/>
                    <a:pt x="14782" y="72263"/>
                  </a:cubicBezTo>
                  <a:cubicBezTo>
                    <a:pt x="15935" y="73261"/>
                    <a:pt x="17456" y="73872"/>
                    <a:pt x="19031" y="74302"/>
                  </a:cubicBezTo>
                  <a:lnTo>
                    <a:pt x="19041" y="74305"/>
                  </a:lnTo>
                  <a:cubicBezTo>
                    <a:pt x="20394" y="74670"/>
                    <a:pt x="21785" y="74895"/>
                    <a:pt x="23016" y="75103"/>
                  </a:cubicBezTo>
                  <a:cubicBezTo>
                    <a:pt x="24680" y="75382"/>
                    <a:pt x="26364" y="75550"/>
                    <a:pt x="28047" y="75550"/>
                  </a:cubicBezTo>
                  <a:cubicBezTo>
                    <a:pt x="29142" y="75550"/>
                    <a:pt x="30238" y="75478"/>
                    <a:pt x="31327" y="75320"/>
                  </a:cubicBezTo>
                  <a:cubicBezTo>
                    <a:pt x="33882" y="74952"/>
                    <a:pt x="36387" y="74073"/>
                    <a:pt x="38566" y="72625"/>
                  </a:cubicBezTo>
                  <a:cubicBezTo>
                    <a:pt x="40513" y="71332"/>
                    <a:pt x="41972" y="69663"/>
                    <a:pt x="43219" y="67694"/>
                  </a:cubicBezTo>
                  <a:lnTo>
                    <a:pt x="43216" y="67688"/>
                  </a:lnTo>
                  <a:lnTo>
                    <a:pt x="43696" y="66886"/>
                  </a:lnTo>
                  <a:cubicBezTo>
                    <a:pt x="43201" y="65006"/>
                    <a:pt x="42748" y="63112"/>
                    <a:pt x="42340" y="61200"/>
                  </a:cubicBezTo>
                  <a:cubicBezTo>
                    <a:pt x="42291" y="60979"/>
                    <a:pt x="42246" y="60757"/>
                    <a:pt x="42204" y="60536"/>
                  </a:cubicBezTo>
                  <a:cubicBezTo>
                    <a:pt x="42136" y="60241"/>
                    <a:pt x="42077" y="59949"/>
                    <a:pt x="42021" y="59657"/>
                  </a:cubicBezTo>
                  <a:cubicBezTo>
                    <a:pt x="41933" y="59229"/>
                    <a:pt x="41845" y="58800"/>
                    <a:pt x="41764" y="58368"/>
                  </a:cubicBezTo>
                  <a:cubicBezTo>
                    <a:pt x="41419" y="56597"/>
                    <a:pt x="41114" y="54811"/>
                    <a:pt x="40825" y="53019"/>
                  </a:cubicBezTo>
                  <a:cubicBezTo>
                    <a:pt x="40720" y="52334"/>
                    <a:pt x="40615" y="51653"/>
                    <a:pt x="40517" y="50967"/>
                  </a:cubicBezTo>
                  <a:cubicBezTo>
                    <a:pt x="40175" y="48641"/>
                    <a:pt x="39873" y="46304"/>
                    <a:pt x="39610" y="43945"/>
                  </a:cubicBezTo>
                  <a:cubicBezTo>
                    <a:pt x="40903" y="42961"/>
                    <a:pt x="42017" y="41689"/>
                    <a:pt x="42832" y="40298"/>
                  </a:cubicBezTo>
                  <a:cubicBezTo>
                    <a:pt x="43085" y="39869"/>
                    <a:pt x="43307" y="39426"/>
                    <a:pt x="43511" y="38976"/>
                  </a:cubicBezTo>
                  <a:cubicBezTo>
                    <a:pt x="44020" y="37831"/>
                    <a:pt x="44403" y="36619"/>
                    <a:pt x="44793" y="35420"/>
                  </a:cubicBezTo>
                  <a:cubicBezTo>
                    <a:pt x="45401" y="33561"/>
                    <a:pt x="46171" y="31815"/>
                    <a:pt x="47021" y="30053"/>
                  </a:cubicBezTo>
                  <a:cubicBezTo>
                    <a:pt x="48406" y="27197"/>
                    <a:pt x="49351" y="24333"/>
                    <a:pt x="48448" y="21145"/>
                  </a:cubicBezTo>
                  <a:cubicBezTo>
                    <a:pt x="47644" y="18306"/>
                    <a:pt x="45974" y="15871"/>
                    <a:pt x="44885" y="13140"/>
                  </a:cubicBezTo>
                  <a:cubicBezTo>
                    <a:pt x="44075" y="11118"/>
                    <a:pt x="43018" y="7436"/>
                    <a:pt x="40601" y="7436"/>
                  </a:cubicBezTo>
                  <a:cubicBezTo>
                    <a:pt x="40594" y="7436"/>
                    <a:pt x="40587" y="7436"/>
                    <a:pt x="40580" y="7436"/>
                  </a:cubicBezTo>
                  <a:cubicBezTo>
                    <a:pt x="39711" y="4210"/>
                    <a:pt x="37143" y="1009"/>
                    <a:pt x="34078" y="204"/>
                  </a:cubicBezTo>
                  <a:cubicBezTo>
                    <a:pt x="33549" y="66"/>
                    <a:pt x="33031" y="1"/>
                    <a:pt x="3252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6"/>
            <p:cNvSpPr/>
            <p:nvPr/>
          </p:nvSpPr>
          <p:spPr>
            <a:xfrm rot="315987">
              <a:off x="1596971" y="3999539"/>
              <a:ext cx="1249669" cy="739284"/>
            </a:xfrm>
            <a:custGeom>
              <a:avLst/>
              <a:gdLst/>
              <a:ahLst/>
              <a:cxnLst/>
              <a:rect l="l" t="t" r="r" b="b"/>
              <a:pathLst>
                <a:path w="29039" h="17179" extrusionOk="0">
                  <a:moveTo>
                    <a:pt x="27106" y="0"/>
                  </a:moveTo>
                  <a:cubicBezTo>
                    <a:pt x="19488" y="3631"/>
                    <a:pt x="11131" y="5526"/>
                    <a:pt x="2761" y="5526"/>
                  </a:cubicBezTo>
                  <a:cubicBezTo>
                    <a:pt x="2278" y="5526"/>
                    <a:pt x="1794" y="5519"/>
                    <a:pt x="1311" y="5507"/>
                  </a:cubicBezTo>
                  <a:cubicBezTo>
                    <a:pt x="1304" y="5427"/>
                    <a:pt x="1259" y="5352"/>
                    <a:pt x="1168" y="5338"/>
                  </a:cubicBezTo>
                  <a:cubicBezTo>
                    <a:pt x="946" y="5305"/>
                    <a:pt x="705" y="5277"/>
                    <a:pt x="465" y="5277"/>
                  </a:cubicBezTo>
                  <a:cubicBezTo>
                    <a:pt x="347" y="5277"/>
                    <a:pt x="229" y="5284"/>
                    <a:pt x="114" y="5300"/>
                  </a:cubicBezTo>
                  <a:cubicBezTo>
                    <a:pt x="138" y="6055"/>
                    <a:pt x="159" y="6811"/>
                    <a:pt x="169" y="7566"/>
                  </a:cubicBezTo>
                  <a:cubicBezTo>
                    <a:pt x="205" y="9534"/>
                    <a:pt x="184" y="11488"/>
                    <a:pt x="117" y="13435"/>
                  </a:cubicBezTo>
                  <a:cubicBezTo>
                    <a:pt x="117" y="13481"/>
                    <a:pt x="124" y="13519"/>
                    <a:pt x="138" y="13551"/>
                  </a:cubicBezTo>
                  <a:cubicBezTo>
                    <a:pt x="43" y="13629"/>
                    <a:pt x="1" y="13755"/>
                    <a:pt x="96" y="13864"/>
                  </a:cubicBezTo>
                  <a:cubicBezTo>
                    <a:pt x="345" y="14001"/>
                    <a:pt x="594" y="14121"/>
                    <a:pt x="813" y="14229"/>
                  </a:cubicBezTo>
                  <a:cubicBezTo>
                    <a:pt x="1817" y="15016"/>
                    <a:pt x="3065" y="15548"/>
                    <a:pt x="4373" y="15931"/>
                  </a:cubicBezTo>
                  <a:lnTo>
                    <a:pt x="4383" y="15934"/>
                  </a:lnTo>
                  <a:cubicBezTo>
                    <a:pt x="5736" y="16299"/>
                    <a:pt x="7127" y="16524"/>
                    <a:pt x="8358" y="16732"/>
                  </a:cubicBezTo>
                  <a:cubicBezTo>
                    <a:pt x="10022" y="17011"/>
                    <a:pt x="11707" y="17179"/>
                    <a:pt x="13390" y="17179"/>
                  </a:cubicBezTo>
                  <a:cubicBezTo>
                    <a:pt x="14486" y="17179"/>
                    <a:pt x="15581" y="17107"/>
                    <a:pt x="16669" y="16949"/>
                  </a:cubicBezTo>
                  <a:cubicBezTo>
                    <a:pt x="19224" y="16581"/>
                    <a:pt x="21729" y="15702"/>
                    <a:pt x="23908" y="14257"/>
                  </a:cubicBezTo>
                  <a:cubicBezTo>
                    <a:pt x="25851" y="12964"/>
                    <a:pt x="27314" y="11292"/>
                    <a:pt x="28558" y="9320"/>
                  </a:cubicBezTo>
                  <a:lnTo>
                    <a:pt x="28561" y="9317"/>
                  </a:lnTo>
                  <a:lnTo>
                    <a:pt x="29038" y="8515"/>
                  </a:lnTo>
                  <a:cubicBezTo>
                    <a:pt x="28543" y="6635"/>
                    <a:pt x="28090" y="4741"/>
                    <a:pt x="27682" y="2829"/>
                  </a:cubicBezTo>
                  <a:cubicBezTo>
                    <a:pt x="27478" y="1891"/>
                    <a:pt x="27288" y="946"/>
                    <a:pt x="2710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6"/>
            <p:cNvSpPr/>
            <p:nvPr/>
          </p:nvSpPr>
          <p:spPr>
            <a:xfrm rot="315987">
              <a:off x="1601676" y="3648936"/>
              <a:ext cx="1215930" cy="672151"/>
            </a:xfrm>
            <a:custGeom>
              <a:avLst/>
              <a:gdLst/>
              <a:ahLst/>
              <a:cxnLst/>
              <a:rect l="l" t="t" r="r" b="b"/>
              <a:pathLst>
                <a:path w="28255" h="15619" extrusionOk="0">
                  <a:moveTo>
                    <a:pt x="26427" y="1"/>
                  </a:moveTo>
                  <a:cubicBezTo>
                    <a:pt x="22283" y="85"/>
                    <a:pt x="18150" y="317"/>
                    <a:pt x="14014" y="784"/>
                  </a:cubicBezTo>
                  <a:cubicBezTo>
                    <a:pt x="9387" y="1305"/>
                    <a:pt x="4821" y="2158"/>
                    <a:pt x="270" y="3086"/>
                  </a:cubicBezTo>
                  <a:lnTo>
                    <a:pt x="270" y="3089"/>
                  </a:lnTo>
                  <a:cubicBezTo>
                    <a:pt x="179" y="3104"/>
                    <a:pt x="88" y="3118"/>
                    <a:pt x="0" y="3136"/>
                  </a:cubicBezTo>
                  <a:cubicBezTo>
                    <a:pt x="31" y="3363"/>
                    <a:pt x="59" y="3589"/>
                    <a:pt x="88" y="3817"/>
                  </a:cubicBezTo>
                  <a:cubicBezTo>
                    <a:pt x="151" y="4369"/>
                    <a:pt x="214" y="4920"/>
                    <a:pt x="270" y="5476"/>
                  </a:cubicBezTo>
                  <a:cubicBezTo>
                    <a:pt x="544" y="8115"/>
                    <a:pt x="727" y="10754"/>
                    <a:pt x="818" y="13379"/>
                  </a:cubicBezTo>
                  <a:cubicBezTo>
                    <a:pt x="839" y="13920"/>
                    <a:pt x="854" y="14454"/>
                    <a:pt x="865" y="14992"/>
                  </a:cubicBezTo>
                  <a:cubicBezTo>
                    <a:pt x="966" y="14996"/>
                    <a:pt x="1065" y="14996"/>
                    <a:pt x="1160" y="14996"/>
                  </a:cubicBezTo>
                  <a:cubicBezTo>
                    <a:pt x="1160" y="15017"/>
                    <a:pt x="1160" y="15038"/>
                    <a:pt x="1163" y="15056"/>
                  </a:cubicBezTo>
                  <a:cubicBezTo>
                    <a:pt x="3305" y="15438"/>
                    <a:pt x="5486" y="15618"/>
                    <a:pt x="7665" y="15618"/>
                  </a:cubicBezTo>
                  <a:cubicBezTo>
                    <a:pt x="10216" y="15618"/>
                    <a:pt x="12765" y="15371"/>
                    <a:pt x="15248" y="14908"/>
                  </a:cubicBezTo>
                  <a:cubicBezTo>
                    <a:pt x="19652" y="14089"/>
                    <a:pt x="24223" y="12553"/>
                    <a:pt x="28255" y="10248"/>
                  </a:cubicBezTo>
                  <a:cubicBezTo>
                    <a:pt x="28187" y="9953"/>
                    <a:pt x="28128" y="9661"/>
                    <a:pt x="28072" y="9369"/>
                  </a:cubicBezTo>
                  <a:cubicBezTo>
                    <a:pt x="27934" y="8719"/>
                    <a:pt x="27801" y="8065"/>
                    <a:pt x="27674" y="7412"/>
                  </a:cubicBezTo>
                  <a:cubicBezTo>
                    <a:pt x="27334" y="5637"/>
                    <a:pt x="27021" y="3853"/>
                    <a:pt x="26736" y="2056"/>
                  </a:cubicBezTo>
                  <a:cubicBezTo>
                    <a:pt x="26631" y="1371"/>
                    <a:pt x="26529" y="690"/>
                    <a:pt x="264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6"/>
            <p:cNvSpPr/>
            <p:nvPr/>
          </p:nvSpPr>
          <p:spPr>
            <a:xfrm rot="315987">
              <a:off x="1423728" y="3156325"/>
              <a:ext cx="1492683" cy="722673"/>
            </a:xfrm>
            <a:custGeom>
              <a:avLst/>
              <a:gdLst/>
              <a:ahLst/>
              <a:cxnLst/>
              <a:rect l="l" t="t" r="r" b="b"/>
              <a:pathLst>
                <a:path w="34686" h="16793" extrusionOk="0">
                  <a:moveTo>
                    <a:pt x="34686" y="1"/>
                  </a:moveTo>
                  <a:lnTo>
                    <a:pt x="34686" y="1"/>
                  </a:lnTo>
                  <a:cubicBezTo>
                    <a:pt x="28887" y="1628"/>
                    <a:pt x="22913" y="2317"/>
                    <a:pt x="16946" y="2840"/>
                  </a:cubicBezTo>
                  <a:cubicBezTo>
                    <a:pt x="13650" y="3132"/>
                    <a:pt x="10350" y="3382"/>
                    <a:pt x="7060" y="3726"/>
                  </a:cubicBezTo>
                  <a:cubicBezTo>
                    <a:pt x="5455" y="3895"/>
                    <a:pt x="3852" y="4084"/>
                    <a:pt x="2256" y="4310"/>
                  </a:cubicBezTo>
                  <a:cubicBezTo>
                    <a:pt x="1846" y="4369"/>
                    <a:pt x="1069" y="4355"/>
                    <a:pt x="422" y="4506"/>
                  </a:cubicBezTo>
                  <a:cubicBezTo>
                    <a:pt x="383" y="4472"/>
                    <a:pt x="337" y="4450"/>
                    <a:pt x="286" y="4450"/>
                  </a:cubicBezTo>
                  <a:cubicBezTo>
                    <a:pt x="253" y="4450"/>
                    <a:pt x="219" y="4459"/>
                    <a:pt x="183" y="4478"/>
                  </a:cubicBezTo>
                  <a:cubicBezTo>
                    <a:pt x="117" y="4513"/>
                    <a:pt x="57" y="4555"/>
                    <a:pt x="0" y="4597"/>
                  </a:cubicBezTo>
                  <a:cubicBezTo>
                    <a:pt x="921" y="6738"/>
                    <a:pt x="2277" y="9138"/>
                    <a:pt x="4432" y="9693"/>
                  </a:cubicBezTo>
                  <a:cubicBezTo>
                    <a:pt x="4738" y="11503"/>
                    <a:pt x="4997" y="13316"/>
                    <a:pt x="5213" y="15133"/>
                  </a:cubicBezTo>
                  <a:cubicBezTo>
                    <a:pt x="5279" y="15685"/>
                    <a:pt x="5342" y="16236"/>
                    <a:pt x="5398" y="16792"/>
                  </a:cubicBezTo>
                  <a:cubicBezTo>
                    <a:pt x="5546" y="16781"/>
                    <a:pt x="5690" y="16771"/>
                    <a:pt x="5838" y="16760"/>
                  </a:cubicBezTo>
                  <a:cubicBezTo>
                    <a:pt x="14630" y="16750"/>
                    <a:pt x="23507" y="16356"/>
                    <a:pt x="32004" y="14043"/>
                  </a:cubicBezTo>
                  <a:cubicBezTo>
                    <a:pt x="31899" y="13362"/>
                    <a:pt x="31794" y="12681"/>
                    <a:pt x="31696" y="11995"/>
                  </a:cubicBezTo>
                  <a:cubicBezTo>
                    <a:pt x="31354" y="9669"/>
                    <a:pt x="31056" y="7328"/>
                    <a:pt x="30785" y="4973"/>
                  </a:cubicBezTo>
                  <a:cubicBezTo>
                    <a:pt x="32082" y="3989"/>
                    <a:pt x="33196" y="2717"/>
                    <a:pt x="34015" y="1326"/>
                  </a:cubicBezTo>
                  <a:cubicBezTo>
                    <a:pt x="34264" y="897"/>
                    <a:pt x="34486" y="454"/>
                    <a:pt x="34686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 rot="315987">
              <a:off x="1254366" y="2141869"/>
              <a:ext cx="1981164" cy="1312327"/>
            </a:xfrm>
            <a:custGeom>
              <a:avLst/>
              <a:gdLst/>
              <a:ahLst/>
              <a:cxnLst/>
              <a:rect l="l" t="t" r="r" b="b"/>
              <a:pathLst>
                <a:path w="46037" h="30495" extrusionOk="0">
                  <a:moveTo>
                    <a:pt x="42491" y="0"/>
                  </a:moveTo>
                  <a:cubicBezTo>
                    <a:pt x="38400" y="3097"/>
                    <a:pt x="33852" y="5152"/>
                    <a:pt x="29136" y="6871"/>
                  </a:cubicBezTo>
                  <a:cubicBezTo>
                    <a:pt x="24167" y="8681"/>
                    <a:pt x="19188" y="10441"/>
                    <a:pt x="14180" y="12040"/>
                  </a:cubicBezTo>
                  <a:cubicBezTo>
                    <a:pt x="9510" y="13534"/>
                    <a:pt x="4790" y="14866"/>
                    <a:pt x="0" y="15825"/>
                  </a:cubicBezTo>
                  <a:cubicBezTo>
                    <a:pt x="169" y="16992"/>
                    <a:pt x="383" y="18145"/>
                    <a:pt x="734" y="19269"/>
                  </a:cubicBezTo>
                  <a:cubicBezTo>
                    <a:pt x="1198" y="20776"/>
                    <a:pt x="1944" y="22080"/>
                    <a:pt x="2829" y="23356"/>
                  </a:cubicBezTo>
                  <a:cubicBezTo>
                    <a:pt x="3851" y="24829"/>
                    <a:pt x="4685" y="26284"/>
                    <a:pt x="5377" y="27945"/>
                  </a:cubicBezTo>
                  <a:cubicBezTo>
                    <a:pt x="5658" y="28624"/>
                    <a:pt x="5981" y="29351"/>
                    <a:pt x="6360" y="30050"/>
                  </a:cubicBezTo>
                  <a:cubicBezTo>
                    <a:pt x="7545" y="30201"/>
                    <a:pt x="8730" y="30321"/>
                    <a:pt x="9914" y="30395"/>
                  </a:cubicBezTo>
                  <a:cubicBezTo>
                    <a:pt x="11017" y="30462"/>
                    <a:pt x="12122" y="30494"/>
                    <a:pt x="13228" y="30494"/>
                  </a:cubicBezTo>
                  <a:cubicBezTo>
                    <a:pt x="15610" y="30494"/>
                    <a:pt x="17992" y="30345"/>
                    <a:pt x="20351" y="30072"/>
                  </a:cubicBezTo>
                  <a:cubicBezTo>
                    <a:pt x="27074" y="29291"/>
                    <a:pt x="33666" y="27426"/>
                    <a:pt x="39879" y="24537"/>
                  </a:cubicBezTo>
                  <a:cubicBezTo>
                    <a:pt x="40596" y="23152"/>
                    <a:pt x="41064" y="21641"/>
                    <a:pt x="41542" y="20148"/>
                  </a:cubicBezTo>
                  <a:cubicBezTo>
                    <a:pt x="42139" y="18281"/>
                    <a:pt x="42898" y="16531"/>
                    <a:pt x="43741" y="14764"/>
                  </a:cubicBezTo>
                  <a:cubicBezTo>
                    <a:pt x="45105" y="11899"/>
                    <a:pt x="46036" y="9028"/>
                    <a:pt x="45115" y="5844"/>
                  </a:cubicBezTo>
                  <a:cubicBezTo>
                    <a:pt x="44515" y="3771"/>
                    <a:pt x="43450" y="1916"/>
                    <a:pt x="424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6"/>
            <p:cNvSpPr/>
            <p:nvPr/>
          </p:nvSpPr>
          <p:spPr>
            <a:xfrm rot="315987">
              <a:off x="1196507" y="1831484"/>
              <a:ext cx="2008706" cy="1116564"/>
            </a:xfrm>
            <a:custGeom>
              <a:avLst/>
              <a:gdLst/>
              <a:ahLst/>
              <a:cxnLst/>
              <a:rect l="l" t="t" r="r" b="b"/>
              <a:pathLst>
                <a:path w="46677" h="25946" extrusionOk="0">
                  <a:moveTo>
                    <a:pt x="41247" y="0"/>
                  </a:moveTo>
                  <a:cubicBezTo>
                    <a:pt x="31481" y="6727"/>
                    <a:pt x="20492" y="10969"/>
                    <a:pt x="8962" y="12209"/>
                  </a:cubicBezTo>
                  <a:cubicBezTo>
                    <a:pt x="7180" y="12399"/>
                    <a:pt x="5391" y="12522"/>
                    <a:pt x="3599" y="12593"/>
                  </a:cubicBezTo>
                  <a:cubicBezTo>
                    <a:pt x="2497" y="12635"/>
                    <a:pt x="1360" y="12702"/>
                    <a:pt x="230" y="12702"/>
                  </a:cubicBezTo>
                  <a:cubicBezTo>
                    <a:pt x="153" y="12702"/>
                    <a:pt x="77" y="12702"/>
                    <a:pt x="1" y="12701"/>
                  </a:cubicBezTo>
                  <a:lnTo>
                    <a:pt x="1" y="12701"/>
                  </a:lnTo>
                  <a:cubicBezTo>
                    <a:pt x="419" y="14030"/>
                    <a:pt x="914" y="15344"/>
                    <a:pt x="1248" y="16676"/>
                  </a:cubicBezTo>
                  <a:cubicBezTo>
                    <a:pt x="2014" y="19736"/>
                    <a:pt x="1986" y="22935"/>
                    <a:pt x="2854" y="25943"/>
                  </a:cubicBezTo>
                  <a:cubicBezTo>
                    <a:pt x="3066" y="25945"/>
                    <a:pt x="3277" y="25946"/>
                    <a:pt x="3488" y="25946"/>
                  </a:cubicBezTo>
                  <a:cubicBezTo>
                    <a:pt x="16864" y="25946"/>
                    <a:pt x="30032" y="22113"/>
                    <a:pt x="41539" y="14603"/>
                  </a:cubicBezTo>
                  <a:cubicBezTo>
                    <a:pt x="43250" y="13488"/>
                    <a:pt x="44993" y="12297"/>
                    <a:pt x="46676" y="11007"/>
                  </a:cubicBezTo>
                  <a:cubicBezTo>
                    <a:pt x="45795" y="8909"/>
                    <a:pt x="44578" y="6963"/>
                    <a:pt x="43714" y="4833"/>
                  </a:cubicBezTo>
                  <a:cubicBezTo>
                    <a:pt x="43141" y="3424"/>
                    <a:pt x="42442" y="1207"/>
                    <a:pt x="4124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6"/>
            <p:cNvSpPr/>
            <p:nvPr/>
          </p:nvSpPr>
          <p:spPr>
            <a:xfrm rot="315987">
              <a:off x="1067953" y="2200057"/>
              <a:ext cx="1863939" cy="2453937"/>
            </a:xfrm>
            <a:custGeom>
              <a:avLst/>
              <a:gdLst/>
              <a:ahLst/>
              <a:cxnLst/>
              <a:rect l="l" t="t" r="r" b="b"/>
              <a:pathLst>
                <a:path w="43313" h="57023" extrusionOk="0">
                  <a:moveTo>
                    <a:pt x="0" y="1"/>
                  </a:moveTo>
                  <a:cubicBezTo>
                    <a:pt x="78" y="1301"/>
                    <a:pt x="415" y="2559"/>
                    <a:pt x="808" y="3810"/>
                  </a:cubicBezTo>
                  <a:cubicBezTo>
                    <a:pt x="415" y="2559"/>
                    <a:pt x="78" y="1298"/>
                    <a:pt x="0" y="1"/>
                  </a:cubicBezTo>
                  <a:close/>
                  <a:moveTo>
                    <a:pt x="3606" y="17161"/>
                  </a:moveTo>
                  <a:cubicBezTo>
                    <a:pt x="3632" y="17249"/>
                    <a:pt x="3660" y="17337"/>
                    <a:pt x="3690" y="17425"/>
                  </a:cubicBezTo>
                  <a:lnTo>
                    <a:pt x="3690" y="17425"/>
                  </a:lnTo>
                  <a:cubicBezTo>
                    <a:pt x="3690" y="17425"/>
                    <a:pt x="3690" y="17424"/>
                    <a:pt x="3690" y="17424"/>
                  </a:cubicBezTo>
                  <a:cubicBezTo>
                    <a:pt x="3662" y="17336"/>
                    <a:pt x="3633" y="17249"/>
                    <a:pt x="3606" y="17161"/>
                  </a:cubicBezTo>
                  <a:close/>
                  <a:moveTo>
                    <a:pt x="3690" y="17425"/>
                  </a:moveTo>
                  <a:cubicBezTo>
                    <a:pt x="3690" y="17429"/>
                    <a:pt x="3690" y="17432"/>
                    <a:pt x="3693" y="17435"/>
                  </a:cubicBezTo>
                  <a:cubicBezTo>
                    <a:pt x="3692" y="17432"/>
                    <a:pt x="3691" y="17428"/>
                    <a:pt x="3690" y="17425"/>
                  </a:cubicBezTo>
                  <a:close/>
                  <a:moveTo>
                    <a:pt x="8533" y="26653"/>
                  </a:moveTo>
                  <a:lnTo>
                    <a:pt x="8533" y="26653"/>
                  </a:lnTo>
                  <a:cubicBezTo>
                    <a:pt x="8537" y="26663"/>
                    <a:pt x="8541" y="26672"/>
                    <a:pt x="8546" y="26682"/>
                  </a:cubicBezTo>
                  <a:lnTo>
                    <a:pt x="8546" y="26682"/>
                  </a:lnTo>
                  <a:cubicBezTo>
                    <a:pt x="8541" y="26672"/>
                    <a:pt x="8537" y="26662"/>
                    <a:pt x="8533" y="26653"/>
                  </a:cubicBezTo>
                  <a:close/>
                  <a:moveTo>
                    <a:pt x="8546" y="26682"/>
                  </a:moveTo>
                  <a:lnTo>
                    <a:pt x="8546" y="26682"/>
                  </a:lnTo>
                  <a:cubicBezTo>
                    <a:pt x="8659" y="26938"/>
                    <a:pt x="8779" y="27197"/>
                    <a:pt x="8906" y="27455"/>
                  </a:cubicBezTo>
                  <a:lnTo>
                    <a:pt x="8906" y="27455"/>
                  </a:lnTo>
                  <a:cubicBezTo>
                    <a:pt x="8786" y="27211"/>
                    <a:pt x="8672" y="26966"/>
                    <a:pt x="8564" y="26723"/>
                  </a:cubicBezTo>
                  <a:cubicBezTo>
                    <a:pt x="8558" y="26708"/>
                    <a:pt x="8552" y="26695"/>
                    <a:pt x="8546" y="26682"/>
                  </a:cubicBezTo>
                  <a:close/>
                  <a:moveTo>
                    <a:pt x="8906" y="27455"/>
                  </a:moveTo>
                  <a:cubicBezTo>
                    <a:pt x="9567" y="28800"/>
                    <a:pt x="10416" y="30119"/>
                    <a:pt x="11541" y="30910"/>
                  </a:cubicBezTo>
                  <a:lnTo>
                    <a:pt x="11541" y="30910"/>
                  </a:lnTo>
                  <a:cubicBezTo>
                    <a:pt x="10416" y="30119"/>
                    <a:pt x="9567" y="28800"/>
                    <a:pt x="8906" y="27455"/>
                  </a:cubicBezTo>
                  <a:close/>
                  <a:moveTo>
                    <a:pt x="11541" y="30910"/>
                  </a:moveTo>
                  <a:lnTo>
                    <a:pt x="11541" y="30910"/>
                  </a:lnTo>
                  <a:cubicBezTo>
                    <a:pt x="11872" y="31144"/>
                    <a:pt x="12228" y="31331"/>
                    <a:pt x="12609" y="31460"/>
                  </a:cubicBezTo>
                  <a:cubicBezTo>
                    <a:pt x="12228" y="31331"/>
                    <a:pt x="11872" y="31144"/>
                    <a:pt x="11541" y="30910"/>
                  </a:cubicBezTo>
                  <a:close/>
                  <a:moveTo>
                    <a:pt x="42476" y="46371"/>
                  </a:moveTo>
                  <a:cubicBezTo>
                    <a:pt x="42740" y="47496"/>
                    <a:pt x="43017" y="48614"/>
                    <a:pt x="43313" y="49727"/>
                  </a:cubicBezTo>
                  <a:cubicBezTo>
                    <a:pt x="43017" y="48614"/>
                    <a:pt x="42740" y="47496"/>
                    <a:pt x="42480" y="46371"/>
                  </a:cubicBezTo>
                  <a:close/>
                  <a:moveTo>
                    <a:pt x="14387" y="55125"/>
                  </a:moveTo>
                  <a:cubicBezTo>
                    <a:pt x="14395" y="55129"/>
                    <a:pt x="14398" y="55136"/>
                    <a:pt x="14405" y="55139"/>
                  </a:cubicBezTo>
                  <a:cubicBezTo>
                    <a:pt x="14401" y="55136"/>
                    <a:pt x="14395" y="55129"/>
                    <a:pt x="14387" y="55125"/>
                  </a:cubicBezTo>
                  <a:close/>
                  <a:moveTo>
                    <a:pt x="14405" y="55139"/>
                  </a:moveTo>
                  <a:cubicBezTo>
                    <a:pt x="15424" y="56021"/>
                    <a:pt x="16731" y="56601"/>
                    <a:pt x="18106" y="57022"/>
                  </a:cubicBezTo>
                  <a:cubicBezTo>
                    <a:pt x="16731" y="56601"/>
                    <a:pt x="15424" y="56018"/>
                    <a:pt x="14405" y="55139"/>
                  </a:cubicBezTo>
                  <a:close/>
                </a:path>
              </a:pathLst>
            </a:custGeom>
            <a:solidFill>
              <a:srgbClr val="210B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6"/>
            <p:cNvSpPr/>
            <p:nvPr/>
          </p:nvSpPr>
          <p:spPr>
            <a:xfrm rot="315987">
              <a:off x="1354930" y="1727979"/>
              <a:ext cx="747417" cy="794239"/>
            </a:xfrm>
            <a:custGeom>
              <a:avLst/>
              <a:gdLst/>
              <a:ahLst/>
              <a:cxnLst/>
              <a:rect l="l" t="t" r="r" b="b"/>
              <a:pathLst>
                <a:path w="17368" h="18456" extrusionOk="0">
                  <a:moveTo>
                    <a:pt x="13497" y="0"/>
                  </a:moveTo>
                  <a:cubicBezTo>
                    <a:pt x="13315" y="0"/>
                    <a:pt x="13125" y="210"/>
                    <a:pt x="13235" y="445"/>
                  </a:cubicBezTo>
                  <a:cubicBezTo>
                    <a:pt x="14904" y="3998"/>
                    <a:pt x="16236" y="8019"/>
                    <a:pt x="16514" y="11954"/>
                  </a:cubicBezTo>
                  <a:cubicBezTo>
                    <a:pt x="16665" y="14095"/>
                    <a:pt x="15948" y="16038"/>
                    <a:pt x="14191" y="17162"/>
                  </a:cubicBezTo>
                  <a:cubicBezTo>
                    <a:pt x="13445" y="17641"/>
                    <a:pt x="12670" y="17845"/>
                    <a:pt x="11892" y="17845"/>
                  </a:cubicBezTo>
                  <a:cubicBezTo>
                    <a:pt x="10910" y="17845"/>
                    <a:pt x="9924" y="17519"/>
                    <a:pt x="8986" y="17008"/>
                  </a:cubicBezTo>
                  <a:cubicBezTo>
                    <a:pt x="8990" y="17004"/>
                    <a:pt x="8993" y="17001"/>
                    <a:pt x="8996" y="17001"/>
                  </a:cubicBezTo>
                  <a:cubicBezTo>
                    <a:pt x="10687" y="15770"/>
                    <a:pt x="9285" y="12172"/>
                    <a:pt x="8845" y="10587"/>
                  </a:cubicBezTo>
                  <a:cubicBezTo>
                    <a:pt x="8427" y="9080"/>
                    <a:pt x="7942" y="7579"/>
                    <a:pt x="7398" y="6110"/>
                  </a:cubicBezTo>
                  <a:cubicBezTo>
                    <a:pt x="6983" y="4989"/>
                    <a:pt x="6523" y="3899"/>
                    <a:pt x="5640" y="3106"/>
                  </a:cubicBezTo>
                  <a:cubicBezTo>
                    <a:pt x="5568" y="3041"/>
                    <a:pt x="5494" y="3014"/>
                    <a:pt x="5425" y="3014"/>
                  </a:cubicBezTo>
                  <a:cubicBezTo>
                    <a:pt x="5172" y="3014"/>
                    <a:pt x="4993" y="3381"/>
                    <a:pt x="5272" y="3604"/>
                  </a:cubicBezTo>
                  <a:cubicBezTo>
                    <a:pt x="6884" y="4894"/>
                    <a:pt x="7514" y="7631"/>
                    <a:pt x="8076" y="9579"/>
                  </a:cubicBezTo>
                  <a:cubicBezTo>
                    <a:pt x="8381" y="10643"/>
                    <a:pt x="8652" y="11722"/>
                    <a:pt x="8881" y="12805"/>
                  </a:cubicBezTo>
                  <a:cubicBezTo>
                    <a:pt x="9109" y="13880"/>
                    <a:pt x="9545" y="15293"/>
                    <a:pt x="8860" y="16228"/>
                  </a:cubicBezTo>
                  <a:cubicBezTo>
                    <a:pt x="8493" y="16724"/>
                    <a:pt x="7773" y="16858"/>
                    <a:pt x="7050" y="16858"/>
                  </a:cubicBezTo>
                  <a:cubicBezTo>
                    <a:pt x="6539" y="16858"/>
                    <a:pt x="6025" y="16791"/>
                    <a:pt x="5634" y="16737"/>
                  </a:cubicBezTo>
                  <a:cubicBezTo>
                    <a:pt x="4505" y="16586"/>
                    <a:pt x="3493" y="16098"/>
                    <a:pt x="2692" y="15209"/>
                  </a:cubicBezTo>
                  <a:cubicBezTo>
                    <a:pt x="1227" y="13588"/>
                    <a:pt x="528" y="11034"/>
                    <a:pt x="267" y="8858"/>
                  </a:cubicBezTo>
                  <a:cubicBezTo>
                    <a:pt x="257" y="8769"/>
                    <a:pt x="196" y="8728"/>
                    <a:pt x="137" y="8728"/>
                  </a:cubicBezTo>
                  <a:cubicBezTo>
                    <a:pt x="68" y="8728"/>
                    <a:pt x="1" y="8784"/>
                    <a:pt x="22" y="8886"/>
                  </a:cubicBezTo>
                  <a:cubicBezTo>
                    <a:pt x="549" y="11490"/>
                    <a:pt x="700" y="14176"/>
                    <a:pt x="2763" y="16034"/>
                  </a:cubicBezTo>
                  <a:cubicBezTo>
                    <a:pt x="3577" y="16769"/>
                    <a:pt x="4552" y="17170"/>
                    <a:pt x="5598" y="17313"/>
                  </a:cubicBezTo>
                  <a:cubicBezTo>
                    <a:pt x="6044" y="17375"/>
                    <a:pt x="6605" y="17445"/>
                    <a:pt x="7165" y="17445"/>
                  </a:cubicBezTo>
                  <a:cubicBezTo>
                    <a:pt x="7722" y="17445"/>
                    <a:pt x="8278" y="17376"/>
                    <a:pt x="8722" y="17162"/>
                  </a:cubicBezTo>
                  <a:cubicBezTo>
                    <a:pt x="9633" y="18059"/>
                    <a:pt x="10727" y="18456"/>
                    <a:pt x="11818" y="18456"/>
                  </a:cubicBezTo>
                  <a:cubicBezTo>
                    <a:pt x="14127" y="18456"/>
                    <a:pt x="16421" y="16679"/>
                    <a:pt x="16932" y="14122"/>
                  </a:cubicBezTo>
                  <a:cubicBezTo>
                    <a:pt x="17367" y="11962"/>
                    <a:pt x="16697" y="9382"/>
                    <a:pt x="16191" y="7260"/>
                  </a:cubicBezTo>
                  <a:cubicBezTo>
                    <a:pt x="15604" y="4814"/>
                    <a:pt x="14767" y="2441"/>
                    <a:pt x="13716" y="157"/>
                  </a:cubicBezTo>
                  <a:cubicBezTo>
                    <a:pt x="13666" y="46"/>
                    <a:pt x="13582" y="0"/>
                    <a:pt x="134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 rot="315987">
              <a:off x="2084952" y="1690777"/>
              <a:ext cx="851732" cy="828838"/>
            </a:xfrm>
            <a:custGeom>
              <a:avLst/>
              <a:gdLst/>
              <a:ahLst/>
              <a:cxnLst/>
              <a:rect l="l" t="t" r="r" b="b"/>
              <a:pathLst>
                <a:path w="19792" h="19260" extrusionOk="0">
                  <a:moveTo>
                    <a:pt x="6617" y="1"/>
                  </a:moveTo>
                  <a:cubicBezTo>
                    <a:pt x="6487" y="1"/>
                    <a:pt x="6353" y="114"/>
                    <a:pt x="6393" y="291"/>
                  </a:cubicBezTo>
                  <a:cubicBezTo>
                    <a:pt x="6688" y="1567"/>
                    <a:pt x="6930" y="2849"/>
                    <a:pt x="7120" y="4143"/>
                  </a:cubicBezTo>
                  <a:cubicBezTo>
                    <a:pt x="7317" y="5496"/>
                    <a:pt x="7598" y="6996"/>
                    <a:pt x="7573" y="8357"/>
                  </a:cubicBezTo>
                  <a:cubicBezTo>
                    <a:pt x="7570" y="8437"/>
                    <a:pt x="7622" y="8476"/>
                    <a:pt x="7679" y="8487"/>
                  </a:cubicBezTo>
                  <a:cubicBezTo>
                    <a:pt x="6501" y="8821"/>
                    <a:pt x="5229" y="9056"/>
                    <a:pt x="4266" y="9839"/>
                  </a:cubicBezTo>
                  <a:cubicBezTo>
                    <a:pt x="2182" y="11533"/>
                    <a:pt x="3483" y="14214"/>
                    <a:pt x="5176" y="15620"/>
                  </a:cubicBezTo>
                  <a:cubicBezTo>
                    <a:pt x="5689" y="16049"/>
                    <a:pt x="6263" y="16390"/>
                    <a:pt x="6863" y="16653"/>
                  </a:cubicBezTo>
                  <a:cubicBezTo>
                    <a:pt x="6020" y="17482"/>
                    <a:pt x="5299" y="18228"/>
                    <a:pt x="4094" y="18548"/>
                  </a:cubicBezTo>
                  <a:cubicBezTo>
                    <a:pt x="3699" y="18652"/>
                    <a:pt x="3313" y="18696"/>
                    <a:pt x="2934" y="18696"/>
                  </a:cubicBezTo>
                  <a:cubicBezTo>
                    <a:pt x="2009" y="18696"/>
                    <a:pt x="1119" y="18432"/>
                    <a:pt x="197" y="18126"/>
                  </a:cubicBezTo>
                  <a:cubicBezTo>
                    <a:pt x="182" y="18121"/>
                    <a:pt x="167" y="18118"/>
                    <a:pt x="154" y="18118"/>
                  </a:cubicBezTo>
                  <a:cubicBezTo>
                    <a:pt x="41" y="18118"/>
                    <a:pt x="1" y="18289"/>
                    <a:pt x="98" y="18365"/>
                  </a:cubicBezTo>
                  <a:cubicBezTo>
                    <a:pt x="858" y="18972"/>
                    <a:pt x="1859" y="19259"/>
                    <a:pt x="2887" y="19259"/>
                  </a:cubicBezTo>
                  <a:cubicBezTo>
                    <a:pt x="4668" y="19259"/>
                    <a:pt x="6530" y="18400"/>
                    <a:pt x="7366" y="16854"/>
                  </a:cubicBezTo>
                  <a:cubicBezTo>
                    <a:pt x="8364" y="17212"/>
                    <a:pt x="9436" y="17376"/>
                    <a:pt x="10495" y="17376"/>
                  </a:cubicBezTo>
                  <a:cubicBezTo>
                    <a:pt x="11150" y="17376"/>
                    <a:pt x="11799" y="17313"/>
                    <a:pt x="12423" y="17195"/>
                  </a:cubicBezTo>
                  <a:cubicBezTo>
                    <a:pt x="14823" y="16734"/>
                    <a:pt x="17747" y="15156"/>
                    <a:pt x="18566" y="12493"/>
                  </a:cubicBezTo>
                  <a:cubicBezTo>
                    <a:pt x="18626" y="12299"/>
                    <a:pt x="18475" y="12160"/>
                    <a:pt x="18322" y="12160"/>
                  </a:cubicBezTo>
                  <a:cubicBezTo>
                    <a:pt x="18245" y="12160"/>
                    <a:pt x="18167" y="12196"/>
                    <a:pt x="18116" y="12279"/>
                  </a:cubicBezTo>
                  <a:cubicBezTo>
                    <a:pt x="17286" y="13617"/>
                    <a:pt x="16492" y="14717"/>
                    <a:pt x="15150" y="15511"/>
                  </a:cubicBezTo>
                  <a:cubicBezTo>
                    <a:pt x="13951" y="16222"/>
                    <a:pt x="12584" y="16626"/>
                    <a:pt x="11221" y="16723"/>
                  </a:cubicBezTo>
                  <a:cubicBezTo>
                    <a:pt x="10993" y="16739"/>
                    <a:pt x="10763" y="16748"/>
                    <a:pt x="10533" y="16748"/>
                  </a:cubicBezTo>
                  <a:cubicBezTo>
                    <a:pt x="9346" y="16748"/>
                    <a:pt x="8150" y="16530"/>
                    <a:pt x="7046" y="16053"/>
                  </a:cubicBezTo>
                  <a:cubicBezTo>
                    <a:pt x="5584" y="15416"/>
                    <a:pt x="3697" y="14032"/>
                    <a:pt x="3577" y="12180"/>
                  </a:cubicBezTo>
                  <a:cubicBezTo>
                    <a:pt x="3423" y="9783"/>
                    <a:pt x="6255" y="9424"/>
                    <a:pt x="7840" y="8926"/>
                  </a:cubicBezTo>
                  <a:cubicBezTo>
                    <a:pt x="9161" y="8508"/>
                    <a:pt x="10451" y="7959"/>
                    <a:pt x="11682" y="7291"/>
                  </a:cubicBezTo>
                  <a:cubicBezTo>
                    <a:pt x="14317" y="5861"/>
                    <a:pt x="16514" y="3911"/>
                    <a:pt x="19616" y="3869"/>
                  </a:cubicBezTo>
                  <a:cubicBezTo>
                    <a:pt x="19753" y="3869"/>
                    <a:pt x="19792" y="3644"/>
                    <a:pt x="19652" y="3605"/>
                  </a:cubicBezTo>
                  <a:cubicBezTo>
                    <a:pt x="19294" y="3504"/>
                    <a:pt x="18937" y="3459"/>
                    <a:pt x="18582" y="3459"/>
                  </a:cubicBezTo>
                  <a:cubicBezTo>
                    <a:pt x="16493" y="3459"/>
                    <a:pt x="14471" y="5026"/>
                    <a:pt x="12753" y="6107"/>
                  </a:cubicBezTo>
                  <a:cubicBezTo>
                    <a:pt x="11361" y="6982"/>
                    <a:pt x="9910" y="7717"/>
                    <a:pt x="8385" y="8265"/>
                  </a:cubicBezTo>
                  <a:cubicBezTo>
                    <a:pt x="8192" y="8331"/>
                    <a:pt x="7992" y="8395"/>
                    <a:pt x="7791" y="8451"/>
                  </a:cubicBezTo>
                  <a:cubicBezTo>
                    <a:pt x="7812" y="8430"/>
                    <a:pt x="7826" y="8402"/>
                    <a:pt x="7823" y="8360"/>
                  </a:cubicBezTo>
                  <a:cubicBezTo>
                    <a:pt x="7703" y="7049"/>
                    <a:pt x="7760" y="5735"/>
                    <a:pt x="7598" y="4414"/>
                  </a:cubicBezTo>
                  <a:cubicBezTo>
                    <a:pt x="7426" y="2987"/>
                    <a:pt x="7158" y="1577"/>
                    <a:pt x="6821" y="176"/>
                  </a:cubicBezTo>
                  <a:cubicBezTo>
                    <a:pt x="6793" y="54"/>
                    <a:pt x="6705" y="1"/>
                    <a:pt x="66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6"/>
            <p:cNvSpPr/>
            <p:nvPr/>
          </p:nvSpPr>
          <p:spPr>
            <a:xfrm rot="315987">
              <a:off x="2731022" y="1681944"/>
              <a:ext cx="49920" cy="206607"/>
            </a:xfrm>
            <a:custGeom>
              <a:avLst/>
              <a:gdLst/>
              <a:ahLst/>
              <a:cxnLst/>
              <a:rect l="l" t="t" r="r" b="b"/>
              <a:pathLst>
                <a:path w="1160" h="4801" extrusionOk="0">
                  <a:moveTo>
                    <a:pt x="154" y="0"/>
                  </a:moveTo>
                  <a:cubicBezTo>
                    <a:pt x="77" y="0"/>
                    <a:pt x="1" y="64"/>
                    <a:pt x="32" y="162"/>
                  </a:cubicBezTo>
                  <a:cubicBezTo>
                    <a:pt x="500" y="1624"/>
                    <a:pt x="605" y="3153"/>
                    <a:pt x="813" y="4664"/>
                  </a:cubicBezTo>
                  <a:cubicBezTo>
                    <a:pt x="825" y="4758"/>
                    <a:pt x="896" y="4801"/>
                    <a:pt x="970" y="4801"/>
                  </a:cubicBezTo>
                  <a:cubicBezTo>
                    <a:pt x="1062" y="4801"/>
                    <a:pt x="1160" y="4735"/>
                    <a:pt x="1160" y="4618"/>
                  </a:cubicBezTo>
                  <a:cubicBezTo>
                    <a:pt x="1146" y="3061"/>
                    <a:pt x="696" y="1575"/>
                    <a:pt x="278" y="96"/>
                  </a:cubicBezTo>
                  <a:cubicBezTo>
                    <a:pt x="258" y="29"/>
                    <a:pt x="206" y="0"/>
                    <a:pt x="1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6"/>
            <p:cNvSpPr/>
            <p:nvPr/>
          </p:nvSpPr>
          <p:spPr>
            <a:xfrm rot="315987">
              <a:off x="1945960" y="2392675"/>
              <a:ext cx="712301" cy="659025"/>
            </a:xfrm>
            <a:custGeom>
              <a:avLst/>
              <a:gdLst/>
              <a:ahLst/>
              <a:cxnLst/>
              <a:rect l="l" t="t" r="r" b="b"/>
              <a:pathLst>
                <a:path w="16552" h="15314" extrusionOk="0">
                  <a:moveTo>
                    <a:pt x="16365" y="1"/>
                  </a:moveTo>
                  <a:cubicBezTo>
                    <a:pt x="16310" y="1"/>
                    <a:pt x="16259" y="37"/>
                    <a:pt x="16252" y="128"/>
                  </a:cubicBezTo>
                  <a:cubicBezTo>
                    <a:pt x="16238" y="303"/>
                    <a:pt x="16058" y="514"/>
                    <a:pt x="15988" y="676"/>
                  </a:cubicBezTo>
                  <a:cubicBezTo>
                    <a:pt x="15943" y="782"/>
                    <a:pt x="15907" y="884"/>
                    <a:pt x="15876" y="996"/>
                  </a:cubicBezTo>
                  <a:cubicBezTo>
                    <a:pt x="15823" y="1168"/>
                    <a:pt x="15778" y="1351"/>
                    <a:pt x="15742" y="1534"/>
                  </a:cubicBezTo>
                  <a:cubicBezTo>
                    <a:pt x="11356" y="2616"/>
                    <a:pt x="7168" y="5487"/>
                    <a:pt x="5288" y="9662"/>
                  </a:cubicBezTo>
                  <a:cubicBezTo>
                    <a:pt x="4012" y="7726"/>
                    <a:pt x="2307" y="6215"/>
                    <a:pt x="255" y="5248"/>
                  </a:cubicBezTo>
                  <a:cubicBezTo>
                    <a:pt x="237" y="5240"/>
                    <a:pt x="218" y="5236"/>
                    <a:pt x="200" y="5236"/>
                  </a:cubicBezTo>
                  <a:cubicBezTo>
                    <a:pt x="82" y="5236"/>
                    <a:pt x="0" y="5409"/>
                    <a:pt x="126" y="5474"/>
                  </a:cubicBezTo>
                  <a:cubicBezTo>
                    <a:pt x="2167" y="6535"/>
                    <a:pt x="3808" y="8141"/>
                    <a:pt x="4943" y="10210"/>
                  </a:cubicBezTo>
                  <a:cubicBezTo>
                    <a:pt x="4964" y="10249"/>
                    <a:pt x="4993" y="10277"/>
                    <a:pt x="5021" y="10302"/>
                  </a:cubicBezTo>
                  <a:cubicBezTo>
                    <a:pt x="4451" y="11785"/>
                    <a:pt x="4171" y="13423"/>
                    <a:pt x="4268" y="15186"/>
                  </a:cubicBezTo>
                  <a:cubicBezTo>
                    <a:pt x="4272" y="15270"/>
                    <a:pt x="4336" y="15313"/>
                    <a:pt x="4397" y="15313"/>
                  </a:cubicBezTo>
                  <a:cubicBezTo>
                    <a:pt x="4457" y="15313"/>
                    <a:pt x="4515" y="15273"/>
                    <a:pt x="4515" y="15190"/>
                  </a:cubicBezTo>
                  <a:cubicBezTo>
                    <a:pt x="4483" y="8316"/>
                    <a:pt x="9976" y="3597"/>
                    <a:pt x="15943" y="2216"/>
                  </a:cubicBezTo>
                  <a:cubicBezTo>
                    <a:pt x="16139" y="2170"/>
                    <a:pt x="16210" y="1990"/>
                    <a:pt x="16182" y="1822"/>
                  </a:cubicBezTo>
                  <a:cubicBezTo>
                    <a:pt x="16248" y="1580"/>
                    <a:pt x="16287" y="1312"/>
                    <a:pt x="16340" y="1067"/>
                  </a:cubicBezTo>
                  <a:cubicBezTo>
                    <a:pt x="16386" y="835"/>
                    <a:pt x="16358" y="388"/>
                    <a:pt x="16484" y="198"/>
                  </a:cubicBezTo>
                  <a:cubicBezTo>
                    <a:pt x="16552" y="94"/>
                    <a:pt x="16454" y="1"/>
                    <a:pt x="163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" name="Google Shape;93;p16"/>
          <p:cNvGrpSpPr/>
          <p:nvPr/>
        </p:nvGrpSpPr>
        <p:grpSpPr>
          <a:xfrm>
            <a:off x="5023650" y="4114140"/>
            <a:ext cx="3626400" cy="591772"/>
            <a:chOff x="4572000" y="4114140"/>
            <a:chExt cx="3626400" cy="591772"/>
          </a:xfrm>
        </p:grpSpPr>
        <p:sp>
          <p:nvSpPr>
            <p:cNvPr id="94" name="Google Shape;94;p16"/>
            <p:cNvSpPr txBox="1"/>
            <p:nvPr/>
          </p:nvSpPr>
          <p:spPr>
            <a:xfrm>
              <a:off x="4572023" y="4114140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5" name="Google Shape;95;p16"/>
            <p:cNvSpPr txBox="1"/>
            <p:nvPr/>
          </p:nvSpPr>
          <p:spPr>
            <a:xfrm>
              <a:off x="4572000" y="4357312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6" name="Google Shape;96;p16"/>
          <p:cNvGrpSpPr/>
          <p:nvPr/>
        </p:nvGrpSpPr>
        <p:grpSpPr>
          <a:xfrm>
            <a:off x="5023650" y="2924429"/>
            <a:ext cx="3626400" cy="592993"/>
            <a:chOff x="4572000" y="2924429"/>
            <a:chExt cx="3626400" cy="592993"/>
          </a:xfrm>
        </p:grpSpPr>
        <p:sp>
          <p:nvSpPr>
            <p:cNvPr id="97" name="Google Shape;97;p16"/>
            <p:cNvSpPr txBox="1"/>
            <p:nvPr/>
          </p:nvSpPr>
          <p:spPr>
            <a:xfrm>
              <a:off x="4572023" y="2924429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98" name="Google Shape;98;p16"/>
            <p:cNvSpPr txBox="1"/>
            <p:nvPr/>
          </p:nvSpPr>
          <p:spPr>
            <a:xfrm>
              <a:off x="4572000" y="3168822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9" name="Google Shape;99;p16"/>
          <p:cNvGrpSpPr/>
          <p:nvPr/>
        </p:nvGrpSpPr>
        <p:grpSpPr>
          <a:xfrm>
            <a:off x="5023650" y="1733498"/>
            <a:ext cx="3626400" cy="592992"/>
            <a:chOff x="4572000" y="1733498"/>
            <a:chExt cx="3626400" cy="592992"/>
          </a:xfrm>
        </p:grpSpPr>
        <p:sp>
          <p:nvSpPr>
            <p:cNvPr id="100" name="Google Shape;100;p16"/>
            <p:cNvSpPr txBox="1"/>
            <p:nvPr/>
          </p:nvSpPr>
          <p:spPr>
            <a:xfrm>
              <a:off x="4572023" y="173349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1" name="Google Shape;101;p16"/>
            <p:cNvSpPr txBox="1"/>
            <p:nvPr/>
          </p:nvSpPr>
          <p:spPr>
            <a:xfrm>
              <a:off x="4572000" y="1977890"/>
              <a:ext cx="3626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102" name="Google Shape;102;p16"/>
          <p:cNvCxnSpPr>
            <a:stCxn id="79" idx="1"/>
          </p:cNvCxnSpPr>
          <p:nvPr/>
        </p:nvCxnSpPr>
        <p:spPr>
          <a:xfrm flipH="1">
            <a:off x="2534873" y="1312333"/>
            <a:ext cx="2488800" cy="249000"/>
          </a:xfrm>
          <a:prstGeom prst="bentConnector3">
            <a:avLst>
              <a:gd name="adj1" fmla="val 50000"/>
            </a:avLst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" name="Google Shape;103;p16"/>
          <p:cNvCxnSpPr>
            <a:stCxn id="100" idx="1"/>
          </p:cNvCxnSpPr>
          <p:nvPr/>
        </p:nvCxnSpPr>
        <p:spPr>
          <a:xfrm flipH="1">
            <a:off x="2773673" y="1907798"/>
            <a:ext cx="2250000" cy="204600"/>
          </a:xfrm>
          <a:prstGeom prst="bentConnector3">
            <a:avLst>
              <a:gd name="adj1" fmla="val 55703"/>
            </a:avLst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4" name="Google Shape;104;p16"/>
          <p:cNvCxnSpPr>
            <a:stCxn id="76" idx="1"/>
          </p:cNvCxnSpPr>
          <p:nvPr/>
        </p:nvCxnSpPr>
        <p:spPr>
          <a:xfrm flipH="1">
            <a:off x="2581073" y="2503263"/>
            <a:ext cx="2442600" cy="169500"/>
          </a:xfrm>
          <a:prstGeom prst="bentConnector3">
            <a:avLst>
              <a:gd name="adj1" fmla="val 51123"/>
            </a:avLst>
          </a:prstGeom>
          <a:noFill/>
          <a:ln w="1905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5" name="Google Shape;105;p16"/>
          <p:cNvCxnSpPr>
            <a:stCxn id="97" idx="1"/>
          </p:cNvCxnSpPr>
          <p:nvPr/>
        </p:nvCxnSpPr>
        <p:spPr>
          <a:xfrm flipH="1">
            <a:off x="2287073" y="3098729"/>
            <a:ext cx="2736600" cy="272100"/>
          </a:xfrm>
          <a:prstGeom prst="bentConnector3">
            <a:avLst>
              <a:gd name="adj1" fmla="val 45462"/>
            </a:avLst>
          </a:prstGeom>
          <a:noFill/>
          <a:ln w="1905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Google Shape;106;p16"/>
          <p:cNvCxnSpPr>
            <a:stCxn id="73" idx="1"/>
          </p:cNvCxnSpPr>
          <p:nvPr/>
        </p:nvCxnSpPr>
        <p:spPr>
          <a:xfrm flipH="1">
            <a:off x="2406473" y="3694195"/>
            <a:ext cx="2617200" cy="135900"/>
          </a:xfrm>
          <a:prstGeom prst="bentConnector3">
            <a:avLst>
              <a:gd name="adj1" fmla="val 47712"/>
            </a:avLst>
          </a:prstGeom>
          <a:noFill/>
          <a:ln w="1905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Google Shape;107;p16"/>
          <p:cNvCxnSpPr>
            <a:stCxn id="94" idx="1"/>
          </p:cNvCxnSpPr>
          <p:nvPr/>
        </p:nvCxnSpPr>
        <p:spPr>
          <a:xfrm flipH="1">
            <a:off x="2241173" y="4288440"/>
            <a:ext cx="2782500" cy="83400"/>
          </a:xfrm>
          <a:prstGeom prst="bentConnector3">
            <a:avLst>
              <a:gd name="adj1" fmla="val 44712"/>
            </a:avLst>
          </a:pr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pic>
        <p:nvPicPr>
          <p:cNvPr id="113" name="Google Shape;113;p17" title="Char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847" r="5829"/>
          <a:stretch/>
        </p:blipFill>
        <p:spPr>
          <a:xfrm>
            <a:off x="4817625" y="1422000"/>
            <a:ext cx="3868851" cy="28763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7"/>
          <p:cNvGrpSpPr/>
          <p:nvPr/>
        </p:nvGrpSpPr>
        <p:grpSpPr>
          <a:xfrm>
            <a:off x="8042061" y="952343"/>
            <a:ext cx="440133" cy="393467"/>
            <a:chOff x="4688836" y="2177631"/>
            <a:chExt cx="440133" cy="393467"/>
          </a:xfrm>
        </p:grpSpPr>
        <p:sp>
          <p:nvSpPr>
            <p:cNvPr id="115" name="Google Shape;115;p17"/>
            <p:cNvSpPr/>
            <p:nvPr/>
          </p:nvSpPr>
          <p:spPr>
            <a:xfrm>
              <a:off x="4688836" y="2177631"/>
              <a:ext cx="440133" cy="393467"/>
            </a:xfrm>
            <a:custGeom>
              <a:avLst/>
              <a:gdLst/>
              <a:ahLst/>
              <a:cxnLst/>
              <a:rect l="l" t="t" r="r" b="b"/>
              <a:pathLst>
                <a:path w="13261" h="11855" extrusionOk="0">
                  <a:moveTo>
                    <a:pt x="6645" y="2335"/>
                  </a:moveTo>
                  <a:cubicBezTo>
                    <a:pt x="6930" y="2764"/>
                    <a:pt x="7097" y="3264"/>
                    <a:pt x="7097" y="3788"/>
                  </a:cubicBezTo>
                  <a:cubicBezTo>
                    <a:pt x="7097" y="4311"/>
                    <a:pt x="6930" y="4812"/>
                    <a:pt x="6645" y="5240"/>
                  </a:cubicBezTo>
                  <a:cubicBezTo>
                    <a:pt x="6049" y="4359"/>
                    <a:pt x="6049" y="3192"/>
                    <a:pt x="6645" y="2335"/>
                  </a:cubicBezTo>
                  <a:close/>
                  <a:moveTo>
                    <a:pt x="8788" y="1192"/>
                  </a:moveTo>
                  <a:cubicBezTo>
                    <a:pt x="10217" y="1192"/>
                    <a:pt x="11384" y="2359"/>
                    <a:pt x="11384" y="3788"/>
                  </a:cubicBezTo>
                  <a:cubicBezTo>
                    <a:pt x="11384" y="5202"/>
                    <a:pt x="10240" y="6360"/>
                    <a:pt x="8831" y="6360"/>
                  </a:cubicBezTo>
                  <a:cubicBezTo>
                    <a:pt x="8817" y="6360"/>
                    <a:pt x="8802" y="6360"/>
                    <a:pt x="8788" y="6360"/>
                  </a:cubicBezTo>
                  <a:cubicBezTo>
                    <a:pt x="8752" y="6362"/>
                    <a:pt x="8715" y="6363"/>
                    <a:pt x="8679" y="6363"/>
                  </a:cubicBezTo>
                  <a:cubicBezTo>
                    <a:pt x="8283" y="6363"/>
                    <a:pt x="7875" y="6246"/>
                    <a:pt x="7526" y="6050"/>
                  </a:cubicBezTo>
                  <a:cubicBezTo>
                    <a:pt x="8026" y="5383"/>
                    <a:pt x="8288" y="4597"/>
                    <a:pt x="8288" y="3788"/>
                  </a:cubicBezTo>
                  <a:cubicBezTo>
                    <a:pt x="8288" y="2954"/>
                    <a:pt x="8026" y="2168"/>
                    <a:pt x="7526" y="1525"/>
                  </a:cubicBezTo>
                  <a:cubicBezTo>
                    <a:pt x="7907" y="1311"/>
                    <a:pt x="8359" y="1192"/>
                    <a:pt x="8788" y="1192"/>
                  </a:cubicBezTo>
                  <a:close/>
                  <a:moveTo>
                    <a:pt x="4464" y="336"/>
                  </a:moveTo>
                  <a:cubicBezTo>
                    <a:pt x="6225" y="336"/>
                    <a:pt x="7907" y="1725"/>
                    <a:pt x="7907" y="3788"/>
                  </a:cubicBezTo>
                  <a:lnTo>
                    <a:pt x="7931" y="3788"/>
                  </a:lnTo>
                  <a:cubicBezTo>
                    <a:pt x="7931" y="4526"/>
                    <a:pt x="7692" y="5264"/>
                    <a:pt x="7240" y="5859"/>
                  </a:cubicBezTo>
                  <a:cubicBezTo>
                    <a:pt x="7097" y="5764"/>
                    <a:pt x="6978" y="5645"/>
                    <a:pt x="6859" y="5526"/>
                  </a:cubicBezTo>
                  <a:cubicBezTo>
                    <a:pt x="7954" y="4050"/>
                    <a:pt x="7407" y="1930"/>
                    <a:pt x="5763" y="1144"/>
                  </a:cubicBezTo>
                  <a:cubicBezTo>
                    <a:pt x="5352" y="950"/>
                    <a:pt x="4921" y="859"/>
                    <a:pt x="4499" y="859"/>
                  </a:cubicBezTo>
                  <a:cubicBezTo>
                    <a:pt x="3211" y="859"/>
                    <a:pt x="2002" y="1704"/>
                    <a:pt x="1644" y="3049"/>
                  </a:cubicBezTo>
                  <a:cubicBezTo>
                    <a:pt x="1601" y="3191"/>
                    <a:pt x="1711" y="3283"/>
                    <a:pt x="1816" y="3283"/>
                  </a:cubicBezTo>
                  <a:cubicBezTo>
                    <a:pt x="1888" y="3283"/>
                    <a:pt x="1958" y="3241"/>
                    <a:pt x="1977" y="3145"/>
                  </a:cubicBezTo>
                  <a:cubicBezTo>
                    <a:pt x="2289" y="1948"/>
                    <a:pt x="3359" y="1193"/>
                    <a:pt x="4497" y="1193"/>
                  </a:cubicBezTo>
                  <a:cubicBezTo>
                    <a:pt x="4921" y="1193"/>
                    <a:pt x="5356" y="1299"/>
                    <a:pt x="5763" y="1525"/>
                  </a:cubicBezTo>
                  <a:cubicBezTo>
                    <a:pt x="4739" y="2859"/>
                    <a:pt x="4739" y="4716"/>
                    <a:pt x="5763" y="6050"/>
                  </a:cubicBezTo>
                  <a:cubicBezTo>
                    <a:pt x="5353" y="6275"/>
                    <a:pt x="4922" y="6377"/>
                    <a:pt x="4503" y="6377"/>
                  </a:cubicBezTo>
                  <a:cubicBezTo>
                    <a:pt x="3143" y="6377"/>
                    <a:pt x="1905" y="5298"/>
                    <a:pt x="1905" y="3788"/>
                  </a:cubicBezTo>
                  <a:cubicBezTo>
                    <a:pt x="1905" y="3702"/>
                    <a:pt x="1848" y="3617"/>
                    <a:pt x="1768" y="3617"/>
                  </a:cubicBezTo>
                  <a:cubicBezTo>
                    <a:pt x="1759" y="3617"/>
                    <a:pt x="1749" y="3618"/>
                    <a:pt x="1739" y="3621"/>
                  </a:cubicBezTo>
                  <a:cubicBezTo>
                    <a:pt x="1620" y="3621"/>
                    <a:pt x="1548" y="3692"/>
                    <a:pt x="1548" y="3788"/>
                  </a:cubicBezTo>
                  <a:cubicBezTo>
                    <a:pt x="1548" y="5502"/>
                    <a:pt x="2971" y="6738"/>
                    <a:pt x="4510" y="6738"/>
                  </a:cubicBezTo>
                  <a:cubicBezTo>
                    <a:pt x="5002" y="6738"/>
                    <a:pt x="5505" y="6612"/>
                    <a:pt x="5978" y="6336"/>
                  </a:cubicBezTo>
                  <a:cubicBezTo>
                    <a:pt x="6097" y="6455"/>
                    <a:pt x="6216" y="6574"/>
                    <a:pt x="6335" y="6669"/>
                  </a:cubicBezTo>
                  <a:cubicBezTo>
                    <a:pt x="5906" y="6955"/>
                    <a:pt x="5406" y="7122"/>
                    <a:pt x="4906" y="7193"/>
                  </a:cubicBezTo>
                  <a:cubicBezTo>
                    <a:pt x="4811" y="7193"/>
                    <a:pt x="4739" y="7288"/>
                    <a:pt x="4763" y="7360"/>
                  </a:cubicBezTo>
                  <a:lnTo>
                    <a:pt x="4763" y="9598"/>
                  </a:lnTo>
                  <a:cubicBezTo>
                    <a:pt x="4739" y="9694"/>
                    <a:pt x="4811" y="9765"/>
                    <a:pt x="4930" y="9765"/>
                  </a:cubicBezTo>
                  <a:lnTo>
                    <a:pt x="5549" y="9765"/>
                  </a:lnTo>
                  <a:cubicBezTo>
                    <a:pt x="5563" y="9763"/>
                    <a:pt x="5577" y="9762"/>
                    <a:pt x="5590" y="9762"/>
                  </a:cubicBezTo>
                  <a:cubicBezTo>
                    <a:pt x="5893" y="9762"/>
                    <a:pt x="5893" y="10244"/>
                    <a:pt x="5590" y="10244"/>
                  </a:cubicBezTo>
                  <a:cubicBezTo>
                    <a:pt x="5577" y="10244"/>
                    <a:pt x="5563" y="10243"/>
                    <a:pt x="5549" y="10241"/>
                  </a:cubicBezTo>
                  <a:lnTo>
                    <a:pt x="4930" y="10241"/>
                  </a:lnTo>
                  <a:cubicBezTo>
                    <a:pt x="4811" y="10241"/>
                    <a:pt x="4739" y="10337"/>
                    <a:pt x="4763" y="10432"/>
                  </a:cubicBezTo>
                  <a:lnTo>
                    <a:pt x="4763" y="11265"/>
                  </a:lnTo>
                  <a:cubicBezTo>
                    <a:pt x="4739" y="11408"/>
                    <a:pt x="4620" y="11503"/>
                    <a:pt x="4501" y="11503"/>
                  </a:cubicBezTo>
                  <a:cubicBezTo>
                    <a:pt x="4358" y="11503"/>
                    <a:pt x="4263" y="11408"/>
                    <a:pt x="4263" y="11265"/>
                  </a:cubicBezTo>
                  <a:lnTo>
                    <a:pt x="4263" y="10432"/>
                  </a:lnTo>
                  <a:cubicBezTo>
                    <a:pt x="4263" y="10313"/>
                    <a:pt x="4168" y="10241"/>
                    <a:pt x="4073" y="10241"/>
                  </a:cubicBezTo>
                  <a:lnTo>
                    <a:pt x="3430" y="10241"/>
                  </a:lnTo>
                  <a:cubicBezTo>
                    <a:pt x="3415" y="10243"/>
                    <a:pt x="3402" y="10244"/>
                    <a:pt x="3388" y="10244"/>
                  </a:cubicBezTo>
                  <a:cubicBezTo>
                    <a:pt x="3086" y="10244"/>
                    <a:pt x="3086" y="9762"/>
                    <a:pt x="3388" y="9762"/>
                  </a:cubicBezTo>
                  <a:cubicBezTo>
                    <a:pt x="3402" y="9762"/>
                    <a:pt x="3415" y="9763"/>
                    <a:pt x="3430" y="9765"/>
                  </a:cubicBezTo>
                  <a:lnTo>
                    <a:pt x="4049" y="9765"/>
                  </a:lnTo>
                  <a:cubicBezTo>
                    <a:pt x="4144" y="9741"/>
                    <a:pt x="4239" y="9670"/>
                    <a:pt x="4239" y="9574"/>
                  </a:cubicBezTo>
                  <a:lnTo>
                    <a:pt x="4239" y="7360"/>
                  </a:lnTo>
                  <a:cubicBezTo>
                    <a:pt x="4239" y="7264"/>
                    <a:pt x="4168" y="7193"/>
                    <a:pt x="4073" y="7193"/>
                  </a:cubicBezTo>
                  <a:cubicBezTo>
                    <a:pt x="1143" y="6836"/>
                    <a:pt x="0" y="3168"/>
                    <a:pt x="2215" y="1216"/>
                  </a:cubicBezTo>
                  <a:cubicBezTo>
                    <a:pt x="2888" y="609"/>
                    <a:pt x="3684" y="336"/>
                    <a:pt x="4464" y="336"/>
                  </a:cubicBezTo>
                  <a:close/>
                  <a:moveTo>
                    <a:pt x="4519" y="1"/>
                  </a:moveTo>
                  <a:cubicBezTo>
                    <a:pt x="2553" y="1"/>
                    <a:pt x="715" y="1556"/>
                    <a:pt x="715" y="3788"/>
                  </a:cubicBezTo>
                  <a:cubicBezTo>
                    <a:pt x="762" y="6836"/>
                    <a:pt x="3930" y="7526"/>
                    <a:pt x="3930" y="7526"/>
                  </a:cubicBezTo>
                  <a:lnTo>
                    <a:pt x="3930" y="9408"/>
                  </a:lnTo>
                  <a:lnTo>
                    <a:pt x="3477" y="9408"/>
                  </a:lnTo>
                  <a:cubicBezTo>
                    <a:pt x="2691" y="9408"/>
                    <a:pt x="2691" y="10598"/>
                    <a:pt x="3477" y="10598"/>
                  </a:cubicBezTo>
                  <a:lnTo>
                    <a:pt x="3930" y="10598"/>
                  </a:lnTo>
                  <a:lnTo>
                    <a:pt x="3930" y="11265"/>
                  </a:lnTo>
                  <a:cubicBezTo>
                    <a:pt x="3930" y="11658"/>
                    <a:pt x="4227" y="11855"/>
                    <a:pt x="4525" y="11855"/>
                  </a:cubicBezTo>
                  <a:cubicBezTo>
                    <a:pt x="4823" y="11855"/>
                    <a:pt x="5120" y="11658"/>
                    <a:pt x="5120" y="11265"/>
                  </a:cubicBezTo>
                  <a:lnTo>
                    <a:pt x="5120" y="10598"/>
                  </a:lnTo>
                  <a:lnTo>
                    <a:pt x="5573" y="10598"/>
                  </a:lnTo>
                  <a:cubicBezTo>
                    <a:pt x="6359" y="10598"/>
                    <a:pt x="6359" y="9408"/>
                    <a:pt x="5573" y="9408"/>
                  </a:cubicBezTo>
                  <a:lnTo>
                    <a:pt x="5120" y="9408"/>
                  </a:lnTo>
                  <a:lnTo>
                    <a:pt x="5120" y="7526"/>
                  </a:lnTo>
                  <a:cubicBezTo>
                    <a:pt x="5668" y="7455"/>
                    <a:pt x="6192" y="7241"/>
                    <a:pt x="6668" y="6931"/>
                  </a:cubicBezTo>
                  <a:cubicBezTo>
                    <a:pt x="7121" y="7241"/>
                    <a:pt x="7669" y="7455"/>
                    <a:pt x="8216" y="7526"/>
                  </a:cubicBezTo>
                  <a:lnTo>
                    <a:pt x="8216" y="8265"/>
                  </a:lnTo>
                  <a:cubicBezTo>
                    <a:pt x="8216" y="8336"/>
                    <a:pt x="8288" y="8408"/>
                    <a:pt x="8383" y="8431"/>
                  </a:cubicBezTo>
                  <a:cubicBezTo>
                    <a:pt x="8454" y="8431"/>
                    <a:pt x="8550" y="8360"/>
                    <a:pt x="8550" y="8265"/>
                  </a:cubicBezTo>
                  <a:lnTo>
                    <a:pt x="8550" y="7360"/>
                  </a:lnTo>
                  <a:cubicBezTo>
                    <a:pt x="8550" y="7360"/>
                    <a:pt x="8478" y="7217"/>
                    <a:pt x="8383" y="7193"/>
                  </a:cubicBezTo>
                  <a:cubicBezTo>
                    <a:pt x="5763" y="6883"/>
                    <a:pt x="4454" y="3835"/>
                    <a:pt x="6073" y="1716"/>
                  </a:cubicBezTo>
                  <a:lnTo>
                    <a:pt x="6073" y="1716"/>
                  </a:lnTo>
                  <a:cubicBezTo>
                    <a:pt x="6192" y="1811"/>
                    <a:pt x="6311" y="1930"/>
                    <a:pt x="6430" y="2049"/>
                  </a:cubicBezTo>
                  <a:cubicBezTo>
                    <a:pt x="5525" y="3264"/>
                    <a:pt x="5692" y="4954"/>
                    <a:pt x="6811" y="5978"/>
                  </a:cubicBezTo>
                  <a:cubicBezTo>
                    <a:pt x="7381" y="6500"/>
                    <a:pt x="8098" y="6762"/>
                    <a:pt x="8816" y="6762"/>
                  </a:cubicBezTo>
                  <a:cubicBezTo>
                    <a:pt x="9509" y="6762"/>
                    <a:pt x="10203" y="6517"/>
                    <a:pt x="10764" y="6026"/>
                  </a:cubicBezTo>
                  <a:cubicBezTo>
                    <a:pt x="11884" y="5002"/>
                    <a:pt x="12074" y="3311"/>
                    <a:pt x="11193" y="2073"/>
                  </a:cubicBezTo>
                  <a:cubicBezTo>
                    <a:pt x="10621" y="1284"/>
                    <a:pt x="9716" y="857"/>
                    <a:pt x="8787" y="857"/>
                  </a:cubicBezTo>
                  <a:cubicBezTo>
                    <a:pt x="8287" y="857"/>
                    <a:pt x="7779" y="981"/>
                    <a:pt x="7311" y="1239"/>
                  </a:cubicBezTo>
                  <a:cubicBezTo>
                    <a:pt x="7216" y="1120"/>
                    <a:pt x="7073" y="1001"/>
                    <a:pt x="6954" y="906"/>
                  </a:cubicBezTo>
                  <a:cubicBezTo>
                    <a:pt x="7561" y="514"/>
                    <a:pt x="8199" y="340"/>
                    <a:pt x="8815" y="340"/>
                  </a:cubicBezTo>
                  <a:cubicBezTo>
                    <a:pt x="11003" y="340"/>
                    <a:pt x="12900" y="2538"/>
                    <a:pt x="12027" y="4954"/>
                  </a:cubicBezTo>
                  <a:cubicBezTo>
                    <a:pt x="12003" y="5050"/>
                    <a:pt x="12050" y="5145"/>
                    <a:pt x="12146" y="5169"/>
                  </a:cubicBezTo>
                  <a:lnTo>
                    <a:pt x="12193" y="5169"/>
                  </a:lnTo>
                  <a:cubicBezTo>
                    <a:pt x="12265" y="5169"/>
                    <a:pt x="12336" y="5121"/>
                    <a:pt x="12360" y="5050"/>
                  </a:cubicBezTo>
                  <a:cubicBezTo>
                    <a:pt x="13261" y="2608"/>
                    <a:pt x="11424" y="1"/>
                    <a:pt x="8823" y="1"/>
                  </a:cubicBezTo>
                  <a:cubicBezTo>
                    <a:pt x="8811" y="1"/>
                    <a:pt x="8800" y="1"/>
                    <a:pt x="8788" y="1"/>
                  </a:cubicBezTo>
                  <a:cubicBezTo>
                    <a:pt x="8026" y="1"/>
                    <a:pt x="7264" y="239"/>
                    <a:pt x="6645" y="668"/>
                  </a:cubicBezTo>
                  <a:cubicBezTo>
                    <a:pt x="5975" y="209"/>
                    <a:pt x="5238" y="1"/>
                    <a:pt x="451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4918046" y="2359412"/>
              <a:ext cx="170763" cy="211088"/>
            </a:xfrm>
            <a:custGeom>
              <a:avLst/>
              <a:gdLst/>
              <a:ahLst/>
              <a:cxnLst/>
              <a:rect l="l" t="t" r="r" b="b"/>
              <a:pathLst>
                <a:path w="5145" h="6360" extrusionOk="0">
                  <a:moveTo>
                    <a:pt x="4937" y="0"/>
                  </a:moveTo>
                  <a:cubicBezTo>
                    <a:pt x="4879" y="0"/>
                    <a:pt x="4818" y="27"/>
                    <a:pt x="4787" y="73"/>
                  </a:cubicBezTo>
                  <a:cubicBezTo>
                    <a:pt x="4263" y="978"/>
                    <a:pt x="3335" y="1573"/>
                    <a:pt x="2287" y="1716"/>
                  </a:cubicBezTo>
                  <a:cubicBezTo>
                    <a:pt x="2191" y="1716"/>
                    <a:pt x="2120" y="1787"/>
                    <a:pt x="2120" y="1883"/>
                  </a:cubicBezTo>
                  <a:lnTo>
                    <a:pt x="2120" y="4788"/>
                  </a:lnTo>
                  <a:cubicBezTo>
                    <a:pt x="2120" y="4886"/>
                    <a:pt x="2209" y="4961"/>
                    <a:pt x="2303" y="4961"/>
                  </a:cubicBezTo>
                  <a:cubicBezTo>
                    <a:pt x="2347" y="4961"/>
                    <a:pt x="2392" y="4945"/>
                    <a:pt x="2430" y="4907"/>
                  </a:cubicBezTo>
                  <a:lnTo>
                    <a:pt x="2930" y="4407"/>
                  </a:lnTo>
                  <a:cubicBezTo>
                    <a:pt x="2983" y="4359"/>
                    <a:pt x="3042" y="4338"/>
                    <a:pt x="3098" y="4338"/>
                  </a:cubicBezTo>
                  <a:cubicBezTo>
                    <a:pt x="3290" y="4338"/>
                    <a:pt x="3453" y="4580"/>
                    <a:pt x="3287" y="4764"/>
                  </a:cubicBezTo>
                  <a:lnTo>
                    <a:pt x="2049" y="5955"/>
                  </a:lnTo>
                  <a:cubicBezTo>
                    <a:pt x="2001" y="5991"/>
                    <a:pt x="1941" y="6009"/>
                    <a:pt x="1882" y="6009"/>
                  </a:cubicBezTo>
                  <a:cubicBezTo>
                    <a:pt x="1822" y="6009"/>
                    <a:pt x="1763" y="5991"/>
                    <a:pt x="1715" y="5955"/>
                  </a:cubicBezTo>
                  <a:lnTo>
                    <a:pt x="501" y="4764"/>
                  </a:lnTo>
                  <a:cubicBezTo>
                    <a:pt x="382" y="4669"/>
                    <a:pt x="382" y="4502"/>
                    <a:pt x="501" y="4407"/>
                  </a:cubicBezTo>
                  <a:cubicBezTo>
                    <a:pt x="548" y="4359"/>
                    <a:pt x="608" y="4336"/>
                    <a:pt x="667" y="4336"/>
                  </a:cubicBezTo>
                  <a:cubicBezTo>
                    <a:pt x="727" y="4336"/>
                    <a:pt x="786" y="4359"/>
                    <a:pt x="834" y="4407"/>
                  </a:cubicBezTo>
                  <a:lnTo>
                    <a:pt x="1358" y="4907"/>
                  </a:lnTo>
                  <a:cubicBezTo>
                    <a:pt x="1388" y="4945"/>
                    <a:pt x="1428" y="4961"/>
                    <a:pt x="1468" y="4961"/>
                  </a:cubicBezTo>
                  <a:cubicBezTo>
                    <a:pt x="1555" y="4961"/>
                    <a:pt x="1644" y="4886"/>
                    <a:pt x="1644" y="4788"/>
                  </a:cubicBezTo>
                  <a:lnTo>
                    <a:pt x="1644" y="3478"/>
                  </a:lnTo>
                  <a:cubicBezTo>
                    <a:pt x="1644" y="3383"/>
                    <a:pt x="1572" y="3312"/>
                    <a:pt x="1477" y="3312"/>
                  </a:cubicBezTo>
                  <a:cubicBezTo>
                    <a:pt x="1382" y="3312"/>
                    <a:pt x="1286" y="3383"/>
                    <a:pt x="1286" y="3478"/>
                  </a:cubicBezTo>
                  <a:lnTo>
                    <a:pt x="1286" y="4383"/>
                  </a:lnTo>
                  <a:lnTo>
                    <a:pt x="1072" y="4145"/>
                  </a:lnTo>
                  <a:cubicBezTo>
                    <a:pt x="953" y="4038"/>
                    <a:pt x="804" y="3984"/>
                    <a:pt x="655" y="3984"/>
                  </a:cubicBezTo>
                  <a:cubicBezTo>
                    <a:pt x="507" y="3984"/>
                    <a:pt x="358" y="4038"/>
                    <a:pt x="239" y="4145"/>
                  </a:cubicBezTo>
                  <a:cubicBezTo>
                    <a:pt x="1" y="4383"/>
                    <a:pt x="1" y="4764"/>
                    <a:pt x="239" y="4979"/>
                  </a:cubicBezTo>
                  <a:lnTo>
                    <a:pt x="1453" y="6169"/>
                  </a:lnTo>
                  <a:cubicBezTo>
                    <a:pt x="1572" y="6288"/>
                    <a:pt x="1715" y="6360"/>
                    <a:pt x="1882" y="6360"/>
                  </a:cubicBezTo>
                  <a:cubicBezTo>
                    <a:pt x="2025" y="6360"/>
                    <a:pt x="2168" y="6288"/>
                    <a:pt x="2287" y="6169"/>
                  </a:cubicBezTo>
                  <a:lnTo>
                    <a:pt x="3525" y="4979"/>
                  </a:lnTo>
                  <a:cubicBezTo>
                    <a:pt x="3763" y="4740"/>
                    <a:pt x="3716" y="4312"/>
                    <a:pt x="3430" y="4097"/>
                  </a:cubicBezTo>
                  <a:cubicBezTo>
                    <a:pt x="3330" y="4028"/>
                    <a:pt x="3218" y="3996"/>
                    <a:pt x="3106" y="3996"/>
                  </a:cubicBezTo>
                  <a:cubicBezTo>
                    <a:pt x="2949" y="3996"/>
                    <a:pt x="2792" y="4058"/>
                    <a:pt x="2668" y="4169"/>
                  </a:cubicBezTo>
                  <a:lnTo>
                    <a:pt x="2477" y="4383"/>
                  </a:lnTo>
                  <a:lnTo>
                    <a:pt x="2477" y="2026"/>
                  </a:lnTo>
                  <a:cubicBezTo>
                    <a:pt x="3573" y="1859"/>
                    <a:pt x="4525" y="1192"/>
                    <a:pt x="5097" y="240"/>
                  </a:cubicBezTo>
                  <a:cubicBezTo>
                    <a:pt x="5144" y="168"/>
                    <a:pt x="5121" y="73"/>
                    <a:pt x="5025" y="25"/>
                  </a:cubicBezTo>
                  <a:cubicBezTo>
                    <a:pt x="5000" y="8"/>
                    <a:pt x="4969" y="0"/>
                    <a:pt x="49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" name="Google Shape;117;p17"/>
          <p:cNvGrpSpPr/>
          <p:nvPr/>
        </p:nvGrpSpPr>
        <p:grpSpPr>
          <a:xfrm>
            <a:off x="7034953" y="2207806"/>
            <a:ext cx="439436" cy="393833"/>
            <a:chOff x="3998816" y="3422156"/>
            <a:chExt cx="439436" cy="393833"/>
          </a:xfrm>
        </p:grpSpPr>
        <p:sp>
          <p:nvSpPr>
            <p:cNvPr id="118" name="Google Shape;118;p17"/>
            <p:cNvSpPr/>
            <p:nvPr/>
          </p:nvSpPr>
          <p:spPr>
            <a:xfrm>
              <a:off x="3998816" y="3422156"/>
              <a:ext cx="439436" cy="393833"/>
            </a:xfrm>
            <a:custGeom>
              <a:avLst/>
              <a:gdLst/>
              <a:ahLst/>
              <a:cxnLst/>
              <a:rect l="l" t="t" r="r" b="b"/>
              <a:pathLst>
                <a:path w="13240" h="11866" extrusionOk="0">
                  <a:moveTo>
                    <a:pt x="8764" y="12"/>
                  </a:moveTo>
                  <a:cubicBezTo>
                    <a:pt x="8768" y="12"/>
                    <a:pt x="8772" y="12"/>
                    <a:pt x="8776" y="12"/>
                  </a:cubicBezTo>
                  <a:lnTo>
                    <a:pt x="8776" y="12"/>
                  </a:lnTo>
                  <a:cubicBezTo>
                    <a:pt x="8780" y="12"/>
                    <a:pt x="8784" y="12"/>
                    <a:pt x="8788" y="12"/>
                  </a:cubicBezTo>
                  <a:close/>
                  <a:moveTo>
                    <a:pt x="6644" y="2346"/>
                  </a:moveTo>
                  <a:cubicBezTo>
                    <a:pt x="6930" y="2774"/>
                    <a:pt x="7097" y="3274"/>
                    <a:pt x="7097" y="3798"/>
                  </a:cubicBezTo>
                  <a:cubicBezTo>
                    <a:pt x="7073" y="4322"/>
                    <a:pt x="6930" y="4822"/>
                    <a:pt x="6644" y="5251"/>
                  </a:cubicBezTo>
                  <a:cubicBezTo>
                    <a:pt x="6025" y="4370"/>
                    <a:pt x="6025" y="3227"/>
                    <a:pt x="6644" y="2346"/>
                  </a:cubicBezTo>
                  <a:close/>
                  <a:moveTo>
                    <a:pt x="8788" y="1202"/>
                  </a:moveTo>
                  <a:cubicBezTo>
                    <a:pt x="10479" y="1202"/>
                    <a:pt x="11717" y="2798"/>
                    <a:pt x="11288" y="4441"/>
                  </a:cubicBezTo>
                  <a:cubicBezTo>
                    <a:pt x="10976" y="5638"/>
                    <a:pt x="9906" y="6392"/>
                    <a:pt x="8778" y="6392"/>
                  </a:cubicBezTo>
                  <a:cubicBezTo>
                    <a:pt x="8356" y="6392"/>
                    <a:pt x="7927" y="6287"/>
                    <a:pt x="7526" y="6061"/>
                  </a:cubicBezTo>
                  <a:cubicBezTo>
                    <a:pt x="8526" y="4727"/>
                    <a:pt x="8526" y="2869"/>
                    <a:pt x="7526" y="1536"/>
                  </a:cubicBezTo>
                  <a:cubicBezTo>
                    <a:pt x="7907" y="1321"/>
                    <a:pt x="8335" y="1202"/>
                    <a:pt x="8788" y="1202"/>
                  </a:cubicBezTo>
                  <a:close/>
                  <a:moveTo>
                    <a:pt x="4467" y="362"/>
                  </a:moveTo>
                  <a:cubicBezTo>
                    <a:pt x="6241" y="362"/>
                    <a:pt x="7930" y="1747"/>
                    <a:pt x="7930" y="3798"/>
                  </a:cubicBezTo>
                  <a:cubicBezTo>
                    <a:pt x="7930" y="4536"/>
                    <a:pt x="7692" y="5275"/>
                    <a:pt x="7216" y="5870"/>
                  </a:cubicBezTo>
                  <a:cubicBezTo>
                    <a:pt x="7097" y="5775"/>
                    <a:pt x="6978" y="5680"/>
                    <a:pt x="6859" y="5560"/>
                  </a:cubicBezTo>
                  <a:cubicBezTo>
                    <a:pt x="7954" y="4060"/>
                    <a:pt x="7407" y="1941"/>
                    <a:pt x="5740" y="1155"/>
                  </a:cubicBezTo>
                  <a:cubicBezTo>
                    <a:pt x="5328" y="961"/>
                    <a:pt x="4899" y="870"/>
                    <a:pt x="4479" y="870"/>
                  </a:cubicBezTo>
                  <a:cubicBezTo>
                    <a:pt x="3198" y="870"/>
                    <a:pt x="2002" y="1715"/>
                    <a:pt x="1643" y="3060"/>
                  </a:cubicBezTo>
                  <a:cubicBezTo>
                    <a:pt x="1601" y="3202"/>
                    <a:pt x="1711" y="3293"/>
                    <a:pt x="1816" y="3293"/>
                  </a:cubicBezTo>
                  <a:cubicBezTo>
                    <a:pt x="1888" y="3293"/>
                    <a:pt x="1958" y="3251"/>
                    <a:pt x="1977" y="3155"/>
                  </a:cubicBezTo>
                  <a:cubicBezTo>
                    <a:pt x="2286" y="2012"/>
                    <a:pt x="3310" y="1226"/>
                    <a:pt x="4501" y="1226"/>
                  </a:cubicBezTo>
                  <a:cubicBezTo>
                    <a:pt x="4537" y="1224"/>
                    <a:pt x="4574" y="1223"/>
                    <a:pt x="4610" y="1223"/>
                  </a:cubicBezTo>
                  <a:cubicBezTo>
                    <a:pt x="5002" y="1223"/>
                    <a:pt x="5391" y="1340"/>
                    <a:pt x="5740" y="1536"/>
                  </a:cubicBezTo>
                  <a:cubicBezTo>
                    <a:pt x="4739" y="2893"/>
                    <a:pt x="4739" y="4727"/>
                    <a:pt x="5740" y="6084"/>
                  </a:cubicBezTo>
                  <a:cubicBezTo>
                    <a:pt x="5339" y="6307"/>
                    <a:pt x="4915" y="6408"/>
                    <a:pt x="4501" y="6408"/>
                  </a:cubicBezTo>
                  <a:cubicBezTo>
                    <a:pt x="3142" y="6408"/>
                    <a:pt x="1887" y="5313"/>
                    <a:pt x="1905" y="3798"/>
                  </a:cubicBezTo>
                  <a:cubicBezTo>
                    <a:pt x="1905" y="3703"/>
                    <a:pt x="1810" y="3631"/>
                    <a:pt x="1715" y="3631"/>
                  </a:cubicBezTo>
                  <a:cubicBezTo>
                    <a:pt x="1620" y="3631"/>
                    <a:pt x="1548" y="3703"/>
                    <a:pt x="1548" y="3798"/>
                  </a:cubicBezTo>
                  <a:cubicBezTo>
                    <a:pt x="1548" y="5513"/>
                    <a:pt x="2957" y="6749"/>
                    <a:pt x="4500" y="6749"/>
                  </a:cubicBezTo>
                  <a:cubicBezTo>
                    <a:pt x="4993" y="6749"/>
                    <a:pt x="5499" y="6623"/>
                    <a:pt x="5978" y="6346"/>
                  </a:cubicBezTo>
                  <a:cubicBezTo>
                    <a:pt x="6073" y="6465"/>
                    <a:pt x="6192" y="6584"/>
                    <a:pt x="6335" y="6704"/>
                  </a:cubicBezTo>
                  <a:cubicBezTo>
                    <a:pt x="5906" y="6965"/>
                    <a:pt x="5406" y="7156"/>
                    <a:pt x="4882" y="7204"/>
                  </a:cubicBezTo>
                  <a:cubicBezTo>
                    <a:pt x="4811" y="7227"/>
                    <a:pt x="4739" y="7299"/>
                    <a:pt x="4739" y="7394"/>
                  </a:cubicBezTo>
                  <a:lnTo>
                    <a:pt x="4739" y="9609"/>
                  </a:lnTo>
                  <a:cubicBezTo>
                    <a:pt x="4739" y="9704"/>
                    <a:pt x="4811" y="9776"/>
                    <a:pt x="4906" y="9776"/>
                  </a:cubicBezTo>
                  <a:lnTo>
                    <a:pt x="5525" y="9776"/>
                  </a:lnTo>
                  <a:cubicBezTo>
                    <a:pt x="5668" y="9776"/>
                    <a:pt x="5787" y="9895"/>
                    <a:pt x="5787" y="10014"/>
                  </a:cubicBezTo>
                  <a:cubicBezTo>
                    <a:pt x="5787" y="10157"/>
                    <a:pt x="5668" y="10276"/>
                    <a:pt x="5525" y="10276"/>
                  </a:cubicBezTo>
                  <a:lnTo>
                    <a:pt x="4906" y="10276"/>
                  </a:lnTo>
                  <a:cubicBezTo>
                    <a:pt x="4811" y="10276"/>
                    <a:pt x="4739" y="10347"/>
                    <a:pt x="4739" y="10442"/>
                  </a:cubicBezTo>
                  <a:lnTo>
                    <a:pt x="4739" y="11276"/>
                  </a:lnTo>
                  <a:cubicBezTo>
                    <a:pt x="4739" y="11419"/>
                    <a:pt x="4620" y="11514"/>
                    <a:pt x="4477" y="11514"/>
                  </a:cubicBezTo>
                  <a:cubicBezTo>
                    <a:pt x="4467" y="11516"/>
                    <a:pt x="4457" y="11517"/>
                    <a:pt x="4447" y="11517"/>
                  </a:cubicBezTo>
                  <a:cubicBezTo>
                    <a:pt x="4339" y="11517"/>
                    <a:pt x="4241" y="11406"/>
                    <a:pt x="4263" y="11276"/>
                  </a:cubicBezTo>
                  <a:lnTo>
                    <a:pt x="4263" y="10442"/>
                  </a:lnTo>
                  <a:cubicBezTo>
                    <a:pt x="4239" y="10347"/>
                    <a:pt x="4168" y="10276"/>
                    <a:pt x="4073" y="10276"/>
                  </a:cubicBezTo>
                  <a:lnTo>
                    <a:pt x="3453" y="10276"/>
                  </a:lnTo>
                  <a:cubicBezTo>
                    <a:pt x="3310" y="10276"/>
                    <a:pt x="3191" y="10157"/>
                    <a:pt x="3191" y="10014"/>
                  </a:cubicBezTo>
                  <a:cubicBezTo>
                    <a:pt x="3191" y="9895"/>
                    <a:pt x="3310" y="9776"/>
                    <a:pt x="3453" y="9776"/>
                  </a:cubicBezTo>
                  <a:lnTo>
                    <a:pt x="4073" y="9776"/>
                  </a:lnTo>
                  <a:cubicBezTo>
                    <a:pt x="4168" y="9776"/>
                    <a:pt x="4239" y="9704"/>
                    <a:pt x="4263" y="9609"/>
                  </a:cubicBezTo>
                  <a:lnTo>
                    <a:pt x="4263" y="7394"/>
                  </a:lnTo>
                  <a:cubicBezTo>
                    <a:pt x="4239" y="7299"/>
                    <a:pt x="4168" y="7227"/>
                    <a:pt x="4096" y="7204"/>
                  </a:cubicBezTo>
                  <a:cubicBezTo>
                    <a:pt x="1143" y="6846"/>
                    <a:pt x="0" y="3203"/>
                    <a:pt x="2215" y="1226"/>
                  </a:cubicBezTo>
                  <a:cubicBezTo>
                    <a:pt x="2891" y="630"/>
                    <a:pt x="3688" y="362"/>
                    <a:pt x="4467" y="362"/>
                  </a:cubicBezTo>
                  <a:close/>
                  <a:moveTo>
                    <a:pt x="4500" y="1"/>
                  </a:moveTo>
                  <a:cubicBezTo>
                    <a:pt x="2528" y="1"/>
                    <a:pt x="697" y="1568"/>
                    <a:pt x="715" y="3798"/>
                  </a:cubicBezTo>
                  <a:cubicBezTo>
                    <a:pt x="715" y="7156"/>
                    <a:pt x="3906" y="7537"/>
                    <a:pt x="3906" y="7537"/>
                  </a:cubicBezTo>
                  <a:lnTo>
                    <a:pt x="3906" y="9442"/>
                  </a:lnTo>
                  <a:lnTo>
                    <a:pt x="3453" y="9442"/>
                  </a:lnTo>
                  <a:cubicBezTo>
                    <a:pt x="2667" y="9442"/>
                    <a:pt x="2667" y="10633"/>
                    <a:pt x="3453" y="10633"/>
                  </a:cubicBezTo>
                  <a:lnTo>
                    <a:pt x="3906" y="10633"/>
                  </a:lnTo>
                  <a:lnTo>
                    <a:pt x="3906" y="11276"/>
                  </a:lnTo>
                  <a:cubicBezTo>
                    <a:pt x="3906" y="11669"/>
                    <a:pt x="4204" y="11865"/>
                    <a:pt x="4501" y="11865"/>
                  </a:cubicBezTo>
                  <a:cubicBezTo>
                    <a:pt x="4799" y="11865"/>
                    <a:pt x="5097" y="11669"/>
                    <a:pt x="5097" y="11276"/>
                  </a:cubicBezTo>
                  <a:lnTo>
                    <a:pt x="5097" y="10633"/>
                  </a:lnTo>
                  <a:lnTo>
                    <a:pt x="5549" y="10633"/>
                  </a:lnTo>
                  <a:cubicBezTo>
                    <a:pt x="6335" y="10633"/>
                    <a:pt x="6335" y="9442"/>
                    <a:pt x="5549" y="9442"/>
                  </a:cubicBezTo>
                  <a:lnTo>
                    <a:pt x="5097" y="9442"/>
                  </a:lnTo>
                  <a:lnTo>
                    <a:pt x="5097" y="7561"/>
                  </a:lnTo>
                  <a:cubicBezTo>
                    <a:pt x="5644" y="7466"/>
                    <a:pt x="6192" y="7251"/>
                    <a:pt x="6644" y="6942"/>
                  </a:cubicBezTo>
                  <a:cubicBezTo>
                    <a:pt x="7121" y="7251"/>
                    <a:pt x="7645" y="7466"/>
                    <a:pt x="8192" y="7561"/>
                  </a:cubicBezTo>
                  <a:lnTo>
                    <a:pt x="8192" y="8275"/>
                  </a:lnTo>
                  <a:cubicBezTo>
                    <a:pt x="8192" y="8371"/>
                    <a:pt x="8264" y="8442"/>
                    <a:pt x="8359" y="8442"/>
                  </a:cubicBezTo>
                  <a:cubicBezTo>
                    <a:pt x="8454" y="8442"/>
                    <a:pt x="8526" y="8371"/>
                    <a:pt x="8526" y="8275"/>
                  </a:cubicBezTo>
                  <a:lnTo>
                    <a:pt x="8526" y="7394"/>
                  </a:lnTo>
                  <a:cubicBezTo>
                    <a:pt x="8526" y="7394"/>
                    <a:pt x="8478" y="7227"/>
                    <a:pt x="8383" y="7204"/>
                  </a:cubicBezTo>
                  <a:cubicBezTo>
                    <a:pt x="5740" y="6918"/>
                    <a:pt x="4430" y="3846"/>
                    <a:pt x="6049" y="1726"/>
                  </a:cubicBezTo>
                  <a:lnTo>
                    <a:pt x="6049" y="1726"/>
                  </a:lnTo>
                  <a:cubicBezTo>
                    <a:pt x="6192" y="1822"/>
                    <a:pt x="6311" y="1941"/>
                    <a:pt x="6406" y="2060"/>
                  </a:cubicBezTo>
                  <a:cubicBezTo>
                    <a:pt x="5501" y="3274"/>
                    <a:pt x="5668" y="4989"/>
                    <a:pt x="6787" y="6013"/>
                  </a:cubicBezTo>
                  <a:cubicBezTo>
                    <a:pt x="7350" y="6528"/>
                    <a:pt x="8064" y="6784"/>
                    <a:pt x="8776" y="6784"/>
                  </a:cubicBezTo>
                  <a:cubicBezTo>
                    <a:pt x="9481" y="6784"/>
                    <a:pt x="10184" y="6534"/>
                    <a:pt x="10741" y="6037"/>
                  </a:cubicBezTo>
                  <a:cubicBezTo>
                    <a:pt x="11884" y="5037"/>
                    <a:pt x="12074" y="3322"/>
                    <a:pt x="11169" y="2107"/>
                  </a:cubicBezTo>
                  <a:cubicBezTo>
                    <a:pt x="10600" y="1307"/>
                    <a:pt x="9702" y="875"/>
                    <a:pt x="8785" y="875"/>
                  </a:cubicBezTo>
                  <a:cubicBezTo>
                    <a:pt x="8283" y="875"/>
                    <a:pt x="7775" y="1004"/>
                    <a:pt x="7311" y="1274"/>
                  </a:cubicBezTo>
                  <a:cubicBezTo>
                    <a:pt x="7192" y="1131"/>
                    <a:pt x="7073" y="1012"/>
                    <a:pt x="6930" y="917"/>
                  </a:cubicBezTo>
                  <a:cubicBezTo>
                    <a:pt x="7529" y="540"/>
                    <a:pt x="8158" y="372"/>
                    <a:pt x="8766" y="372"/>
                  </a:cubicBezTo>
                  <a:cubicBezTo>
                    <a:pt x="10959" y="372"/>
                    <a:pt x="12866" y="2559"/>
                    <a:pt x="12027" y="4965"/>
                  </a:cubicBezTo>
                  <a:cubicBezTo>
                    <a:pt x="11979" y="5037"/>
                    <a:pt x="12027" y="5132"/>
                    <a:pt x="12098" y="5179"/>
                  </a:cubicBezTo>
                  <a:cubicBezTo>
                    <a:pt x="12124" y="5192"/>
                    <a:pt x="12151" y="5198"/>
                    <a:pt x="12177" y="5198"/>
                  </a:cubicBezTo>
                  <a:cubicBezTo>
                    <a:pt x="12250" y="5198"/>
                    <a:pt x="12319" y="5154"/>
                    <a:pt x="12336" y="5084"/>
                  </a:cubicBezTo>
                  <a:cubicBezTo>
                    <a:pt x="13240" y="2611"/>
                    <a:pt x="11413" y="20"/>
                    <a:pt x="8776" y="12"/>
                  </a:cubicBezTo>
                  <a:lnTo>
                    <a:pt x="8776" y="12"/>
                  </a:lnTo>
                  <a:cubicBezTo>
                    <a:pt x="7995" y="14"/>
                    <a:pt x="7261" y="252"/>
                    <a:pt x="6644" y="679"/>
                  </a:cubicBezTo>
                  <a:cubicBezTo>
                    <a:pt x="5967" y="212"/>
                    <a:pt x="5224" y="1"/>
                    <a:pt x="450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4229619" y="3605099"/>
              <a:ext cx="169169" cy="210889"/>
            </a:xfrm>
            <a:custGeom>
              <a:avLst/>
              <a:gdLst/>
              <a:ahLst/>
              <a:cxnLst/>
              <a:rect l="l" t="t" r="r" b="b"/>
              <a:pathLst>
                <a:path w="5097" h="6354" extrusionOk="0">
                  <a:moveTo>
                    <a:pt x="4894" y="1"/>
                  </a:moveTo>
                  <a:cubicBezTo>
                    <a:pt x="4834" y="1"/>
                    <a:pt x="4771" y="33"/>
                    <a:pt x="4739" y="96"/>
                  </a:cubicBezTo>
                  <a:cubicBezTo>
                    <a:pt x="4191" y="1001"/>
                    <a:pt x="3286" y="1596"/>
                    <a:pt x="2239" y="1715"/>
                  </a:cubicBezTo>
                  <a:cubicBezTo>
                    <a:pt x="2143" y="1739"/>
                    <a:pt x="2072" y="1811"/>
                    <a:pt x="2072" y="1882"/>
                  </a:cubicBezTo>
                  <a:lnTo>
                    <a:pt x="2072" y="4097"/>
                  </a:lnTo>
                  <a:cubicBezTo>
                    <a:pt x="2072" y="4192"/>
                    <a:pt x="2143" y="4264"/>
                    <a:pt x="2262" y="4264"/>
                  </a:cubicBezTo>
                  <a:lnTo>
                    <a:pt x="2858" y="4264"/>
                  </a:lnTo>
                  <a:cubicBezTo>
                    <a:pt x="3001" y="4264"/>
                    <a:pt x="3096" y="4359"/>
                    <a:pt x="3120" y="4478"/>
                  </a:cubicBezTo>
                  <a:cubicBezTo>
                    <a:pt x="3120" y="4621"/>
                    <a:pt x="3025" y="4764"/>
                    <a:pt x="2882" y="4764"/>
                  </a:cubicBezTo>
                  <a:lnTo>
                    <a:pt x="2262" y="4764"/>
                  </a:lnTo>
                  <a:cubicBezTo>
                    <a:pt x="2143" y="4764"/>
                    <a:pt x="2072" y="4835"/>
                    <a:pt x="2072" y="4930"/>
                  </a:cubicBezTo>
                  <a:lnTo>
                    <a:pt x="2072" y="5740"/>
                  </a:lnTo>
                  <a:cubicBezTo>
                    <a:pt x="2072" y="5883"/>
                    <a:pt x="1977" y="5978"/>
                    <a:pt x="1858" y="6002"/>
                  </a:cubicBezTo>
                  <a:cubicBezTo>
                    <a:pt x="1715" y="6002"/>
                    <a:pt x="1596" y="5907"/>
                    <a:pt x="1596" y="5764"/>
                  </a:cubicBezTo>
                  <a:lnTo>
                    <a:pt x="1596" y="4930"/>
                  </a:lnTo>
                  <a:cubicBezTo>
                    <a:pt x="1596" y="4811"/>
                    <a:pt x="1500" y="4740"/>
                    <a:pt x="1405" y="4740"/>
                  </a:cubicBezTo>
                  <a:lnTo>
                    <a:pt x="810" y="4740"/>
                  </a:lnTo>
                  <a:cubicBezTo>
                    <a:pt x="667" y="4740"/>
                    <a:pt x="572" y="4645"/>
                    <a:pt x="548" y="4526"/>
                  </a:cubicBezTo>
                  <a:cubicBezTo>
                    <a:pt x="548" y="4383"/>
                    <a:pt x="643" y="4264"/>
                    <a:pt x="786" y="4264"/>
                  </a:cubicBezTo>
                  <a:lnTo>
                    <a:pt x="1405" y="4264"/>
                  </a:lnTo>
                  <a:cubicBezTo>
                    <a:pt x="1500" y="4264"/>
                    <a:pt x="1596" y="4192"/>
                    <a:pt x="1596" y="4097"/>
                  </a:cubicBezTo>
                  <a:lnTo>
                    <a:pt x="1596" y="3478"/>
                  </a:lnTo>
                  <a:cubicBezTo>
                    <a:pt x="1596" y="3382"/>
                    <a:pt x="1524" y="3287"/>
                    <a:pt x="1429" y="3287"/>
                  </a:cubicBezTo>
                  <a:cubicBezTo>
                    <a:pt x="1334" y="3287"/>
                    <a:pt x="1238" y="3359"/>
                    <a:pt x="1238" y="3454"/>
                  </a:cubicBezTo>
                  <a:lnTo>
                    <a:pt x="1238" y="3906"/>
                  </a:lnTo>
                  <a:lnTo>
                    <a:pt x="786" y="3906"/>
                  </a:lnTo>
                  <a:cubicBezTo>
                    <a:pt x="0" y="3906"/>
                    <a:pt x="0" y="5097"/>
                    <a:pt x="786" y="5097"/>
                  </a:cubicBezTo>
                  <a:lnTo>
                    <a:pt x="1238" y="5097"/>
                  </a:lnTo>
                  <a:lnTo>
                    <a:pt x="1238" y="5764"/>
                  </a:lnTo>
                  <a:cubicBezTo>
                    <a:pt x="1238" y="6157"/>
                    <a:pt x="1536" y="6353"/>
                    <a:pt x="1834" y="6353"/>
                  </a:cubicBezTo>
                  <a:cubicBezTo>
                    <a:pt x="2131" y="6353"/>
                    <a:pt x="2429" y="6157"/>
                    <a:pt x="2429" y="5764"/>
                  </a:cubicBezTo>
                  <a:lnTo>
                    <a:pt x="2429" y="5097"/>
                  </a:lnTo>
                  <a:lnTo>
                    <a:pt x="2882" y="5097"/>
                  </a:lnTo>
                  <a:cubicBezTo>
                    <a:pt x="3668" y="5097"/>
                    <a:pt x="3668" y="3906"/>
                    <a:pt x="2882" y="3906"/>
                  </a:cubicBezTo>
                  <a:lnTo>
                    <a:pt x="2429" y="3906"/>
                  </a:lnTo>
                  <a:lnTo>
                    <a:pt x="2429" y="2025"/>
                  </a:lnTo>
                  <a:cubicBezTo>
                    <a:pt x="2953" y="1954"/>
                    <a:pt x="3453" y="1763"/>
                    <a:pt x="3882" y="1477"/>
                  </a:cubicBezTo>
                  <a:cubicBezTo>
                    <a:pt x="4358" y="1168"/>
                    <a:pt x="4763" y="739"/>
                    <a:pt x="5049" y="263"/>
                  </a:cubicBezTo>
                  <a:cubicBezTo>
                    <a:pt x="5096" y="168"/>
                    <a:pt x="5073" y="72"/>
                    <a:pt x="4977" y="25"/>
                  </a:cubicBezTo>
                  <a:cubicBezTo>
                    <a:pt x="4953" y="9"/>
                    <a:pt x="4924" y="1"/>
                    <a:pt x="489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" name="Google Shape;120;p17"/>
          <p:cNvGrpSpPr/>
          <p:nvPr/>
        </p:nvGrpSpPr>
        <p:grpSpPr>
          <a:xfrm>
            <a:off x="6044019" y="2574917"/>
            <a:ext cx="428350" cy="393467"/>
            <a:chOff x="3998019" y="2779930"/>
            <a:chExt cx="428350" cy="393467"/>
          </a:xfrm>
        </p:grpSpPr>
        <p:sp>
          <p:nvSpPr>
            <p:cNvPr id="121" name="Google Shape;121;p17"/>
            <p:cNvSpPr/>
            <p:nvPr/>
          </p:nvSpPr>
          <p:spPr>
            <a:xfrm>
              <a:off x="3998019" y="2779930"/>
              <a:ext cx="428350" cy="393467"/>
            </a:xfrm>
            <a:custGeom>
              <a:avLst/>
              <a:gdLst/>
              <a:ahLst/>
              <a:cxnLst/>
              <a:rect l="l" t="t" r="r" b="b"/>
              <a:pathLst>
                <a:path w="12906" h="11855" extrusionOk="0">
                  <a:moveTo>
                    <a:pt x="6668" y="2334"/>
                  </a:moveTo>
                  <a:cubicBezTo>
                    <a:pt x="6954" y="2763"/>
                    <a:pt x="7121" y="3263"/>
                    <a:pt x="7121" y="3787"/>
                  </a:cubicBezTo>
                  <a:cubicBezTo>
                    <a:pt x="7097" y="4311"/>
                    <a:pt x="6954" y="4811"/>
                    <a:pt x="6668" y="5264"/>
                  </a:cubicBezTo>
                  <a:cubicBezTo>
                    <a:pt x="6049" y="4382"/>
                    <a:pt x="6049" y="3216"/>
                    <a:pt x="6668" y="2334"/>
                  </a:cubicBezTo>
                  <a:close/>
                  <a:moveTo>
                    <a:pt x="8855" y="1215"/>
                  </a:moveTo>
                  <a:cubicBezTo>
                    <a:pt x="10264" y="1215"/>
                    <a:pt x="11384" y="2373"/>
                    <a:pt x="11384" y="3787"/>
                  </a:cubicBezTo>
                  <a:cubicBezTo>
                    <a:pt x="11384" y="5216"/>
                    <a:pt x="10241" y="6383"/>
                    <a:pt x="8812" y="6383"/>
                  </a:cubicBezTo>
                  <a:cubicBezTo>
                    <a:pt x="8359" y="6383"/>
                    <a:pt x="7931" y="6264"/>
                    <a:pt x="7550" y="6049"/>
                  </a:cubicBezTo>
                  <a:cubicBezTo>
                    <a:pt x="8550" y="4716"/>
                    <a:pt x="8550" y="2858"/>
                    <a:pt x="7550" y="1525"/>
                  </a:cubicBezTo>
                  <a:cubicBezTo>
                    <a:pt x="7931" y="1310"/>
                    <a:pt x="8359" y="1215"/>
                    <a:pt x="8812" y="1215"/>
                  </a:cubicBezTo>
                  <a:cubicBezTo>
                    <a:pt x="8826" y="1215"/>
                    <a:pt x="8840" y="1215"/>
                    <a:pt x="8855" y="1215"/>
                  </a:cubicBezTo>
                  <a:close/>
                  <a:moveTo>
                    <a:pt x="4480" y="360"/>
                  </a:moveTo>
                  <a:cubicBezTo>
                    <a:pt x="6246" y="360"/>
                    <a:pt x="7924" y="1743"/>
                    <a:pt x="7931" y="3799"/>
                  </a:cubicBezTo>
                  <a:lnTo>
                    <a:pt x="7931" y="3799"/>
                  </a:lnTo>
                  <a:cubicBezTo>
                    <a:pt x="7928" y="4557"/>
                    <a:pt x="7690" y="5290"/>
                    <a:pt x="7240" y="5883"/>
                  </a:cubicBezTo>
                  <a:cubicBezTo>
                    <a:pt x="7097" y="5788"/>
                    <a:pt x="6978" y="5668"/>
                    <a:pt x="6883" y="5549"/>
                  </a:cubicBezTo>
                  <a:cubicBezTo>
                    <a:pt x="8288" y="3620"/>
                    <a:pt x="6930" y="882"/>
                    <a:pt x="4525" y="858"/>
                  </a:cubicBezTo>
                  <a:cubicBezTo>
                    <a:pt x="3192" y="858"/>
                    <a:pt x="2025" y="1763"/>
                    <a:pt x="1715" y="3049"/>
                  </a:cubicBezTo>
                  <a:cubicBezTo>
                    <a:pt x="1672" y="3191"/>
                    <a:pt x="1774" y="3282"/>
                    <a:pt x="1878" y="3282"/>
                  </a:cubicBezTo>
                  <a:cubicBezTo>
                    <a:pt x="1948" y="3282"/>
                    <a:pt x="2020" y="3240"/>
                    <a:pt x="2048" y="3144"/>
                  </a:cubicBezTo>
                  <a:cubicBezTo>
                    <a:pt x="2345" y="1959"/>
                    <a:pt x="3407" y="1207"/>
                    <a:pt x="4534" y="1207"/>
                  </a:cubicBezTo>
                  <a:cubicBezTo>
                    <a:pt x="4947" y="1207"/>
                    <a:pt x="5368" y="1308"/>
                    <a:pt x="5764" y="1525"/>
                  </a:cubicBezTo>
                  <a:cubicBezTo>
                    <a:pt x="4763" y="2882"/>
                    <a:pt x="4763" y="4716"/>
                    <a:pt x="5764" y="6073"/>
                  </a:cubicBezTo>
                  <a:cubicBezTo>
                    <a:pt x="5363" y="6296"/>
                    <a:pt x="4941" y="6398"/>
                    <a:pt x="4530" y="6398"/>
                  </a:cubicBezTo>
                  <a:cubicBezTo>
                    <a:pt x="3183" y="6398"/>
                    <a:pt x="1953" y="5307"/>
                    <a:pt x="1953" y="3811"/>
                  </a:cubicBezTo>
                  <a:cubicBezTo>
                    <a:pt x="1953" y="3716"/>
                    <a:pt x="1882" y="3644"/>
                    <a:pt x="1810" y="3620"/>
                  </a:cubicBezTo>
                  <a:cubicBezTo>
                    <a:pt x="1691" y="3620"/>
                    <a:pt x="1620" y="3692"/>
                    <a:pt x="1620" y="3811"/>
                  </a:cubicBezTo>
                  <a:cubicBezTo>
                    <a:pt x="1596" y="5430"/>
                    <a:pt x="2906" y="6740"/>
                    <a:pt x="4525" y="6740"/>
                  </a:cubicBezTo>
                  <a:cubicBezTo>
                    <a:pt x="5049" y="6740"/>
                    <a:pt x="5549" y="6597"/>
                    <a:pt x="6002" y="6335"/>
                  </a:cubicBezTo>
                  <a:cubicBezTo>
                    <a:pt x="6097" y="6478"/>
                    <a:pt x="6216" y="6597"/>
                    <a:pt x="6359" y="6692"/>
                  </a:cubicBezTo>
                  <a:cubicBezTo>
                    <a:pt x="5930" y="6978"/>
                    <a:pt x="5430" y="7145"/>
                    <a:pt x="4930" y="7216"/>
                  </a:cubicBezTo>
                  <a:cubicBezTo>
                    <a:pt x="4835" y="7216"/>
                    <a:pt x="4763" y="7288"/>
                    <a:pt x="4763" y="7383"/>
                  </a:cubicBezTo>
                  <a:lnTo>
                    <a:pt x="4763" y="10288"/>
                  </a:lnTo>
                  <a:cubicBezTo>
                    <a:pt x="4763" y="10386"/>
                    <a:pt x="4853" y="10451"/>
                    <a:pt x="4948" y="10451"/>
                  </a:cubicBezTo>
                  <a:cubicBezTo>
                    <a:pt x="4991" y="10451"/>
                    <a:pt x="5036" y="10437"/>
                    <a:pt x="5073" y="10408"/>
                  </a:cubicBezTo>
                  <a:lnTo>
                    <a:pt x="5597" y="9884"/>
                  </a:lnTo>
                  <a:cubicBezTo>
                    <a:pt x="5633" y="9836"/>
                    <a:pt x="5692" y="9812"/>
                    <a:pt x="5755" y="9812"/>
                  </a:cubicBezTo>
                  <a:cubicBezTo>
                    <a:pt x="5817" y="9812"/>
                    <a:pt x="5883" y="9836"/>
                    <a:pt x="5930" y="9884"/>
                  </a:cubicBezTo>
                  <a:cubicBezTo>
                    <a:pt x="6026" y="9979"/>
                    <a:pt x="6026" y="10146"/>
                    <a:pt x="5930" y="10241"/>
                  </a:cubicBezTo>
                  <a:lnTo>
                    <a:pt x="4692" y="11455"/>
                  </a:lnTo>
                  <a:cubicBezTo>
                    <a:pt x="4644" y="11503"/>
                    <a:pt x="4585" y="11527"/>
                    <a:pt x="4525" y="11527"/>
                  </a:cubicBezTo>
                  <a:cubicBezTo>
                    <a:pt x="4466" y="11527"/>
                    <a:pt x="4406" y="11503"/>
                    <a:pt x="4358" y="11455"/>
                  </a:cubicBezTo>
                  <a:lnTo>
                    <a:pt x="3144" y="10241"/>
                  </a:lnTo>
                  <a:cubicBezTo>
                    <a:pt x="3049" y="10146"/>
                    <a:pt x="3049" y="9979"/>
                    <a:pt x="3144" y="9884"/>
                  </a:cubicBezTo>
                  <a:cubicBezTo>
                    <a:pt x="3192" y="9836"/>
                    <a:pt x="3251" y="9812"/>
                    <a:pt x="3311" y="9812"/>
                  </a:cubicBezTo>
                  <a:cubicBezTo>
                    <a:pt x="3370" y="9812"/>
                    <a:pt x="3430" y="9836"/>
                    <a:pt x="3477" y="9884"/>
                  </a:cubicBezTo>
                  <a:lnTo>
                    <a:pt x="4001" y="10408"/>
                  </a:lnTo>
                  <a:cubicBezTo>
                    <a:pt x="4031" y="10437"/>
                    <a:pt x="4070" y="10451"/>
                    <a:pt x="4110" y="10451"/>
                  </a:cubicBezTo>
                  <a:cubicBezTo>
                    <a:pt x="4197" y="10451"/>
                    <a:pt x="4287" y="10386"/>
                    <a:pt x="4287" y="10288"/>
                  </a:cubicBezTo>
                  <a:lnTo>
                    <a:pt x="4287" y="7383"/>
                  </a:lnTo>
                  <a:cubicBezTo>
                    <a:pt x="4287" y="7288"/>
                    <a:pt x="4216" y="7216"/>
                    <a:pt x="4144" y="7216"/>
                  </a:cubicBezTo>
                  <a:cubicBezTo>
                    <a:pt x="1191" y="6883"/>
                    <a:pt x="0" y="3239"/>
                    <a:pt x="2215" y="1239"/>
                  </a:cubicBezTo>
                  <a:cubicBezTo>
                    <a:pt x="2895" y="632"/>
                    <a:pt x="3696" y="360"/>
                    <a:pt x="4480" y="360"/>
                  </a:cubicBezTo>
                  <a:close/>
                  <a:moveTo>
                    <a:pt x="4533" y="0"/>
                  </a:moveTo>
                  <a:cubicBezTo>
                    <a:pt x="2564" y="0"/>
                    <a:pt x="739" y="1555"/>
                    <a:pt x="739" y="3787"/>
                  </a:cubicBezTo>
                  <a:cubicBezTo>
                    <a:pt x="739" y="6859"/>
                    <a:pt x="3930" y="7526"/>
                    <a:pt x="3930" y="7526"/>
                  </a:cubicBezTo>
                  <a:lnTo>
                    <a:pt x="3930" y="9860"/>
                  </a:lnTo>
                  <a:lnTo>
                    <a:pt x="3715" y="9645"/>
                  </a:lnTo>
                  <a:cubicBezTo>
                    <a:pt x="3590" y="9536"/>
                    <a:pt x="3434" y="9478"/>
                    <a:pt x="3281" y="9478"/>
                  </a:cubicBezTo>
                  <a:cubicBezTo>
                    <a:pt x="3201" y="9478"/>
                    <a:pt x="3122" y="9494"/>
                    <a:pt x="3049" y="9526"/>
                  </a:cubicBezTo>
                  <a:cubicBezTo>
                    <a:pt x="2834" y="9645"/>
                    <a:pt x="2691" y="9860"/>
                    <a:pt x="2715" y="10098"/>
                  </a:cubicBezTo>
                  <a:cubicBezTo>
                    <a:pt x="2715" y="10241"/>
                    <a:pt x="2787" y="10384"/>
                    <a:pt x="2882" y="10479"/>
                  </a:cubicBezTo>
                  <a:lnTo>
                    <a:pt x="4097" y="11693"/>
                  </a:lnTo>
                  <a:cubicBezTo>
                    <a:pt x="4216" y="11801"/>
                    <a:pt x="4370" y="11854"/>
                    <a:pt x="4522" y="11854"/>
                  </a:cubicBezTo>
                  <a:cubicBezTo>
                    <a:pt x="4674" y="11854"/>
                    <a:pt x="4823" y="11801"/>
                    <a:pt x="4930" y="11693"/>
                  </a:cubicBezTo>
                  <a:lnTo>
                    <a:pt x="6168" y="10479"/>
                  </a:lnTo>
                  <a:cubicBezTo>
                    <a:pt x="6335" y="10312"/>
                    <a:pt x="6383" y="10050"/>
                    <a:pt x="6287" y="9812"/>
                  </a:cubicBezTo>
                  <a:cubicBezTo>
                    <a:pt x="6177" y="9613"/>
                    <a:pt x="5964" y="9476"/>
                    <a:pt x="5744" y="9476"/>
                  </a:cubicBezTo>
                  <a:cubicBezTo>
                    <a:pt x="5727" y="9476"/>
                    <a:pt x="5709" y="9477"/>
                    <a:pt x="5692" y="9479"/>
                  </a:cubicBezTo>
                  <a:cubicBezTo>
                    <a:pt x="5549" y="9479"/>
                    <a:pt x="5430" y="9550"/>
                    <a:pt x="5311" y="9645"/>
                  </a:cubicBezTo>
                  <a:lnTo>
                    <a:pt x="5097" y="9860"/>
                  </a:lnTo>
                  <a:lnTo>
                    <a:pt x="5097" y="7526"/>
                  </a:lnTo>
                  <a:cubicBezTo>
                    <a:pt x="5668" y="7431"/>
                    <a:pt x="6192" y="7216"/>
                    <a:pt x="6645" y="6907"/>
                  </a:cubicBezTo>
                  <a:cubicBezTo>
                    <a:pt x="7121" y="7240"/>
                    <a:pt x="7645" y="7431"/>
                    <a:pt x="8193" y="7526"/>
                  </a:cubicBezTo>
                  <a:lnTo>
                    <a:pt x="8193" y="8264"/>
                  </a:lnTo>
                  <a:cubicBezTo>
                    <a:pt x="8193" y="8359"/>
                    <a:pt x="8264" y="8431"/>
                    <a:pt x="8359" y="8431"/>
                  </a:cubicBezTo>
                  <a:cubicBezTo>
                    <a:pt x="8455" y="8431"/>
                    <a:pt x="8526" y="8359"/>
                    <a:pt x="8526" y="8264"/>
                  </a:cubicBezTo>
                  <a:lnTo>
                    <a:pt x="8526" y="7383"/>
                  </a:lnTo>
                  <a:cubicBezTo>
                    <a:pt x="8526" y="7383"/>
                    <a:pt x="8478" y="7216"/>
                    <a:pt x="8383" y="7216"/>
                  </a:cubicBezTo>
                  <a:cubicBezTo>
                    <a:pt x="5740" y="6907"/>
                    <a:pt x="4430" y="3835"/>
                    <a:pt x="6049" y="1715"/>
                  </a:cubicBezTo>
                  <a:lnTo>
                    <a:pt x="6049" y="1715"/>
                  </a:lnTo>
                  <a:cubicBezTo>
                    <a:pt x="6192" y="1834"/>
                    <a:pt x="6311" y="1930"/>
                    <a:pt x="6407" y="2049"/>
                  </a:cubicBezTo>
                  <a:cubicBezTo>
                    <a:pt x="5502" y="3263"/>
                    <a:pt x="5668" y="4978"/>
                    <a:pt x="6788" y="6002"/>
                  </a:cubicBezTo>
                  <a:cubicBezTo>
                    <a:pt x="7350" y="6517"/>
                    <a:pt x="8064" y="6773"/>
                    <a:pt x="8777" y="6773"/>
                  </a:cubicBezTo>
                  <a:cubicBezTo>
                    <a:pt x="9481" y="6773"/>
                    <a:pt x="10184" y="6523"/>
                    <a:pt x="10741" y="6026"/>
                  </a:cubicBezTo>
                  <a:cubicBezTo>
                    <a:pt x="11884" y="5025"/>
                    <a:pt x="12074" y="3311"/>
                    <a:pt x="11193" y="2096"/>
                  </a:cubicBezTo>
                  <a:cubicBezTo>
                    <a:pt x="10608" y="1296"/>
                    <a:pt x="9705" y="864"/>
                    <a:pt x="8786" y="864"/>
                  </a:cubicBezTo>
                  <a:cubicBezTo>
                    <a:pt x="8283" y="864"/>
                    <a:pt x="7775" y="993"/>
                    <a:pt x="7311" y="1263"/>
                  </a:cubicBezTo>
                  <a:cubicBezTo>
                    <a:pt x="7192" y="1144"/>
                    <a:pt x="7073" y="1025"/>
                    <a:pt x="6930" y="906"/>
                  </a:cubicBezTo>
                  <a:cubicBezTo>
                    <a:pt x="7537" y="513"/>
                    <a:pt x="8177" y="339"/>
                    <a:pt x="8795" y="339"/>
                  </a:cubicBezTo>
                  <a:cubicBezTo>
                    <a:pt x="10990" y="339"/>
                    <a:pt x="12906" y="2538"/>
                    <a:pt x="12051" y="4954"/>
                  </a:cubicBezTo>
                  <a:cubicBezTo>
                    <a:pt x="11991" y="5089"/>
                    <a:pt x="12101" y="5186"/>
                    <a:pt x="12208" y="5186"/>
                  </a:cubicBezTo>
                  <a:cubicBezTo>
                    <a:pt x="12271" y="5186"/>
                    <a:pt x="12334" y="5152"/>
                    <a:pt x="12360" y="5073"/>
                  </a:cubicBezTo>
                  <a:cubicBezTo>
                    <a:pt x="12527" y="4668"/>
                    <a:pt x="12598" y="4240"/>
                    <a:pt x="12598" y="3787"/>
                  </a:cubicBezTo>
                  <a:cubicBezTo>
                    <a:pt x="12598" y="1706"/>
                    <a:pt x="10907" y="24"/>
                    <a:pt x="8855" y="24"/>
                  </a:cubicBezTo>
                  <a:cubicBezTo>
                    <a:pt x="8841" y="24"/>
                    <a:pt x="8826" y="24"/>
                    <a:pt x="8812" y="24"/>
                  </a:cubicBezTo>
                  <a:cubicBezTo>
                    <a:pt x="8776" y="23"/>
                    <a:pt x="8740" y="23"/>
                    <a:pt x="8704" y="23"/>
                  </a:cubicBezTo>
                  <a:cubicBezTo>
                    <a:pt x="7959" y="23"/>
                    <a:pt x="7259" y="258"/>
                    <a:pt x="6668" y="667"/>
                  </a:cubicBezTo>
                  <a:cubicBezTo>
                    <a:pt x="5992" y="208"/>
                    <a:pt x="5253" y="0"/>
                    <a:pt x="45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4229287" y="2961711"/>
              <a:ext cx="169501" cy="211686"/>
            </a:xfrm>
            <a:custGeom>
              <a:avLst/>
              <a:gdLst/>
              <a:ahLst/>
              <a:cxnLst/>
              <a:rect l="l" t="t" r="r" b="b"/>
              <a:pathLst>
                <a:path w="5107" h="6378" extrusionOk="0">
                  <a:moveTo>
                    <a:pt x="4904" y="1"/>
                  </a:moveTo>
                  <a:cubicBezTo>
                    <a:pt x="4844" y="1"/>
                    <a:pt x="4781" y="33"/>
                    <a:pt x="4749" y="96"/>
                  </a:cubicBezTo>
                  <a:cubicBezTo>
                    <a:pt x="4201" y="1001"/>
                    <a:pt x="3296" y="1596"/>
                    <a:pt x="2249" y="1716"/>
                  </a:cubicBezTo>
                  <a:cubicBezTo>
                    <a:pt x="2153" y="1739"/>
                    <a:pt x="2082" y="1811"/>
                    <a:pt x="2082" y="1882"/>
                  </a:cubicBezTo>
                  <a:lnTo>
                    <a:pt x="2082" y="4788"/>
                  </a:lnTo>
                  <a:cubicBezTo>
                    <a:pt x="2082" y="4903"/>
                    <a:pt x="2174" y="4973"/>
                    <a:pt x="2270" y="4973"/>
                  </a:cubicBezTo>
                  <a:cubicBezTo>
                    <a:pt x="2312" y="4973"/>
                    <a:pt x="2355" y="4960"/>
                    <a:pt x="2392" y="4931"/>
                  </a:cubicBezTo>
                  <a:lnTo>
                    <a:pt x="2892" y="4407"/>
                  </a:lnTo>
                  <a:cubicBezTo>
                    <a:pt x="2945" y="4358"/>
                    <a:pt x="3004" y="4338"/>
                    <a:pt x="3060" y="4338"/>
                  </a:cubicBezTo>
                  <a:cubicBezTo>
                    <a:pt x="3252" y="4338"/>
                    <a:pt x="3415" y="4579"/>
                    <a:pt x="3249" y="4764"/>
                  </a:cubicBezTo>
                  <a:lnTo>
                    <a:pt x="2010" y="5955"/>
                  </a:lnTo>
                  <a:cubicBezTo>
                    <a:pt x="1963" y="6002"/>
                    <a:pt x="1903" y="6026"/>
                    <a:pt x="1844" y="6026"/>
                  </a:cubicBezTo>
                  <a:cubicBezTo>
                    <a:pt x="1784" y="6026"/>
                    <a:pt x="1725" y="6002"/>
                    <a:pt x="1677" y="5955"/>
                  </a:cubicBezTo>
                  <a:lnTo>
                    <a:pt x="463" y="4764"/>
                  </a:lnTo>
                  <a:cubicBezTo>
                    <a:pt x="343" y="4669"/>
                    <a:pt x="343" y="4502"/>
                    <a:pt x="463" y="4407"/>
                  </a:cubicBezTo>
                  <a:cubicBezTo>
                    <a:pt x="510" y="4371"/>
                    <a:pt x="570" y="4353"/>
                    <a:pt x="629" y="4353"/>
                  </a:cubicBezTo>
                  <a:cubicBezTo>
                    <a:pt x="689" y="4353"/>
                    <a:pt x="748" y="4371"/>
                    <a:pt x="796" y="4407"/>
                  </a:cubicBezTo>
                  <a:lnTo>
                    <a:pt x="1320" y="4931"/>
                  </a:lnTo>
                  <a:cubicBezTo>
                    <a:pt x="1349" y="4960"/>
                    <a:pt x="1387" y="4973"/>
                    <a:pt x="1426" y="4973"/>
                  </a:cubicBezTo>
                  <a:cubicBezTo>
                    <a:pt x="1514" y="4973"/>
                    <a:pt x="1606" y="4903"/>
                    <a:pt x="1606" y="4788"/>
                  </a:cubicBezTo>
                  <a:lnTo>
                    <a:pt x="1606" y="3502"/>
                  </a:lnTo>
                  <a:cubicBezTo>
                    <a:pt x="1606" y="3406"/>
                    <a:pt x="1534" y="3335"/>
                    <a:pt x="1439" y="3311"/>
                  </a:cubicBezTo>
                  <a:cubicBezTo>
                    <a:pt x="1344" y="3311"/>
                    <a:pt x="1248" y="3383"/>
                    <a:pt x="1248" y="3478"/>
                  </a:cubicBezTo>
                  <a:lnTo>
                    <a:pt x="1248" y="4383"/>
                  </a:lnTo>
                  <a:lnTo>
                    <a:pt x="1034" y="4168"/>
                  </a:lnTo>
                  <a:cubicBezTo>
                    <a:pt x="910" y="4052"/>
                    <a:pt x="763" y="4000"/>
                    <a:pt x="621" y="4000"/>
                  </a:cubicBezTo>
                  <a:cubicBezTo>
                    <a:pt x="300" y="4000"/>
                    <a:pt x="1" y="4265"/>
                    <a:pt x="34" y="4645"/>
                  </a:cubicBezTo>
                  <a:cubicBezTo>
                    <a:pt x="58" y="4788"/>
                    <a:pt x="105" y="4907"/>
                    <a:pt x="201" y="5002"/>
                  </a:cubicBezTo>
                  <a:lnTo>
                    <a:pt x="1439" y="6216"/>
                  </a:lnTo>
                  <a:cubicBezTo>
                    <a:pt x="1546" y="6324"/>
                    <a:pt x="1695" y="6377"/>
                    <a:pt x="1844" y="6377"/>
                  </a:cubicBezTo>
                  <a:cubicBezTo>
                    <a:pt x="1993" y="6377"/>
                    <a:pt x="2141" y="6324"/>
                    <a:pt x="2249" y="6216"/>
                  </a:cubicBezTo>
                  <a:lnTo>
                    <a:pt x="3487" y="5002"/>
                  </a:lnTo>
                  <a:cubicBezTo>
                    <a:pt x="3855" y="4634"/>
                    <a:pt x="3579" y="3999"/>
                    <a:pt x="3066" y="3999"/>
                  </a:cubicBezTo>
                  <a:cubicBezTo>
                    <a:pt x="3048" y="3999"/>
                    <a:pt x="3029" y="4000"/>
                    <a:pt x="3011" y="4002"/>
                  </a:cubicBezTo>
                  <a:cubicBezTo>
                    <a:pt x="2892" y="4002"/>
                    <a:pt x="2749" y="4073"/>
                    <a:pt x="2653" y="4168"/>
                  </a:cubicBezTo>
                  <a:lnTo>
                    <a:pt x="2439" y="4383"/>
                  </a:lnTo>
                  <a:lnTo>
                    <a:pt x="2439" y="2025"/>
                  </a:lnTo>
                  <a:cubicBezTo>
                    <a:pt x="2963" y="1954"/>
                    <a:pt x="3463" y="1763"/>
                    <a:pt x="3892" y="1477"/>
                  </a:cubicBezTo>
                  <a:cubicBezTo>
                    <a:pt x="4368" y="1168"/>
                    <a:pt x="4773" y="763"/>
                    <a:pt x="5059" y="263"/>
                  </a:cubicBezTo>
                  <a:cubicBezTo>
                    <a:pt x="5106" y="191"/>
                    <a:pt x="5083" y="72"/>
                    <a:pt x="4987" y="25"/>
                  </a:cubicBezTo>
                  <a:cubicBezTo>
                    <a:pt x="4963" y="9"/>
                    <a:pt x="4934" y="1"/>
                    <a:pt x="49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3" name="Google Shape;123;p17"/>
          <p:cNvSpPr/>
          <p:nvPr/>
        </p:nvSpPr>
        <p:spPr>
          <a:xfrm>
            <a:off x="5029297" y="1490606"/>
            <a:ext cx="440166" cy="393833"/>
          </a:xfrm>
          <a:custGeom>
            <a:avLst/>
            <a:gdLst/>
            <a:ahLst/>
            <a:cxnLst/>
            <a:rect l="l" t="t" r="r" b="b"/>
            <a:pathLst>
              <a:path w="13262" h="11866" extrusionOk="0">
                <a:moveTo>
                  <a:pt x="6668" y="2346"/>
                </a:moveTo>
                <a:cubicBezTo>
                  <a:pt x="7264" y="3203"/>
                  <a:pt x="7264" y="4370"/>
                  <a:pt x="6668" y="5251"/>
                </a:cubicBezTo>
                <a:cubicBezTo>
                  <a:pt x="6073" y="4370"/>
                  <a:pt x="6073" y="3203"/>
                  <a:pt x="6668" y="2346"/>
                </a:cubicBezTo>
                <a:close/>
                <a:moveTo>
                  <a:pt x="8812" y="1202"/>
                </a:moveTo>
                <a:cubicBezTo>
                  <a:pt x="10503" y="1202"/>
                  <a:pt x="11741" y="2798"/>
                  <a:pt x="11312" y="4441"/>
                </a:cubicBezTo>
                <a:cubicBezTo>
                  <a:pt x="11000" y="5640"/>
                  <a:pt x="9927" y="6382"/>
                  <a:pt x="8796" y="6382"/>
                </a:cubicBezTo>
                <a:cubicBezTo>
                  <a:pt x="8377" y="6382"/>
                  <a:pt x="7949" y="6280"/>
                  <a:pt x="7550" y="6061"/>
                </a:cubicBezTo>
                <a:cubicBezTo>
                  <a:pt x="8050" y="5394"/>
                  <a:pt x="8312" y="4608"/>
                  <a:pt x="8312" y="3798"/>
                </a:cubicBezTo>
                <a:cubicBezTo>
                  <a:pt x="8312" y="2965"/>
                  <a:pt x="8050" y="2179"/>
                  <a:pt x="7550" y="1536"/>
                </a:cubicBezTo>
                <a:cubicBezTo>
                  <a:pt x="7931" y="1321"/>
                  <a:pt x="8359" y="1202"/>
                  <a:pt x="8812" y="1202"/>
                </a:cubicBezTo>
                <a:close/>
                <a:moveTo>
                  <a:pt x="4528" y="1"/>
                </a:moveTo>
                <a:cubicBezTo>
                  <a:pt x="2561" y="1"/>
                  <a:pt x="739" y="1568"/>
                  <a:pt x="739" y="3798"/>
                </a:cubicBezTo>
                <a:cubicBezTo>
                  <a:pt x="620" y="6846"/>
                  <a:pt x="3930" y="7537"/>
                  <a:pt x="3930" y="7537"/>
                </a:cubicBezTo>
                <a:lnTo>
                  <a:pt x="3930" y="8228"/>
                </a:lnTo>
                <a:cubicBezTo>
                  <a:pt x="3906" y="8299"/>
                  <a:pt x="3954" y="8371"/>
                  <a:pt x="4025" y="8394"/>
                </a:cubicBezTo>
                <a:cubicBezTo>
                  <a:pt x="4050" y="8404"/>
                  <a:pt x="4076" y="8409"/>
                  <a:pt x="4101" y="8409"/>
                </a:cubicBezTo>
                <a:cubicBezTo>
                  <a:pt x="4198" y="8409"/>
                  <a:pt x="4287" y="8341"/>
                  <a:pt x="4287" y="8228"/>
                </a:cubicBezTo>
                <a:lnTo>
                  <a:pt x="4287" y="7347"/>
                </a:lnTo>
                <a:cubicBezTo>
                  <a:pt x="4287" y="7251"/>
                  <a:pt x="4216" y="7180"/>
                  <a:pt x="4144" y="7156"/>
                </a:cubicBezTo>
                <a:cubicBezTo>
                  <a:pt x="667" y="6751"/>
                  <a:pt x="0" y="2012"/>
                  <a:pt x="3215" y="655"/>
                </a:cubicBezTo>
                <a:cubicBezTo>
                  <a:pt x="3678" y="458"/>
                  <a:pt x="4136" y="369"/>
                  <a:pt x="4575" y="369"/>
                </a:cubicBezTo>
                <a:cubicBezTo>
                  <a:pt x="7157" y="369"/>
                  <a:pt x="9052" y="3464"/>
                  <a:pt x="7240" y="5846"/>
                </a:cubicBezTo>
                <a:cubicBezTo>
                  <a:pt x="7121" y="5751"/>
                  <a:pt x="6978" y="5632"/>
                  <a:pt x="6883" y="5513"/>
                </a:cubicBezTo>
                <a:cubicBezTo>
                  <a:pt x="7954" y="4036"/>
                  <a:pt x="7431" y="1941"/>
                  <a:pt x="5787" y="1155"/>
                </a:cubicBezTo>
                <a:cubicBezTo>
                  <a:pt x="5376" y="961"/>
                  <a:pt x="4946" y="870"/>
                  <a:pt x="4527" y="870"/>
                </a:cubicBezTo>
                <a:cubicBezTo>
                  <a:pt x="3247" y="870"/>
                  <a:pt x="2056" y="1715"/>
                  <a:pt x="1715" y="3060"/>
                </a:cubicBezTo>
                <a:cubicBezTo>
                  <a:pt x="1672" y="3190"/>
                  <a:pt x="1777" y="3276"/>
                  <a:pt x="1883" y="3276"/>
                </a:cubicBezTo>
                <a:cubicBezTo>
                  <a:pt x="1952" y="3276"/>
                  <a:pt x="2020" y="3240"/>
                  <a:pt x="2048" y="3155"/>
                </a:cubicBezTo>
                <a:cubicBezTo>
                  <a:pt x="2361" y="1957"/>
                  <a:pt x="3421" y="1214"/>
                  <a:pt x="4545" y="1214"/>
                </a:cubicBezTo>
                <a:cubicBezTo>
                  <a:pt x="4962" y="1214"/>
                  <a:pt x="5388" y="1317"/>
                  <a:pt x="5787" y="1536"/>
                </a:cubicBezTo>
                <a:cubicBezTo>
                  <a:pt x="4787" y="2869"/>
                  <a:pt x="4787" y="4703"/>
                  <a:pt x="5787" y="6037"/>
                </a:cubicBezTo>
                <a:cubicBezTo>
                  <a:pt x="5382" y="6262"/>
                  <a:pt x="4956" y="6364"/>
                  <a:pt x="4541" y="6364"/>
                </a:cubicBezTo>
                <a:cubicBezTo>
                  <a:pt x="3200" y="6364"/>
                  <a:pt x="1977" y="5290"/>
                  <a:pt x="1977" y="3798"/>
                </a:cubicBezTo>
                <a:cubicBezTo>
                  <a:pt x="1977" y="3679"/>
                  <a:pt x="1888" y="3620"/>
                  <a:pt x="1798" y="3620"/>
                </a:cubicBezTo>
                <a:cubicBezTo>
                  <a:pt x="1709" y="3620"/>
                  <a:pt x="1620" y="3679"/>
                  <a:pt x="1620" y="3798"/>
                </a:cubicBezTo>
                <a:cubicBezTo>
                  <a:pt x="1620" y="5497"/>
                  <a:pt x="3019" y="6716"/>
                  <a:pt x="4546" y="6716"/>
                </a:cubicBezTo>
                <a:cubicBezTo>
                  <a:pt x="5032" y="6716"/>
                  <a:pt x="5531" y="6592"/>
                  <a:pt x="6002" y="6323"/>
                </a:cubicBezTo>
                <a:cubicBezTo>
                  <a:pt x="6121" y="6442"/>
                  <a:pt x="6240" y="6561"/>
                  <a:pt x="6359" y="6656"/>
                </a:cubicBezTo>
                <a:cubicBezTo>
                  <a:pt x="5930" y="6942"/>
                  <a:pt x="5430" y="7108"/>
                  <a:pt x="4930" y="7180"/>
                </a:cubicBezTo>
                <a:cubicBezTo>
                  <a:pt x="4835" y="7180"/>
                  <a:pt x="4787" y="7251"/>
                  <a:pt x="4787" y="7347"/>
                </a:cubicBezTo>
                <a:lnTo>
                  <a:pt x="4787" y="9609"/>
                </a:lnTo>
                <a:cubicBezTo>
                  <a:pt x="4787" y="9704"/>
                  <a:pt x="4859" y="9776"/>
                  <a:pt x="4954" y="9776"/>
                </a:cubicBezTo>
                <a:lnTo>
                  <a:pt x="5573" y="9776"/>
                </a:lnTo>
                <a:cubicBezTo>
                  <a:pt x="5692" y="9776"/>
                  <a:pt x="5811" y="9871"/>
                  <a:pt x="5811" y="9990"/>
                </a:cubicBezTo>
                <a:cubicBezTo>
                  <a:pt x="5835" y="10133"/>
                  <a:pt x="5716" y="10252"/>
                  <a:pt x="5573" y="10252"/>
                </a:cubicBezTo>
                <a:lnTo>
                  <a:pt x="4954" y="10252"/>
                </a:lnTo>
                <a:cubicBezTo>
                  <a:pt x="4859" y="10252"/>
                  <a:pt x="4787" y="10347"/>
                  <a:pt x="4787" y="10442"/>
                </a:cubicBezTo>
                <a:lnTo>
                  <a:pt x="4787" y="11252"/>
                </a:lnTo>
                <a:cubicBezTo>
                  <a:pt x="4787" y="11371"/>
                  <a:pt x="4692" y="11490"/>
                  <a:pt x="4549" y="11514"/>
                </a:cubicBezTo>
                <a:cubicBezTo>
                  <a:pt x="4406" y="11514"/>
                  <a:pt x="4287" y="11395"/>
                  <a:pt x="4287" y="11252"/>
                </a:cubicBezTo>
                <a:lnTo>
                  <a:pt x="4287" y="10442"/>
                </a:lnTo>
                <a:cubicBezTo>
                  <a:pt x="4287" y="10323"/>
                  <a:pt x="4216" y="10252"/>
                  <a:pt x="4120" y="10252"/>
                </a:cubicBezTo>
                <a:lnTo>
                  <a:pt x="3501" y="10252"/>
                </a:lnTo>
                <a:cubicBezTo>
                  <a:pt x="3358" y="10252"/>
                  <a:pt x="3239" y="10133"/>
                  <a:pt x="3263" y="9990"/>
                </a:cubicBezTo>
                <a:cubicBezTo>
                  <a:pt x="3263" y="9871"/>
                  <a:pt x="3382" y="9776"/>
                  <a:pt x="3501" y="9776"/>
                </a:cubicBezTo>
                <a:lnTo>
                  <a:pt x="4120" y="9776"/>
                </a:lnTo>
                <a:cubicBezTo>
                  <a:pt x="4216" y="9776"/>
                  <a:pt x="4287" y="9704"/>
                  <a:pt x="4287" y="9609"/>
                </a:cubicBezTo>
                <a:lnTo>
                  <a:pt x="4287" y="8942"/>
                </a:lnTo>
                <a:cubicBezTo>
                  <a:pt x="4287" y="8847"/>
                  <a:pt x="4216" y="8775"/>
                  <a:pt x="4120" y="8775"/>
                </a:cubicBezTo>
                <a:cubicBezTo>
                  <a:pt x="4110" y="8773"/>
                  <a:pt x="4100" y="8772"/>
                  <a:pt x="4091" y="8772"/>
                </a:cubicBezTo>
                <a:cubicBezTo>
                  <a:pt x="4011" y="8772"/>
                  <a:pt x="3954" y="8857"/>
                  <a:pt x="3954" y="8942"/>
                </a:cubicBezTo>
                <a:lnTo>
                  <a:pt x="3954" y="9418"/>
                </a:lnTo>
                <a:lnTo>
                  <a:pt x="3501" y="9418"/>
                </a:lnTo>
                <a:cubicBezTo>
                  <a:pt x="2715" y="9418"/>
                  <a:pt x="2715" y="10609"/>
                  <a:pt x="3501" y="10609"/>
                </a:cubicBezTo>
                <a:lnTo>
                  <a:pt x="3954" y="10609"/>
                </a:lnTo>
                <a:lnTo>
                  <a:pt x="3954" y="11276"/>
                </a:lnTo>
                <a:cubicBezTo>
                  <a:pt x="3954" y="11669"/>
                  <a:pt x="4251" y="11865"/>
                  <a:pt x="4549" y="11865"/>
                </a:cubicBezTo>
                <a:cubicBezTo>
                  <a:pt x="4847" y="11865"/>
                  <a:pt x="5144" y="11669"/>
                  <a:pt x="5144" y="11276"/>
                </a:cubicBezTo>
                <a:lnTo>
                  <a:pt x="5144" y="10609"/>
                </a:lnTo>
                <a:lnTo>
                  <a:pt x="5597" y="10609"/>
                </a:lnTo>
                <a:cubicBezTo>
                  <a:pt x="6383" y="10609"/>
                  <a:pt x="6383" y="9418"/>
                  <a:pt x="5597" y="9418"/>
                </a:cubicBezTo>
                <a:lnTo>
                  <a:pt x="5144" y="9418"/>
                </a:lnTo>
                <a:lnTo>
                  <a:pt x="5144" y="7537"/>
                </a:lnTo>
                <a:cubicBezTo>
                  <a:pt x="5692" y="7466"/>
                  <a:pt x="6216" y="7251"/>
                  <a:pt x="6692" y="6942"/>
                </a:cubicBezTo>
                <a:cubicBezTo>
                  <a:pt x="7145" y="7251"/>
                  <a:pt x="7669" y="7466"/>
                  <a:pt x="8240" y="7537"/>
                </a:cubicBezTo>
                <a:lnTo>
                  <a:pt x="8240" y="7990"/>
                </a:lnTo>
                <a:lnTo>
                  <a:pt x="7788" y="7990"/>
                </a:lnTo>
                <a:cubicBezTo>
                  <a:pt x="7002" y="7990"/>
                  <a:pt x="7002" y="9180"/>
                  <a:pt x="7788" y="9180"/>
                </a:cubicBezTo>
                <a:lnTo>
                  <a:pt x="8240" y="9180"/>
                </a:lnTo>
                <a:lnTo>
                  <a:pt x="8240" y="9847"/>
                </a:lnTo>
                <a:lnTo>
                  <a:pt x="8026" y="9609"/>
                </a:lnTo>
                <a:cubicBezTo>
                  <a:pt x="7939" y="9502"/>
                  <a:pt x="7830" y="9458"/>
                  <a:pt x="7717" y="9458"/>
                </a:cubicBezTo>
                <a:cubicBezTo>
                  <a:pt x="7272" y="9458"/>
                  <a:pt x="6756" y="10144"/>
                  <a:pt x="7192" y="10466"/>
                </a:cubicBezTo>
                <a:lnTo>
                  <a:pt x="8407" y="11657"/>
                </a:lnTo>
                <a:cubicBezTo>
                  <a:pt x="8526" y="11764"/>
                  <a:pt x="8675" y="11818"/>
                  <a:pt x="8824" y="11818"/>
                </a:cubicBezTo>
                <a:cubicBezTo>
                  <a:pt x="8973" y="11818"/>
                  <a:pt x="9121" y="11764"/>
                  <a:pt x="9240" y="11657"/>
                </a:cubicBezTo>
                <a:lnTo>
                  <a:pt x="10479" y="10466"/>
                </a:lnTo>
                <a:cubicBezTo>
                  <a:pt x="10820" y="10031"/>
                  <a:pt x="10438" y="9490"/>
                  <a:pt x="9992" y="9490"/>
                </a:cubicBezTo>
                <a:cubicBezTo>
                  <a:pt x="9877" y="9490"/>
                  <a:pt x="9758" y="9526"/>
                  <a:pt x="9645" y="9609"/>
                </a:cubicBezTo>
                <a:lnTo>
                  <a:pt x="9431" y="9847"/>
                </a:lnTo>
                <a:lnTo>
                  <a:pt x="9431" y="9156"/>
                </a:lnTo>
                <a:lnTo>
                  <a:pt x="9860" y="9156"/>
                </a:lnTo>
                <a:cubicBezTo>
                  <a:pt x="10646" y="9156"/>
                  <a:pt x="10646" y="7966"/>
                  <a:pt x="9860" y="7966"/>
                </a:cubicBezTo>
                <a:lnTo>
                  <a:pt x="9407" y="7966"/>
                </a:lnTo>
                <a:lnTo>
                  <a:pt x="9407" y="7513"/>
                </a:lnTo>
                <a:cubicBezTo>
                  <a:pt x="10479" y="7347"/>
                  <a:pt x="11431" y="6704"/>
                  <a:pt x="12003" y="5775"/>
                </a:cubicBezTo>
                <a:cubicBezTo>
                  <a:pt x="12051" y="5703"/>
                  <a:pt x="12027" y="5584"/>
                  <a:pt x="11955" y="5537"/>
                </a:cubicBezTo>
                <a:cubicBezTo>
                  <a:pt x="11924" y="5521"/>
                  <a:pt x="11892" y="5513"/>
                  <a:pt x="11862" y="5513"/>
                </a:cubicBezTo>
                <a:cubicBezTo>
                  <a:pt x="11802" y="5513"/>
                  <a:pt x="11749" y="5545"/>
                  <a:pt x="11717" y="5608"/>
                </a:cubicBezTo>
                <a:cubicBezTo>
                  <a:pt x="11431" y="6037"/>
                  <a:pt x="11074" y="6394"/>
                  <a:pt x="10646" y="6680"/>
                </a:cubicBezTo>
                <a:cubicBezTo>
                  <a:pt x="10217" y="6965"/>
                  <a:pt x="9717" y="7132"/>
                  <a:pt x="9217" y="7204"/>
                </a:cubicBezTo>
                <a:cubicBezTo>
                  <a:pt x="9121" y="7204"/>
                  <a:pt x="9050" y="7275"/>
                  <a:pt x="9050" y="7370"/>
                </a:cubicBezTo>
                <a:lnTo>
                  <a:pt x="9050" y="8156"/>
                </a:lnTo>
                <a:cubicBezTo>
                  <a:pt x="9050" y="8251"/>
                  <a:pt x="9121" y="8323"/>
                  <a:pt x="9240" y="8323"/>
                </a:cubicBezTo>
                <a:lnTo>
                  <a:pt x="9860" y="8323"/>
                </a:lnTo>
                <a:cubicBezTo>
                  <a:pt x="9979" y="8323"/>
                  <a:pt x="10074" y="8418"/>
                  <a:pt x="10098" y="8537"/>
                </a:cubicBezTo>
                <a:cubicBezTo>
                  <a:pt x="10122" y="8680"/>
                  <a:pt x="10003" y="8823"/>
                  <a:pt x="9860" y="8823"/>
                </a:cubicBezTo>
                <a:lnTo>
                  <a:pt x="9240" y="8823"/>
                </a:lnTo>
                <a:cubicBezTo>
                  <a:pt x="9230" y="8821"/>
                  <a:pt x="9220" y="8819"/>
                  <a:pt x="9210" y="8819"/>
                </a:cubicBezTo>
                <a:cubicBezTo>
                  <a:pt x="9126" y="8819"/>
                  <a:pt x="9052" y="8905"/>
                  <a:pt x="9074" y="8990"/>
                </a:cubicBezTo>
                <a:lnTo>
                  <a:pt x="9074" y="10252"/>
                </a:lnTo>
                <a:cubicBezTo>
                  <a:pt x="9074" y="10350"/>
                  <a:pt x="9152" y="10414"/>
                  <a:pt x="9240" y="10414"/>
                </a:cubicBezTo>
                <a:cubicBezTo>
                  <a:pt x="9280" y="10414"/>
                  <a:pt x="9322" y="10401"/>
                  <a:pt x="9360" y="10371"/>
                </a:cubicBezTo>
                <a:lnTo>
                  <a:pt x="9883" y="9847"/>
                </a:lnTo>
                <a:cubicBezTo>
                  <a:pt x="9932" y="9799"/>
                  <a:pt x="9987" y="9778"/>
                  <a:pt x="10042" y="9778"/>
                </a:cubicBezTo>
                <a:cubicBezTo>
                  <a:pt x="10229" y="9778"/>
                  <a:pt x="10401" y="10020"/>
                  <a:pt x="10217" y="10204"/>
                </a:cubicBezTo>
                <a:lnTo>
                  <a:pt x="9002" y="11419"/>
                </a:lnTo>
                <a:cubicBezTo>
                  <a:pt x="8955" y="11455"/>
                  <a:pt x="8889" y="11472"/>
                  <a:pt x="8824" y="11472"/>
                </a:cubicBezTo>
                <a:cubicBezTo>
                  <a:pt x="8758" y="11472"/>
                  <a:pt x="8693" y="11455"/>
                  <a:pt x="8645" y="11419"/>
                </a:cubicBezTo>
                <a:lnTo>
                  <a:pt x="7431" y="10204"/>
                </a:lnTo>
                <a:cubicBezTo>
                  <a:pt x="7335" y="10109"/>
                  <a:pt x="7335" y="9942"/>
                  <a:pt x="7431" y="9871"/>
                </a:cubicBezTo>
                <a:cubicBezTo>
                  <a:pt x="7478" y="9823"/>
                  <a:pt x="7538" y="9799"/>
                  <a:pt x="7597" y="9799"/>
                </a:cubicBezTo>
                <a:cubicBezTo>
                  <a:pt x="7657" y="9799"/>
                  <a:pt x="7716" y="9823"/>
                  <a:pt x="7764" y="9871"/>
                </a:cubicBezTo>
                <a:lnTo>
                  <a:pt x="8288" y="10371"/>
                </a:lnTo>
                <a:cubicBezTo>
                  <a:pt x="8318" y="10401"/>
                  <a:pt x="8357" y="10414"/>
                  <a:pt x="8397" y="10414"/>
                </a:cubicBezTo>
                <a:cubicBezTo>
                  <a:pt x="8484" y="10414"/>
                  <a:pt x="8574" y="10350"/>
                  <a:pt x="8574" y="10252"/>
                </a:cubicBezTo>
                <a:lnTo>
                  <a:pt x="8574" y="8990"/>
                </a:lnTo>
                <a:cubicBezTo>
                  <a:pt x="8574" y="8990"/>
                  <a:pt x="8478" y="8823"/>
                  <a:pt x="8383" y="8823"/>
                </a:cubicBezTo>
                <a:lnTo>
                  <a:pt x="7764" y="8823"/>
                </a:lnTo>
                <a:cubicBezTo>
                  <a:pt x="7621" y="8823"/>
                  <a:pt x="7526" y="8704"/>
                  <a:pt x="7526" y="8585"/>
                </a:cubicBezTo>
                <a:cubicBezTo>
                  <a:pt x="7526" y="8442"/>
                  <a:pt x="7645" y="8347"/>
                  <a:pt x="7764" y="8347"/>
                </a:cubicBezTo>
                <a:lnTo>
                  <a:pt x="8383" y="8347"/>
                </a:lnTo>
                <a:cubicBezTo>
                  <a:pt x="8478" y="8347"/>
                  <a:pt x="8574" y="8275"/>
                  <a:pt x="8574" y="8180"/>
                </a:cubicBezTo>
                <a:lnTo>
                  <a:pt x="8574" y="7394"/>
                </a:lnTo>
                <a:cubicBezTo>
                  <a:pt x="8574" y="7299"/>
                  <a:pt x="8502" y="7227"/>
                  <a:pt x="8407" y="7204"/>
                </a:cubicBezTo>
                <a:cubicBezTo>
                  <a:pt x="5764" y="6918"/>
                  <a:pt x="4454" y="3846"/>
                  <a:pt x="6073" y="1726"/>
                </a:cubicBezTo>
                <a:lnTo>
                  <a:pt x="6073" y="1726"/>
                </a:lnTo>
                <a:cubicBezTo>
                  <a:pt x="6216" y="1822"/>
                  <a:pt x="6335" y="1941"/>
                  <a:pt x="6454" y="2060"/>
                </a:cubicBezTo>
                <a:cubicBezTo>
                  <a:pt x="5525" y="3274"/>
                  <a:pt x="5692" y="4989"/>
                  <a:pt x="6811" y="6013"/>
                </a:cubicBezTo>
                <a:cubicBezTo>
                  <a:pt x="7374" y="6528"/>
                  <a:pt x="8088" y="6784"/>
                  <a:pt x="8804" y="6784"/>
                </a:cubicBezTo>
                <a:cubicBezTo>
                  <a:pt x="9511" y="6784"/>
                  <a:pt x="10220" y="6534"/>
                  <a:pt x="10788" y="6037"/>
                </a:cubicBezTo>
                <a:cubicBezTo>
                  <a:pt x="11908" y="5013"/>
                  <a:pt x="12098" y="3322"/>
                  <a:pt x="11217" y="2084"/>
                </a:cubicBezTo>
                <a:cubicBezTo>
                  <a:pt x="10634" y="1300"/>
                  <a:pt x="9733" y="874"/>
                  <a:pt x="8816" y="874"/>
                </a:cubicBezTo>
                <a:cubicBezTo>
                  <a:pt x="8311" y="874"/>
                  <a:pt x="7801" y="1003"/>
                  <a:pt x="7335" y="1274"/>
                </a:cubicBezTo>
                <a:cubicBezTo>
                  <a:pt x="7216" y="1131"/>
                  <a:pt x="7097" y="1012"/>
                  <a:pt x="6978" y="917"/>
                </a:cubicBezTo>
                <a:cubicBezTo>
                  <a:pt x="7574" y="533"/>
                  <a:pt x="8204" y="363"/>
                  <a:pt x="8814" y="363"/>
                </a:cubicBezTo>
                <a:cubicBezTo>
                  <a:pt x="11004" y="363"/>
                  <a:pt x="12926" y="2562"/>
                  <a:pt x="12051" y="4965"/>
                </a:cubicBezTo>
                <a:cubicBezTo>
                  <a:pt x="12027" y="5060"/>
                  <a:pt x="12074" y="5156"/>
                  <a:pt x="12146" y="5179"/>
                </a:cubicBezTo>
                <a:cubicBezTo>
                  <a:pt x="12171" y="5192"/>
                  <a:pt x="12197" y="5198"/>
                  <a:pt x="12221" y="5198"/>
                </a:cubicBezTo>
                <a:cubicBezTo>
                  <a:pt x="12289" y="5198"/>
                  <a:pt x="12349" y="5154"/>
                  <a:pt x="12384" y="5084"/>
                </a:cubicBezTo>
                <a:cubicBezTo>
                  <a:pt x="13261" y="2619"/>
                  <a:pt x="11448" y="35"/>
                  <a:pt x="8848" y="35"/>
                </a:cubicBezTo>
                <a:cubicBezTo>
                  <a:pt x="8836" y="35"/>
                  <a:pt x="8824" y="35"/>
                  <a:pt x="8812" y="36"/>
                </a:cubicBezTo>
                <a:lnTo>
                  <a:pt x="8812" y="12"/>
                </a:lnTo>
                <a:cubicBezTo>
                  <a:pt x="8050" y="12"/>
                  <a:pt x="7288" y="250"/>
                  <a:pt x="6668" y="679"/>
                </a:cubicBezTo>
                <a:cubicBezTo>
                  <a:pt x="5991" y="212"/>
                  <a:pt x="5250" y="1"/>
                  <a:pt x="452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4" name="Google Shape;124;p17"/>
          <p:cNvGrpSpPr/>
          <p:nvPr/>
        </p:nvGrpSpPr>
        <p:grpSpPr>
          <a:xfrm>
            <a:off x="457200" y="1361325"/>
            <a:ext cx="4119900" cy="716100"/>
            <a:chOff x="457200" y="1361325"/>
            <a:chExt cx="4119900" cy="716100"/>
          </a:xfrm>
        </p:grpSpPr>
        <p:sp>
          <p:nvSpPr>
            <p:cNvPr id="125" name="Google Shape;125;p17"/>
            <p:cNvSpPr txBox="1"/>
            <p:nvPr/>
          </p:nvSpPr>
          <p:spPr>
            <a:xfrm>
              <a:off x="2231699" y="1470975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6" name="Google Shape;126;p17"/>
            <p:cNvSpPr txBox="1"/>
            <p:nvPr/>
          </p:nvSpPr>
          <p:spPr>
            <a:xfrm>
              <a:off x="457200" y="1361325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27" name="Google Shape;127;p17"/>
            <p:cNvCxnSpPr>
              <a:stCxn id="125" idx="3"/>
              <a:endCxn id="128" idx="1"/>
            </p:cNvCxnSpPr>
            <p:nvPr/>
          </p:nvCxnSpPr>
          <p:spPr>
            <a:xfrm>
              <a:off x="3449099" y="1719375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28" name="Google Shape;128;p17"/>
            <p:cNvSpPr/>
            <p:nvPr/>
          </p:nvSpPr>
          <p:spPr>
            <a:xfrm>
              <a:off x="3831300" y="1470975"/>
              <a:ext cx="745800" cy="496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75%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29" name="Google Shape;129;p17"/>
          <p:cNvGrpSpPr/>
          <p:nvPr/>
        </p:nvGrpSpPr>
        <p:grpSpPr>
          <a:xfrm>
            <a:off x="457200" y="2246367"/>
            <a:ext cx="4119900" cy="716100"/>
            <a:chOff x="457200" y="2246367"/>
            <a:chExt cx="4119900" cy="716100"/>
          </a:xfrm>
        </p:grpSpPr>
        <p:sp>
          <p:nvSpPr>
            <p:cNvPr id="130" name="Google Shape;130;p17"/>
            <p:cNvSpPr txBox="1"/>
            <p:nvPr/>
          </p:nvSpPr>
          <p:spPr>
            <a:xfrm>
              <a:off x="2231732" y="2356017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1" name="Google Shape;131;p17"/>
            <p:cNvSpPr txBox="1"/>
            <p:nvPr/>
          </p:nvSpPr>
          <p:spPr>
            <a:xfrm>
              <a:off x="457200" y="2246367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" name="Google Shape;132;p17"/>
            <p:cNvCxnSpPr>
              <a:stCxn id="130" idx="3"/>
              <a:endCxn id="133" idx="1"/>
            </p:cNvCxnSpPr>
            <p:nvPr/>
          </p:nvCxnSpPr>
          <p:spPr>
            <a:xfrm>
              <a:off x="3449132" y="2604417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3" name="Google Shape;133;p17"/>
            <p:cNvSpPr/>
            <p:nvPr/>
          </p:nvSpPr>
          <p:spPr>
            <a:xfrm>
              <a:off x="3831300" y="2356013"/>
              <a:ext cx="745800" cy="496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40%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4" name="Google Shape;134;p17"/>
          <p:cNvGrpSpPr/>
          <p:nvPr/>
        </p:nvGrpSpPr>
        <p:grpSpPr>
          <a:xfrm>
            <a:off x="457200" y="4016450"/>
            <a:ext cx="4119900" cy="716100"/>
            <a:chOff x="457200" y="4016450"/>
            <a:chExt cx="4119900" cy="716100"/>
          </a:xfrm>
        </p:grpSpPr>
        <p:sp>
          <p:nvSpPr>
            <p:cNvPr id="135" name="Google Shape;135;p17"/>
            <p:cNvSpPr txBox="1"/>
            <p:nvPr/>
          </p:nvSpPr>
          <p:spPr>
            <a:xfrm>
              <a:off x="2231699" y="4126101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6" name="Google Shape;136;p17"/>
            <p:cNvSpPr txBox="1"/>
            <p:nvPr/>
          </p:nvSpPr>
          <p:spPr>
            <a:xfrm>
              <a:off x="457200" y="4016450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7" name="Google Shape;137;p17"/>
            <p:cNvCxnSpPr>
              <a:stCxn id="135" idx="3"/>
              <a:endCxn id="138" idx="1"/>
            </p:cNvCxnSpPr>
            <p:nvPr/>
          </p:nvCxnSpPr>
          <p:spPr>
            <a:xfrm>
              <a:off x="3449099" y="4374501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8" name="Google Shape;138;p17"/>
            <p:cNvSpPr/>
            <p:nvPr/>
          </p:nvSpPr>
          <p:spPr>
            <a:xfrm>
              <a:off x="3831300" y="4126101"/>
              <a:ext cx="745800" cy="49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95%</a:t>
              </a:r>
              <a:endParaRPr>
                <a:solidFill>
                  <a:schemeClr val="lt1"/>
                </a:solidFill>
              </a:endParaRPr>
            </a:p>
          </p:txBody>
        </p:sp>
      </p:grpSp>
      <p:grpSp>
        <p:nvGrpSpPr>
          <p:cNvPr id="139" name="Google Shape;139;p17"/>
          <p:cNvGrpSpPr/>
          <p:nvPr/>
        </p:nvGrpSpPr>
        <p:grpSpPr>
          <a:xfrm>
            <a:off x="457200" y="3131408"/>
            <a:ext cx="4119900" cy="716100"/>
            <a:chOff x="457200" y="3131408"/>
            <a:chExt cx="4119900" cy="716100"/>
          </a:xfrm>
        </p:grpSpPr>
        <p:sp>
          <p:nvSpPr>
            <p:cNvPr id="140" name="Google Shape;140;p17"/>
            <p:cNvSpPr txBox="1"/>
            <p:nvPr/>
          </p:nvSpPr>
          <p:spPr>
            <a:xfrm>
              <a:off x="2231732" y="3241058"/>
              <a:ext cx="1217400" cy="49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" name="Google Shape;141;p17"/>
            <p:cNvSpPr txBox="1"/>
            <p:nvPr/>
          </p:nvSpPr>
          <p:spPr>
            <a:xfrm>
              <a:off x="457200" y="3131408"/>
              <a:ext cx="1774500" cy="71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42" name="Google Shape;142;p17"/>
            <p:cNvCxnSpPr>
              <a:stCxn id="140" idx="3"/>
              <a:endCxn id="143" idx="1"/>
            </p:cNvCxnSpPr>
            <p:nvPr/>
          </p:nvCxnSpPr>
          <p:spPr>
            <a:xfrm>
              <a:off x="3449132" y="3489458"/>
              <a:ext cx="3822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43" name="Google Shape;143;p17"/>
            <p:cNvSpPr/>
            <p:nvPr/>
          </p:nvSpPr>
          <p:spPr>
            <a:xfrm>
              <a:off x="3831300" y="3241064"/>
              <a:ext cx="745800" cy="496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50%</a:t>
              </a: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144" name="Google Shape;144;p17"/>
          <p:cNvSpPr txBox="1"/>
          <p:nvPr/>
        </p:nvSpPr>
        <p:spPr>
          <a:xfrm>
            <a:off x="5029300" y="4374500"/>
            <a:ext cx="34998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For more info, </a:t>
            </a:r>
            <a:r>
              <a:rPr lang="en" sz="1100">
                <a:solidFill>
                  <a:schemeClr val="hlink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/>
              </a:rPr>
              <a:t>click here</a:t>
            </a:r>
            <a:endParaRPr sz="11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50" name="Google Shape;150;p18"/>
          <p:cNvGrpSpPr/>
          <p:nvPr/>
        </p:nvGrpSpPr>
        <p:grpSpPr>
          <a:xfrm>
            <a:off x="2893800" y="1285875"/>
            <a:ext cx="3356395" cy="3349696"/>
            <a:chOff x="2893800" y="1285875"/>
            <a:chExt cx="3356395" cy="3349696"/>
          </a:xfrm>
        </p:grpSpPr>
        <p:sp>
          <p:nvSpPr>
            <p:cNvPr id="151" name="Google Shape;151;p18"/>
            <p:cNvSpPr/>
            <p:nvPr/>
          </p:nvSpPr>
          <p:spPr>
            <a:xfrm>
              <a:off x="4573453" y="1285875"/>
              <a:ext cx="1676743" cy="1663743"/>
            </a:xfrm>
            <a:custGeom>
              <a:avLst/>
              <a:gdLst/>
              <a:ahLst/>
              <a:cxnLst/>
              <a:rect l="l" t="t" r="r" b="b"/>
              <a:pathLst>
                <a:path w="13223" h="12883" extrusionOk="0">
                  <a:moveTo>
                    <a:pt x="0" y="0"/>
                  </a:moveTo>
                  <a:lnTo>
                    <a:pt x="0" y="3592"/>
                  </a:lnTo>
                  <a:cubicBezTo>
                    <a:pt x="5145" y="3592"/>
                    <a:pt x="9309" y="7738"/>
                    <a:pt x="9327" y="12882"/>
                  </a:cubicBezTo>
                  <a:lnTo>
                    <a:pt x="13223" y="12882"/>
                  </a:lnTo>
                  <a:cubicBezTo>
                    <a:pt x="13205" y="5885"/>
                    <a:pt x="6998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2896209" y="1285875"/>
              <a:ext cx="1677377" cy="1663743"/>
            </a:xfrm>
            <a:custGeom>
              <a:avLst/>
              <a:gdLst/>
              <a:ahLst/>
              <a:cxnLst/>
              <a:rect l="l" t="t" r="r" b="b"/>
              <a:pathLst>
                <a:path w="13228" h="12883" extrusionOk="0">
                  <a:moveTo>
                    <a:pt x="13227" y="0"/>
                  </a:moveTo>
                  <a:cubicBezTo>
                    <a:pt x="6225" y="0"/>
                    <a:pt x="18" y="5885"/>
                    <a:pt x="0" y="12882"/>
                  </a:cubicBezTo>
                  <a:lnTo>
                    <a:pt x="3878" y="12882"/>
                  </a:lnTo>
                  <a:cubicBezTo>
                    <a:pt x="3919" y="7738"/>
                    <a:pt x="8078" y="3592"/>
                    <a:pt x="13227" y="3592"/>
                  </a:cubicBezTo>
                  <a:lnTo>
                    <a:pt x="132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/>
            <p:nvPr/>
          </p:nvSpPr>
          <p:spPr>
            <a:xfrm>
              <a:off x="4573453" y="2949486"/>
              <a:ext cx="1676743" cy="1686084"/>
            </a:xfrm>
            <a:custGeom>
              <a:avLst/>
              <a:gdLst/>
              <a:ahLst/>
              <a:cxnLst/>
              <a:rect l="l" t="t" r="r" b="b"/>
              <a:pathLst>
                <a:path w="13223" h="13056" extrusionOk="0">
                  <a:moveTo>
                    <a:pt x="9327" y="0"/>
                  </a:moveTo>
                  <a:cubicBezTo>
                    <a:pt x="9345" y="19"/>
                    <a:pt x="9345" y="41"/>
                    <a:pt x="9345" y="59"/>
                  </a:cubicBezTo>
                  <a:cubicBezTo>
                    <a:pt x="9345" y="5204"/>
                    <a:pt x="5163" y="9386"/>
                    <a:pt x="0" y="9386"/>
                  </a:cubicBezTo>
                  <a:lnTo>
                    <a:pt x="0" y="13055"/>
                  </a:lnTo>
                  <a:cubicBezTo>
                    <a:pt x="7020" y="13055"/>
                    <a:pt x="13223" y="7057"/>
                    <a:pt x="13223" y="59"/>
                  </a:cubicBezTo>
                  <a:lnTo>
                    <a:pt x="132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>
              <a:off x="2893800" y="2949486"/>
              <a:ext cx="1679786" cy="1686084"/>
            </a:xfrm>
            <a:custGeom>
              <a:avLst/>
              <a:gdLst/>
              <a:ahLst/>
              <a:cxnLst/>
              <a:rect l="l" t="t" r="r" b="b"/>
              <a:pathLst>
                <a:path w="13247" h="13056" extrusionOk="0">
                  <a:moveTo>
                    <a:pt x="19" y="0"/>
                  </a:moveTo>
                  <a:cubicBezTo>
                    <a:pt x="19" y="19"/>
                    <a:pt x="1" y="41"/>
                    <a:pt x="1" y="59"/>
                  </a:cubicBezTo>
                  <a:cubicBezTo>
                    <a:pt x="1" y="7057"/>
                    <a:pt x="6226" y="13055"/>
                    <a:pt x="13246" y="13055"/>
                  </a:cubicBezTo>
                  <a:lnTo>
                    <a:pt x="13246" y="9386"/>
                  </a:lnTo>
                  <a:cubicBezTo>
                    <a:pt x="8079" y="9386"/>
                    <a:pt x="3897" y="5204"/>
                    <a:pt x="3897" y="59"/>
                  </a:cubicBezTo>
                  <a:lnTo>
                    <a:pt x="389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 rot="5400000">
              <a:off x="4510859" y="1420575"/>
              <a:ext cx="324000" cy="2091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8"/>
            <p:cNvSpPr/>
            <p:nvPr/>
          </p:nvSpPr>
          <p:spPr>
            <a:xfrm rot="10800000">
              <a:off x="5849144" y="2944830"/>
              <a:ext cx="318000" cy="213000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8"/>
            <p:cNvSpPr/>
            <p:nvPr/>
          </p:nvSpPr>
          <p:spPr>
            <a:xfrm rot="-5400000">
              <a:off x="4311560" y="4291659"/>
              <a:ext cx="324000" cy="209100"/>
            </a:xfrm>
            <a:prstGeom prst="triangle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 flipH="1">
              <a:off x="2984198" y="2736629"/>
              <a:ext cx="318000" cy="213000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9" name="Google Shape;159;p18"/>
          <p:cNvGrpSpPr/>
          <p:nvPr/>
        </p:nvGrpSpPr>
        <p:grpSpPr>
          <a:xfrm>
            <a:off x="465579" y="1667863"/>
            <a:ext cx="2297621" cy="1085400"/>
            <a:chOff x="465579" y="1667863"/>
            <a:chExt cx="2297621" cy="1085400"/>
          </a:xfrm>
        </p:grpSpPr>
        <p:sp>
          <p:nvSpPr>
            <p:cNvPr id="160" name="Google Shape;160;p18"/>
            <p:cNvSpPr/>
            <p:nvPr/>
          </p:nvSpPr>
          <p:spPr>
            <a:xfrm>
              <a:off x="899600" y="1667863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8"/>
            <p:cNvSpPr txBox="1"/>
            <p:nvPr/>
          </p:nvSpPr>
          <p:spPr>
            <a:xfrm>
              <a:off x="1053274" y="1794775"/>
              <a:ext cx="158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62" name="Google Shape;162;p18"/>
            <p:cNvSpPr txBox="1"/>
            <p:nvPr/>
          </p:nvSpPr>
          <p:spPr>
            <a:xfrm>
              <a:off x="1042372" y="20942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composed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3" name="Google Shape;163;p18"/>
            <p:cNvSpPr/>
            <p:nvPr/>
          </p:nvSpPr>
          <p:spPr>
            <a:xfrm>
              <a:off x="465579" y="1927375"/>
              <a:ext cx="558900" cy="558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64" name="Google Shape;164;p18"/>
          <p:cNvGrpSpPr/>
          <p:nvPr/>
        </p:nvGrpSpPr>
        <p:grpSpPr>
          <a:xfrm>
            <a:off x="6381200" y="1667788"/>
            <a:ext cx="2292900" cy="1085400"/>
            <a:chOff x="6381200" y="1667788"/>
            <a:chExt cx="2292900" cy="1085400"/>
          </a:xfrm>
        </p:grpSpPr>
        <p:sp>
          <p:nvSpPr>
            <p:cNvPr id="165" name="Google Shape;165;p18"/>
            <p:cNvSpPr/>
            <p:nvPr/>
          </p:nvSpPr>
          <p:spPr>
            <a:xfrm>
              <a:off x="6381200" y="1667788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8"/>
            <p:cNvSpPr txBox="1"/>
            <p:nvPr/>
          </p:nvSpPr>
          <p:spPr>
            <a:xfrm>
              <a:off x="6510800" y="1794775"/>
              <a:ext cx="1604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67" name="Google Shape;167;p18"/>
            <p:cNvSpPr txBox="1"/>
            <p:nvPr/>
          </p:nvSpPr>
          <p:spPr>
            <a:xfrm>
              <a:off x="6510835" y="20942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8" name="Google Shape;168;p18"/>
            <p:cNvSpPr/>
            <p:nvPr/>
          </p:nvSpPr>
          <p:spPr>
            <a:xfrm>
              <a:off x="8115200" y="1927375"/>
              <a:ext cx="558900" cy="5589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69" name="Google Shape;169;p18"/>
          <p:cNvGrpSpPr/>
          <p:nvPr/>
        </p:nvGrpSpPr>
        <p:grpSpPr>
          <a:xfrm>
            <a:off x="465579" y="3292475"/>
            <a:ext cx="2297621" cy="1085400"/>
            <a:chOff x="465579" y="3292475"/>
            <a:chExt cx="2297621" cy="1085400"/>
          </a:xfrm>
        </p:grpSpPr>
        <p:sp>
          <p:nvSpPr>
            <p:cNvPr id="170" name="Google Shape;170;p18"/>
            <p:cNvSpPr/>
            <p:nvPr/>
          </p:nvSpPr>
          <p:spPr>
            <a:xfrm>
              <a:off x="899600" y="3292475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 txBox="1"/>
            <p:nvPr/>
          </p:nvSpPr>
          <p:spPr>
            <a:xfrm>
              <a:off x="1029213" y="3424075"/>
              <a:ext cx="1580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Neptune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" name="Google Shape;172;p18"/>
            <p:cNvSpPr txBox="1"/>
            <p:nvPr/>
          </p:nvSpPr>
          <p:spPr>
            <a:xfrm>
              <a:off x="1016073" y="37235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farthest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3" name="Google Shape;173;p18"/>
            <p:cNvSpPr/>
            <p:nvPr/>
          </p:nvSpPr>
          <p:spPr>
            <a:xfrm>
              <a:off x="465579" y="3577575"/>
              <a:ext cx="558900" cy="558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4" name="Google Shape;174;p18"/>
          <p:cNvGrpSpPr/>
          <p:nvPr/>
        </p:nvGrpSpPr>
        <p:grpSpPr>
          <a:xfrm>
            <a:off x="6381199" y="3292475"/>
            <a:ext cx="2292901" cy="1085400"/>
            <a:chOff x="6381199" y="3292475"/>
            <a:chExt cx="2292901" cy="1085400"/>
          </a:xfrm>
        </p:grpSpPr>
        <p:sp>
          <p:nvSpPr>
            <p:cNvPr id="175" name="Google Shape;175;p18"/>
            <p:cNvSpPr/>
            <p:nvPr/>
          </p:nvSpPr>
          <p:spPr>
            <a:xfrm>
              <a:off x="6381199" y="3292475"/>
              <a:ext cx="1863600" cy="1085400"/>
            </a:xfrm>
            <a:prstGeom prst="roundRect">
              <a:avLst>
                <a:gd name="adj" fmla="val 1666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8"/>
            <p:cNvSpPr txBox="1"/>
            <p:nvPr/>
          </p:nvSpPr>
          <p:spPr>
            <a:xfrm>
              <a:off x="6510806" y="3424075"/>
              <a:ext cx="16044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7" name="Google Shape;177;p18"/>
            <p:cNvSpPr txBox="1"/>
            <p:nvPr/>
          </p:nvSpPr>
          <p:spPr>
            <a:xfrm>
              <a:off x="6510810" y="3723513"/>
              <a:ext cx="16044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closest planet to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8115200" y="3577575"/>
              <a:ext cx="558900" cy="5589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79" name="Google Shape;179;p18"/>
          <p:cNvGrpSpPr/>
          <p:nvPr/>
        </p:nvGrpSpPr>
        <p:grpSpPr>
          <a:xfrm>
            <a:off x="3709555" y="2786854"/>
            <a:ext cx="1725306" cy="347738"/>
            <a:chOff x="3709555" y="2753204"/>
            <a:chExt cx="1725306" cy="347738"/>
          </a:xfrm>
        </p:grpSpPr>
        <p:sp>
          <p:nvSpPr>
            <p:cNvPr id="180" name="Google Shape;180;p18"/>
            <p:cNvSpPr/>
            <p:nvPr/>
          </p:nvSpPr>
          <p:spPr>
            <a:xfrm>
              <a:off x="4220769" y="2753204"/>
              <a:ext cx="270409" cy="344470"/>
            </a:xfrm>
            <a:custGeom>
              <a:avLst/>
              <a:gdLst/>
              <a:ahLst/>
              <a:cxnLst/>
              <a:rect l="l" t="t" r="r" b="b"/>
              <a:pathLst>
                <a:path w="12244" h="15601" extrusionOk="0">
                  <a:moveTo>
                    <a:pt x="5976" y="2719"/>
                  </a:moveTo>
                  <a:cubicBezTo>
                    <a:pt x="6171" y="2719"/>
                    <a:pt x="6319" y="2719"/>
                    <a:pt x="6466" y="2866"/>
                  </a:cubicBezTo>
                  <a:cubicBezTo>
                    <a:pt x="6686" y="3012"/>
                    <a:pt x="6980" y="3087"/>
                    <a:pt x="7274" y="3234"/>
                  </a:cubicBezTo>
                  <a:cubicBezTo>
                    <a:pt x="7617" y="3380"/>
                    <a:pt x="7910" y="3600"/>
                    <a:pt x="8008" y="3968"/>
                  </a:cubicBezTo>
                  <a:cubicBezTo>
                    <a:pt x="8058" y="4165"/>
                    <a:pt x="8058" y="4458"/>
                    <a:pt x="8058" y="4678"/>
                  </a:cubicBezTo>
                  <a:cubicBezTo>
                    <a:pt x="8058" y="5461"/>
                    <a:pt x="7715" y="6049"/>
                    <a:pt x="7054" y="6637"/>
                  </a:cubicBezTo>
                  <a:cubicBezTo>
                    <a:pt x="6466" y="7078"/>
                    <a:pt x="5829" y="7200"/>
                    <a:pt x="5095" y="7298"/>
                  </a:cubicBezTo>
                  <a:lnTo>
                    <a:pt x="4728" y="7298"/>
                  </a:lnTo>
                  <a:cubicBezTo>
                    <a:pt x="4581" y="7200"/>
                    <a:pt x="4433" y="7153"/>
                    <a:pt x="4385" y="6932"/>
                  </a:cubicBezTo>
                  <a:cubicBezTo>
                    <a:pt x="4311" y="6785"/>
                    <a:pt x="4263" y="6662"/>
                    <a:pt x="4263" y="6515"/>
                  </a:cubicBezTo>
                  <a:cubicBezTo>
                    <a:pt x="4263" y="6466"/>
                    <a:pt x="4263" y="6392"/>
                    <a:pt x="4288" y="6344"/>
                  </a:cubicBezTo>
                  <a:lnTo>
                    <a:pt x="4288" y="3160"/>
                  </a:lnTo>
                  <a:cubicBezTo>
                    <a:pt x="4288" y="2940"/>
                    <a:pt x="4433" y="2866"/>
                    <a:pt x="4679" y="2817"/>
                  </a:cubicBezTo>
                  <a:lnTo>
                    <a:pt x="5976" y="2719"/>
                  </a:lnTo>
                  <a:close/>
                  <a:moveTo>
                    <a:pt x="6001" y="0"/>
                  </a:moveTo>
                  <a:cubicBezTo>
                    <a:pt x="5438" y="0"/>
                    <a:pt x="4898" y="0"/>
                    <a:pt x="4335" y="124"/>
                  </a:cubicBezTo>
                  <a:cubicBezTo>
                    <a:pt x="4212" y="172"/>
                    <a:pt x="4090" y="172"/>
                    <a:pt x="4042" y="245"/>
                  </a:cubicBezTo>
                  <a:cubicBezTo>
                    <a:pt x="3429" y="295"/>
                    <a:pt x="2816" y="417"/>
                    <a:pt x="2204" y="540"/>
                  </a:cubicBezTo>
                  <a:cubicBezTo>
                    <a:pt x="1886" y="613"/>
                    <a:pt x="1641" y="663"/>
                    <a:pt x="1348" y="785"/>
                  </a:cubicBezTo>
                  <a:lnTo>
                    <a:pt x="1028" y="785"/>
                  </a:lnTo>
                  <a:cubicBezTo>
                    <a:pt x="980" y="735"/>
                    <a:pt x="907" y="735"/>
                    <a:pt x="857" y="735"/>
                  </a:cubicBezTo>
                  <a:cubicBezTo>
                    <a:pt x="660" y="735"/>
                    <a:pt x="490" y="858"/>
                    <a:pt x="415" y="1103"/>
                  </a:cubicBezTo>
                  <a:cubicBezTo>
                    <a:pt x="415" y="1275"/>
                    <a:pt x="367" y="1470"/>
                    <a:pt x="367" y="1593"/>
                  </a:cubicBezTo>
                  <a:lnTo>
                    <a:pt x="122" y="6662"/>
                  </a:lnTo>
                  <a:cubicBezTo>
                    <a:pt x="0" y="7593"/>
                    <a:pt x="0" y="8573"/>
                    <a:pt x="0" y="9552"/>
                  </a:cubicBezTo>
                  <a:lnTo>
                    <a:pt x="0" y="11266"/>
                  </a:lnTo>
                  <a:cubicBezTo>
                    <a:pt x="0" y="11878"/>
                    <a:pt x="0" y="12539"/>
                    <a:pt x="49" y="13225"/>
                  </a:cubicBezTo>
                  <a:lnTo>
                    <a:pt x="172" y="15356"/>
                  </a:lnTo>
                  <a:cubicBezTo>
                    <a:pt x="172" y="15551"/>
                    <a:pt x="245" y="15601"/>
                    <a:pt x="415" y="15601"/>
                  </a:cubicBezTo>
                  <a:lnTo>
                    <a:pt x="3111" y="15429"/>
                  </a:lnTo>
                  <a:cubicBezTo>
                    <a:pt x="3184" y="15429"/>
                    <a:pt x="3306" y="15356"/>
                    <a:pt x="3429" y="15356"/>
                  </a:cubicBezTo>
                  <a:cubicBezTo>
                    <a:pt x="3552" y="15308"/>
                    <a:pt x="3674" y="15184"/>
                    <a:pt x="3723" y="14989"/>
                  </a:cubicBezTo>
                  <a:lnTo>
                    <a:pt x="3723" y="12907"/>
                  </a:lnTo>
                  <a:cubicBezTo>
                    <a:pt x="3723" y="12491"/>
                    <a:pt x="3723" y="12049"/>
                    <a:pt x="3795" y="11634"/>
                  </a:cubicBezTo>
                  <a:lnTo>
                    <a:pt x="3845" y="10702"/>
                  </a:lnTo>
                  <a:cubicBezTo>
                    <a:pt x="3968" y="10287"/>
                    <a:pt x="3919" y="10165"/>
                    <a:pt x="4212" y="10165"/>
                  </a:cubicBezTo>
                  <a:lnTo>
                    <a:pt x="4457" y="10165"/>
                  </a:lnTo>
                  <a:lnTo>
                    <a:pt x="5801" y="10214"/>
                  </a:lnTo>
                  <a:cubicBezTo>
                    <a:pt x="6121" y="10214"/>
                    <a:pt x="6611" y="10090"/>
                    <a:pt x="7027" y="10042"/>
                  </a:cubicBezTo>
                  <a:cubicBezTo>
                    <a:pt x="7884" y="9969"/>
                    <a:pt x="8618" y="9675"/>
                    <a:pt x="9353" y="9307"/>
                  </a:cubicBezTo>
                  <a:cubicBezTo>
                    <a:pt x="9917" y="9062"/>
                    <a:pt x="10334" y="8573"/>
                    <a:pt x="10824" y="8131"/>
                  </a:cubicBezTo>
                  <a:cubicBezTo>
                    <a:pt x="11142" y="7837"/>
                    <a:pt x="11387" y="7397"/>
                    <a:pt x="11558" y="6980"/>
                  </a:cubicBezTo>
                  <a:cubicBezTo>
                    <a:pt x="11632" y="6735"/>
                    <a:pt x="11753" y="6539"/>
                    <a:pt x="11877" y="6367"/>
                  </a:cubicBezTo>
                  <a:cubicBezTo>
                    <a:pt x="12048" y="6124"/>
                    <a:pt x="12121" y="5879"/>
                    <a:pt x="12121" y="5634"/>
                  </a:cubicBezTo>
                  <a:lnTo>
                    <a:pt x="12243" y="4458"/>
                  </a:lnTo>
                  <a:cubicBezTo>
                    <a:pt x="12170" y="4163"/>
                    <a:pt x="12048" y="3919"/>
                    <a:pt x="12048" y="3600"/>
                  </a:cubicBezTo>
                  <a:cubicBezTo>
                    <a:pt x="11998" y="3234"/>
                    <a:pt x="11803" y="2989"/>
                    <a:pt x="11680" y="2694"/>
                  </a:cubicBezTo>
                  <a:cubicBezTo>
                    <a:pt x="11632" y="2451"/>
                    <a:pt x="11510" y="2254"/>
                    <a:pt x="11387" y="2009"/>
                  </a:cubicBezTo>
                  <a:lnTo>
                    <a:pt x="11142" y="1641"/>
                  </a:lnTo>
                  <a:cubicBezTo>
                    <a:pt x="10945" y="1151"/>
                    <a:pt x="10579" y="785"/>
                    <a:pt x="10089" y="540"/>
                  </a:cubicBezTo>
                  <a:cubicBezTo>
                    <a:pt x="9480" y="296"/>
                    <a:pt x="8849" y="117"/>
                    <a:pt x="82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4523060" y="2753204"/>
              <a:ext cx="270431" cy="346612"/>
            </a:xfrm>
            <a:custGeom>
              <a:avLst/>
              <a:gdLst/>
              <a:ahLst/>
              <a:cxnLst/>
              <a:rect l="l" t="t" r="r" b="b"/>
              <a:pathLst>
                <a:path w="12245" h="15698" extrusionOk="0">
                  <a:moveTo>
                    <a:pt x="5976" y="2719"/>
                  </a:moveTo>
                  <a:cubicBezTo>
                    <a:pt x="6171" y="2719"/>
                    <a:pt x="6318" y="2719"/>
                    <a:pt x="6466" y="2866"/>
                  </a:cubicBezTo>
                  <a:cubicBezTo>
                    <a:pt x="6686" y="3012"/>
                    <a:pt x="6979" y="3086"/>
                    <a:pt x="7274" y="3234"/>
                  </a:cubicBezTo>
                  <a:cubicBezTo>
                    <a:pt x="7617" y="3379"/>
                    <a:pt x="7910" y="3600"/>
                    <a:pt x="8009" y="3967"/>
                  </a:cubicBezTo>
                  <a:cubicBezTo>
                    <a:pt x="8057" y="4163"/>
                    <a:pt x="8057" y="4457"/>
                    <a:pt x="8057" y="4678"/>
                  </a:cubicBezTo>
                  <a:cubicBezTo>
                    <a:pt x="8057" y="5461"/>
                    <a:pt x="7714" y="6049"/>
                    <a:pt x="7054" y="6637"/>
                  </a:cubicBezTo>
                  <a:cubicBezTo>
                    <a:pt x="6466" y="7078"/>
                    <a:pt x="5828" y="7200"/>
                    <a:pt x="5095" y="7298"/>
                  </a:cubicBezTo>
                  <a:lnTo>
                    <a:pt x="4727" y="7298"/>
                  </a:lnTo>
                  <a:cubicBezTo>
                    <a:pt x="4580" y="7200"/>
                    <a:pt x="4434" y="7152"/>
                    <a:pt x="4385" y="6930"/>
                  </a:cubicBezTo>
                  <a:cubicBezTo>
                    <a:pt x="4311" y="6784"/>
                    <a:pt x="4262" y="6661"/>
                    <a:pt x="4262" y="6514"/>
                  </a:cubicBezTo>
                  <a:cubicBezTo>
                    <a:pt x="4262" y="6466"/>
                    <a:pt x="4262" y="6392"/>
                    <a:pt x="4287" y="6344"/>
                  </a:cubicBezTo>
                  <a:lnTo>
                    <a:pt x="4287" y="3159"/>
                  </a:lnTo>
                  <a:cubicBezTo>
                    <a:pt x="4287" y="2939"/>
                    <a:pt x="4434" y="2866"/>
                    <a:pt x="4679" y="2816"/>
                  </a:cubicBezTo>
                  <a:lnTo>
                    <a:pt x="5976" y="2719"/>
                  </a:lnTo>
                  <a:close/>
                  <a:moveTo>
                    <a:pt x="6001" y="0"/>
                  </a:moveTo>
                  <a:cubicBezTo>
                    <a:pt x="5437" y="0"/>
                    <a:pt x="4899" y="0"/>
                    <a:pt x="4335" y="124"/>
                  </a:cubicBezTo>
                  <a:cubicBezTo>
                    <a:pt x="4212" y="172"/>
                    <a:pt x="4091" y="172"/>
                    <a:pt x="4041" y="245"/>
                  </a:cubicBezTo>
                  <a:cubicBezTo>
                    <a:pt x="3429" y="295"/>
                    <a:pt x="2818" y="417"/>
                    <a:pt x="2205" y="540"/>
                  </a:cubicBezTo>
                  <a:cubicBezTo>
                    <a:pt x="1885" y="613"/>
                    <a:pt x="1642" y="663"/>
                    <a:pt x="1347" y="785"/>
                  </a:cubicBezTo>
                  <a:lnTo>
                    <a:pt x="1029" y="785"/>
                  </a:lnTo>
                  <a:cubicBezTo>
                    <a:pt x="980" y="735"/>
                    <a:pt x="907" y="735"/>
                    <a:pt x="857" y="735"/>
                  </a:cubicBezTo>
                  <a:cubicBezTo>
                    <a:pt x="661" y="735"/>
                    <a:pt x="491" y="858"/>
                    <a:pt x="417" y="1103"/>
                  </a:cubicBezTo>
                  <a:cubicBezTo>
                    <a:pt x="417" y="1275"/>
                    <a:pt x="368" y="1470"/>
                    <a:pt x="368" y="1593"/>
                  </a:cubicBezTo>
                  <a:lnTo>
                    <a:pt x="123" y="6662"/>
                  </a:lnTo>
                  <a:cubicBezTo>
                    <a:pt x="1" y="7593"/>
                    <a:pt x="1" y="8573"/>
                    <a:pt x="1" y="9552"/>
                  </a:cubicBezTo>
                  <a:lnTo>
                    <a:pt x="1" y="11266"/>
                  </a:lnTo>
                  <a:cubicBezTo>
                    <a:pt x="1" y="11878"/>
                    <a:pt x="1" y="12539"/>
                    <a:pt x="49" y="13225"/>
                  </a:cubicBezTo>
                  <a:lnTo>
                    <a:pt x="172" y="15356"/>
                  </a:lnTo>
                  <a:cubicBezTo>
                    <a:pt x="172" y="15551"/>
                    <a:pt x="246" y="15601"/>
                    <a:pt x="417" y="15601"/>
                  </a:cubicBezTo>
                  <a:lnTo>
                    <a:pt x="3111" y="15429"/>
                  </a:lnTo>
                  <a:cubicBezTo>
                    <a:pt x="3184" y="15429"/>
                    <a:pt x="3306" y="15356"/>
                    <a:pt x="3429" y="15356"/>
                  </a:cubicBezTo>
                  <a:cubicBezTo>
                    <a:pt x="3551" y="15308"/>
                    <a:pt x="3674" y="15184"/>
                    <a:pt x="3723" y="14989"/>
                  </a:cubicBezTo>
                  <a:lnTo>
                    <a:pt x="3723" y="12907"/>
                  </a:lnTo>
                  <a:cubicBezTo>
                    <a:pt x="3723" y="12491"/>
                    <a:pt x="3723" y="12049"/>
                    <a:pt x="3796" y="11634"/>
                  </a:cubicBezTo>
                  <a:lnTo>
                    <a:pt x="3846" y="10702"/>
                  </a:lnTo>
                  <a:cubicBezTo>
                    <a:pt x="3869" y="10580"/>
                    <a:pt x="3894" y="10458"/>
                    <a:pt x="3919" y="10385"/>
                  </a:cubicBezTo>
                  <a:lnTo>
                    <a:pt x="4531" y="10532"/>
                  </a:lnTo>
                  <a:lnTo>
                    <a:pt x="6196" y="10532"/>
                  </a:lnTo>
                  <a:cubicBezTo>
                    <a:pt x="6318" y="10678"/>
                    <a:pt x="6416" y="10873"/>
                    <a:pt x="6514" y="11118"/>
                  </a:cubicBezTo>
                  <a:cubicBezTo>
                    <a:pt x="7023" y="12890"/>
                    <a:pt x="8111" y="15600"/>
                    <a:pt x="8130" y="15600"/>
                  </a:cubicBezTo>
                  <a:cubicBezTo>
                    <a:pt x="8130" y="15600"/>
                    <a:pt x="8130" y="15600"/>
                    <a:pt x="8130" y="15600"/>
                  </a:cubicBezTo>
                  <a:lnTo>
                    <a:pt x="8302" y="15600"/>
                  </a:lnTo>
                  <a:cubicBezTo>
                    <a:pt x="8988" y="15600"/>
                    <a:pt x="11412" y="15698"/>
                    <a:pt x="11412" y="15698"/>
                  </a:cubicBezTo>
                  <a:cubicBezTo>
                    <a:pt x="11412" y="15698"/>
                    <a:pt x="10849" y="12146"/>
                    <a:pt x="10286" y="11313"/>
                  </a:cubicBezTo>
                  <a:cubicBezTo>
                    <a:pt x="9919" y="10800"/>
                    <a:pt x="9870" y="10114"/>
                    <a:pt x="9551" y="9624"/>
                  </a:cubicBezTo>
                  <a:lnTo>
                    <a:pt x="9625" y="9574"/>
                  </a:lnTo>
                  <a:lnTo>
                    <a:pt x="9650" y="9159"/>
                  </a:lnTo>
                  <a:cubicBezTo>
                    <a:pt x="10066" y="8891"/>
                    <a:pt x="10408" y="8498"/>
                    <a:pt x="10826" y="8131"/>
                  </a:cubicBezTo>
                  <a:cubicBezTo>
                    <a:pt x="11144" y="7837"/>
                    <a:pt x="11389" y="7397"/>
                    <a:pt x="11560" y="6980"/>
                  </a:cubicBezTo>
                  <a:cubicBezTo>
                    <a:pt x="11633" y="6735"/>
                    <a:pt x="11755" y="6539"/>
                    <a:pt x="11878" y="6367"/>
                  </a:cubicBezTo>
                  <a:cubicBezTo>
                    <a:pt x="12050" y="6124"/>
                    <a:pt x="12123" y="5879"/>
                    <a:pt x="12123" y="5633"/>
                  </a:cubicBezTo>
                  <a:lnTo>
                    <a:pt x="12245" y="4457"/>
                  </a:lnTo>
                  <a:cubicBezTo>
                    <a:pt x="12172" y="4163"/>
                    <a:pt x="12050" y="3919"/>
                    <a:pt x="12050" y="3600"/>
                  </a:cubicBezTo>
                  <a:cubicBezTo>
                    <a:pt x="12001" y="3234"/>
                    <a:pt x="11805" y="2989"/>
                    <a:pt x="11682" y="2694"/>
                  </a:cubicBezTo>
                  <a:cubicBezTo>
                    <a:pt x="11633" y="2451"/>
                    <a:pt x="11510" y="2254"/>
                    <a:pt x="11389" y="2009"/>
                  </a:cubicBezTo>
                  <a:lnTo>
                    <a:pt x="11142" y="1641"/>
                  </a:lnTo>
                  <a:cubicBezTo>
                    <a:pt x="10947" y="1151"/>
                    <a:pt x="10579" y="785"/>
                    <a:pt x="10089" y="540"/>
                  </a:cubicBezTo>
                  <a:cubicBezTo>
                    <a:pt x="9481" y="296"/>
                    <a:pt x="8850" y="117"/>
                    <a:pt x="820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4816693" y="2753756"/>
              <a:ext cx="100597" cy="342306"/>
            </a:xfrm>
            <a:custGeom>
              <a:avLst/>
              <a:gdLst/>
              <a:ahLst/>
              <a:cxnLst/>
              <a:rect l="l" t="t" r="r" b="b"/>
              <a:pathLst>
                <a:path w="4555" h="15503" extrusionOk="0">
                  <a:moveTo>
                    <a:pt x="932" y="0"/>
                  </a:moveTo>
                  <a:lnTo>
                    <a:pt x="122" y="393"/>
                  </a:lnTo>
                  <a:lnTo>
                    <a:pt x="122" y="13813"/>
                  </a:lnTo>
                  <a:cubicBezTo>
                    <a:pt x="122" y="14057"/>
                    <a:pt x="0" y="14646"/>
                    <a:pt x="0" y="15038"/>
                  </a:cubicBezTo>
                  <a:cubicBezTo>
                    <a:pt x="0" y="15233"/>
                    <a:pt x="25" y="15379"/>
                    <a:pt x="122" y="15429"/>
                  </a:cubicBezTo>
                  <a:cubicBezTo>
                    <a:pt x="270" y="15478"/>
                    <a:pt x="465" y="15503"/>
                    <a:pt x="612" y="15503"/>
                  </a:cubicBezTo>
                  <a:cubicBezTo>
                    <a:pt x="803" y="15503"/>
                    <a:pt x="992" y="15478"/>
                    <a:pt x="1176" y="15429"/>
                  </a:cubicBezTo>
                  <a:lnTo>
                    <a:pt x="2106" y="15478"/>
                  </a:lnTo>
                  <a:lnTo>
                    <a:pt x="3355" y="15478"/>
                  </a:lnTo>
                  <a:lnTo>
                    <a:pt x="4555" y="14793"/>
                  </a:lnTo>
                  <a:lnTo>
                    <a:pt x="4555" y="1103"/>
                  </a:lnTo>
                  <a:lnTo>
                    <a:pt x="3772" y="392"/>
                  </a:lnTo>
                  <a:lnTo>
                    <a:pt x="17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4949729" y="2753204"/>
              <a:ext cx="248832" cy="344470"/>
            </a:xfrm>
            <a:custGeom>
              <a:avLst/>
              <a:gdLst/>
              <a:ahLst/>
              <a:cxnLst/>
              <a:rect l="l" t="t" r="r" b="b"/>
              <a:pathLst>
                <a:path w="11267" h="15601" extrusionOk="0">
                  <a:moveTo>
                    <a:pt x="4580" y="3209"/>
                  </a:moveTo>
                  <a:cubicBezTo>
                    <a:pt x="4898" y="3209"/>
                    <a:pt x="5191" y="3209"/>
                    <a:pt x="5559" y="3331"/>
                  </a:cubicBezTo>
                  <a:cubicBezTo>
                    <a:pt x="6710" y="3600"/>
                    <a:pt x="7102" y="4605"/>
                    <a:pt x="7249" y="5241"/>
                  </a:cubicBezTo>
                  <a:lnTo>
                    <a:pt x="7322" y="5463"/>
                  </a:lnTo>
                  <a:cubicBezTo>
                    <a:pt x="7420" y="5781"/>
                    <a:pt x="7518" y="6295"/>
                    <a:pt x="7518" y="7200"/>
                  </a:cubicBezTo>
                  <a:cubicBezTo>
                    <a:pt x="7518" y="7985"/>
                    <a:pt x="7420" y="9038"/>
                    <a:pt x="7150" y="10482"/>
                  </a:cubicBezTo>
                  <a:cubicBezTo>
                    <a:pt x="6710" y="12393"/>
                    <a:pt x="5118" y="12736"/>
                    <a:pt x="4113" y="12736"/>
                  </a:cubicBezTo>
                  <a:cubicBezTo>
                    <a:pt x="3624" y="12736"/>
                    <a:pt x="3281" y="12662"/>
                    <a:pt x="3281" y="12662"/>
                  </a:cubicBezTo>
                  <a:lnTo>
                    <a:pt x="3281" y="3429"/>
                  </a:lnTo>
                  <a:cubicBezTo>
                    <a:pt x="3380" y="3429"/>
                    <a:pt x="3845" y="3209"/>
                    <a:pt x="4580" y="3209"/>
                  </a:cubicBezTo>
                  <a:close/>
                  <a:moveTo>
                    <a:pt x="5289" y="0"/>
                  </a:moveTo>
                  <a:cubicBezTo>
                    <a:pt x="2351" y="0"/>
                    <a:pt x="270" y="319"/>
                    <a:pt x="270" y="319"/>
                  </a:cubicBezTo>
                  <a:cubicBezTo>
                    <a:pt x="270" y="319"/>
                    <a:pt x="0" y="6270"/>
                    <a:pt x="0" y="7422"/>
                  </a:cubicBezTo>
                  <a:lnTo>
                    <a:pt x="0" y="14988"/>
                  </a:lnTo>
                  <a:lnTo>
                    <a:pt x="612" y="15551"/>
                  </a:lnTo>
                  <a:cubicBezTo>
                    <a:pt x="612" y="15551"/>
                    <a:pt x="1468" y="15601"/>
                    <a:pt x="2596" y="15601"/>
                  </a:cubicBezTo>
                  <a:cubicBezTo>
                    <a:pt x="3918" y="15601"/>
                    <a:pt x="5657" y="15551"/>
                    <a:pt x="6514" y="15184"/>
                  </a:cubicBezTo>
                  <a:cubicBezTo>
                    <a:pt x="8205" y="14596"/>
                    <a:pt x="11266" y="12319"/>
                    <a:pt x="11266" y="7372"/>
                  </a:cubicBezTo>
                  <a:cubicBezTo>
                    <a:pt x="11266" y="2451"/>
                    <a:pt x="9232" y="50"/>
                    <a:pt x="59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5224436" y="2753204"/>
              <a:ext cx="210426" cy="347738"/>
            </a:xfrm>
            <a:custGeom>
              <a:avLst/>
              <a:gdLst/>
              <a:ahLst/>
              <a:cxnLst/>
              <a:rect l="l" t="t" r="r" b="b"/>
              <a:pathLst>
                <a:path w="9528" h="15749" extrusionOk="0">
                  <a:moveTo>
                    <a:pt x="6367" y="0"/>
                  </a:moveTo>
                  <a:lnTo>
                    <a:pt x="980" y="588"/>
                  </a:lnTo>
                  <a:cubicBezTo>
                    <a:pt x="980" y="588"/>
                    <a:pt x="442" y="785"/>
                    <a:pt x="172" y="833"/>
                  </a:cubicBezTo>
                  <a:cubicBezTo>
                    <a:pt x="25" y="858"/>
                    <a:pt x="0" y="1005"/>
                    <a:pt x="0" y="1176"/>
                  </a:cubicBezTo>
                  <a:cubicBezTo>
                    <a:pt x="0" y="1373"/>
                    <a:pt x="49" y="1594"/>
                    <a:pt x="49" y="1594"/>
                  </a:cubicBezTo>
                  <a:cubicBezTo>
                    <a:pt x="49" y="1594"/>
                    <a:pt x="74" y="3112"/>
                    <a:pt x="99" y="3552"/>
                  </a:cubicBezTo>
                  <a:cubicBezTo>
                    <a:pt x="99" y="4287"/>
                    <a:pt x="0" y="7398"/>
                    <a:pt x="0" y="7398"/>
                  </a:cubicBezTo>
                  <a:lnTo>
                    <a:pt x="0" y="10385"/>
                  </a:lnTo>
                  <a:cubicBezTo>
                    <a:pt x="0" y="10385"/>
                    <a:pt x="147" y="12002"/>
                    <a:pt x="172" y="12884"/>
                  </a:cubicBezTo>
                  <a:lnTo>
                    <a:pt x="270" y="15357"/>
                  </a:lnTo>
                  <a:cubicBezTo>
                    <a:pt x="270" y="15504"/>
                    <a:pt x="515" y="15577"/>
                    <a:pt x="515" y="15577"/>
                  </a:cubicBezTo>
                  <a:lnTo>
                    <a:pt x="2621" y="15724"/>
                  </a:lnTo>
                  <a:lnTo>
                    <a:pt x="7224" y="15724"/>
                  </a:lnTo>
                  <a:cubicBezTo>
                    <a:pt x="7224" y="15724"/>
                    <a:pt x="7567" y="15749"/>
                    <a:pt x="8057" y="15749"/>
                  </a:cubicBezTo>
                  <a:cubicBezTo>
                    <a:pt x="8278" y="15749"/>
                    <a:pt x="8546" y="15749"/>
                    <a:pt x="8841" y="15724"/>
                  </a:cubicBezTo>
                  <a:cubicBezTo>
                    <a:pt x="9282" y="15699"/>
                    <a:pt x="9404" y="15431"/>
                    <a:pt x="9404" y="15209"/>
                  </a:cubicBezTo>
                  <a:cubicBezTo>
                    <a:pt x="9403" y="15099"/>
                    <a:pt x="9377" y="14991"/>
                    <a:pt x="9331" y="14891"/>
                  </a:cubicBezTo>
                  <a:lnTo>
                    <a:pt x="9478" y="13127"/>
                  </a:lnTo>
                  <a:cubicBezTo>
                    <a:pt x="9478" y="13127"/>
                    <a:pt x="9527" y="12956"/>
                    <a:pt x="9527" y="12686"/>
                  </a:cubicBezTo>
                  <a:cubicBezTo>
                    <a:pt x="9523" y="12528"/>
                    <a:pt x="9498" y="12372"/>
                    <a:pt x="9454" y="12221"/>
                  </a:cubicBezTo>
                  <a:cubicBezTo>
                    <a:pt x="9356" y="11854"/>
                    <a:pt x="8694" y="11780"/>
                    <a:pt x="8205" y="11780"/>
                  </a:cubicBezTo>
                  <a:cubicBezTo>
                    <a:pt x="8033" y="11780"/>
                    <a:pt x="7862" y="11780"/>
                    <a:pt x="7763" y="11805"/>
                  </a:cubicBezTo>
                  <a:lnTo>
                    <a:pt x="5413" y="11976"/>
                  </a:lnTo>
                  <a:lnTo>
                    <a:pt x="4751" y="11976"/>
                  </a:lnTo>
                  <a:cubicBezTo>
                    <a:pt x="4678" y="11976"/>
                    <a:pt x="4678" y="11878"/>
                    <a:pt x="4678" y="11731"/>
                  </a:cubicBezTo>
                  <a:cubicBezTo>
                    <a:pt x="4679" y="11608"/>
                    <a:pt x="4688" y="11486"/>
                    <a:pt x="4703" y="11363"/>
                  </a:cubicBezTo>
                  <a:cubicBezTo>
                    <a:pt x="4703" y="11363"/>
                    <a:pt x="4751" y="9797"/>
                    <a:pt x="4776" y="9650"/>
                  </a:cubicBezTo>
                  <a:cubicBezTo>
                    <a:pt x="4776" y="9552"/>
                    <a:pt x="4850" y="9552"/>
                    <a:pt x="4923" y="9552"/>
                  </a:cubicBezTo>
                  <a:lnTo>
                    <a:pt x="5731" y="9479"/>
                  </a:lnTo>
                  <a:cubicBezTo>
                    <a:pt x="5731" y="9479"/>
                    <a:pt x="6344" y="9504"/>
                    <a:pt x="6832" y="9504"/>
                  </a:cubicBezTo>
                  <a:cubicBezTo>
                    <a:pt x="7054" y="9504"/>
                    <a:pt x="7200" y="9479"/>
                    <a:pt x="7249" y="9479"/>
                  </a:cubicBezTo>
                  <a:cubicBezTo>
                    <a:pt x="7298" y="9454"/>
                    <a:pt x="7445" y="9454"/>
                    <a:pt x="7592" y="9454"/>
                  </a:cubicBezTo>
                  <a:cubicBezTo>
                    <a:pt x="7935" y="9454"/>
                    <a:pt x="8376" y="9479"/>
                    <a:pt x="8376" y="9479"/>
                  </a:cubicBezTo>
                  <a:cubicBezTo>
                    <a:pt x="8376" y="9479"/>
                    <a:pt x="8596" y="9379"/>
                    <a:pt x="8645" y="9332"/>
                  </a:cubicBezTo>
                  <a:cubicBezTo>
                    <a:pt x="8719" y="9332"/>
                    <a:pt x="8768" y="9038"/>
                    <a:pt x="8793" y="9038"/>
                  </a:cubicBezTo>
                  <a:lnTo>
                    <a:pt x="8793" y="8180"/>
                  </a:lnTo>
                  <a:lnTo>
                    <a:pt x="8743" y="6832"/>
                  </a:lnTo>
                  <a:cubicBezTo>
                    <a:pt x="8743" y="6392"/>
                    <a:pt x="8400" y="6294"/>
                    <a:pt x="8205" y="6294"/>
                  </a:cubicBezTo>
                  <a:cubicBezTo>
                    <a:pt x="8162" y="6294"/>
                    <a:pt x="8120" y="6302"/>
                    <a:pt x="8082" y="6319"/>
                  </a:cubicBezTo>
                  <a:lnTo>
                    <a:pt x="6344" y="6319"/>
                  </a:lnTo>
                  <a:cubicBezTo>
                    <a:pt x="6344" y="6319"/>
                    <a:pt x="5829" y="6294"/>
                    <a:pt x="5438" y="6294"/>
                  </a:cubicBezTo>
                  <a:cubicBezTo>
                    <a:pt x="5241" y="6294"/>
                    <a:pt x="5070" y="6294"/>
                    <a:pt x="4971" y="6319"/>
                  </a:cubicBezTo>
                  <a:cubicBezTo>
                    <a:pt x="4875" y="6319"/>
                    <a:pt x="4850" y="6221"/>
                    <a:pt x="4850" y="6122"/>
                  </a:cubicBezTo>
                  <a:lnTo>
                    <a:pt x="4850" y="4310"/>
                  </a:lnTo>
                  <a:cubicBezTo>
                    <a:pt x="4873" y="4042"/>
                    <a:pt x="5168" y="3845"/>
                    <a:pt x="5168" y="3845"/>
                  </a:cubicBezTo>
                  <a:lnTo>
                    <a:pt x="7298" y="3722"/>
                  </a:lnTo>
                  <a:cubicBezTo>
                    <a:pt x="7298" y="3722"/>
                    <a:pt x="8743" y="3527"/>
                    <a:pt x="9038" y="3527"/>
                  </a:cubicBezTo>
                  <a:cubicBezTo>
                    <a:pt x="9184" y="3527"/>
                    <a:pt x="9209" y="3331"/>
                    <a:pt x="9209" y="3159"/>
                  </a:cubicBezTo>
                  <a:cubicBezTo>
                    <a:pt x="9208" y="3029"/>
                    <a:pt x="9199" y="2897"/>
                    <a:pt x="9184" y="2767"/>
                  </a:cubicBezTo>
                  <a:cubicBezTo>
                    <a:pt x="9184" y="2767"/>
                    <a:pt x="9209" y="2058"/>
                    <a:pt x="9209" y="1470"/>
                  </a:cubicBezTo>
                  <a:cubicBezTo>
                    <a:pt x="9209" y="1151"/>
                    <a:pt x="9209" y="857"/>
                    <a:pt x="9184" y="710"/>
                  </a:cubicBezTo>
                  <a:cubicBezTo>
                    <a:pt x="9134" y="245"/>
                    <a:pt x="8939" y="172"/>
                    <a:pt x="8816" y="74"/>
                  </a:cubicBezTo>
                  <a:cubicBezTo>
                    <a:pt x="8768" y="25"/>
                    <a:pt x="8645" y="25"/>
                    <a:pt x="8498" y="25"/>
                  </a:cubicBezTo>
                  <a:cubicBezTo>
                    <a:pt x="8180" y="25"/>
                    <a:pt x="7788" y="74"/>
                    <a:pt x="7788" y="74"/>
                  </a:cubicBezTo>
                  <a:lnTo>
                    <a:pt x="636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3709555" y="2760351"/>
              <a:ext cx="382556" cy="329124"/>
            </a:xfrm>
            <a:custGeom>
              <a:avLst/>
              <a:gdLst/>
              <a:ahLst/>
              <a:cxnLst/>
              <a:rect l="l" t="t" r="r" b="b"/>
              <a:pathLst>
                <a:path w="17322" h="14906" extrusionOk="0">
                  <a:moveTo>
                    <a:pt x="4375" y="0"/>
                  </a:moveTo>
                  <a:cubicBezTo>
                    <a:pt x="2170" y="0"/>
                    <a:pt x="1" y="1705"/>
                    <a:pt x="152" y="5012"/>
                  </a:cubicBezTo>
                  <a:cubicBezTo>
                    <a:pt x="415" y="10772"/>
                    <a:pt x="5301" y="13796"/>
                    <a:pt x="8661" y="14904"/>
                  </a:cubicBezTo>
                  <a:lnTo>
                    <a:pt x="8661" y="14904"/>
                  </a:lnTo>
                  <a:cubicBezTo>
                    <a:pt x="12022" y="13796"/>
                    <a:pt x="16908" y="10772"/>
                    <a:pt x="17171" y="5012"/>
                  </a:cubicBezTo>
                  <a:cubicBezTo>
                    <a:pt x="17321" y="1705"/>
                    <a:pt x="15152" y="0"/>
                    <a:pt x="12948" y="0"/>
                  </a:cubicBezTo>
                  <a:cubicBezTo>
                    <a:pt x="11085" y="0"/>
                    <a:pt x="9196" y="1218"/>
                    <a:pt x="8661" y="3716"/>
                  </a:cubicBezTo>
                  <a:lnTo>
                    <a:pt x="8661" y="3716"/>
                  </a:lnTo>
                  <a:cubicBezTo>
                    <a:pt x="8128" y="1218"/>
                    <a:pt x="6239" y="0"/>
                    <a:pt x="4375" y="0"/>
                  </a:cubicBezTo>
                  <a:close/>
                  <a:moveTo>
                    <a:pt x="8661" y="14904"/>
                  </a:moveTo>
                  <a:cubicBezTo>
                    <a:pt x="8660" y="14905"/>
                    <a:pt x="8659" y="14905"/>
                    <a:pt x="8658" y="14905"/>
                  </a:cubicBezTo>
                  <a:lnTo>
                    <a:pt x="8665" y="14905"/>
                  </a:lnTo>
                  <a:cubicBezTo>
                    <a:pt x="8664" y="14905"/>
                    <a:pt x="8663" y="14905"/>
                    <a:pt x="8661" y="149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9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/>
          </a:p>
        </p:txBody>
      </p:sp>
      <p:grpSp>
        <p:nvGrpSpPr>
          <p:cNvPr id="191" name="Google Shape;191;p19"/>
          <p:cNvGrpSpPr/>
          <p:nvPr/>
        </p:nvGrpSpPr>
        <p:grpSpPr>
          <a:xfrm>
            <a:off x="-1226500" y="1902131"/>
            <a:ext cx="11013414" cy="1812629"/>
            <a:chOff x="-1226500" y="1749731"/>
            <a:chExt cx="11013414" cy="1812629"/>
          </a:xfrm>
        </p:grpSpPr>
        <p:sp>
          <p:nvSpPr>
            <p:cNvPr id="192" name="Google Shape;192;p19"/>
            <p:cNvSpPr/>
            <p:nvPr/>
          </p:nvSpPr>
          <p:spPr>
            <a:xfrm>
              <a:off x="-541477" y="2660688"/>
              <a:ext cx="9854972" cy="901672"/>
            </a:xfrm>
            <a:custGeom>
              <a:avLst/>
              <a:gdLst/>
              <a:ahLst/>
              <a:cxnLst/>
              <a:rect l="l" t="t" r="r" b="b"/>
              <a:pathLst>
                <a:path w="42008" h="8520" extrusionOk="0">
                  <a:moveTo>
                    <a:pt x="1438" y="1"/>
                  </a:moveTo>
                  <a:lnTo>
                    <a:pt x="456" y="36"/>
                  </a:lnTo>
                  <a:lnTo>
                    <a:pt x="1" y="90"/>
                  </a:lnTo>
                  <a:lnTo>
                    <a:pt x="438" y="492"/>
                  </a:lnTo>
                  <a:lnTo>
                    <a:pt x="1242" y="1126"/>
                  </a:lnTo>
                  <a:lnTo>
                    <a:pt x="2108" y="1751"/>
                  </a:lnTo>
                  <a:lnTo>
                    <a:pt x="2242" y="1831"/>
                  </a:lnTo>
                  <a:lnTo>
                    <a:pt x="2715" y="1814"/>
                  </a:lnTo>
                  <a:lnTo>
                    <a:pt x="3805" y="1876"/>
                  </a:lnTo>
                  <a:lnTo>
                    <a:pt x="5037" y="2028"/>
                  </a:lnTo>
                  <a:lnTo>
                    <a:pt x="6412" y="2269"/>
                  </a:lnTo>
                  <a:lnTo>
                    <a:pt x="8672" y="2769"/>
                  </a:lnTo>
                  <a:lnTo>
                    <a:pt x="12038" y="3644"/>
                  </a:lnTo>
                  <a:lnTo>
                    <a:pt x="17566" y="5189"/>
                  </a:lnTo>
                  <a:lnTo>
                    <a:pt x="23370" y="6752"/>
                  </a:lnTo>
                  <a:lnTo>
                    <a:pt x="26237" y="7439"/>
                  </a:lnTo>
                  <a:lnTo>
                    <a:pt x="28103" y="7841"/>
                  </a:lnTo>
                  <a:lnTo>
                    <a:pt x="29014" y="8020"/>
                  </a:lnTo>
                  <a:lnTo>
                    <a:pt x="29907" y="8181"/>
                  </a:lnTo>
                  <a:lnTo>
                    <a:pt x="31568" y="8395"/>
                  </a:lnTo>
                  <a:lnTo>
                    <a:pt x="33086" y="8502"/>
                  </a:lnTo>
                  <a:lnTo>
                    <a:pt x="34452" y="8520"/>
                  </a:lnTo>
                  <a:lnTo>
                    <a:pt x="35685" y="8448"/>
                  </a:lnTo>
                  <a:lnTo>
                    <a:pt x="36783" y="8315"/>
                  </a:lnTo>
                  <a:lnTo>
                    <a:pt x="37748" y="8118"/>
                  </a:lnTo>
                  <a:lnTo>
                    <a:pt x="38596" y="7886"/>
                  </a:lnTo>
                  <a:lnTo>
                    <a:pt x="39328" y="7627"/>
                  </a:lnTo>
                  <a:lnTo>
                    <a:pt x="39953" y="7350"/>
                  </a:lnTo>
                  <a:lnTo>
                    <a:pt x="40703" y="6930"/>
                  </a:lnTo>
                  <a:lnTo>
                    <a:pt x="41570" y="6252"/>
                  </a:lnTo>
                  <a:lnTo>
                    <a:pt x="41668" y="6136"/>
                  </a:lnTo>
                  <a:lnTo>
                    <a:pt x="42007" y="5216"/>
                  </a:lnTo>
                  <a:lnTo>
                    <a:pt x="41525" y="5511"/>
                  </a:lnTo>
                  <a:lnTo>
                    <a:pt x="40498" y="6011"/>
                  </a:lnTo>
                  <a:lnTo>
                    <a:pt x="39418" y="6404"/>
                  </a:lnTo>
                  <a:lnTo>
                    <a:pt x="38266" y="6707"/>
                  </a:lnTo>
                  <a:lnTo>
                    <a:pt x="37069" y="6913"/>
                  </a:lnTo>
                  <a:lnTo>
                    <a:pt x="35819" y="7029"/>
                  </a:lnTo>
                  <a:lnTo>
                    <a:pt x="34524" y="7064"/>
                  </a:lnTo>
                  <a:lnTo>
                    <a:pt x="33193" y="7038"/>
                  </a:lnTo>
                  <a:lnTo>
                    <a:pt x="31827" y="6930"/>
                  </a:lnTo>
                  <a:lnTo>
                    <a:pt x="30416" y="6770"/>
                  </a:lnTo>
                  <a:lnTo>
                    <a:pt x="28264" y="6430"/>
                  </a:lnTo>
                  <a:lnTo>
                    <a:pt x="25326" y="5805"/>
                  </a:lnTo>
                  <a:lnTo>
                    <a:pt x="22334" y="5046"/>
                  </a:lnTo>
                  <a:lnTo>
                    <a:pt x="17825" y="3760"/>
                  </a:lnTo>
                  <a:lnTo>
                    <a:pt x="13422" y="2448"/>
                  </a:lnTo>
                  <a:lnTo>
                    <a:pt x="10601" y="1644"/>
                  </a:lnTo>
                  <a:lnTo>
                    <a:pt x="7895" y="947"/>
                  </a:lnTo>
                  <a:lnTo>
                    <a:pt x="5984" y="528"/>
                  </a:lnTo>
                  <a:lnTo>
                    <a:pt x="4769" y="304"/>
                  </a:lnTo>
                  <a:lnTo>
                    <a:pt x="3599" y="144"/>
                  </a:lnTo>
                  <a:lnTo>
                    <a:pt x="2492" y="36"/>
                  </a:lnTo>
                  <a:lnTo>
                    <a:pt x="1438" y="1"/>
                  </a:lnTo>
                  <a:close/>
                </a:path>
              </a:pathLst>
            </a:custGeom>
            <a:solidFill>
              <a:srgbClr val="8C1C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9"/>
            <p:cNvSpPr/>
            <p:nvPr/>
          </p:nvSpPr>
          <p:spPr>
            <a:xfrm>
              <a:off x="-824166" y="2498138"/>
              <a:ext cx="10233847" cy="910244"/>
            </a:xfrm>
            <a:custGeom>
              <a:avLst/>
              <a:gdLst/>
              <a:ahLst/>
              <a:cxnLst/>
              <a:rect l="l" t="t" r="r" b="b"/>
              <a:pathLst>
                <a:path w="43623" h="8601" extrusionOk="0">
                  <a:moveTo>
                    <a:pt x="2608" y="1"/>
                  </a:moveTo>
                  <a:lnTo>
                    <a:pt x="1509" y="54"/>
                  </a:lnTo>
                  <a:lnTo>
                    <a:pt x="491" y="206"/>
                  </a:lnTo>
                  <a:lnTo>
                    <a:pt x="0" y="322"/>
                  </a:lnTo>
                  <a:lnTo>
                    <a:pt x="277" y="679"/>
                  </a:lnTo>
                  <a:lnTo>
                    <a:pt x="884" y="1331"/>
                  </a:lnTo>
                  <a:lnTo>
                    <a:pt x="1206" y="1626"/>
                  </a:lnTo>
                  <a:lnTo>
                    <a:pt x="1661" y="1572"/>
                  </a:lnTo>
                  <a:lnTo>
                    <a:pt x="2643" y="1537"/>
                  </a:lnTo>
                  <a:lnTo>
                    <a:pt x="3697" y="1572"/>
                  </a:lnTo>
                  <a:lnTo>
                    <a:pt x="4804" y="1680"/>
                  </a:lnTo>
                  <a:lnTo>
                    <a:pt x="5974" y="1840"/>
                  </a:lnTo>
                  <a:lnTo>
                    <a:pt x="7189" y="2064"/>
                  </a:lnTo>
                  <a:lnTo>
                    <a:pt x="9100" y="2483"/>
                  </a:lnTo>
                  <a:lnTo>
                    <a:pt x="11806" y="3180"/>
                  </a:lnTo>
                  <a:lnTo>
                    <a:pt x="14627" y="3984"/>
                  </a:lnTo>
                  <a:lnTo>
                    <a:pt x="19030" y="5296"/>
                  </a:lnTo>
                  <a:lnTo>
                    <a:pt x="23539" y="6582"/>
                  </a:lnTo>
                  <a:lnTo>
                    <a:pt x="26531" y="7341"/>
                  </a:lnTo>
                  <a:lnTo>
                    <a:pt x="29469" y="7966"/>
                  </a:lnTo>
                  <a:lnTo>
                    <a:pt x="31621" y="8306"/>
                  </a:lnTo>
                  <a:lnTo>
                    <a:pt x="33032" y="8466"/>
                  </a:lnTo>
                  <a:lnTo>
                    <a:pt x="34398" y="8574"/>
                  </a:lnTo>
                  <a:lnTo>
                    <a:pt x="35729" y="8600"/>
                  </a:lnTo>
                  <a:lnTo>
                    <a:pt x="37024" y="8565"/>
                  </a:lnTo>
                  <a:lnTo>
                    <a:pt x="38274" y="8449"/>
                  </a:lnTo>
                  <a:lnTo>
                    <a:pt x="39471" y="8243"/>
                  </a:lnTo>
                  <a:lnTo>
                    <a:pt x="40623" y="7940"/>
                  </a:lnTo>
                  <a:lnTo>
                    <a:pt x="41703" y="7547"/>
                  </a:lnTo>
                  <a:lnTo>
                    <a:pt x="42730" y="7047"/>
                  </a:lnTo>
                  <a:lnTo>
                    <a:pt x="43212" y="6752"/>
                  </a:lnTo>
                  <a:lnTo>
                    <a:pt x="43623" y="5645"/>
                  </a:lnTo>
                  <a:lnTo>
                    <a:pt x="43123" y="5930"/>
                  </a:lnTo>
                  <a:lnTo>
                    <a:pt x="42069" y="6413"/>
                  </a:lnTo>
                  <a:lnTo>
                    <a:pt x="40944" y="6779"/>
                  </a:lnTo>
                  <a:lnTo>
                    <a:pt x="39756" y="7047"/>
                  </a:lnTo>
                  <a:lnTo>
                    <a:pt x="38515" y="7216"/>
                  </a:lnTo>
                  <a:lnTo>
                    <a:pt x="37220" y="7288"/>
                  </a:lnTo>
                  <a:lnTo>
                    <a:pt x="35881" y="7288"/>
                  </a:lnTo>
                  <a:lnTo>
                    <a:pt x="34497" y="7207"/>
                  </a:lnTo>
                  <a:lnTo>
                    <a:pt x="33077" y="7055"/>
                  </a:lnTo>
                  <a:lnTo>
                    <a:pt x="31621" y="6841"/>
                  </a:lnTo>
                  <a:lnTo>
                    <a:pt x="29389" y="6421"/>
                  </a:lnTo>
                  <a:lnTo>
                    <a:pt x="26335" y="5698"/>
                  </a:lnTo>
                  <a:lnTo>
                    <a:pt x="23227" y="4850"/>
                  </a:lnTo>
                  <a:lnTo>
                    <a:pt x="18557" y="3457"/>
                  </a:lnTo>
                  <a:lnTo>
                    <a:pt x="13984" y="2099"/>
                  </a:lnTo>
                  <a:lnTo>
                    <a:pt x="11046" y="1296"/>
                  </a:lnTo>
                  <a:lnTo>
                    <a:pt x="8234" y="635"/>
                  </a:lnTo>
                  <a:lnTo>
                    <a:pt x="6251" y="278"/>
                  </a:lnTo>
                  <a:lnTo>
                    <a:pt x="4974" y="117"/>
                  </a:lnTo>
                  <a:lnTo>
                    <a:pt x="3760" y="19"/>
                  </a:lnTo>
                  <a:lnTo>
                    <a:pt x="2608" y="1"/>
                  </a:lnTo>
                  <a:close/>
                </a:path>
              </a:pathLst>
            </a:custGeom>
            <a:solidFill>
              <a:srgbClr val="277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19"/>
            <p:cNvSpPr/>
            <p:nvPr/>
          </p:nvSpPr>
          <p:spPr>
            <a:xfrm>
              <a:off x="-1159405" y="1749731"/>
              <a:ext cx="10946319" cy="1146456"/>
            </a:xfrm>
            <a:custGeom>
              <a:avLst/>
              <a:gdLst/>
              <a:ahLst/>
              <a:cxnLst/>
              <a:rect l="l" t="t" r="r" b="b"/>
              <a:pathLst>
                <a:path w="46660" h="10833" extrusionOk="0">
                  <a:moveTo>
                    <a:pt x="5528" y="0"/>
                  </a:moveTo>
                  <a:lnTo>
                    <a:pt x="4483" y="54"/>
                  </a:lnTo>
                  <a:lnTo>
                    <a:pt x="3572" y="179"/>
                  </a:lnTo>
                  <a:lnTo>
                    <a:pt x="2786" y="375"/>
                  </a:lnTo>
                  <a:lnTo>
                    <a:pt x="2126" y="616"/>
                  </a:lnTo>
                  <a:lnTo>
                    <a:pt x="1572" y="884"/>
                  </a:lnTo>
                  <a:lnTo>
                    <a:pt x="1125" y="1161"/>
                  </a:lnTo>
                  <a:lnTo>
                    <a:pt x="777" y="1438"/>
                  </a:lnTo>
                  <a:lnTo>
                    <a:pt x="402" y="1813"/>
                  </a:lnTo>
                  <a:lnTo>
                    <a:pt x="170" y="2135"/>
                  </a:lnTo>
                  <a:lnTo>
                    <a:pt x="152" y="2170"/>
                  </a:lnTo>
                  <a:lnTo>
                    <a:pt x="0" y="2581"/>
                  </a:lnTo>
                  <a:lnTo>
                    <a:pt x="81" y="2536"/>
                  </a:lnTo>
                  <a:lnTo>
                    <a:pt x="152" y="2501"/>
                  </a:lnTo>
                  <a:lnTo>
                    <a:pt x="608" y="2260"/>
                  </a:lnTo>
                  <a:lnTo>
                    <a:pt x="1599" y="1902"/>
                  </a:lnTo>
                  <a:lnTo>
                    <a:pt x="2670" y="1670"/>
                  </a:lnTo>
                  <a:lnTo>
                    <a:pt x="3813" y="1554"/>
                  </a:lnTo>
                  <a:lnTo>
                    <a:pt x="5028" y="1545"/>
                  </a:lnTo>
                  <a:lnTo>
                    <a:pt x="6305" y="1626"/>
                  </a:lnTo>
                  <a:lnTo>
                    <a:pt x="7644" y="1804"/>
                  </a:lnTo>
                  <a:lnTo>
                    <a:pt x="9037" y="2054"/>
                  </a:lnTo>
                  <a:lnTo>
                    <a:pt x="10484" y="2385"/>
                  </a:lnTo>
                  <a:lnTo>
                    <a:pt x="11975" y="2769"/>
                  </a:lnTo>
                  <a:lnTo>
                    <a:pt x="14270" y="3447"/>
                  </a:lnTo>
                  <a:lnTo>
                    <a:pt x="19075" y="5073"/>
                  </a:lnTo>
                  <a:lnTo>
                    <a:pt x="24040" y="6850"/>
                  </a:lnTo>
                  <a:lnTo>
                    <a:pt x="27353" y="7993"/>
                  </a:lnTo>
                  <a:lnTo>
                    <a:pt x="30630" y="9037"/>
                  </a:lnTo>
                  <a:lnTo>
                    <a:pt x="33041" y="9698"/>
                  </a:lnTo>
                  <a:lnTo>
                    <a:pt x="34613" y="10073"/>
                  </a:lnTo>
                  <a:lnTo>
                    <a:pt x="36158" y="10386"/>
                  </a:lnTo>
                  <a:lnTo>
                    <a:pt x="37658" y="10618"/>
                  </a:lnTo>
                  <a:lnTo>
                    <a:pt x="39122" y="10770"/>
                  </a:lnTo>
                  <a:lnTo>
                    <a:pt x="40533" y="10832"/>
                  </a:lnTo>
                  <a:lnTo>
                    <a:pt x="41891" y="10797"/>
                  </a:lnTo>
                  <a:lnTo>
                    <a:pt x="43195" y="10654"/>
                  </a:lnTo>
                  <a:lnTo>
                    <a:pt x="44436" y="10395"/>
                  </a:lnTo>
                  <a:lnTo>
                    <a:pt x="45606" y="10002"/>
                  </a:lnTo>
                  <a:lnTo>
                    <a:pt x="46159" y="9761"/>
                  </a:lnTo>
                  <a:lnTo>
                    <a:pt x="46659" y="8412"/>
                  </a:lnTo>
                  <a:lnTo>
                    <a:pt x="46508" y="8546"/>
                  </a:lnTo>
                  <a:lnTo>
                    <a:pt x="46177" y="8778"/>
                  </a:lnTo>
                  <a:lnTo>
                    <a:pt x="45615" y="9064"/>
                  </a:lnTo>
                  <a:lnTo>
                    <a:pt x="44784" y="9341"/>
                  </a:lnTo>
                  <a:lnTo>
                    <a:pt x="43927" y="9529"/>
                  </a:lnTo>
                  <a:lnTo>
                    <a:pt x="42730" y="9671"/>
                  </a:lnTo>
                  <a:lnTo>
                    <a:pt x="41650" y="9698"/>
                  </a:lnTo>
                  <a:lnTo>
                    <a:pt x="41543" y="9698"/>
                  </a:lnTo>
                  <a:lnTo>
                    <a:pt x="40507" y="9609"/>
                  </a:lnTo>
                  <a:lnTo>
                    <a:pt x="38480" y="9368"/>
                  </a:lnTo>
                  <a:lnTo>
                    <a:pt x="36506" y="9046"/>
                  </a:lnTo>
                  <a:lnTo>
                    <a:pt x="34586" y="8662"/>
                  </a:lnTo>
                  <a:lnTo>
                    <a:pt x="32711" y="8225"/>
                  </a:lnTo>
                  <a:lnTo>
                    <a:pt x="30871" y="7725"/>
                  </a:lnTo>
                  <a:lnTo>
                    <a:pt x="28156" y="6903"/>
                  </a:lnTo>
                  <a:lnTo>
                    <a:pt x="24611" y="5689"/>
                  </a:lnTo>
                  <a:lnTo>
                    <a:pt x="21102" y="4394"/>
                  </a:lnTo>
                  <a:lnTo>
                    <a:pt x="17583" y="3072"/>
                  </a:lnTo>
                  <a:lnTo>
                    <a:pt x="13994" y="1795"/>
                  </a:lnTo>
                  <a:lnTo>
                    <a:pt x="12154" y="1188"/>
                  </a:lnTo>
                  <a:lnTo>
                    <a:pt x="11243" y="911"/>
                  </a:lnTo>
                  <a:lnTo>
                    <a:pt x="9564" y="483"/>
                  </a:lnTo>
                  <a:lnTo>
                    <a:pt x="8064" y="197"/>
                  </a:lnTo>
                  <a:lnTo>
                    <a:pt x="6716" y="36"/>
                  </a:lnTo>
                  <a:lnTo>
                    <a:pt x="5528" y="0"/>
                  </a:lnTo>
                  <a:close/>
                </a:path>
              </a:pathLst>
            </a:custGeom>
            <a:solidFill>
              <a:srgbClr val="EF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9"/>
            <p:cNvSpPr/>
            <p:nvPr/>
          </p:nvSpPr>
          <p:spPr>
            <a:xfrm>
              <a:off x="-1224389" y="1910376"/>
              <a:ext cx="10894004" cy="1102960"/>
            </a:xfrm>
            <a:custGeom>
              <a:avLst/>
              <a:gdLst/>
              <a:ahLst/>
              <a:cxnLst/>
              <a:rect l="l" t="t" r="r" b="b"/>
              <a:pathLst>
                <a:path w="46437" h="10422" extrusionOk="0">
                  <a:moveTo>
                    <a:pt x="4966" y="0"/>
                  </a:moveTo>
                  <a:lnTo>
                    <a:pt x="3805" y="45"/>
                  </a:lnTo>
                  <a:lnTo>
                    <a:pt x="2706" y="188"/>
                  </a:lnTo>
                  <a:lnTo>
                    <a:pt x="1679" y="447"/>
                  </a:lnTo>
                  <a:lnTo>
                    <a:pt x="1206" y="617"/>
                  </a:lnTo>
                  <a:lnTo>
                    <a:pt x="1135" y="643"/>
                  </a:lnTo>
                  <a:lnTo>
                    <a:pt x="893" y="751"/>
                  </a:lnTo>
                  <a:lnTo>
                    <a:pt x="885" y="751"/>
                  </a:lnTo>
                  <a:lnTo>
                    <a:pt x="474" y="938"/>
                  </a:lnTo>
                  <a:lnTo>
                    <a:pt x="277" y="1063"/>
                  </a:lnTo>
                  <a:lnTo>
                    <a:pt x="215" y="1340"/>
                  </a:lnTo>
                  <a:lnTo>
                    <a:pt x="0" y="2510"/>
                  </a:lnTo>
                  <a:lnTo>
                    <a:pt x="0" y="2912"/>
                  </a:lnTo>
                  <a:lnTo>
                    <a:pt x="45" y="2992"/>
                  </a:lnTo>
                  <a:lnTo>
                    <a:pt x="99" y="2992"/>
                  </a:lnTo>
                  <a:lnTo>
                    <a:pt x="134" y="2974"/>
                  </a:lnTo>
                  <a:lnTo>
                    <a:pt x="322" y="2849"/>
                  </a:lnTo>
                  <a:lnTo>
                    <a:pt x="545" y="2733"/>
                  </a:lnTo>
                  <a:lnTo>
                    <a:pt x="545" y="2742"/>
                  </a:lnTo>
                  <a:lnTo>
                    <a:pt x="545" y="2751"/>
                  </a:lnTo>
                  <a:lnTo>
                    <a:pt x="947" y="2563"/>
                  </a:lnTo>
                  <a:lnTo>
                    <a:pt x="1367" y="2411"/>
                  </a:lnTo>
                  <a:lnTo>
                    <a:pt x="1376" y="2403"/>
                  </a:lnTo>
                  <a:lnTo>
                    <a:pt x="1876" y="2242"/>
                  </a:lnTo>
                  <a:lnTo>
                    <a:pt x="2921" y="2019"/>
                  </a:lnTo>
                  <a:lnTo>
                    <a:pt x="4037" y="1894"/>
                  </a:lnTo>
                  <a:lnTo>
                    <a:pt x="5216" y="1876"/>
                  </a:lnTo>
                  <a:lnTo>
                    <a:pt x="6457" y="1938"/>
                  </a:lnTo>
                  <a:lnTo>
                    <a:pt x="7752" y="2081"/>
                  </a:lnTo>
                  <a:lnTo>
                    <a:pt x="9091" y="2295"/>
                  </a:lnTo>
                  <a:lnTo>
                    <a:pt x="10484" y="2581"/>
                  </a:lnTo>
                  <a:lnTo>
                    <a:pt x="12636" y="3108"/>
                  </a:lnTo>
                  <a:lnTo>
                    <a:pt x="15637" y="3983"/>
                  </a:lnTo>
                  <a:lnTo>
                    <a:pt x="20298" y="5510"/>
                  </a:lnTo>
                  <a:lnTo>
                    <a:pt x="25076" y="7126"/>
                  </a:lnTo>
                  <a:lnTo>
                    <a:pt x="28255" y="8145"/>
                  </a:lnTo>
                  <a:lnTo>
                    <a:pt x="31380" y="9046"/>
                  </a:lnTo>
                  <a:lnTo>
                    <a:pt x="33666" y="9600"/>
                  </a:lnTo>
                  <a:lnTo>
                    <a:pt x="35158" y="9913"/>
                  </a:lnTo>
                  <a:lnTo>
                    <a:pt x="36622" y="10154"/>
                  </a:lnTo>
                  <a:lnTo>
                    <a:pt x="38051" y="10323"/>
                  </a:lnTo>
                  <a:lnTo>
                    <a:pt x="39435" y="10413"/>
                  </a:lnTo>
                  <a:lnTo>
                    <a:pt x="40766" y="10422"/>
                  </a:lnTo>
                  <a:lnTo>
                    <a:pt x="42052" y="10332"/>
                  </a:lnTo>
                  <a:lnTo>
                    <a:pt x="43284" y="10145"/>
                  </a:lnTo>
                  <a:lnTo>
                    <a:pt x="44454" y="9850"/>
                  </a:lnTo>
                  <a:lnTo>
                    <a:pt x="45561" y="9430"/>
                  </a:lnTo>
                  <a:lnTo>
                    <a:pt x="46088" y="9171"/>
                  </a:lnTo>
                  <a:lnTo>
                    <a:pt x="46436" y="8243"/>
                  </a:lnTo>
                  <a:lnTo>
                    <a:pt x="45892" y="8484"/>
                  </a:lnTo>
                  <a:lnTo>
                    <a:pt x="44757" y="8859"/>
                  </a:lnTo>
                  <a:lnTo>
                    <a:pt x="43552" y="9118"/>
                  </a:lnTo>
                  <a:lnTo>
                    <a:pt x="42284" y="9270"/>
                  </a:lnTo>
                  <a:lnTo>
                    <a:pt x="40962" y="9314"/>
                  </a:lnTo>
                  <a:lnTo>
                    <a:pt x="39596" y="9261"/>
                  </a:lnTo>
                  <a:lnTo>
                    <a:pt x="38176" y="9127"/>
                  </a:lnTo>
                  <a:lnTo>
                    <a:pt x="36720" y="8904"/>
                  </a:lnTo>
                  <a:lnTo>
                    <a:pt x="35229" y="8618"/>
                  </a:lnTo>
                  <a:lnTo>
                    <a:pt x="33702" y="8261"/>
                  </a:lnTo>
                  <a:lnTo>
                    <a:pt x="31363" y="7635"/>
                  </a:lnTo>
                  <a:lnTo>
                    <a:pt x="28175" y="6644"/>
                  </a:lnTo>
                  <a:lnTo>
                    <a:pt x="24942" y="5537"/>
                  </a:lnTo>
                  <a:lnTo>
                    <a:pt x="20102" y="3796"/>
                  </a:lnTo>
                  <a:lnTo>
                    <a:pt x="15387" y="2179"/>
                  </a:lnTo>
                  <a:lnTo>
                    <a:pt x="12368" y="1260"/>
                  </a:lnTo>
                  <a:lnTo>
                    <a:pt x="10207" y="706"/>
                  </a:lnTo>
                  <a:lnTo>
                    <a:pt x="8823" y="420"/>
                  </a:lnTo>
                  <a:lnTo>
                    <a:pt x="7475" y="197"/>
                  </a:lnTo>
                  <a:lnTo>
                    <a:pt x="6189" y="54"/>
                  </a:lnTo>
                  <a:lnTo>
                    <a:pt x="4966" y="0"/>
                  </a:lnTo>
                  <a:close/>
                </a:path>
              </a:pathLst>
            </a:cu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9"/>
            <p:cNvSpPr/>
            <p:nvPr/>
          </p:nvSpPr>
          <p:spPr>
            <a:xfrm>
              <a:off x="-1012782" y="2302570"/>
              <a:ext cx="10514660" cy="966863"/>
            </a:xfrm>
            <a:custGeom>
              <a:avLst/>
              <a:gdLst/>
              <a:ahLst/>
              <a:cxnLst/>
              <a:rect l="l" t="t" r="r" b="b"/>
              <a:pathLst>
                <a:path w="44820" h="9136" extrusionOk="0">
                  <a:moveTo>
                    <a:pt x="3813" y="0"/>
                  </a:moveTo>
                  <a:lnTo>
                    <a:pt x="2635" y="63"/>
                  </a:lnTo>
                  <a:lnTo>
                    <a:pt x="1527" y="215"/>
                  </a:lnTo>
                  <a:lnTo>
                    <a:pt x="483" y="483"/>
                  </a:lnTo>
                  <a:lnTo>
                    <a:pt x="0" y="661"/>
                  </a:lnTo>
                  <a:lnTo>
                    <a:pt x="0" y="688"/>
                  </a:lnTo>
                  <a:lnTo>
                    <a:pt x="9" y="706"/>
                  </a:lnTo>
                  <a:lnTo>
                    <a:pt x="161" y="1099"/>
                  </a:lnTo>
                  <a:lnTo>
                    <a:pt x="563" y="1822"/>
                  </a:lnTo>
                  <a:lnTo>
                    <a:pt x="804" y="2170"/>
                  </a:lnTo>
                  <a:lnTo>
                    <a:pt x="1295" y="2054"/>
                  </a:lnTo>
                  <a:lnTo>
                    <a:pt x="2313" y="1902"/>
                  </a:lnTo>
                  <a:lnTo>
                    <a:pt x="3412" y="1849"/>
                  </a:lnTo>
                  <a:lnTo>
                    <a:pt x="4564" y="1867"/>
                  </a:lnTo>
                  <a:lnTo>
                    <a:pt x="5778" y="1965"/>
                  </a:lnTo>
                  <a:lnTo>
                    <a:pt x="7055" y="2126"/>
                  </a:lnTo>
                  <a:lnTo>
                    <a:pt x="9038" y="2483"/>
                  </a:lnTo>
                  <a:lnTo>
                    <a:pt x="11850" y="3144"/>
                  </a:lnTo>
                  <a:lnTo>
                    <a:pt x="14788" y="3947"/>
                  </a:lnTo>
                  <a:lnTo>
                    <a:pt x="19361" y="5305"/>
                  </a:lnTo>
                  <a:lnTo>
                    <a:pt x="24031" y="6698"/>
                  </a:lnTo>
                  <a:lnTo>
                    <a:pt x="27139" y="7546"/>
                  </a:lnTo>
                  <a:lnTo>
                    <a:pt x="30193" y="8269"/>
                  </a:lnTo>
                  <a:lnTo>
                    <a:pt x="32425" y="8689"/>
                  </a:lnTo>
                  <a:lnTo>
                    <a:pt x="33881" y="8903"/>
                  </a:lnTo>
                  <a:lnTo>
                    <a:pt x="35301" y="9055"/>
                  </a:lnTo>
                  <a:lnTo>
                    <a:pt x="36685" y="9136"/>
                  </a:lnTo>
                  <a:lnTo>
                    <a:pt x="38024" y="9136"/>
                  </a:lnTo>
                  <a:lnTo>
                    <a:pt x="39319" y="9064"/>
                  </a:lnTo>
                  <a:lnTo>
                    <a:pt x="40560" y="8895"/>
                  </a:lnTo>
                  <a:lnTo>
                    <a:pt x="41748" y="8627"/>
                  </a:lnTo>
                  <a:lnTo>
                    <a:pt x="42873" y="8261"/>
                  </a:lnTo>
                  <a:lnTo>
                    <a:pt x="43927" y="7778"/>
                  </a:lnTo>
                  <a:lnTo>
                    <a:pt x="44427" y="7493"/>
                  </a:lnTo>
                  <a:lnTo>
                    <a:pt x="44820" y="6448"/>
                  </a:lnTo>
                  <a:lnTo>
                    <a:pt x="44293" y="6733"/>
                  </a:lnTo>
                  <a:lnTo>
                    <a:pt x="43195" y="7189"/>
                  </a:lnTo>
                  <a:lnTo>
                    <a:pt x="42025" y="7519"/>
                  </a:lnTo>
                  <a:lnTo>
                    <a:pt x="40801" y="7743"/>
                  </a:lnTo>
                  <a:lnTo>
                    <a:pt x="39516" y="7868"/>
                  </a:lnTo>
                  <a:lnTo>
                    <a:pt x="38176" y="7894"/>
                  </a:lnTo>
                  <a:lnTo>
                    <a:pt x="36783" y="7832"/>
                  </a:lnTo>
                  <a:lnTo>
                    <a:pt x="35354" y="7689"/>
                  </a:lnTo>
                  <a:lnTo>
                    <a:pt x="33890" y="7475"/>
                  </a:lnTo>
                  <a:lnTo>
                    <a:pt x="32389" y="7198"/>
                  </a:lnTo>
                  <a:lnTo>
                    <a:pt x="30085" y="6689"/>
                  </a:lnTo>
                  <a:lnTo>
                    <a:pt x="26942" y="5841"/>
                  </a:lnTo>
                  <a:lnTo>
                    <a:pt x="23754" y="4876"/>
                  </a:lnTo>
                  <a:lnTo>
                    <a:pt x="18950" y="3331"/>
                  </a:lnTo>
                  <a:lnTo>
                    <a:pt x="14253" y="1885"/>
                  </a:lnTo>
                  <a:lnTo>
                    <a:pt x="11243" y="1063"/>
                  </a:lnTo>
                  <a:lnTo>
                    <a:pt x="9082" y="581"/>
                  </a:lnTo>
                  <a:lnTo>
                    <a:pt x="7689" y="331"/>
                  </a:lnTo>
                  <a:lnTo>
                    <a:pt x="6350" y="143"/>
                  </a:lnTo>
                  <a:lnTo>
                    <a:pt x="5055" y="27"/>
                  </a:lnTo>
                  <a:lnTo>
                    <a:pt x="3813" y="0"/>
                  </a:lnTo>
                  <a:close/>
                </a:path>
              </a:pathLst>
            </a:custGeom>
            <a:solidFill>
              <a:srgbClr val="07AA3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9"/>
            <p:cNvSpPr/>
            <p:nvPr/>
          </p:nvSpPr>
          <p:spPr>
            <a:xfrm>
              <a:off x="-1226500" y="2108801"/>
              <a:ext cx="10814476" cy="1029303"/>
            </a:xfrm>
            <a:custGeom>
              <a:avLst/>
              <a:gdLst/>
              <a:ahLst/>
              <a:cxnLst/>
              <a:rect l="l" t="t" r="r" b="b"/>
              <a:pathLst>
                <a:path w="46098" h="9726" extrusionOk="0">
                  <a:moveTo>
                    <a:pt x="5216" y="1"/>
                  </a:moveTo>
                  <a:lnTo>
                    <a:pt x="4037" y="27"/>
                  </a:lnTo>
                  <a:lnTo>
                    <a:pt x="2921" y="144"/>
                  </a:lnTo>
                  <a:lnTo>
                    <a:pt x="1876" y="376"/>
                  </a:lnTo>
                  <a:lnTo>
                    <a:pt x="1376" y="536"/>
                  </a:lnTo>
                  <a:lnTo>
                    <a:pt x="1224" y="581"/>
                  </a:lnTo>
                  <a:lnTo>
                    <a:pt x="626" y="822"/>
                  </a:lnTo>
                  <a:lnTo>
                    <a:pt x="233" y="1045"/>
                  </a:lnTo>
                  <a:lnTo>
                    <a:pt x="90" y="1162"/>
                  </a:lnTo>
                  <a:lnTo>
                    <a:pt x="36" y="1233"/>
                  </a:lnTo>
                  <a:lnTo>
                    <a:pt x="1" y="1429"/>
                  </a:lnTo>
                  <a:lnTo>
                    <a:pt x="90" y="1787"/>
                  </a:lnTo>
                  <a:lnTo>
                    <a:pt x="501" y="2510"/>
                  </a:lnTo>
                  <a:lnTo>
                    <a:pt x="608" y="2653"/>
                  </a:lnTo>
                  <a:lnTo>
                    <a:pt x="644" y="2626"/>
                  </a:lnTo>
                  <a:lnTo>
                    <a:pt x="1278" y="2358"/>
                  </a:lnTo>
                  <a:lnTo>
                    <a:pt x="2001" y="2153"/>
                  </a:lnTo>
                  <a:lnTo>
                    <a:pt x="2519" y="2037"/>
                  </a:lnTo>
                  <a:lnTo>
                    <a:pt x="3590" y="1885"/>
                  </a:lnTo>
                  <a:lnTo>
                    <a:pt x="4733" y="1831"/>
                  </a:lnTo>
                  <a:lnTo>
                    <a:pt x="5921" y="1858"/>
                  </a:lnTo>
                  <a:lnTo>
                    <a:pt x="7171" y="1965"/>
                  </a:lnTo>
                  <a:lnTo>
                    <a:pt x="8466" y="2135"/>
                  </a:lnTo>
                  <a:lnTo>
                    <a:pt x="9806" y="2376"/>
                  </a:lnTo>
                  <a:lnTo>
                    <a:pt x="11190" y="2671"/>
                  </a:lnTo>
                  <a:lnTo>
                    <a:pt x="13324" y="3198"/>
                  </a:lnTo>
                  <a:lnTo>
                    <a:pt x="16271" y="4046"/>
                  </a:lnTo>
                  <a:lnTo>
                    <a:pt x="20834" y="5484"/>
                  </a:lnTo>
                  <a:lnTo>
                    <a:pt x="25478" y="6957"/>
                  </a:lnTo>
                  <a:lnTo>
                    <a:pt x="28559" y="7868"/>
                  </a:lnTo>
                  <a:lnTo>
                    <a:pt x="31577" y="8663"/>
                  </a:lnTo>
                  <a:lnTo>
                    <a:pt x="33792" y="9127"/>
                  </a:lnTo>
                  <a:lnTo>
                    <a:pt x="35229" y="9377"/>
                  </a:lnTo>
                  <a:lnTo>
                    <a:pt x="36640" y="9565"/>
                  </a:lnTo>
                  <a:lnTo>
                    <a:pt x="38006" y="9681"/>
                  </a:lnTo>
                  <a:lnTo>
                    <a:pt x="39337" y="9725"/>
                  </a:lnTo>
                  <a:lnTo>
                    <a:pt x="40623" y="9690"/>
                  </a:lnTo>
                  <a:lnTo>
                    <a:pt x="41855" y="9556"/>
                  </a:lnTo>
                  <a:lnTo>
                    <a:pt x="43043" y="9324"/>
                  </a:lnTo>
                  <a:lnTo>
                    <a:pt x="44159" y="8993"/>
                  </a:lnTo>
                  <a:lnTo>
                    <a:pt x="45222" y="8556"/>
                  </a:lnTo>
                  <a:lnTo>
                    <a:pt x="45731" y="8279"/>
                  </a:lnTo>
                  <a:lnTo>
                    <a:pt x="46097" y="7296"/>
                  </a:lnTo>
                  <a:lnTo>
                    <a:pt x="45570" y="7555"/>
                  </a:lnTo>
                  <a:lnTo>
                    <a:pt x="44463" y="7975"/>
                  </a:lnTo>
                  <a:lnTo>
                    <a:pt x="43293" y="8270"/>
                  </a:lnTo>
                  <a:lnTo>
                    <a:pt x="42061" y="8457"/>
                  </a:lnTo>
                  <a:lnTo>
                    <a:pt x="40775" y="8547"/>
                  </a:lnTo>
                  <a:lnTo>
                    <a:pt x="39435" y="8538"/>
                  </a:lnTo>
                  <a:lnTo>
                    <a:pt x="38051" y="8448"/>
                  </a:lnTo>
                  <a:lnTo>
                    <a:pt x="36631" y="8279"/>
                  </a:lnTo>
                  <a:lnTo>
                    <a:pt x="35167" y="8038"/>
                  </a:lnTo>
                  <a:lnTo>
                    <a:pt x="33675" y="7725"/>
                  </a:lnTo>
                  <a:lnTo>
                    <a:pt x="31380" y="7171"/>
                  </a:lnTo>
                  <a:lnTo>
                    <a:pt x="28255" y="6270"/>
                  </a:lnTo>
                  <a:lnTo>
                    <a:pt x="25076" y="5251"/>
                  </a:lnTo>
                  <a:lnTo>
                    <a:pt x="20298" y="3635"/>
                  </a:lnTo>
                  <a:lnTo>
                    <a:pt x="15637" y="2108"/>
                  </a:lnTo>
                  <a:lnTo>
                    <a:pt x="12636" y="1233"/>
                  </a:lnTo>
                  <a:lnTo>
                    <a:pt x="10484" y="706"/>
                  </a:lnTo>
                  <a:lnTo>
                    <a:pt x="9091" y="420"/>
                  </a:lnTo>
                  <a:lnTo>
                    <a:pt x="7752" y="206"/>
                  </a:lnTo>
                  <a:lnTo>
                    <a:pt x="6457" y="63"/>
                  </a:lnTo>
                  <a:lnTo>
                    <a:pt x="5216" y="1"/>
                  </a:lnTo>
                  <a:close/>
                </a:path>
              </a:pathLst>
            </a:custGeom>
            <a:solidFill>
              <a:srgbClr val="FFE4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8" name="Google Shape;198;p19"/>
          <p:cNvGrpSpPr/>
          <p:nvPr/>
        </p:nvGrpSpPr>
        <p:grpSpPr>
          <a:xfrm>
            <a:off x="461400" y="2017050"/>
            <a:ext cx="1270200" cy="2559900"/>
            <a:chOff x="461400" y="1864650"/>
            <a:chExt cx="1270200" cy="2559900"/>
          </a:xfrm>
        </p:grpSpPr>
        <p:sp>
          <p:nvSpPr>
            <p:cNvPr id="199" name="Google Shape;199;p19"/>
            <p:cNvSpPr/>
            <p:nvPr/>
          </p:nvSpPr>
          <p:spPr>
            <a:xfrm>
              <a:off x="461400" y="3562350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0" name="Google Shape;200;p19"/>
            <p:cNvGrpSpPr/>
            <p:nvPr/>
          </p:nvGrpSpPr>
          <p:grpSpPr>
            <a:xfrm>
              <a:off x="461400" y="3620625"/>
              <a:ext cx="1270200" cy="745650"/>
              <a:chOff x="-1395675" y="1764425"/>
              <a:chExt cx="1270200" cy="745650"/>
            </a:xfrm>
          </p:grpSpPr>
          <p:sp>
            <p:nvSpPr>
              <p:cNvPr id="201" name="Google Shape;201;p19"/>
              <p:cNvSpPr txBox="1"/>
              <p:nvPr/>
            </p:nvSpPr>
            <p:spPr>
              <a:xfrm>
                <a:off x="-1395675" y="176442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Mercury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02" name="Google Shape;202;p19"/>
              <p:cNvSpPr txBox="1"/>
              <p:nvPr/>
            </p:nvSpPr>
            <p:spPr>
              <a:xfrm>
                <a:off x="-1395675" y="204327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Mercury is the smallest planet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03" name="Google Shape;203;p19"/>
            <p:cNvCxnSpPr>
              <a:stCxn id="199" idx="0"/>
            </p:cNvCxnSpPr>
            <p:nvPr/>
          </p:nvCxnSpPr>
          <p:spPr>
            <a:xfrm rot="10800000">
              <a:off x="1096500" y="1864650"/>
              <a:ext cx="0" cy="1697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04" name="Google Shape;204;p19"/>
          <p:cNvGrpSpPr/>
          <p:nvPr/>
        </p:nvGrpSpPr>
        <p:grpSpPr>
          <a:xfrm>
            <a:off x="1851600" y="2370450"/>
            <a:ext cx="1270200" cy="2206500"/>
            <a:chOff x="1851600" y="2218050"/>
            <a:chExt cx="1270200" cy="2206500"/>
          </a:xfrm>
        </p:grpSpPr>
        <p:sp>
          <p:nvSpPr>
            <p:cNvPr id="205" name="Google Shape;205;p19"/>
            <p:cNvSpPr/>
            <p:nvPr/>
          </p:nvSpPr>
          <p:spPr>
            <a:xfrm>
              <a:off x="1851600" y="3562350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6" name="Google Shape;206;p19"/>
            <p:cNvGrpSpPr/>
            <p:nvPr/>
          </p:nvGrpSpPr>
          <p:grpSpPr>
            <a:xfrm>
              <a:off x="1851600" y="3620625"/>
              <a:ext cx="1270200" cy="745650"/>
              <a:chOff x="-1395675" y="1764425"/>
              <a:chExt cx="1270200" cy="745650"/>
            </a:xfrm>
          </p:grpSpPr>
          <p:sp>
            <p:nvSpPr>
              <p:cNvPr id="207" name="Google Shape;207;p19"/>
              <p:cNvSpPr txBox="1"/>
              <p:nvPr/>
            </p:nvSpPr>
            <p:spPr>
              <a:xfrm>
                <a:off x="-1395675" y="176442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Venus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08" name="Google Shape;208;p19"/>
              <p:cNvSpPr txBox="1"/>
              <p:nvPr/>
            </p:nvSpPr>
            <p:spPr>
              <a:xfrm>
                <a:off x="-1395675" y="204327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Venus has a lovely name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09" name="Google Shape;209;p19"/>
            <p:cNvCxnSpPr/>
            <p:nvPr/>
          </p:nvCxnSpPr>
          <p:spPr>
            <a:xfrm rot="10800000">
              <a:off x="2486700" y="2218050"/>
              <a:ext cx="0" cy="1344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10" name="Google Shape;210;p19"/>
          <p:cNvGrpSpPr/>
          <p:nvPr/>
        </p:nvGrpSpPr>
        <p:grpSpPr>
          <a:xfrm>
            <a:off x="3241800" y="2713695"/>
            <a:ext cx="1270200" cy="1851000"/>
            <a:chOff x="3241800" y="2594913"/>
            <a:chExt cx="1270200" cy="1851000"/>
          </a:xfrm>
        </p:grpSpPr>
        <p:sp>
          <p:nvSpPr>
            <p:cNvPr id="211" name="Google Shape;211;p19"/>
            <p:cNvSpPr/>
            <p:nvPr/>
          </p:nvSpPr>
          <p:spPr>
            <a:xfrm>
              <a:off x="3241800" y="3583713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2" name="Google Shape;212;p19"/>
            <p:cNvGrpSpPr/>
            <p:nvPr/>
          </p:nvGrpSpPr>
          <p:grpSpPr>
            <a:xfrm>
              <a:off x="3241800" y="3641988"/>
              <a:ext cx="1270200" cy="745650"/>
              <a:chOff x="-1395675" y="1764425"/>
              <a:chExt cx="1270200" cy="745650"/>
            </a:xfrm>
          </p:grpSpPr>
          <p:sp>
            <p:nvSpPr>
              <p:cNvPr id="213" name="Google Shape;213;p19"/>
              <p:cNvSpPr txBox="1"/>
              <p:nvPr/>
            </p:nvSpPr>
            <p:spPr>
              <a:xfrm>
                <a:off x="-1395675" y="176442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Saturn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14" name="Google Shape;214;p19"/>
              <p:cNvSpPr txBox="1"/>
              <p:nvPr/>
            </p:nvSpPr>
            <p:spPr>
              <a:xfrm>
                <a:off x="-1395675" y="204327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Saturn is a ringed planet 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15" name="Google Shape;215;p19"/>
            <p:cNvCxnSpPr/>
            <p:nvPr/>
          </p:nvCxnSpPr>
          <p:spPr>
            <a:xfrm rot="10800000">
              <a:off x="3876900" y="2594913"/>
              <a:ext cx="0" cy="988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16" name="Google Shape;216;p19"/>
          <p:cNvGrpSpPr/>
          <p:nvPr/>
        </p:nvGrpSpPr>
        <p:grpSpPr>
          <a:xfrm>
            <a:off x="4632000" y="1453688"/>
            <a:ext cx="1270200" cy="1742100"/>
            <a:chOff x="4632000" y="1301288"/>
            <a:chExt cx="1270200" cy="1742100"/>
          </a:xfrm>
        </p:grpSpPr>
        <p:sp>
          <p:nvSpPr>
            <p:cNvPr id="217" name="Google Shape;217;p19"/>
            <p:cNvSpPr/>
            <p:nvPr/>
          </p:nvSpPr>
          <p:spPr>
            <a:xfrm>
              <a:off x="4632000" y="1301288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18" name="Google Shape;218;p19"/>
            <p:cNvGrpSpPr/>
            <p:nvPr/>
          </p:nvGrpSpPr>
          <p:grpSpPr>
            <a:xfrm>
              <a:off x="4632000" y="1359575"/>
              <a:ext cx="1270200" cy="745650"/>
              <a:chOff x="-2222000" y="4212050"/>
              <a:chExt cx="1270200" cy="745650"/>
            </a:xfrm>
          </p:grpSpPr>
          <p:sp>
            <p:nvSpPr>
              <p:cNvPr id="219" name="Google Shape;219;p19"/>
              <p:cNvSpPr txBox="1"/>
              <p:nvPr/>
            </p:nvSpPr>
            <p:spPr>
              <a:xfrm>
                <a:off x="-2222000" y="4212050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Mars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20" name="Google Shape;220;p19"/>
              <p:cNvSpPr txBox="1"/>
              <p:nvPr/>
            </p:nvSpPr>
            <p:spPr>
              <a:xfrm>
                <a:off x="-2222000" y="4490900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Mars is a very very cold place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21" name="Google Shape;221;p19"/>
            <p:cNvCxnSpPr>
              <a:stCxn id="217" idx="2"/>
            </p:cNvCxnSpPr>
            <p:nvPr/>
          </p:nvCxnSpPr>
          <p:spPr>
            <a:xfrm>
              <a:off x="5267100" y="2163488"/>
              <a:ext cx="0" cy="8799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22" name="Google Shape;222;p19"/>
          <p:cNvGrpSpPr/>
          <p:nvPr/>
        </p:nvGrpSpPr>
        <p:grpSpPr>
          <a:xfrm>
            <a:off x="6022200" y="1453688"/>
            <a:ext cx="1270200" cy="2042100"/>
            <a:chOff x="6022200" y="1301288"/>
            <a:chExt cx="1270200" cy="2042100"/>
          </a:xfrm>
        </p:grpSpPr>
        <p:sp>
          <p:nvSpPr>
            <p:cNvPr id="223" name="Google Shape;223;p19"/>
            <p:cNvSpPr/>
            <p:nvPr/>
          </p:nvSpPr>
          <p:spPr>
            <a:xfrm>
              <a:off x="6022200" y="1301288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24" name="Google Shape;224;p19"/>
            <p:cNvGrpSpPr/>
            <p:nvPr/>
          </p:nvGrpSpPr>
          <p:grpSpPr>
            <a:xfrm>
              <a:off x="6022200" y="1359575"/>
              <a:ext cx="1270200" cy="745650"/>
              <a:chOff x="-2790075" y="4212050"/>
              <a:chExt cx="1270200" cy="745650"/>
            </a:xfrm>
          </p:grpSpPr>
          <p:sp>
            <p:nvSpPr>
              <p:cNvPr id="225" name="Google Shape;225;p19"/>
              <p:cNvSpPr txBox="1"/>
              <p:nvPr/>
            </p:nvSpPr>
            <p:spPr>
              <a:xfrm>
                <a:off x="-2790075" y="4212050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Earth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26" name="Google Shape;226;p19"/>
              <p:cNvSpPr txBox="1"/>
              <p:nvPr/>
            </p:nvSpPr>
            <p:spPr>
              <a:xfrm>
                <a:off x="-2790075" y="4490900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Earth is where we all live on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27" name="Google Shape;227;p19"/>
            <p:cNvCxnSpPr>
              <a:stCxn id="223" idx="2"/>
            </p:cNvCxnSpPr>
            <p:nvPr/>
          </p:nvCxnSpPr>
          <p:spPr>
            <a:xfrm>
              <a:off x="6657300" y="2163488"/>
              <a:ext cx="0" cy="11799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grpSp>
        <p:nvGrpSpPr>
          <p:cNvPr id="228" name="Google Shape;228;p19"/>
          <p:cNvGrpSpPr/>
          <p:nvPr/>
        </p:nvGrpSpPr>
        <p:grpSpPr>
          <a:xfrm>
            <a:off x="7412400" y="1453688"/>
            <a:ext cx="1270200" cy="2208000"/>
            <a:chOff x="7412400" y="1301288"/>
            <a:chExt cx="1270200" cy="2208000"/>
          </a:xfrm>
        </p:grpSpPr>
        <p:sp>
          <p:nvSpPr>
            <p:cNvPr id="229" name="Google Shape;229;p19"/>
            <p:cNvSpPr/>
            <p:nvPr/>
          </p:nvSpPr>
          <p:spPr>
            <a:xfrm>
              <a:off x="7412400" y="1301288"/>
              <a:ext cx="1270200" cy="862200"/>
            </a:xfrm>
            <a:prstGeom prst="rect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0" name="Google Shape;230;p19"/>
            <p:cNvGrpSpPr/>
            <p:nvPr/>
          </p:nvGrpSpPr>
          <p:grpSpPr>
            <a:xfrm>
              <a:off x="7412400" y="1359575"/>
              <a:ext cx="1270200" cy="745650"/>
              <a:chOff x="-3127275" y="4153775"/>
              <a:chExt cx="1270200" cy="745650"/>
            </a:xfrm>
          </p:grpSpPr>
          <p:sp>
            <p:nvSpPr>
              <p:cNvPr id="231" name="Google Shape;231;p19"/>
              <p:cNvSpPr txBox="1"/>
              <p:nvPr/>
            </p:nvSpPr>
            <p:spPr>
              <a:xfrm>
                <a:off x="-3127275" y="4153775"/>
                <a:ext cx="1270200" cy="34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800" b="1">
                    <a:solidFill>
                      <a:schemeClr val="dk1"/>
                    </a:solidFill>
                    <a:latin typeface="Fira Sans Extra Condensed"/>
                    <a:ea typeface="Fira Sans Extra Condensed"/>
                    <a:cs typeface="Fira Sans Extra Condensed"/>
                    <a:sym typeface="Fira Sans Extra Condensed"/>
                  </a:rPr>
                  <a:t>Jupiter</a:t>
                </a:r>
                <a:endParaRPr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endParaRPr>
              </a:p>
            </p:txBody>
          </p:sp>
          <p:sp>
            <p:nvSpPr>
              <p:cNvPr id="232" name="Google Shape;232;p19"/>
              <p:cNvSpPr txBox="1"/>
              <p:nvPr/>
            </p:nvSpPr>
            <p:spPr>
              <a:xfrm>
                <a:off x="-3127275" y="4432625"/>
                <a:ext cx="1270200" cy="4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" sz="1200">
                    <a:solidFill>
                      <a:schemeClr val="dk1"/>
                    </a:solidFill>
                    <a:latin typeface="Roboto"/>
                    <a:ea typeface="Roboto"/>
                    <a:cs typeface="Roboto"/>
                    <a:sym typeface="Roboto"/>
                  </a:rPr>
                  <a:t>Jupiter is the biggest planet </a:t>
                </a: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cxnSp>
          <p:nvCxnSpPr>
            <p:cNvPr id="233" name="Google Shape;233;p19"/>
            <p:cNvCxnSpPr/>
            <p:nvPr/>
          </p:nvCxnSpPr>
          <p:spPr>
            <a:xfrm>
              <a:off x="8047500" y="2163488"/>
              <a:ext cx="0" cy="13458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39" name="Google Shape;239;p20"/>
          <p:cNvGrpSpPr/>
          <p:nvPr/>
        </p:nvGrpSpPr>
        <p:grpSpPr>
          <a:xfrm>
            <a:off x="457200" y="1188388"/>
            <a:ext cx="1510818" cy="885149"/>
            <a:chOff x="457200" y="1225950"/>
            <a:chExt cx="1510818" cy="885149"/>
          </a:xfrm>
        </p:grpSpPr>
        <p:sp>
          <p:nvSpPr>
            <p:cNvPr id="240" name="Google Shape;240;p20"/>
            <p:cNvSpPr txBox="1"/>
            <p:nvPr/>
          </p:nvSpPr>
          <p:spPr>
            <a:xfrm>
              <a:off x="457218" y="1225950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1" name="Google Shape;241;p20"/>
            <p:cNvSpPr txBox="1"/>
            <p:nvPr/>
          </p:nvSpPr>
          <p:spPr>
            <a:xfrm>
              <a:off x="457200" y="1504799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2" name="Google Shape;242;p20"/>
          <p:cNvGrpSpPr/>
          <p:nvPr/>
        </p:nvGrpSpPr>
        <p:grpSpPr>
          <a:xfrm>
            <a:off x="3816587" y="1188388"/>
            <a:ext cx="1510818" cy="885149"/>
            <a:chOff x="3816600" y="1150828"/>
            <a:chExt cx="1510818" cy="885149"/>
          </a:xfrm>
        </p:grpSpPr>
        <p:sp>
          <p:nvSpPr>
            <p:cNvPr id="243" name="Google Shape;243;p20"/>
            <p:cNvSpPr txBox="1"/>
            <p:nvPr/>
          </p:nvSpPr>
          <p:spPr>
            <a:xfrm>
              <a:off x="3816617" y="1150828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4" name="Google Shape;244;p20"/>
            <p:cNvSpPr txBox="1"/>
            <p:nvPr/>
          </p:nvSpPr>
          <p:spPr>
            <a:xfrm>
              <a:off x="3816600" y="1429677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45" name="Google Shape;245;p20"/>
          <p:cNvGrpSpPr/>
          <p:nvPr/>
        </p:nvGrpSpPr>
        <p:grpSpPr>
          <a:xfrm>
            <a:off x="7175975" y="1188388"/>
            <a:ext cx="1510818" cy="885149"/>
            <a:chOff x="7175975" y="1150825"/>
            <a:chExt cx="1510818" cy="885149"/>
          </a:xfrm>
        </p:grpSpPr>
        <p:sp>
          <p:nvSpPr>
            <p:cNvPr id="246" name="Google Shape;246;p20"/>
            <p:cNvSpPr txBox="1"/>
            <p:nvPr/>
          </p:nvSpPr>
          <p:spPr>
            <a:xfrm>
              <a:off x="7175992" y="115082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47" name="Google Shape;247;p20"/>
            <p:cNvSpPr txBox="1"/>
            <p:nvPr/>
          </p:nvSpPr>
          <p:spPr>
            <a:xfrm>
              <a:off x="7175975" y="142967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32036" y="2563089"/>
            <a:ext cx="7418754" cy="4937175"/>
            <a:chOff x="832036" y="2563089"/>
            <a:chExt cx="7418754" cy="4937175"/>
          </a:xfrm>
        </p:grpSpPr>
        <p:grpSp>
          <p:nvGrpSpPr>
            <p:cNvPr id="248" name="Google Shape;248;p20"/>
            <p:cNvGrpSpPr/>
            <p:nvPr/>
          </p:nvGrpSpPr>
          <p:grpSpPr>
            <a:xfrm>
              <a:off x="7611973" y="2655375"/>
              <a:ext cx="638817" cy="4520131"/>
              <a:chOff x="6615173" y="2433550"/>
              <a:chExt cx="638817" cy="4520131"/>
            </a:xfrm>
          </p:grpSpPr>
          <p:sp>
            <p:nvSpPr>
              <p:cNvPr id="249" name="Google Shape;249;p20"/>
              <p:cNvSpPr/>
              <p:nvPr/>
            </p:nvSpPr>
            <p:spPr>
              <a:xfrm>
                <a:off x="6790560" y="3739570"/>
                <a:ext cx="390831" cy="3206093"/>
              </a:xfrm>
              <a:custGeom>
                <a:avLst/>
                <a:gdLst/>
                <a:ahLst/>
                <a:cxnLst/>
                <a:rect l="l" t="t" r="r" b="b"/>
                <a:pathLst>
                  <a:path w="7163" h="58760" extrusionOk="0">
                    <a:moveTo>
                      <a:pt x="5546" y="2260"/>
                    </a:moveTo>
                    <a:lnTo>
                      <a:pt x="5546" y="2269"/>
                    </a:lnTo>
                    <a:lnTo>
                      <a:pt x="5537" y="2269"/>
                    </a:lnTo>
                    <a:lnTo>
                      <a:pt x="5546" y="2260"/>
                    </a:lnTo>
                    <a:close/>
                    <a:moveTo>
                      <a:pt x="4180" y="1"/>
                    </a:moveTo>
                    <a:lnTo>
                      <a:pt x="4046" y="27"/>
                    </a:lnTo>
                    <a:lnTo>
                      <a:pt x="3939" y="54"/>
                    </a:lnTo>
                    <a:lnTo>
                      <a:pt x="3751" y="161"/>
                    </a:lnTo>
                    <a:lnTo>
                      <a:pt x="3671" y="224"/>
                    </a:lnTo>
                    <a:lnTo>
                      <a:pt x="3412" y="456"/>
                    </a:lnTo>
                    <a:lnTo>
                      <a:pt x="2965" y="974"/>
                    </a:lnTo>
                    <a:lnTo>
                      <a:pt x="2787" y="1269"/>
                    </a:lnTo>
                    <a:lnTo>
                      <a:pt x="2760" y="1340"/>
                    </a:lnTo>
                    <a:lnTo>
                      <a:pt x="2680" y="1394"/>
                    </a:lnTo>
                    <a:lnTo>
                      <a:pt x="2546" y="1161"/>
                    </a:lnTo>
                    <a:lnTo>
                      <a:pt x="2385" y="938"/>
                    </a:lnTo>
                    <a:lnTo>
                      <a:pt x="2314" y="858"/>
                    </a:lnTo>
                    <a:lnTo>
                      <a:pt x="2215" y="885"/>
                    </a:lnTo>
                    <a:lnTo>
                      <a:pt x="2180" y="965"/>
                    </a:lnTo>
                    <a:lnTo>
                      <a:pt x="2072" y="1224"/>
                    </a:lnTo>
                    <a:lnTo>
                      <a:pt x="2019" y="1492"/>
                    </a:lnTo>
                    <a:lnTo>
                      <a:pt x="1974" y="1715"/>
                    </a:lnTo>
                    <a:lnTo>
                      <a:pt x="1867" y="2144"/>
                    </a:lnTo>
                    <a:lnTo>
                      <a:pt x="1706" y="2555"/>
                    </a:lnTo>
                    <a:lnTo>
                      <a:pt x="1492" y="2947"/>
                    </a:lnTo>
                    <a:lnTo>
                      <a:pt x="1358" y="3135"/>
                    </a:lnTo>
                    <a:lnTo>
                      <a:pt x="965" y="3573"/>
                    </a:lnTo>
                    <a:lnTo>
                      <a:pt x="537" y="3974"/>
                    </a:lnTo>
                    <a:lnTo>
                      <a:pt x="367" y="4153"/>
                    </a:lnTo>
                    <a:lnTo>
                      <a:pt x="126" y="4546"/>
                    </a:lnTo>
                    <a:lnTo>
                      <a:pt x="1" y="4975"/>
                    </a:lnTo>
                    <a:lnTo>
                      <a:pt x="1" y="5430"/>
                    </a:lnTo>
                    <a:lnTo>
                      <a:pt x="36" y="5671"/>
                    </a:lnTo>
                    <a:lnTo>
                      <a:pt x="126" y="6028"/>
                    </a:lnTo>
                    <a:lnTo>
                      <a:pt x="376" y="6698"/>
                    </a:lnTo>
                    <a:lnTo>
                      <a:pt x="706" y="7332"/>
                    </a:lnTo>
                    <a:lnTo>
                      <a:pt x="1117" y="7912"/>
                    </a:lnTo>
                    <a:lnTo>
                      <a:pt x="1349" y="8198"/>
                    </a:lnTo>
                    <a:lnTo>
                      <a:pt x="1421" y="8296"/>
                    </a:lnTo>
                    <a:lnTo>
                      <a:pt x="1501" y="8502"/>
                    </a:lnTo>
                    <a:lnTo>
                      <a:pt x="1510" y="8627"/>
                    </a:lnTo>
                    <a:lnTo>
                      <a:pt x="1501" y="33550"/>
                    </a:lnTo>
                    <a:lnTo>
                      <a:pt x="1501" y="58474"/>
                    </a:lnTo>
                    <a:lnTo>
                      <a:pt x="1501" y="58608"/>
                    </a:lnTo>
                    <a:lnTo>
                      <a:pt x="1510" y="58742"/>
                    </a:lnTo>
                    <a:lnTo>
                      <a:pt x="4207" y="58742"/>
                    </a:lnTo>
                    <a:lnTo>
                      <a:pt x="4234" y="58760"/>
                    </a:lnTo>
                    <a:lnTo>
                      <a:pt x="4305" y="58760"/>
                    </a:lnTo>
                    <a:lnTo>
                      <a:pt x="4278" y="58295"/>
                    </a:lnTo>
                    <a:lnTo>
                      <a:pt x="4287" y="57831"/>
                    </a:lnTo>
                    <a:lnTo>
                      <a:pt x="4296" y="55429"/>
                    </a:lnTo>
                    <a:lnTo>
                      <a:pt x="4305" y="53027"/>
                    </a:lnTo>
                    <a:lnTo>
                      <a:pt x="4314" y="51357"/>
                    </a:lnTo>
                    <a:lnTo>
                      <a:pt x="4314" y="49687"/>
                    </a:lnTo>
                    <a:lnTo>
                      <a:pt x="4332" y="46606"/>
                    </a:lnTo>
                    <a:lnTo>
                      <a:pt x="4341" y="43534"/>
                    </a:lnTo>
                    <a:lnTo>
                      <a:pt x="4376" y="35336"/>
                    </a:lnTo>
                    <a:lnTo>
                      <a:pt x="4394" y="31246"/>
                    </a:lnTo>
                    <a:lnTo>
                      <a:pt x="4412" y="27157"/>
                    </a:lnTo>
                    <a:lnTo>
                      <a:pt x="4430" y="23058"/>
                    </a:lnTo>
                    <a:lnTo>
                      <a:pt x="4448" y="18968"/>
                    </a:lnTo>
                    <a:lnTo>
                      <a:pt x="4466" y="14887"/>
                    </a:lnTo>
                    <a:lnTo>
                      <a:pt x="4484" y="10806"/>
                    </a:lnTo>
                    <a:lnTo>
                      <a:pt x="4492" y="9306"/>
                    </a:lnTo>
                    <a:lnTo>
                      <a:pt x="4492" y="7805"/>
                    </a:lnTo>
                    <a:lnTo>
                      <a:pt x="4501" y="7689"/>
                    </a:lnTo>
                    <a:lnTo>
                      <a:pt x="4600" y="7502"/>
                    </a:lnTo>
                    <a:lnTo>
                      <a:pt x="4698" y="7421"/>
                    </a:lnTo>
                    <a:lnTo>
                      <a:pt x="4984" y="7198"/>
                    </a:lnTo>
                    <a:lnTo>
                      <a:pt x="5457" y="6680"/>
                    </a:lnTo>
                    <a:lnTo>
                      <a:pt x="5805" y="6091"/>
                    </a:lnTo>
                    <a:lnTo>
                      <a:pt x="6037" y="5430"/>
                    </a:lnTo>
                    <a:lnTo>
                      <a:pt x="6100" y="5064"/>
                    </a:lnTo>
                    <a:lnTo>
                      <a:pt x="6145" y="5126"/>
                    </a:lnTo>
                    <a:lnTo>
                      <a:pt x="6162" y="5198"/>
                    </a:lnTo>
                    <a:lnTo>
                      <a:pt x="6377" y="5984"/>
                    </a:lnTo>
                    <a:lnTo>
                      <a:pt x="6582" y="6761"/>
                    </a:lnTo>
                    <a:lnTo>
                      <a:pt x="6609" y="6841"/>
                    </a:lnTo>
                    <a:lnTo>
                      <a:pt x="6627" y="6912"/>
                    </a:lnTo>
                    <a:lnTo>
                      <a:pt x="6662" y="6984"/>
                    </a:lnTo>
                    <a:lnTo>
                      <a:pt x="6752" y="7100"/>
                    </a:lnTo>
                    <a:lnTo>
                      <a:pt x="6832" y="7118"/>
                    </a:lnTo>
                    <a:lnTo>
                      <a:pt x="6921" y="7127"/>
                    </a:lnTo>
                    <a:lnTo>
                      <a:pt x="7046" y="7046"/>
                    </a:lnTo>
                    <a:lnTo>
                      <a:pt x="7100" y="6975"/>
                    </a:lnTo>
                    <a:lnTo>
                      <a:pt x="7118" y="6930"/>
                    </a:lnTo>
                    <a:lnTo>
                      <a:pt x="7163" y="6894"/>
                    </a:lnTo>
                    <a:lnTo>
                      <a:pt x="7163" y="6537"/>
                    </a:lnTo>
                    <a:lnTo>
                      <a:pt x="7127" y="6502"/>
                    </a:lnTo>
                    <a:lnTo>
                      <a:pt x="7127" y="6448"/>
                    </a:lnTo>
                    <a:lnTo>
                      <a:pt x="6984" y="5037"/>
                    </a:lnTo>
                    <a:lnTo>
                      <a:pt x="6841" y="3626"/>
                    </a:lnTo>
                    <a:lnTo>
                      <a:pt x="6823" y="3465"/>
                    </a:lnTo>
                    <a:lnTo>
                      <a:pt x="6770" y="3269"/>
                    </a:lnTo>
                    <a:lnTo>
                      <a:pt x="6654" y="3180"/>
                    </a:lnTo>
                    <a:lnTo>
                      <a:pt x="6439" y="3180"/>
                    </a:lnTo>
                    <a:lnTo>
                      <a:pt x="6270" y="3206"/>
                    </a:lnTo>
                    <a:lnTo>
                      <a:pt x="6270" y="3206"/>
                    </a:lnTo>
                    <a:lnTo>
                      <a:pt x="6314" y="3028"/>
                    </a:lnTo>
                    <a:lnTo>
                      <a:pt x="6359" y="2849"/>
                    </a:lnTo>
                    <a:lnTo>
                      <a:pt x="6395" y="2626"/>
                    </a:lnTo>
                    <a:lnTo>
                      <a:pt x="6412" y="2304"/>
                    </a:lnTo>
                    <a:lnTo>
                      <a:pt x="6386" y="2090"/>
                    </a:lnTo>
                    <a:lnTo>
                      <a:pt x="6350" y="1983"/>
                    </a:lnTo>
                    <a:lnTo>
                      <a:pt x="6296" y="1867"/>
                    </a:lnTo>
                    <a:lnTo>
                      <a:pt x="6171" y="1831"/>
                    </a:lnTo>
                    <a:lnTo>
                      <a:pt x="6064" y="1903"/>
                    </a:lnTo>
                    <a:lnTo>
                      <a:pt x="5805" y="2081"/>
                    </a:lnTo>
                    <a:lnTo>
                      <a:pt x="5555" y="2251"/>
                    </a:lnTo>
                    <a:lnTo>
                      <a:pt x="5554" y="2252"/>
                    </a:lnTo>
                    <a:lnTo>
                      <a:pt x="5546" y="2162"/>
                    </a:lnTo>
                    <a:lnTo>
                      <a:pt x="5573" y="2063"/>
                    </a:lnTo>
                    <a:lnTo>
                      <a:pt x="5618" y="1867"/>
                    </a:lnTo>
                    <a:lnTo>
                      <a:pt x="5671" y="1474"/>
                    </a:lnTo>
                    <a:lnTo>
                      <a:pt x="5662" y="1269"/>
                    </a:lnTo>
                    <a:lnTo>
                      <a:pt x="5644" y="1153"/>
                    </a:lnTo>
                    <a:lnTo>
                      <a:pt x="5555" y="992"/>
                    </a:lnTo>
                    <a:lnTo>
                      <a:pt x="5412" y="920"/>
                    </a:lnTo>
                    <a:lnTo>
                      <a:pt x="5225" y="947"/>
                    </a:lnTo>
                    <a:lnTo>
                      <a:pt x="5118" y="1001"/>
                    </a:lnTo>
                    <a:lnTo>
                      <a:pt x="4930" y="1117"/>
                    </a:lnTo>
                    <a:lnTo>
                      <a:pt x="4725" y="1251"/>
                    </a:lnTo>
                    <a:lnTo>
                      <a:pt x="4725" y="1251"/>
                    </a:lnTo>
                    <a:lnTo>
                      <a:pt x="4734" y="1054"/>
                    </a:lnTo>
                    <a:lnTo>
                      <a:pt x="4743" y="876"/>
                    </a:lnTo>
                    <a:lnTo>
                      <a:pt x="4743" y="697"/>
                    </a:lnTo>
                    <a:lnTo>
                      <a:pt x="4734" y="518"/>
                    </a:lnTo>
                    <a:lnTo>
                      <a:pt x="4707" y="385"/>
                    </a:lnTo>
                    <a:lnTo>
                      <a:pt x="4600" y="170"/>
                    </a:lnTo>
                    <a:lnTo>
                      <a:pt x="4421" y="36"/>
                    </a:lnTo>
                    <a:lnTo>
                      <a:pt x="4180" y="1"/>
                    </a:lnTo>
                    <a:close/>
                  </a:path>
                </a:pathLst>
              </a:custGeom>
              <a:solidFill>
                <a:srgbClr val="9660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" name="Google Shape;250;p20"/>
              <p:cNvSpPr/>
              <p:nvPr/>
            </p:nvSpPr>
            <p:spPr>
              <a:xfrm>
                <a:off x="6786168" y="3784146"/>
                <a:ext cx="399616" cy="3169536"/>
              </a:xfrm>
              <a:custGeom>
                <a:avLst/>
                <a:gdLst/>
                <a:ahLst/>
                <a:cxnLst/>
                <a:rect l="l" t="t" r="r" b="b"/>
                <a:pathLst>
                  <a:path w="7324" h="58090" extrusionOk="0">
                    <a:moveTo>
                      <a:pt x="2376" y="1"/>
                    </a:moveTo>
                    <a:lnTo>
                      <a:pt x="2313" y="10"/>
                    </a:lnTo>
                    <a:lnTo>
                      <a:pt x="2287" y="36"/>
                    </a:lnTo>
                    <a:lnTo>
                      <a:pt x="2215" y="161"/>
                    </a:lnTo>
                    <a:lnTo>
                      <a:pt x="2108" y="420"/>
                    </a:lnTo>
                    <a:lnTo>
                      <a:pt x="2010" y="831"/>
                    </a:lnTo>
                    <a:lnTo>
                      <a:pt x="1956" y="1090"/>
                    </a:lnTo>
                    <a:lnTo>
                      <a:pt x="1894" y="1349"/>
                    </a:lnTo>
                    <a:lnTo>
                      <a:pt x="1706" y="1831"/>
                    </a:lnTo>
                    <a:lnTo>
                      <a:pt x="1572" y="2064"/>
                    </a:lnTo>
                    <a:lnTo>
                      <a:pt x="1429" y="2287"/>
                    </a:lnTo>
                    <a:lnTo>
                      <a:pt x="1090" y="2680"/>
                    </a:lnTo>
                    <a:lnTo>
                      <a:pt x="894" y="2867"/>
                    </a:lnTo>
                    <a:lnTo>
                      <a:pt x="697" y="3055"/>
                    </a:lnTo>
                    <a:lnTo>
                      <a:pt x="322" y="3466"/>
                    </a:lnTo>
                    <a:lnTo>
                      <a:pt x="179" y="3707"/>
                    </a:lnTo>
                    <a:lnTo>
                      <a:pt x="117" y="3841"/>
                    </a:lnTo>
                    <a:lnTo>
                      <a:pt x="36" y="4108"/>
                    </a:lnTo>
                    <a:lnTo>
                      <a:pt x="1" y="4528"/>
                    </a:lnTo>
                    <a:lnTo>
                      <a:pt x="27" y="4814"/>
                    </a:lnTo>
                    <a:lnTo>
                      <a:pt x="72" y="5082"/>
                    </a:lnTo>
                    <a:lnTo>
                      <a:pt x="242" y="5609"/>
                    </a:lnTo>
                    <a:lnTo>
                      <a:pt x="340" y="5859"/>
                    </a:lnTo>
                    <a:lnTo>
                      <a:pt x="456" y="6109"/>
                    </a:lnTo>
                    <a:lnTo>
                      <a:pt x="715" y="6591"/>
                    </a:lnTo>
                    <a:lnTo>
                      <a:pt x="1010" y="7055"/>
                    </a:lnTo>
                    <a:lnTo>
                      <a:pt x="1349" y="7484"/>
                    </a:lnTo>
                    <a:lnTo>
                      <a:pt x="1510" y="7660"/>
                    </a:lnTo>
                    <a:lnTo>
                      <a:pt x="1510" y="58010"/>
                    </a:lnTo>
                    <a:lnTo>
                      <a:pt x="1519" y="58045"/>
                    </a:lnTo>
                    <a:lnTo>
                      <a:pt x="1563" y="58090"/>
                    </a:lnTo>
                    <a:lnTo>
                      <a:pt x="4403" y="58090"/>
                    </a:lnTo>
                    <a:lnTo>
                      <a:pt x="4448" y="58045"/>
                    </a:lnTo>
                    <a:lnTo>
                      <a:pt x="4457" y="58010"/>
                    </a:lnTo>
                    <a:lnTo>
                      <a:pt x="4573" y="32390"/>
                    </a:lnTo>
                    <a:lnTo>
                      <a:pt x="4626" y="19584"/>
                    </a:lnTo>
                    <a:lnTo>
                      <a:pt x="4653" y="13181"/>
                    </a:lnTo>
                    <a:lnTo>
                      <a:pt x="4662" y="9975"/>
                    </a:lnTo>
                    <a:lnTo>
                      <a:pt x="4671" y="8377"/>
                    </a:lnTo>
                    <a:lnTo>
                      <a:pt x="4671" y="7573"/>
                    </a:lnTo>
                    <a:lnTo>
                      <a:pt x="4671" y="7180"/>
                    </a:lnTo>
                    <a:lnTo>
                      <a:pt x="4671" y="6975"/>
                    </a:lnTo>
                    <a:lnTo>
                      <a:pt x="4671" y="6930"/>
                    </a:lnTo>
                    <a:lnTo>
                      <a:pt x="4671" y="6921"/>
                    </a:lnTo>
                    <a:lnTo>
                      <a:pt x="4680" y="6912"/>
                    </a:lnTo>
                    <a:lnTo>
                      <a:pt x="4698" y="6868"/>
                    </a:lnTo>
                    <a:lnTo>
                      <a:pt x="4707" y="6841"/>
                    </a:lnTo>
                    <a:lnTo>
                      <a:pt x="4707" y="6836"/>
                    </a:lnTo>
                    <a:lnTo>
                      <a:pt x="4841" y="6752"/>
                    </a:lnTo>
                    <a:lnTo>
                      <a:pt x="5153" y="6493"/>
                    </a:lnTo>
                    <a:lnTo>
                      <a:pt x="5430" y="6207"/>
                    </a:lnTo>
                    <a:lnTo>
                      <a:pt x="5671" y="5894"/>
                    </a:lnTo>
                    <a:lnTo>
                      <a:pt x="5778" y="5725"/>
                    </a:lnTo>
                    <a:lnTo>
                      <a:pt x="5876" y="5546"/>
                    </a:lnTo>
                    <a:lnTo>
                      <a:pt x="6046" y="5189"/>
                    </a:lnTo>
                    <a:lnTo>
                      <a:pt x="6171" y="4805"/>
                    </a:lnTo>
                    <a:lnTo>
                      <a:pt x="6211" y="4609"/>
                    </a:lnTo>
                    <a:lnTo>
                      <a:pt x="6573" y="5930"/>
                    </a:lnTo>
                    <a:lnTo>
                      <a:pt x="6627" y="6144"/>
                    </a:lnTo>
                    <a:lnTo>
                      <a:pt x="6662" y="6261"/>
                    </a:lnTo>
                    <a:lnTo>
                      <a:pt x="6743" y="6368"/>
                    </a:lnTo>
                    <a:lnTo>
                      <a:pt x="6796" y="6421"/>
                    </a:lnTo>
                    <a:lnTo>
                      <a:pt x="6948" y="6475"/>
                    </a:lnTo>
                    <a:lnTo>
                      <a:pt x="7028" y="6457"/>
                    </a:lnTo>
                    <a:lnTo>
                      <a:pt x="7100" y="6439"/>
                    </a:lnTo>
                    <a:lnTo>
                      <a:pt x="7207" y="6350"/>
                    </a:lnTo>
                    <a:lnTo>
                      <a:pt x="7252" y="6296"/>
                    </a:lnTo>
                    <a:lnTo>
                      <a:pt x="7305" y="6171"/>
                    </a:lnTo>
                    <a:lnTo>
                      <a:pt x="7323" y="5921"/>
                    </a:lnTo>
                    <a:lnTo>
                      <a:pt x="7314" y="5814"/>
                    </a:lnTo>
                    <a:lnTo>
                      <a:pt x="7270" y="5377"/>
                    </a:lnTo>
                    <a:lnTo>
                      <a:pt x="7091" y="3626"/>
                    </a:lnTo>
                    <a:lnTo>
                      <a:pt x="7002" y="2751"/>
                    </a:lnTo>
                    <a:lnTo>
                      <a:pt x="6984" y="2626"/>
                    </a:lnTo>
                    <a:lnTo>
                      <a:pt x="6930" y="2510"/>
                    </a:lnTo>
                    <a:lnTo>
                      <a:pt x="6894" y="2447"/>
                    </a:lnTo>
                    <a:lnTo>
                      <a:pt x="6841" y="2403"/>
                    </a:lnTo>
                    <a:lnTo>
                      <a:pt x="6760" y="2358"/>
                    </a:lnTo>
                    <a:lnTo>
                      <a:pt x="6689" y="2349"/>
                    </a:lnTo>
                    <a:lnTo>
                      <a:pt x="6564" y="2349"/>
                    </a:lnTo>
                    <a:lnTo>
                      <a:pt x="6439" y="2376"/>
                    </a:lnTo>
                    <a:lnTo>
                      <a:pt x="6377" y="2394"/>
                    </a:lnTo>
                    <a:lnTo>
                      <a:pt x="6314" y="2439"/>
                    </a:lnTo>
                    <a:lnTo>
                      <a:pt x="6287" y="2456"/>
                    </a:lnTo>
                    <a:lnTo>
                      <a:pt x="6251" y="2501"/>
                    </a:lnTo>
                    <a:lnTo>
                      <a:pt x="6234" y="2555"/>
                    </a:lnTo>
                    <a:lnTo>
                      <a:pt x="6243" y="2626"/>
                    </a:lnTo>
                    <a:lnTo>
                      <a:pt x="6260" y="2653"/>
                    </a:lnTo>
                    <a:lnTo>
                      <a:pt x="6314" y="2680"/>
                    </a:lnTo>
                    <a:lnTo>
                      <a:pt x="6350" y="2680"/>
                    </a:lnTo>
                    <a:lnTo>
                      <a:pt x="6385" y="2662"/>
                    </a:lnTo>
                    <a:lnTo>
                      <a:pt x="6412" y="2599"/>
                    </a:lnTo>
                    <a:lnTo>
                      <a:pt x="6407" y="2578"/>
                    </a:lnTo>
                    <a:lnTo>
                      <a:pt x="6412" y="2573"/>
                    </a:lnTo>
                    <a:lnTo>
                      <a:pt x="6448" y="2555"/>
                    </a:lnTo>
                    <a:lnTo>
                      <a:pt x="6493" y="2537"/>
                    </a:lnTo>
                    <a:lnTo>
                      <a:pt x="6582" y="2519"/>
                    </a:lnTo>
                    <a:lnTo>
                      <a:pt x="6671" y="2519"/>
                    </a:lnTo>
                    <a:lnTo>
                      <a:pt x="6716" y="2528"/>
                    </a:lnTo>
                    <a:lnTo>
                      <a:pt x="6734" y="2537"/>
                    </a:lnTo>
                    <a:lnTo>
                      <a:pt x="6760" y="2555"/>
                    </a:lnTo>
                    <a:lnTo>
                      <a:pt x="6787" y="2590"/>
                    </a:lnTo>
                    <a:lnTo>
                      <a:pt x="6823" y="2671"/>
                    </a:lnTo>
                    <a:lnTo>
                      <a:pt x="6841" y="2769"/>
                    </a:lnTo>
                    <a:lnTo>
                      <a:pt x="6921" y="3644"/>
                    </a:lnTo>
                    <a:lnTo>
                      <a:pt x="7100" y="5394"/>
                    </a:lnTo>
                    <a:lnTo>
                      <a:pt x="7144" y="5832"/>
                    </a:lnTo>
                    <a:lnTo>
                      <a:pt x="7153" y="5939"/>
                    </a:lnTo>
                    <a:lnTo>
                      <a:pt x="7144" y="6127"/>
                    </a:lnTo>
                    <a:lnTo>
                      <a:pt x="7109" y="6198"/>
                    </a:lnTo>
                    <a:lnTo>
                      <a:pt x="7055" y="6270"/>
                    </a:lnTo>
                    <a:lnTo>
                      <a:pt x="6984" y="6296"/>
                    </a:lnTo>
                    <a:lnTo>
                      <a:pt x="6921" y="6296"/>
                    </a:lnTo>
                    <a:lnTo>
                      <a:pt x="6868" y="6261"/>
                    </a:lnTo>
                    <a:lnTo>
                      <a:pt x="6787" y="6100"/>
                    </a:lnTo>
                    <a:lnTo>
                      <a:pt x="6734" y="5886"/>
                    </a:lnTo>
                    <a:lnTo>
                      <a:pt x="6278" y="4220"/>
                    </a:lnTo>
                    <a:lnTo>
                      <a:pt x="6278" y="4216"/>
                    </a:lnTo>
                    <a:lnTo>
                      <a:pt x="6277" y="4216"/>
                    </a:lnTo>
                    <a:lnTo>
                      <a:pt x="6277" y="4216"/>
                    </a:lnTo>
                    <a:lnTo>
                      <a:pt x="6269" y="4189"/>
                    </a:lnTo>
                    <a:lnTo>
                      <a:pt x="6251" y="4144"/>
                    </a:lnTo>
                    <a:lnTo>
                      <a:pt x="6198" y="4126"/>
                    </a:lnTo>
                    <a:lnTo>
                      <a:pt x="6162" y="4126"/>
                    </a:lnTo>
                    <a:lnTo>
                      <a:pt x="6118" y="4171"/>
                    </a:lnTo>
                    <a:lnTo>
                      <a:pt x="6109" y="4207"/>
                    </a:lnTo>
                    <a:lnTo>
                      <a:pt x="6091" y="4394"/>
                    </a:lnTo>
                    <a:lnTo>
                      <a:pt x="6010" y="4760"/>
                    </a:lnTo>
                    <a:lnTo>
                      <a:pt x="5823" y="5305"/>
                    </a:lnTo>
                    <a:lnTo>
                      <a:pt x="5635" y="5635"/>
                    </a:lnTo>
                    <a:lnTo>
                      <a:pt x="5537" y="5796"/>
                    </a:lnTo>
                    <a:lnTo>
                      <a:pt x="5305" y="6100"/>
                    </a:lnTo>
                    <a:lnTo>
                      <a:pt x="5037" y="6368"/>
                    </a:lnTo>
                    <a:lnTo>
                      <a:pt x="4742" y="6609"/>
                    </a:lnTo>
                    <a:lnTo>
                      <a:pt x="4591" y="6716"/>
                    </a:lnTo>
                    <a:lnTo>
                      <a:pt x="4546" y="6787"/>
                    </a:lnTo>
                    <a:lnTo>
                      <a:pt x="4546" y="6779"/>
                    </a:lnTo>
                    <a:lnTo>
                      <a:pt x="4537" y="6796"/>
                    </a:lnTo>
                    <a:lnTo>
                      <a:pt x="4519" y="6850"/>
                    </a:lnTo>
                    <a:lnTo>
                      <a:pt x="4510" y="6859"/>
                    </a:lnTo>
                    <a:lnTo>
                      <a:pt x="4510" y="6886"/>
                    </a:lnTo>
                    <a:lnTo>
                      <a:pt x="4501" y="6912"/>
                    </a:lnTo>
                    <a:lnTo>
                      <a:pt x="4501" y="6930"/>
                    </a:lnTo>
                    <a:lnTo>
                      <a:pt x="4501" y="6975"/>
                    </a:lnTo>
                    <a:lnTo>
                      <a:pt x="4501" y="7180"/>
                    </a:lnTo>
                    <a:lnTo>
                      <a:pt x="4501" y="7573"/>
                    </a:lnTo>
                    <a:lnTo>
                      <a:pt x="4501" y="8377"/>
                    </a:lnTo>
                    <a:lnTo>
                      <a:pt x="4501" y="9975"/>
                    </a:lnTo>
                    <a:lnTo>
                      <a:pt x="4483" y="13181"/>
                    </a:lnTo>
                    <a:lnTo>
                      <a:pt x="4457" y="19584"/>
                    </a:lnTo>
                    <a:lnTo>
                      <a:pt x="4403" y="32390"/>
                    </a:lnTo>
                    <a:lnTo>
                      <a:pt x="4287" y="57920"/>
                    </a:lnTo>
                    <a:lnTo>
                      <a:pt x="1679" y="57920"/>
                    </a:lnTo>
                    <a:lnTo>
                      <a:pt x="1679" y="7627"/>
                    </a:lnTo>
                    <a:lnTo>
                      <a:pt x="1679" y="7600"/>
                    </a:lnTo>
                    <a:lnTo>
                      <a:pt x="1661" y="7573"/>
                    </a:lnTo>
                    <a:lnTo>
                      <a:pt x="1483" y="7377"/>
                    </a:lnTo>
                    <a:lnTo>
                      <a:pt x="1152" y="6957"/>
                    </a:lnTo>
                    <a:lnTo>
                      <a:pt x="858" y="6511"/>
                    </a:lnTo>
                    <a:lnTo>
                      <a:pt x="608" y="6037"/>
                    </a:lnTo>
                    <a:lnTo>
                      <a:pt x="501" y="5796"/>
                    </a:lnTo>
                    <a:lnTo>
                      <a:pt x="393" y="5546"/>
                    </a:lnTo>
                    <a:lnTo>
                      <a:pt x="242" y="5046"/>
                    </a:lnTo>
                    <a:lnTo>
                      <a:pt x="197" y="4787"/>
                    </a:lnTo>
                    <a:lnTo>
                      <a:pt x="170" y="4528"/>
                    </a:lnTo>
                    <a:lnTo>
                      <a:pt x="206" y="4144"/>
                    </a:lnTo>
                    <a:lnTo>
                      <a:pt x="277" y="3903"/>
                    </a:lnTo>
                    <a:lnTo>
                      <a:pt x="331" y="3787"/>
                    </a:lnTo>
                    <a:lnTo>
                      <a:pt x="465" y="3564"/>
                    </a:lnTo>
                    <a:lnTo>
                      <a:pt x="813" y="3171"/>
                    </a:lnTo>
                    <a:lnTo>
                      <a:pt x="1010" y="2992"/>
                    </a:lnTo>
                    <a:lnTo>
                      <a:pt x="1206" y="2805"/>
                    </a:lnTo>
                    <a:lnTo>
                      <a:pt x="1572" y="2385"/>
                    </a:lnTo>
                    <a:lnTo>
                      <a:pt x="1715" y="2153"/>
                    </a:lnTo>
                    <a:lnTo>
                      <a:pt x="1858" y="1912"/>
                    </a:lnTo>
                    <a:lnTo>
                      <a:pt x="2063" y="1394"/>
                    </a:lnTo>
                    <a:lnTo>
                      <a:pt x="2126" y="1126"/>
                    </a:lnTo>
                    <a:lnTo>
                      <a:pt x="2179" y="858"/>
                    </a:lnTo>
                    <a:lnTo>
                      <a:pt x="2269" y="474"/>
                    </a:lnTo>
                    <a:lnTo>
                      <a:pt x="2358" y="242"/>
                    </a:lnTo>
                    <a:lnTo>
                      <a:pt x="2374" y="218"/>
                    </a:lnTo>
                    <a:lnTo>
                      <a:pt x="2438" y="286"/>
                    </a:lnTo>
                    <a:lnTo>
                      <a:pt x="2653" y="608"/>
                    </a:lnTo>
                    <a:lnTo>
                      <a:pt x="2796" y="965"/>
                    </a:lnTo>
                    <a:lnTo>
                      <a:pt x="2867" y="1349"/>
                    </a:lnTo>
                    <a:lnTo>
                      <a:pt x="2867" y="1537"/>
                    </a:lnTo>
                    <a:lnTo>
                      <a:pt x="2849" y="1733"/>
                    </a:lnTo>
                    <a:lnTo>
                      <a:pt x="2760" y="2117"/>
                    </a:lnTo>
                    <a:lnTo>
                      <a:pt x="2706" y="2314"/>
                    </a:lnTo>
                    <a:lnTo>
                      <a:pt x="2653" y="2510"/>
                    </a:lnTo>
                    <a:lnTo>
                      <a:pt x="2581" y="2921"/>
                    </a:lnTo>
                    <a:lnTo>
                      <a:pt x="2599" y="3135"/>
                    </a:lnTo>
                    <a:lnTo>
                      <a:pt x="2608" y="3233"/>
                    </a:lnTo>
                    <a:lnTo>
                      <a:pt x="2680" y="3439"/>
                    </a:lnTo>
                    <a:lnTo>
                      <a:pt x="2733" y="3537"/>
                    </a:lnTo>
                    <a:lnTo>
                      <a:pt x="2831" y="3707"/>
                    </a:lnTo>
                    <a:lnTo>
                      <a:pt x="2921" y="3885"/>
                    </a:lnTo>
                    <a:lnTo>
                      <a:pt x="2983" y="4064"/>
                    </a:lnTo>
                    <a:lnTo>
                      <a:pt x="3019" y="4448"/>
                    </a:lnTo>
                    <a:lnTo>
                      <a:pt x="2992" y="4644"/>
                    </a:lnTo>
                    <a:lnTo>
                      <a:pt x="2947" y="4832"/>
                    </a:lnTo>
                    <a:lnTo>
                      <a:pt x="2760" y="5171"/>
                    </a:lnTo>
                    <a:lnTo>
                      <a:pt x="2474" y="5439"/>
                    </a:lnTo>
                    <a:lnTo>
                      <a:pt x="2135" y="5618"/>
                    </a:lnTo>
                    <a:lnTo>
                      <a:pt x="1938" y="5662"/>
                    </a:lnTo>
                    <a:lnTo>
                      <a:pt x="1912" y="5680"/>
                    </a:lnTo>
                    <a:lnTo>
                      <a:pt x="1903" y="5707"/>
                    </a:lnTo>
                    <a:lnTo>
                      <a:pt x="1920" y="5743"/>
                    </a:lnTo>
                    <a:lnTo>
                      <a:pt x="1956" y="5743"/>
                    </a:lnTo>
                    <a:lnTo>
                      <a:pt x="2162" y="5698"/>
                    </a:lnTo>
                    <a:lnTo>
                      <a:pt x="2528" y="5519"/>
                    </a:lnTo>
                    <a:lnTo>
                      <a:pt x="2831" y="5234"/>
                    </a:lnTo>
                    <a:lnTo>
                      <a:pt x="3046" y="4868"/>
                    </a:lnTo>
                    <a:lnTo>
                      <a:pt x="3099" y="4662"/>
                    </a:lnTo>
                    <a:lnTo>
                      <a:pt x="3126" y="4457"/>
                    </a:lnTo>
                    <a:lnTo>
                      <a:pt x="3090" y="4037"/>
                    </a:lnTo>
                    <a:lnTo>
                      <a:pt x="3028" y="3841"/>
                    </a:lnTo>
                    <a:lnTo>
                      <a:pt x="2938" y="3653"/>
                    </a:lnTo>
                    <a:lnTo>
                      <a:pt x="2831" y="3474"/>
                    </a:lnTo>
                    <a:lnTo>
                      <a:pt x="2751" y="3305"/>
                    </a:lnTo>
                    <a:lnTo>
                      <a:pt x="2724" y="3117"/>
                    </a:lnTo>
                    <a:lnTo>
                      <a:pt x="2715" y="2921"/>
                    </a:lnTo>
                    <a:lnTo>
                      <a:pt x="2787" y="2546"/>
                    </a:lnTo>
                    <a:lnTo>
                      <a:pt x="2894" y="2153"/>
                    </a:lnTo>
                    <a:lnTo>
                      <a:pt x="2992" y="1760"/>
                    </a:lnTo>
                    <a:lnTo>
                      <a:pt x="3010" y="1546"/>
                    </a:lnTo>
                    <a:lnTo>
                      <a:pt x="3019" y="1340"/>
                    </a:lnTo>
                    <a:lnTo>
                      <a:pt x="2947" y="920"/>
                    </a:lnTo>
                    <a:lnTo>
                      <a:pt x="2796" y="528"/>
                    </a:lnTo>
                    <a:lnTo>
                      <a:pt x="2563" y="179"/>
                    </a:lnTo>
                    <a:lnTo>
                      <a:pt x="2421" y="27"/>
                    </a:lnTo>
                    <a:lnTo>
                      <a:pt x="2421" y="19"/>
                    </a:lnTo>
                    <a:lnTo>
                      <a:pt x="2412" y="19"/>
                    </a:lnTo>
                    <a:lnTo>
                      <a:pt x="2403" y="10"/>
                    </a:lnTo>
                    <a:lnTo>
                      <a:pt x="2376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1" name="Google Shape;251;p20"/>
              <p:cNvSpPr/>
              <p:nvPr/>
            </p:nvSpPr>
            <p:spPr>
              <a:xfrm>
                <a:off x="6933810" y="3740279"/>
                <a:ext cx="119928" cy="245640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4502" extrusionOk="0">
                    <a:moveTo>
                      <a:pt x="1536" y="1"/>
                    </a:moveTo>
                    <a:lnTo>
                      <a:pt x="1447" y="10"/>
                    </a:lnTo>
                    <a:lnTo>
                      <a:pt x="1259" y="63"/>
                    </a:lnTo>
                    <a:lnTo>
                      <a:pt x="965" y="260"/>
                    </a:lnTo>
                    <a:lnTo>
                      <a:pt x="831" y="385"/>
                    </a:lnTo>
                    <a:lnTo>
                      <a:pt x="599" y="626"/>
                    </a:lnTo>
                    <a:lnTo>
                      <a:pt x="268" y="1028"/>
                    </a:lnTo>
                    <a:lnTo>
                      <a:pt x="81" y="1323"/>
                    </a:lnTo>
                    <a:lnTo>
                      <a:pt x="9" y="1483"/>
                    </a:lnTo>
                    <a:lnTo>
                      <a:pt x="0" y="1519"/>
                    </a:lnTo>
                    <a:lnTo>
                      <a:pt x="18" y="1582"/>
                    </a:lnTo>
                    <a:lnTo>
                      <a:pt x="45" y="1599"/>
                    </a:lnTo>
                    <a:lnTo>
                      <a:pt x="81" y="1608"/>
                    </a:lnTo>
                    <a:lnTo>
                      <a:pt x="143" y="1582"/>
                    </a:lnTo>
                    <a:lnTo>
                      <a:pt x="161" y="1555"/>
                    </a:lnTo>
                    <a:lnTo>
                      <a:pt x="304" y="1260"/>
                    </a:lnTo>
                    <a:lnTo>
                      <a:pt x="715" y="742"/>
                    </a:lnTo>
                    <a:lnTo>
                      <a:pt x="947" y="501"/>
                    </a:lnTo>
                    <a:lnTo>
                      <a:pt x="1063" y="385"/>
                    </a:lnTo>
                    <a:lnTo>
                      <a:pt x="1331" y="206"/>
                    </a:lnTo>
                    <a:lnTo>
                      <a:pt x="1474" y="162"/>
                    </a:lnTo>
                    <a:lnTo>
                      <a:pt x="1626" y="153"/>
                    </a:lnTo>
                    <a:lnTo>
                      <a:pt x="1831" y="215"/>
                    </a:lnTo>
                    <a:lnTo>
                      <a:pt x="1938" y="305"/>
                    </a:lnTo>
                    <a:lnTo>
                      <a:pt x="1974" y="367"/>
                    </a:lnTo>
                    <a:lnTo>
                      <a:pt x="2027" y="501"/>
                    </a:lnTo>
                    <a:lnTo>
                      <a:pt x="2054" y="831"/>
                    </a:lnTo>
                    <a:lnTo>
                      <a:pt x="2045" y="992"/>
                    </a:lnTo>
                    <a:lnTo>
                      <a:pt x="2027" y="1323"/>
                    </a:lnTo>
                    <a:lnTo>
                      <a:pt x="1956" y="1653"/>
                    </a:lnTo>
                    <a:lnTo>
                      <a:pt x="1876" y="1975"/>
                    </a:lnTo>
                    <a:lnTo>
                      <a:pt x="1626" y="2591"/>
                    </a:lnTo>
                    <a:lnTo>
                      <a:pt x="1474" y="2894"/>
                    </a:lnTo>
                    <a:lnTo>
                      <a:pt x="1134" y="3475"/>
                    </a:lnTo>
                    <a:lnTo>
                      <a:pt x="750" y="4037"/>
                    </a:lnTo>
                    <a:lnTo>
                      <a:pt x="661" y="4171"/>
                    </a:lnTo>
                    <a:lnTo>
                      <a:pt x="554" y="4296"/>
                    </a:lnTo>
                    <a:lnTo>
                      <a:pt x="500" y="4341"/>
                    </a:lnTo>
                    <a:lnTo>
                      <a:pt x="384" y="4377"/>
                    </a:lnTo>
                    <a:lnTo>
                      <a:pt x="331" y="4359"/>
                    </a:lnTo>
                    <a:lnTo>
                      <a:pt x="295" y="4314"/>
                    </a:lnTo>
                    <a:lnTo>
                      <a:pt x="232" y="4171"/>
                    </a:lnTo>
                    <a:lnTo>
                      <a:pt x="224" y="4091"/>
                    </a:lnTo>
                    <a:lnTo>
                      <a:pt x="206" y="3930"/>
                    </a:lnTo>
                    <a:lnTo>
                      <a:pt x="215" y="3769"/>
                    </a:lnTo>
                    <a:lnTo>
                      <a:pt x="277" y="3448"/>
                    </a:lnTo>
                    <a:lnTo>
                      <a:pt x="384" y="3126"/>
                    </a:lnTo>
                    <a:lnTo>
                      <a:pt x="500" y="2814"/>
                    </a:lnTo>
                    <a:lnTo>
                      <a:pt x="643" y="2510"/>
                    </a:lnTo>
                    <a:lnTo>
                      <a:pt x="795" y="2207"/>
                    </a:lnTo>
                    <a:lnTo>
                      <a:pt x="1161" y="1644"/>
                    </a:lnTo>
                    <a:lnTo>
                      <a:pt x="1367" y="1385"/>
                    </a:lnTo>
                    <a:lnTo>
                      <a:pt x="1384" y="1340"/>
                    </a:lnTo>
                    <a:lnTo>
                      <a:pt x="1367" y="1314"/>
                    </a:lnTo>
                    <a:lnTo>
                      <a:pt x="1322" y="1296"/>
                    </a:lnTo>
                    <a:lnTo>
                      <a:pt x="1295" y="1314"/>
                    </a:lnTo>
                    <a:lnTo>
                      <a:pt x="1081" y="1582"/>
                    </a:lnTo>
                    <a:lnTo>
                      <a:pt x="706" y="2153"/>
                    </a:lnTo>
                    <a:lnTo>
                      <a:pt x="545" y="2457"/>
                    </a:lnTo>
                    <a:lnTo>
                      <a:pt x="402" y="2769"/>
                    </a:lnTo>
                    <a:lnTo>
                      <a:pt x="277" y="3091"/>
                    </a:lnTo>
                    <a:lnTo>
                      <a:pt x="170" y="3412"/>
                    </a:lnTo>
                    <a:lnTo>
                      <a:pt x="99" y="3752"/>
                    </a:lnTo>
                    <a:lnTo>
                      <a:pt x="81" y="3930"/>
                    </a:lnTo>
                    <a:lnTo>
                      <a:pt x="99" y="4109"/>
                    </a:lnTo>
                    <a:lnTo>
                      <a:pt x="116" y="4198"/>
                    </a:lnTo>
                    <a:lnTo>
                      <a:pt x="143" y="4287"/>
                    </a:lnTo>
                    <a:lnTo>
                      <a:pt x="188" y="4377"/>
                    </a:lnTo>
                    <a:lnTo>
                      <a:pt x="259" y="4457"/>
                    </a:lnTo>
                    <a:lnTo>
                      <a:pt x="304" y="4484"/>
                    </a:lnTo>
                    <a:lnTo>
                      <a:pt x="420" y="4502"/>
                    </a:lnTo>
                    <a:lnTo>
                      <a:pt x="474" y="4493"/>
                    </a:lnTo>
                    <a:lnTo>
                      <a:pt x="572" y="4448"/>
                    </a:lnTo>
                    <a:lnTo>
                      <a:pt x="643" y="4386"/>
                    </a:lnTo>
                    <a:lnTo>
                      <a:pt x="759" y="4243"/>
                    </a:lnTo>
                    <a:lnTo>
                      <a:pt x="858" y="4109"/>
                    </a:lnTo>
                    <a:lnTo>
                      <a:pt x="1242" y="3546"/>
                    </a:lnTo>
                    <a:lnTo>
                      <a:pt x="1590" y="2957"/>
                    </a:lnTo>
                    <a:lnTo>
                      <a:pt x="1751" y="2653"/>
                    </a:lnTo>
                    <a:lnTo>
                      <a:pt x="2010" y="2019"/>
                    </a:lnTo>
                    <a:lnTo>
                      <a:pt x="2099" y="1689"/>
                    </a:lnTo>
                    <a:lnTo>
                      <a:pt x="2170" y="1349"/>
                    </a:lnTo>
                    <a:lnTo>
                      <a:pt x="2197" y="1001"/>
                    </a:lnTo>
                    <a:lnTo>
                      <a:pt x="2197" y="831"/>
                    </a:lnTo>
                    <a:lnTo>
                      <a:pt x="2197" y="653"/>
                    </a:lnTo>
                    <a:lnTo>
                      <a:pt x="2179" y="474"/>
                    </a:lnTo>
                    <a:lnTo>
                      <a:pt x="2108" y="296"/>
                    </a:lnTo>
                    <a:lnTo>
                      <a:pt x="2063" y="206"/>
                    </a:lnTo>
                    <a:lnTo>
                      <a:pt x="1911" y="81"/>
                    </a:lnTo>
                    <a:lnTo>
                      <a:pt x="1822" y="37"/>
                    </a:lnTo>
                    <a:lnTo>
                      <a:pt x="1733" y="10"/>
                    </a:lnTo>
                    <a:lnTo>
                      <a:pt x="1536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2" name="Google Shape;252;p20"/>
              <p:cNvSpPr/>
              <p:nvPr/>
            </p:nvSpPr>
            <p:spPr>
              <a:xfrm>
                <a:off x="6997646" y="3789493"/>
                <a:ext cx="107706" cy="240784"/>
              </a:xfrm>
              <a:custGeom>
                <a:avLst/>
                <a:gdLst/>
                <a:ahLst/>
                <a:cxnLst/>
                <a:rect l="l" t="t" r="r" b="b"/>
                <a:pathLst>
                  <a:path w="1974" h="4413" extrusionOk="0">
                    <a:moveTo>
                      <a:pt x="1634" y="1"/>
                    </a:moveTo>
                    <a:lnTo>
                      <a:pt x="1482" y="10"/>
                    </a:lnTo>
                    <a:lnTo>
                      <a:pt x="1268" y="99"/>
                    </a:lnTo>
                    <a:lnTo>
                      <a:pt x="1143" y="188"/>
                    </a:lnTo>
                    <a:lnTo>
                      <a:pt x="1045" y="260"/>
                    </a:lnTo>
                    <a:lnTo>
                      <a:pt x="947" y="313"/>
                    </a:lnTo>
                    <a:lnTo>
                      <a:pt x="920" y="331"/>
                    </a:lnTo>
                    <a:lnTo>
                      <a:pt x="902" y="394"/>
                    </a:lnTo>
                    <a:lnTo>
                      <a:pt x="911" y="430"/>
                    </a:lnTo>
                    <a:lnTo>
                      <a:pt x="929" y="456"/>
                    </a:lnTo>
                    <a:lnTo>
                      <a:pt x="991" y="474"/>
                    </a:lnTo>
                    <a:lnTo>
                      <a:pt x="1027" y="465"/>
                    </a:lnTo>
                    <a:lnTo>
                      <a:pt x="1134" y="403"/>
                    </a:lnTo>
                    <a:lnTo>
                      <a:pt x="1241" y="331"/>
                    </a:lnTo>
                    <a:lnTo>
                      <a:pt x="1366" y="242"/>
                    </a:lnTo>
                    <a:lnTo>
                      <a:pt x="1554" y="162"/>
                    </a:lnTo>
                    <a:lnTo>
                      <a:pt x="1643" y="188"/>
                    </a:lnTo>
                    <a:lnTo>
                      <a:pt x="1706" y="224"/>
                    </a:lnTo>
                    <a:lnTo>
                      <a:pt x="1777" y="340"/>
                    </a:lnTo>
                    <a:lnTo>
                      <a:pt x="1804" y="563"/>
                    </a:lnTo>
                    <a:lnTo>
                      <a:pt x="1795" y="680"/>
                    </a:lnTo>
                    <a:lnTo>
                      <a:pt x="1724" y="1135"/>
                    </a:lnTo>
                    <a:lnTo>
                      <a:pt x="1465" y="2028"/>
                    </a:lnTo>
                    <a:lnTo>
                      <a:pt x="920" y="3296"/>
                    </a:lnTo>
                    <a:lnTo>
                      <a:pt x="518" y="4073"/>
                    </a:lnTo>
                    <a:lnTo>
                      <a:pt x="438" y="4198"/>
                    </a:lnTo>
                    <a:lnTo>
                      <a:pt x="348" y="4243"/>
                    </a:lnTo>
                    <a:lnTo>
                      <a:pt x="331" y="4243"/>
                    </a:lnTo>
                    <a:lnTo>
                      <a:pt x="313" y="4234"/>
                    </a:lnTo>
                    <a:lnTo>
                      <a:pt x="286" y="4198"/>
                    </a:lnTo>
                    <a:lnTo>
                      <a:pt x="268" y="4127"/>
                    </a:lnTo>
                    <a:lnTo>
                      <a:pt x="223" y="3859"/>
                    </a:lnTo>
                    <a:lnTo>
                      <a:pt x="179" y="3368"/>
                    </a:lnTo>
                    <a:lnTo>
                      <a:pt x="170" y="2930"/>
                    </a:lnTo>
                    <a:lnTo>
                      <a:pt x="223" y="2537"/>
                    </a:lnTo>
                    <a:lnTo>
                      <a:pt x="268" y="2358"/>
                    </a:lnTo>
                    <a:lnTo>
                      <a:pt x="268" y="2323"/>
                    </a:lnTo>
                    <a:lnTo>
                      <a:pt x="232" y="2269"/>
                    </a:lnTo>
                    <a:lnTo>
                      <a:pt x="206" y="2251"/>
                    </a:lnTo>
                    <a:lnTo>
                      <a:pt x="170" y="2251"/>
                    </a:lnTo>
                    <a:lnTo>
                      <a:pt x="116" y="2278"/>
                    </a:lnTo>
                    <a:lnTo>
                      <a:pt x="98" y="2314"/>
                    </a:lnTo>
                    <a:lnTo>
                      <a:pt x="54" y="2501"/>
                    </a:lnTo>
                    <a:lnTo>
                      <a:pt x="0" y="2912"/>
                    </a:lnTo>
                    <a:lnTo>
                      <a:pt x="9" y="3376"/>
                    </a:lnTo>
                    <a:lnTo>
                      <a:pt x="54" y="3877"/>
                    </a:lnTo>
                    <a:lnTo>
                      <a:pt x="107" y="4153"/>
                    </a:lnTo>
                    <a:lnTo>
                      <a:pt x="116" y="4207"/>
                    </a:lnTo>
                    <a:lnTo>
                      <a:pt x="161" y="4323"/>
                    </a:lnTo>
                    <a:lnTo>
                      <a:pt x="223" y="4377"/>
                    </a:lnTo>
                    <a:lnTo>
                      <a:pt x="277" y="4412"/>
                    </a:lnTo>
                    <a:lnTo>
                      <a:pt x="393" y="4412"/>
                    </a:lnTo>
                    <a:lnTo>
                      <a:pt x="482" y="4377"/>
                    </a:lnTo>
                    <a:lnTo>
                      <a:pt x="616" y="4234"/>
                    </a:lnTo>
                    <a:lnTo>
                      <a:pt x="661" y="4153"/>
                    </a:lnTo>
                    <a:lnTo>
                      <a:pt x="1081" y="3368"/>
                    </a:lnTo>
                    <a:lnTo>
                      <a:pt x="1634" y="2082"/>
                    </a:lnTo>
                    <a:lnTo>
                      <a:pt x="1893" y="1171"/>
                    </a:lnTo>
                    <a:lnTo>
                      <a:pt x="1965" y="697"/>
                    </a:lnTo>
                    <a:lnTo>
                      <a:pt x="1974" y="572"/>
                    </a:lnTo>
                    <a:lnTo>
                      <a:pt x="1956" y="358"/>
                    </a:lnTo>
                    <a:lnTo>
                      <a:pt x="1893" y="180"/>
                    </a:lnTo>
                    <a:lnTo>
                      <a:pt x="1777" y="63"/>
                    </a:lnTo>
                    <a:lnTo>
                      <a:pt x="1706" y="28"/>
                    </a:lnTo>
                    <a:lnTo>
                      <a:pt x="1634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3" name="Google Shape;253;p20"/>
              <p:cNvSpPr/>
              <p:nvPr/>
            </p:nvSpPr>
            <p:spPr>
              <a:xfrm>
                <a:off x="7020016" y="3838706"/>
                <a:ext cx="125276" cy="242257"/>
              </a:xfrm>
              <a:custGeom>
                <a:avLst/>
                <a:gdLst/>
                <a:ahLst/>
                <a:cxnLst/>
                <a:rect l="l" t="t" r="r" b="b"/>
                <a:pathLst>
                  <a:path w="2296" h="4440" extrusionOk="0">
                    <a:moveTo>
                      <a:pt x="1983" y="1"/>
                    </a:moveTo>
                    <a:lnTo>
                      <a:pt x="1894" y="45"/>
                    </a:lnTo>
                    <a:lnTo>
                      <a:pt x="1858" y="72"/>
                    </a:lnTo>
                    <a:lnTo>
                      <a:pt x="1724" y="171"/>
                    </a:lnTo>
                    <a:lnTo>
                      <a:pt x="1564" y="287"/>
                    </a:lnTo>
                    <a:lnTo>
                      <a:pt x="1403" y="394"/>
                    </a:lnTo>
                    <a:lnTo>
                      <a:pt x="1260" y="501"/>
                    </a:lnTo>
                    <a:lnTo>
                      <a:pt x="1242" y="528"/>
                    </a:lnTo>
                    <a:lnTo>
                      <a:pt x="1233" y="590"/>
                    </a:lnTo>
                    <a:lnTo>
                      <a:pt x="1251" y="626"/>
                    </a:lnTo>
                    <a:lnTo>
                      <a:pt x="1278" y="644"/>
                    </a:lnTo>
                    <a:lnTo>
                      <a:pt x="1340" y="653"/>
                    </a:lnTo>
                    <a:lnTo>
                      <a:pt x="1367" y="635"/>
                    </a:lnTo>
                    <a:lnTo>
                      <a:pt x="1501" y="537"/>
                    </a:lnTo>
                    <a:lnTo>
                      <a:pt x="1662" y="421"/>
                    </a:lnTo>
                    <a:lnTo>
                      <a:pt x="1823" y="304"/>
                    </a:lnTo>
                    <a:lnTo>
                      <a:pt x="1965" y="206"/>
                    </a:lnTo>
                    <a:lnTo>
                      <a:pt x="2001" y="171"/>
                    </a:lnTo>
                    <a:lnTo>
                      <a:pt x="2019" y="171"/>
                    </a:lnTo>
                    <a:lnTo>
                      <a:pt x="2037" y="206"/>
                    </a:lnTo>
                    <a:lnTo>
                      <a:pt x="2082" y="304"/>
                    </a:lnTo>
                    <a:lnTo>
                      <a:pt x="2126" y="510"/>
                    </a:lnTo>
                    <a:lnTo>
                      <a:pt x="2117" y="849"/>
                    </a:lnTo>
                    <a:lnTo>
                      <a:pt x="2073" y="1072"/>
                    </a:lnTo>
                    <a:lnTo>
                      <a:pt x="2001" y="1412"/>
                    </a:lnTo>
                    <a:lnTo>
                      <a:pt x="1733" y="2233"/>
                    </a:lnTo>
                    <a:lnTo>
                      <a:pt x="1421" y="2885"/>
                    </a:lnTo>
                    <a:lnTo>
                      <a:pt x="1144" y="3305"/>
                    </a:lnTo>
                    <a:lnTo>
                      <a:pt x="814" y="3707"/>
                    </a:lnTo>
                    <a:lnTo>
                      <a:pt x="412" y="4055"/>
                    </a:lnTo>
                    <a:lnTo>
                      <a:pt x="179" y="4216"/>
                    </a:lnTo>
                    <a:lnTo>
                      <a:pt x="179" y="4198"/>
                    </a:lnTo>
                    <a:lnTo>
                      <a:pt x="179" y="4180"/>
                    </a:lnTo>
                    <a:lnTo>
                      <a:pt x="171" y="3903"/>
                    </a:lnTo>
                    <a:lnTo>
                      <a:pt x="188" y="3501"/>
                    </a:lnTo>
                    <a:lnTo>
                      <a:pt x="251" y="3251"/>
                    </a:lnTo>
                    <a:lnTo>
                      <a:pt x="313" y="3144"/>
                    </a:lnTo>
                    <a:lnTo>
                      <a:pt x="322" y="3108"/>
                    </a:lnTo>
                    <a:lnTo>
                      <a:pt x="313" y="3046"/>
                    </a:lnTo>
                    <a:lnTo>
                      <a:pt x="278" y="3028"/>
                    </a:lnTo>
                    <a:lnTo>
                      <a:pt x="251" y="3010"/>
                    </a:lnTo>
                    <a:lnTo>
                      <a:pt x="188" y="3028"/>
                    </a:lnTo>
                    <a:lnTo>
                      <a:pt x="162" y="3055"/>
                    </a:lnTo>
                    <a:lnTo>
                      <a:pt x="99" y="3180"/>
                    </a:lnTo>
                    <a:lnTo>
                      <a:pt x="28" y="3457"/>
                    </a:lnTo>
                    <a:lnTo>
                      <a:pt x="1" y="3894"/>
                    </a:lnTo>
                    <a:lnTo>
                      <a:pt x="10" y="4189"/>
                    </a:lnTo>
                    <a:lnTo>
                      <a:pt x="19" y="4269"/>
                    </a:lnTo>
                    <a:lnTo>
                      <a:pt x="19" y="4359"/>
                    </a:lnTo>
                    <a:lnTo>
                      <a:pt x="28" y="4403"/>
                    </a:lnTo>
                    <a:lnTo>
                      <a:pt x="63" y="4430"/>
                    </a:lnTo>
                    <a:lnTo>
                      <a:pt x="81" y="4439"/>
                    </a:lnTo>
                    <a:lnTo>
                      <a:pt x="126" y="4439"/>
                    </a:lnTo>
                    <a:lnTo>
                      <a:pt x="144" y="4430"/>
                    </a:lnTo>
                    <a:lnTo>
                      <a:pt x="403" y="4278"/>
                    </a:lnTo>
                    <a:lnTo>
                      <a:pt x="849" y="3912"/>
                    </a:lnTo>
                    <a:lnTo>
                      <a:pt x="1215" y="3492"/>
                    </a:lnTo>
                    <a:lnTo>
                      <a:pt x="1519" y="3037"/>
                    </a:lnTo>
                    <a:lnTo>
                      <a:pt x="1876" y="2340"/>
                    </a:lnTo>
                    <a:lnTo>
                      <a:pt x="2162" y="1465"/>
                    </a:lnTo>
                    <a:lnTo>
                      <a:pt x="2242" y="1108"/>
                    </a:lnTo>
                    <a:lnTo>
                      <a:pt x="2287" y="858"/>
                    </a:lnTo>
                    <a:lnTo>
                      <a:pt x="2296" y="483"/>
                    </a:lnTo>
                    <a:lnTo>
                      <a:pt x="2242" y="242"/>
                    </a:lnTo>
                    <a:lnTo>
                      <a:pt x="2189" y="126"/>
                    </a:lnTo>
                    <a:lnTo>
                      <a:pt x="2153" y="63"/>
                    </a:lnTo>
                    <a:lnTo>
                      <a:pt x="2046" y="10"/>
                    </a:lnTo>
                    <a:lnTo>
                      <a:pt x="1983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4" name="Google Shape;254;p20"/>
              <p:cNvSpPr/>
              <p:nvPr/>
            </p:nvSpPr>
            <p:spPr>
              <a:xfrm>
                <a:off x="7118935" y="3988312"/>
                <a:ext cx="9821" cy="33665"/>
              </a:xfrm>
              <a:custGeom>
                <a:avLst/>
                <a:gdLst/>
                <a:ahLst/>
                <a:cxnLst/>
                <a:rect l="l" t="t" r="r" b="b"/>
                <a:pathLst>
                  <a:path w="180" h="617" extrusionOk="0">
                    <a:moveTo>
                      <a:pt x="36" y="0"/>
                    </a:moveTo>
                    <a:lnTo>
                      <a:pt x="10" y="18"/>
                    </a:lnTo>
                    <a:lnTo>
                      <a:pt x="1" y="45"/>
                    </a:lnTo>
                    <a:lnTo>
                      <a:pt x="19" y="286"/>
                    </a:lnTo>
                    <a:lnTo>
                      <a:pt x="10" y="527"/>
                    </a:lnTo>
                    <a:lnTo>
                      <a:pt x="10" y="536"/>
                    </a:lnTo>
                    <a:lnTo>
                      <a:pt x="19" y="572"/>
                    </a:lnTo>
                    <a:lnTo>
                      <a:pt x="72" y="616"/>
                    </a:lnTo>
                    <a:lnTo>
                      <a:pt x="108" y="616"/>
                    </a:lnTo>
                    <a:lnTo>
                      <a:pt x="135" y="608"/>
                    </a:lnTo>
                    <a:lnTo>
                      <a:pt x="179" y="554"/>
                    </a:lnTo>
                    <a:lnTo>
                      <a:pt x="179" y="518"/>
                    </a:lnTo>
                    <a:lnTo>
                      <a:pt x="144" y="268"/>
                    </a:lnTo>
                    <a:lnTo>
                      <a:pt x="72" y="27"/>
                    </a:lnTo>
                    <a:lnTo>
                      <a:pt x="63" y="9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5" name="Google Shape;255;p20"/>
              <p:cNvSpPr/>
              <p:nvPr/>
            </p:nvSpPr>
            <p:spPr>
              <a:xfrm>
                <a:off x="6842693" y="4255768"/>
                <a:ext cx="218796" cy="51234"/>
              </a:xfrm>
              <a:custGeom>
                <a:avLst/>
                <a:gdLst/>
                <a:ahLst/>
                <a:cxnLst/>
                <a:rect l="l" t="t" r="r" b="b"/>
                <a:pathLst>
                  <a:path w="4010" h="939" extrusionOk="0">
                    <a:moveTo>
                      <a:pt x="965" y="1"/>
                    </a:moveTo>
                    <a:lnTo>
                      <a:pt x="509" y="28"/>
                    </a:lnTo>
                    <a:lnTo>
                      <a:pt x="384" y="28"/>
                    </a:lnTo>
                    <a:lnTo>
                      <a:pt x="188" y="54"/>
                    </a:lnTo>
                    <a:lnTo>
                      <a:pt x="81" y="117"/>
                    </a:lnTo>
                    <a:lnTo>
                      <a:pt x="45" y="171"/>
                    </a:lnTo>
                    <a:lnTo>
                      <a:pt x="18" y="242"/>
                    </a:lnTo>
                    <a:lnTo>
                      <a:pt x="0" y="412"/>
                    </a:lnTo>
                    <a:lnTo>
                      <a:pt x="36" y="599"/>
                    </a:lnTo>
                    <a:lnTo>
                      <a:pt x="108" y="751"/>
                    </a:lnTo>
                    <a:lnTo>
                      <a:pt x="161" y="796"/>
                    </a:lnTo>
                    <a:lnTo>
                      <a:pt x="233" y="840"/>
                    </a:lnTo>
                    <a:lnTo>
                      <a:pt x="402" y="849"/>
                    </a:lnTo>
                    <a:lnTo>
                      <a:pt x="492" y="840"/>
                    </a:lnTo>
                    <a:lnTo>
                      <a:pt x="867" y="805"/>
                    </a:lnTo>
                    <a:lnTo>
                      <a:pt x="1617" y="805"/>
                    </a:lnTo>
                    <a:lnTo>
                      <a:pt x="2742" y="876"/>
                    </a:lnTo>
                    <a:lnTo>
                      <a:pt x="3492" y="939"/>
                    </a:lnTo>
                    <a:lnTo>
                      <a:pt x="3581" y="939"/>
                    </a:lnTo>
                    <a:lnTo>
                      <a:pt x="3760" y="930"/>
                    </a:lnTo>
                    <a:lnTo>
                      <a:pt x="3849" y="894"/>
                    </a:lnTo>
                    <a:lnTo>
                      <a:pt x="3930" y="849"/>
                    </a:lnTo>
                    <a:lnTo>
                      <a:pt x="4010" y="688"/>
                    </a:lnTo>
                    <a:lnTo>
                      <a:pt x="3992" y="599"/>
                    </a:lnTo>
                    <a:lnTo>
                      <a:pt x="3930" y="510"/>
                    </a:lnTo>
                    <a:lnTo>
                      <a:pt x="3831" y="456"/>
                    </a:lnTo>
                    <a:lnTo>
                      <a:pt x="3599" y="349"/>
                    </a:lnTo>
                    <a:lnTo>
                      <a:pt x="3340" y="269"/>
                    </a:lnTo>
                    <a:lnTo>
                      <a:pt x="2840" y="144"/>
                    </a:lnTo>
                    <a:lnTo>
                      <a:pt x="2331" y="63"/>
                    </a:lnTo>
                    <a:lnTo>
                      <a:pt x="1876" y="10"/>
                    </a:lnTo>
                    <a:lnTo>
                      <a:pt x="965" y="1"/>
                    </a:lnTo>
                    <a:close/>
                  </a:path>
                </a:pathLst>
              </a:custGeom>
              <a:solidFill>
                <a:srgbClr val="F15A2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6" name="Google Shape;256;p20"/>
              <p:cNvSpPr/>
              <p:nvPr/>
            </p:nvSpPr>
            <p:spPr>
              <a:xfrm>
                <a:off x="6842202" y="4313767"/>
                <a:ext cx="219287" cy="70222"/>
              </a:xfrm>
              <a:custGeom>
                <a:avLst/>
                <a:gdLst/>
                <a:ahLst/>
                <a:cxnLst/>
                <a:rect l="l" t="t" r="r" b="b"/>
                <a:pathLst>
                  <a:path w="4019" h="1287" extrusionOk="0">
                    <a:moveTo>
                      <a:pt x="3188" y="1"/>
                    </a:moveTo>
                    <a:lnTo>
                      <a:pt x="2938" y="18"/>
                    </a:lnTo>
                    <a:lnTo>
                      <a:pt x="2429" y="54"/>
                    </a:lnTo>
                    <a:lnTo>
                      <a:pt x="1929" y="134"/>
                    </a:lnTo>
                    <a:lnTo>
                      <a:pt x="1501" y="215"/>
                    </a:lnTo>
                    <a:lnTo>
                      <a:pt x="652" y="447"/>
                    </a:lnTo>
                    <a:lnTo>
                      <a:pt x="250" y="617"/>
                    </a:lnTo>
                    <a:lnTo>
                      <a:pt x="170" y="661"/>
                    </a:lnTo>
                    <a:lnTo>
                      <a:pt x="63" y="769"/>
                    </a:lnTo>
                    <a:lnTo>
                      <a:pt x="9" y="894"/>
                    </a:lnTo>
                    <a:lnTo>
                      <a:pt x="0" y="1019"/>
                    </a:lnTo>
                    <a:lnTo>
                      <a:pt x="36" y="1135"/>
                    </a:lnTo>
                    <a:lnTo>
                      <a:pt x="117" y="1224"/>
                    </a:lnTo>
                    <a:lnTo>
                      <a:pt x="233" y="1278"/>
                    </a:lnTo>
                    <a:lnTo>
                      <a:pt x="393" y="1286"/>
                    </a:lnTo>
                    <a:lnTo>
                      <a:pt x="492" y="1260"/>
                    </a:lnTo>
                    <a:lnTo>
                      <a:pt x="1152" y="1054"/>
                    </a:lnTo>
                    <a:lnTo>
                      <a:pt x="2492" y="742"/>
                    </a:lnTo>
                    <a:lnTo>
                      <a:pt x="3171" y="626"/>
                    </a:lnTo>
                    <a:lnTo>
                      <a:pt x="3367" y="599"/>
                    </a:lnTo>
                    <a:lnTo>
                      <a:pt x="3760" y="501"/>
                    </a:lnTo>
                    <a:lnTo>
                      <a:pt x="3939" y="402"/>
                    </a:lnTo>
                    <a:lnTo>
                      <a:pt x="3983" y="376"/>
                    </a:lnTo>
                    <a:lnTo>
                      <a:pt x="4010" y="340"/>
                    </a:lnTo>
                    <a:lnTo>
                      <a:pt x="4019" y="286"/>
                    </a:lnTo>
                    <a:lnTo>
                      <a:pt x="3948" y="188"/>
                    </a:lnTo>
                    <a:lnTo>
                      <a:pt x="3894" y="161"/>
                    </a:lnTo>
                    <a:lnTo>
                      <a:pt x="3787" y="99"/>
                    </a:lnTo>
                    <a:lnTo>
                      <a:pt x="3555" y="36"/>
                    </a:lnTo>
                    <a:lnTo>
                      <a:pt x="3188" y="1"/>
                    </a:lnTo>
                    <a:close/>
                  </a:path>
                </a:pathLst>
              </a:custGeom>
              <a:solidFill>
                <a:srgbClr val="F7941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7" name="Google Shape;257;p20"/>
              <p:cNvSpPr/>
              <p:nvPr/>
            </p:nvSpPr>
            <p:spPr>
              <a:xfrm>
                <a:off x="6841711" y="4379076"/>
                <a:ext cx="230035" cy="58000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1063" extrusionOk="0">
                    <a:moveTo>
                      <a:pt x="3197" y="0"/>
                    </a:moveTo>
                    <a:lnTo>
                      <a:pt x="2894" y="27"/>
                    </a:lnTo>
                    <a:lnTo>
                      <a:pt x="2135" y="125"/>
                    </a:lnTo>
                    <a:lnTo>
                      <a:pt x="1385" y="277"/>
                    </a:lnTo>
                    <a:lnTo>
                      <a:pt x="929" y="366"/>
                    </a:lnTo>
                    <a:lnTo>
                      <a:pt x="474" y="456"/>
                    </a:lnTo>
                    <a:lnTo>
                      <a:pt x="313" y="482"/>
                    </a:lnTo>
                    <a:lnTo>
                      <a:pt x="99" y="563"/>
                    </a:lnTo>
                    <a:lnTo>
                      <a:pt x="9" y="688"/>
                    </a:lnTo>
                    <a:lnTo>
                      <a:pt x="1" y="786"/>
                    </a:lnTo>
                    <a:lnTo>
                      <a:pt x="9" y="866"/>
                    </a:lnTo>
                    <a:lnTo>
                      <a:pt x="99" y="991"/>
                    </a:lnTo>
                    <a:lnTo>
                      <a:pt x="161" y="1036"/>
                    </a:lnTo>
                    <a:lnTo>
                      <a:pt x="242" y="1063"/>
                    </a:lnTo>
                    <a:lnTo>
                      <a:pt x="393" y="1063"/>
                    </a:lnTo>
                    <a:lnTo>
                      <a:pt x="474" y="1054"/>
                    </a:lnTo>
                    <a:lnTo>
                      <a:pt x="1242" y="956"/>
                    </a:lnTo>
                    <a:lnTo>
                      <a:pt x="2010" y="857"/>
                    </a:lnTo>
                    <a:lnTo>
                      <a:pt x="2644" y="786"/>
                    </a:lnTo>
                    <a:lnTo>
                      <a:pt x="3278" y="679"/>
                    </a:lnTo>
                    <a:lnTo>
                      <a:pt x="3492" y="643"/>
                    </a:lnTo>
                    <a:lnTo>
                      <a:pt x="3903" y="518"/>
                    </a:lnTo>
                    <a:lnTo>
                      <a:pt x="4090" y="411"/>
                    </a:lnTo>
                    <a:lnTo>
                      <a:pt x="4144" y="375"/>
                    </a:lnTo>
                    <a:lnTo>
                      <a:pt x="4215" y="286"/>
                    </a:lnTo>
                    <a:lnTo>
                      <a:pt x="4207" y="223"/>
                    </a:lnTo>
                    <a:lnTo>
                      <a:pt x="4162" y="161"/>
                    </a:lnTo>
                    <a:lnTo>
                      <a:pt x="4082" y="125"/>
                    </a:lnTo>
                    <a:lnTo>
                      <a:pt x="3948" y="72"/>
                    </a:lnTo>
                    <a:lnTo>
                      <a:pt x="3653" y="18"/>
                    </a:lnTo>
                    <a:lnTo>
                      <a:pt x="3197" y="0"/>
                    </a:lnTo>
                    <a:close/>
                  </a:path>
                </a:pathLst>
              </a:custGeom>
              <a:solidFill>
                <a:srgbClr val="39B54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8" name="Google Shape;258;p20"/>
              <p:cNvSpPr/>
              <p:nvPr/>
            </p:nvSpPr>
            <p:spPr>
              <a:xfrm>
                <a:off x="6938175" y="3243831"/>
                <a:ext cx="27827" cy="6885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12619" extrusionOk="0">
                    <a:moveTo>
                      <a:pt x="1" y="0"/>
                    </a:moveTo>
                    <a:lnTo>
                      <a:pt x="1" y="10547"/>
                    </a:lnTo>
                    <a:lnTo>
                      <a:pt x="90" y="10788"/>
                    </a:lnTo>
                    <a:lnTo>
                      <a:pt x="144" y="11270"/>
                    </a:lnTo>
                    <a:lnTo>
                      <a:pt x="81" y="11931"/>
                    </a:lnTo>
                    <a:lnTo>
                      <a:pt x="1" y="12217"/>
                    </a:lnTo>
                    <a:lnTo>
                      <a:pt x="1" y="12618"/>
                    </a:lnTo>
                    <a:lnTo>
                      <a:pt x="117" y="12484"/>
                    </a:lnTo>
                    <a:lnTo>
                      <a:pt x="188" y="12199"/>
                    </a:lnTo>
                    <a:lnTo>
                      <a:pt x="394" y="11708"/>
                    </a:lnTo>
                    <a:lnTo>
                      <a:pt x="510" y="11502"/>
                    </a:lnTo>
                    <a:lnTo>
                      <a:pt x="5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9" name="Google Shape;259;p20"/>
              <p:cNvSpPr/>
              <p:nvPr/>
            </p:nvSpPr>
            <p:spPr>
              <a:xfrm>
                <a:off x="6631214" y="3168810"/>
                <a:ext cx="622776" cy="128658"/>
              </a:xfrm>
              <a:custGeom>
                <a:avLst/>
                <a:gdLst/>
                <a:ahLst/>
                <a:cxnLst/>
                <a:rect l="l" t="t" r="r" b="b"/>
                <a:pathLst>
                  <a:path w="11414" h="2358" extrusionOk="0">
                    <a:moveTo>
                      <a:pt x="11386" y="0"/>
                    </a:moveTo>
                    <a:lnTo>
                      <a:pt x="1" y="295"/>
                    </a:lnTo>
                    <a:lnTo>
                      <a:pt x="28" y="518"/>
                    </a:lnTo>
                    <a:lnTo>
                      <a:pt x="135" y="929"/>
                    </a:lnTo>
                    <a:lnTo>
                      <a:pt x="304" y="1295"/>
                    </a:lnTo>
                    <a:lnTo>
                      <a:pt x="528" y="1616"/>
                    </a:lnTo>
                    <a:lnTo>
                      <a:pt x="671" y="1759"/>
                    </a:lnTo>
                    <a:lnTo>
                      <a:pt x="840" y="1911"/>
                    </a:lnTo>
                    <a:lnTo>
                      <a:pt x="1224" y="2134"/>
                    </a:lnTo>
                    <a:lnTo>
                      <a:pt x="1662" y="2286"/>
                    </a:lnTo>
                    <a:lnTo>
                      <a:pt x="2162" y="2358"/>
                    </a:lnTo>
                    <a:lnTo>
                      <a:pt x="2430" y="2358"/>
                    </a:lnTo>
                    <a:lnTo>
                      <a:pt x="9922" y="2161"/>
                    </a:lnTo>
                    <a:lnTo>
                      <a:pt x="10092" y="2152"/>
                    </a:lnTo>
                    <a:lnTo>
                      <a:pt x="10395" y="2090"/>
                    </a:lnTo>
                    <a:lnTo>
                      <a:pt x="10672" y="1983"/>
                    </a:lnTo>
                    <a:lnTo>
                      <a:pt x="10913" y="1813"/>
                    </a:lnTo>
                    <a:lnTo>
                      <a:pt x="11020" y="1715"/>
                    </a:lnTo>
                    <a:lnTo>
                      <a:pt x="11119" y="1599"/>
                    </a:lnTo>
                    <a:lnTo>
                      <a:pt x="11270" y="1313"/>
                    </a:lnTo>
                    <a:lnTo>
                      <a:pt x="11369" y="965"/>
                    </a:lnTo>
                    <a:lnTo>
                      <a:pt x="11413" y="545"/>
                    </a:lnTo>
                    <a:lnTo>
                      <a:pt x="11413" y="304"/>
                    </a:lnTo>
                    <a:lnTo>
                      <a:pt x="11404" y="152"/>
                    </a:lnTo>
                    <a:lnTo>
                      <a:pt x="1138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" name="Google Shape;260;p20"/>
              <p:cNvSpPr/>
              <p:nvPr/>
            </p:nvSpPr>
            <p:spPr>
              <a:xfrm>
                <a:off x="6626850" y="3023624"/>
                <a:ext cx="625668" cy="161287"/>
              </a:xfrm>
              <a:custGeom>
                <a:avLst/>
                <a:gdLst/>
                <a:ahLst/>
                <a:cxnLst/>
                <a:rect l="l" t="t" r="r" b="b"/>
                <a:pathLst>
                  <a:path w="11467" h="2956" extrusionOk="0">
                    <a:moveTo>
                      <a:pt x="4358" y="0"/>
                    </a:moveTo>
                    <a:lnTo>
                      <a:pt x="0" y="107"/>
                    </a:lnTo>
                    <a:lnTo>
                      <a:pt x="63" y="2688"/>
                    </a:lnTo>
                    <a:lnTo>
                      <a:pt x="72" y="2822"/>
                    </a:lnTo>
                    <a:lnTo>
                      <a:pt x="81" y="2956"/>
                    </a:lnTo>
                    <a:lnTo>
                      <a:pt x="11466" y="2661"/>
                    </a:lnTo>
                    <a:lnTo>
                      <a:pt x="11422" y="2322"/>
                    </a:lnTo>
                    <a:lnTo>
                      <a:pt x="11324" y="1991"/>
                    </a:lnTo>
                    <a:lnTo>
                      <a:pt x="11243" y="1768"/>
                    </a:lnTo>
                    <a:lnTo>
                      <a:pt x="11074" y="1402"/>
                    </a:lnTo>
                    <a:lnTo>
                      <a:pt x="10984" y="1259"/>
                    </a:lnTo>
                    <a:lnTo>
                      <a:pt x="4394" y="1429"/>
                    </a:lnTo>
                    <a:lnTo>
                      <a:pt x="4358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1" name="Google Shape;261;p20"/>
              <p:cNvSpPr/>
              <p:nvPr/>
            </p:nvSpPr>
            <p:spPr>
              <a:xfrm>
                <a:off x="6622921" y="2859887"/>
                <a:ext cx="577435" cy="169635"/>
              </a:xfrm>
              <a:custGeom>
                <a:avLst/>
                <a:gdLst/>
                <a:ahLst/>
                <a:cxnLst/>
                <a:rect l="l" t="t" r="r" b="b"/>
                <a:pathLst>
                  <a:path w="10583" h="3109" extrusionOk="0">
                    <a:moveTo>
                      <a:pt x="10583" y="1"/>
                    </a:moveTo>
                    <a:lnTo>
                      <a:pt x="1" y="268"/>
                    </a:lnTo>
                    <a:lnTo>
                      <a:pt x="72" y="3108"/>
                    </a:lnTo>
                    <a:lnTo>
                      <a:pt x="4430" y="3001"/>
                    </a:lnTo>
                    <a:lnTo>
                      <a:pt x="4395" y="1733"/>
                    </a:lnTo>
                    <a:lnTo>
                      <a:pt x="9118" y="1617"/>
                    </a:lnTo>
                    <a:lnTo>
                      <a:pt x="9288" y="1608"/>
                    </a:lnTo>
                    <a:lnTo>
                      <a:pt x="9592" y="1545"/>
                    </a:lnTo>
                    <a:lnTo>
                      <a:pt x="9869" y="1438"/>
                    </a:lnTo>
                    <a:lnTo>
                      <a:pt x="10101" y="1278"/>
                    </a:lnTo>
                    <a:lnTo>
                      <a:pt x="10208" y="1179"/>
                    </a:lnTo>
                    <a:lnTo>
                      <a:pt x="10288" y="1081"/>
                    </a:lnTo>
                    <a:lnTo>
                      <a:pt x="10431" y="840"/>
                    </a:lnTo>
                    <a:lnTo>
                      <a:pt x="10520" y="545"/>
                    </a:lnTo>
                    <a:lnTo>
                      <a:pt x="10574" y="197"/>
                    </a:lnTo>
                    <a:lnTo>
                      <a:pt x="1058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2" name="Google Shape;262;p20"/>
              <p:cNvSpPr/>
              <p:nvPr/>
            </p:nvSpPr>
            <p:spPr>
              <a:xfrm>
                <a:off x="6619047" y="2713719"/>
                <a:ext cx="581309" cy="160850"/>
              </a:xfrm>
              <a:custGeom>
                <a:avLst/>
                <a:gdLst/>
                <a:ahLst/>
                <a:cxnLst/>
                <a:rect l="l" t="t" r="r" b="b"/>
                <a:pathLst>
                  <a:path w="10654" h="2948" extrusionOk="0">
                    <a:moveTo>
                      <a:pt x="4358" y="1"/>
                    </a:moveTo>
                    <a:lnTo>
                      <a:pt x="1" y="108"/>
                    </a:lnTo>
                    <a:lnTo>
                      <a:pt x="72" y="2947"/>
                    </a:lnTo>
                    <a:lnTo>
                      <a:pt x="10654" y="2680"/>
                    </a:lnTo>
                    <a:lnTo>
                      <a:pt x="10654" y="2572"/>
                    </a:lnTo>
                    <a:lnTo>
                      <a:pt x="10654" y="2465"/>
                    </a:lnTo>
                    <a:lnTo>
                      <a:pt x="10645" y="2206"/>
                    </a:lnTo>
                    <a:lnTo>
                      <a:pt x="10556" y="1724"/>
                    </a:lnTo>
                    <a:lnTo>
                      <a:pt x="10484" y="1501"/>
                    </a:lnTo>
                    <a:lnTo>
                      <a:pt x="10413" y="1287"/>
                    </a:lnTo>
                    <a:lnTo>
                      <a:pt x="10243" y="929"/>
                    </a:lnTo>
                    <a:lnTo>
                      <a:pt x="10145" y="778"/>
                    </a:lnTo>
                    <a:lnTo>
                      <a:pt x="4376" y="929"/>
                    </a:lnTo>
                    <a:lnTo>
                      <a:pt x="435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3" name="Google Shape;263;p20"/>
              <p:cNvSpPr/>
              <p:nvPr/>
            </p:nvSpPr>
            <p:spPr>
              <a:xfrm>
                <a:off x="6615173" y="2549055"/>
                <a:ext cx="615410" cy="170562"/>
              </a:xfrm>
              <a:custGeom>
                <a:avLst/>
                <a:gdLst/>
                <a:ahLst/>
                <a:cxnLst/>
                <a:rect l="l" t="t" r="r" b="b"/>
                <a:pathLst>
                  <a:path w="11279" h="3126" extrusionOk="0">
                    <a:moveTo>
                      <a:pt x="11279" y="0"/>
                    </a:moveTo>
                    <a:lnTo>
                      <a:pt x="9" y="286"/>
                    </a:lnTo>
                    <a:lnTo>
                      <a:pt x="0" y="411"/>
                    </a:lnTo>
                    <a:lnTo>
                      <a:pt x="0" y="545"/>
                    </a:lnTo>
                    <a:lnTo>
                      <a:pt x="72" y="3126"/>
                    </a:lnTo>
                    <a:lnTo>
                      <a:pt x="4429" y="3019"/>
                    </a:lnTo>
                    <a:lnTo>
                      <a:pt x="4394" y="1563"/>
                    </a:lnTo>
                    <a:lnTo>
                      <a:pt x="9796" y="1420"/>
                    </a:lnTo>
                    <a:lnTo>
                      <a:pt x="9966" y="1411"/>
                    </a:lnTo>
                    <a:lnTo>
                      <a:pt x="10278" y="1358"/>
                    </a:lnTo>
                    <a:lnTo>
                      <a:pt x="10555" y="1242"/>
                    </a:lnTo>
                    <a:lnTo>
                      <a:pt x="10796" y="1090"/>
                    </a:lnTo>
                    <a:lnTo>
                      <a:pt x="10904" y="983"/>
                    </a:lnTo>
                    <a:lnTo>
                      <a:pt x="10984" y="902"/>
                    </a:lnTo>
                    <a:lnTo>
                      <a:pt x="11109" y="697"/>
                    </a:lnTo>
                    <a:lnTo>
                      <a:pt x="11243" y="313"/>
                    </a:lnTo>
                    <a:lnTo>
                      <a:pt x="1127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20"/>
              <p:cNvSpPr/>
              <p:nvPr/>
            </p:nvSpPr>
            <p:spPr>
              <a:xfrm>
                <a:off x="6615665" y="2433550"/>
                <a:ext cx="615901" cy="131168"/>
              </a:xfrm>
              <a:custGeom>
                <a:avLst/>
                <a:gdLst/>
                <a:ahLst/>
                <a:cxnLst/>
                <a:rect l="l" t="t" r="r" b="b"/>
                <a:pathLst>
                  <a:path w="11288" h="2404" extrusionOk="0">
                    <a:moveTo>
                      <a:pt x="10778" y="1"/>
                    </a:moveTo>
                    <a:lnTo>
                      <a:pt x="2313" y="215"/>
                    </a:lnTo>
                    <a:lnTo>
                      <a:pt x="2045" y="233"/>
                    </a:lnTo>
                    <a:lnTo>
                      <a:pt x="1554" y="322"/>
                    </a:lnTo>
                    <a:lnTo>
                      <a:pt x="1125" y="492"/>
                    </a:lnTo>
                    <a:lnTo>
                      <a:pt x="750" y="742"/>
                    </a:lnTo>
                    <a:lnTo>
                      <a:pt x="589" y="903"/>
                    </a:lnTo>
                    <a:lnTo>
                      <a:pt x="455" y="1046"/>
                    </a:lnTo>
                    <a:lnTo>
                      <a:pt x="250" y="1385"/>
                    </a:lnTo>
                    <a:lnTo>
                      <a:pt x="98" y="1760"/>
                    </a:lnTo>
                    <a:lnTo>
                      <a:pt x="9" y="2171"/>
                    </a:lnTo>
                    <a:lnTo>
                      <a:pt x="0" y="2403"/>
                    </a:lnTo>
                    <a:lnTo>
                      <a:pt x="11270" y="2117"/>
                    </a:lnTo>
                    <a:lnTo>
                      <a:pt x="11288" y="1921"/>
                    </a:lnTo>
                    <a:lnTo>
                      <a:pt x="11288" y="1707"/>
                    </a:lnTo>
                    <a:lnTo>
                      <a:pt x="11270" y="1456"/>
                    </a:lnTo>
                    <a:lnTo>
                      <a:pt x="11189" y="965"/>
                    </a:lnTo>
                    <a:lnTo>
                      <a:pt x="11118" y="733"/>
                    </a:lnTo>
                    <a:lnTo>
                      <a:pt x="11037" y="510"/>
                    </a:lnTo>
                    <a:lnTo>
                      <a:pt x="10868" y="144"/>
                    </a:lnTo>
                    <a:lnTo>
                      <a:pt x="10778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5" name="Google Shape;265;p20"/>
            <p:cNvGrpSpPr/>
            <p:nvPr/>
          </p:nvGrpSpPr>
          <p:grpSpPr>
            <a:xfrm>
              <a:off x="832036" y="2563089"/>
              <a:ext cx="761145" cy="4327636"/>
              <a:chOff x="1890025" y="2410689"/>
              <a:chExt cx="761145" cy="4327636"/>
            </a:xfrm>
          </p:grpSpPr>
          <p:sp>
            <p:nvSpPr>
              <p:cNvPr id="266" name="Google Shape;266;p20"/>
              <p:cNvSpPr/>
              <p:nvPr/>
            </p:nvSpPr>
            <p:spPr>
              <a:xfrm>
                <a:off x="2114162" y="3684300"/>
                <a:ext cx="528711" cy="3049171"/>
              </a:xfrm>
              <a:custGeom>
                <a:avLst/>
                <a:gdLst/>
                <a:ahLst/>
                <a:cxnLst/>
                <a:rect l="l" t="t" r="r" b="b"/>
                <a:pathLst>
                  <a:path w="9690" h="55884" extrusionOk="0">
                    <a:moveTo>
                      <a:pt x="6118" y="0"/>
                    </a:moveTo>
                    <a:lnTo>
                      <a:pt x="5966" y="9"/>
                    </a:lnTo>
                    <a:lnTo>
                      <a:pt x="5734" y="36"/>
                    </a:lnTo>
                    <a:lnTo>
                      <a:pt x="5296" y="170"/>
                    </a:lnTo>
                    <a:lnTo>
                      <a:pt x="4885" y="384"/>
                    </a:lnTo>
                    <a:lnTo>
                      <a:pt x="4528" y="679"/>
                    </a:lnTo>
                    <a:lnTo>
                      <a:pt x="4385" y="848"/>
                    </a:lnTo>
                    <a:lnTo>
                      <a:pt x="4403" y="1125"/>
                    </a:lnTo>
                    <a:lnTo>
                      <a:pt x="4350" y="1027"/>
                    </a:lnTo>
                    <a:lnTo>
                      <a:pt x="4207" y="866"/>
                    </a:lnTo>
                    <a:lnTo>
                      <a:pt x="4117" y="813"/>
                    </a:lnTo>
                    <a:lnTo>
                      <a:pt x="3975" y="750"/>
                    </a:lnTo>
                    <a:lnTo>
                      <a:pt x="3680" y="706"/>
                    </a:lnTo>
                    <a:lnTo>
                      <a:pt x="3528" y="714"/>
                    </a:lnTo>
                    <a:lnTo>
                      <a:pt x="3367" y="732"/>
                    </a:lnTo>
                    <a:lnTo>
                      <a:pt x="3064" y="813"/>
                    </a:lnTo>
                    <a:lnTo>
                      <a:pt x="2626" y="991"/>
                    </a:lnTo>
                    <a:lnTo>
                      <a:pt x="2081" y="1357"/>
                    </a:lnTo>
                    <a:lnTo>
                      <a:pt x="1599" y="1795"/>
                    </a:lnTo>
                    <a:lnTo>
                      <a:pt x="1367" y="2027"/>
                    </a:lnTo>
                    <a:lnTo>
                      <a:pt x="1144" y="2268"/>
                    </a:lnTo>
                    <a:lnTo>
                      <a:pt x="715" y="2795"/>
                    </a:lnTo>
                    <a:lnTo>
                      <a:pt x="358" y="3358"/>
                    </a:lnTo>
                    <a:lnTo>
                      <a:pt x="99" y="3965"/>
                    </a:lnTo>
                    <a:lnTo>
                      <a:pt x="36" y="4286"/>
                    </a:lnTo>
                    <a:lnTo>
                      <a:pt x="1" y="4581"/>
                    </a:lnTo>
                    <a:lnTo>
                      <a:pt x="28" y="5153"/>
                    </a:lnTo>
                    <a:lnTo>
                      <a:pt x="153" y="5715"/>
                    </a:lnTo>
                    <a:lnTo>
                      <a:pt x="340" y="6269"/>
                    </a:lnTo>
                    <a:lnTo>
                      <a:pt x="706" y="7099"/>
                    </a:lnTo>
                    <a:lnTo>
                      <a:pt x="1090" y="7930"/>
                    </a:lnTo>
                    <a:lnTo>
                      <a:pt x="1313" y="8483"/>
                    </a:lnTo>
                    <a:lnTo>
                      <a:pt x="1403" y="8769"/>
                    </a:lnTo>
                    <a:lnTo>
                      <a:pt x="1474" y="9037"/>
                    </a:lnTo>
                    <a:lnTo>
                      <a:pt x="1564" y="9582"/>
                    </a:lnTo>
                    <a:lnTo>
                      <a:pt x="1599" y="10136"/>
                    </a:lnTo>
                    <a:lnTo>
                      <a:pt x="1564" y="10698"/>
                    </a:lnTo>
                    <a:lnTo>
                      <a:pt x="1528" y="10966"/>
                    </a:lnTo>
                    <a:lnTo>
                      <a:pt x="1733" y="55884"/>
                    </a:lnTo>
                    <a:lnTo>
                      <a:pt x="6064" y="55884"/>
                    </a:lnTo>
                    <a:lnTo>
                      <a:pt x="6064" y="11564"/>
                    </a:lnTo>
                    <a:lnTo>
                      <a:pt x="6037" y="11359"/>
                    </a:lnTo>
                    <a:lnTo>
                      <a:pt x="6109" y="10966"/>
                    </a:lnTo>
                    <a:lnTo>
                      <a:pt x="6305" y="10591"/>
                    </a:lnTo>
                    <a:lnTo>
                      <a:pt x="6573" y="10261"/>
                    </a:lnTo>
                    <a:lnTo>
                      <a:pt x="6725" y="10109"/>
                    </a:lnTo>
                    <a:lnTo>
                      <a:pt x="7047" y="9850"/>
                    </a:lnTo>
                    <a:lnTo>
                      <a:pt x="7556" y="9475"/>
                    </a:lnTo>
                    <a:lnTo>
                      <a:pt x="7877" y="9207"/>
                    </a:lnTo>
                    <a:lnTo>
                      <a:pt x="8020" y="9046"/>
                    </a:lnTo>
                    <a:lnTo>
                      <a:pt x="8118" y="8930"/>
                    </a:lnTo>
                    <a:lnTo>
                      <a:pt x="8297" y="8653"/>
                    </a:lnTo>
                    <a:lnTo>
                      <a:pt x="8431" y="8367"/>
                    </a:lnTo>
                    <a:lnTo>
                      <a:pt x="8529" y="8055"/>
                    </a:lnTo>
                    <a:lnTo>
                      <a:pt x="8582" y="7733"/>
                    </a:lnTo>
                    <a:lnTo>
                      <a:pt x="8591" y="7412"/>
                    </a:lnTo>
                    <a:lnTo>
                      <a:pt x="8565" y="7090"/>
                    </a:lnTo>
                    <a:lnTo>
                      <a:pt x="8493" y="6778"/>
                    </a:lnTo>
                    <a:lnTo>
                      <a:pt x="8440" y="6626"/>
                    </a:lnTo>
                    <a:lnTo>
                      <a:pt x="8368" y="6653"/>
                    </a:lnTo>
                    <a:lnTo>
                      <a:pt x="8725" y="6358"/>
                    </a:lnTo>
                    <a:lnTo>
                      <a:pt x="9056" y="6037"/>
                    </a:lnTo>
                    <a:lnTo>
                      <a:pt x="9190" y="5894"/>
                    </a:lnTo>
                    <a:lnTo>
                      <a:pt x="9449" y="5599"/>
                    </a:lnTo>
                    <a:lnTo>
                      <a:pt x="9547" y="5438"/>
                    </a:lnTo>
                    <a:lnTo>
                      <a:pt x="9636" y="5260"/>
                    </a:lnTo>
                    <a:lnTo>
                      <a:pt x="9690" y="4974"/>
                    </a:lnTo>
                    <a:lnTo>
                      <a:pt x="9681" y="4778"/>
                    </a:lnTo>
                    <a:lnTo>
                      <a:pt x="9654" y="4688"/>
                    </a:lnTo>
                    <a:lnTo>
                      <a:pt x="9618" y="4599"/>
                    </a:lnTo>
                    <a:lnTo>
                      <a:pt x="9502" y="4438"/>
                    </a:lnTo>
                    <a:lnTo>
                      <a:pt x="9350" y="4322"/>
                    </a:lnTo>
                    <a:lnTo>
                      <a:pt x="9163" y="4269"/>
                    </a:lnTo>
                    <a:lnTo>
                      <a:pt x="9074" y="4269"/>
                    </a:lnTo>
                    <a:lnTo>
                      <a:pt x="9172" y="4108"/>
                    </a:lnTo>
                    <a:lnTo>
                      <a:pt x="9261" y="3938"/>
                    </a:lnTo>
                    <a:lnTo>
                      <a:pt x="9359" y="3688"/>
                    </a:lnTo>
                    <a:lnTo>
                      <a:pt x="9431" y="3286"/>
                    </a:lnTo>
                    <a:lnTo>
                      <a:pt x="9404" y="3018"/>
                    </a:lnTo>
                    <a:lnTo>
                      <a:pt x="9359" y="2893"/>
                    </a:lnTo>
                    <a:lnTo>
                      <a:pt x="9306" y="2777"/>
                    </a:lnTo>
                    <a:lnTo>
                      <a:pt x="9118" y="2572"/>
                    </a:lnTo>
                    <a:lnTo>
                      <a:pt x="8886" y="2447"/>
                    </a:lnTo>
                    <a:lnTo>
                      <a:pt x="8627" y="2429"/>
                    </a:lnTo>
                    <a:lnTo>
                      <a:pt x="8502" y="2474"/>
                    </a:lnTo>
                    <a:lnTo>
                      <a:pt x="8457" y="2518"/>
                    </a:lnTo>
                    <a:lnTo>
                      <a:pt x="8538" y="2295"/>
                    </a:lnTo>
                    <a:lnTo>
                      <a:pt x="8591" y="1947"/>
                    </a:lnTo>
                    <a:lnTo>
                      <a:pt x="8565" y="1715"/>
                    </a:lnTo>
                    <a:lnTo>
                      <a:pt x="8538" y="1599"/>
                    </a:lnTo>
                    <a:lnTo>
                      <a:pt x="8493" y="1491"/>
                    </a:lnTo>
                    <a:lnTo>
                      <a:pt x="8377" y="1286"/>
                    </a:lnTo>
                    <a:lnTo>
                      <a:pt x="8207" y="1116"/>
                    </a:lnTo>
                    <a:lnTo>
                      <a:pt x="8011" y="991"/>
                    </a:lnTo>
                    <a:lnTo>
                      <a:pt x="7904" y="947"/>
                    </a:lnTo>
                    <a:lnTo>
                      <a:pt x="7797" y="920"/>
                    </a:lnTo>
                    <a:lnTo>
                      <a:pt x="7564" y="893"/>
                    </a:lnTo>
                    <a:lnTo>
                      <a:pt x="7341" y="920"/>
                    </a:lnTo>
                    <a:lnTo>
                      <a:pt x="7118" y="1000"/>
                    </a:lnTo>
                    <a:lnTo>
                      <a:pt x="7020" y="1063"/>
                    </a:lnTo>
                    <a:lnTo>
                      <a:pt x="7029" y="1036"/>
                    </a:lnTo>
                    <a:lnTo>
                      <a:pt x="7029" y="1018"/>
                    </a:lnTo>
                    <a:lnTo>
                      <a:pt x="7055" y="884"/>
                    </a:lnTo>
                    <a:lnTo>
                      <a:pt x="7047" y="616"/>
                    </a:lnTo>
                    <a:lnTo>
                      <a:pt x="7011" y="482"/>
                    </a:lnTo>
                    <a:lnTo>
                      <a:pt x="6939" y="348"/>
                    </a:lnTo>
                    <a:lnTo>
                      <a:pt x="6725" y="152"/>
                    </a:lnTo>
                    <a:lnTo>
                      <a:pt x="6439" y="36"/>
                    </a:lnTo>
                    <a:lnTo>
                      <a:pt x="6118" y="0"/>
                    </a:lnTo>
                    <a:close/>
                  </a:path>
                </a:pathLst>
              </a:custGeom>
              <a:solidFill>
                <a:srgbClr val="FCCF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20"/>
              <p:cNvSpPr/>
              <p:nvPr/>
            </p:nvSpPr>
            <p:spPr>
              <a:xfrm>
                <a:off x="2195567" y="4763947"/>
                <a:ext cx="151084" cy="717770"/>
              </a:xfrm>
              <a:custGeom>
                <a:avLst/>
                <a:gdLst/>
                <a:ahLst/>
                <a:cxnLst/>
                <a:rect l="l" t="t" r="r" b="b"/>
                <a:pathLst>
                  <a:path w="2769" h="13155" extrusionOk="0">
                    <a:moveTo>
                      <a:pt x="161" y="1"/>
                    </a:moveTo>
                    <a:lnTo>
                      <a:pt x="98" y="28"/>
                    </a:lnTo>
                    <a:lnTo>
                      <a:pt x="80" y="54"/>
                    </a:lnTo>
                    <a:lnTo>
                      <a:pt x="36" y="179"/>
                    </a:lnTo>
                    <a:lnTo>
                      <a:pt x="0" y="438"/>
                    </a:lnTo>
                    <a:lnTo>
                      <a:pt x="36" y="715"/>
                    </a:lnTo>
                    <a:lnTo>
                      <a:pt x="134" y="992"/>
                    </a:lnTo>
                    <a:lnTo>
                      <a:pt x="214" y="1135"/>
                    </a:lnTo>
                    <a:lnTo>
                      <a:pt x="322" y="1313"/>
                    </a:lnTo>
                    <a:lnTo>
                      <a:pt x="589" y="1635"/>
                    </a:lnTo>
                    <a:lnTo>
                      <a:pt x="723" y="1778"/>
                    </a:lnTo>
                    <a:lnTo>
                      <a:pt x="804" y="1867"/>
                    </a:lnTo>
                    <a:lnTo>
                      <a:pt x="884" y="1956"/>
                    </a:lnTo>
                    <a:lnTo>
                      <a:pt x="1152" y="2269"/>
                    </a:lnTo>
                    <a:lnTo>
                      <a:pt x="1607" y="2948"/>
                    </a:lnTo>
                    <a:lnTo>
                      <a:pt x="1983" y="3698"/>
                    </a:lnTo>
                    <a:lnTo>
                      <a:pt x="2277" y="4501"/>
                    </a:lnTo>
                    <a:lnTo>
                      <a:pt x="2474" y="5350"/>
                    </a:lnTo>
                    <a:lnTo>
                      <a:pt x="2581" y="6234"/>
                    </a:lnTo>
                    <a:lnTo>
                      <a:pt x="2599" y="7154"/>
                    </a:lnTo>
                    <a:lnTo>
                      <a:pt x="2518" y="8082"/>
                    </a:lnTo>
                    <a:lnTo>
                      <a:pt x="2438" y="8547"/>
                    </a:lnTo>
                    <a:lnTo>
                      <a:pt x="2375" y="8886"/>
                    </a:lnTo>
                    <a:lnTo>
                      <a:pt x="2197" y="9547"/>
                    </a:lnTo>
                    <a:lnTo>
                      <a:pt x="1983" y="10172"/>
                    </a:lnTo>
                    <a:lnTo>
                      <a:pt x="1724" y="10770"/>
                    </a:lnTo>
                    <a:lnTo>
                      <a:pt x="1420" y="11342"/>
                    </a:lnTo>
                    <a:lnTo>
                      <a:pt x="1081" y="11869"/>
                    </a:lnTo>
                    <a:lnTo>
                      <a:pt x="706" y="12360"/>
                    </a:lnTo>
                    <a:lnTo>
                      <a:pt x="295" y="12797"/>
                    </a:lnTo>
                    <a:lnTo>
                      <a:pt x="72" y="13003"/>
                    </a:lnTo>
                    <a:lnTo>
                      <a:pt x="54" y="13030"/>
                    </a:lnTo>
                    <a:lnTo>
                      <a:pt x="45" y="13092"/>
                    </a:lnTo>
                    <a:lnTo>
                      <a:pt x="63" y="13119"/>
                    </a:lnTo>
                    <a:lnTo>
                      <a:pt x="98" y="13146"/>
                    </a:lnTo>
                    <a:lnTo>
                      <a:pt x="134" y="13155"/>
                    </a:lnTo>
                    <a:lnTo>
                      <a:pt x="161" y="13146"/>
                    </a:lnTo>
                    <a:lnTo>
                      <a:pt x="188" y="13128"/>
                    </a:lnTo>
                    <a:lnTo>
                      <a:pt x="411" y="12922"/>
                    </a:lnTo>
                    <a:lnTo>
                      <a:pt x="831" y="12467"/>
                    </a:lnTo>
                    <a:lnTo>
                      <a:pt x="1215" y="11967"/>
                    </a:lnTo>
                    <a:lnTo>
                      <a:pt x="1563" y="11431"/>
                    </a:lnTo>
                    <a:lnTo>
                      <a:pt x="1875" y="10851"/>
                    </a:lnTo>
                    <a:lnTo>
                      <a:pt x="2134" y="10235"/>
                    </a:lnTo>
                    <a:lnTo>
                      <a:pt x="2358" y="9592"/>
                    </a:lnTo>
                    <a:lnTo>
                      <a:pt x="2536" y="8922"/>
                    </a:lnTo>
                    <a:lnTo>
                      <a:pt x="2608" y="8582"/>
                    </a:lnTo>
                    <a:lnTo>
                      <a:pt x="2688" y="8100"/>
                    </a:lnTo>
                    <a:lnTo>
                      <a:pt x="2768" y="7154"/>
                    </a:lnTo>
                    <a:lnTo>
                      <a:pt x="2750" y="6216"/>
                    </a:lnTo>
                    <a:lnTo>
                      <a:pt x="2643" y="5314"/>
                    </a:lnTo>
                    <a:lnTo>
                      <a:pt x="2438" y="4448"/>
                    </a:lnTo>
                    <a:lnTo>
                      <a:pt x="2143" y="3626"/>
                    </a:lnTo>
                    <a:lnTo>
                      <a:pt x="1750" y="2858"/>
                    </a:lnTo>
                    <a:lnTo>
                      <a:pt x="1286" y="2162"/>
                    </a:lnTo>
                    <a:lnTo>
                      <a:pt x="1009" y="1840"/>
                    </a:lnTo>
                    <a:lnTo>
                      <a:pt x="929" y="1751"/>
                    </a:lnTo>
                    <a:lnTo>
                      <a:pt x="848" y="1662"/>
                    </a:lnTo>
                    <a:lnTo>
                      <a:pt x="714" y="1519"/>
                    </a:lnTo>
                    <a:lnTo>
                      <a:pt x="464" y="1215"/>
                    </a:lnTo>
                    <a:lnTo>
                      <a:pt x="357" y="1055"/>
                    </a:lnTo>
                    <a:lnTo>
                      <a:pt x="295" y="930"/>
                    </a:lnTo>
                    <a:lnTo>
                      <a:pt x="205" y="688"/>
                    </a:lnTo>
                    <a:lnTo>
                      <a:pt x="179" y="447"/>
                    </a:lnTo>
                    <a:lnTo>
                      <a:pt x="197" y="224"/>
                    </a:lnTo>
                    <a:lnTo>
                      <a:pt x="241" y="126"/>
                    </a:lnTo>
                    <a:lnTo>
                      <a:pt x="250" y="90"/>
                    </a:lnTo>
                    <a:lnTo>
                      <a:pt x="223" y="28"/>
                    </a:lnTo>
                    <a:lnTo>
                      <a:pt x="197" y="10"/>
                    </a:lnTo>
                    <a:lnTo>
                      <a:pt x="16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20"/>
              <p:cNvSpPr/>
              <p:nvPr/>
            </p:nvSpPr>
            <p:spPr>
              <a:xfrm>
                <a:off x="2194094" y="4844860"/>
                <a:ext cx="140389" cy="547207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10029" extrusionOk="0">
                    <a:moveTo>
                      <a:pt x="107" y="0"/>
                    </a:moveTo>
                    <a:lnTo>
                      <a:pt x="54" y="36"/>
                    </a:lnTo>
                    <a:lnTo>
                      <a:pt x="36" y="63"/>
                    </a:lnTo>
                    <a:lnTo>
                      <a:pt x="0" y="268"/>
                    </a:lnTo>
                    <a:lnTo>
                      <a:pt x="0" y="652"/>
                    </a:lnTo>
                    <a:lnTo>
                      <a:pt x="90" y="1018"/>
                    </a:lnTo>
                    <a:lnTo>
                      <a:pt x="224" y="1331"/>
                    </a:lnTo>
                    <a:lnTo>
                      <a:pt x="304" y="1474"/>
                    </a:lnTo>
                    <a:lnTo>
                      <a:pt x="518" y="1822"/>
                    </a:lnTo>
                    <a:lnTo>
                      <a:pt x="750" y="2143"/>
                    </a:lnTo>
                    <a:lnTo>
                      <a:pt x="929" y="2384"/>
                    </a:lnTo>
                    <a:lnTo>
                      <a:pt x="1099" y="2634"/>
                    </a:lnTo>
                    <a:lnTo>
                      <a:pt x="1215" y="2822"/>
                    </a:lnTo>
                    <a:lnTo>
                      <a:pt x="1411" y="3233"/>
                    </a:lnTo>
                    <a:lnTo>
                      <a:pt x="1581" y="3661"/>
                    </a:lnTo>
                    <a:lnTo>
                      <a:pt x="1706" y="4108"/>
                    </a:lnTo>
                    <a:lnTo>
                      <a:pt x="1822" y="4804"/>
                    </a:lnTo>
                    <a:lnTo>
                      <a:pt x="1831" y="5528"/>
                    </a:lnTo>
                    <a:lnTo>
                      <a:pt x="1795" y="6010"/>
                    </a:lnTo>
                    <a:lnTo>
                      <a:pt x="1759" y="6251"/>
                    </a:lnTo>
                    <a:lnTo>
                      <a:pt x="1706" y="6528"/>
                    </a:lnTo>
                    <a:lnTo>
                      <a:pt x="1554" y="7091"/>
                    </a:lnTo>
                    <a:lnTo>
                      <a:pt x="1456" y="7367"/>
                    </a:lnTo>
                    <a:lnTo>
                      <a:pt x="1286" y="7805"/>
                    </a:lnTo>
                    <a:lnTo>
                      <a:pt x="831" y="8653"/>
                    </a:lnTo>
                    <a:lnTo>
                      <a:pt x="554" y="9064"/>
                    </a:lnTo>
                    <a:lnTo>
                      <a:pt x="545" y="9082"/>
                    </a:lnTo>
                    <a:lnTo>
                      <a:pt x="536" y="9100"/>
                    </a:lnTo>
                    <a:lnTo>
                      <a:pt x="340" y="9368"/>
                    </a:lnTo>
                    <a:lnTo>
                      <a:pt x="134" y="9618"/>
                    </a:lnTo>
                    <a:lnTo>
                      <a:pt x="116" y="9653"/>
                    </a:lnTo>
                    <a:lnTo>
                      <a:pt x="125" y="9716"/>
                    </a:lnTo>
                    <a:lnTo>
                      <a:pt x="143" y="9743"/>
                    </a:lnTo>
                    <a:lnTo>
                      <a:pt x="170" y="9761"/>
                    </a:lnTo>
                    <a:lnTo>
                      <a:pt x="197" y="9761"/>
                    </a:lnTo>
                    <a:lnTo>
                      <a:pt x="232" y="9752"/>
                    </a:lnTo>
                    <a:lnTo>
                      <a:pt x="268" y="9734"/>
                    </a:lnTo>
                    <a:lnTo>
                      <a:pt x="429" y="9528"/>
                    </a:lnTo>
                    <a:lnTo>
                      <a:pt x="581" y="9323"/>
                    </a:lnTo>
                    <a:lnTo>
                      <a:pt x="670" y="9528"/>
                    </a:lnTo>
                    <a:lnTo>
                      <a:pt x="938" y="9877"/>
                    </a:lnTo>
                    <a:lnTo>
                      <a:pt x="1108" y="10011"/>
                    </a:lnTo>
                    <a:lnTo>
                      <a:pt x="1134" y="10028"/>
                    </a:lnTo>
                    <a:lnTo>
                      <a:pt x="1152" y="10028"/>
                    </a:lnTo>
                    <a:lnTo>
                      <a:pt x="1197" y="10020"/>
                    </a:lnTo>
                    <a:lnTo>
                      <a:pt x="1224" y="9993"/>
                    </a:lnTo>
                    <a:lnTo>
                      <a:pt x="1242" y="9966"/>
                    </a:lnTo>
                    <a:lnTo>
                      <a:pt x="1233" y="9903"/>
                    </a:lnTo>
                    <a:lnTo>
                      <a:pt x="1206" y="9877"/>
                    </a:lnTo>
                    <a:lnTo>
                      <a:pt x="1036" y="9734"/>
                    </a:lnTo>
                    <a:lnTo>
                      <a:pt x="777" y="9359"/>
                    </a:lnTo>
                    <a:lnTo>
                      <a:pt x="706" y="9153"/>
                    </a:lnTo>
                    <a:lnTo>
                      <a:pt x="875" y="8894"/>
                    </a:lnTo>
                    <a:lnTo>
                      <a:pt x="1036" y="8635"/>
                    </a:lnTo>
                    <a:lnTo>
                      <a:pt x="1152" y="8805"/>
                    </a:lnTo>
                    <a:lnTo>
                      <a:pt x="1447" y="9073"/>
                    </a:lnTo>
                    <a:lnTo>
                      <a:pt x="1626" y="9162"/>
                    </a:lnTo>
                    <a:lnTo>
                      <a:pt x="1643" y="9171"/>
                    </a:lnTo>
                    <a:lnTo>
                      <a:pt x="1661" y="9171"/>
                    </a:lnTo>
                    <a:lnTo>
                      <a:pt x="1706" y="9162"/>
                    </a:lnTo>
                    <a:lnTo>
                      <a:pt x="1742" y="9127"/>
                    </a:lnTo>
                    <a:lnTo>
                      <a:pt x="1751" y="9091"/>
                    </a:lnTo>
                    <a:lnTo>
                      <a:pt x="1724" y="9028"/>
                    </a:lnTo>
                    <a:lnTo>
                      <a:pt x="1697" y="9010"/>
                    </a:lnTo>
                    <a:lnTo>
                      <a:pt x="1536" y="8921"/>
                    </a:lnTo>
                    <a:lnTo>
                      <a:pt x="1259" y="8680"/>
                    </a:lnTo>
                    <a:lnTo>
                      <a:pt x="1161" y="8519"/>
                    </a:lnTo>
                    <a:lnTo>
                      <a:pt x="1152" y="8501"/>
                    </a:lnTo>
                    <a:lnTo>
                      <a:pt x="1125" y="8484"/>
                    </a:lnTo>
                    <a:lnTo>
                      <a:pt x="1375" y="8019"/>
                    </a:lnTo>
                    <a:lnTo>
                      <a:pt x="1572" y="7537"/>
                    </a:lnTo>
                    <a:lnTo>
                      <a:pt x="1706" y="7635"/>
                    </a:lnTo>
                    <a:lnTo>
                      <a:pt x="2001" y="7760"/>
                    </a:lnTo>
                    <a:lnTo>
                      <a:pt x="2161" y="7787"/>
                    </a:lnTo>
                    <a:lnTo>
                      <a:pt x="2197" y="7787"/>
                    </a:lnTo>
                    <a:lnTo>
                      <a:pt x="2242" y="7742"/>
                    </a:lnTo>
                    <a:lnTo>
                      <a:pt x="2251" y="7716"/>
                    </a:lnTo>
                    <a:lnTo>
                      <a:pt x="2251" y="7680"/>
                    </a:lnTo>
                    <a:lnTo>
                      <a:pt x="2215" y="7626"/>
                    </a:lnTo>
                    <a:lnTo>
                      <a:pt x="2179" y="7617"/>
                    </a:lnTo>
                    <a:lnTo>
                      <a:pt x="2027" y="7600"/>
                    </a:lnTo>
                    <a:lnTo>
                      <a:pt x="1751" y="7466"/>
                    </a:lnTo>
                    <a:lnTo>
                      <a:pt x="1634" y="7367"/>
                    </a:lnTo>
                    <a:lnTo>
                      <a:pt x="1768" y="6957"/>
                    </a:lnTo>
                    <a:lnTo>
                      <a:pt x="1867" y="6546"/>
                    </a:lnTo>
                    <a:lnTo>
                      <a:pt x="2036" y="6608"/>
                    </a:lnTo>
                    <a:lnTo>
                      <a:pt x="2215" y="6626"/>
                    </a:lnTo>
                    <a:lnTo>
                      <a:pt x="2260" y="6626"/>
                    </a:lnTo>
                    <a:lnTo>
                      <a:pt x="2313" y="6617"/>
                    </a:lnTo>
                    <a:lnTo>
                      <a:pt x="2340" y="6608"/>
                    </a:lnTo>
                    <a:lnTo>
                      <a:pt x="2385" y="6555"/>
                    </a:lnTo>
                    <a:lnTo>
                      <a:pt x="2385" y="6519"/>
                    </a:lnTo>
                    <a:lnTo>
                      <a:pt x="2376" y="6492"/>
                    </a:lnTo>
                    <a:lnTo>
                      <a:pt x="2322" y="6448"/>
                    </a:lnTo>
                    <a:lnTo>
                      <a:pt x="2286" y="6448"/>
                    </a:lnTo>
                    <a:lnTo>
                      <a:pt x="2188" y="6457"/>
                    </a:lnTo>
                    <a:lnTo>
                      <a:pt x="1992" y="6412"/>
                    </a:lnTo>
                    <a:lnTo>
                      <a:pt x="1911" y="6367"/>
                    </a:lnTo>
                    <a:lnTo>
                      <a:pt x="1920" y="6323"/>
                    </a:lnTo>
                    <a:lnTo>
                      <a:pt x="1929" y="6278"/>
                    </a:lnTo>
                    <a:lnTo>
                      <a:pt x="1983" y="5876"/>
                    </a:lnTo>
                    <a:lnTo>
                      <a:pt x="2001" y="5474"/>
                    </a:lnTo>
                    <a:lnTo>
                      <a:pt x="2206" y="5528"/>
                    </a:lnTo>
                    <a:lnTo>
                      <a:pt x="2411" y="5537"/>
                    </a:lnTo>
                    <a:lnTo>
                      <a:pt x="2492" y="5537"/>
                    </a:lnTo>
                    <a:lnTo>
                      <a:pt x="2527" y="5528"/>
                    </a:lnTo>
                    <a:lnTo>
                      <a:pt x="2572" y="5483"/>
                    </a:lnTo>
                    <a:lnTo>
                      <a:pt x="2572" y="5447"/>
                    </a:lnTo>
                    <a:lnTo>
                      <a:pt x="2572" y="5412"/>
                    </a:lnTo>
                    <a:lnTo>
                      <a:pt x="2519" y="5367"/>
                    </a:lnTo>
                    <a:lnTo>
                      <a:pt x="2367" y="5367"/>
                    </a:lnTo>
                    <a:lnTo>
                      <a:pt x="2126" y="5340"/>
                    </a:lnTo>
                    <a:lnTo>
                      <a:pt x="2010" y="5305"/>
                    </a:lnTo>
                    <a:lnTo>
                      <a:pt x="2001" y="4956"/>
                    </a:lnTo>
                    <a:lnTo>
                      <a:pt x="1965" y="4608"/>
                    </a:lnTo>
                    <a:lnTo>
                      <a:pt x="2072" y="4608"/>
                    </a:lnTo>
                    <a:lnTo>
                      <a:pt x="2295" y="4554"/>
                    </a:lnTo>
                    <a:lnTo>
                      <a:pt x="2402" y="4501"/>
                    </a:lnTo>
                    <a:lnTo>
                      <a:pt x="2429" y="4483"/>
                    </a:lnTo>
                    <a:lnTo>
                      <a:pt x="2447" y="4420"/>
                    </a:lnTo>
                    <a:lnTo>
                      <a:pt x="2438" y="4394"/>
                    </a:lnTo>
                    <a:lnTo>
                      <a:pt x="2420" y="4358"/>
                    </a:lnTo>
                    <a:lnTo>
                      <a:pt x="2358" y="4340"/>
                    </a:lnTo>
                    <a:lnTo>
                      <a:pt x="2322" y="4349"/>
                    </a:lnTo>
                    <a:lnTo>
                      <a:pt x="2233" y="4394"/>
                    </a:lnTo>
                    <a:lnTo>
                      <a:pt x="2036" y="4438"/>
                    </a:lnTo>
                    <a:lnTo>
                      <a:pt x="1938" y="4438"/>
                    </a:lnTo>
                    <a:lnTo>
                      <a:pt x="1893" y="4188"/>
                    </a:lnTo>
                    <a:lnTo>
                      <a:pt x="1768" y="3706"/>
                    </a:lnTo>
                    <a:lnTo>
                      <a:pt x="1688" y="3474"/>
                    </a:lnTo>
                    <a:lnTo>
                      <a:pt x="2206" y="3260"/>
                    </a:lnTo>
                    <a:lnTo>
                      <a:pt x="2233" y="3251"/>
                    </a:lnTo>
                    <a:lnTo>
                      <a:pt x="2260" y="3188"/>
                    </a:lnTo>
                    <a:lnTo>
                      <a:pt x="2251" y="3152"/>
                    </a:lnTo>
                    <a:lnTo>
                      <a:pt x="2233" y="3126"/>
                    </a:lnTo>
                    <a:lnTo>
                      <a:pt x="2170" y="3099"/>
                    </a:lnTo>
                    <a:lnTo>
                      <a:pt x="2143" y="3108"/>
                    </a:lnTo>
                    <a:lnTo>
                      <a:pt x="1634" y="3313"/>
                    </a:lnTo>
                    <a:lnTo>
                      <a:pt x="1492" y="2992"/>
                    </a:lnTo>
                    <a:lnTo>
                      <a:pt x="1331" y="2697"/>
                    </a:lnTo>
                    <a:lnTo>
                      <a:pt x="1777" y="2358"/>
                    </a:lnTo>
                    <a:lnTo>
                      <a:pt x="1795" y="2331"/>
                    </a:lnTo>
                    <a:lnTo>
                      <a:pt x="1804" y="2268"/>
                    </a:lnTo>
                    <a:lnTo>
                      <a:pt x="1786" y="2233"/>
                    </a:lnTo>
                    <a:lnTo>
                      <a:pt x="1768" y="2215"/>
                    </a:lnTo>
                    <a:lnTo>
                      <a:pt x="1706" y="2206"/>
                    </a:lnTo>
                    <a:lnTo>
                      <a:pt x="1670" y="2224"/>
                    </a:lnTo>
                    <a:lnTo>
                      <a:pt x="1242" y="2545"/>
                    </a:lnTo>
                    <a:lnTo>
                      <a:pt x="1242" y="2536"/>
                    </a:lnTo>
                    <a:lnTo>
                      <a:pt x="1072" y="2286"/>
                    </a:lnTo>
                    <a:lnTo>
                      <a:pt x="893" y="2045"/>
                    </a:lnTo>
                    <a:lnTo>
                      <a:pt x="875" y="2027"/>
                    </a:lnTo>
                    <a:lnTo>
                      <a:pt x="858" y="2000"/>
                    </a:lnTo>
                    <a:lnTo>
                      <a:pt x="965" y="1840"/>
                    </a:lnTo>
                    <a:lnTo>
                      <a:pt x="1233" y="1554"/>
                    </a:lnTo>
                    <a:lnTo>
                      <a:pt x="1393" y="1438"/>
                    </a:lnTo>
                    <a:lnTo>
                      <a:pt x="1411" y="1411"/>
                    </a:lnTo>
                    <a:lnTo>
                      <a:pt x="1429" y="1349"/>
                    </a:lnTo>
                    <a:lnTo>
                      <a:pt x="1411" y="1322"/>
                    </a:lnTo>
                    <a:lnTo>
                      <a:pt x="1393" y="1295"/>
                    </a:lnTo>
                    <a:lnTo>
                      <a:pt x="1331" y="1277"/>
                    </a:lnTo>
                    <a:lnTo>
                      <a:pt x="1295" y="1295"/>
                    </a:lnTo>
                    <a:lnTo>
                      <a:pt x="1134" y="1411"/>
                    </a:lnTo>
                    <a:lnTo>
                      <a:pt x="866" y="1688"/>
                    </a:lnTo>
                    <a:lnTo>
                      <a:pt x="750" y="1858"/>
                    </a:lnTo>
                    <a:lnTo>
                      <a:pt x="590" y="1625"/>
                    </a:lnTo>
                    <a:lnTo>
                      <a:pt x="447" y="1384"/>
                    </a:lnTo>
                    <a:lnTo>
                      <a:pt x="384" y="1259"/>
                    </a:lnTo>
                    <a:lnTo>
                      <a:pt x="259" y="965"/>
                    </a:lnTo>
                    <a:lnTo>
                      <a:pt x="170" y="634"/>
                    </a:lnTo>
                    <a:lnTo>
                      <a:pt x="161" y="286"/>
                    </a:lnTo>
                    <a:lnTo>
                      <a:pt x="206" y="107"/>
                    </a:lnTo>
                    <a:lnTo>
                      <a:pt x="206" y="72"/>
                    </a:lnTo>
                    <a:lnTo>
                      <a:pt x="170" y="18"/>
                    </a:lnTo>
                    <a:lnTo>
                      <a:pt x="143" y="9"/>
                    </a:lnTo>
                    <a:lnTo>
                      <a:pt x="107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20"/>
              <p:cNvSpPr/>
              <p:nvPr/>
            </p:nvSpPr>
            <p:spPr>
              <a:xfrm>
                <a:off x="2198950" y="4943724"/>
                <a:ext cx="68258" cy="354765"/>
              </a:xfrm>
              <a:custGeom>
                <a:avLst/>
                <a:gdLst/>
                <a:ahLst/>
                <a:cxnLst/>
                <a:rect l="l" t="t" r="r" b="b"/>
                <a:pathLst>
                  <a:path w="1251" h="6502" extrusionOk="0">
                    <a:moveTo>
                      <a:pt x="54" y="1"/>
                    </a:moveTo>
                    <a:lnTo>
                      <a:pt x="27" y="19"/>
                    </a:lnTo>
                    <a:lnTo>
                      <a:pt x="1" y="46"/>
                    </a:lnTo>
                    <a:lnTo>
                      <a:pt x="1" y="108"/>
                    </a:lnTo>
                    <a:lnTo>
                      <a:pt x="10" y="135"/>
                    </a:lnTo>
                    <a:lnTo>
                      <a:pt x="260" y="474"/>
                    </a:lnTo>
                    <a:lnTo>
                      <a:pt x="652" y="1215"/>
                    </a:lnTo>
                    <a:lnTo>
                      <a:pt x="929" y="2001"/>
                    </a:lnTo>
                    <a:lnTo>
                      <a:pt x="1072" y="2823"/>
                    </a:lnTo>
                    <a:lnTo>
                      <a:pt x="1090" y="3243"/>
                    </a:lnTo>
                    <a:lnTo>
                      <a:pt x="1081" y="3662"/>
                    </a:lnTo>
                    <a:lnTo>
                      <a:pt x="947" y="4484"/>
                    </a:lnTo>
                    <a:lnTo>
                      <a:pt x="688" y="5279"/>
                    </a:lnTo>
                    <a:lnTo>
                      <a:pt x="304" y="6020"/>
                    </a:lnTo>
                    <a:lnTo>
                      <a:pt x="63" y="6359"/>
                    </a:lnTo>
                    <a:lnTo>
                      <a:pt x="45" y="6395"/>
                    </a:lnTo>
                    <a:lnTo>
                      <a:pt x="54" y="6457"/>
                    </a:lnTo>
                    <a:lnTo>
                      <a:pt x="81" y="6484"/>
                    </a:lnTo>
                    <a:lnTo>
                      <a:pt x="99" y="6493"/>
                    </a:lnTo>
                    <a:lnTo>
                      <a:pt x="126" y="6502"/>
                    </a:lnTo>
                    <a:lnTo>
                      <a:pt x="170" y="6493"/>
                    </a:lnTo>
                    <a:lnTo>
                      <a:pt x="197" y="6466"/>
                    </a:lnTo>
                    <a:lnTo>
                      <a:pt x="447" y="6109"/>
                    </a:lnTo>
                    <a:lnTo>
                      <a:pt x="840" y="5341"/>
                    </a:lnTo>
                    <a:lnTo>
                      <a:pt x="1108" y="4528"/>
                    </a:lnTo>
                    <a:lnTo>
                      <a:pt x="1251" y="3671"/>
                    </a:lnTo>
                    <a:lnTo>
                      <a:pt x="1251" y="3243"/>
                    </a:lnTo>
                    <a:lnTo>
                      <a:pt x="1242" y="2805"/>
                    </a:lnTo>
                    <a:lnTo>
                      <a:pt x="1090" y="1957"/>
                    </a:lnTo>
                    <a:lnTo>
                      <a:pt x="813" y="1144"/>
                    </a:lnTo>
                    <a:lnTo>
                      <a:pt x="402" y="385"/>
                    </a:lnTo>
                    <a:lnTo>
                      <a:pt x="143" y="37"/>
                    </a:lnTo>
                    <a:lnTo>
                      <a:pt x="126" y="10"/>
                    </a:lnTo>
                    <a:lnTo>
                      <a:pt x="54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20"/>
              <p:cNvSpPr/>
              <p:nvPr/>
            </p:nvSpPr>
            <p:spPr>
              <a:xfrm>
                <a:off x="2195567" y="4996376"/>
                <a:ext cx="37539" cy="221251"/>
              </a:xfrm>
              <a:custGeom>
                <a:avLst/>
                <a:gdLst/>
                <a:ahLst/>
                <a:cxnLst/>
                <a:rect l="l" t="t" r="r" b="b"/>
                <a:pathLst>
                  <a:path w="688" h="4055" extrusionOk="0">
                    <a:moveTo>
                      <a:pt x="63" y="0"/>
                    </a:moveTo>
                    <a:lnTo>
                      <a:pt x="27" y="18"/>
                    </a:lnTo>
                    <a:lnTo>
                      <a:pt x="0" y="72"/>
                    </a:lnTo>
                    <a:lnTo>
                      <a:pt x="9" y="108"/>
                    </a:lnTo>
                    <a:lnTo>
                      <a:pt x="170" y="581"/>
                    </a:lnTo>
                    <a:lnTo>
                      <a:pt x="375" y="1313"/>
                    </a:lnTo>
                    <a:lnTo>
                      <a:pt x="473" y="1804"/>
                    </a:lnTo>
                    <a:lnTo>
                      <a:pt x="500" y="2054"/>
                    </a:lnTo>
                    <a:lnTo>
                      <a:pt x="518" y="2322"/>
                    </a:lnTo>
                    <a:lnTo>
                      <a:pt x="473" y="2840"/>
                    </a:lnTo>
                    <a:lnTo>
                      <a:pt x="357" y="3322"/>
                    </a:lnTo>
                    <a:lnTo>
                      <a:pt x="170" y="3733"/>
                    </a:lnTo>
                    <a:lnTo>
                      <a:pt x="36" y="3921"/>
                    </a:lnTo>
                    <a:lnTo>
                      <a:pt x="18" y="3947"/>
                    </a:lnTo>
                    <a:lnTo>
                      <a:pt x="27" y="4010"/>
                    </a:lnTo>
                    <a:lnTo>
                      <a:pt x="54" y="4037"/>
                    </a:lnTo>
                    <a:lnTo>
                      <a:pt x="80" y="4055"/>
                    </a:lnTo>
                    <a:lnTo>
                      <a:pt x="107" y="4055"/>
                    </a:lnTo>
                    <a:lnTo>
                      <a:pt x="143" y="4046"/>
                    </a:lnTo>
                    <a:lnTo>
                      <a:pt x="170" y="4019"/>
                    </a:lnTo>
                    <a:lnTo>
                      <a:pt x="313" y="3831"/>
                    </a:lnTo>
                    <a:lnTo>
                      <a:pt x="518" y="3385"/>
                    </a:lnTo>
                    <a:lnTo>
                      <a:pt x="643" y="2876"/>
                    </a:lnTo>
                    <a:lnTo>
                      <a:pt x="688" y="2331"/>
                    </a:lnTo>
                    <a:lnTo>
                      <a:pt x="670" y="2036"/>
                    </a:lnTo>
                    <a:lnTo>
                      <a:pt x="643" y="1777"/>
                    </a:lnTo>
                    <a:lnTo>
                      <a:pt x="545" y="1277"/>
                    </a:lnTo>
                    <a:lnTo>
                      <a:pt x="330" y="536"/>
                    </a:lnTo>
                    <a:lnTo>
                      <a:pt x="170" y="54"/>
                    </a:lnTo>
                    <a:lnTo>
                      <a:pt x="152" y="27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20"/>
              <p:cNvSpPr/>
              <p:nvPr/>
            </p:nvSpPr>
            <p:spPr>
              <a:xfrm>
                <a:off x="2240853" y="4774204"/>
                <a:ext cx="59473" cy="78024"/>
              </a:xfrm>
              <a:custGeom>
                <a:avLst/>
                <a:gdLst/>
                <a:ahLst/>
                <a:cxnLst/>
                <a:rect l="l" t="t" r="r" b="b"/>
                <a:pathLst>
                  <a:path w="1090" h="1430" extrusionOk="0">
                    <a:moveTo>
                      <a:pt x="188" y="429"/>
                    </a:moveTo>
                    <a:lnTo>
                      <a:pt x="170" y="465"/>
                    </a:lnTo>
                    <a:lnTo>
                      <a:pt x="170" y="554"/>
                    </a:lnTo>
                    <a:lnTo>
                      <a:pt x="188" y="599"/>
                    </a:lnTo>
                    <a:lnTo>
                      <a:pt x="211" y="635"/>
                    </a:lnTo>
                    <a:lnTo>
                      <a:pt x="188" y="429"/>
                    </a:lnTo>
                    <a:close/>
                    <a:moveTo>
                      <a:pt x="840" y="0"/>
                    </a:moveTo>
                    <a:lnTo>
                      <a:pt x="751" y="9"/>
                    </a:lnTo>
                    <a:lnTo>
                      <a:pt x="697" y="36"/>
                    </a:lnTo>
                    <a:lnTo>
                      <a:pt x="617" y="116"/>
                    </a:lnTo>
                    <a:lnTo>
                      <a:pt x="590" y="161"/>
                    </a:lnTo>
                    <a:lnTo>
                      <a:pt x="572" y="224"/>
                    </a:lnTo>
                    <a:lnTo>
                      <a:pt x="572" y="304"/>
                    </a:lnTo>
                    <a:lnTo>
                      <a:pt x="510" y="259"/>
                    </a:lnTo>
                    <a:lnTo>
                      <a:pt x="447" y="233"/>
                    </a:lnTo>
                    <a:lnTo>
                      <a:pt x="349" y="206"/>
                    </a:lnTo>
                    <a:lnTo>
                      <a:pt x="179" y="224"/>
                    </a:lnTo>
                    <a:lnTo>
                      <a:pt x="90" y="286"/>
                    </a:lnTo>
                    <a:lnTo>
                      <a:pt x="45" y="331"/>
                    </a:lnTo>
                    <a:lnTo>
                      <a:pt x="9" y="402"/>
                    </a:lnTo>
                    <a:lnTo>
                      <a:pt x="1" y="590"/>
                    </a:lnTo>
                    <a:lnTo>
                      <a:pt x="36" y="679"/>
                    </a:lnTo>
                    <a:lnTo>
                      <a:pt x="188" y="429"/>
                    </a:lnTo>
                    <a:lnTo>
                      <a:pt x="233" y="384"/>
                    </a:lnTo>
                    <a:lnTo>
                      <a:pt x="304" y="375"/>
                    </a:lnTo>
                    <a:lnTo>
                      <a:pt x="349" y="375"/>
                    </a:lnTo>
                    <a:lnTo>
                      <a:pt x="385" y="393"/>
                    </a:lnTo>
                    <a:lnTo>
                      <a:pt x="510" y="465"/>
                    </a:lnTo>
                    <a:lnTo>
                      <a:pt x="608" y="572"/>
                    </a:lnTo>
                    <a:lnTo>
                      <a:pt x="661" y="608"/>
                    </a:lnTo>
                    <a:lnTo>
                      <a:pt x="715" y="599"/>
                    </a:lnTo>
                    <a:lnTo>
                      <a:pt x="760" y="554"/>
                    </a:lnTo>
                    <a:lnTo>
                      <a:pt x="760" y="500"/>
                    </a:lnTo>
                    <a:lnTo>
                      <a:pt x="733" y="349"/>
                    </a:lnTo>
                    <a:lnTo>
                      <a:pt x="751" y="224"/>
                    </a:lnTo>
                    <a:lnTo>
                      <a:pt x="769" y="197"/>
                    </a:lnTo>
                    <a:lnTo>
                      <a:pt x="804" y="179"/>
                    </a:lnTo>
                    <a:lnTo>
                      <a:pt x="822" y="170"/>
                    </a:lnTo>
                    <a:lnTo>
                      <a:pt x="831" y="179"/>
                    </a:lnTo>
                    <a:lnTo>
                      <a:pt x="849" y="197"/>
                    </a:lnTo>
                    <a:lnTo>
                      <a:pt x="867" y="224"/>
                    </a:lnTo>
                    <a:lnTo>
                      <a:pt x="920" y="375"/>
                    </a:lnTo>
                    <a:lnTo>
                      <a:pt x="920" y="652"/>
                    </a:lnTo>
                    <a:lnTo>
                      <a:pt x="894" y="795"/>
                    </a:lnTo>
                    <a:lnTo>
                      <a:pt x="867" y="974"/>
                    </a:lnTo>
                    <a:lnTo>
                      <a:pt x="858" y="1170"/>
                    </a:lnTo>
                    <a:lnTo>
                      <a:pt x="599" y="983"/>
                    </a:lnTo>
                    <a:lnTo>
                      <a:pt x="349" y="777"/>
                    </a:lnTo>
                    <a:lnTo>
                      <a:pt x="251" y="697"/>
                    </a:lnTo>
                    <a:lnTo>
                      <a:pt x="211" y="635"/>
                    </a:lnTo>
                    <a:lnTo>
                      <a:pt x="242" y="902"/>
                    </a:lnTo>
                    <a:lnTo>
                      <a:pt x="572" y="1179"/>
                    </a:lnTo>
                    <a:lnTo>
                      <a:pt x="911" y="1420"/>
                    </a:lnTo>
                    <a:lnTo>
                      <a:pt x="938" y="1429"/>
                    </a:lnTo>
                    <a:lnTo>
                      <a:pt x="983" y="1429"/>
                    </a:lnTo>
                    <a:lnTo>
                      <a:pt x="1010" y="1420"/>
                    </a:lnTo>
                    <a:lnTo>
                      <a:pt x="1045" y="1384"/>
                    </a:lnTo>
                    <a:lnTo>
                      <a:pt x="1045" y="1331"/>
                    </a:lnTo>
                    <a:lnTo>
                      <a:pt x="1027" y="1197"/>
                    </a:lnTo>
                    <a:lnTo>
                      <a:pt x="1036" y="947"/>
                    </a:lnTo>
                    <a:lnTo>
                      <a:pt x="1063" y="831"/>
                    </a:lnTo>
                    <a:lnTo>
                      <a:pt x="1090" y="670"/>
                    </a:lnTo>
                    <a:lnTo>
                      <a:pt x="1081" y="340"/>
                    </a:lnTo>
                    <a:lnTo>
                      <a:pt x="1019" y="152"/>
                    </a:lnTo>
                    <a:lnTo>
                      <a:pt x="983" y="90"/>
                    </a:lnTo>
                    <a:lnTo>
                      <a:pt x="920" y="36"/>
                    </a:lnTo>
                    <a:lnTo>
                      <a:pt x="840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20"/>
              <p:cNvSpPr/>
              <p:nvPr/>
            </p:nvSpPr>
            <p:spPr>
              <a:xfrm>
                <a:off x="2299833" y="4775186"/>
                <a:ext cx="129149" cy="163742"/>
              </a:xfrm>
              <a:custGeom>
                <a:avLst/>
                <a:gdLst/>
                <a:ahLst/>
                <a:cxnLst/>
                <a:rect l="l" t="t" r="r" b="b"/>
                <a:pathLst>
                  <a:path w="2367" h="3001" extrusionOk="0">
                    <a:moveTo>
                      <a:pt x="2340" y="518"/>
                    </a:moveTo>
                    <a:lnTo>
                      <a:pt x="2313" y="527"/>
                    </a:lnTo>
                    <a:lnTo>
                      <a:pt x="2266" y="547"/>
                    </a:lnTo>
                    <a:lnTo>
                      <a:pt x="2266" y="547"/>
                    </a:lnTo>
                    <a:lnTo>
                      <a:pt x="1668" y="1299"/>
                    </a:lnTo>
                    <a:lnTo>
                      <a:pt x="1670" y="1307"/>
                    </a:lnTo>
                    <a:lnTo>
                      <a:pt x="2340" y="518"/>
                    </a:lnTo>
                    <a:close/>
                    <a:moveTo>
                      <a:pt x="1206" y="1134"/>
                    </a:moveTo>
                    <a:lnTo>
                      <a:pt x="1340" y="1152"/>
                    </a:lnTo>
                    <a:lnTo>
                      <a:pt x="1393" y="1188"/>
                    </a:lnTo>
                    <a:lnTo>
                      <a:pt x="1322" y="1340"/>
                    </a:lnTo>
                    <a:lnTo>
                      <a:pt x="1250" y="1518"/>
                    </a:lnTo>
                    <a:lnTo>
                      <a:pt x="1241" y="1545"/>
                    </a:lnTo>
                    <a:lnTo>
                      <a:pt x="1268" y="1608"/>
                    </a:lnTo>
                    <a:lnTo>
                      <a:pt x="1295" y="1625"/>
                    </a:lnTo>
                    <a:lnTo>
                      <a:pt x="1331" y="1625"/>
                    </a:lnTo>
                    <a:lnTo>
                      <a:pt x="1375" y="1617"/>
                    </a:lnTo>
                    <a:lnTo>
                      <a:pt x="1411" y="1572"/>
                    </a:lnTo>
                    <a:lnTo>
                      <a:pt x="1456" y="1456"/>
                    </a:lnTo>
                    <a:lnTo>
                      <a:pt x="1500" y="1349"/>
                    </a:lnTo>
                    <a:lnTo>
                      <a:pt x="1527" y="1411"/>
                    </a:lnTo>
                    <a:lnTo>
                      <a:pt x="1536" y="1465"/>
                    </a:lnTo>
                    <a:lnTo>
                      <a:pt x="1563" y="1679"/>
                    </a:lnTo>
                    <a:lnTo>
                      <a:pt x="1500" y="2126"/>
                    </a:lnTo>
                    <a:lnTo>
                      <a:pt x="1447" y="2331"/>
                    </a:lnTo>
                    <a:lnTo>
                      <a:pt x="1402" y="2474"/>
                    </a:lnTo>
                    <a:lnTo>
                      <a:pt x="1349" y="2608"/>
                    </a:lnTo>
                    <a:lnTo>
                      <a:pt x="1304" y="2697"/>
                    </a:lnTo>
                    <a:lnTo>
                      <a:pt x="1268" y="2795"/>
                    </a:lnTo>
                    <a:lnTo>
                      <a:pt x="965" y="2608"/>
                    </a:lnTo>
                    <a:lnTo>
                      <a:pt x="679" y="2393"/>
                    </a:lnTo>
                    <a:lnTo>
                      <a:pt x="679" y="2384"/>
                    </a:lnTo>
                    <a:lnTo>
                      <a:pt x="652" y="2358"/>
                    </a:lnTo>
                    <a:lnTo>
                      <a:pt x="616" y="2340"/>
                    </a:lnTo>
                    <a:lnTo>
                      <a:pt x="563" y="2304"/>
                    </a:lnTo>
                    <a:lnTo>
                      <a:pt x="518" y="2268"/>
                    </a:lnTo>
                    <a:lnTo>
                      <a:pt x="411" y="2170"/>
                    </a:lnTo>
                    <a:lnTo>
                      <a:pt x="232" y="1965"/>
                    </a:lnTo>
                    <a:lnTo>
                      <a:pt x="179" y="1840"/>
                    </a:lnTo>
                    <a:lnTo>
                      <a:pt x="152" y="1724"/>
                    </a:lnTo>
                    <a:lnTo>
                      <a:pt x="197" y="1554"/>
                    </a:lnTo>
                    <a:lnTo>
                      <a:pt x="268" y="1465"/>
                    </a:lnTo>
                    <a:lnTo>
                      <a:pt x="322" y="1438"/>
                    </a:lnTo>
                    <a:lnTo>
                      <a:pt x="366" y="1420"/>
                    </a:lnTo>
                    <a:lnTo>
                      <a:pt x="482" y="1420"/>
                    </a:lnTo>
                    <a:lnTo>
                      <a:pt x="598" y="1474"/>
                    </a:lnTo>
                    <a:lnTo>
                      <a:pt x="652" y="1518"/>
                    </a:lnTo>
                    <a:lnTo>
                      <a:pt x="714" y="1581"/>
                    </a:lnTo>
                    <a:lnTo>
                      <a:pt x="822" y="1759"/>
                    </a:lnTo>
                    <a:lnTo>
                      <a:pt x="875" y="1867"/>
                    </a:lnTo>
                    <a:lnTo>
                      <a:pt x="911" y="1920"/>
                    </a:lnTo>
                    <a:lnTo>
                      <a:pt x="973" y="1920"/>
                    </a:lnTo>
                    <a:lnTo>
                      <a:pt x="1027" y="1884"/>
                    </a:lnTo>
                    <a:lnTo>
                      <a:pt x="1036" y="1831"/>
                    </a:lnTo>
                    <a:lnTo>
                      <a:pt x="1027" y="1706"/>
                    </a:lnTo>
                    <a:lnTo>
                      <a:pt x="1036" y="1465"/>
                    </a:lnTo>
                    <a:lnTo>
                      <a:pt x="1063" y="1340"/>
                    </a:lnTo>
                    <a:lnTo>
                      <a:pt x="1090" y="1241"/>
                    </a:lnTo>
                    <a:lnTo>
                      <a:pt x="1143" y="1170"/>
                    </a:lnTo>
                    <a:lnTo>
                      <a:pt x="1206" y="1134"/>
                    </a:lnTo>
                    <a:close/>
                    <a:moveTo>
                      <a:pt x="2081" y="0"/>
                    </a:moveTo>
                    <a:lnTo>
                      <a:pt x="2018" y="27"/>
                    </a:lnTo>
                    <a:lnTo>
                      <a:pt x="2000" y="54"/>
                    </a:lnTo>
                    <a:lnTo>
                      <a:pt x="1965" y="170"/>
                    </a:lnTo>
                    <a:lnTo>
                      <a:pt x="1929" y="411"/>
                    </a:lnTo>
                    <a:lnTo>
                      <a:pt x="1929" y="536"/>
                    </a:lnTo>
                    <a:lnTo>
                      <a:pt x="1795" y="634"/>
                    </a:lnTo>
                    <a:lnTo>
                      <a:pt x="1563" y="884"/>
                    </a:lnTo>
                    <a:lnTo>
                      <a:pt x="1474" y="1036"/>
                    </a:lnTo>
                    <a:lnTo>
                      <a:pt x="1366" y="974"/>
                    </a:lnTo>
                    <a:lnTo>
                      <a:pt x="1134" y="974"/>
                    </a:lnTo>
                    <a:lnTo>
                      <a:pt x="1036" y="1036"/>
                    </a:lnTo>
                    <a:lnTo>
                      <a:pt x="982" y="1090"/>
                    </a:lnTo>
                    <a:lnTo>
                      <a:pt x="911" y="1233"/>
                    </a:lnTo>
                    <a:lnTo>
                      <a:pt x="893" y="1295"/>
                    </a:lnTo>
                    <a:lnTo>
                      <a:pt x="875" y="1402"/>
                    </a:lnTo>
                    <a:lnTo>
                      <a:pt x="857" y="1491"/>
                    </a:lnTo>
                    <a:lnTo>
                      <a:pt x="813" y="1438"/>
                    </a:lnTo>
                    <a:lnTo>
                      <a:pt x="768" y="1393"/>
                    </a:lnTo>
                    <a:lnTo>
                      <a:pt x="643" y="1295"/>
                    </a:lnTo>
                    <a:lnTo>
                      <a:pt x="375" y="1241"/>
                    </a:lnTo>
                    <a:lnTo>
                      <a:pt x="250" y="1277"/>
                    </a:lnTo>
                    <a:lnTo>
                      <a:pt x="170" y="1322"/>
                    </a:lnTo>
                    <a:lnTo>
                      <a:pt x="54" y="1465"/>
                    </a:lnTo>
                    <a:lnTo>
                      <a:pt x="0" y="1634"/>
                    </a:lnTo>
                    <a:lnTo>
                      <a:pt x="0" y="1813"/>
                    </a:lnTo>
                    <a:lnTo>
                      <a:pt x="18" y="1893"/>
                    </a:lnTo>
                    <a:lnTo>
                      <a:pt x="80" y="2045"/>
                    </a:lnTo>
                    <a:lnTo>
                      <a:pt x="286" y="2286"/>
                    </a:lnTo>
                    <a:lnTo>
                      <a:pt x="402" y="2393"/>
                    </a:lnTo>
                    <a:lnTo>
                      <a:pt x="429" y="2411"/>
                    </a:lnTo>
                    <a:lnTo>
                      <a:pt x="447" y="2429"/>
                    </a:lnTo>
                    <a:lnTo>
                      <a:pt x="322" y="2527"/>
                    </a:lnTo>
                    <a:lnTo>
                      <a:pt x="214" y="2643"/>
                    </a:lnTo>
                    <a:lnTo>
                      <a:pt x="214" y="2563"/>
                    </a:lnTo>
                    <a:lnTo>
                      <a:pt x="250" y="2492"/>
                    </a:lnTo>
                    <a:lnTo>
                      <a:pt x="259" y="2456"/>
                    </a:lnTo>
                    <a:lnTo>
                      <a:pt x="241" y="2393"/>
                    </a:lnTo>
                    <a:lnTo>
                      <a:pt x="214" y="2376"/>
                    </a:lnTo>
                    <a:lnTo>
                      <a:pt x="179" y="2367"/>
                    </a:lnTo>
                    <a:lnTo>
                      <a:pt x="116" y="2384"/>
                    </a:lnTo>
                    <a:lnTo>
                      <a:pt x="98" y="2411"/>
                    </a:lnTo>
                    <a:lnTo>
                      <a:pt x="54" y="2527"/>
                    </a:lnTo>
                    <a:lnTo>
                      <a:pt x="63" y="2768"/>
                    </a:lnTo>
                    <a:lnTo>
                      <a:pt x="116" y="2876"/>
                    </a:lnTo>
                    <a:lnTo>
                      <a:pt x="143" y="2911"/>
                    </a:lnTo>
                    <a:lnTo>
                      <a:pt x="188" y="2920"/>
                    </a:lnTo>
                    <a:lnTo>
                      <a:pt x="232" y="2911"/>
                    </a:lnTo>
                    <a:lnTo>
                      <a:pt x="259" y="2876"/>
                    </a:lnTo>
                    <a:lnTo>
                      <a:pt x="322" y="2777"/>
                    </a:lnTo>
                    <a:lnTo>
                      <a:pt x="491" y="2608"/>
                    </a:lnTo>
                    <a:lnTo>
                      <a:pt x="581" y="2536"/>
                    </a:lnTo>
                    <a:lnTo>
                      <a:pt x="920" y="2786"/>
                    </a:lnTo>
                    <a:lnTo>
                      <a:pt x="1277" y="2992"/>
                    </a:lnTo>
                    <a:lnTo>
                      <a:pt x="1304" y="3001"/>
                    </a:lnTo>
                    <a:lnTo>
                      <a:pt x="1357" y="3001"/>
                    </a:lnTo>
                    <a:lnTo>
                      <a:pt x="1384" y="2974"/>
                    </a:lnTo>
                    <a:lnTo>
                      <a:pt x="1402" y="2938"/>
                    </a:lnTo>
                    <a:lnTo>
                      <a:pt x="1447" y="2804"/>
                    </a:lnTo>
                    <a:lnTo>
                      <a:pt x="1500" y="2670"/>
                    </a:lnTo>
                    <a:lnTo>
                      <a:pt x="1563" y="2527"/>
                    </a:lnTo>
                    <a:lnTo>
                      <a:pt x="1607" y="2376"/>
                    </a:lnTo>
                    <a:lnTo>
                      <a:pt x="1670" y="2152"/>
                    </a:lnTo>
                    <a:lnTo>
                      <a:pt x="1732" y="1679"/>
                    </a:lnTo>
                    <a:lnTo>
                      <a:pt x="1706" y="1429"/>
                    </a:lnTo>
                    <a:lnTo>
                      <a:pt x="1670" y="1307"/>
                    </a:lnTo>
                    <a:lnTo>
                      <a:pt x="1536" y="1465"/>
                    </a:lnTo>
                    <a:lnTo>
                      <a:pt x="1668" y="1299"/>
                    </a:lnTo>
                    <a:lnTo>
                      <a:pt x="1661" y="1277"/>
                    </a:lnTo>
                    <a:lnTo>
                      <a:pt x="1599" y="1161"/>
                    </a:lnTo>
                    <a:lnTo>
                      <a:pt x="1679" y="1018"/>
                    </a:lnTo>
                    <a:lnTo>
                      <a:pt x="1866" y="795"/>
                    </a:lnTo>
                    <a:lnTo>
                      <a:pt x="1983" y="697"/>
                    </a:lnTo>
                    <a:lnTo>
                      <a:pt x="2000" y="706"/>
                    </a:lnTo>
                    <a:lnTo>
                      <a:pt x="2027" y="715"/>
                    </a:lnTo>
                    <a:lnTo>
                      <a:pt x="2036" y="715"/>
                    </a:lnTo>
                    <a:lnTo>
                      <a:pt x="2063" y="706"/>
                    </a:lnTo>
                    <a:lnTo>
                      <a:pt x="2108" y="652"/>
                    </a:lnTo>
                    <a:lnTo>
                      <a:pt x="2108" y="625"/>
                    </a:lnTo>
                    <a:lnTo>
                      <a:pt x="2206" y="572"/>
                    </a:lnTo>
                    <a:lnTo>
                      <a:pt x="2266" y="547"/>
                    </a:lnTo>
                    <a:lnTo>
                      <a:pt x="2266" y="547"/>
                    </a:lnTo>
                    <a:lnTo>
                      <a:pt x="2367" y="420"/>
                    </a:lnTo>
                    <a:lnTo>
                      <a:pt x="2349" y="393"/>
                    </a:lnTo>
                    <a:lnTo>
                      <a:pt x="2286" y="366"/>
                    </a:lnTo>
                    <a:lnTo>
                      <a:pt x="2250" y="375"/>
                    </a:lnTo>
                    <a:lnTo>
                      <a:pt x="2170" y="402"/>
                    </a:lnTo>
                    <a:lnTo>
                      <a:pt x="2099" y="438"/>
                    </a:lnTo>
                    <a:lnTo>
                      <a:pt x="2116" y="268"/>
                    </a:lnTo>
                    <a:lnTo>
                      <a:pt x="2161" y="107"/>
                    </a:lnTo>
                    <a:lnTo>
                      <a:pt x="2170" y="81"/>
                    </a:lnTo>
                    <a:lnTo>
                      <a:pt x="2143" y="18"/>
                    </a:lnTo>
                    <a:lnTo>
                      <a:pt x="2108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20"/>
              <p:cNvSpPr/>
              <p:nvPr/>
            </p:nvSpPr>
            <p:spPr>
              <a:xfrm>
                <a:off x="2109797" y="3718400"/>
                <a:ext cx="478022" cy="3019925"/>
              </a:xfrm>
              <a:custGeom>
                <a:avLst/>
                <a:gdLst/>
                <a:ahLst/>
                <a:cxnLst/>
                <a:rect l="l" t="t" r="r" b="b"/>
                <a:pathLst>
                  <a:path w="8761" h="55348" extrusionOk="0">
                    <a:moveTo>
                      <a:pt x="3751" y="0"/>
                    </a:moveTo>
                    <a:lnTo>
                      <a:pt x="3608" y="9"/>
                    </a:lnTo>
                    <a:lnTo>
                      <a:pt x="3331" y="45"/>
                    </a:lnTo>
                    <a:lnTo>
                      <a:pt x="3072" y="125"/>
                    </a:lnTo>
                    <a:lnTo>
                      <a:pt x="2813" y="223"/>
                    </a:lnTo>
                    <a:lnTo>
                      <a:pt x="2340" y="491"/>
                    </a:lnTo>
                    <a:lnTo>
                      <a:pt x="2126" y="661"/>
                    </a:lnTo>
                    <a:lnTo>
                      <a:pt x="1715" y="1009"/>
                    </a:lnTo>
                    <a:lnTo>
                      <a:pt x="1340" y="1393"/>
                    </a:lnTo>
                    <a:lnTo>
                      <a:pt x="983" y="1786"/>
                    </a:lnTo>
                    <a:lnTo>
                      <a:pt x="652" y="2224"/>
                    </a:lnTo>
                    <a:lnTo>
                      <a:pt x="509" y="2447"/>
                    </a:lnTo>
                    <a:lnTo>
                      <a:pt x="250" y="2920"/>
                    </a:lnTo>
                    <a:lnTo>
                      <a:pt x="152" y="3179"/>
                    </a:lnTo>
                    <a:lnTo>
                      <a:pt x="72" y="3438"/>
                    </a:lnTo>
                    <a:lnTo>
                      <a:pt x="0" y="3983"/>
                    </a:lnTo>
                    <a:lnTo>
                      <a:pt x="0" y="4260"/>
                    </a:lnTo>
                    <a:lnTo>
                      <a:pt x="27" y="4528"/>
                    </a:lnTo>
                    <a:lnTo>
                      <a:pt x="134" y="5054"/>
                    </a:lnTo>
                    <a:lnTo>
                      <a:pt x="402" y="5822"/>
                    </a:lnTo>
                    <a:lnTo>
                      <a:pt x="617" y="6305"/>
                    </a:lnTo>
                    <a:lnTo>
                      <a:pt x="849" y="6787"/>
                    </a:lnTo>
                    <a:lnTo>
                      <a:pt x="1268" y="7760"/>
                    </a:lnTo>
                    <a:lnTo>
                      <a:pt x="1420" y="8260"/>
                    </a:lnTo>
                    <a:lnTo>
                      <a:pt x="1483" y="8510"/>
                    </a:lnTo>
                    <a:lnTo>
                      <a:pt x="1563" y="9028"/>
                    </a:lnTo>
                    <a:lnTo>
                      <a:pt x="1590" y="9546"/>
                    </a:lnTo>
                    <a:lnTo>
                      <a:pt x="1563" y="10073"/>
                    </a:lnTo>
                    <a:lnTo>
                      <a:pt x="1518" y="10332"/>
                    </a:lnTo>
                    <a:lnTo>
                      <a:pt x="1518" y="10341"/>
                    </a:lnTo>
                    <a:lnTo>
                      <a:pt x="1733" y="55259"/>
                    </a:lnTo>
                    <a:lnTo>
                      <a:pt x="1733" y="55294"/>
                    </a:lnTo>
                    <a:lnTo>
                      <a:pt x="1777" y="55339"/>
                    </a:lnTo>
                    <a:lnTo>
                      <a:pt x="1813" y="55348"/>
                    </a:lnTo>
                    <a:lnTo>
                      <a:pt x="6144" y="55348"/>
                    </a:lnTo>
                    <a:lnTo>
                      <a:pt x="6171" y="55339"/>
                    </a:lnTo>
                    <a:lnTo>
                      <a:pt x="6225" y="55294"/>
                    </a:lnTo>
                    <a:lnTo>
                      <a:pt x="6225" y="55259"/>
                    </a:lnTo>
                    <a:lnTo>
                      <a:pt x="6225" y="10939"/>
                    </a:lnTo>
                    <a:lnTo>
                      <a:pt x="6225" y="10930"/>
                    </a:lnTo>
                    <a:lnTo>
                      <a:pt x="6225" y="10921"/>
                    </a:lnTo>
                    <a:lnTo>
                      <a:pt x="6207" y="10752"/>
                    </a:lnTo>
                    <a:lnTo>
                      <a:pt x="6251" y="10412"/>
                    </a:lnTo>
                    <a:lnTo>
                      <a:pt x="6323" y="10252"/>
                    </a:lnTo>
                    <a:lnTo>
                      <a:pt x="6403" y="10100"/>
                    </a:lnTo>
                    <a:lnTo>
                      <a:pt x="6609" y="9805"/>
                    </a:lnTo>
                    <a:lnTo>
                      <a:pt x="6734" y="9680"/>
                    </a:lnTo>
                    <a:lnTo>
                      <a:pt x="6993" y="9430"/>
                    </a:lnTo>
                    <a:lnTo>
                      <a:pt x="7591" y="8993"/>
                    </a:lnTo>
                    <a:lnTo>
                      <a:pt x="7877" y="8760"/>
                    </a:lnTo>
                    <a:lnTo>
                      <a:pt x="8019" y="8626"/>
                    </a:lnTo>
                    <a:lnTo>
                      <a:pt x="8270" y="8341"/>
                    </a:lnTo>
                    <a:lnTo>
                      <a:pt x="8475" y="8019"/>
                    </a:lnTo>
                    <a:lnTo>
                      <a:pt x="8627" y="7662"/>
                    </a:lnTo>
                    <a:lnTo>
                      <a:pt x="8680" y="7475"/>
                    </a:lnTo>
                    <a:lnTo>
                      <a:pt x="8725" y="7296"/>
                    </a:lnTo>
                    <a:lnTo>
                      <a:pt x="8761" y="6912"/>
                    </a:lnTo>
                    <a:lnTo>
                      <a:pt x="8743" y="6528"/>
                    </a:lnTo>
                    <a:lnTo>
                      <a:pt x="8662" y="6153"/>
                    </a:lnTo>
                    <a:lnTo>
                      <a:pt x="8591" y="5974"/>
                    </a:lnTo>
                    <a:lnTo>
                      <a:pt x="8573" y="5939"/>
                    </a:lnTo>
                    <a:lnTo>
                      <a:pt x="8520" y="5912"/>
                    </a:lnTo>
                    <a:lnTo>
                      <a:pt x="8484" y="5921"/>
                    </a:lnTo>
                    <a:lnTo>
                      <a:pt x="8457" y="5939"/>
                    </a:lnTo>
                    <a:lnTo>
                      <a:pt x="8430" y="6001"/>
                    </a:lnTo>
                    <a:lnTo>
                      <a:pt x="8439" y="6037"/>
                    </a:lnTo>
                    <a:lnTo>
                      <a:pt x="8493" y="6198"/>
                    </a:lnTo>
                    <a:lnTo>
                      <a:pt x="8573" y="6546"/>
                    </a:lnTo>
                    <a:lnTo>
                      <a:pt x="8591" y="6903"/>
                    </a:lnTo>
                    <a:lnTo>
                      <a:pt x="8555" y="7260"/>
                    </a:lnTo>
                    <a:lnTo>
                      <a:pt x="8511" y="7439"/>
                    </a:lnTo>
                    <a:lnTo>
                      <a:pt x="8466" y="7608"/>
                    </a:lnTo>
                    <a:lnTo>
                      <a:pt x="8323" y="7939"/>
                    </a:lnTo>
                    <a:lnTo>
                      <a:pt x="8136" y="8242"/>
                    </a:lnTo>
                    <a:lnTo>
                      <a:pt x="7903" y="8510"/>
                    </a:lnTo>
                    <a:lnTo>
                      <a:pt x="7769" y="8626"/>
                    </a:lnTo>
                    <a:lnTo>
                      <a:pt x="7484" y="8859"/>
                    </a:lnTo>
                    <a:lnTo>
                      <a:pt x="6885" y="9305"/>
                    </a:lnTo>
                    <a:lnTo>
                      <a:pt x="6609" y="9555"/>
                    </a:lnTo>
                    <a:lnTo>
                      <a:pt x="6475" y="9698"/>
                    </a:lnTo>
                    <a:lnTo>
                      <a:pt x="6251" y="10011"/>
                    </a:lnTo>
                    <a:lnTo>
                      <a:pt x="6162" y="10189"/>
                    </a:lnTo>
                    <a:lnTo>
                      <a:pt x="6091" y="10368"/>
                    </a:lnTo>
                    <a:lnTo>
                      <a:pt x="6037" y="10761"/>
                    </a:lnTo>
                    <a:lnTo>
                      <a:pt x="6055" y="10957"/>
                    </a:lnTo>
                    <a:lnTo>
                      <a:pt x="6055" y="55178"/>
                    </a:lnTo>
                    <a:lnTo>
                      <a:pt x="1902" y="55178"/>
                    </a:lnTo>
                    <a:lnTo>
                      <a:pt x="1688" y="10358"/>
                    </a:lnTo>
                    <a:lnTo>
                      <a:pt x="1724" y="10091"/>
                    </a:lnTo>
                    <a:lnTo>
                      <a:pt x="1760" y="9546"/>
                    </a:lnTo>
                    <a:lnTo>
                      <a:pt x="1733" y="9010"/>
                    </a:lnTo>
                    <a:lnTo>
                      <a:pt x="1652" y="8475"/>
                    </a:lnTo>
                    <a:lnTo>
                      <a:pt x="1590" y="8216"/>
                    </a:lnTo>
                    <a:lnTo>
                      <a:pt x="1429" y="7698"/>
                    </a:lnTo>
                    <a:lnTo>
                      <a:pt x="1001" y="6715"/>
                    </a:lnTo>
                    <a:lnTo>
                      <a:pt x="777" y="6242"/>
                    </a:lnTo>
                    <a:lnTo>
                      <a:pt x="554" y="5760"/>
                    </a:lnTo>
                    <a:lnTo>
                      <a:pt x="295" y="5010"/>
                    </a:lnTo>
                    <a:lnTo>
                      <a:pt x="188" y="4510"/>
                    </a:lnTo>
                    <a:lnTo>
                      <a:pt x="170" y="4251"/>
                    </a:lnTo>
                    <a:lnTo>
                      <a:pt x="170" y="3992"/>
                    </a:lnTo>
                    <a:lnTo>
                      <a:pt x="233" y="3483"/>
                    </a:lnTo>
                    <a:lnTo>
                      <a:pt x="313" y="3233"/>
                    </a:lnTo>
                    <a:lnTo>
                      <a:pt x="402" y="2992"/>
                    </a:lnTo>
                    <a:lnTo>
                      <a:pt x="652" y="2536"/>
                    </a:lnTo>
                    <a:lnTo>
                      <a:pt x="795" y="2313"/>
                    </a:lnTo>
                    <a:lnTo>
                      <a:pt x="1108" y="1902"/>
                    </a:lnTo>
                    <a:lnTo>
                      <a:pt x="1465" y="1509"/>
                    </a:lnTo>
                    <a:lnTo>
                      <a:pt x="1831" y="1125"/>
                    </a:lnTo>
                    <a:lnTo>
                      <a:pt x="2233" y="795"/>
                    </a:lnTo>
                    <a:lnTo>
                      <a:pt x="2438" y="634"/>
                    </a:lnTo>
                    <a:lnTo>
                      <a:pt x="2885" y="375"/>
                    </a:lnTo>
                    <a:lnTo>
                      <a:pt x="3126" y="286"/>
                    </a:lnTo>
                    <a:lnTo>
                      <a:pt x="3367" y="206"/>
                    </a:lnTo>
                    <a:lnTo>
                      <a:pt x="3626" y="170"/>
                    </a:lnTo>
                    <a:lnTo>
                      <a:pt x="3751" y="170"/>
                    </a:lnTo>
                    <a:lnTo>
                      <a:pt x="3992" y="197"/>
                    </a:lnTo>
                    <a:lnTo>
                      <a:pt x="4099" y="232"/>
                    </a:lnTo>
                    <a:lnTo>
                      <a:pt x="4206" y="286"/>
                    </a:lnTo>
                    <a:lnTo>
                      <a:pt x="4367" y="456"/>
                    </a:lnTo>
                    <a:lnTo>
                      <a:pt x="4421" y="563"/>
                    </a:lnTo>
                    <a:lnTo>
                      <a:pt x="4465" y="679"/>
                    </a:lnTo>
                    <a:lnTo>
                      <a:pt x="4510" y="920"/>
                    </a:lnTo>
                    <a:lnTo>
                      <a:pt x="4519" y="1045"/>
                    </a:lnTo>
                    <a:lnTo>
                      <a:pt x="4501" y="1295"/>
                    </a:lnTo>
                    <a:lnTo>
                      <a:pt x="4349" y="1786"/>
                    </a:lnTo>
                    <a:lnTo>
                      <a:pt x="4242" y="2018"/>
                    </a:lnTo>
                    <a:lnTo>
                      <a:pt x="4117" y="2250"/>
                    </a:lnTo>
                    <a:lnTo>
                      <a:pt x="3813" y="2670"/>
                    </a:lnTo>
                    <a:lnTo>
                      <a:pt x="3287" y="3260"/>
                    </a:lnTo>
                    <a:lnTo>
                      <a:pt x="2912" y="3635"/>
                    </a:lnTo>
                    <a:lnTo>
                      <a:pt x="2912" y="3644"/>
                    </a:lnTo>
                    <a:lnTo>
                      <a:pt x="2894" y="3652"/>
                    </a:lnTo>
                    <a:lnTo>
                      <a:pt x="2894" y="3670"/>
                    </a:lnTo>
                    <a:lnTo>
                      <a:pt x="2885" y="3697"/>
                    </a:lnTo>
                    <a:lnTo>
                      <a:pt x="2903" y="3760"/>
                    </a:lnTo>
                    <a:lnTo>
                      <a:pt x="2938" y="3778"/>
                    </a:lnTo>
                    <a:lnTo>
                      <a:pt x="3188" y="3903"/>
                    </a:lnTo>
                    <a:lnTo>
                      <a:pt x="3653" y="4233"/>
                    </a:lnTo>
                    <a:lnTo>
                      <a:pt x="4046" y="4644"/>
                    </a:lnTo>
                    <a:lnTo>
                      <a:pt x="4367" y="5126"/>
                    </a:lnTo>
                    <a:lnTo>
                      <a:pt x="4492" y="5385"/>
                    </a:lnTo>
                    <a:lnTo>
                      <a:pt x="4599" y="5653"/>
                    </a:lnTo>
                    <a:lnTo>
                      <a:pt x="4742" y="6206"/>
                    </a:lnTo>
                    <a:lnTo>
                      <a:pt x="4778" y="6787"/>
                    </a:lnTo>
                    <a:lnTo>
                      <a:pt x="4706" y="7358"/>
                    </a:lnTo>
                    <a:lnTo>
                      <a:pt x="4626" y="7635"/>
                    </a:lnTo>
                    <a:lnTo>
                      <a:pt x="4626" y="7662"/>
                    </a:lnTo>
                    <a:lnTo>
                      <a:pt x="4644" y="7671"/>
                    </a:lnTo>
                    <a:lnTo>
                      <a:pt x="4662" y="7671"/>
                    </a:lnTo>
                    <a:lnTo>
                      <a:pt x="4671" y="7653"/>
                    </a:lnTo>
                    <a:lnTo>
                      <a:pt x="4769" y="7376"/>
                    </a:lnTo>
                    <a:lnTo>
                      <a:pt x="4849" y="6787"/>
                    </a:lnTo>
                    <a:lnTo>
                      <a:pt x="4832" y="6198"/>
                    </a:lnTo>
                    <a:lnTo>
                      <a:pt x="4698" y="5617"/>
                    </a:lnTo>
                    <a:lnTo>
                      <a:pt x="4590" y="5340"/>
                    </a:lnTo>
                    <a:lnTo>
                      <a:pt x="4474" y="5072"/>
                    </a:lnTo>
                    <a:lnTo>
                      <a:pt x="4153" y="4563"/>
                    </a:lnTo>
                    <a:lnTo>
                      <a:pt x="3751" y="4117"/>
                    </a:lnTo>
                    <a:lnTo>
                      <a:pt x="3269" y="3760"/>
                    </a:lnTo>
                    <a:lnTo>
                      <a:pt x="3114" y="3682"/>
                    </a:lnTo>
                    <a:lnTo>
                      <a:pt x="3412" y="3385"/>
                    </a:lnTo>
                    <a:lnTo>
                      <a:pt x="3947" y="2777"/>
                    </a:lnTo>
                    <a:lnTo>
                      <a:pt x="4260" y="2340"/>
                    </a:lnTo>
                    <a:lnTo>
                      <a:pt x="4385" y="2099"/>
                    </a:lnTo>
                    <a:lnTo>
                      <a:pt x="4510" y="1849"/>
                    </a:lnTo>
                    <a:lnTo>
                      <a:pt x="4671" y="1322"/>
                    </a:lnTo>
                    <a:lnTo>
                      <a:pt x="4689" y="1045"/>
                    </a:lnTo>
                    <a:lnTo>
                      <a:pt x="4680" y="902"/>
                    </a:lnTo>
                    <a:lnTo>
                      <a:pt x="4635" y="625"/>
                    </a:lnTo>
                    <a:lnTo>
                      <a:pt x="4573" y="491"/>
                    </a:lnTo>
                    <a:lnTo>
                      <a:pt x="4510" y="357"/>
                    </a:lnTo>
                    <a:lnTo>
                      <a:pt x="4305" y="152"/>
                    </a:lnTo>
                    <a:lnTo>
                      <a:pt x="4171" y="81"/>
                    </a:lnTo>
                    <a:lnTo>
                      <a:pt x="4028" y="27"/>
                    </a:lnTo>
                    <a:lnTo>
                      <a:pt x="3751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20"/>
              <p:cNvSpPr/>
              <p:nvPr/>
            </p:nvSpPr>
            <p:spPr>
              <a:xfrm>
                <a:off x="2327114" y="3679389"/>
                <a:ext cx="176401" cy="232982"/>
              </a:xfrm>
              <a:custGeom>
                <a:avLst/>
                <a:gdLst/>
                <a:ahLst/>
                <a:cxnLst/>
                <a:rect l="l" t="t" r="r" b="b"/>
                <a:pathLst>
                  <a:path w="3233" h="4270" extrusionOk="0">
                    <a:moveTo>
                      <a:pt x="2224" y="1"/>
                    </a:moveTo>
                    <a:lnTo>
                      <a:pt x="2054" y="10"/>
                    </a:lnTo>
                    <a:lnTo>
                      <a:pt x="1822" y="45"/>
                    </a:lnTo>
                    <a:lnTo>
                      <a:pt x="1366" y="179"/>
                    </a:lnTo>
                    <a:lnTo>
                      <a:pt x="938" y="403"/>
                    </a:lnTo>
                    <a:lnTo>
                      <a:pt x="572" y="706"/>
                    </a:lnTo>
                    <a:lnTo>
                      <a:pt x="411" y="885"/>
                    </a:lnTo>
                    <a:lnTo>
                      <a:pt x="393" y="921"/>
                    </a:lnTo>
                    <a:lnTo>
                      <a:pt x="402" y="983"/>
                    </a:lnTo>
                    <a:lnTo>
                      <a:pt x="429" y="1010"/>
                    </a:lnTo>
                    <a:lnTo>
                      <a:pt x="456" y="1028"/>
                    </a:lnTo>
                    <a:lnTo>
                      <a:pt x="518" y="1019"/>
                    </a:lnTo>
                    <a:lnTo>
                      <a:pt x="545" y="992"/>
                    </a:lnTo>
                    <a:lnTo>
                      <a:pt x="688" y="831"/>
                    </a:lnTo>
                    <a:lnTo>
                      <a:pt x="1036" y="545"/>
                    </a:lnTo>
                    <a:lnTo>
                      <a:pt x="1429" y="340"/>
                    </a:lnTo>
                    <a:lnTo>
                      <a:pt x="1849" y="206"/>
                    </a:lnTo>
                    <a:lnTo>
                      <a:pt x="2072" y="179"/>
                    </a:lnTo>
                    <a:lnTo>
                      <a:pt x="2215" y="179"/>
                    </a:lnTo>
                    <a:lnTo>
                      <a:pt x="2509" y="215"/>
                    </a:lnTo>
                    <a:lnTo>
                      <a:pt x="2768" y="313"/>
                    </a:lnTo>
                    <a:lnTo>
                      <a:pt x="2965" y="483"/>
                    </a:lnTo>
                    <a:lnTo>
                      <a:pt x="3027" y="608"/>
                    </a:lnTo>
                    <a:lnTo>
                      <a:pt x="3063" y="724"/>
                    </a:lnTo>
                    <a:lnTo>
                      <a:pt x="3063" y="974"/>
                    </a:lnTo>
                    <a:lnTo>
                      <a:pt x="3045" y="1090"/>
                    </a:lnTo>
                    <a:lnTo>
                      <a:pt x="2992" y="1367"/>
                    </a:lnTo>
                    <a:lnTo>
                      <a:pt x="2804" y="1930"/>
                    </a:lnTo>
                    <a:lnTo>
                      <a:pt x="2518" y="2492"/>
                    </a:lnTo>
                    <a:lnTo>
                      <a:pt x="2125" y="3064"/>
                    </a:lnTo>
                    <a:lnTo>
                      <a:pt x="1884" y="3358"/>
                    </a:lnTo>
                    <a:lnTo>
                      <a:pt x="1661" y="3608"/>
                    </a:lnTo>
                    <a:lnTo>
                      <a:pt x="1224" y="3948"/>
                    </a:lnTo>
                    <a:lnTo>
                      <a:pt x="875" y="4082"/>
                    </a:lnTo>
                    <a:lnTo>
                      <a:pt x="688" y="4100"/>
                    </a:lnTo>
                    <a:lnTo>
                      <a:pt x="607" y="4100"/>
                    </a:lnTo>
                    <a:lnTo>
                      <a:pt x="429" y="4055"/>
                    </a:lnTo>
                    <a:lnTo>
                      <a:pt x="339" y="4001"/>
                    </a:lnTo>
                    <a:lnTo>
                      <a:pt x="250" y="3903"/>
                    </a:lnTo>
                    <a:lnTo>
                      <a:pt x="170" y="3671"/>
                    </a:lnTo>
                    <a:lnTo>
                      <a:pt x="206" y="3287"/>
                    </a:lnTo>
                    <a:lnTo>
                      <a:pt x="259" y="3135"/>
                    </a:lnTo>
                    <a:lnTo>
                      <a:pt x="339" y="2930"/>
                    </a:lnTo>
                    <a:lnTo>
                      <a:pt x="429" y="2733"/>
                    </a:lnTo>
                    <a:lnTo>
                      <a:pt x="545" y="2465"/>
                    </a:lnTo>
                    <a:lnTo>
                      <a:pt x="652" y="2153"/>
                    </a:lnTo>
                    <a:lnTo>
                      <a:pt x="661" y="2117"/>
                    </a:lnTo>
                    <a:lnTo>
                      <a:pt x="625" y="2064"/>
                    </a:lnTo>
                    <a:lnTo>
                      <a:pt x="598" y="2046"/>
                    </a:lnTo>
                    <a:lnTo>
                      <a:pt x="563" y="2046"/>
                    </a:lnTo>
                    <a:lnTo>
                      <a:pt x="509" y="2072"/>
                    </a:lnTo>
                    <a:lnTo>
                      <a:pt x="491" y="2099"/>
                    </a:lnTo>
                    <a:lnTo>
                      <a:pt x="384" y="2403"/>
                    </a:lnTo>
                    <a:lnTo>
                      <a:pt x="268" y="2662"/>
                    </a:lnTo>
                    <a:lnTo>
                      <a:pt x="179" y="2867"/>
                    </a:lnTo>
                    <a:lnTo>
                      <a:pt x="98" y="3082"/>
                    </a:lnTo>
                    <a:lnTo>
                      <a:pt x="45" y="3251"/>
                    </a:lnTo>
                    <a:lnTo>
                      <a:pt x="0" y="3564"/>
                    </a:lnTo>
                    <a:lnTo>
                      <a:pt x="36" y="3832"/>
                    </a:lnTo>
                    <a:lnTo>
                      <a:pt x="143" y="4055"/>
                    </a:lnTo>
                    <a:lnTo>
                      <a:pt x="232" y="4135"/>
                    </a:lnTo>
                    <a:lnTo>
                      <a:pt x="348" y="4207"/>
                    </a:lnTo>
                    <a:lnTo>
                      <a:pt x="581" y="4269"/>
                    </a:lnTo>
                    <a:lnTo>
                      <a:pt x="697" y="4269"/>
                    </a:lnTo>
                    <a:lnTo>
                      <a:pt x="902" y="4251"/>
                    </a:lnTo>
                    <a:lnTo>
                      <a:pt x="1286" y="4109"/>
                    </a:lnTo>
                    <a:lnTo>
                      <a:pt x="1616" y="3867"/>
                    </a:lnTo>
                    <a:lnTo>
                      <a:pt x="1893" y="3600"/>
                    </a:lnTo>
                    <a:lnTo>
                      <a:pt x="2009" y="3466"/>
                    </a:lnTo>
                    <a:lnTo>
                      <a:pt x="2259" y="3162"/>
                    </a:lnTo>
                    <a:lnTo>
                      <a:pt x="2661" y="2573"/>
                    </a:lnTo>
                    <a:lnTo>
                      <a:pt x="2965" y="1992"/>
                    </a:lnTo>
                    <a:lnTo>
                      <a:pt x="3161" y="1412"/>
                    </a:lnTo>
                    <a:lnTo>
                      <a:pt x="3215" y="1117"/>
                    </a:lnTo>
                    <a:lnTo>
                      <a:pt x="3233" y="992"/>
                    </a:lnTo>
                    <a:lnTo>
                      <a:pt x="3233" y="697"/>
                    </a:lnTo>
                    <a:lnTo>
                      <a:pt x="3188" y="545"/>
                    </a:lnTo>
                    <a:lnTo>
                      <a:pt x="3117" y="394"/>
                    </a:lnTo>
                    <a:lnTo>
                      <a:pt x="2876" y="179"/>
                    </a:lnTo>
                    <a:lnTo>
                      <a:pt x="2563" y="54"/>
                    </a:lnTo>
                    <a:lnTo>
                      <a:pt x="222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5" name="Google Shape;275;p20"/>
              <p:cNvSpPr/>
              <p:nvPr/>
            </p:nvSpPr>
            <p:spPr>
              <a:xfrm>
                <a:off x="2372890" y="3728603"/>
                <a:ext cx="213940" cy="235383"/>
              </a:xfrm>
              <a:custGeom>
                <a:avLst/>
                <a:gdLst/>
                <a:ahLst/>
                <a:cxnLst/>
                <a:rect l="l" t="t" r="r" b="b"/>
                <a:pathLst>
                  <a:path w="3921" h="4314" extrusionOk="0">
                    <a:moveTo>
                      <a:pt x="2814" y="1"/>
                    </a:moveTo>
                    <a:lnTo>
                      <a:pt x="2563" y="27"/>
                    </a:lnTo>
                    <a:lnTo>
                      <a:pt x="2322" y="126"/>
                    </a:lnTo>
                    <a:lnTo>
                      <a:pt x="2215" y="188"/>
                    </a:lnTo>
                    <a:lnTo>
                      <a:pt x="2188" y="215"/>
                    </a:lnTo>
                    <a:lnTo>
                      <a:pt x="2179" y="277"/>
                    </a:lnTo>
                    <a:lnTo>
                      <a:pt x="2197" y="304"/>
                    </a:lnTo>
                    <a:lnTo>
                      <a:pt x="2215" y="331"/>
                    </a:lnTo>
                    <a:lnTo>
                      <a:pt x="2278" y="340"/>
                    </a:lnTo>
                    <a:lnTo>
                      <a:pt x="2313" y="331"/>
                    </a:lnTo>
                    <a:lnTo>
                      <a:pt x="2403" y="269"/>
                    </a:lnTo>
                    <a:lnTo>
                      <a:pt x="2608" y="197"/>
                    </a:lnTo>
                    <a:lnTo>
                      <a:pt x="2814" y="170"/>
                    </a:lnTo>
                    <a:lnTo>
                      <a:pt x="3028" y="188"/>
                    </a:lnTo>
                    <a:lnTo>
                      <a:pt x="3135" y="215"/>
                    </a:lnTo>
                    <a:lnTo>
                      <a:pt x="3233" y="260"/>
                    </a:lnTo>
                    <a:lnTo>
                      <a:pt x="3412" y="376"/>
                    </a:lnTo>
                    <a:lnTo>
                      <a:pt x="3564" y="528"/>
                    </a:lnTo>
                    <a:lnTo>
                      <a:pt x="3680" y="715"/>
                    </a:lnTo>
                    <a:lnTo>
                      <a:pt x="3715" y="813"/>
                    </a:lnTo>
                    <a:lnTo>
                      <a:pt x="3751" y="956"/>
                    </a:lnTo>
                    <a:lnTo>
                      <a:pt x="3751" y="1269"/>
                    </a:lnTo>
                    <a:lnTo>
                      <a:pt x="3662" y="1608"/>
                    </a:lnTo>
                    <a:lnTo>
                      <a:pt x="3492" y="1974"/>
                    </a:lnTo>
                    <a:lnTo>
                      <a:pt x="3367" y="2171"/>
                    </a:lnTo>
                    <a:lnTo>
                      <a:pt x="3189" y="2430"/>
                    </a:lnTo>
                    <a:lnTo>
                      <a:pt x="2787" y="2903"/>
                    </a:lnTo>
                    <a:lnTo>
                      <a:pt x="2331" y="3340"/>
                    </a:lnTo>
                    <a:lnTo>
                      <a:pt x="1840" y="3716"/>
                    </a:lnTo>
                    <a:lnTo>
                      <a:pt x="1572" y="3876"/>
                    </a:lnTo>
                    <a:lnTo>
                      <a:pt x="1420" y="3966"/>
                    </a:lnTo>
                    <a:lnTo>
                      <a:pt x="1072" y="4117"/>
                    </a:lnTo>
                    <a:lnTo>
                      <a:pt x="894" y="4144"/>
                    </a:lnTo>
                    <a:lnTo>
                      <a:pt x="795" y="4144"/>
                    </a:lnTo>
                    <a:lnTo>
                      <a:pt x="617" y="4117"/>
                    </a:lnTo>
                    <a:lnTo>
                      <a:pt x="456" y="4055"/>
                    </a:lnTo>
                    <a:lnTo>
                      <a:pt x="331" y="3957"/>
                    </a:lnTo>
                    <a:lnTo>
                      <a:pt x="286" y="3894"/>
                    </a:lnTo>
                    <a:lnTo>
                      <a:pt x="224" y="3787"/>
                    </a:lnTo>
                    <a:lnTo>
                      <a:pt x="170" y="3528"/>
                    </a:lnTo>
                    <a:lnTo>
                      <a:pt x="188" y="3412"/>
                    </a:lnTo>
                    <a:lnTo>
                      <a:pt x="224" y="3323"/>
                    </a:lnTo>
                    <a:lnTo>
                      <a:pt x="286" y="3278"/>
                    </a:lnTo>
                    <a:lnTo>
                      <a:pt x="322" y="3251"/>
                    </a:lnTo>
                    <a:lnTo>
                      <a:pt x="340" y="3198"/>
                    </a:lnTo>
                    <a:lnTo>
                      <a:pt x="331" y="3162"/>
                    </a:lnTo>
                    <a:lnTo>
                      <a:pt x="304" y="3135"/>
                    </a:lnTo>
                    <a:lnTo>
                      <a:pt x="251" y="3108"/>
                    </a:lnTo>
                    <a:lnTo>
                      <a:pt x="215" y="3126"/>
                    </a:lnTo>
                    <a:lnTo>
                      <a:pt x="152" y="3162"/>
                    </a:lnTo>
                    <a:lnTo>
                      <a:pt x="54" y="3287"/>
                    </a:lnTo>
                    <a:lnTo>
                      <a:pt x="27" y="3367"/>
                    </a:lnTo>
                    <a:lnTo>
                      <a:pt x="1" y="3519"/>
                    </a:lnTo>
                    <a:lnTo>
                      <a:pt x="63" y="3849"/>
                    </a:lnTo>
                    <a:lnTo>
                      <a:pt x="143" y="3992"/>
                    </a:lnTo>
                    <a:lnTo>
                      <a:pt x="197" y="4064"/>
                    </a:lnTo>
                    <a:lnTo>
                      <a:pt x="340" y="4180"/>
                    </a:lnTo>
                    <a:lnTo>
                      <a:pt x="519" y="4269"/>
                    </a:lnTo>
                    <a:lnTo>
                      <a:pt x="715" y="4314"/>
                    </a:lnTo>
                    <a:lnTo>
                      <a:pt x="902" y="4314"/>
                    </a:lnTo>
                    <a:lnTo>
                      <a:pt x="1117" y="4278"/>
                    </a:lnTo>
                    <a:lnTo>
                      <a:pt x="1492" y="4117"/>
                    </a:lnTo>
                    <a:lnTo>
                      <a:pt x="1662" y="4028"/>
                    </a:lnTo>
                    <a:lnTo>
                      <a:pt x="1929" y="3858"/>
                    </a:lnTo>
                    <a:lnTo>
                      <a:pt x="2447" y="3465"/>
                    </a:lnTo>
                    <a:lnTo>
                      <a:pt x="2912" y="3019"/>
                    </a:lnTo>
                    <a:lnTo>
                      <a:pt x="3323" y="2528"/>
                    </a:lnTo>
                    <a:lnTo>
                      <a:pt x="3510" y="2269"/>
                    </a:lnTo>
                    <a:lnTo>
                      <a:pt x="3644" y="2055"/>
                    </a:lnTo>
                    <a:lnTo>
                      <a:pt x="3832" y="1653"/>
                    </a:lnTo>
                    <a:lnTo>
                      <a:pt x="3921" y="1278"/>
                    </a:lnTo>
                    <a:lnTo>
                      <a:pt x="3921" y="920"/>
                    </a:lnTo>
                    <a:lnTo>
                      <a:pt x="3876" y="760"/>
                    </a:lnTo>
                    <a:lnTo>
                      <a:pt x="3832" y="644"/>
                    </a:lnTo>
                    <a:lnTo>
                      <a:pt x="3698" y="429"/>
                    </a:lnTo>
                    <a:lnTo>
                      <a:pt x="3519" y="242"/>
                    </a:lnTo>
                    <a:lnTo>
                      <a:pt x="3305" y="108"/>
                    </a:lnTo>
                    <a:lnTo>
                      <a:pt x="3189" y="54"/>
                    </a:lnTo>
                    <a:lnTo>
                      <a:pt x="3064" y="19"/>
                    </a:lnTo>
                    <a:lnTo>
                      <a:pt x="281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20"/>
              <p:cNvSpPr/>
              <p:nvPr/>
            </p:nvSpPr>
            <p:spPr>
              <a:xfrm>
                <a:off x="2423086" y="3812408"/>
                <a:ext cx="210066" cy="211539"/>
              </a:xfrm>
              <a:custGeom>
                <a:avLst/>
                <a:gdLst/>
                <a:ahLst/>
                <a:cxnLst/>
                <a:rect l="l" t="t" r="r" b="b"/>
                <a:pathLst>
                  <a:path w="3850" h="3877" extrusionOk="0">
                    <a:moveTo>
                      <a:pt x="2920" y="1"/>
                    </a:moveTo>
                    <a:lnTo>
                      <a:pt x="2804" y="45"/>
                    </a:lnTo>
                    <a:lnTo>
                      <a:pt x="2778" y="63"/>
                    </a:lnTo>
                    <a:lnTo>
                      <a:pt x="2751" y="126"/>
                    </a:lnTo>
                    <a:lnTo>
                      <a:pt x="2760" y="161"/>
                    </a:lnTo>
                    <a:lnTo>
                      <a:pt x="2778" y="188"/>
                    </a:lnTo>
                    <a:lnTo>
                      <a:pt x="2840" y="215"/>
                    </a:lnTo>
                    <a:lnTo>
                      <a:pt x="2876" y="197"/>
                    </a:lnTo>
                    <a:lnTo>
                      <a:pt x="2965" y="170"/>
                    </a:lnTo>
                    <a:lnTo>
                      <a:pt x="3153" y="170"/>
                    </a:lnTo>
                    <a:lnTo>
                      <a:pt x="3251" y="206"/>
                    </a:lnTo>
                    <a:lnTo>
                      <a:pt x="3367" y="269"/>
                    </a:lnTo>
                    <a:lnTo>
                      <a:pt x="3563" y="456"/>
                    </a:lnTo>
                    <a:lnTo>
                      <a:pt x="3626" y="581"/>
                    </a:lnTo>
                    <a:lnTo>
                      <a:pt x="3662" y="706"/>
                    </a:lnTo>
                    <a:lnTo>
                      <a:pt x="3680" y="965"/>
                    </a:lnTo>
                    <a:lnTo>
                      <a:pt x="3608" y="1340"/>
                    </a:lnTo>
                    <a:lnTo>
                      <a:pt x="3519" y="1554"/>
                    </a:lnTo>
                    <a:lnTo>
                      <a:pt x="3403" y="1787"/>
                    </a:lnTo>
                    <a:lnTo>
                      <a:pt x="3081" y="2242"/>
                    </a:lnTo>
                    <a:lnTo>
                      <a:pt x="2867" y="2465"/>
                    </a:lnTo>
                    <a:lnTo>
                      <a:pt x="2545" y="2787"/>
                    </a:lnTo>
                    <a:lnTo>
                      <a:pt x="1822" y="3314"/>
                    </a:lnTo>
                    <a:lnTo>
                      <a:pt x="1420" y="3528"/>
                    </a:lnTo>
                    <a:lnTo>
                      <a:pt x="1277" y="3590"/>
                    </a:lnTo>
                    <a:lnTo>
                      <a:pt x="965" y="3698"/>
                    </a:lnTo>
                    <a:lnTo>
                      <a:pt x="804" y="3707"/>
                    </a:lnTo>
                    <a:lnTo>
                      <a:pt x="643" y="3707"/>
                    </a:lnTo>
                    <a:lnTo>
                      <a:pt x="366" y="3590"/>
                    </a:lnTo>
                    <a:lnTo>
                      <a:pt x="277" y="3483"/>
                    </a:lnTo>
                    <a:lnTo>
                      <a:pt x="224" y="3394"/>
                    </a:lnTo>
                    <a:lnTo>
                      <a:pt x="161" y="3224"/>
                    </a:lnTo>
                    <a:lnTo>
                      <a:pt x="170" y="3046"/>
                    </a:lnTo>
                    <a:lnTo>
                      <a:pt x="241" y="2849"/>
                    </a:lnTo>
                    <a:lnTo>
                      <a:pt x="304" y="2733"/>
                    </a:lnTo>
                    <a:lnTo>
                      <a:pt x="313" y="2706"/>
                    </a:lnTo>
                    <a:lnTo>
                      <a:pt x="295" y="2644"/>
                    </a:lnTo>
                    <a:lnTo>
                      <a:pt x="268" y="2617"/>
                    </a:lnTo>
                    <a:lnTo>
                      <a:pt x="241" y="2608"/>
                    </a:lnTo>
                    <a:lnTo>
                      <a:pt x="179" y="2626"/>
                    </a:lnTo>
                    <a:lnTo>
                      <a:pt x="152" y="2653"/>
                    </a:lnTo>
                    <a:lnTo>
                      <a:pt x="81" y="2787"/>
                    </a:lnTo>
                    <a:lnTo>
                      <a:pt x="0" y="3028"/>
                    </a:lnTo>
                    <a:lnTo>
                      <a:pt x="0" y="3260"/>
                    </a:lnTo>
                    <a:lnTo>
                      <a:pt x="72" y="3474"/>
                    </a:lnTo>
                    <a:lnTo>
                      <a:pt x="134" y="3582"/>
                    </a:lnTo>
                    <a:lnTo>
                      <a:pt x="188" y="3644"/>
                    </a:lnTo>
                    <a:lnTo>
                      <a:pt x="331" y="3760"/>
                    </a:lnTo>
                    <a:lnTo>
                      <a:pt x="581" y="3867"/>
                    </a:lnTo>
                    <a:lnTo>
                      <a:pt x="777" y="3876"/>
                    </a:lnTo>
                    <a:lnTo>
                      <a:pt x="813" y="3876"/>
                    </a:lnTo>
                    <a:lnTo>
                      <a:pt x="992" y="3867"/>
                    </a:lnTo>
                    <a:lnTo>
                      <a:pt x="1340" y="3751"/>
                    </a:lnTo>
                    <a:lnTo>
                      <a:pt x="1492" y="3680"/>
                    </a:lnTo>
                    <a:lnTo>
                      <a:pt x="1697" y="3573"/>
                    </a:lnTo>
                    <a:lnTo>
                      <a:pt x="2099" y="3331"/>
                    </a:lnTo>
                    <a:lnTo>
                      <a:pt x="2474" y="3064"/>
                    </a:lnTo>
                    <a:lnTo>
                      <a:pt x="2831" y="2751"/>
                    </a:lnTo>
                    <a:lnTo>
                      <a:pt x="2992" y="2581"/>
                    </a:lnTo>
                    <a:lnTo>
                      <a:pt x="3215" y="2349"/>
                    </a:lnTo>
                    <a:lnTo>
                      <a:pt x="3546" y="1867"/>
                    </a:lnTo>
                    <a:lnTo>
                      <a:pt x="3671" y="1626"/>
                    </a:lnTo>
                    <a:lnTo>
                      <a:pt x="3769" y="1394"/>
                    </a:lnTo>
                    <a:lnTo>
                      <a:pt x="3849" y="965"/>
                    </a:lnTo>
                    <a:lnTo>
                      <a:pt x="3831" y="670"/>
                    </a:lnTo>
                    <a:lnTo>
                      <a:pt x="3778" y="519"/>
                    </a:lnTo>
                    <a:lnTo>
                      <a:pt x="3706" y="367"/>
                    </a:lnTo>
                    <a:lnTo>
                      <a:pt x="3465" y="126"/>
                    </a:lnTo>
                    <a:lnTo>
                      <a:pt x="3313" y="45"/>
                    </a:lnTo>
                    <a:lnTo>
                      <a:pt x="3179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20"/>
              <p:cNvSpPr/>
              <p:nvPr/>
            </p:nvSpPr>
            <p:spPr>
              <a:xfrm>
                <a:off x="2459151" y="3912309"/>
                <a:ext cx="188623" cy="167179"/>
              </a:xfrm>
              <a:custGeom>
                <a:avLst/>
                <a:gdLst/>
                <a:ahLst/>
                <a:cxnLst/>
                <a:rect l="l" t="t" r="r" b="b"/>
                <a:pathLst>
                  <a:path w="3457" h="3064" extrusionOk="0">
                    <a:moveTo>
                      <a:pt x="2840" y="0"/>
                    </a:moveTo>
                    <a:lnTo>
                      <a:pt x="2733" y="9"/>
                    </a:lnTo>
                    <a:lnTo>
                      <a:pt x="2706" y="18"/>
                    </a:lnTo>
                    <a:lnTo>
                      <a:pt x="2661" y="72"/>
                    </a:lnTo>
                    <a:lnTo>
                      <a:pt x="2661" y="98"/>
                    </a:lnTo>
                    <a:lnTo>
                      <a:pt x="2670" y="134"/>
                    </a:lnTo>
                    <a:lnTo>
                      <a:pt x="2715" y="179"/>
                    </a:lnTo>
                    <a:lnTo>
                      <a:pt x="2751" y="179"/>
                    </a:lnTo>
                    <a:lnTo>
                      <a:pt x="2831" y="170"/>
                    </a:lnTo>
                    <a:lnTo>
                      <a:pt x="2983" y="215"/>
                    </a:lnTo>
                    <a:lnTo>
                      <a:pt x="3117" y="313"/>
                    </a:lnTo>
                    <a:lnTo>
                      <a:pt x="3215" y="456"/>
                    </a:lnTo>
                    <a:lnTo>
                      <a:pt x="3251" y="536"/>
                    </a:lnTo>
                    <a:lnTo>
                      <a:pt x="3286" y="688"/>
                    </a:lnTo>
                    <a:lnTo>
                      <a:pt x="3233" y="1036"/>
                    </a:lnTo>
                    <a:lnTo>
                      <a:pt x="3152" y="1215"/>
                    </a:lnTo>
                    <a:lnTo>
                      <a:pt x="3054" y="1375"/>
                    </a:lnTo>
                    <a:lnTo>
                      <a:pt x="2804" y="1670"/>
                    </a:lnTo>
                    <a:lnTo>
                      <a:pt x="2670" y="1795"/>
                    </a:lnTo>
                    <a:lnTo>
                      <a:pt x="2438" y="2027"/>
                    </a:lnTo>
                    <a:lnTo>
                      <a:pt x="1983" y="2420"/>
                    </a:lnTo>
                    <a:lnTo>
                      <a:pt x="1742" y="2590"/>
                    </a:lnTo>
                    <a:lnTo>
                      <a:pt x="1518" y="2715"/>
                    </a:lnTo>
                    <a:lnTo>
                      <a:pt x="1099" y="2858"/>
                    </a:lnTo>
                    <a:lnTo>
                      <a:pt x="777" y="2894"/>
                    </a:lnTo>
                    <a:lnTo>
                      <a:pt x="607" y="2885"/>
                    </a:lnTo>
                    <a:lnTo>
                      <a:pt x="509" y="2876"/>
                    </a:lnTo>
                    <a:lnTo>
                      <a:pt x="313" y="2795"/>
                    </a:lnTo>
                    <a:lnTo>
                      <a:pt x="241" y="2715"/>
                    </a:lnTo>
                    <a:lnTo>
                      <a:pt x="188" y="2644"/>
                    </a:lnTo>
                    <a:lnTo>
                      <a:pt x="170" y="2465"/>
                    </a:lnTo>
                    <a:lnTo>
                      <a:pt x="250" y="2179"/>
                    </a:lnTo>
                    <a:lnTo>
                      <a:pt x="340" y="2001"/>
                    </a:lnTo>
                    <a:lnTo>
                      <a:pt x="348" y="1974"/>
                    </a:lnTo>
                    <a:lnTo>
                      <a:pt x="331" y="1911"/>
                    </a:lnTo>
                    <a:lnTo>
                      <a:pt x="304" y="1893"/>
                    </a:lnTo>
                    <a:lnTo>
                      <a:pt x="277" y="1876"/>
                    </a:lnTo>
                    <a:lnTo>
                      <a:pt x="214" y="1893"/>
                    </a:lnTo>
                    <a:lnTo>
                      <a:pt x="188" y="1920"/>
                    </a:lnTo>
                    <a:lnTo>
                      <a:pt x="89" y="2126"/>
                    </a:lnTo>
                    <a:lnTo>
                      <a:pt x="0" y="2483"/>
                    </a:lnTo>
                    <a:lnTo>
                      <a:pt x="36" y="2715"/>
                    </a:lnTo>
                    <a:lnTo>
                      <a:pt x="98" y="2822"/>
                    </a:lnTo>
                    <a:lnTo>
                      <a:pt x="179" y="2911"/>
                    </a:lnTo>
                    <a:lnTo>
                      <a:pt x="429" y="3028"/>
                    </a:lnTo>
                    <a:lnTo>
                      <a:pt x="590" y="3054"/>
                    </a:lnTo>
                    <a:lnTo>
                      <a:pt x="679" y="3063"/>
                    </a:lnTo>
                    <a:lnTo>
                      <a:pt x="759" y="3063"/>
                    </a:lnTo>
                    <a:lnTo>
                      <a:pt x="920" y="3054"/>
                    </a:lnTo>
                    <a:lnTo>
                      <a:pt x="1224" y="3001"/>
                    </a:lnTo>
                    <a:lnTo>
                      <a:pt x="1616" y="2849"/>
                    </a:lnTo>
                    <a:lnTo>
                      <a:pt x="1831" y="2733"/>
                    </a:lnTo>
                    <a:lnTo>
                      <a:pt x="2081" y="2563"/>
                    </a:lnTo>
                    <a:lnTo>
                      <a:pt x="2554" y="2152"/>
                    </a:lnTo>
                    <a:lnTo>
                      <a:pt x="2795" y="1911"/>
                    </a:lnTo>
                    <a:lnTo>
                      <a:pt x="2929" y="1777"/>
                    </a:lnTo>
                    <a:lnTo>
                      <a:pt x="3188" y="1474"/>
                    </a:lnTo>
                    <a:lnTo>
                      <a:pt x="3295" y="1295"/>
                    </a:lnTo>
                    <a:lnTo>
                      <a:pt x="3402" y="1090"/>
                    </a:lnTo>
                    <a:lnTo>
                      <a:pt x="3456" y="777"/>
                    </a:lnTo>
                    <a:lnTo>
                      <a:pt x="3438" y="572"/>
                    </a:lnTo>
                    <a:lnTo>
                      <a:pt x="3411" y="482"/>
                    </a:lnTo>
                    <a:lnTo>
                      <a:pt x="3367" y="375"/>
                    </a:lnTo>
                    <a:lnTo>
                      <a:pt x="3233" y="188"/>
                    </a:lnTo>
                    <a:lnTo>
                      <a:pt x="3054" y="63"/>
                    </a:lnTo>
                    <a:lnTo>
                      <a:pt x="2840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20"/>
              <p:cNvSpPr/>
              <p:nvPr/>
            </p:nvSpPr>
            <p:spPr>
              <a:xfrm>
                <a:off x="2159993" y="4322060"/>
                <a:ext cx="320173" cy="86263"/>
              </a:xfrm>
              <a:custGeom>
                <a:avLst/>
                <a:gdLst/>
                <a:ahLst/>
                <a:cxnLst/>
                <a:rect l="l" t="t" r="r" b="b"/>
                <a:pathLst>
                  <a:path w="5868" h="1581" extrusionOk="0">
                    <a:moveTo>
                      <a:pt x="72" y="0"/>
                    </a:moveTo>
                    <a:lnTo>
                      <a:pt x="45" y="9"/>
                    </a:lnTo>
                    <a:lnTo>
                      <a:pt x="0" y="45"/>
                    </a:lnTo>
                    <a:lnTo>
                      <a:pt x="0" y="72"/>
                    </a:lnTo>
                    <a:lnTo>
                      <a:pt x="0" y="1501"/>
                    </a:lnTo>
                    <a:lnTo>
                      <a:pt x="0" y="1536"/>
                    </a:lnTo>
                    <a:lnTo>
                      <a:pt x="45" y="1572"/>
                    </a:lnTo>
                    <a:lnTo>
                      <a:pt x="72" y="1581"/>
                    </a:lnTo>
                    <a:lnTo>
                      <a:pt x="5796" y="1581"/>
                    </a:lnTo>
                    <a:lnTo>
                      <a:pt x="5823" y="1572"/>
                    </a:lnTo>
                    <a:lnTo>
                      <a:pt x="5867" y="1536"/>
                    </a:lnTo>
                    <a:lnTo>
                      <a:pt x="5867" y="1501"/>
                    </a:lnTo>
                    <a:lnTo>
                      <a:pt x="5867" y="72"/>
                    </a:lnTo>
                    <a:lnTo>
                      <a:pt x="5867" y="45"/>
                    </a:lnTo>
                    <a:lnTo>
                      <a:pt x="5823" y="9"/>
                    </a:lnTo>
                    <a:lnTo>
                      <a:pt x="579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279;p20"/>
              <p:cNvSpPr/>
              <p:nvPr/>
            </p:nvSpPr>
            <p:spPr>
              <a:xfrm>
                <a:off x="2145371" y="4346394"/>
                <a:ext cx="37539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54" y="153"/>
                    </a:lnTo>
                    <a:lnTo>
                      <a:pt x="0" y="269"/>
                    </a:lnTo>
                    <a:lnTo>
                      <a:pt x="0" y="340"/>
                    </a:lnTo>
                    <a:lnTo>
                      <a:pt x="0" y="412"/>
                    </a:lnTo>
                    <a:lnTo>
                      <a:pt x="54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36" y="635"/>
                    </a:lnTo>
                    <a:lnTo>
                      <a:pt x="634" y="537"/>
                    </a:lnTo>
                    <a:lnTo>
                      <a:pt x="688" y="412"/>
                    </a:lnTo>
                    <a:lnTo>
                      <a:pt x="688" y="340"/>
                    </a:lnTo>
                    <a:lnTo>
                      <a:pt x="688" y="269"/>
                    </a:lnTo>
                    <a:lnTo>
                      <a:pt x="634" y="153"/>
                    </a:lnTo>
                    <a:lnTo>
                      <a:pt x="536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280;p20"/>
              <p:cNvSpPr/>
              <p:nvPr/>
            </p:nvSpPr>
            <p:spPr>
              <a:xfrm>
                <a:off x="2465971" y="4346394"/>
                <a:ext cx="37539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54" y="153"/>
                    </a:lnTo>
                    <a:lnTo>
                      <a:pt x="0" y="269"/>
                    </a:lnTo>
                    <a:lnTo>
                      <a:pt x="0" y="340"/>
                    </a:lnTo>
                    <a:lnTo>
                      <a:pt x="0" y="412"/>
                    </a:lnTo>
                    <a:lnTo>
                      <a:pt x="54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36" y="635"/>
                    </a:lnTo>
                    <a:lnTo>
                      <a:pt x="634" y="537"/>
                    </a:lnTo>
                    <a:lnTo>
                      <a:pt x="688" y="412"/>
                    </a:lnTo>
                    <a:lnTo>
                      <a:pt x="688" y="340"/>
                    </a:lnTo>
                    <a:lnTo>
                      <a:pt x="688" y="269"/>
                    </a:lnTo>
                    <a:lnTo>
                      <a:pt x="634" y="153"/>
                    </a:lnTo>
                    <a:lnTo>
                      <a:pt x="536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1" name="Google Shape;281;p20"/>
              <p:cNvSpPr/>
              <p:nvPr/>
            </p:nvSpPr>
            <p:spPr>
              <a:xfrm>
                <a:off x="2401644" y="4346394"/>
                <a:ext cx="38030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97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63" y="153"/>
                    </a:lnTo>
                    <a:lnTo>
                      <a:pt x="9" y="269"/>
                    </a:lnTo>
                    <a:lnTo>
                      <a:pt x="0" y="340"/>
                    </a:lnTo>
                    <a:lnTo>
                      <a:pt x="9" y="412"/>
                    </a:lnTo>
                    <a:lnTo>
                      <a:pt x="63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45" y="635"/>
                    </a:lnTo>
                    <a:lnTo>
                      <a:pt x="634" y="537"/>
                    </a:lnTo>
                    <a:lnTo>
                      <a:pt x="688" y="412"/>
                    </a:lnTo>
                    <a:lnTo>
                      <a:pt x="697" y="340"/>
                    </a:lnTo>
                    <a:lnTo>
                      <a:pt x="688" y="269"/>
                    </a:lnTo>
                    <a:lnTo>
                      <a:pt x="634" y="153"/>
                    </a:lnTo>
                    <a:lnTo>
                      <a:pt x="545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282;p20"/>
              <p:cNvSpPr/>
              <p:nvPr/>
            </p:nvSpPr>
            <p:spPr>
              <a:xfrm>
                <a:off x="2337808" y="4346394"/>
                <a:ext cx="37594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89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54" y="153"/>
                    </a:lnTo>
                    <a:lnTo>
                      <a:pt x="1" y="269"/>
                    </a:lnTo>
                    <a:lnTo>
                      <a:pt x="1" y="340"/>
                    </a:lnTo>
                    <a:lnTo>
                      <a:pt x="1" y="412"/>
                    </a:lnTo>
                    <a:lnTo>
                      <a:pt x="54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11" y="688"/>
                    </a:lnTo>
                    <a:lnTo>
                      <a:pt x="536" y="635"/>
                    </a:lnTo>
                    <a:lnTo>
                      <a:pt x="635" y="537"/>
                    </a:lnTo>
                    <a:lnTo>
                      <a:pt x="688" y="412"/>
                    </a:lnTo>
                    <a:lnTo>
                      <a:pt x="688" y="340"/>
                    </a:lnTo>
                    <a:lnTo>
                      <a:pt x="688" y="269"/>
                    </a:lnTo>
                    <a:lnTo>
                      <a:pt x="635" y="153"/>
                    </a:lnTo>
                    <a:lnTo>
                      <a:pt x="536" y="54"/>
                    </a:lnTo>
                    <a:lnTo>
                      <a:pt x="411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283;p20"/>
              <p:cNvSpPr/>
              <p:nvPr/>
            </p:nvSpPr>
            <p:spPr>
              <a:xfrm>
                <a:off x="2273480" y="4346394"/>
                <a:ext cx="38085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98" h="689" extrusionOk="0">
                    <a:moveTo>
                      <a:pt x="278" y="1"/>
                    </a:moveTo>
                    <a:lnTo>
                      <a:pt x="153" y="54"/>
                    </a:lnTo>
                    <a:lnTo>
                      <a:pt x="54" y="153"/>
                    </a:lnTo>
                    <a:lnTo>
                      <a:pt x="10" y="269"/>
                    </a:lnTo>
                    <a:lnTo>
                      <a:pt x="1" y="340"/>
                    </a:lnTo>
                    <a:lnTo>
                      <a:pt x="10" y="412"/>
                    </a:lnTo>
                    <a:lnTo>
                      <a:pt x="54" y="537"/>
                    </a:lnTo>
                    <a:lnTo>
                      <a:pt x="153" y="635"/>
                    </a:lnTo>
                    <a:lnTo>
                      <a:pt x="278" y="688"/>
                    </a:lnTo>
                    <a:lnTo>
                      <a:pt x="421" y="688"/>
                    </a:lnTo>
                    <a:lnTo>
                      <a:pt x="546" y="635"/>
                    </a:lnTo>
                    <a:lnTo>
                      <a:pt x="635" y="537"/>
                    </a:lnTo>
                    <a:lnTo>
                      <a:pt x="688" y="412"/>
                    </a:lnTo>
                    <a:lnTo>
                      <a:pt x="697" y="340"/>
                    </a:lnTo>
                    <a:lnTo>
                      <a:pt x="688" y="269"/>
                    </a:lnTo>
                    <a:lnTo>
                      <a:pt x="635" y="153"/>
                    </a:lnTo>
                    <a:lnTo>
                      <a:pt x="546" y="54"/>
                    </a:lnTo>
                    <a:lnTo>
                      <a:pt x="421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4" name="Google Shape;284;p20"/>
              <p:cNvSpPr/>
              <p:nvPr/>
            </p:nvSpPr>
            <p:spPr>
              <a:xfrm>
                <a:off x="2209207" y="4346394"/>
                <a:ext cx="38030" cy="37594"/>
              </a:xfrm>
              <a:custGeom>
                <a:avLst/>
                <a:gdLst/>
                <a:ahLst/>
                <a:cxnLst/>
                <a:rect l="l" t="t" r="r" b="b"/>
                <a:pathLst>
                  <a:path w="697" h="689" extrusionOk="0">
                    <a:moveTo>
                      <a:pt x="277" y="1"/>
                    </a:moveTo>
                    <a:lnTo>
                      <a:pt x="152" y="54"/>
                    </a:lnTo>
                    <a:lnTo>
                      <a:pt x="63" y="153"/>
                    </a:lnTo>
                    <a:lnTo>
                      <a:pt x="9" y="269"/>
                    </a:lnTo>
                    <a:lnTo>
                      <a:pt x="0" y="340"/>
                    </a:lnTo>
                    <a:lnTo>
                      <a:pt x="9" y="412"/>
                    </a:lnTo>
                    <a:lnTo>
                      <a:pt x="63" y="537"/>
                    </a:lnTo>
                    <a:lnTo>
                      <a:pt x="152" y="635"/>
                    </a:lnTo>
                    <a:lnTo>
                      <a:pt x="277" y="688"/>
                    </a:lnTo>
                    <a:lnTo>
                      <a:pt x="420" y="688"/>
                    </a:lnTo>
                    <a:lnTo>
                      <a:pt x="545" y="635"/>
                    </a:lnTo>
                    <a:lnTo>
                      <a:pt x="643" y="537"/>
                    </a:lnTo>
                    <a:lnTo>
                      <a:pt x="688" y="412"/>
                    </a:lnTo>
                    <a:lnTo>
                      <a:pt x="697" y="340"/>
                    </a:lnTo>
                    <a:lnTo>
                      <a:pt x="688" y="269"/>
                    </a:lnTo>
                    <a:lnTo>
                      <a:pt x="643" y="153"/>
                    </a:lnTo>
                    <a:lnTo>
                      <a:pt x="545" y="54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20"/>
              <p:cNvSpPr/>
              <p:nvPr/>
            </p:nvSpPr>
            <p:spPr>
              <a:xfrm>
                <a:off x="2444529" y="3841653"/>
                <a:ext cx="5402" cy="8839"/>
              </a:xfrm>
              <a:custGeom>
                <a:avLst/>
                <a:gdLst/>
                <a:ahLst/>
                <a:cxnLst/>
                <a:rect l="l" t="t" r="r" b="b"/>
                <a:pathLst>
                  <a:path w="99" h="162" extrusionOk="0">
                    <a:moveTo>
                      <a:pt x="0" y="161"/>
                    </a:moveTo>
                    <a:lnTo>
                      <a:pt x="54" y="81"/>
                    </a:lnTo>
                    <a:lnTo>
                      <a:pt x="99" y="0"/>
                    </a:lnTo>
                    <a:lnTo>
                      <a:pt x="54" y="81"/>
                    </a:lnTo>
                    <a:lnTo>
                      <a:pt x="0" y="161"/>
                    </a:lnTo>
                    <a:close/>
                  </a:path>
                </a:pathLst>
              </a:custGeom>
              <a:solidFill>
                <a:srgbClr val="6328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6" name="Google Shape;286;p20"/>
              <p:cNvSpPr/>
              <p:nvPr/>
            </p:nvSpPr>
            <p:spPr>
              <a:xfrm>
                <a:off x="2160975" y="3301338"/>
                <a:ext cx="188568" cy="426351"/>
              </a:xfrm>
              <a:custGeom>
                <a:avLst/>
                <a:gdLst/>
                <a:ahLst/>
                <a:cxnLst/>
                <a:rect l="l" t="t" r="r" b="b"/>
                <a:pathLst>
                  <a:path w="3456" h="7814" extrusionOk="0">
                    <a:moveTo>
                      <a:pt x="473" y="0"/>
                    </a:moveTo>
                    <a:lnTo>
                      <a:pt x="0" y="188"/>
                    </a:lnTo>
                    <a:lnTo>
                      <a:pt x="2849" y="7644"/>
                    </a:lnTo>
                    <a:lnTo>
                      <a:pt x="2884" y="7644"/>
                    </a:lnTo>
                    <a:lnTo>
                      <a:pt x="3206" y="7716"/>
                    </a:lnTo>
                    <a:lnTo>
                      <a:pt x="3456" y="7814"/>
                    </a:lnTo>
                    <a:lnTo>
                      <a:pt x="473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7" name="Google Shape;287;p20"/>
              <p:cNvSpPr/>
              <p:nvPr/>
            </p:nvSpPr>
            <p:spPr>
              <a:xfrm>
                <a:off x="2130749" y="3195108"/>
                <a:ext cx="273904" cy="174491"/>
              </a:xfrm>
              <a:custGeom>
                <a:avLst/>
                <a:gdLst/>
                <a:ahLst/>
                <a:cxnLst/>
                <a:rect l="l" t="t" r="r" b="b"/>
                <a:pathLst>
                  <a:path w="5020" h="3198" extrusionOk="0">
                    <a:moveTo>
                      <a:pt x="4296" y="0"/>
                    </a:moveTo>
                    <a:lnTo>
                      <a:pt x="0" y="1617"/>
                    </a:lnTo>
                    <a:lnTo>
                      <a:pt x="36" y="1706"/>
                    </a:lnTo>
                    <a:lnTo>
                      <a:pt x="161" y="2010"/>
                    </a:lnTo>
                    <a:lnTo>
                      <a:pt x="429" y="2501"/>
                    </a:lnTo>
                    <a:lnTo>
                      <a:pt x="572" y="2679"/>
                    </a:lnTo>
                    <a:lnTo>
                      <a:pt x="724" y="2840"/>
                    </a:lnTo>
                    <a:lnTo>
                      <a:pt x="1063" y="3063"/>
                    </a:lnTo>
                    <a:lnTo>
                      <a:pt x="1251" y="3126"/>
                    </a:lnTo>
                    <a:lnTo>
                      <a:pt x="1438" y="3179"/>
                    </a:lnTo>
                    <a:lnTo>
                      <a:pt x="1858" y="3197"/>
                    </a:lnTo>
                    <a:lnTo>
                      <a:pt x="2081" y="3162"/>
                    </a:lnTo>
                    <a:lnTo>
                      <a:pt x="2322" y="3117"/>
                    </a:lnTo>
                    <a:lnTo>
                      <a:pt x="2831" y="2974"/>
                    </a:lnTo>
                    <a:lnTo>
                      <a:pt x="3108" y="2876"/>
                    </a:lnTo>
                    <a:lnTo>
                      <a:pt x="3671" y="2653"/>
                    </a:lnTo>
                    <a:lnTo>
                      <a:pt x="4224" y="2376"/>
                    </a:lnTo>
                    <a:lnTo>
                      <a:pt x="4724" y="2099"/>
                    </a:lnTo>
                    <a:lnTo>
                      <a:pt x="5019" y="1911"/>
                    </a:lnTo>
                    <a:lnTo>
                      <a:pt x="4296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20"/>
              <p:cNvSpPr/>
              <p:nvPr/>
            </p:nvSpPr>
            <p:spPr>
              <a:xfrm>
                <a:off x="2075205" y="2979266"/>
                <a:ext cx="412765" cy="304077"/>
              </a:xfrm>
              <a:custGeom>
                <a:avLst/>
                <a:gdLst/>
                <a:ahLst/>
                <a:cxnLst/>
                <a:rect l="l" t="t" r="r" b="b"/>
                <a:pathLst>
                  <a:path w="7565" h="5573" extrusionOk="0">
                    <a:moveTo>
                      <a:pt x="7564" y="0"/>
                    </a:moveTo>
                    <a:lnTo>
                      <a:pt x="0" y="2849"/>
                    </a:lnTo>
                    <a:lnTo>
                      <a:pt x="1018" y="5573"/>
                    </a:lnTo>
                    <a:lnTo>
                      <a:pt x="5314" y="3956"/>
                    </a:lnTo>
                    <a:lnTo>
                      <a:pt x="4331" y="1349"/>
                    </a:lnTo>
                    <a:lnTo>
                      <a:pt x="6082" y="697"/>
                    </a:lnTo>
                    <a:lnTo>
                      <a:pt x="6484" y="536"/>
                    </a:lnTo>
                    <a:lnTo>
                      <a:pt x="7225" y="188"/>
                    </a:lnTo>
                    <a:lnTo>
                      <a:pt x="7564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9" name="Google Shape;289;p20"/>
              <p:cNvSpPr/>
              <p:nvPr/>
            </p:nvSpPr>
            <p:spPr>
              <a:xfrm>
                <a:off x="2019171" y="2748802"/>
                <a:ext cx="631015" cy="385975"/>
              </a:xfrm>
              <a:custGeom>
                <a:avLst/>
                <a:gdLst/>
                <a:ahLst/>
                <a:cxnLst/>
                <a:rect l="l" t="t" r="r" b="b"/>
                <a:pathLst>
                  <a:path w="11565" h="7074" extrusionOk="0">
                    <a:moveTo>
                      <a:pt x="11565" y="1"/>
                    </a:moveTo>
                    <a:lnTo>
                      <a:pt x="0" y="4349"/>
                    </a:lnTo>
                    <a:lnTo>
                      <a:pt x="1027" y="7073"/>
                    </a:lnTo>
                    <a:lnTo>
                      <a:pt x="8591" y="4224"/>
                    </a:lnTo>
                    <a:lnTo>
                      <a:pt x="8859" y="4064"/>
                    </a:lnTo>
                    <a:lnTo>
                      <a:pt x="9368" y="3724"/>
                    </a:lnTo>
                    <a:lnTo>
                      <a:pt x="9600" y="3546"/>
                    </a:lnTo>
                    <a:lnTo>
                      <a:pt x="9841" y="3340"/>
                    </a:lnTo>
                    <a:lnTo>
                      <a:pt x="10279" y="2912"/>
                    </a:lnTo>
                    <a:lnTo>
                      <a:pt x="10654" y="2465"/>
                    </a:lnTo>
                    <a:lnTo>
                      <a:pt x="10957" y="2001"/>
                    </a:lnTo>
                    <a:lnTo>
                      <a:pt x="11083" y="1751"/>
                    </a:lnTo>
                    <a:lnTo>
                      <a:pt x="11181" y="1545"/>
                    </a:lnTo>
                    <a:lnTo>
                      <a:pt x="11341" y="1117"/>
                    </a:lnTo>
                    <a:lnTo>
                      <a:pt x="11466" y="679"/>
                    </a:lnTo>
                    <a:lnTo>
                      <a:pt x="11547" y="233"/>
                    </a:lnTo>
                    <a:lnTo>
                      <a:pt x="1156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20"/>
              <p:cNvSpPr/>
              <p:nvPr/>
            </p:nvSpPr>
            <p:spPr>
              <a:xfrm>
                <a:off x="1963628" y="2590467"/>
                <a:ext cx="687542" cy="395687"/>
              </a:xfrm>
              <a:custGeom>
                <a:avLst/>
                <a:gdLst/>
                <a:ahLst/>
                <a:cxnLst/>
                <a:rect l="l" t="t" r="r" b="b"/>
                <a:pathLst>
                  <a:path w="12601" h="7252" extrusionOk="0">
                    <a:moveTo>
                      <a:pt x="12065" y="0"/>
                    </a:moveTo>
                    <a:lnTo>
                      <a:pt x="7689" y="1643"/>
                    </a:lnTo>
                    <a:lnTo>
                      <a:pt x="7752" y="1760"/>
                    </a:lnTo>
                    <a:lnTo>
                      <a:pt x="7796" y="1893"/>
                    </a:lnTo>
                    <a:lnTo>
                      <a:pt x="7886" y="2135"/>
                    </a:lnTo>
                    <a:lnTo>
                      <a:pt x="7975" y="2590"/>
                    </a:lnTo>
                    <a:lnTo>
                      <a:pt x="7975" y="3001"/>
                    </a:lnTo>
                    <a:lnTo>
                      <a:pt x="7877" y="3385"/>
                    </a:lnTo>
                    <a:lnTo>
                      <a:pt x="7796" y="3554"/>
                    </a:lnTo>
                    <a:lnTo>
                      <a:pt x="7698" y="3724"/>
                    </a:lnTo>
                    <a:lnTo>
                      <a:pt x="7430" y="4037"/>
                    </a:lnTo>
                    <a:lnTo>
                      <a:pt x="7073" y="4305"/>
                    </a:lnTo>
                    <a:lnTo>
                      <a:pt x="6644" y="4537"/>
                    </a:lnTo>
                    <a:lnTo>
                      <a:pt x="6394" y="4635"/>
                    </a:lnTo>
                    <a:lnTo>
                      <a:pt x="5090" y="5126"/>
                    </a:lnTo>
                    <a:lnTo>
                      <a:pt x="4269" y="2929"/>
                    </a:lnTo>
                    <a:lnTo>
                      <a:pt x="0" y="4537"/>
                    </a:lnTo>
                    <a:lnTo>
                      <a:pt x="1018" y="7251"/>
                    </a:lnTo>
                    <a:lnTo>
                      <a:pt x="12583" y="2903"/>
                    </a:lnTo>
                    <a:lnTo>
                      <a:pt x="12601" y="2733"/>
                    </a:lnTo>
                    <a:lnTo>
                      <a:pt x="12601" y="2563"/>
                    </a:lnTo>
                    <a:lnTo>
                      <a:pt x="12601" y="2286"/>
                    </a:lnTo>
                    <a:lnTo>
                      <a:pt x="12547" y="1715"/>
                    </a:lnTo>
                    <a:lnTo>
                      <a:pt x="12440" y="1134"/>
                    </a:lnTo>
                    <a:lnTo>
                      <a:pt x="12270" y="545"/>
                    </a:lnTo>
                    <a:lnTo>
                      <a:pt x="12163" y="250"/>
                    </a:lnTo>
                    <a:lnTo>
                      <a:pt x="12118" y="125"/>
                    </a:lnTo>
                    <a:lnTo>
                      <a:pt x="1206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20"/>
              <p:cNvSpPr/>
              <p:nvPr/>
            </p:nvSpPr>
            <p:spPr>
              <a:xfrm>
                <a:off x="1907594" y="2459903"/>
                <a:ext cx="714332" cy="378118"/>
              </a:xfrm>
              <a:custGeom>
                <a:avLst/>
                <a:gdLst/>
                <a:ahLst/>
                <a:cxnLst/>
                <a:rect l="l" t="t" r="r" b="b"/>
                <a:pathLst>
                  <a:path w="13092" h="6930" extrusionOk="0">
                    <a:moveTo>
                      <a:pt x="11190" y="0"/>
                    </a:moveTo>
                    <a:lnTo>
                      <a:pt x="0" y="4206"/>
                    </a:lnTo>
                    <a:lnTo>
                      <a:pt x="1027" y="6930"/>
                    </a:lnTo>
                    <a:lnTo>
                      <a:pt x="5296" y="5322"/>
                    </a:lnTo>
                    <a:lnTo>
                      <a:pt x="4689" y="3715"/>
                    </a:lnTo>
                    <a:lnTo>
                      <a:pt x="4939" y="3572"/>
                    </a:lnTo>
                    <a:lnTo>
                      <a:pt x="5189" y="3456"/>
                    </a:lnTo>
                    <a:lnTo>
                      <a:pt x="5466" y="3340"/>
                    </a:lnTo>
                    <a:lnTo>
                      <a:pt x="5841" y="3197"/>
                    </a:lnTo>
                    <a:lnTo>
                      <a:pt x="6109" y="3099"/>
                    </a:lnTo>
                    <a:lnTo>
                      <a:pt x="6618" y="2983"/>
                    </a:lnTo>
                    <a:lnTo>
                      <a:pt x="7091" y="2947"/>
                    </a:lnTo>
                    <a:lnTo>
                      <a:pt x="7511" y="3001"/>
                    </a:lnTo>
                    <a:lnTo>
                      <a:pt x="7707" y="3063"/>
                    </a:lnTo>
                    <a:lnTo>
                      <a:pt x="7868" y="3135"/>
                    </a:lnTo>
                    <a:lnTo>
                      <a:pt x="8162" y="3313"/>
                    </a:lnTo>
                    <a:lnTo>
                      <a:pt x="8412" y="3554"/>
                    </a:lnTo>
                    <a:lnTo>
                      <a:pt x="8627" y="3858"/>
                    </a:lnTo>
                    <a:lnTo>
                      <a:pt x="8716" y="4036"/>
                    </a:lnTo>
                    <a:lnTo>
                      <a:pt x="13092" y="2393"/>
                    </a:lnTo>
                    <a:lnTo>
                      <a:pt x="12922" y="2009"/>
                    </a:lnTo>
                    <a:lnTo>
                      <a:pt x="12520" y="1322"/>
                    </a:lnTo>
                    <a:lnTo>
                      <a:pt x="12047" y="723"/>
                    </a:lnTo>
                    <a:lnTo>
                      <a:pt x="11493" y="214"/>
                    </a:lnTo>
                    <a:lnTo>
                      <a:pt x="1119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20"/>
              <p:cNvSpPr/>
              <p:nvPr/>
            </p:nvSpPr>
            <p:spPr>
              <a:xfrm>
                <a:off x="1890025" y="2410689"/>
                <a:ext cx="628124" cy="278760"/>
              </a:xfrm>
              <a:custGeom>
                <a:avLst/>
                <a:gdLst/>
                <a:ahLst/>
                <a:cxnLst/>
                <a:rect l="l" t="t" r="r" b="b"/>
                <a:pathLst>
                  <a:path w="11512" h="5109" extrusionOk="0">
                    <a:moveTo>
                      <a:pt x="8002" y="0"/>
                    </a:moveTo>
                    <a:lnTo>
                      <a:pt x="7288" y="63"/>
                    </a:lnTo>
                    <a:lnTo>
                      <a:pt x="6538" y="188"/>
                    </a:lnTo>
                    <a:lnTo>
                      <a:pt x="5761" y="384"/>
                    </a:lnTo>
                    <a:lnTo>
                      <a:pt x="4948" y="634"/>
                    </a:lnTo>
                    <a:lnTo>
                      <a:pt x="4528" y="786"/>
                    </a:lnTo>
                    <a:lnTo>
                      <a:pt x="3984" y="1000"/>
                    </a:lnTo>
                    <a:lnTo>
                      <a:pt x="2939" y="1474"/>
                    </a:lnTo>
                    <a:lnTo>
                      <a:pt x="2430" y="1733"/>
                    </a:lnTo>
                    <a:lnTo>
                      <a:pt x="1930" y="2000"/>
                    </a:lnTo>
                    <a:lnTo>
                      <a:pt x="1064" y="2581"/>
                    </a:lnTo>
                    <a:lnTo>
                      <a:pt x="689" y="2876"/>
                    </a:lnTo>
                    <a:lnTo>
                      <a:pt x="483" y="3054"/>
                    </a:lnTo>
                    <a:lnTo>
                      <a:pt x="189" y="3429"/>
                    </a:lnTo>
                    <a:lnTo>
                      <a:pt x="90" y="3626"/>
                    </a:lnTo>
                    <a:lnTo>
                      <a:pt x="46" y="3724"/>
                    </a:lnTo>
                    <a:lnTo>
                      <a:pt x="1" y="3929"/>
                    </a:lnTo>
                    <a:lnTo>
                      <a:pt x="10" y="4153"/>
                    </a:lnTo>
                    <a:lnTo>
                      <a:pt x="63" y="4403"/>
                    </a:lnTo>
                    <a:lnTo>
                      <a:pt x="108" y="4528"/>
                    </a:lnTo>
                    <a:lnTo>
                      <a:pt x="322" y="5108"/>
                    </a:lnTo>
                    <a:lnTo>
                      <a:pt x="11512" y="902"/>
                    </a:lnTo>
                    <a:lnTo>
                      <a:pt x="11217" y="724"/>
                    </a:lnTo>
                    <a:lnTo>
                      <a:pt x="10592" y="411"/>
                    </a:lnTo>
                    <a:lnTo>
                      <a:pt x="10244" y="295"/>
                    </a:lnTo>
                    <a:lnTo>
                      <a:pt x="9949" y="197"/>
                    </a:lnTo>
                    <a:lnTo>
                      <a:pt x="9333" y="72"/>
                    </a:lnTo>
                    <a:lnTo>
                      <a:pt x="869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93" name="Google Shape;293;p20"/>
            <p:cNvGrpSpPr/>
            <p:nvPr/>
          </p:nvGrpSpPr>
          <p:grpSpPr>
            <a:xfrm>
              <a:off x="2519783" y="2625912"/>
              <a:ext cx="745039" cy="4469440"/>
              <a:chOff x="3166939" y="2484237"/>
              <a:chExt cx="745039" cy="4469440"/>
            </a:xfrm>
          </p:grpSpPr>
          <p:sp>
            <p:nvSpPr>
              <p:cNvPr id="294" name="Google Shape;294;p20"/>
              <p:cNvSpPr/>
              <p:nvPr/>
            </p:nvSpPr>
            <p:spPr>
              <a:xfrm>
                <a:off x="3168521" y="3881427"/>
                <a:ext cx="355256" cy="3065758"/>
              </a:xfrm>
              <a:custGeom>
                <a:avLst/>
                <a:gdLst/>
                <a:ahLst/>
                <a:cxnLst/>
                <a:rect l="l" t="t" r="r" b="b"/>
                <a:pathLst>
                  <a:path w="6511" h="56188" extrusionOk="0">
                    <a:moveTo>
                      <a:pt x="3179" y="0"/>
                    </a:moveTo>
                    <a:lnTo>
                      <a:pt x="2902" y="81"/>
                    </a:lnTo>
                    <a:lnTo>
                      <a:pt x="2670" y="286"/>
                    </a:lnTo>
                    <a:lnTo>
                      <a:pt x="2599" y="438"/>
                    </a:lnTo>
                    <a:lnTo>
                      <a:pt x="2536" y="572"/>
                    </a:lnTo>
                    <a:lnTo>
                      <a:pt x="2474" y="858"/>
                    </a:lnTo>
                    <a:lnTo>
                      <a:pt x="2465" y="1001"/>
                    </a:lnTo>
                    <a:lnTo>
                      <a:pt x="2465" y="1349"/>
                    </a:lnTo>
                    <a:lnTo>
                      <a:pt x="2465" y="1724"/>
                    </a:lnTo>
                    <a:lnTo>
                      <a:pt x="2340" y="1572"/>
                    </a:lnTo>
                    <a:lnTo>
                      <a:pt x="2054" y="1429"/>
                    </a:lnTo>
                    <a:lnTo>
                      <a:pt x="1786" y="1456"/>
                    </a:lnTo>
                    <a:lnTo>
                      <a:pt x="1545" y="1608"/>
                    </a:lnTo>
                    <a:lnTo>
                      <a:pt x="1447" y="1724"/>
                    </a:lnTo>
                    <a:lnTo>
                      <a:pt x="1375" y="1840"/>
                    </a:lnTo>
                    <a:lnTo>
                      <a:pt x="1295" y="2090"/>
                    </a:lnTo>
                    <a:lnTo>
                      <a:pt x="1286" y="2233"/>
                    </a:lnTo>
                    <a:lnTo>
                      <a:pt x="1286" y="2465"/>
                    </a:lnTo>
                    <a:lnTo>
                      <a:pt x="1304" y="2920"/>
                    </a:lnTo>
                    <a:lnTo>
                      <a:pt x="1340" y="3153"/>
                    </a:lnTo>
                    <a:lnTo>
                      <a:pt x="1340" y="3153"/>
                    </a:lnTo>
                    <a:lnTo>
                      <a:pt x="1259" y="3063"/>
                    </a:lnTo>
                    <a:lnTo>
                      <a:pt x="1188" y="2974"/>
                    </a:lnTo>
                    <a:lnTo>
                      <a:pt x="1072" y="2858"/>
                    </a:lnTo>
                    <a:lnTo>
                      <a:pt x="857" y="2760"/>
                    </a:lnTo>
                    <a:lnTo>
                      <a:pt x="706" y="2742"/>
                    </a:lnTo>
                    <a:lnTo>
                      <a:pt x="616" y="2760"/>
                    </a:lnTo>
                    <a:lnTo>
                      <a:pt x="545" y="2787"/>
                    </a:lnTo>
                    <a:lnTo>
                      <a:pt x="438" y="2858"/>
                    </a:lnTo>
                    <a:lnTo>
                      <a:pt x="322" y="3028"/>
                    </a:lnTo>
                    <a:lnTo>
                      <a:pt x="286" y="3162"/>
                    </a:lnTo>
                    <a:lnTo>
                      <a:pt x="241" y="3456"/>
                    </a:lnTo>
                    <a:lnTo>
                      <a:pt x="259" y="4028"/>
                    </a:lnTo>
                    <a:lnTo>
                      <a:pt x="304" y="4314"/>
                    </a:lnTo>
                    <a:lnTo>
                      <a:pt x="331" y="4394"/>
                    </a:lnTo>
                    <a:lnTo>
                      <a:pt x="304" y="4448"/>
                    </a:lnTo>
                    <a:lnTo>
                      <a:pt x="232" y="4474"/>
                    </a:lnTo>
                    <a:lnTo>
                      <a:pt x="143" y="4573"/>
                    </a:lnTo>
                    <a:lnTo>
                      <a:pt x="54" y="4742"/>
                    </a:lnTo>
                    <a:lnTo>
                      <a:pt x="0" y="4858"/>
                    </a:lnTo>
                    <a:lnTo>
                      <a:pt x="0" y="5823"/>
                    </a:lnTo>
                    <a:lnTo>
                      <a:pt x="36" y="5858"/>
                    </a:lnTo>
                    <a:lnTo>
                      <a:pt x="36" y="5903"/>
                    </a:lnTo>
                    <a:lnTo>
                      <a:pt x="72" y="6251"/>
                    </a:lnTo>
                    <a:lnTo>
                      <a:pt x="197" y="6939"/>
                    </a:lnTo>
                    <a:lnTo>
                      <a:pt x="286" y="7278"/>
                    </a:lnTo>
                    <a:lnTo>
                      <a:pt x="322" y="7394"/>
                    </a:lnTo>
                    <a:lnTo>
                      <a:pt x="438" y="7609"/>
                    </a:lnTo>
                    <a:lnTo>
                      <a:pt x="509" y="7698"/>
                    </a:lnTo>
                    <a:lnTo>
                      <a:pt x="563" y="7761"/>
                    </a:lnTo>
                    <a:lnTo>
                      <a:pt x="652" y="7778"/>
                    </a:lnTo>
                    <a:lnTo>
                      <a:pt x="697" y="7725"/>
                    </a:lnTo>
                    <a:lnTo>
                      <a:pt x="724" y="7680"/>
                    </a:lnTo>
                    <a:lnTo>
                      <a:pt x="795" y="7537"/>
                    </a:lnTo>
                    <a:lnTo>
                      <a:pt x="884" y="7377"/>
                    </a:lnTo>
                    <a:lnTo>
                      <a:pt x="929" y="7457"/>
                    </a:lnTo>
                    <a:lnTo>
                      <a:pt x="956" y="7528"/>
                    </a:lnTo>
                    <a:lnTo>
                      <a:pt x="1063" y="7752"/>
                    </a:lnTo>
                    <a:lnTo>
                      <a:pt x="1331" y="8136"/>
                    </a:lnTo>
                    <a:lnTo>
                      <a:pt x="1652" y="8448"/>
                    </a:lnTo>
                    <a:lnTo>
                      <a:pt x="2045" y="8707"/>
                    </a:lnTo>
                    <a:lnTo>
                      <a:pt x="2259" y="8805"/>
                    </a:lnTo>
                    <a:lnTo>
                      <a:pt x="2358" y="8850"/>
                    </a:lnTo>
                    <a:lnTo>
                      <a:pt x="2429" y="8984"/>
                    </a:lnTo>
                    <a:lnTo>
                      <a:pt x="2438" y="9082"/>
                    </a:lnTo>
                    <a:lnTo>
                      <a:pt x="2429" y="13761"/>
                    </a:lnTo>
                    <a:lnTo>
                      <a:pt x="2429" y="18441"/>
                    </a:lnTo>
                    <a:lnTo>
                      <a:pt x="2429" y="37203"/>
                    </a:lnTo>
                    <a:lnTo>
                      <a:pt x="2429" y="55955"/>
                    </a:lnTo>
                    <a:lnTo>
                      <a:pt x="2429" y="56071"/>
                    </a:lnTo>
                    <a:lnTo>
                      <a:pt x="2527" y="56179"/>
                    </a:lnTo>
                    <a:lnTo>
                      <a:pt x="2652" y="56188"/>
                    </a:lnTo>
                    <a:lnTo>
                      <a:pt x="4001" y="56179"/>
                    </a:lnTo>
                    <a:lnTo>
                      <a:pt x="5349" y="56188"/>
                    </a:lnTo>
                    <a:lnTo>
                      <a:pt x="5447" y="56179"/>
                    </a:lnTo>
                    <a:lnTo>
                      <a:pt x="5537" y="56089"/>
                    </a:lnTo>
                    <a:lnTo>
                      <a:pt x="5546" y="55982"/>
                    </a:lnTo>
                    <a:lnTo>
                      <a:pt x="5555" y="50428"/>
                    </a:lnTo>
                    <a:lnTo>
                      <a:pt x="5564" y="44864"/>
                    </a:lnTo>
                    <a:lnTo>
                      <a:pt x="5581" y="31791"/>
                    </a:lnTo>
                    <a:lnTo>
                      <a:pt x="5581" y="18726"/>
                    </a:lnTo>
                    <a:lnTo>
                      <a:pt x="5564" y="13583"/>
                    </a:lnTo>
                    <a:lnTo>
                      <a:pt x="5608" y="8439"/>
                    </a:lnTo>
                    <a:lnTo>
                      <a:pt x="5608" y="8368"/>
                    </a:lnTo>
                    <a:lnTo>
                      <a:pt x="5653" y="8234"/>
                    </a:lnTo>
                    <a:lnTo>
                      <a:pt x="5706" y="8171"/>
                    </a:lnTo>
                    <a:lnTo>
                      <a:pt x="5858" y="8002"/>
                    </a:lnTo>
                    <a:lnTo>
                      <a:pt x="6108" y="7627"/>
                    </a:lnTo>
                    <a:lnTo>
                      <a:pt x="6296" y="7207"/>
                    </a:lnTo>
                    <a:lnTo>
                      <a:pt x="6430" y="6751"/>
                    </a:lnTo>
                    <a:lnTo>
                      <a:pt x="6501" y="6287"/>
                    </a:lnTo>
                    <a:lnTo>
                      <a:pt x="6510" y="5823"/>
                    </a:lnTo>
                    <a:lnTo>
                      <a:pt x="6457" y="5358"/>
                    </a:lnTo>
                    <a:lnTo>
                      <a:pt x="6332" y="4930"/>
                    </a:lnTo>
                    <a:lnTo>
                      <a:pt x="6233" y="4724"/>
                    </a:lnTo>
                    <a:lnTo>
                      <a:pt x="5921" y="4117"/>
                    </a:lnTo>
                    <a:lnTo>
                      <a:pt x="5599" y="3510"/>
                    </a:lnTo>
                    <a:lnTo>
                      <a:pt x="5483" y="3269"/>
                    </a:lnTo>
                    <a:lnTo>
                      <a:pt x="5349" y="2787"/>
                    </a:lnTo>
                    <a:lnTo>
                      <a:pt x="5340" y="2295"/>
                    </a:lnTo>
                    <a:lnTo>
                      <a:pt x="5447" y="1804"/>
                    </a:lnTo>
                    <a:lnTo>
                      <a:pt x="5564" y="1563"/>
                    </a:lnTo>
                    <a:lnTo>
                      <a:pt x="5608" y="1456"/>
                    </a:lnTo>
                    <a:lnTo>
                      <a:pt x="5635" y="1340"/>
                    </a:lnTo>
                    <a:lnTo>
                      <a:pt x="5644" y="1260"/>
                    </a:lnTo>
                    <a:lnTo>
                      <a:pt x="5608" y="1117"/>
                    </a:lnTo>
                    <a:lnTo>
                      <a:pt x="5519" y="1018"/>
                    </a:lnTo>
                    <a:lnTo>
                      <a:pt x="5394" y="965"/>
                    </a:lnTo>
                    <a:lnTo>
                      <a:pt x="5305" y="965"/>
                    </a:lnTo>
                    <a:lnTo>
                      <a:pt x="5171" y="983"/>
                    </a:lnTo>
                    <a:lnTo>
                      <a:pt x="4930" y="1090"/>
                    </a:lnTo>
                    <a:lnTo>
                      <a:pt x="4813" y="1152"/>
                    </a:lnTo>
                    <a:lnTo>
                      <a:pt x="4751" y="1197"/>
                    </a:lnTo>
                    <a:lnTo>
                      <a:pt x="4626" y="1304"/>
                    </a:lnTo>
                    <a:lnTo>
                      <a:pt x="4563" y="1295"/>
                    </a:lnTo>
                    <a:lnTo>
                      <a:pt x="4519" y="1260"/>
                    </a:lnTo>
                    <a:lnTo>
                      <a:pt x="4438" y="1108"/>
                    </a:lnTo>
                    <a:lnTo>
                      <a:pt x="4412" y="1027"/>
                    </a:lnTo>
                    <a:lnTo>
                      <a:pt x="4269" y="759"/>
                    </a:lnTo>
                    <a:lnTo>
                      <a:pt x="4001" y="402"/>
                    </a:lnTo>
                    <a:lnTo>
                      <a:pt x="3769" y="206"/>
                    </a:lnTo>
                    <a:lnTo>
                      <a:pt x="3644" y="116"/>
                    </a:lnTo>
                    <a:lnTo>
                      <a:pt x="3483" y="36"/>
                    </a:lnTo>
                    <a:lnTo>
                      <a:pt x="3179" y="0"/>
                    </a:lnTo>
                    <a:close/>
                  </a:path>
                </a:pathLst>
              </a:custGeom>
              <a:solidFill>
                <a:srgbClr val="FBCEA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20"/>
              <p:cNvSpPr/>
              <p:nvPr/>
            </p:nvSpPr>
            <p:spPr>
              <a:xfrm>
                <a:off x="3214679" y="3931296"/>
                <a:ext cx="316299" cy="3022381"/>
              </a:xfrm>
              <a:custGeom>
                <a:avLst/>
                <a:gdLst/>
                <a:ahLst/>
                <a:cxnLst/>
                <a:rect l="l" t="t" r="r" b="b"/>
                <a:pathLst>
                  <a:path w="5797" h="55393" extrusionOk="0">
                    <a:moveTo>
                      <a:pt x="4546" y="1"/>
                    </a:moveTo>
                    <a:lnTo>
                      <a:pt x="4403" y="27"/>
                    </a:lnTo>
                    <a:lnTo>
                      <a:pt x="4287" y="72"/>
                    </a:lnTo>
                    <a:lnTo>
                      <a:pt x="4046" y="170"/>
                    </a:lnTo>
                    <a:lnTo>
                      <a:pt x="3841" y="313"/>
                    </a:lnTo>
                    <a:lnTo>
                      <a:pt x="3644" y="474"/>
                    </a:lnTo>
                    <a:lnTo>
                      <a:pt x="3332" y="876"/>
                    </a:lnTo>
                    <a:lnTo>
                      <a:pt x="3224" y="1108"/>
                    </a:lnTo>
                    <a:lnTo>
                      <a:pt x="3135" y="1340"/>
                    </a:lnTo>
                    <a:lnTo>
                      <a:pt x="3064" y="1849"/>
                    </a:lnTo>
                    <a:lnTo>
                      <a:pt x="3099" y="2108"/>
                    </a:lnTo>
                    <a:lnTo>
                      <a:pt x="3153" y="2349"/>
                    </a:lnTo>
                    <a:lnTo>
                      <a:pt x="3233" y="2697"/>
                    </a:lnTo>
                    <a:lnTo>
                      <a:pt x="3233" y="2912"/>
                    </a:lnTo>
                    <a:lnTo>
                      <a:pt x="3207" y="3019"/>
                    </a:lnTo>
                    <a:lnTo>
                      <a:pt x="3126" y="3215"/>
                    </a:lnTo>
                    <a:lnTo>
                      <a:pt x="2974" y="3412"/>
                    </a:lnTo>
                    <a:lnTo>
                      <a:pt x="2831" y="3608"/>
                    </a:lnTo>
                    <a:lnTo>
                      <a:pt x="2698" y="3814"/>
                    </a:lnTo>
                    <a:lnTo>
                      <a:pt x="2564" y="4028"/>
                    </a:lnTo>
                    <a:lnTo>
                      <a:pt x="2358" y="4483"/>
                    </a:lnTo>
                    <a:lnTo>
                      <a:pt x="2287" y="4724"/>
                    </a:lnTo>
                    <a:lnTo>
                      <a:pt x="2224" y="4966"/>
                    </a:lnTo>
                    <a:lnTo>
                      <a:pt x="2206" y="5475"/>
                    </a:lnTo>
                    <a:lnTo>
                      <a:pt x="2242" y="5725"/>
                    </a:lnTo>
                    <a:lnTo>
                      <a:pt x="2305" y="5966"/>
                    </a:lnTo>
                    <a:lnTo>
                      <a:pt x="2474" y="6314"/>
                    </a:lnTo>
                    <a:lnTo>
                      <a:pt x="2635" y="6519"/>
                    </a:lnTo>
                    <a:lnTo>
                      <a:pt x="2724" y="6609"/>
                    </a:lnTo>
                    <a:lnTo>
                      <a:pt x="2751" y="6627"/>
                    </a:lnTo>
                    <a:lnTo>
                      <a:pt x="2823" y="6627"/>
                    </a:lnTo>
                    <a:lnTo>
                      <a:pt x="2849" y="6609"/>
                    </a:lnTo>
                    <a:lnTo>
                      <a:pt x="2867" y="6573"/>
                    </a:lnTo>
                    <a:lnTo>
                      <a:pt x="2858" y="6510"/>
                    </a:lnTo>
                    <a:lnTo>
                      <a:pt x="2840" y="6484"/>
                    </a:lnTo>
                    <a:lnTo>
                      <a:pt x="2680" y="6323"/>
                    </a:lnTo>
                    <a:lnTo>
                      <a:pt x="2465" y="5912"/>
                    </a:lnTo>
                    <a:lnTo>
                      <a:pt x="2412" y="5689"/>
                    </a:lnTo>
                    <a:lnTo>
                      <a:pt x="2376" y="5457"/>
                    </a:lnTo>
                    <a:lnTo>
                      <a:pt x="2394" y="4992"/>
                    </a:lnTo>
                    <a:lnTo>
                      <a:pt x="2447" y="4769"/>
                    </a:lnTo>
                    <a:lnTo>
                      <a:pt x="2519" y="4537"/>
                    </a:lnTo>
                    <a:lnTo>
                      <a:pt x="2715" y="4108"/>
                    </a:lnTo>
                    <a:lnTo>
                      <a:pt x="2840" y="3903"/>
                    </a:lnTo>
                    <a:lnTo>
                      <a:pt x="2965" y="3706"/>
                    </a:lnTo>
                    <a:lnTo>
                      <a:pt x="3108" y="3510"/>
                    </a:lnTo>
                    <a:lnTo>
                      <a:pt x="3180" y="3412"/>
                    </a:lnTo>
                    <a:lnTo>
                      <a:pt x="3323" y="3197"/>
                    </a:lnTo>
                    <a:lnTo>
                      <a:pt x="3376" y="3072"/>
                    </a:lnTo>
                    <a:lnTo>
                      <a:pt x="3403" y="2938"/>
                    </a:lnTo>
                    <a:lnTo>
                      <a:pt x="3394" y="2671"/>
                    </a:lnTo>
                    <a:lnTo>
                      <a:pt x="3376" y="2546"/>
                    </a:lnTo>
                    <a:lnTo>
                      <a:pt x="3314" y="2304"/>
                    </a:lnTo>
                    <a:lnTo>
                      <a:pt x="3260" y="2072"/>
                    </a:lnTo>
                    <a:lnTo>
                      <a:pt x="3233" y="1849"/>
                    </a:lnTo>
                    <a:lnTo>
                      <a:pt x="3296" y="1394"/>
                    </a:lnTo>
                    <a:lnTo>
                      <a:pt x="3376" y="1170"/>
                    </a:lnTo>
                    <a:lnTo>
                      <a:pt x="3474" y="965"/>
                    </a:lnTo>
                    <a:lnTo>
                      <a:pt x="3760" y="590"/>
                    </a:lnTo>
                    <a:lnTo>
                      <a:pt x="3939" y="447"/>
                    </a:lnTo>
                    <a:lnTo>
                      <a:pt x="4126" y="313"/>
                    </a:lnTo>
                    <a:lnTo>
                      <a:pt x="4341" y="224"/>
                    </a:lnTo>
                    <a:lnTo>
                      <a:pt x="4448" y="188"/>
                    </a:lnTo>
                    <a:lnTo>
                      <a:pt x="4555" y="170"/>
                    </a:lnTo>
                    <a:lnTo>
                      <a:pt x="4635" y="179"/>
                    </a:lnTo>
                    <a:lnTo>
                      <a:pt x="4698" y="233"/>
                    </a:lnTo>
                    <a:lnTo>
                      <a:pt x="4742" y="313"/>
                    </a:lnTo>
                    <a:lnTo>
                      <a:pt x="4751" y="411"/>
                    </a:lnTo>
                    <a:lnTo>
                      <a:pt x="4742" y="510"/>
                    </a:lnTo>
                    <a:lnTo>
                      <a:pt x="4707" y="617"/>
                    </a:lnTo>
                    <a:lnTo>
                      <a:pt x="4609" y="840"/>
                    </a:lnTo>
                    <a:lnTo>
                      <a:pt x="4528" y="1081"/>
                    </a:lnTo>
                    <a:lnTo>
                      <a:pt x="4475" y="1322"/>
                    </a:lnTo>
                    <a:lnTo>
                      <a:pt x="4457" y="1831"/>
                    </a:lnTo>
                    <a:lnTo>
                      <a:pt x="4510" y="2081"/>
                    </a:lnTo>
                    <a:lnTo>
                      <a:pt x="4573" y="2331"/>
                    </a:lnTo>
                    <a:lnTo>
                      <a:pt x="4769" y="2787"/>
                    </a:lnTo>
                    <a:lnTo>
                      <a:pt x="5126" y="3430"/>
                    </a:lnTo>
                    <a:lnTo>
                      <a:pt x="5341" y="3849"/>
                    </a:lnTo>
                    <a:lnTo>
                      <a:pt x="5439" y="4073"/>
                    </a:lnTo>
                    <a:lnTo>
                      <a:pt x="5573" y="4519"/>
                    </a:lnTo>
                    <a:lnTo>
                      <a:pt x="5627" y="4992"/>
                    </a:lnTo>
                    <a:lnTo>
                      <a:pt x="5618" y="5466"/>
                    </a:lnTo>
                    <a:lnTo>
                      <a:pt x="5537" y="5930"/>
                    </a:lnTo>
                    <a:lnTo>
                      <a:pt x="5385" y="6385"/>
                    </a:lnTo>
                    <a:lnTo>
                      <a:pt x="5180" y="6805"/>
                    </a:lnTo>
                    <a:lnTo>
                      <a:pt x="4903" y="7189"/>
                    </a:lnTo>
                    <a:lnTo>
                      <a:pt x="4742" y="7359"/>
                    </a:lnTo>
                    <a:lnTo>
                      <a:pt x="4734" y="7368"/>
                    </a:lnTo>
                    <a:lnTo>
                      <a:pt x="4716" y="7395"/>
                    </a:lnTo>
                    <a:lnTo>
                      <a:pt x="4716" y="7421"/>
                    </a:lnTo>
                    <a:lnTo>
                      <a:pt x="4662" y="55223"/>
                    </a:lnTo>
                    <a:lnTo>
                      <a:pt x="1724" y="55223"/>
                    </a:lnTo>
                    <a:lnTo>
                      <a:pt x="1724" y="8011"/>
                    </a:lnTo>
                    <a:lnTo>
                      <a:pt x="1715" y="7957"/>
                    </a:lnTo>
                    <a:lnTo>
                      <a:pt x="1671" y="7930"/>
                    </a:lnTo>
                    <a:lnTo>
                      <a:pt x="1412" y="7832"/>
                    </a:lnTo>
                    <a:lnTo>
                      <a:pt x="947" y="7546"/>
                    </a:lnTo>
                    <a:lnTo>
                      <a:pt x="563" y="7162"/>
                    </a:lnTo>
                    <a:lnTo>
                      <a:pt x="269" y="6698"/>
                    </a:lnTo>
                    <a:lnTo>
                      <a:pt x="170" y="6448"/>
                    </a:lnTo>
                    <a:lnTo>
                      <a:pt x="152" y="6412"/>
                    </a:lnTo>
                    <a:lnTo>
                      <a:pt x="99" y="6385"/>
                    </a:lnTo>
                    <a:lnTo>
                      <a:pt x="63" y="6394"/>
                    </a:lnTo>
                    <a:lnTo>
                      <a:pt x="27" y="6412"/>
                    </a:lnTo>
                    <a:lnTo>
                      <a:pt x="1" y="6466"/>
                    </a:lnTo>
                    <a:lnTo>
                      <a:pt x="10" y="6502"/>
                    </a:lnTo>
                    <a:lnTo>
                      <a:pt x="117" y="6778"/>
                    </a:lnTo>
                    <a:lnTo>
                      <a:pt x="429" y="7269"/>
                    </a:lnTo>
                    <a:lnTo>
                      <a:pt x="849" y="7680"/>
                    </a:lnTo>
                    <a:lnTo>
                      <a:pt x="1340" y="7984"/>
                    </a:lnTo>
                    <a:lnTo>
                      <a:pt x="1554" y="8067"/>
                    </a:lnTo>
                    <a:lnTo>
                      <a:pt x="1554" y="55313"/>
                    </a:lnTo>
                    <a:lnTo>
                      <a:pt x="1563" y="55348"/>
                    </a:lnTo>
                    <a:lnTo>
                      <a:pt x="1608" y="55393"/>
                    </a:lnTo>
                    <a:lnTo>
                      <a:pt x="4787" y="55393"/>
                    </a:lnTo>
                    <a:lnTo>
                      <a:pt x="4832" y="55348"/>
                    </a:lnTo>
                    <a:lnTo>
                      <a:pt x="4832" y="55313"/>
                    </a:lnTo>
                    <a:lnTo>
                      <a:pt x="4885" y="7454"/>
                    </a:lnTo>
                    <a:lnTo>
                      <a:pt x="5028" y="7296"/>
                    </a:lnTo>
                    <a:lnTo>
                      <a:pt x="5323" y="6894"/>
                    </a:lnTo>
                    <a:lnTo>
                      <a:pt x="5546" y="6448"/>
                    </a:lnTo>
                    <a:lnTo>
                      <a:pt x="5698" y="5975"/>
                    </a:lnTo>
                    <a:lnTo>
                      <a:pt x="5787" y="5484"/>
                    </a:lnTo>
                    <a:lnTo>
                      <a:pt x="5796" y="4983"/>
                    </a:lnTo>
                    <a:lnTo>
                      <a:pt x="5734" y="4492"/>
                    </a:lnTo>
                    <a:lnTo>
                      <a:pt x="5600" y="4010"/>
                    </a:lnTo>
                    <a:lnTo>
                      <a:pt x="5493" y="3778"/>
                    </a:lnTo>
                    <a:lnTo>
                      <a:pt x="5269" y="3340"/>
                    </a:lnTo>
                    <a:lnTo>
                      <a:pt x="4921" y="2706"/>
                    </a:lnTo>
                    <a:lnTo>
                      <a:pt x="4734" y="2278"/>
                    </a:lnTo>
                    <a:lnTo>
                      <a:pt x="4671" y="2045"/>
                    </a:lnTo>
                    <a:lnTo>
                      <a:pt x="4626" y="1813"/>
                    </a:lnTo>
                    <a:lnTo>
                      <a:pt x="4635" y="1349"/>
                    </a:lnTo>
                    <a:lnTo>
                      <a:pt x="4689" y="1126"/>
                    </a:lnTo>
                    <a:lnTo>
                      <a:pt x="4760" y="902"/>
                    </a:lnTo>
                    <a:lnTo>
                      <a:pt x="4859" y="679"/>
                    </a:lnTo>
                    <a:lnTo>
                      <a:pt x="4903" y="554"/>
                    </a:lnTo>
                    <a:lnTo>
                      <a:pt x="4912" y="340"/>
                    </a:lnTo>
                    <a:lnTo>
                      <a:pt x="4876" y="197"/>
                    </a:lnTo>
                    <a:lnTo>
                      <a:pt x="4832" y="134"/>
                    </a:lnTo>
                    <a:lnTo>
                      <a:pt x="4778" y="72"/>
                    </a:lnTo>
                    <a:lnTo>
                      <a:pt x="4626" y="9"/>
                    </a:lnTo>
                    <a:lnTo>
                      <a:pt x="4546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20"/>
              <p:cNvSpPr/>
              <p:nvPr/>
            </p:nvSpPr>
            <p:spPr>
              <a:xfrm>
                <a:off x="3301431" y="3879627"/>
                <a:ext cx="120856" cy="265119"/>
              </a:xfrm>
              <a:custGeom>
                <a:avLst/>
                <a:gdLst/>
                <a:ahLst/>
                <a:cxnLst/>
                <a:rect l="l" t="t" r="r" b="b"/>
                <a:pathLst>
                  <a:path w="2215" h="4859" extrusionOk="0">
                    <a:moveTo>
                      <a:pt x="795" y="1"/>
                    </a:moveTo>
                    <a:lnTo>
                      <a:pt x="697" y="19"/>
                    </a:lnTo>
                    <a:lnTo>
                      <a:pt x="599" y="46"/>
                    </a:lnTo>
                    <a:lnTo>
                      <a:pt x="429" y="135"/>
                    </a:lnTo>
                    <a:lnTo>
                      <a:pt x="232" y="340"/>
                    </a:lnTo>
                    <a:lnTo>
                      <a:pt x="143" y="501"/>
                    </a:lnTo>
                    <a:lnTo>
                      <a:pt x="72" y="680"/>
                    </a:lnTo>
                    <a:lnTo>
                      <a:pt x="9" y="1037"/>
                    </a:lnTo>
                    <a:lnTo>
                      <a:pt x="0" y="1206"/>
                    </a:lnTo>
                    <a:lnTo>
                      <a:pt x="0" y="1564"/>
                    </a:lnTo>
                    <a:lnTo>
                      <a:pt x="18" y="1912"/>
                    </a:lnTo>
                    <a:lnTo>
                      <a:pt x="36" y="2260"/>
                    </a:lnTo>
                    <a:lnTo>
                      <a:pt x="134" y="2957"/>
                    </a:lnTo>
                    <a:lnTo>
                      <a:pt x="197" y="3296"/>
                    </a:lnTo>
                    <a:lnTo>
                      <a:pt x="277" y="3644"/>
                    </a:lnTo>
                    <a:lnTo>
                      <a:pt x="375" y="3975"/>
                    </a:lnTo>
                    <a:lnTo>
                      <a:pt x="420" y="4144"/>
                    </a:lnTo>
                    <a:lnTo>
                      <a:pt x="482" y="4314"/>
                    </a:lnTo>
                    <a:lnTo>
                      <a:pt x="536" y="4475"/>
                    </a:lnTo>
                    <a:lnTo>
                      <a:pt x="607" y="4645"/>
                    </a:lnTo>
                    <a:lnTo>
                      <a:pt x="661" y="4725"/>
                    </a:lnTo>
                    <a:lnTo>
                      <a:pt x="831" y="4850"/>
                    </a:lnTo>
                    <a:lnTo>
                      <a:pt x="938" y="4859"/>
                    </a:lnTo>
                    <a:lnTo>
                      <a:pt x="991" y="4850"/>
                    </a:lnTo>
                    <a:lnTo>
                      <a:pt x="1099" y="4796"/>
                    </a:lnTo>
                    <a:lnTo>
                      <a:pt x="1125" y="4752"/>
                    </a:lnTo>
                    <a:lnTo>
                      <a:pt x="1179" y="4671"/>
                    </a:lnTo>
                    <a:lnTo>
                      <a:pt x="1215" y="4591"/>
                    </a:lnTo>
                    <a:lnTo>
                      <a:pt x="1340" y="4261"/>
                    </a:lnTo>
                    <a:lnTo>
                      <a:pt x="1429" y="3921"/>
                    </a:lnTo>
                    <a:lnTo>
                      <a:pt x="1500" y="3573"/>
                    </a:lnTo>
                    <a:lnTo>
                      <a:pt x="1554" y="2867"/>
                    </a:lnTo>
                    <a:lnTo>
                      <a:pt x="1492" y="2171"/>
                    </a:lnTo>
                    <a:lnTo>
                      <a:pt x="1331" y="1492"/>
                    </a:lnTo>
                    <a:lnTo>
                      <a:pt x="1197" y="1162"/>
                    </a:lnTo>
                    <a:lnTo>
                      <a:pt x="1179" y="1135"/>
                    </a:lnTo>
                    <a:lnTo>
                      <a:pt x="1143" y="1135"/>
                    </a:lnTo>
                    <a:lnTo>
                      <a:pt x="1116" y="1162"/>
                    </a:lnTo>
                    <a:lnTo>
                      <a:pt x="1116" y="1198"/>
                    </a:lnTo>
                    <a:lnTo>
                      <a:pt x="1241" y="1519"/>
                    </a:lnTo>
                    <a:lnTo>
                      <a:pt x="1402" y="2189"/>
                    </a:lnTo>
                    <a:lnTo>
                      <a:pt x="1456" y="2867"/>
                    </a:lnTo>
                    <a:lnTo>
                      <a:pt x="1402" y="3555"/>
                    </a:lnTo>
                    <a:lnTo>
                      <a:pt x="1322" y="3894"/>
                    </a:lnTo>
                    <a:lnTo>
                      <a:pt x="1233" y="4225"/>
                    </a:lnTo>
                    <a:lnTo>
                      <a:pt x="1108" y="4546"/>
                    </a:lnTo>
                    <a:lnTo>
                      <a:pt x="1081" y="4627"/>
                    </a:lnTo>
                    <a:lnTo>
                      <a:pt x="991" y="4734"/>
                    </a:lnTo>
                    <a:lnTo>
                      <a:pt x="938" y="4743"/>
                    </a:lnTo>
                    <a:lnTo>
                      <a:pt x="866" y="4734"/>
                    </a:lnTo>
                    <a:lnTo>
                      <a:pt x="750" y="4653"/>
                    </a:lnTo>
                    <a:lnTo>
                      <a:pt x="715" y="4591"/>
                    </a:lnTo>
                    <a:lnTo>
                      <a:pt x="643" y="4439"/>
                    </a:lnTo>
                    <a:lnTo>
                      <a:pt x="590" y="4278"/>
                    </a:lnTo>
                    <a:lnTo>
                      <a:pt x="536" y="4109"/>
                    </a:lnTo>
                    <a:lnTo>
                      <a:pt x="491" y="3948"/>
                    </a:lnTo>
                    <a:lnTo>
                      <a:pt x="402" y="3609"/>
                    </a:lnTo>
                    <a:lnTo>
                      <a:pt x="322" y="3269"/>
                    </a:lnTo>
                    <a:lnTo>
                      <a:pt x="259" y="2939"/>
                    </a:lnTo>
                    <a:lnTo>
                      <a:pt x="170" y="2251"/>
                    </a:lnTo>
                    <a:lnTo>
                      <a:pt x="152" y="1903"/>
                    </a:lnTo>
                    <a:lnTo>
                      <a:pt x="143" y="1564"/>
                    </a:lnTo>
                    <a:lnTo>
                      <a:pt x="143" y="1215"/>
                    </a:lnTo>
                    <a:lnTo>
                      <a:pt x="152" y="1046"/>
                    </a:lnTo>
                    <a:lnTo>
                      <a:pt x="215" y="715"/>
                    </a:lnTo>
                    <a:lnTo>
                      <a:pt x="277" y="564"/>
                    </a:lnTo>
                    <a:lnTo>
                      <a:pt x="348" y="430"/>
                    </a:lnTo>
                    <a:lnTo>
                      <a:pt x="518" y="260"/>
                    </a:lnTo>
                    <a:lnTo>
                      <a:pt x="652" y="188"/>
                    </a:lnTo>
                    <a:lnTo>
                      <a:pt x="732" y="171"/>
                    </a:lnTo>
                    <a:lnTo>
                      <a:pt x="884" y="153"/>
                    </a:lnTo>
                    <a:lnTo>
                      <a:pt x="1179" y="251"/>
                    </a:lnTo>
                    <a:lnTo>
                      <a:pt x="1322" y="340"/>
                    </a:lnTo>
                    <a:lnTo>
                      <a:pt x="1447" y="439"/>
                    </a:lnTo>
                    <a:lnTo>
                      <a:pt x="1670" y="689"/>
                    </a:lnTo>
                    <a:lnTo>
                      <a:pt x="1858" y="965"/>
                    </a:lnTo>
                    <a:lnTo>
                      <a:pt x="2001" y="1278"/>
                    </a:lnTo>
                    <a:lnTo>
                      <a:pt x="2045" y="1430"/>
                    </a:lnTo>
                    <a:lnTo>
                      <a:pt x="2045" y="1439"/>
                    </a:lnTo>
                    <a:lnTo>
                      <a:pt x="2063" y="1465"/>
                    </a:lnTo>
                    <a:lnTo>
                      <a:pt x="2117" y="1492"/>
                    </a:lnTo>
                    <a:lnTo>
                      <a:pt x="2152" y="1492"/>
                    </a:lnTo>
                    <a:lnTo>
                      <a:pt x="2188" y="1474"/>
                    </a:lnTo>
                    <a:lnTo>
                      <a:pt x="2215" y="1421"/>
                    </a:lnTo>
                    <a:lnTo>
                      <a:pt x="2215" y="1385"/>
                    </a:lnTo>
                    <a:lnTo>
                      <a:pt x="2152" y="1215"/>
                    </a:lnTo>
                    <a:lnTo>
                      <a:pt x="2001" y="885"/>
                    </a:lnTo>
                    <a:lnTo>
                      <a:pt x="1804" y="590"/>
                    </a:lnTo>
                    <a:lnTo>
                      <a:pt x="1554" y="322"/>
                    </a:lnTo>
                    <a:lnTo>
                      <a:pt x="1411" y="206"/>
                    </a:lnTo>
                    <a:lnTo>
                      <a:pt x="1259" y="108"/>
                    </a:lnTo>
                    <a:lnTo>
                      <a:pt x="991" y="19"/>
                    </a:lnTo>
                    <a:lnTo>
                      <a:pt x="795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20"/>
              <p:cNvSpPr/>
              <p:nvPr/>
            </p:nvSpPr>
            <p:spPr>
              <a:xfrm>
                <a:off x="3236613" y="3957594"/>
                <a:ext cx="93138" cy="256335"/>
              </a:xfrm>
              <a:custGeom>
                <a:avLst/>
                <a:gdLst/>
                <a:ahLst/>
                <a:cxnLst/>
                <a:rect l="l" t="t" r="r" b="b"/>
                <a:pathLst>
                  <a:path w="1707" h="4698" extrusionOk="0">
                    <a:moveTo>
                      <a:pt x="635" y="1"/>
                    </a:moveTo>
                    <a:lnTo>
                      <a:pt x="501" y="63"/>
                    </a:lnTo>
                    <a:lnTo>
                      <a:pt x="376" y="135"/>
                    </a:lnTo>
                    <a:lnTo>
                      <a:pt x="188" y="340"/>
                    </a:lnTo>
                    <a:lnTo>
                      <a:pt x="117" y="465"/>
                    </a:lnTo>
                    <a:lnTo>
                      <a:pt x="63" y="590"/>
                    </a:lnTo>
                    <a:lnTo>
                      <a:pt x="9" y="858"/>
                    </a:lnTo>
                    <a:lnTo>
                      <a:pt x="1" y="992"/>
                    </a:lnTo>
                    <a:lnTo>
                      <a:pt x="9" y="1251"/>
                    </a:lnTo>
                    <a:lnTo>
                      <a:pt x="72" y="1769"/>
                    </a:lnTo>
                    <a:lnTo>
                      <a:pt x="117" y="2019"/>
                    </a:lnTo>
                    <a:lnTo>
                      <a:pt x="224" y="2528"/>
                    </a:lnTo>
                    <a:lnTo>
                      <a:pt x="340" y="3028"/>
                    </a:lnTo>
                    <a:lnTo>
                      <a:pt x="393" y="3278"/>
                    </a:lnTo>
                    <a:lnTo>
                      <a:pt x="536" y="3769"/>
                    </a:lnTo>
                    <a:lnTo>
                      <a:pt x="635" y="4019"/>
                    </a:lnTo>
                    <a:lnTo>
                      <a:pt x="742" y="4251"/>
                    </a:lnTo>
                    <a:lnTo>
                      <a:pt x="902" y="4466"/>
                    </a:lnTo>
                    <a:lnTo>
                      <a:pt x="983" y="4573"/>
                    </a:lnTo>
                    <a:lnTo>
                      <a:pt x="1108" y="4653"/>
                    </a:lnTo>
                    <a:lnTo>
                      <a:pt x="1179" y="4689"/>
                    </a:lnTo>
                    <a:lnTo>
                      <a:pt x="1340" y="4698"/>
                    </a:lnTo>
                    <a:lnTo>
                      <a:pt x="1411" y="4662"/>
                    </a:lnTo>
                    <a:lnTo>
                      <a:pt x="1474" y="4609"/>
                    </a:lnTo>
                    <a:lnTo>
                      <a:pt x="1563" y="4493"/>
                    </a:lnTo>
                    <a:lnTo>
                      <a:pt x="1581" y="4421"/>
                    </a:lnTo>
                    <a:lnTo>
                      <a:pt x="1617" y="4287"/>
                    </a:lnTo>
                    <a:lnTo>
                      <a:pt x="1644" y="4162"/>
                    </a:lnTo>
                    <a:lnTo>
                      <a:pt x="1679" y="3903"/>
                    </a:lnTo>
                    <a:lnTo>
                      <a:pt x="1697" y="3644"/>
                    </a:lnTo>
                    <a:lnTo>
                      <a:pt x="1706" y="3394"/>
                    </a:lnTo>
                    <a:lnTo>
                      <a:pt x="1688" y="2876"/>
                    </a:lnTo>
                    <a:lnTo>
                      <a:pt x="1661" y="2617"/>
                    </a:lnTo>
                    <a:lnTo>
                      <a:pt x="1644" y="2573"/>
                    </a:lnTo>
                    <a:lnTo>
                      <a:pt x="1599" y="2573"/>
                    </a:lnTo>
                    <a:lnTo>
                      <a:pt x="1563" y="2590"/>
                    </a:lnTo>
                    <a:lnTo>
                      <a:pt x="1554" y="2626"/>
                    </a:lnTo>
                    <a:lnTo>
                      <a:pt x="1581" y="2885"/>
                    </a:lnTo>
                    <a:lnTo>
                      <a:pt x="1590" y="3385"/>
                    </a:lnTo>
                    <a:lnTo>
                      <a:pt x="1581" y="3644"/>
                    </a:lnTo>
                    <a:lnTo>
                      <a:pt x="1554" y="3894"/>
                    </a:lnTo>
                    <a:lnTo>
                      <a:pt x="1519" y="4144"/>
                    </a:lnTo>
                    <a:lnTo>
                      <a:pt x="1501" y="4269"/>
                    </a:lnTo>
                    <a:lnTo>
                      <a:pt x="1465" y="4385"/>
                    </a:lnTo>
                    <a:lnTo>
                      <a:pt x="1420" y="4493"/>
                    </a:lnTo>
                    <a:lnTo>
                      <a:pt x="1349" y="4555"/>
                    </a:lnTo>
                    <a:lnTo>
                      <a:pt x="1304" y="4573"/>
                    </a:lnTo>
                    <a:lnTo>
                      <a:pt x="1215" y="4573"/>
                    </a:lnTo>
                    <a:lnTo>
                      <a:pt x="1072" y="4484"/>
                    </a:lnTo>
                    <a:lnTo>
                      <a:pt x="1001" y="4394"/>
                    </a:lnTo>
                    <a:lnTo>
                      <a:pt x="858" y="4189"/>
                    </a:lnTo>
                    <a:lnTo>
                      <a:pt x="751" y="3966"/>
                    </a:lnTo>
                    <a:lnTo>
                      <a:pt x="661" y="3733"/>
                    </a:lnTo>
                    <a:lnTo>
                      <a:pt x="527" y="3242"/>
                    </a:lnTo>
                    <a:lnTo>
                      <a:pt x="474" y="2992"/>
                    </a:lnTo>
                    <a:lnTo>
                      <a:pt x="358" y="2492"/>
                    </a:lnTo>
                    <a:lnTo>
                      <a:pt x="259" y="1992"/>
                    </a:lnTo>
                    <a:lnTo>
                      <a:pt x="224" y="1742"/>
                    </a:lnTo>
                    <a:lnTo>
                      <a:pt x="161" y="1242"/>
                    </a:lnTo>
                    <a:lnTo>
                      <a:pt x="152" y="992"/>
                    </a:lnTo>
                    <a:lnTo>
                      <a:pt x="161" y="876"/>
                    </a:lnTo>
                    <a:lnTo>
                      <a:pt x="215" y="635"/>
                    </a:lnTo>
                    <a:lnTo>
                      <a:pt x="259" y="528"/>
                    </a:lnTo>
                    <a:lnTo>
                      <a:pt x="313" y="429"/>
                    </a:lnTo>
                    <a:lnTo>
                      <a:pt x="474" y="260"/>
                    </a:lnTo>
                    <a:lnTo>
                      <a:pt x="572" y="206"/>
                    </a:lnTo>
                    <a:lnTo>
                      <a:pt x="679" y="161"/>
                    </a:lnTo>
                    <a:lnTo>
                      <a:pt x="885" y="161"/>
                    </a:lnTo>
                    <a:lnTo>
                      <a:pt x="983" y="215"/>
                    </a:lnTo>
                    <a:lnTo>
                      <a:pt x="1072" y="278"/>
                    </a:lnTo>
                    <a:lnTo>
                      <a:pt x="1179" y="456"/>
                    </a:lnTo>
                    <a:lnTo>
                      <a:pt x="1179" y="554"/>
                    </a:lnTo>
                    <a:lnTo>
                      <a:pt x="1179" y="590"/>
                    </a:lnTo>
                    <a:lnTo>
                      <a:pt x="1224" y="644"/>
                    </a:lnTo>
                    <a:lnTo>
                      <a:pt x="1251" y="653"/>
                    </a:lnTo>
                    <a:lnTo>
                      <a:pt x="1286" y="653"/>
                    </a:lnTo>
                    <a:lnTo>
                      <a:pt x="1340" y="608"/>
                    </a:lnTo>
                    <a:lnTo>
                      <a:pt x="1349" y="572"/>
                    </a:lnTo>
                    <a:lnTo>
                      <a:pt x="1349" y="492"/>
                    </a:lnTo>
                    <a:lnTo>
                      <a:pt x="1313" y="340"/>
                    </a:lnTo>
                    <a:lnTo>
                      <a:pt x="1197" y="153"/>
                    </a:lnTo>
                    <a:lnTo>
                      <a:pt x="929" y="10"/>
                    </a:lnTo>
                    <a:lnTo>
                      <a:pt x="635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20"/>
              <p:cNvSpPr/>
              <p:nvPr/>
            </p:nvSpPr>
            <p:spPr>
              <a:xfrm>
                <a:off x="3179597" y="4028741"/>
                <a:ext cx="99467" cy="220269"/>
              </a:xfrm>
              <a:custGeom>
                <a:avLst/>
                <a:gdLst/>
                <a:ahLst/>
                <a:cxnLst/>
                <a:rect l="l" t="t" r="r" b="b"/>
                <a:pathLst>
                  <a:path w="1823" h="4037" extrusionOk="0">
                    <a:moveTo>
                      <a:pt x="572" y="1"/>
                    </a:moveTo>
                    <a:lnTo>
                      <a:pt x="438" y="27"/>
                    </a:lnTo>
                    <a:lnTo>
                      <a:pt x="304" y="81"/>
                    </a:lnTo>
                    <a:lnTo>
                      <a:pt x="126" y="286"/>
                    </a:lnTo>
                    <a:lnTo>
                      <a:pt x="10" y="679"/>
                    </a:lnTo>
                    <a:lnTo>
                      <a:pt x="1" y="876"/>
                    </a:lnTo>
                    <a:lnTo>
                      <a:pt x="10" y="1277"/>
                    </a:lnTo>
                    <a:lnTo>
                      <a:pt x="153" y="2081"/>
                    </a:lnTo>
                    <a:lnTo>
                      <a:pt x="447" y="2840"/>
                    </a:lnTo>
                    <a:lnTo>
                      <a:pt x="876" y="3528"/>
                    </a:lnTo>
                    <a:lnTo>
                      <a:pt x="1144" y="3831"/>
                    </a:lnTo>
                    <a:lnTo>
                      <a:pt x="1242" y="3930"/>
                    </a:lnTo>
                    <a:lnTo>
                      <a:pt x="1430" y="4028"/>
                    </a:lnTo>
                    <a:lnTo>
                      <a:pt x="1528" y="4037"/>
                    </a:lnTo>
                    <a:lnTo>
                      <a:pt x="1599" y="4028"/>
                    </a:lnTo>
                    <a:lnTo>
                      <a:pt x="1671" y="4001"/>
                    </a:lnTo>
                    <a:lnTo>
                      <a:pt x="1751" y="3921"/>
                    </a:lnTo>
                    <a:lnTo>
                      <a:pt x="1822" y="3715"/>
                    </a:lnTo>
                    <a:lnTo>
                      <a:pt x="1822" y="3599"/>
                    </a:lnTo>
                    <a:lnTo>
                      <a:pt x="1822" y="2742"/>
                    </a:lnTo>
                    <a:lnTo>
                      <a:pt x="1822" y="2706"/>
                    </a:lnTo>
                    <a:lnTo>
                      <a:pt x="1769" y="2662"/>
                    </a:lnTo>
                    <a:lnTo>
                      <a:pt x="1706" y="2662"/>
                    </a:lnTo>
                    <a:lnTo>
                      <a:pt x="1662" y="2706"/>
                    </a:lnTo>
                    <a:lnTo>
                      <a:pt x="1653" y="2742"/>
                    </a:lnTo>
                    <a:lnTo>
                      <a:pt x="1653" y="3599"/>
                    </a:lnTo>
                    <a:lnTo>
                      <a:pt x="1653" y="3680"/>
                    </a:lnTo>
                    <a:lnTo>
                      <a:pt x="1617" y="3814"/>
                    </a:lnTo>
                    <a:lnTo>
                      <a:pt x="1581" y="3858"/>
                    </a:lnTo>
                    <a:lnTo>
                      <a:pt x="1537" y="3876"/>
                    </a:lnTo>
                    <a:lnTo>
                      <a:pt x="1438" y="3849"/>
                    </a:lnTo>
                    <a:lnTo>
                      <a:pt x="1313" y="3760"/>
                    </a:lnTo>
                    <a:lnTo>
                      <a:pt x="1269" y="3715"/>
                    </a:lnTo>
                    <a:lnTo>
                      <a:pt x="1019" y="3421"/>
                    </a:lnTo>
                    <a:lnTo>
                      <a:pt x="599" y="2760"/>
                    </a:lnTo>
                    <a:lnTo>
                      <a:pt x="322" y="2037"/>
                    </a:lnTo>
                    <a:lnTo>
                      <a:pt x="179" y="1269"/>
                    </a:lnTo>
                    <a:lnTo>
                      <a:pt x="170" y="876"/>
                    </a:lnTo>
                    <a:lnTo>
                      <a:pt x="170" y="715"/>
                    </a:lnTo>
                    <a:lnTo>
                      <a:pt x="260" y="393"/>
                    </a:lnTo>
                    <a:lnTo>
                      <a:pt x="394" y="233"/>
                    </a:lnTo>
                    <a:lnTo>
                      <a:pt x="492" y="188"/>
                    </a:lnTo>
                    <a:lnTo>
                      <a:pt x="581" y="170"/>
                    </a:lnTo>
                    <a:lnTo>
                      <a:pt x="760" y="215"/>
                    </a:lnTo>
                    <a:lnTo>
                      <a:pt x="929" y="340"/>
                    </a:lnTo>
                    <a:lnTo>
                      <a:pt x="1063" y="518"/>
                    </a:lnTo>
                    <a:lnTo>
                      <a:pt x="1117" y="608"/>
                    </a:lnTo>
                    <a:lnTo>
                      <a:pt x="1144" y="635"/>
                    </a:lnTo>
                    <a:lnTo>
                      <a:pt x="1206" y="661"/>
                    </a:lnTo>
                    <a:lnTo>
                      <a:pt x="1233" y="643"/>
                    </a:lnTo>
                    <a:lnTo>
                      <a:pt x="1260" y="626"/>
                    </a:lnTo>
                    <a:lnTo>
                      <a:pt x="1287" y="563"/>
                    </a:lnTo>
                    <a:lnTo>
                      <a:pt x="1269" y="536"/>
                    </a:lnTo>
                    <a:lnTo>
                      <a:pt x="1206" y="411"/>
                    </a:lnTo>
                    <a:lnTo>
                      <a:pt x="1028" y="197"/>
                    </a:lnTo>
                    <a:lnTo>
                      <a:pt x="813" y="54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20"/>
              <p:cNvSpPr/>
              <p:nvPr/>
            </p:nvSpPr>
            <p:spPr>
              <a:xfrm>
                <a:off x="3166939" y="4123241"/>
                <a:ext cx="64875" cy="190587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3493" extrusionOk="0">
                    <a:moveTo>
                      <a:pt x="376" y="1"/>
                    </a:moveTo>
                    <a:lnTo>
                      <a:pt x="304" y="10"/>
                    </a:lnTo>
                    <a:lnTo>
                      <a:pt x="251" y="28"/>
                    </a:lnTo>
                    <a:lnTo>
                      <a:pt x="179" y="117"/>
                    </a:lnTo>
                    <a:lnTo>
                      <a:pt x="143" y="171"/>
                    </a:lnTo>
                    <a:lnTo>
                      <a:pt x="126" y="197"/>
                    </a:lnTo>
                    <a:lnTo>
                      <a:pt x="108" y="224"/>
                    </a:lnTo>
                    <a:lnTo>
                      <a:pt x="54" y="322"/>
                    </a:lnTo>
                    <a:lnTo>
                      <a:pt x="18" y="528"/>
                    </a:lnTo>
                    <a:lnTo>
                      <a:pt x="9" y="626"/>
                    </a:lnTo>
                    <a:lnTo>
                      <a:pt x="1" y="1171"/>
                    </a:lnTo>
                    <a:lnTo>
                      <a:pt x="126" y="2251"/>
                    </a:lnTo>
                    <a:lnTo>
                      <a:pt x="251" y="2787"/>
                    </a:lnTo>
                    <a:lnTo>
                      <a:pt x="304" y="2992"/>
                    </a:lnTo>
                    <a:lnTo>
                      <a:pt x="447" y="3278"/>
                    </a:lnTo>
                    <a:lnTo>
                      <a:pt x="590" y="3430"/>
                    </a:lnTo>
                    <a:lnTo>
                      <a:pt x="688" y="3484"/>
                    </a:lnTo>
                    <a:lnTo>
                      <a:pt x="706" y="3493"/>
                    </a:lnTo>
                    <a:lnTo>
                      <a:pt x="769" y="3493"/>
                    </a:lnTo>
                    <a:lnTo>
                      <a:pt x="795" y="3457"/>
                    </a:lnTo>
                    <a:lnTo>
                      <a:pt x="920" y="3260"/>
                    </a:lnTo>
                    <a:lnTo>
                      <a:pt x="1099" y="2823"/>
                    </a:lnTo>
                    <a:lnTo>
                      <a:pt x="1188" y="2349"/>
                    </a:lnTo>
                    <a:lnTo>
                      <a:pt x="1188" y="1876"/>
                    </a:lnTo>
                    <a:lnTo>
                      <a:pt x="1144" y="1644"/>
                    </a:lnTo>
                    <a:lnTo>
                      <a:pt x="1135" y="1617"/>
                    </a:lnTo>
                    <a:lnTo>
                      <a:pt x="1081" y="1582"/>
                    </a:lnTo>
                    <a:lnTo>
                      <a:pt x="1045" y="1582"/>
                    </a:lnTo>
                    <a:lnTo>
                      <a:pt x="1010" y="1590"/>
                    </a:lnTo>
                    <a:lnTo>
                      <a:pt x="974" y="1653"/>
                    </a:lnTo>
                    <a:lnTo>
                      <a:pt x="983" y="1680"/>
                    </a:lnTo>
                    <a:lnTo>
                      <a:pt x="1019" y="1885"/>
                    </a:lnTo>
                    <a:lnTo>
                      <a:pt x="1027" y="2305"/>
                    </a:lnTo>
                    <a:lnTo>
                      <a:pt x="956" y="2725"/>
                    </a:lnTo>
                    <a:lnTo>
                      <a:pt x="804" y="3109"/>
                    </a:lnTo>
                    <a:lnTo>
                      <a:pt x="697" y="3296"/>
                    </a:lnTo>
                    <a:lnTo>
                      <a:pt x="590" y="3189"/>
                    </a:lnTo>
                    <a:lnTo>
                      <a:pt x="456" y="2894"/>
                    </a:lnTo>
                    <a:lnTo>
                      <a:pt x="411" y="2742"/>
                    </a:lnTo>
                    <a:lnTo>
                      <a:pt x="286" y="2224"/>
                    </a:lnTo>
                    <a:lnTo>
                      <a:pt x="170" y="1171"/>
                    </a:lnTo>
                    <a:lnTo>
                      <a:pt x="179" y="635"/>
                    </a:lnTo>
                    <a:lnTo>
                      <a:pt x="188" y="546"/>
                    </a:lnTo>
                    <a:lnTo>
                      <a:pt x="215" y="385"/>
                    </a:lnTo>
                    <a:lnTo>
                      <a:pt x="251" y="313"/>
                    </a:lnTo>
                    <a:lnTo>
                      <a:pt x="268" y="287"/>
                    </a:lnTo>
                    <a:lnTo>
                      <a:pt x="286" y="251"/>
                    </a:lnTo>
                    <a:lnTo>
                      <a:pt x="322" y="197"/>
                    </a:lnTo>
                    <a:lnTo>
                      <a:pt x="358" y="180"/>
                    </a:lnTo>
                    <a:lnTo>
                      <a:pt x="385" y="188"/>
                    </a:lnTo>
                    <a:lnTo>
                      <a:pt x="447" y="180"/>
                    </a:lnTo>
                    <a:lnTo>
                      <a:pt x="474" y="153"/>
                    </a:lnTo>
                    <a:lnTo>
                      <a:pt x="483" y="117"/>
                    </a:lnTo>
                    <a:lnTo>
                      <a:pt x="474" y="55"/>
                    </a:lnTo>
                    <a:lnTo>
                      <a:pt x="447" y="37"/>
                    </a:lnTo>
                    <a:lnTo>
                      <a:pt x="376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0" name="Google Shape;300;p20"/>
              <p:cNvSpPr/>
              <p:nvPr/>
            </p:nvSpPr>
            <p:spPr>
              <a:xfrm>
                <a:off x="3295593" y="4361016"/>
                <a:ext cx="89701" cy="18115"/>
              </a:xfrm>
              <a:custGeom>
                <a:avLst/>
                <a:gdLst/>
                <a:ahLst/>
                <a:cxnLst/>
                <a:rect l="l" t="t" r="r" b="b"/>
                <a:pathLst>
                  <a:path w="1644" h="332" extrusionOk="0">
                    <a:moveTo>
                      <a:pt x="107" y="1"/>
                    </a:moveTo>
                    <a:lnTo>
                      <a:pt x="45" y="10"/>
                    </a:lnTo>
                    <a:lnTo>
                      <a:pt x="18" y="36"/>
                    </a:lnTo>
                    <a:lnTo>
                      <a:pt x="0" y="63"/>
                    </a:lnTo>
                    <a:lnTo>
                      <a:pt x="9" y="126"/>
                    </a:lnTo>
                    <a:lnTo>
                      <a:pt x="36" y="153"/>
                    </a:lnTo>
                    <a:lnTo>
                      <a:pt x="125" y="215"/>
                    </a:lnTo>
                    <a:lnTo>
                      <a:pt x="330" y="295"/>
                    </a:lnTo>
                    <a:lnTo>
                      <a:pt x="438" y="313"/>
                    </a:lnTo>
                    <a:lnTo>
                      <a:pt x="643" y="331"/>
                    </a:lnTo>
                    <a:lnTo>
                      <a:pt x="848" y="304"/>
                    </a:lnTo>
                    <a:lnTo>
                      <a:pt x="1045" y="278"/>
                    </a:lnTo>
                    <a:lnTo>
                      <a:pt x="1438" y="170"/>
                    </a:lnTo>
                    <a:lnTo>
                      <a:pt x="1616" y="90"/>
                    </a:lnTo>
                    <a:lnTo>
                      <a:pt x="1643" y="81"/>
                    </a:lnTo>
                    <a:lnTo>
                      <a:pt x="1634" y="54"/>
                    </a:lnTo>
                    <a:lnTo>
                      <a:pt x="1625" y="36"/>
                    </a:lnTo>
                    <a:lnTo>
                      <a:pt x="1599" y="36"/>
                    </a:lnTo>
                    <a:lnTo>
                      <a:pt x="1411" y="99"/>
                    </a:lnTo>
                    <a:lnTo>
                      <a:pt x="1027" y="170"/>
                    </a:lnTo>
                    <a:lnTo>
                      <a:pt x="839" y="188"/>
                    </a:lnTo>
                    <a:lnTo>
                      <a:pt x="643" y="197"/>
                    </a:lnTo>
                    <a:lnTo>
                      <a:pt x="375" y="153"/>
                    </a:lnTo>
                    <a:lnTo>
                      <a:pt x="214" y="81"/>
                    </a:lnTo>
                    <a:lnTo>
                      <a:pt x="143" y="19"/>
                    </a:lnTo>
                    <a:lnTo>
                      <a:pt x="134" y="19"/>
                    </a:lnTo>
                    <a:lnTo>
                      <a:pt x="107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20"/>
              <p:cNvSpPr/>
              <p:nvPr/>
            </p:nvSpPr>
            <p:spPr>
              <a:xfrm>
                <a:off x="3278516" y="4430199"/>
                <a:ext cx="230036" cy="111144"/>
              </a:xfrm>
              <a:custGeom>
                <a:avLst/>
                <a:gdLst/>
                <a:ahLst/>
                <a:cxnLst/>
                <a:rect l="l" t="t" r="r" b="b"/>
                <a:pathLst>
                  <a:path w="4216" h="2037" extrusionOk="0">
                    <a:moveTo>
                      <a:pt x="126" y="1"/>
                    </a:moveTo>
                    <a:lnTo>
                      <a:pt x="27" y="45"/>
                    </a:lnTo>
                    <a:lnTo>
                      <a:pt x="0" y="179"/>
                    </a:lnTo>
                    <a:lnTo>
                      <a:pt x="18" y="340"/>
                    </a:lnTo>
                    <a:lnTo>
                      <a:pt x="36" y="447"/>
                    </a:lnTo>
                    <a:lnTo>
                      <a:pt x="108" y="840"/>
                    </a:lnTo>
                    <a:lnTo>
                      <a:pt x="170" y="912"/>
                    </a:lnTo>
                    <a:lnTo>
                      <a:pt x="840" y="1028"/>
                    </a:lnTo>
                    <a:lnTo>
                      <a:pt x="2179" y="1358"/>
                    </a:lnTo>
                    <a:lnTo>
                      <a:pt x="2840" y="1555"/>
                    </a:lnTo>
                    <a:lnTo>
                      <a:pt x="3144" y="1635"/>
                    </a:lnTo>
                    <a:lnTo>
                      <a:pt x="3724" y="1849"/>
                    </a:lnTo>
                    <a:lnTo>
                      <a:pt x="3992" y="2010"/>
                    </a:lnTo>
                    <a:lnTo>
                      <a:pt x="4046" y="2037"/>
                    </a:lnTo>
                    <a:lnTo>
                      <a:pt x="4099" y="2028"/>
                    </a:lnTo>
                    <a:lnTo>
                      <a:pt x="4117" y="2001"/>
                    </a:lnTo>
                    <a:lnTo>
                      <a:pt x="4117" y="1974"/>
                    </a:lnTo>
                    <a:lnTo>
                      <a:pt x="4153" y="1769"/>
                    </a:lnTo>
                    <a:lnTo>
                      <a:pt x="4189" y="1564"/>
                    </a:lnTo>
                    <a:lnTo>
                      <a:pt x="4215" y="1439"/>
                    </a:lnTo>
                    <a:lnTo>
                      <a:pt x="4198" y="1313"/>
                    </a:lnTo>
                    <a:lnTo>
                      <a:pt x="4153" y="1197"/>
                    </a:lnTo>
                    <a:lnTo>
                      <a:pt x="3956" y="1037"/>
                    </a:lnTo>
                    <a:lnTo>
                      <a:pt x="3849" y="983"/>
                    </a:lnTo>
                    <a:lnTo>
                      <a:pt x="3564" y="840"/>
                    </a:lnTo>
                    <a:lnTo>
                      <a:pt x="2983" y="590"/>
                    </a:lnTo>
                    <a:lnTo>
                      <a:pt x="2385" y="385"/>
                    </a:lnTo>
                    <a:lnTo>
                      <a:pt x="1778" y="224"/>
                    </a:lnTo>
                    <a:lnTo>
                      <a:pt x="1465" y="162"/>
                    </a:lnTo>
                    <a:lnTo>
                      <a:pt x="1152" y="99"/>
                    </a:lnTo>
                    <a:lnTo>
                      <a:pt x="527" y="28"/>
                    </a:lnTo>
                    <a:lnTo>
                      <a:pt x="215" y="1"/>
                    </a:lnTo>
                    <a:close/>
                  </a:path>
                </a:pathLst>
              </a:custGeom>
              <a:solidFill>
                <a:srgbClr val="FC42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20"/>
              <p:cNvSpPr/>
              <p:nvPr/>
            </p:nvSpPr>
            <p:spPr>
              <a:xfrm>
                <a:off x="3492886" y="4524753"/>
                <a:ext cx="30282" cy="36557"/>
              </a:xfrm>
              <a:custGeom>
                <a:avLst/>
                <a:gdLst/>
                <a:ahLst/>
                <a:cxnLst/>
                <a:rect l="l" t="t" r="r" b="b"/>
                <a:pathLst>
                  <a:path w="555" h="670" fill="none" extrusionOk="0">
                    <a:moveTo>
                      <a:pt x="233" y="0"/>
                    </a:moveTo>
                    <a:lnTo>
                      <a:pt x="144" y="36"/>
                    </a:lnTo>
                    <a:lnTo>
                      <a:pt x="36" y="188"/>
                    </a:lnTo>
                    <a:lnTo>
                      <a:pt x="10" y="277"/>
                    </a:lnTo>
                    <a:lnTo>
                      <a:pt x="1" y="375"/>
                    </a:lnTo>
                    <a:lnTo>
                      <a:pt x="54" y="563"/>
                    </a:lnTo>
                    <a:lnTo>
                      <a:pt x="117" y="634"/>
                    </a:lnTo>
                    <a:lnTo>
                      <a:pt x="197" y="670"/>
                    </a:lnTo>
                    <a:lnTo>
                      <a:pt x="376" y="661"/>
                    </a:lnTo>
                    <a:lnTo>
                      <a:pt x="456" y="607"/>
                    </a:lnTo>
                    <a:lnTo>
                      <a:pt x="510" y="536"/>
                    </a:lnTo>
                    <a:lnTo>
                      <a:pt x="554" y="366"/>
                    </a:lnTo>
                    <a:lnTo>
                      <a:pt x="536" y="277"/>
                    </a:lnTo>
                    <a:lnTo>
                      <a:pt x="501" y="188"/>
                    </a:lnTo>
                    <a:lnTo>
                      <a:pt x="376" y="63"/>
                    </a:lnTo>
                    <a:lnTo>
                      <a:pt x="295" y="18"/>
                    </a:lnTo>
                    <a:lnTo>
                      <a:pt x="233" y="0"/>
                    </a:lnTo>
                    <a:lnTo>
                      <a:pt x="170" y="0"/>
                    </a:lnTo>
                    <a:lnTo>
                      <a:pt x="135" y="18"/>
                    </a:lnTo>
                    <a:lnTo>
                      <a:pt x="99" y="72"/>
                    </a:lnTo>
                    <a:lnTo>
                      <a:pt x="99" y="107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20"/>
              <p:cNvSpPr/>
              <p:nvPr/>
            </p:nvSpPr>
            <p:spPr>
              <a:xfrm>
                <a:off x="3486557" y="4548105"/>
                <a:ext cx="37103" cy="107761"/>
              </a:xfrm>
              <a:custGeom>
                <a:avLst/>
                <a:gdLst/>
                <a:ahLst/>
                <a:cxnLst/>
                <a:rect l="l" t="t" r="r" b="b"/>
                <a:pathLst>
                  <a:path w="680" h="1975" extrusionOk="0">
                    <a:moveTo>
                      <a:pt x="251" y="1"/>
                    </a:moveTo>
                    <a:lnTo>
                      <a:pt x="179" y="63"/>
                    </a:lnTo>
                    <a:lnTo>
                      <a:pt x="81" y="224"/>
                    </a:lnTo>
                    <a:lnTo>
                      <a:pt x="1" y="528"/>
                    </a:lnTo>
                    <a:lnTo>
                      <a:pt x="10" y="715"/>
                    </a:lnTo>
                    <a:lnTo>
                      <a:pt x="36" y="867"/>
                    </a:lnTo>
                    <a:lnTo>
                      <a:pt x="161" y="1144"/>
                    </a:lnTo>
                    <a:lnTo>
                      <a:pt x="385" y="1537"/>
                    </a:lnTo>
                    <a:lnTo>
                      <a:pt x="501" y="1823"/>
                    </a:lnTo>
                    <a:lnTo>
                      <a:pt x="519" y="1867"/>
                    </a:lnTo>
                    <a:lnTo>
                      <a:pt x="510" y="1948"/>
                    </a:lnTo>
                    <a:lnTo>
                      <a:pt x="474" y="1974"/>
                    </a:lnTo>
                    <a:lnTo>
                      <a:pt x="474" y="1974"/>
                    </a:lnTo>
                    <a:lnTo>
                      <a:pt x="545" y="1956"/>
                    </a:lnTo>
                    <a:lnTo>
                      <a:pt x="635" y="1823"/>
                    </a:lnTo>
                    <a:lnTo>
                      <a:pt x="652" y="1742"/>
                    </a:lnTo>
                    <a:lnTo>
                      <a:pt x="679" y="1626"/>
                    </a:lnTo>
                    <a:lnTo>
                      <a:pt x="670" y="1510"/>
                    </a:lnTo>
                    <a:lnTo>
                      <a:pt x="635" y="1430"/>
                    </a:lnTo>
                    <a:lnTo>
                      <a:pt x="510" y="1296"/>
                    </a:lnTo>
                    <a:lnTo>
                      <a:pt x="438" y="1233"/>
                    </a:lnTo>
                    <a:lnTo>
                      <a:pt x="313" y="1099"/>
                    </a:lnTo>
                    <a:lnTo>
                      <a:pt x="170" y="769"/>
                    </a:lnTo>
                    <a:lnTo>
                      <a:pt x="152" y="581"/>
                    </a:lnTo>
                    <a:lnTo>
                      <a:pt x="161" y="429"/>
                    </a:lnTo>
                    <a:lnTo>
                      <a:pt x="242" y="144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rgbClr val="FC42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20"/>
              <p:cNvSpPr/>
              <p:nvPr/>
            </p:nvSpPr>
            <p:spPr>
              <a:xfrm>
                <a:off x="3393967" y="3295009"/>
                <a:ext cx="28318" cy="688524"/>
              </a:xfrm>
              <a:custGeom>
                <a:avLst/>
                <a:gdLst/>
                <a:ahLst/>
                <a:cxnLst/>
                <a:rect l="l" t="t" r="r" b="b"/>
                <a:pathLst>
                  <a:path w="519" h="12619" extrusionOk="0">
                    <a:moveTo>
                      <a:pt x="1" y="0"/>
                    </a:moveTo>
                    <a:lnTo>
                      <a:pt x="1" y="12618"/>
                    </a:lnTo>
                    <a:lnTo>
                      <a:pt x="519" y="12002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20"/>
              <p:cNvSpPr/>
              <p:nvPr/>
            </p:nvSpPr>
            <p:spPr>
              <a:xfrm>
                <a:off x="3182543" y="3246286"/>
                <a:ext cx="247059" cy="128658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358" extrusionOk="0">
                    <a:moveTo>
                      <a:pt x="0" y="0"/>
                    </a:moveTo>
                    <a:lnTo>
                      <a:pt x="0" y="205"/>
                    </a:lnTo>
                    <a:lnTo>
                      <a:pt x="9" y="527"/>
                    </a:lnTo>
                    <a:lnTo>
                      <a:pt x="90" y="1072"/>
                    </a:lnTo>
                    <a:lnTo>
                      <a:pt x="161" y="1295"/>
                    </a:lnTo>
                    <a:lnTo>
                      <a:pt x="241" y="1491"/>
                    </a:lnTo>
                    <a:lnTo>
                      <a:pt x="474" y="1822"/>
                    </a:lnTo>
                    <a:lnTo>
                      <a:pt x="616" y="1947"/>
                    </a:lnTo>
                    <a:lnTo>
                      <a:pt x="768" y="2054"/>
                    </a:lnTo>
                    <a:lnTo>
                      <a:pt x="1143" y="2215"/>
                    </a:lnTo>
                    <a:lnTo>
                      <a:pt x="1367" y="2268"/>
                    </a:lnTo>
                    <a:lnTo>
                      <a:pt x="1599" y="2313"/>
                    </a:lnTo>
                    <a:lnTo>
                      <a:pt x="2126" y="2358"/>
                    </a:lnTo>
                    <a:lnTo>
                      <a:pt x="2420" y="2358"/>
                    </a:lnTo>
                    <a:lnTo>
                      <a:pt x="3019" y="2349"/>
                    </a:lnTo>
                    <a:lnTo>
                      <a:pt x="3635" y="2286"/>
                    </a:lnTo>
                    <a:lnTo>
                      <a:pt x="4188" y="2206"/>
                    </a:lnTo>
                    <a:lnTo>
                      <a:pt x="4528" y="2125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20"/>
              <p:cNvSpPr/>
              <p:nvPr/>
            </p:nvSpPr>
            <p:spPr>
              <a:xfrm>
                <a:off x="3602008" y="3246286"/>
                <a:ext cx="309970" cy="133023"/>
              </a:xfrm>
              <a:custGeom>
                <a:avLst/>
                <a:gdLst/>
                <a:ahLst/>
                <a:cxnLst/>
                <a:rect l="l" t="t" r="r" b="b"/>
                <a:pathLst>
                  <a:path w="5681" h="2438" extrusionOk="0">
                    <a:moveTo>
                      <a:pt x="1" y="0"/>
                    </a:moveTo>
                    <a:lnTo>
                      <a:pt x="403" y="643"/>
                    </a:lnTo>
                    <a:lnTo>
                      <a:pt x="644" y="1027"/>
                    </a:lnTo>
                    <a:lnTo>
                      <a:pt x="894" y="1375"/>
                    </a:lnTo>
                    <a:lnTo>
                      <a:pt x="1028" y="1536"/>
                    </a:lnTo>
                    <a:lnTo>
                      <a:pt x="1314" y="1822"/>
                    </a:lnTo>
                    <a:lnTo>
                      <a:pt x="1466" y="1947"/>
                    </a:lnTo>
                    <a:lnTo>
                      <a:pt x="1626" y="2054"/>
                    </a:lnTo>
                    <a:lnTo>
                      <a:pt x="1992" y="2241"/>
                    </a:lnTo>
                    <a:lnTo>
                      <a:pt x="2198" y="2304"/>
                    </a:lnTo>
                    <a:lnTo>
                      <a:pt x="2412" y="2366"/>
                    </a:lnTo>
                    <a:lnTo>
                      <a:pt x="2903" y="2429"/>
                    </a:lnTo>
                    <a:lnTo>
                      <a:pt x="3189" y="2438"/>
                    </a:lnTo>
                    <a:lnTo>
                      <a:pt x="3394" y="2429"/>
                    </a:lnTo>
                    <a:lnTo>
                      <a:pt x="3805" y="2375"/>
                    </a:lnTo>
                    <a:lnTo>
                      <a:pt x="4189" y="2250"/>
                    </a:lnTo>
                    <a:lnTo>
                      <a:pt x="4555" y="2072"/>
                    </a:lnTo>
                    <a:lnTo>
                      <a:pt x="4734" y="1956"/>
                    </a:lnTo>
                    <a:lnTo>
                      <a:pt x="4904" y="1831"/>
                    </a:lnTo>
                    <a:lnTo>
                      <a:pt x="5189" y="1536"/>
                    </a:lnTo>
                    <a:lnTo>
                      <a:pt x="5430" y="1188"/>
                    </a:lnTo>
                    <a:lnTo>
                      <a:pt x="5609" y="786"/>
                    </a:lnTo>
                    <a:lnTo>
                      <a:pt x="5680" y="563"/>
                    </a:lnTo>
                    <a:lnTo>
                      <a:pt x="5520" y="286"/>
                    </a:lnTo>
                    <a:lnTo>
                      <a:pt x="5332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20"/>
              <p:cNvSpPr/>
              <p:nvPr/>
            </p:nvSpPr>
            <p:spPr>
              <a:xfrm>
                <a:off x="3182543" y="3088879"/>
                <a:ext cx="710458" cy="157467"/>
              </a:xfrm>
              <a:custGeom>
                <a:avLst/>
                <a:gdLst/>
                <a:ahLst/>
                <a:cxnLst/>
                <a:rect l="l" t="t" r="r" b="b"/>
                <a:pathLst>
                  <a:path w="13021" h="2886" extrusionOk="0">
                    <a:moveTo>
                      <a:pt x="0" y="1"/>
                    </a:moveTo>
                    <a:lnTo>
                      <a:pt x="0" y="2885"/>
                    </a:lnTo>
                    <a:lnTo>
                      <a:pt x="4528" y="2885"/>
                    </a:lnTo>
                    <a:lnTo>
                      <a:pt x="4528" y="19"/>
                    </a:lnTo>
                    <a:lnTo>
                      <a:pt x="5903" y="19"/>
                    </a:lnTo>
                    <a:lnTo>
                      <a:pt x="7689" y="2885"/>
                    </a:lnTo>
                    <a:lnTo>
                      <a:pt x="13020" y="2885"/>
                    </a:lnTo>
                    <a:lnTo>
                      <a:pt x="12788" y="2537"/>
                    </a:lnTo>
                    <a:lnTo>
                      <a:pt x="12252" y="1805"/>
                    </a:lnTo>
                    <a:lnTo>
                      <a:pt x="11940" y="1421"/>
                    </a:lnTo>
                    <a:lnTo>
                      <a:pt x="11386" y="733"/>
                    </a:lnTo>
                    <a:lnTo>
                      <a:pt x="10823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20"/>
              <p:cNvSpPr/>
              <p:nvPr/>
            </p:nvSpPr>
            <p:spPr>
              <a:xfrm>
                <a:off x="3182543" y="2931526"/>
                <a:ext cx="663644" cy="157413"/>
              </a:xfrm>
              <a:custGeom>
                <a:avLst/>
                <a:gdLst/>
                <a:ahLst/>
                <a:cxnLst/>
                <a:rect l="l" t="t" r="r" b="b"/>
                <a:pathLst>
                  <a:path w="12163" h="2885" extrusionOk="0">
                    <a:moveTo>
                      <a:pt x="0" y="0"/>
                    </a:moveTo>
                    <a:lnTo>
                      <a:pt x="0" y="2885"/>
                    </a:lnTo>
                    <a:lnTo>
                      <a:pt x="10823" y="2885"/>
                    </a:lnTo>
                    <a:lnTo>
                      <a:pt x="10457" y="2411"/>
                    </a:lnTo>
                    <a:lnTo>
                      <a:pt x="10091" y="1911"/>
                    </a:lnTo>
                    <a:lnTo>
                      <a:pt x="10377" y="1751"/>
                    </a:lnTo>
                    <a:lnTo>
                      <a:pt x="10913" y="1375"/>
                    </a:lnTo>
                    <a:lnTo>
                      <a:pt x="11404" y="938"/>
                    </a:lnTo>
                    <a:lnTo>
                      <a:pt x="11859" y="429"/>
                    </a:lnTo>
                    <a:lnTo>
                      <a:pt x="12065" y="143"/>
                    </a:lnTo>
                    <a:lnTo>
                      <a:pt x="12118" y="72"/>
                    </a:lnTo>
                    <a:lnTo>
                      <a:pt x="1216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20"/>
              <p:cNvSpPr/>
              <p:nvPr/>
            </p:nvSpPr>
            <p:spPr>
              <a:xfrm>
                <a:off x="3182543" y="2774609"/>
                <a:ext cx="704129" cy="156976"/>
              </a:xfrm>
              <a:custGeom>
                <a:avLst/>
                <a:gdLst/>
                <a:ahLst/>
                <a:cxnLst/>
                <a:rect l="l" t="t" r="r" b="b"/>
                <a:pathLst>
                  <a:path w="12905" h="2877" extrusionOk="0">
                    <a:moveTo>
                      <a:pt x="0" y="1"/>
                    </a:moveTo>
                    <a:lnTo>
                      <a:pt x="0" y="2876"/>
                    </a:lnTo>
                    <a:lnTo>
                      <a:pt x="12163" y="2876"/>
                    </a:lnTo>
                    <a:lnTo>
                      <a:pt x="12342" y="2599"/>
                    </a:lnTo>
                    <a:lnTo>
                      <a:pt x="12618" y="2001"/>
                    </a:lnTo>
                    <a:lnTo>
                      <a:pt x="12797" y="1340"/>
                    </a:lnTo>
                    <a:lnTo>
                      <a:pt x="12895" y="644"/>
                    </a:lnTo>
                    <a:lnTo>
                      <a:pt x="12904" y="269"/>
                    </a:lnTo>
                    <a:lnTo>
                      <a:pt x="12904" y="126"/>
                    </a:lnTo>
                    <a:lnTo>
                      <a:pt x="12895" y="1"/>
                    </a:lnTo>
                    <a:lnTo>
                      <a:pt x="8278" y="1"/>
                    </a:lnTo>
                    <a:lnTo>
                      <a:pt x="8296" y="153"/>
                    </a:lnTo>
                    <a:lnTo>
                      <a:pt x="8296" y="313"/>
                    </a:lnTo>
                    <a:lnTo>
                      <a:pt x="8296" y="563"/>
                    </a:lnTo>
                    <a:lnTo>
                      <a:pt x="8225" y="992"/>
                    </a:lnTo>
                    <a:lnTo>
                      <a:pt x="8082" y="1367"/>
                    </a:lnTo>
                    <a:lnTo>
                      <a:pt x="7868" y="1680"/>
                    </a:lnTo>
                    <a:lnTo>
                      <a:pt x="7725" y="1814"/>
                    </a:lnTo>
                    <a:lnTo>
                      <a:pt x="7582" y="1930"/>
                    </a:lnTo>
                    <a:lnTo>
                      <a:pt x="7242" y="2126"/>
                    </a:lnTo>
                    <a:lnTo>
                      <a:pt x="6850" y="2251"/>
                    </a:lnTo>
                    <a:lnTo>
                      <a:pt x="6412" y="2314"/>
                    </a:lnTo>
                    <a:lnTo>
                      <a:pt x="6162" y="2323"/>
                    </a:lnTo>
                    <a:lnTo>
                      <a:pt x="4501" y="2323"/>
                    </a:lnTo>
                    <a:lnTo>
                      <a:pt x="4501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20"/>
              <p:cNvSpPr/>
              <p:nvPr/>
            </p:nvSpPr>
            <p:spPr>
              <a:xfrm>
                <a:off x="3182543" y="2617256"/>
                <a:ext cx="703638" cy="157413"/>
              </a:xfrm>
              <a:custGeom>
                <a:avLst/>
                <a:gdLst/>
                <a:ahLst/>
                <a:cxnLst/>
                <a:rect l="l" t="t" r="r" b="b"/>
                <a:pathLst>
                  <a:path w="12896" h="2885" extrusionOk="0">
                    <a:moveTo>
                      <a:pt x="0" y="0"/>
                    </a:moveTo>
                    <a:lnTo>
                      <a:pt x="0" y="2885"/>
                    </a:lnTo>
                    <a:lnTo>
                      <a:pt x="4501" y="2885"/>
                    </a:lnTo>
                    <a:lnTo>
                      <a:pt x="4501" y="1304"/>
                    </a:lnTo>
                    <a:lnTo>
                      <a:pt x="4778" y="1260"/>
                    </a:lnTo>
                    <a:lnTo>
                      <a:pt x="5019" y="1224"/>
                    </a:lnTo>
                    <a:lnTo>
                      <a:pt x="5278" y="1206"/>
                    </a:lnTo>
                    <a:lnTo>
                      <a:pt x="5644" y="1197"/>
                    </a:lnTo>
                    <a:lnTo>
                      <a:pt x="5983" y="1206"/>
                    </a:lnTo>
                    <a:lnTo>
                      <a:pt x="6582" y="1269"/>
                    </a:lnTo>
                    <a:lnTo>
                      <a:pt x="7082" y="1394"/>
                    </a:lnTo>
                    <a:lnTo>
                      <a:pt x="7493" y="1581"/>
                    </a:lnTo>
                    <a:lnTo>
                      <a:pt x="7662" y="1706"/>
                    </a:lnTo>
                    <a:lnTo>
                      <a:pt x="7787" y="1813"/>
                    </a:lnTo>
                    <a:lnTo>
                      <a:pt x="8002" y="2063"/>
                    </a:lnTo>
                    <a:lnTo>
                      <a:pt x="8153" y="2358"/>
                    </a:lnTo>
                    <a:lnTo>
                      <a:pt x="8252" y="2697"/>
                    </a:lnTo>
                    <a:lnTo>
                      <a:pt x="8278" y="2885"/>
                    </a:lnTo>
                    <a:lnTo>
                      <a:pt x="12895" y="2885"/>
                    </a:lnTo>
                    <a:lnTo>
                      <a:pt x="12868" y="2465"/>
                    </a:lnTo>
                    <a:lnTo>
                      <a:pt x="12734" y="1688"/>
                    </a:lnTo>
                    <a:lnTo>
                      <a:pt x="12502" y="965"/>
                    </a:lnTo>
                    <a:lnTo>
                      <a:pt x="12172" y="304"/>
                    </a:lnTo>
                    <a:lnTo>
                      <a:pt x="119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20"/>
              <p:cNvSpPr/>
              <p:nvPr/>
            </p:nvSpPr>
            <p:spPr>
              <a:xfrm>
                <a:off x="3182543" y="2484237"/>
                <a:ext cx="652458" cy="133078"/>
              </a:xfrm>
              <a:custGeom>
                <a:avLst/>
                <a:gdLst/>
                <a:ahLst/>
                <a:cxnLst/>
                <a:rect l="l" t="t" r="r" b="b"/>
                <a:pathLst>
                  <a:path w="11958" h="2439" extrusionOk="0">
                    <a:moveTo>
                      <a:pt x="5019" y="1"/>
                    </a:moveTo>
                    <a:lnTo>
                      <a:pt x="3769" y="72"/>
                    </a:lnTo>
                    <a:lnTo>
                      <a:pt x="3179" y="143"/>
                    </a:lnTo>
                    <a:lnTo>
                      <a:pt x="2599" y="215"/>
                    </a:lnTo>
                    <a:lnTo>
                      <a:pt x="1572" y="447"/>
                    </a:lnTo>
                    <a:lnTo>
                      <a:pt x="1125" y="599"/>
                    </a:lnTo>
                    <a:lnTo>
                      <a:pt x="867" y="688"/>
                    </a:lnTo>
                    <a:lnTo>
                      <a:pt x="465" y="929"/>
                    </a:lnTo>
                    <a:lnTo>
                      <a:pt x="304" y="1072"/>
                    </a:lnTo>
                    <a:lnTo>
                      <a:pt x="232" y="1153"/>
                    </a:lnTo>
                    <a:lnTo>
                      <a:pt x="116" y="1331"/>
                    </a:lnTo>
                    <a:lnTo>
                      <a:pt x="18" y="1662"/>
                    </a:lnTo>
                    <a:lnTo>
                      <a:pt x="0" y="1921"/>
                    </a:lnTo>
                    <a:lnTo>
                      <a:pt x="0" y="2438"/>
                    </a:lnTo>
                    <a:lnTo>
                      <a:pt x="11958" y="2438"/>
                    </a:lnTo>
                    <a:lnTo>
                      <a:pt x="11770" y="2188"/>
                    </a:lnTo>
                    <a:lnTo>
                      <a:pt x="11332" y="1724"/>
                    </a:lnTo>
                    <a:lnTo>
                      <a:pt x="11082" y="1501"/>
                    </a:lnTo>
                    <a:lnTo>
                      <a:pt x="10850" y="1322"/>
                    </a:lnTo>
                    <a:lnTo>
                      <a:pt x="10341" y="992"/>
                    </a:lnTo>
                    <a:lnTo>
                      <a:pt x="9770" y="706"/>
                    </a:lnTo>
                    <a:lnTo>
                      <a:pt x="9154" y="474"/>
                    </a:lnTo>
                    <a:lnTo>
                      <a:pt x="8475" y="286"/>
                    </a:lnTo>
                    <a:lnTo>
                      <a:pt x="7743" y="143"/>
                    </a:lnTo>
                    <a:lnTo>
                      <a:pt x="6957" y="45"/>
                    </a:lnTo>
                    <a:lnTo>
                      <a:pt x="6117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2" name="Google Shape;312;p20"/>
            <p:cNvGrpSpPr/>
            <p:nvPr/>
          </p:nvGrpSpPr>
          <p:grpSpPr>
            <a:xfrm>
              <a:off x="5841660" y="2610766"/>
              <a:ext cx="820060" cy="4760366"/>
              <a:chOff x="5279345" y="2352691"/>
              <a:chExt cx="820060" cy="4760366"/>
            </a:xfrm>
          </p:grpSpPr>
          <p:sp>
            <p:nvSpPr>
              <p:cNvPr id="313" name="Google Shape;313;p20"/>
              <p:cNvSpPr/>
              <p:nvPr/>
            </p:nvSpPr>
            <p:spPr>
              <a:xfrm>
                <a:off x="5340235" y="3776835"/>
                <a:ext cx="524837" cy="3331805"/>
              </a:xfrm>
              <a:custGeom>
                <a:avLst/>
                <a:gdLst/>
                <a:ahLst/>
                <a:cxnLst/>
                <a:rect l="l" t="t" r="r" b="b"/>
                <a:pathLst>
                  <a:path w="9619" h="61064" extrusionOk="0">
                    <a:moveTo>
                      <a:pt x="6287" y="1188"/>
                    </a:moveTo>
                    <a:lnTo>
                      <a:pt x="6311" y="1196"/>
                    </a:lnTo>
                    <a:lnTo>
                      <a:pt x="6311" y="1196"/>
                    </a:lnTo>
                    <a:lnTo>
                      <a:pt x="6296" y="1206"/>
                    </a:lnTo>
                    <a:lnTo>
                      <a:pt x="6287" y="1188"/>
                    </a:lnTo>
                    <a:close/>
                    <a:moveTo>
                      <a:pt x="4689" y="1"/>
                    </a:moveTo>
                    <a:lnTo>
                      <a:pt x="4394" y="28"/>
                    </a:lnTo>
                    <a:lnTo>
                      <a:pt x="4135" y="126"/>
                    </a:lnTo>
                    <a:lnTo>
                      <a:pt x="3930" y="304"/>
                    </a:lnTo>
                    <a:lnTo>
                      <a:pt x="3867" y="429"/>
                    </a:lnTo>
                    <a:lnTo>
                      <a:pt x="3814" y="599"/>
                    </a:lnTo>
                    <a:lnTo>
                      <a:pt x="3805" y="787"/>
                    </a:lnTo>
                    <a:lnTo>
                      <a:pt x="3805" y="858"/>
                    </a:lnTo>
                    <a:lnTo>
                      <a:pt x="3805" y="929"/>
                    </a:lnTo>
                    <a:lnTo>
                      <a:pt x="3715" y="903"/>
                    </a:lnTo>
                    <a:lnTo>
                      <a:pt x="3519" y="974"/>
                    </a:lnTo>
                    <a:lnTo>
                      <a:pt x="3439" y="1046"/>
                    </a:lnTo>
                    <a:lnTo>
                      <a:pt x="3331" y="1162"/>
                    </a:lnTo>
                    <a:lnTo>
                      <a:pt x="3189" y="1447"/>
                    </a:lnTo>
                    <a:lnTo>
                      <a:pt x="3126" y="1769"/>
                    </a:lnTo>
                    <a:lnTo>
                      <a:pt x="3117" y="2108"/>
                    </a:lnTo>
                    <a:lnTo>
                      <a:pt x="3135" y="2269"/>
                    </a:lnTo>
                    <a:lnTo>
                      <a:pt x="3073" y="2099"/>
                    </a:lnTo>
                    <a:lnTo>
                      <a:pt x="2939" y="2189"/>
                    </a:lnTo>
                    <a:lnTo>
                      <a:pt x="2724" y="2430"/>
                    </a:lnTo>
                    <a:lnTo>
                      <a:pt x="2581" y="2724"/>
                    </a:lnTo>
                    <a:lnTo>
                      <a:pt x="2501" y="3055"/>
                    </a:lnTo>
                    <a:lnTo>
                      <a:pt x="2492" y="3216"/>
                    </a:lnTo>
                    <a:lnTo>
                      <a:pt x="2492" y="3430"/>
                    </a:lnTo>
                    <a:lnTo>
                      <a:pt x="2564" y="3858"/>
                    </a:lnTo>
                    <a:lnTo>
                      <a:pt x="2626" y="4064"/>
                    </a:lnTo>
                    <a:lnTo>
                      <a:pt x="2581" y="4028"/>
                    </a:lnTo>
                    <a:lnTo>
                      <a:pt x="2313" y="3966"/>
                    </a:lnTo>
                    <a:lnTo>
                      <a:pt x="1822" y="3769"/>
                    </a:lnTo>
                    <a:lnTo>
                      <a:pt x="1117" y="3358"/>
                    </a:lnTo>
                    <a:lnTo>
                      <a:pt x="670" y="3055"/>
                    </a:lnTo>
                    <a:lnTo>
                      <a:pt x="581" y="2992"/>
                    </a:lnTo>
                    <a:lnTo>
                      <a:pt x="394" y="2912"/>
                    </a:lnTo>
                    <a:lnTo>
                      <a:pt x="295" y="2921"/>
                    </a:lnTo>
                    <a:lnTo>
                      <a:pt x="233" y="2930"/>
                    </a:lnTo>
                    <a:lnTo>
                      <a:pt x="135" y="2992"/>
                    </a:lnTo>
                    <a:lnTo>
                      <a:pt x="27" y="3144"/>
                    </a:lnTo>
                    <a:lnTo>
                      <a:pt x="1" y="3260"/>
                    </a:lnTo>
                    <a:lnTo>
                      <a:pt x="1" y="3385"/>
                    </a:lnTo>
                    <a:lnTo>
                      <a:pt x="72" y="3617"/>
                    </a:lnTo>
                    <a:lnTo>
                      <a:pt x="126" y="3733"/>
                    </a:lnTo>
                    <a:lnTo>
                      <a:pt x="233" y="3930"/>
                    </a:lnTo>
                    <a:lnTo>
                      <a:pt x="510" y="4278"/>
                    </a:lnTo>
                    <a:lnTo>
                      <a:pt x="831" y="4582"/>
                    </a:lnTo>
                    <a:lnTo>
                      <a:pt x="1197" y="4841"/>
                    </a:lnTo>
                    <a:lnTo>
                      <a:pt x="1796" y="5162"/>
                    </a:lnTo>
                    <a:lnTo>
                      <a:pt x="2671" y="5484"/>
                    </a:lnTo>
                    <a:lnTo>
                      <a:pt x="3108" y="5609"/>
                    </a:lnTo>
                    <a:lnTo>
                      <a:pt x="3081" y="6011"/>
                    </a:lnTo>
                    <a:lnTo>
                      <a:pt x="3090" y="6600"/>
                    </a:lnTo>
                    <a:lnTo>
                      <a:pt x="3144" y="6993"/>
                    </a:lnTo>
                    <a:lnTo>
                      <a:pt x="3206" y="7180"/>
                    </a:lnTo>
                    <a:lnTo>
                      <a:pt x="3278" y="7368"/>
                    </a:lnTo>
                    <a:lnTo>
                      <a:pt x="3483" y="7716"/>
                    </a:lnTo>
                    <a:lnTo>
                      <a:pt x="3769" y="7984"/>
                    </a:lnTo>
                    <a:lnTo>
                      <a:pt x="4117" y="8163"/>
                    </a:lnTo>
                    <a:lnTo>
                      <a:pt x="4314" y="8198"/>
                    </a:lnTo>
                    <a:lnTo>
                      <a:pt x="4314" y="61064"/>
                    </a:lnTo>
                    <a:lnTo>
                      <a:pt x="7064" y="61064"/>
                    </a:lnTo>
                    <a:lnTo>
                      <a:pt x="7636" y="8386"/>
                    </a:lnTo>
                    <a:lnTo>
                      <a:pt x="7627" y="8252"/>
                    </a:lnTo>
                    <a:lnTo>
                      <a:pt x="7645" y="8002"/>
                    </a:lnTo>
                    <a:lnTo>
                      <a:pt x="7752" y="7636"/>
                    </a:lnTo>
                    <a:lnTo>
                      <a:pt x="8029" y="7180"/>
                    </a:lnTo>
                    <a:lnTo>
                      <a:pt x="8377" y="6770"/>
                    </a:lnTo>
                    <a:lnTo>
                      <a:pt x="8564" y="6582"/>
                    </a:lnTo>
                    <a:lnTo>
                      <a:pt x="8752" y="6395"/>
                    </a:lnTo>
                    <a:lnTo>
                      <a:pt x="9118" y="5993"/>
                    </a:lnTo>
                    <a:lnTo>
                      <a:pt x="9422" y="5555"/>
                    </a:lnTo>
                    <a:lnTo>
                      <a:pt x="9565" y="5198"/>
                    </a:lnTo>
                    <a:lnTo>
                      <a:pt x="9618" y="4948"/>
                    </a:lnTo>
                    <a:lnTo>
                      <a:pt x="9618" y="4814"/>
                    </a:lnTo>
                    <a:lnTo>
                      <a:pt x="9609" y="4662"/>
                    </a:lnTo>
                    <a:lnTo>
                      <a:pt x="9547" y="4359"/>
                    </a:lnTo>
                    <a:lnTo>
                      <a:pt x="9359" y="3930"/>
                    </a:lnTo>
                    <a:lnTo>
                      <a:pt x="9198" y="3653"/>
                    </a:lnTo>
                    <a:lnTo>
                      <a:pt x="9020" y="3358"/>
                    </a:lnTo>
                    <a:lnTo>
                      <a:pt x="8627" y="2796"/>
                    </a:lnTo>
                    <a:lnTo>
                      <a:pt x="8189" y="2260"/>
                    </a:lnTo>
                    <a:lnTo>
                      <a:pt x="7725" y="1760"/>
                    </a:lnTo>
                    <a:lnTo>
                      <a:pt x="7475" y="1519"/>
                    </a:lnTo>
                    <a:lnTo>
                      <a:pt x="7296" y="1358"/>
                    </a:lnTo>
                    <a:lnTo>
                      <a:pt x="6993" y="1162"/>
                    </a:lnTo>
                    <a:lnTo>
                      <a:pt x="6778" y="1090"/>
                    </a:lnTo>
                    <a:lnTo>
                      <a:pt x="6564" y="1090"/>
                    </a:lnTo>
                    <a:lnTo>
                      <a:pt x="6377" y="1153"/>
                    </a:lnTo>
                    <a:lnTo>
                      <a:pt x="6313" y="1195"/>
                    </a:lnTo>
                    <a:lnTo>
                      <a:pt x="6313" y="1195"/>
                    </a:lnTo>
                    <a:lnTo>
                      <a:pt x="6225" y="947"/>
                    </a:lnTo>
                    <a:lnTo>
                      <a:pt x="5948" y="537"/>
                    </a:lnTo>
                    <a:lnTo>
                      <a:pt x="5564" y="242"/>
                    </a:lnTo>
                    <a:lnTo>
                      <a:pt x="5091" y="54"/>
                    </a:lnTo>
                    <a:lnTo>
                      <a:pt x="4832" y="10"/>
                    </a:lnTo>
                    <a:lnTo>
                      <a:pt x="4689" y="1"/>
                    </a:lnTo>
                    <a:close/>
                  </a:path>
                </a:pathLst>
              </a:custGeom>
              <a:solidFill>
                <a:srgbClr val="FCCFA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20"/>
              <p:cNvSpPr/>
              <p:nvPr/>
            </p:nvSpPr>
            <p:spPr>
              <a:xfrm>
                <a:off x="5701265" y="4359543"/>
                <a:ext cx="31264" cy="59037"/>
              </a:xfrm>
              <a:custGeom>
                <a:avLst/>
                <a:gdLst/>
                <a:ahLst/>
                <a:cxnLst/>
                <a:rect l="l" t="t" r="r" b="b"/>
                <a:pathLst>
                  <a:path w="573" h="1082" extrusionOk="0">
                    <a:moveTo>
                      <a:pt x="313" y="1"/>
                    </a:moveTo>
                    <a:lnTo>
                      <a:pt x="197" y="197"/>
                    </a:lnTo>
                    <a:lnTo>
                      <a:pt x="45" y="617"/>
                    </a:lnTo>
                    <a:lnTo>
                      <a:pt x="1" y="840"/>
                    </a:lnTo>
                    <a:lnTo>
                      <a:pt x="385" y="1073"/>
                    </a:lnTo>
                    <a:lnTo>
                      <a:pt x="394" y="1073"/>
                    </a:lnTo>
                    <a:lnTo>
                      <a:pt x="394" y="1081"/>
                    </a:lnTo>
                    <a:lnTo>
                      <a:pt x="474" y="903"/>
                    </a:lnTo>
                    <a:lnTo>
                      <a:pt x="572" y="751"/>
                    </a:lnTo>
                    <a:lnTo>
                      <a:pt x="572" y="742"/>
                    </a:lnTo>
                    <a:lnTo>
                      <a:pt x="420" y="385"/>
                    </a:lnTo>
                    <a:lnTo>
                      <a:pt x="313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20"/>
              <p:cNvSpPr/>
              <p:nvPr/>
            </p:nvSpPr>
            <p:spPr>
              <a:xfrm>
                <a:off x="5668147" y="4657281"/>
                <a:ext cx="41468" cy="48288"/>
              </a:xfrm>
              <a:custGeom>
                <a:avLst/>
                <a:gdLst/>
                <a:ahLst/>
                <a:cxnLst/>
                <a:rect l="l" t="t" r="r" b="b"/>
                <a:pathLst>
                  <a:path w="760" h="885" extrusionOk="0">
                    <a:moveTo>
                      <a:pt x="322" y="0"/>
                    </a:moveTo>
                    <a:lnTo>
                      <a:pt x="313" y="9"/>
                    </a:lnTo>
                    <a:lnTo>
                      <a:pt x="313" y="18"/>
                    </a:lnTo>
                    <a:lnTo>
                      <a:pt x="161" y="295"/>
                    </a:lnTo>
                    <a:lnTo>
                      <a:pt x="0" y="545"/>
                    </a:lnTo>
                    <a:lnTo>
                      <a:pt x="197" y="723"/>
                    </a:lnTo>
                    <a:lnTo>
                      <a:pt x="411" y="884"/>
                    </a:lnTo>
                    <a:lnTo>
                      <a:pt x="492" y="768"/>
                    </a:lnTo>
                    <a:lnTo>
                      <a:pt x="563" y="652"/>
                    </a:lnTo>
                    <a:lnTo>
                      <a:pt x="670" y="464"/>
                    </a:lnTo>
                    <a:lnTo>
                      <a:pt x="760" y="259"/>
                    </a:lnTo>
                    <a:lnTo>
                      <a:pt x="527" y="143"/>
                    </a:lnTo>
                    <a:lnTo>
                      <a:pt x="322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20"/>
              <p:cNvSpPr/>
              <p:nvPr/>
            </p:nvSpPr>
            <p:spPr>
              <a:xfrm>
                <a:off x="5638902" y="4694764"/>
                <a:ext cx="46378" cy="50252"/>
              </a:xfrm>
              <a:custGeom>
                <a:avLst/>
                <a:gdLst/>
                <a:ahLst/>
                <a:cxnLst/>
                <a:rect l="l" t="t" r="r" b="b"/>
                <a:pathLst>
                  <a:path w="850" h="921" extrusionOk="0">
                    <a:moveTo>
                      <a:pt x="438" y="1"/>
                    </a:moveTo>
                    <a:lnTo>
                      <a:pt x="233" y="269"/>
                    </a:lnTo>
                    <a:lnTo>
                      <a:pt x="1" y="501"/>
                    </a:lnTo>
                    <a:lnTo>
                      <a:pt x="144" y="715"/>
                    </a:lnTo>
                    <a:lnTo>
                      <a:pt x="295" y="921"/>
                    </a:lnTo>
                    <a:lnTo>
                      <a:pt x="447" y="787"/>
                    </a:lnTo>
                    <a:lnTo>
                      <a:pt x="724" y="492"/>
                    </a:lnTo>
                    <a:lnTo>
                      <a:pt x="849" y="331"/>
                    </a:lnTo>
                    <a:lnTo>
                      <a:pt x="635" y="179"/>
                    </a:lnTo>
                    <a:lnTo>
                      <a:pt x="438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20"/>
              <p:cNvSpPr/>
              <p:nvPr/>
            </p:nvSpPr>
            <p:spPr>
              <a:xfrm>
                <a:off x="5626735" y="4766402"/>
                <a:ext cx="36611" cy="34647"/>
              </a:xfrm>
              <a:custGeom>
                <a:avLst/>
                <a:gdLst/>
                <a:ahLst/>
                <a:cxnLst/>
                <a:rect l="l" t="t" r="r" b="b"/>
                <a:pathLst>
                  <a:path w="671" h="635" extrusionOk="0">
                    <a:moveTo>
                      <a:pt x="295" y="0"/>
                    </a:moveTo>
                    <a:lnTo>
                      <a:pt x="152" y="99"/>
                    </a:lnTo>
                    <a:lnTo>
                      <a:pt x="0" y="179"/>
                    </a:lnTo>
                    <a:lnTo>
                      <a:pt x="99" y="304"/>
                    </a:lnTo>
                    <a:lnTo>
                      <a:pt x="322" y="536"/>
                    </a:lnTo>
                    <a:lnTo>
                      <a:pt x="447" y="634"/>
                    </a:lnTo>
                    <a:lnTo>
                      <a:pt x="563" y="474"/>
                    </a:lnTo>
                    <a:lnTo>
                      <a:pt x="670" y="313"/>
                    </a:lnTo>
                    <a:lnTo>
                      <a:pt x="563" y="242"/>
                    </a:lnTo>
                    <a:lnTo>
                      <a:pt x="375" y="90"/>
                    </a:lnTo>
                    <a:lnTo>
                      <a:pt x="29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0"/>
              <p:cNvSpPr/>
              <p:nvPr/>
            </p:nvSpPr>
            <p:spPr>
              <a:xfrm>
                <a:off x="5658380" y="4787353"/>
                <a:ext cx="33229" cy="31210"/>
              </a:xfrm>
              <a:custGeom>
                <a:avLst/>
                <a:gdLst/>
                <a:ahLst/>
                <a:cxnLst/>
                <a:rect l="l" t="t" r="r" b="b"/>
                <a:pathLst>
                  <a:path w="609" h="572" fill="none" extrusionOk="0">
                    <a:moveTo>
                      <a:pt x="608" y="134"/>
                    </a:moveTo>
                    <a:lnTo>
                      <a:pt x="599" y="134"/>
                    </a:lnTo>
                    <a:lnTo>
                      <a:pt x="599" y="143"/>
                    </a:lnTo>
                    <a:lnTo>
                      <a:pt x="510" y="358"/>
                    </a:lnTo>
                    <a:lnTo>
                      <a:pt x="447" y="572"/>
                    </a:lnTo>
                    <a:lnTo>
                      <a:pt x="340" y="536"/>
                    </a:lnTo>
                    <a:lnTo>
                      <a:pt x="242" y="483"/>
                    </a:lnTo>
                    <a:lnTo>
                      <a:pt x="117" y="420"/>
                    </a:lnTo>
                    <a:lnTo>
                      <a:pt x="1" y="349"/>
                    </a:lnTo>
                    <a:lnTo>
                      <a:pt x="126" y="179"/>
                    </a:lnTo>
                    <a:lnTo>
                      <a:pt x="233" y="0"/>
                    </a:lnTo>
                    <a:lnTo>
                      <a:pt x="296" y="36"/>
                    </a:lnTo>
                    <a:lnTo>
                      <a:pt x="358" y="54"/>
                    </a:lnTo>
                    <a:lnTo>
                      <a:pt x="483" y="99"/>
                    </a:lnTo>
                    <a:lnTo>
                      <a:pt x="608" y="134"/>
                    </a:lnTo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0"/>
              <p:cNvSpPr/>
              <p:nvPr/>
            </p:nvSpPr>
            <p:spPr>
              <a:xfrm>
                <a:off x="5691554" y="4796629"/>
                <a:ext cx="28318" cy="32192"/>
              </a:xfrm>
              <a:custGeom>
                <a:avLst/>
                <a:gdLst/>
                <a:ahLst/>
                <a:cxnLst/>
                <a:rect l="l" t="t" r="r" b="b"/>
                <a:pathLst>
                  <a:path w="519" h="590" extrusionOk="0">
                    <a:moveTo>
                      <a:pt x="152" y="0"/>
                    </a:moveTo>
                    <a:lnTo>
                      <a:pt x="152" y="18"/>
                    </a:lnTo>
                    <a:lnTo>
                      <a:pt x="143" y="45"/>
                    </a:lnTo>
                    <a:lnTo>
                      <a:pt x="54" y="250"/>
                    </a:lnTo>
                    <a:lnTo>
                      <a:pt x="0" y="464"/>
                    </a:lnTo>
                    <a:lnTo>
                      <a:pt x="45" y="482"/>
                    </a:lnTo>
                    <a:lnTo>
                      <a:pt x="80" y="491"/>
                    </a:lnTo>
                    <a:lnTo>
                      <a:pt x="286" y="554"/>
                    </a:lnTo>
                    <a:lnTo>
                      <a:pt x="509" y="589"/>
                    </a:lnTo>
                    <a:lnTo>
                      <a:pt x="500" y="322"/>
                    </a:lnTo>
                    <a:lnTo>
                      <a:pt x="518" y="45"/>
                    </a:lnTo>
                    <a:lnTo>
                      <a:pt x="348" y="27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0"/>
              <p:cNvSpPr/>
              <p:nvPr/>
            </p:nvSpPr>
            <p:spPr>
              <a:xfrm>
                <a:off x="5604310" y="4727882"/>
                <a:ext cx="43923" cy="45887"/>
              </a:xfrm>
              <a:custGeom>
                <a:avLst/>
                <a:gdLst/>
                <a:ahLst/>
                <a:cxnLst/>
                <a:rect l="l" t="t" r="r" b="b"/>
                <a:pathLst>
                  <a:path w="805" h="841" extrusionOk="0">
                    <a:moveTo>
                      <a:pt x="501" y="1"/>
                    </a:moveTo>
                    <a:lnTo>
                      <a:pt x="260" y="189"/>
                    </a:lnTo>
                    <a:lnTo>
                      <a:pt x="1" y="331"/>
                    </a:lnTo>
                    <a:lnTo>
                      <a:pt x="135" y="840"/>
                    </a:lnTo>
                    <a:lnTo>
                      <a:pt x="313" y="751"/>
                    </a:lnTo>
                    <a:lnTo>
                      <a:pt x="644" y="546"/>
                    </a:lnTo>
                    <a:lnTo>
                      <a:pt x="804" y="421"/>
                    </a:lnTo>
                    <a:lnTo>
                      <a:pt x="644" y="215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20"/>
              <p:cNvSpPr/>
              <p:nvPr/>
            </p:nvSpPr>
            <p:spPr>
              <a:xfrm>
                <a:off x="5699301" y="4415086"/>
                <a:ext cx="20570" cy="36120"/>
              </a:xfrm>
              <a:custGeom>
                <a:avLst/>
                <a:gdLst/>
                <a:ahLst/>
                <a:cxnLst/>
                <a:rect l="l" t="t" r="r" b="b"/>
                <a:pathLst>
                  <a:path w="377" h="662" extrusionOk="0">
                    <a:moveTo>
                      <a:pt x="10" y="1"/>
                    </a:moveTo>
                    <a:lnTo>
                      <a:pt x="1" y="331"/>
                    </a:lnTo>
                    <a:lnTo>
                      <a:pt x="28" y="653"/>
                    </a:lnTo>
                    <a:lnTo>
                      <a:pt x="144" y="644"/>
                    </a:lnTo>
                    <a:lnTo>
                      <a:pt x="260" y="644"/>
                    </a:lnTo>
                    <a:lnTo>
                      <a:pt x="287" y="653"/>
                    </a:lnTo>
                    <a:lnTo>
                      <a:pt x="305" y="662"/>
                    </a:lnTo>
                    <a:lnTo>
                      <a:pt x="322" y="430"/>
                    </a:lnTo>
                    <a:lnTo>
                      <a:pt x="376" y="206"/>
                    </a:lnTo>
                    <a:lnTo>
                      <a:pt x="358" y="206"/>
                    </a:lnTo>
                    <a:lnTo>
                      <a:pt x="340" y="197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20"/>
              <p:cNvSpPr/>
              <p:nvPr/>
            </p:nvSpPr>
            <p:spPr>
              <a:xfrm>
                <a:off x="5709559" y="4512531"/>
                <a:ext cx="19042" cy="45396"/>
              </a:xfrm>
              <a:custGeom>
                <a:avLst/>
                <a:gdLst/>
                <a:ahLst/>
                <a:cxnLst/>
                <a:rect l="l" t="t" r="r" b="b"/>
                <a:pathLst>
                  <a:path w="349" h="832" extrusionOk="0">
                    <a:moveTo>
                      <a:pt x="233" y="1"/>
                    </a:moveTo>
                    <a:lnTo>
                      <a:pt x="1" y="72"/>
                    </a:lnTo>
                    <a:lnTo>
                      <a:pt x="27" y="456"/>
                    </a:lnTo>
                    <a:lnTo>
                      <a:pt x="18" y="831"/>
                    </a:lnTo>
                    <a:lnTo>
                      <a:pt x="18" y="831"/>
                    </a:lnTo>
                    <a:lnTo>
                      <a:pt x="349" y="787"/>
                    </a:lnTo>
                    <a:lnTo>
                      <a:pt x="340" y="653"/>
                    </a:lnTo>
                    <a:lnTo>
                      <a:pt x="322" y="510"/>
                    </a:lnTo>
                    <a:lnTo>
                      <a:pt x="286" y="260"/>
                    </a:lnTo>
                    <a:lnTo>
                      <a:pt x="233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20"/>
              <p:cNvSpPr/>
              <p:nvPr/>
            </p:nvSpPr>
            <p:spPr>
              <a:xfrm>
                <a:off x="5701756" y="4458953"/>
                <a:ext cx="19042" cy="48288"/>
              </a:xfrm>
              <a:custGeom>
                <a:avLst/>
                <a:gdLst/>
                <a:ahLst/>
                <a:cxnLst/>
                <a:rect l="l" t="t" r="r" b="b"/>
                <a:pathLst>
                  <a:path w="349" h="885" extrusionOk="0">
                    <a:moveTo>
                      <a:pt x="251" y="1"/>
                    </a:moveTo>
                    <a:lnTo>
                      <a:pt x="233" y="10"/>
                    </a:lnTo>
                    <a:lnTo>
                      <a:pt x="108" y="10"/>
                    </a:lnTo>
                    <a:lnTo>
                      <a:pt x="1" y="19"/>
                    </a:lnTo>
                    <a:lnTo>
                      <a:pt x="27" y="197"/>
                    </a:lnTo>
                    <a:lnTo>
                      <a:pt x="54" y="376"/>
                    </a:lnTo>
                    <a:lnTo>
                      <a:pt x="99" y="626"/>
                    </a:lnTo>
                    <a:lnTo>
                      <a:pt x="135" y="876"/>
                    </a:lnTo>
                    <a:lnTo>
                      <a:pt x="135" y="885"/>
                    </a:lnTo>
                    <a:lnTo>
                      <a:pt x="349" y="813"/>
                    </a:lnTo>
                    <a:lnTo>
                      <a:pt x="277" y="420"/>
                    </a:lnTo>
                    <a:lnTo>
                      <a:pt x="251" y="10"/>
                    </a:lnTo>
                    <a:lnTo>
                      <a:pt x="25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20"/>
              <p:cNvSpPr/>
              <p:nvPr/>
            </p:nvSpPr>
            <p:spPr>
              <a:xfrm>
                <a:off x="5689589" y="4615378"/>
                <a:ext cx="36120" cy="47306"/>
              </a:xfrm>
              <a:custGeom>
                <a:avLst/>
                <a:gdLst/>
                <a:ahLst/>
                <a:cxnLst/>
                <a:rect l="l" t="t" r="r" b="b"/>
                <a:pathLst>
                  <a:path w="662" h="867" extrusionOk="0">
                    <a:moveTo>
                      <a:pt x="215" y="0"/>
                    </a:moveTo>
                    <a:lnTo>
                      <a:pt x="125" y="313"/>
                    </a:lnTo>
                    <a:lnTo>
                      <a:pt x="0" y="607"/>
                    </a:lnTo>
                    <a:lnTo>
                      <a:pt x="206" y="759"/>
                    </a:lnTo>
                    <a:lnTo>
                      <a:pt x="429" y="866"/>
                    </a:lnTo>
                    <a:lnTo>
                      <a:pt x="572" y="482"/>
                    </a:lnTo>
                    <a:lnTo>
                      <a:pt x="661" y="72"/>
                    </a:lnTo>
                    <a:lnTo>
                      <a:pt x="438" y="45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20"/>
              <p:cNvSpPr/>
              <p:nvPr/>
            </p:nvSpPr>
            <p:spPr>
              <a:xfrm>
                <a:off x="5703721" y="4564691"/>
                <a:ext cx="25863" cy="45341"/>
              </a:xfrm>
              <a:custGeom>
                <a:avLst/>
                <a:gdLst/>
                <a:ahLst/>
                <a:cxnLst/>
                <a:rect l="l" t="t" r="r" b="b"/>
                <a:pathLst>
                  <a:path w="474" h="831" extrusionOk="0">
                    <a:moveTo>
                      <a:pt x="465" y="0"/>
                    </a:moveTo>
                    <a:lnTo>
                      <a:pt x="116" y="45"/>
                    </a:lnTo>
                    <a:lnTo>
                      <a:pt x="81" y="411"/>
                    </a:lnTo>
                    <a:lnTo>
                      <a:pt x="0" y="768"/>
                    </a:lnTo>
                    <a:lnTo>
                      <a:pt x="215" y="813"/>
                    </a:lnTo>
                    <a:lnTo>
                      <a:pt x="429" y="831"/>
                    </a:lnTo>
                    <a:lnTo>
                      <a:pt x="474" y="420"/>
                    </a:lnTo>
                    <a:lnTo>
                      <a:pt x="46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20"/>
              <p:cNvSpPr/>
              <p:nvPr/>
            </p:nvSpPr>
            <p:spPr>
              <a:xfrm>
                <a:off x="5572174" y="4313275"/>
                <a:ext cx="188623" cy="525328"/>
              </a:xfrm>
              <a:custGeom>
                <a:avLst/>
                <a:gdLst/>
                <a:ahLst/>
                <a:cxnLst/>
                <a:rect l="l" t="t" r="r" b="b"/>
                <a:pathLst>
                  <a:path w="3457" h="9628" extrusionOk="0">
                    <a:moveTo>
                      <a:pt x="3358" y="1"/>
                    </a:moveTo>
                    <a:lnTo>
                      <a:pt x="3322" y="10"/>
                    </a:lnTo>
                    <a:lnTo>
                      <a:pt x="3099" y="152"/>
                    </a:lnTo>
                    <a:lnTo>
                      <a:pt x="2715" y="501"/>
                    </a:lnTo>
                    <a:lnTo>
                      <a:pt x="2429" y="938"/>
                    </a:lnTo>
                    <a:lnTo>
                      <a:pt x="2233" y="1438"/>
                    </a:lnTo>
                    <a:lnTo>
                      <a:pt x="2188" y="1715"/>
                    </a:lnTo>
                    <a:lnTo>
                      <a:pt x="2188" y="1724"/>
                    </a:lnTo>
                    <a:lnTo>
                      <a:pt x="2152" y="2063"/>
                    </a:lnTo>
                    <a:lnTo>
                      <a:pt x="2215" y="2742"/>
                    </a:lnTo>
                    <a:lnTo>
                      <a:pt x="2268" y="3072"/>
                    </a:lnTo>
                    <a:lnTo>
                      <a:pt x="2304" y="3314"/>
                    </a:lnTo>
                    <a:lnTo>
                      <a:pt x="2340" y="3564"/>
                    </a:lnTo>
                    <a:lnTo>
                      <a:pt x="2367" y="3814"/>
                    </a:lnTo>
                    <a:lnTo>
                      <a:pt x="2376" y="4305"/>
                    </a:lnTo>
                    <a:lnTo>
                      <a:pt x="2367" y="4537"/>
                    </a:lnTo>
                    <a:lnTo>
                      <a:pt x="2358" y="4564"/>
                    </a:lnTo>
                    <a:lnTo>
                      <a:pt x="2358" y="4591"/>
                    </a:lnTo>
                    <a:lnTo>
                      <a:pt x="2358" y="4600"/>
                    </a:lnTo>
                    <a:lnTo>
                      <a:pt x="2358" y="4608"/>
                    </a:lnTo>
                    <a:lnTo>
                      <a:pt x="2322" y="4984"/>
                    </a:lnTo>
                    <a:lnTo>
                      <a:pt x="2251" y="5341"/>
                    </a:lnTo>
                    <a:lnTo>
                      <a:pt x="2206" y="5359"/>
                    </a:lnTo>
                    <a:lnTo>
                      <a:pt x="2188" y="5394"/>
                    </a:lnTo>
                    <a:lnTo>
                      <a:pt x="2179" y="5448"/>
                    </a:lnTo>
                    <a:lnTo>
                      <a:pt x="2206" y="5484"/>
                    </a:lnTo>
                    <a:lnTo>
                      <a:pt x="2108" y="5805"/>
                    </a:lnTo>
                    <a:lnTo>
                      <a:pt x="1983" y="6109"/>
                    </a:lnTo>
                    <a:lnTo>
                      <a:pt x="1974" y="6118"/>
                    </a:lnTo>
                    <a:lnTo>
                      <a:pt x="1965" y="6135"/>
                    </a:lnTo>
                    <a:lnTo>
                      <a:pt x="1965" y="6153"/>
                    </a:lnTo>
                    <a:lnTo>
                      <a:pt x="1938" y="6198"/>
                    </a:lnTo>
                    <a:lnTo>
                      <a:pt x="1920" y="6252"/>
                    </a:lnTo>
                    <a:lnTo>
                      <a:pt x="1777" y="6519"/>
                    </a:lnTo>
                    <a:lnTo>
                      <a:pt x="1456" y="6993"/>
                    </a:lnTo>
                    <a:lnTo>
                      <a:pt x="1099" y="7377"/>
                    </a:lnTo>
                    <a:lnTo>
                      <a:pt x="706" y="7671"/>
                    </a:lnTo>
                    <a:lnTo>
                      <a:pt x="491" y="7788"/>
                    </a:lnTo>
                    <a:lnTo>
                      <a:pt x="456" y="7788"/>
                    </a:lnTo>
                    <a:lnTo>
                      <a:pt x="429" y="7805"/>
                    </a:lnTo>
                    <a:lnTo>
                      <a:pt x="411" y="7832"/>
                    </a:lnTo>
                    <a:lnTo>
                      <a:pt x="241" y="7904"/>
                    </a:lnTo>
                    <a:lnTo>
                      <a:pt x="63" y="7957"/>
                    </a:lnTo>
                    <a:lnTo>
                      <a:pt x="36" y="7975"/>
                    </a:lnTo>
                    <a:lnTo>
                      <a:pt x="0" y="8029"/>
                    </a:lnTo>
                    <a:lnTo>
                      <a:pt x="9" y="8064"/>
                    </a:lnTo>
                    <a:lnTo>
                      <a:pt x="36" y="8118"/>
                    </a:lnTo>
                    <a:lnTo>
                      <a:pt x="90" y="8127"/>
                    </a:lnTo>
                    <a:lnTo>
                      <a:pt x="116" y="8127"/>
                    </a:lnTo>
                    <a:lnTo>
                      <a:pt x="277" y="8073"/>
                    </a:lnTo>
                    <a:lnTo>
                      <a:pt x="429" y="8011"/>
                    </a:lnTo>
                    <a:lnTo>
                      <a:pt x="563" y="8502"/>
                    </a:lnTo>
                    <a:lnTo>
                      <a:pt x="331" y="8600"/>
                    </a:lnTo>
                    <a:lnTo>
                      <a:pt x="90" y="8663"/>
                    </a:lnTo>
                    <a:lnTo>
                      <a:pt x="54" y="8681"/>
                    </a:lnTo>
                    <a:lnTo>
                      <a:pt x="18" y="8734"/>
                    </a:lnTo>
                    <a:lnTo>
                      <a:pt x="27" y="8770"/>
                    </a:lnTo>
                    <a:lnTo>
                      <a:pt x="54" y="8823"/>
                    </a:lnTo>
                    <a:lnTo>
                      <a:pt x="107" y="8832"/>
                    </a:lnTo>
                    <a:lnTo>
                      <a:pt x="125" y="8832"/>
                    </a:lnTo>
                    <a:lnTo>
                      <a:pt x="375" y="8761"/>
                    </a:lnTo>
                    <a:lnTo>
                      <a:pt x="616" y="8672"/>
                    </a:lnTo>
                    <a:lnTo>
                      <a:pt x="643" y="8707"/>
                    </a:lnTo>
                    <a:lnTo>
                      <a:pt x="688" y="8716"/>
                    </a:lnTo>
                    <a:lnTo>
                      <a:pt x="697" y="8716"/>
                    </a:lnTo>
                    <a:lnTo>
                      <a:pt x="715" y="8707"/>
                    </a:lnTo>
                    <a:lnTo>
                      <a:pt x="741" y="8698"/>
                    </a:lnTo>
                    <a:lnTo>
                      <a:pt x="777" y="8645"/>
                    </a:lnTo>
                    <a:lnTo>
                      <a:pt x="768" y="8609"/>
                    </a:lnTo>
                    <a:lnTo>
                      <a:pt x="768" y="8600"/>
                    </a:lnTo>
                    <a:lnTo>
                      <a:pt x="813" y="8582"/>
                    </a:lnTo>
                    <a:lnTo>
                      <a:pt x="849" y="8564"/>
                    </a:lnTo>
                    <a:lnTo>
                      <a:pt x="1027" y="8806"/>
                    </a:lnTo>
                    <a:lnTo>
                      <a:pt x="1483" y="9190"/>
                    </a:lnTo>
                    <a:lnTo>
                      <a:pt x="1742" y="9332"/>
                    </a:lnTo>
                    <a:lnTo>
                      <a:pt x="1876" y="9386"/>
                    </a:lnTo>
                    <a:lnTo>
                      <a:pt x="2010" y="9440"/>
                    </a:lnTo>
                    <a:lnTo>
                      <a:pt x="2027" y="9466"/>
                    </a:lnTo>
                    <a:lnTo>
                      <a:pt x="2063" y="9475"/>
                    </a:lnTo>
                    <a:lnTo>
                      <a:pt x="2108" y="9475"/>
                    </a:lnTo>
                    <a:lnTo>
                      <a:pt x="2161" y="9493"/>
                    </a:lnTo>
                    <a:lnTo>
                      <a:pt x="2215" y="9511"/>
                    </a:lnTo>
                    <a:lnTo>
                      <a:pt x="2358" y="9556"/>
                    </a:lnTo>
                    <a:lnTo>
                      <a:pt x="2670" y="9618"/>
                    </a:lnTo>
                    <a:lnTo>
                      <a:pt x="2822" y="9627"/>
                    </a:lnTo>
                    <a:lnTo>
                      <a:pt x="2938" y="9627"/>
                    </a:lnTo>
                    <a:lnTo>
                      <a:pt x="3153" y="9573"/>
                    </a:lnTo>
                    <a:lnTo>
                      <a:pt x="3260" y="9520"/>
                    </a:lnTo>
                    <a:lnTo>
                      <a:pt x="3287" y="9502"/>
                    </a:lnTo>
                    <a:lnTo>
                      <a:pt x="3304" y="9440"/>
                    </a:lnTo>
                    <a:lnTo>
                      <a:pt x="3295" y="9413"/>
                    </a:lnTo>
                    <a:lnTo>
                      <a:pt x="3269" y="9377"/>
                    </a:lnTo>
                    <a:lnTo>
                      <a:pt x="3206" y="9359"/>
                    </a:lnTo>
                    <a:lnTo>
                      <a:pt x="3179" y="9377"/>
                    </a:lnTo>
                    <a:lnTo>
                      <a:pt x="3028" y="9440"/>
                    </a:lnTo>
                    <a:lnTo>
                      <a:pt x="2867" y="9457"/>
                    </a:lnTo>
                    <a:lnTo>
                      <a:pt x="2858" y="9190"/>
                    </a:lnTo>
                    <a:lnTo>
                      <a:pt x="2876" y="8922"/>
                    </a:lnTo>
                    <a:lnTo>
                      <a:pt x="2920" y="8922"/>
                    </a:lnTo>
                    <a:lnTo>
                      <a:pt x="3072" y="8913"/>
                    </a:lnTo>
                    <a:lnTo>
                      <a:pt x="3206" y="8868"/>
                    </a:lnTo>
                    <a:lnTo>
                      <a:pt x="3242" y="8850"/>
                    </a:lnTo>
                    <a:lnTo>
                      <a:pt x="3260" y="8788"/>
                    </a:lnTo>
                    <a:lnTo>
                      <a:pt x="3251" y="8761"/>
                    </a:lnTo>
                    <a:lnTo>
                      <a:pt x="3233" y="8725"/>
                    </a:lnTo>
                    <a:lnTo>
                      <a:pt x="3170" y="8707"/>
                    </a:lnTo>
                    <a:lnTo>
                      <a:pt x="3144" y="8716"/>
                    </a:lnTo>
                    <a:lnTo>
                      <a:pt x="3054" y="8743"/>
                    </a:lnTo>
                    <a:lnTo>
                      <a:pt x="2858" y="8752"/>
                    </a:lnTo>
                    <a:lnTo>
                      <a:pt x="2760" y="8743"/>
                    </a:lnTo>
                    <a:lnTo>
                      <a:pt x="2590" y="8725"/>
                    </a:lnTo>
                    <a:lnTo>
                      <a:pt x="2197" y="8654"/>
                    </a:lnTo>
                    <a:lnTo>
                      <a:pt x="2001" y="8591"/>
                    </a:lnTo>
                    <a:lnTo>
                      <a:pt x="1822" y="8520"/>
                    </a:lnTo>
                    <a:lnTo>
                      <a:pt x="1545" y="8323"/>
                    </a:lnTo>
                    <a:lnTo>
                      <a:pt x="1429" y="8207"/>
                    </a:lnTo>
                    <a:lnTo>
                      <a:pt x="1483" y="8171"/>
                    </a:lnTo>
                    <a:lnTo>
                      <a:pt x="1527" y="8127"/>
                    </a:lnTo>
                    <a:lnTo>
                      <a:pt x="1554" y="8127"/>
                    </a:lnTo>
                    <a:lnTo>
                      <a:pt x="1572" y="8118"/>
                    </a:lnTo>
                    <a:lnTo>
                      <a:pt x="1581" y="8100"/>
                    </a:lnTo>
                    <a:lnTo>
                      <a:pt x="1590" y="8082"/>
                    </a:lnTo>
                    <a:lnTo>
                      <a:pt x="1849" y="7859"/>
                    </a:lnTo>
                    <a:lnTo>
                      <a:pt x="2286" y="7341"/>
                    </a:lnTo>
                    <a:lnTo>
                      <a:pt x="2465" y="7046"/>
                    </a:lnTo>
                    <a:lnTo>
                      <a:pt x="2581" y="6841"/>
                    </a:lnTo>
                    <a:lnTo>
                      <a:pt x="2679" y="6618"/>
                    </a:lnTo>
                    <a:lnTo>
                      <a:pt x="2688" y="6627"/>
                    </a:lnTo>
                    <a:lnTo>
                      <a:pt x="2742" y="6609"/>
                    </a:lnTo>
                    <a:lnTo>
                      <a:pt x="2769" y="6564"/>
                    </a:lnTo>
                    <a:lnTo>
                      <a:pt x="2777" y="6511"/>
                    </a:lnTo>
                    <a:lnTo>
                      <a:pt x="2742" y="6475"/>
                    </a:lnTo>
                    <a:lnTo>
                      <a:pt x="2822" y="6260"/>
                    </a:lnTo>
                    <a:lnTo>
                      <a:pt x="2938" y="5823"/>
                    </a:lnTo>
                    <a:lnTo>
                      <a:pt x="2983" y="5591"/>
                    </a:lnTo>
                    <a:lnTo>
                      <a:pt x="3001" y="5573"/>
                    </a:lnTo>
                    <a:lnTo>
                      <a:pt x="3010" y="5537"/>
                    </a:lnTo>
                    <a:lnTo>
                      <a:pt x="3010" y="5510"/>
                    </a:lnTo>
                    <a:lnTo>
                      <a:pt x="3001" y="5493"/>
                    </a:lnTo>
                    <a:lnTo>
                      <a:pt x="3045" y="5162"/>
                    </a:lnTo>
                    <a:lnTo>
                      <a:pt x="3045" y="4483"/>
                    </a:lnTo>
                    <a:lnTo>
                      <a:pt x="3010" y="4144"/>
                    </a:lnTo>
                    <a:lnTo>
                      <a:pt x="2965" y="3876"/>
                    </a:lnTo>
                    <a:lnTo>
                      <a:pt x="2920" y="3626"/>
                    </a:lnTo>
                    <a:lnTo>
                      <a:pt x="2876" y="3394"/>
                    </a:lnTo>
                    <a:lnTo>
                      <a:pt x="2804" y="2921"/>
                    </a:lnTo>
                    <a:lnTo>
                      <a:pt x="2795" y="2680"/>
                    </a:lnTo>
                    <a:lnTo>
                      <a:pt x="2804" y="2474"/>
                    </a:lnTo>
                    <a:lnTo>
                      <a:pt x="2876" y="2108"/>
                    </a:lnTo>
                    <a:lnTo>
                      <a:pt x="3010" y="1787"/>
                    </a:lnTo>
                    <a:lnTo>
                      <a:pt x="3215" y="1537"/>
                    </a:lnTo>
                    <a:lnTo>
                      <a:pt x="3331" y="1447"/>
                    </a:lnTo>
                    <a:lnTo>
                      <a:pt x="3358" y="1420"/>
                    </a:lnTo>
                    <a:lnTo>
                      <a:pt x="3376" y="1358"/>
                    </a:lnTo>
                    <a:lnTo>
                      <a:pt x="3358" y="1331"/>
                    </a:lnTo>
                    <a:lnTo>
                      <a:pt x="3331" y="1304"/>
                    </a:lnTo>
                    <a:lnTo>
                      <a:pt x="3269" y="1287"/>
                    </a:lnTo>
                    <a:lnTo>
                      <a:pt x="3242" y="1304"/>
                    </a:lnTo>
                    <a:lnTo>
                      <a:pt x="3144" y="1376"/>
                    </a:lnTo>
                    <a:lnTo>
                      <a:pt x="3063" y="1456"/>
                    </a:lnTo>
                    <a:lnTo>
                      <a:pt x="2911" y="1072"/>
                    </a:lnTo>
                    <a:lnTo>
                      <a:pt x="2804" y="670"/>
                    </a:lnTo>
                    <a:lnTo>
                      <a:pt x="2938" y="519"/>
                    </a:lnTo>
                    <a:lnTo>
                      <a:pt x="3233" y="260"/>
                    </a:lnTo>
                    <a:lnTo>
                      <a:pt x="3412" y="161"/>
                    </a:lnTo>
                    <a:lnTo>
                      <a:pt x="3438" y="143"/>
                    </a:lnTo>
                    <a:lnTo>
                      <a:pt x="3456" y="81"/>
                    </a:lnTo>
                    <a:lnTo>
                      <a:pt x="3438" y="45"/>
                    </a:lnTo>
                    <a:lnTo>
                      <a:pt x="3420" y="18"/>
                    </a:lnTo>
                    <a:lnTo>
                      <a:pt x="3358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20"/>
              <p:cNvSpPr/>
              <p:nvPr/>
            </p:nvSpPr>
            <p:spPr>
              <a:xfrm>
                <a:off x="5583850" y="4474557"/>
                <a:ext cx="96521" cy="170562"/>
              </a:xfrm>
              <a:custGeom>
                <a:avLst/>
                <a:gdLst/>
                <a:ahLst/>
                <a:cxnLst/>
                <a:rect l="l" t="t" r="r" b="b"/>
                <a:pathLst>
                  <a:path w="1769" h="3126" extrusionOk="0">
                    <a:moveTo>
                      <a:pt x="876" y="0"/>
                    </a:moveTo>
                    <a:lnTo>
                      <a:pt x="760" y="9"/>
                    </a:lnTo>
                    <a:lnTo>
                      <a:pt x="733" y="18"/>
                    </a:lnTo>
                    <a:lnTo>
                      <a:pt x="706" y="36"/>
                    </a:lnTo>
                    <a:lnTo>
                      <a:pt x="599" y="72"/>
                    </a:lnTo>
                    <a:lnTo>
                      <a:pt x="358" y="206"/>
                    </a:lnTo>
                    <a:lnTo>
                      <a:pt x="277" y="286"/>
                    </a:lnTo>
                    <a:lnTo>
                      <a:pt x="215" y="402"/>
                    </a:lnTo>
                    <a:lnTo>
                      <a:pt x="224" y="590"/>
                    </a:lnTo>
                    <a:lnTo>
                      <a:pt x="268" y="679"/>
                    </a:lnTo>
                    <a:lnTo>
                      <a:pt x="286" y="715"/>
                    </a:lnTo>
                    <a:lnTo>
                      <a:pt x="304" y="768"/>
                    </a:lnTo>
                    <a:lnTo>
                      <a:pt x="527" y="1304"/>
                    </a:lnTo>
                    <a:lnTo>
                      <a:pt x="724" y="1858"/>
                    </a:lnTo>
                    <a:lnTo>
                      <a:pt x="769" y="2001"/>
                    </a:lnTo>
                    <a:lnTo>
                      <a:pt x="777" y="2117"/>
                    </a:lnTo>
                    <a:lnTo>
                      <a:pt x="769" y="2224"/>
                    </a:lnTo>
                    <a:lnTo>
                      <a:pt x="652" y="2456"/>
                    </a:lnTo>
                    <a:lnTo>
                      <a:pt x="554" y="2572"/>
                    </a:lnTo>
                    <a:lnTo>
                      <a:pt x="438" y="2670"/>
                    </a:lnTo>
                    <a:lnTo>
                      <a:pt x="188" y="2849"/>
                    </a:lnTo>
                    <a:lnTo>
                      <a:pt x="54" y="2912"/>
                    </a:lnTo>
                    <a:lnTo>
                      <a:pt x="10" y="2947"/>
                    </a:lnTo>
                    <a:lnTo>
                      <a:pt x="1" y="3001"/>
                    </a:lnTo>
                    <a:lnTo>
                      <a:pt x="670" y="2688"/>
                    </a:lnTo>
                    <a:lnTo>
                      <a:pt x="670" y="2688"/>
                    </a:lnTo>
                    <a:lnTo>
                      <a:pt x="795" y="2545"/>
                    </a:lnTo>
                    <a:lnTo>
                      <a:pt x="938" y="2260"/>
                    </a:lnTo>
                    <a:lnTo>
                      <a:pt x="947" y="2117"/>
                    </a:lnTo>
                    <a:lnTo>
                      <a:pt x="929" y="1947"/>
                    </a:lnTo>
                    <a:lnTo>
                      <a:pt x="885" y="1804"/>
                    </a:lnTo>
                    <a:lnTo>
                      <a:pt x="688" y="1251"/>
                    </a:lnTo>
                    <a:lnTo>
                      <a:pt x="465" y="697"/>
                    </a:lnTo>
                    <a:lnTo>
                      <a:pt x="447" y="652"/>
                    </a:lnTo>
                    <a:lnTo>
                      <a:pt x="420" y="608"/>
                    </a:lnTo>
                    <a:lnTo>
                      <a:pt x="385" y="527"/>
                    </a:lnTo>
                    <a:lnTo>
                      <a:pt x="376" y="438"/>
                    </a:lnTo>
                    <a:lnTo>
                      <a:pt x="411" y="384"/>
                    </a:lnTo>
                    <a:lnTo>
                      <a:pt x="474" y="331"/>
                    </a:lnTo>
                    <a:lnTo>
                      <a:pt x="679" y="224"/>
                    </a:lnTo>
                    <a:lnTo>
                      <a:pt x="769" y="188"/>
                    </a:lnTo>
                    <a:lnTo>
                      <a:pt x="795" y="179"/>
                    </a:lnTo>
                    <a:lnTo>
                      <a:pt x="831" y="170"/>
                    </a:lnTo>
                    <a:lnTo>
                      <a:pt x="840" y="161"/>
                    </a:lnTo>
                    <a:lnTo>
                      <a:pt x="849" y="179"/>
                    </a:lnTo>
                    <a:lnTo>
                      <a:pt x="858" y="197"/>
                    </a:lnTo>
                    <a:lnTo>
                      <a:pt x="1501" y="2117"/>
                    </a:lnTo>
                    <a:lnTo>
                      <a:pt x="1474" y="2090"/>
                    </a:lnTo>
                    <a:lnTo>
                      <a:pt x="1429" y="2090"/>
                    </a:lnTo>
                    <a:lnTo>
                      <a:pt x="1376" y="2108"/>
                    </a:lnTo>
                    <a:lnTo>
                      <a:pt x="1349" y="2153"/>
                    </a:lnTo>
                    <a:lnTo>
                      <a:pt x="1331" y="2260"/>
                    </a:lnTo>
                    <a:lnTo>
                      <a:pt x="1251" y="2447"/>
                    </a:lnTo>
                    <a:lnTo>
                      <a:pt x="1135" y="2617"/>
                    </a:lnTo>
                    <a:lnTo>
                      <a:pt x="992" y="2760"/>
                    </a:lnTo>
                    <a:lnTo>
                      <a:pt x="903" y="2813"/>
                    </a:lnTo>
                    <a:lnTo>
                      <a:pt x="777" y="2885"/>
                    </a:lnTo>
                    <a:lnTo>
                      <a:pt x="492" y="2956"/>
                    </a:lnTo>
                    <a:lnTo>
                      <a:pt x="340" y="2956"/>
                    </a:lnTo>
                    <a:lnTo>
                      <a:pt x="519" y="2831"/>
                    </a:lnTo>
                    <a:lnTo>
                      <a:pt x="670" y="2688"/>
                    </a:lnTo>
                    <a:lnTo>
                      <a:pt x="670" y="2688"/>
                    </a:lnTo>
                    <a:lnTo>
                      <a:pt x="63" y="3072"/>
                    </a:lnTo>
                    <a:lnTo>
                      <a:pt x="224" y="3117"/>
                    </a:lnTo>
                    <a:lnTo>
                      <a:pt x="394" y="3126"/>
                    </a:lnTo>
                    <a:lnTo>
                      <a:pt x="545" y="3117"/>
                    </a:lnTo>
                    <a:lnTo>
                      <a:pt x="849" y="3037"/>
                    </a:lnTo>
                    <a:lnTo>
                      <a:pt x="992" y="2956"/>
                    </a:lnTo>
                    <a:lnTo>
                      <a:pt x="1144" y="2858"/>
                    </a:lnTo>
                    <a:lnTo>
                      <a:pt x="1376" y="2572"/>
                    </a:lnTo>
                    <a:lnTo>
                      <a:pt x="1456" y="2411"/>
                    </a:lnTo>
                    <a:lnTo>
                      <a:pt x="1563" y="2644"/>
                    </a:lnTo>
                    <a:lnTo>
                      <a:pt x="1590" y="2679"/>
                    </a:lnTo>
                    <a:lnTo>
                      <a:pt x="1626" y="2688"/>
                    </a:lnTo>
                    <a:lnTo>
                      <a:pt x="1670" y="2688"/>
                    </a:lnTo>
                    <a:lnTo>
                      <a:pt x="1706" y="2662"/>
                    </a:lnTo>
                    <a:lnTo>
                      <a:pt x="1742" y="2599"/>
                    </a:lnTo>
                    <a:lnTo>
                      <a:pt x="1769" y="2474"/>
                    </a:lnTo>
                    <a:lnTo>
                      <a:pt x="1742" y="2295"/>
                    </a:lnTo>
                    <a:lnTo>
                      <a:pt x="1715" y="2215"/>
                    </a:lnTo>
                    <a:lnTo>
                      <a:pt x="1019" y="143"/>
                    </a:lnTo>
                    <a:lnTo>
                      <a:pt x="992" y="90"/>
                    </a:lnTo>
                    <a:lnTo>
                      <a:pt x="938" y="27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20"/>
              <p:cNvSpPr/>
              <p:nvPr/>
            </p:nvSpPr>
            <p:spPr>
              <a:xfrm>
                <a:off x="5611622" y="4368818"/>
                <a:ext cx="76551" cy="88228"/>
              </a:xfrm>
              <a:custGeom>
                <a:avLst/>
                <a:gdLst/>
                <a:ahLst/>
                <a:cxnLst/>
                <a:rect l="l" t="t" r="r" b="b"/>
                <a:pathLst>
                  <a:path w="1403" h="1617" extrusionOk="0">
                    <a:moveTo>
                      <a:pt x="474" y="340"/>
                    </a:moveTo>
                    <a:lnTo>
                      <a:pt x="572" y="483"/>
                    </a:lnTo>
                    <a:lnTo>
                      <a:pt x="661" y="635"/>
                    </a:lnTo>
                    <a:lnTo>
                      <a:pt x="679" y="679"/>
                    </a:lnTo>
                    <a:lnTo>
                      <a:pt x="751" y="715"/>
                    </a:lnTo>
                    <a:lnTo>
                      <a:pt x="813" y="724"/>
                    </a:lnTo>
                    <a:lnTo>
                      <a:pt x="858" y="697"/>
                    </a:lnTo>
                    <a:lnTo>
                      <a:pt x="1010" y="635"/>
                    </a:lnTo>
                    <a:lnTo>
                      <a:pt x="1170" y="617"/>
                    </a:lnTo>
                    <a:lnTo>
                      <a:pt x="1161" y="626"/>
                    </a:lnTo>
                    <a:lnTo>
                      <a:pt x="1144" y="644"/>
                    </a:lnTo>
                    <a:lnTo>
                      <a:pt x="858" y="867"/>
                    </a:lnTo>
                    <a:lnTo>
                      <a:pt x="831" y="894"/>
                    </a:lnTo>
                    <a:lnTo>
                      <a:pt x="822" y="938"/>
                    </a:lnTo>
                    <a:lnTo>
                      <a:pt x="831" y="974"/>
                    </a:lnTo>
                    <a:lnTo>
                      <a:pt x="858" y="1001"/>
                    </a:lnTo>
                    <a:lnTo>
                      <a:pt x="956" y="1072"/>
                    </a:lnTo>
                    <a:lnTo>
                      <a:pt x="1036" y="1144"/>
                    </a:lnTo>
                    <a:lnTo>
                      <a:pt x="831" y="1072"/>
                    </a:lnTo>
                    <a:lnTo>
                      <a:pt x="786" y="1054"/>
                    </a:lnTo>
                    <a:lnTo>
                      <a:pt x="724" y="1072"/>
                    </a:lnTo>
                    <a:lnTo>
                      <a:pt x="679" y="1099"/>
                    </a:lnTo>
                    <a:lnTo>
                      <a:pt x="670" y="1126"/>
                    </a:lnTo>
                    <a:lnTo>
                      <a:pt x="581" y="1287"/>
                    </a:lnTo>
                    <a:lnTo>
                      <a:pt x="572" y="1215"/>
                    </a:lnTo>
                    <a:lnTo>
                      <a:pt x="572" y="1153"/>
                    </a:lnTo>
                    <a:lnTo>
                      <a:pt x="563" y="1117"/>
                    </a:lnTo>
                    <a:lnTo>
                      <a:pt x="536" y="1090"/>
                    </a:lnTo>
                    <a:lnTo>
                      <a:pt x="510" y="1081"/>
                    </a:lnTo>
                    <a:lnTo>
                      <a:pt x="483" y="1072"/>
                    </a:lnTo>
                    <a:lnTo>
                      <a:pt x="474" y="1072"/>
                    </a:lnTo>
                    <a:lnTo>
                      <a:pt x="304" y="1099"/>
                    </a:lnTo>
                    <a:lnTo>
                      <a:pt x="367" y="1028"/>
                    </a:lnTo>
                    <a:lnTo>
                      <a:pt x="474" y="867"/>
                    </a:lnTo>
                    <a:lnTo>
                      <a:pt x="501" y="778"/>
                    </a:lnTo>
                    <a:lnTo>
                      <a:pt x="519" y="670"/>
                    </a:lnTo>
                    <a:lnTo>
                      <a:pt x="492" y="456"/>
                    </a:lnTo>
                    <a:lnTo>
                      <a:pt x="474" y="340"/>
                    </a:lnTo>
                    <a:close/>
                    <a:moveTo>
                      <a:pt x="349" y="1"/>
                    </a:moveTo>
                    <a:lnTo>
                      <a:pt x="304" y="18"/>
                    </a:lnTo>
                    <a:lnTo>
                      <a:pt x="260" y="45"/>
                    </a:lnTo>
                    <a:lnTo>
                      <a:pt x="260" y="99"/>
                    </a:lnTo>
                    <a:lnTo>
                      <a:pt x="268" y="215"/>
                    </a:lnTo>
                    <a:lnTo>
                      <a:pt x="295" y="340"/>
                    </a:lnTo>
                    <a:lnTo>
                      <a:pt x="340" y="554"/>
                    </a:lnTo>
                    <a:lnTo>
                      <a:pt x="331" y="733"/>
                    </a:lnTo>
                    <a:lnTo>
                      <a:pt x="260" y="894"/>
                    </a:lnTo>
                    <a:lnTo>
                      <a:pt x="126" y="1045"/>
                    </a:lnTo>
                    <a:lnTo>
                      <a:pt x="72" y="1108"/>
                    </a:lnTo>
                    <a:lnTo>
                      <a:pt x="18" y="1162"/>
                    </a:lnTo>
                    <a:lnTo>
                      <a:pt x="1" y="1206"/>
                    </a:lnTo>
                    <a:lnTo>
                      <a:pt x="18" y="1260"/>
                    </a:lnTo>
                    <a:lnTo>
                      <a:pt x="45" y="1295"/>
                    </a:lnTo>
                    <a:lnTo>
                      <a:pt x="99" y="1295"/>
                    </a:lnTo>
                    <a:lnTo>
                      <a:pt x="402" y="1251"/>
                    </a:lnTo>
                    <a:lnTo>
                      <a:pt x="420" y="1403"/>
                    </a:lnTo>
                    <a:lnTo>
                      <a:pt x="447" y="1554"/>
                    </a:lnTo>
                    <a:lnTo>
                      <a:pt x="465" y="1599"/>
                    </a:lnTo>
                    <a:lnTo>
                      <a:pt x="519" y="1617"/>
                    </a:lnTo>
                    <a:lnTo>
                      <a:pt x="527" y="1617"/>
                    </a:lnTo>
                    <a:lnTo>
                      <a:pt x="572" y="1608"/>
                    </a:lnTo>
                    <a:lnTo>
                      <a:pt x="608" y="1572"/>
                    </a:lnTo>
                    <a:lnTo>
                      <a:pt x="795" y="1242"/>
                    </a:lnTo>
                    <a:lnTo>
                      <a:pt x="1287" y="1412"/>
                    </a:lnTo>
                    <a:lnTo>
                      <a:pt x="1340" y="1420"/>
                    </a:lnTo>
                    <a:lnTo>
                      <a:pt x="1385" y="1385"/>
                    </a:lnTo>
                    <a:lnTo>
                      <a:pt x="1403" y="1331"/>
                    </a:lnTo>
                    <a:lnTo>
                      <a:pt x="1385" y="1287"/>
                    </a:lnTo>
                    <a:lnTo>
                      <a:pt x="1233" y="1090"/>
                    </a:lnTo>
                    <a:lnTo>
                      <a:pt x="1045" y="929"/>
                    </a:lnTo>
                    <a:lnTo>
                      <a:pt x="1242" y="778"/>
                    </a:lnTo>
                    <a:lnTo>
                      <a:pt x="1287" y="742"/>
                    </a:lnTo>
                    <a:lnTo>
                      <a:pt x="1349" y="644"/>
                    </a:lnTo>
                    <a:lnTo>
                      <a:pt x="1358" y="590"/>
                    </a:lnTo>
                    <a:lnTo>
                      <a:pt x="1349" y="527"/>
                    </a:lnTo>
                    <a:lnTo>
                      <a:pt x="1304" y="474"/>
                    </a:lnTo>
                    <a:lnTo>
                      <a:pt x="1224" y="438"/>
                    </a:lnTo>
                    <a:lnTo>
                      <a:pt x="1170" y="447"/>
                    </a:lnTo>
                    <a:lnTo>
                      <a:pt x="983" y="465"/>
                    </a:lnTo>
                    <a:lnTo>
                      <a:pt x="804" y="536"/>
                    </a:lnTo>
                    <a:lnTo>
                      <a:pt x="724" y="394"/>
                    </a:lnTo>
                    <a:lnTo>
                      <a:pt x="519" y="135"/>
                    </a:lnTo>
                    <a:lnTo>
                      <a:pt x="394" y="27"/>
                    </a:lnTo>
                    <a:lnTo>
                      <a:pt x="349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20"/>
              <p:cNvSpPr/>
              <p:nvPr/>
            </p:nvSpPr>
            <p:spPr>
              <a:xfrm>
                <a:off x="5607748" y="4238746"/>
                <a:ext cx="78461" cy="108689"/>
              </a:xfrm>
              <a:custGeom>
                <a:avLst/>
                <a:gdLst/>
                <a:ahLst/>
                <a:cxnLst/>
                <a:rect l="l" t="t" r="r" b="b"/>
                <a:pathLst>
                  <a:path w="1438" h="1992" extrusionOk="0">
                    <a:moveTo>
                      <a:pt x="223" y="983"/>
                    </a:moveTo>
                    <a:lnTo>
                      <a:pt x="179" y="1125"/>
                    </a:lnTo>
                    <a:lnTo>
                      <a:pt x="179" y="1286"/>
                    </a:lnTo>
                    <a:lnTo>
                      <a:pt x="197" y="1367"/>
                    </a:lnTo>
                    <a:lnTo>
                      <a:pt x="229" y="1415"/>
                    </a:lnTo>
                    <a:lnTo>
                      <a:pt x="223" y="983"/>
                    </a:lnTo>
                    <a:close/>
                    <a:moveTo>
                      <a:pt x="786" y="0"/>
                    </a:moveTo>
                    <a:lnTo>
                      <a:pt x="652" y="36"/>
                    </a:lnTo>
                    <a:lnTo>
                      <a:pt x="572" y="107"/>
                    </a:lnTo>
                    <a:lnTo>
                      <a:pt x="402" y="286"/>
                    </a:lnTo>
                    <a:lnTo>
                      <a:pt x="152" y="706"/>
                    </a:lnTo>
                    <a:lnTo>
                      <a:pt x="63" y="929"/>
                    </a:lnTo>
                    <a:lnTo>
                      <a:pt x="36" y="1009"/>
                    </a:lnTo>
                    <a:lnTo>
                      <a:pt x="0" y="1206"/>
                    </a:lnTo>
                    <a:lnTo>
                      <a:pt x="9" y="1313"/>
                    </a:lnTo>
                    <a:lnTo>
                      <a:pt x="36" y="1429"/>
                    </a:lnTo>
                    <a:lnTo>
                      <a:pt x="223" y="983"/>
                    </a:lnTo>
                    <a:lnTo>
                      <a:pt x="304" y="777"/>
                    </a:lnTo>
                    <a:lnTo>
                      <a:pt x="536" y="393"/>
                    </a:lnTo>
                    <a:lnTo>
                      <a:pt x="688" y="224"/>
                    </a:lnTo>
                    <a:lnTo>
                      <a:pt x="750" y="170"/>
                    </a:lnTo>
                    <a:lnTo>
                      <a:pt x="768" y="170"/>
                    </a:lnTo>
                    <a:lnTo>
                      <a:pt x="786" y="188"/>
                    </a:lnTo>
                    <a:lnTo>
                      <a:pt x="795" y="268"/>
                    </a:lnTo>
                    <a:lnTo>
                      <a:pt x="777" y="447"/>
                    </a:lnTo>
                    <a:lnTo>
                      <a:pt x="670" y="777"/>
                    </a:lnTo>
                    <a:lnTo>
                      <a:pt x="590" y="929"/>
                    </a:lnTo>
                    <a:lnTo>
                      <a:pt x="572" y="965"/>
                    </a:lnTo>
                    <a:lnTo>
                      <a:pt x="590" y="1027"/>
                    </a:lnTo>
                    <a:lnTo>
                      <a:pt x="616" y="1045"/>
                    </a:lnTo>
                    <a:lnTo>
                      <a:pt x="643" y="1063"/>
                    </a:lnTo>
                    <a:lnTo>
                      <a:pt x="706" y="1045"/>
                    </a:lnTo>
                    <a:lnTo>
                      <a:pt x="732" y="1027"/>
                    </a:lnTo>
                    <a:lnTo>
                      <a:pt x="813" y="902"/>
                    </a:lnTo>
                    <a:lnTo>
                      <a:pt x="920" y="804"/>
                    </a:lnTo>
                    <a:lnTo>
                      <a:pt x="974" y="768"/>
                    </a:lnTo>
                    <a:lnTo>
                      <a:pt x="1090" y="733"/>
                    </a:lnTo>
                    <a:lnTo>
                      <a:pt x="1134" y="733"/>
                    </a:lnTo>
                    <a:lnTo>
                      <a:pt x="1188" y="750"/>
                    </a:lnTo>
                    <a:lnTo>
                      <a:pt x="1250" y="822"/>
                    </a:lnTo>
                    <a:lnTo>
                      <a:pt x="1250" y="867"/>
                    </a:lnTo>
                    <a:lnTo>
                      <a:pt x="1232" y="938"/>
                    </a:lnTo>
                    <a:lnTo>
                      <a:pt x="1161" y="1009"/>
                    </a:lnTo>
                    <a:lnTo>
                      <a:pt x="1027" y="1161"/>
                    </a:lnTo>
                    <a:lnTo>
                      <a:pt x="893" y="1304"/>
                    </a:lnTo>
                    <a:lnTo>
                      <a:pt x="866" y="1331"/>
                    </a:lnTo>
                    <a:lnTo>
                      <a:pt x="866" y="1393"/>
                    </a:lnTo>
                    <a:lnTo>
                      <a:pt x="884" y="1420"/>
                    </a:lnTo>
                    <a:lnTo>
                      <a:pt x="911" y="1438"/>
                    </a:lnTo>
                    <a:lnTo>
                      <a:pt x="974" y="1447"/>
                    </a:lnTo>
                    <a:lnTo>
                      <a:pt x="1000" y="1429"/>
                    </a:lnTo>
                    <a:lnTo>
                      <a:pt x="1081" y="1358"/>
                    </a:lnTo>
                    <a:lnTo>
                      <a:pt x="1179" y="1331"/>
                    </a:lnTo>
                    <a:lnTo>
                      <a:pt x="1241" y="1331"/>
                    </a:lnTo>
                    <a:lnTo>
                      <a:pt x="1268" y="1376"/>
                    </a:lnTo>
                    <a:lnTo>
                      <a:pt x="1268" y="1411"/>
                    </a:lnTo>
                    <a:lnTo>
                      <a:pt x="1250" y="1438"/>
                    </a:lnTo>
                    <a:lnTo>
                      <a:pt x="1188" y="1545"/>
                    </a:lnTo>
                    <a:lnTo>
                      <a:pt x="965" y="1724"/>
                    </a:lnTo>
                    <a:lnTo>
                      <a:pt x="795" y="1786"/>
                    </a:lnTo>
                    <a:lnTo>
                      <a:pt x="723" y="1813"/>
                    </a:lnTo>
                    <a:lnTo>
                      <a:pt x="625" y="1813"/>
                    </a:lnTo>
                    <a:lnTo>
                      <a:pt x="500" y="1742"/>
                    </a:lnTo>
                    <a:lnTo>
                      <a:pt x="393" y="1626"/>
                    </a:lnTo>
                    <a:lnTo>
                      <a:pt x="357" y="1590"/>
                    </a:lnTo>
                    <a:lnTo>
                      <a:pt x="304" y="1527"/>
                    </a:lnTo>
                    <a:lnTo>
                      <a:pt x="229" y="1415"/>
                    </a:lnTo>
                    <a:lnTo>
                      <a:pt x="232" y="1706"/>
                    </a:lnTo>
                    <a:lnTo>
                      <a:pt x="268" y="1742"/>
                    </a:lnTo>
                    <a:lnTo>
                      <a:pt x="357" y="1840"/>
                    </a:lnTo>
                    <a:lnTo>
                      <a:pt x="536" y="1974"/>
                    </a:lnTo>
                    <a:lnTo>
                      <a:pt x="661" y="1992"/>
                    </a:lnTo>
                    <a:lnTo>
                      <a:pt x="750" y="1983"/>
                    </a:lnTo>
                    <a:lnTo>
                      <a:pt x="857" y="1947"/>
                    </a:lnTo>
                    <a:lnTo>
                      <a:pt x="1054" y="1867"/>
                    </a:lnTo>
                    <a:lnTo>
                      <a:pt x="1331" y="1643"/>
                    </a:lnTo>
                    <a:lnTo>
                      <a:pt x="1411" y="1501"/>
                    </a:lnTo>
                    <a:lnTo>
                      <a:pt x="1438" y="1438"/>
                    </a:lnTo>
                    <a:lnTo>
                      <a:pt x="1438" y="1349"/>
                    </a:lnTo>
                    <a:lnTo>
                      <a:pt x="1411" y="1277"/>
                    </a:lnTo>
                    <a:lnTo>
                      <a:pt x="1313" y="1188"/>
                    </a:lnTo>
                    <a:lnTo>
                      <a:pt x="1250" y="1170"/>
                    </a:lnTo>
                    <a:lnTo>
                      <a:pt x="1268" y="1143"/>
                    </a:lnTo>
                    <a:lnTo>
                      <a:pt x="1286" y="1125"/>
                    </a:lnTo>
                    <a:lnTo>
                      <a:pt x="1340" y="1072"/>
                    </a:lnTo>
                    <a:lnTo>
                      <a:pt x="1411" y="956"/>
                    </a:lnTo>
                    <a:lnTo>
                      <a:pt x="1420" y="884"/>
                    </a:lnTo>
                    <a:lnTo>
                      <a:pt x="1420" y="777"/>
                    </a:lnTo>
                    <a:lnTo>
                      <a:pt x="1277" y="608"/>
                    </a:lnTo>
                    <a:lnTo>
                      <a:pt x="1170" y="572"/>
                    </a:lnTo>
                    <a:lnTo>
                      <a:pt x="1107" y="563"/>
                    </a:lnTo>
                    <a:lnTo>
                      <a:pt x="974" y="581"/>
                    </a:lnTo>
                    <a:lnTo>
                      <a:pt x="911" y="608"/>
                    </a:lnTo>
                    <a:lnTo>
                      <a:pt x="911" y="608"/>
                    </a:lnTo>
                    <a:lnTo>
                      <a:pt x="947" y="447"/>
                    </a:lnTo>
                    <a:lnTo>
                      <a:pt x="965" y="277"/>
                    </a:lnTo>
                    <a:lnTo>
                      <a:pt x="956" y="152"/>
                    </a:lnTo>
                    <a:lnTo>
                      <a:pt x="875" y="36"/>
                    </a:lnTo>
                    <a:lnTo>
                      <a:pt x="840" y="18"/>
                    </a:lnTo>
                    <a:lnTo>
                      <a:pt x="786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20"/>
              <p:cNvSpPr/>
              <p:nvPr/>
            </p:nvSpPr>
            <p:spPr>
              <a:xfrm>
                <a:off x="5623298" y="4289869"/>
                <a:ext cx="30282" cy="39067"/>
              </a:xfrm>
              <a:custGeom>
                <a:avLst/>
                <a:gdLst/>
                <a:ahLst/>
                <a:cxnLst/>
                <a:rect l="l" t="t" r="r" b="b"/>
                <a:pathLst>
                  <a:path w="555" h="716" extrusionOk="0">
                    <a:moveTo>
                      <a:pt x="72" y="1"/>
                    </a:moveTo>
                    <a:lnTo>
                      <a:pt x="19" y="37"/>
                    </a:lnTo>
                    <a:lnTo>
                      <a:pt x="10" y="72"/>
                    </a:lnTo>
                    <a:lnTo>
                      <a:pt x="1" y="180"/>
                    </a:lnTo>
                    <a:lnTo>
                      <a:pt x="54" y="376"/>
                    </a:lnTo>
                    <a:lnTo>
                      <a:pt x="180" y="555"/>
                    </a:lnTo>
                    <a:lnTo>
                      <a:pt x="340" y="680"/>
                    </a:lnTo>
                    <a:lnTo>
                      <a:pt x="438" y="715"/>
                    </a:lnTo>
                    <a:lnTo>
                      <a:pt x="465" y="715"/>
                    </a:lnTo>
                    <a:lnTo>
                      <a:pt x="519" y="706"/>
                    </a:lnTo>
                    <a:lnTo>
                      <a:pt x="546" y="653"/>
                    </a:lnTo>
                    <a:lnTo>
                      <a:pt x="555" y="617"/>
                    </a:lnTo>
                    <a:lnTo>
                      <a:pt x="519" y="564"/>
                    </a:lnTo>
                    <a:lnTo>
                      <a:pt x="483" y="546"/>
                    </a:lnTo>
                    <a:lnTo>
                      <a:pt x="421" y="528"/>
                    </a:lnTo>
                    <a:lnTo>
                      <a:pt x="296" y="439"/>
                    </a:lnTo>
                    <a:lnTo>
                      <a:pt x="215" y="314"/>
                    </a:lnTo>
                    <a:lnTo>
                      <a:pt x="171" y="162"/>
                    </a:lnTo>
                    <a:lnTo>
                      <a:pt x="180" y="90"/>
                    </a:lnTo>
                    <a:lnTo>
                      <a:pt x="180" y="55"/>
                    </a:lnTo>
                    <a:lnTo>
                      <a:pt x="135" y="10"/>
                    </a:lnTo>
                    <a:lnTo>
                      <a:pt x="99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20"/>
              <p:cNvSpPr/>
              <p:nvPr/>
            </p:nvSpPr>
            <p:spPr>
              <a:xfrm>
                <a:off x="5580958" y="4818508"/>
                <a:ext cx="87245" cy="105306"/>
              </a:xfrm>
              <a:custGeom>
                <a:avLst/>
                <a:gdLst/>
                <a:ahLst/>
                <a:cxnLst/>
                <a:rect l="l" t="t" r="r" b="b"/>
                <a:pathLst>
                  <a:path w="1599" h="1930" extrusionOk="0">
                    <a:moveTo>
                      <a:pt x="572" y="1"/>
                    </a:moveTo>
                    <a:lnTo>
                      <a:pt x="536" y="10"/>
                    </a:lnTo>
                    <a:lnTo>
                      <a:pt x="509" y="28"/>
                    </a:lnTo>
                    <a:lnTo>
                      <a:pt x="491" y="90"/>
                    </a:lnTo>
                    <a:lnTo>
                      <a:pt x="500" y="126"/>
                    </a:lnTo>
                    <a:lnTo>
                      <a:pt x="500" y="215"/>
                    </a:lnTo>
                    <a:lnTo>
                      <a:pt x="438" y="590"/>
                    </a:lnTo>
                    <a:lnTo>
                      <a:pt x="393" y="724"/>
                    </a:lnTo>
                    <a:lnTo>
                      <a:pt x="554" y="787"/>
                    </a:lnTo>
                    <a:lnTo>
                      <a:pt x="580" y="697"/>
                    </a:lnTo>
                    <a:lnTo>
                      <a:pt x="625" y="519"/>
                    </a:lnTo>
                    <a:lnTo>
                      <a:pt x="643" y="635"/>
                    </a:lnTo>
                    <a:lnTo>
                      <a:pt x="652" y="751"/>
                    </a:lnTo>
                    <a:lnTo>
                      <a:pt x="661" y="787"/>
                    </a:lnTo>
                    <a:lnTo>
                      <a:pt x="688" y="814"/>
                    </a:lnTo>
                    <a:lnTo>
                      <a:pt x="714" y="831"/>
                    </a:lnTo>
                    <a:lnTo>
                      <a:pt x="750" y="831"/>
                    </a:lnTo>
                    <a:lnTo>
                      <a:pt x="1197" y="751"/>
                    </a:lnTo>
                    <a:lnTo>
                      <a:pt x="929" y="885"/>
                    </a:lnTo>
                    <a:lnTo>
                      <a:pt x="902" y="912"/>
                    </a:lnTo>
                    <a:lnTo>
                      <a:pt x="884" y="948"/>
                    </a:lnTo>
                    <a:lnTo>
                      <a:pt x="884" y="992"/>
                    </a:lnTo>
                    <a:lnTo>
                      <a:pt x="911" y="1019"/>
                    </a:lnTo>
                    <a:lnTo>
                      <a:pt x="1089" y="1189"/>
                    </a:lnTo>
                    <a:lnTo>
                      <a:pt x="1232" y="1385"/>
                    </a:lnTo>
                    <a:lnTo>
                      <a:pt x="1232" y="1385"/>
                    </a:lnTo>
                    <a:lnTo>
                      <a:pt x="1054" y="1305"/>
                    </a:lnTo>
                    <a:lnTo>
                      <a:pt x="884" y="1206"/>
                    </a:lnTo>
                    <a:lnTo>
                      <a:pt x="848" y="1198"/>
                    </a:lnTo>
                    <a:lnTo>
                      <a:pt x="813" y="1206"/>
                    </a:lnTo>
                    <a:lnTo>
                      <a:pt x="777" y="1224"/>
                    </a:lnTo>
                    <a:lnTo>
                      <a:pt x="759" y="1251"/>
                    </a:lnTo>
                    <a:lnTo>
                      <a:pt x="697" y="1403"/>
                    </a:lnTo>
                    <a:lnTo>
                      <a:pt x="616" y="1555"/>
                    </a:lnTo>
                    <a:lnTo>
                      <a:pt x="625" y="1215"/>
                    </a:lnTo>
                    <a:lnTo>
                      <a:pt x="616" y="1171"/>
                    </a:lnTo>
                    <a:lnTo>
                      <a:pt x="589" y="1144"/>
                    </a:lnTo>
                    <a:lnTo>
                      <a:pt x="572" y="1126"/>
                    </a:lnTo>
                    <a:lnTo>
                      <a:pt x="518" y="1126"/>
                    </a:lnTo>
                    <a:lnTo>
                      <a:pt x="402" y="1153"/>
                    </a:lnTo>
                    <a:lnTo>
                      <a:pt x="277" y="1189"/>
                    </a:lnTo>
                    <a:lnTo>
                      <a:pt x="277" y="1189"/>
                    </a:lnTo>
                    <a:lnTo>
                      <a:pt x="286" y="1180"/>
                    </a:lnTo>
                    <a:lnTo>
                      <a:pt x="438" y="992"/>
                    </a:lnTo>
                    <a:lnTo>
                      <a:pt x="554" y="787"/>
                    </a:lnTo>
                    <a:lnTo>
                      <a:pt x="152" y="1073"/>
                    </a:lnTo>
                    <a:lnTo>
                      <a:pt x="89" y="1153"/>
                    </a:lnTo>
                    <a:lnTo>
                      <a:pt x="36" y="1224"/>
                    </a:lnTo>
                    <a:lnTo>
                      <a:pt x="0" y="1269"/>
                    </a:lnTo>
                    <a:lnTo>
                      <a:pt x="0" y="1340"/>
                    </a:lnTo>
                    <a:lnTo>
                      <a:pt x="18" y="1385"/>
                    </a:lnTo>
                    <a:lnTo>
                      <a:pt x="54" y="1412"/>
                    </a:lnTo>
                    <a:lnTo>
                      <a:pt x="89" y="1430"/>
                    </a:lnTo>
                    <a:lnTo>
                      <a:pt x="125" y="1421"/>
                    </a:lnTo>
                    <a:lnTo>
                      <a:pt x="286" y="1358"/>
                    </a:lnTo>
                    <a:lnTo>
                      <a:pt x="447" y="1314"/>
                    </a:lnTo>
                    <a:lnTo>
                      <a:pt x="438" y="1841"/>
                    </a:lnTo>
                    <a:lnTo>
                      <a:pt x="447" y="1894"/>
                    </a:lnTo>
                    <a:lnTo>
                      <a:pt x="491" y="1930"/>
                    </a:lnTo>
                    <a:lnTo>
                      <a:pt x="518" y="1930"/>
                    </a:lnTo>
                    <a:lnTo>
                      <a:pt x="554" y="1921"/>
                    </a:lnTo>
                    <a:lnTo>
                      <a:pt x="589" y="1894"/>
                    </a:lnTo>
                    <a:lnTo>
                      <a:pt x="750" y="1662"/>
                    </a:lnTo>
                    <a:lnTo>
                      <a:pt x="884" y="1403"/>
                    </a:lnTo>
                    <a:lnTo>
                      <a:pt x="1143" y="1528"/>
                    </a:lnTo>
                    <a:lnTo>
                      <a:pt x="1411" y="1626"/>
                    </a:lnTo>
                    <a:lnTo>
                      <a:pt x="1465" y="1635"/>
                    </a:lnTo>
                    <a:lnTo>
                      <a:pt x="1509" y="1599"/>
                    </a:lnTo>
                    <a:lnTo>
                      <a:pt x="1527" y="1555"/>
                    </a:lnTo>
                    <a:lnTo>
                      <a:pt x="1518" y="1501"/>
                    </a:lnTo>
                    <a:lnTo>
                      <a:pt x="1429" y="1358"/>
                    </a:lnTo>
                    <a:lnTo>
                      <a:pt x="1232" y="1099"/>
                    </a:lnTo>
                    <a:lnTo>
                      <a:pt x="1116" y="983"/>
                    </a:lnTo>
                    <a:lnTo>
                      <a:pt x="1500" y="778"/>
                    </a:lnTo>
                    <a:lnTo>
                      <a:pt x="1563" y="742"/>
                    </a:lnTo>
                    <a:lnTo>
                      <a:pt x="1598" y="653"/>
                    </a:lnTo>
                    <a:lnTo>
                      <a:pt x="1598" y="617"/>
                    </a:lnTo>
                    <a:lnTo>
                      <a:pt x="1581" y="581"/>
                    </a:lnTo>
                    <a:lnTo>
                      <a:pt x="1491" y="528"/>
                    </a:lnTo>
                    <a:lnTo>
                      <a:pt x="1420" y="537"/>
                    </a:lnTo>
                    <a:lnTo>
                      <a:pt x="813" y="644"/>
                    </a:lnTo>
                    <a:lnTo>
                      <a:pt x="795" y="492"/>
                    </a:lnTo>
                    <a:lnTo>
                      <a:pt x="714" y="197"/>
                    </a:lnTo>
                    <a:lnTo>
                      <a:pt x="652" y="55"/>
                    </a:lnTo>
                    <a:lnTo>
                      <a:pt x="652" y="46"/>
                    </a:lnTo>
                    <a:lnTo>
                      <a:pt x="625" y="19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20"/>
              <p:cNvSpPr/>
              <p:nvPr/>
            </p:nvSpPr>
            <p:spPr>
              <a:xfrm>
                <a:off x="5660345" y="4843387"/>
                <a:ext cx="79007" cy="147701"/>
              </a:xfrm>
              <a:custGeom>
                <a:avLst/>
                <a:gdLst/>
                <a:ahLst/>
                <a:cxnLst/>
                <a:rect l="l" t="t" r="r" b="b"/>
                <a:pathLst>
                  <a:path w="1448" h="2707" extrusionOk="0">
                    <a:moveTo>
                      <a:pt x="1099" y="0"/>
                    </a:moveTo>
                    <a:lnTo>
                      <a:pt x="1072" y="18"/>
                    </a:lnTo>
                    <a:lnTo>
                      <a:pt x="965" y="108"/>
                    </a:lnTo>
                    <a:lnTo>
                      <a:pt x="840" y="322"/>
                    </a:lnTo>
                    <a:lnTo>
                      <a:pt x="786" y="340"/>
                    </a:lnTo>
                    <a:lnTo>
                      <a:pt x="697" y="429"/>
                    </a:lnTo>
                    <a:lnTo>
                      <a:pt x="670" y="483"/>
                    </a:lnTo>
                    <a:lnTo>
                      <a:pt x="626" y="581"/>
                    </a:lnTo>
                    <a:lnTo>
                      <a:pt x="590" y="849"/>
                    </a:lnTo>
                    <a:lnTo>
                      <a:pt x="617" y="965"/>
                    </a:lnTo>
                    <a:lnTo>
                      <a:pt x="510" y="992"/>
                    </a:lnTo>
                    <a:lnTo>
                      <a:pt x="420" y="1063"/>
                    </a:lnTo>
                    <a:lnTo>
                      <a:pt x="545" y="1259"/>
                    </a:lnTo>
                    <a:lnTo>
                      <a:pt x="545" y="1206"/>
                    </a:lnTo>
                    <a:lnTo>
                      <a:pt x="554" y="1170"/>
                    </a:lnTo>
                    <a:lnTo>
                      <a:pt x="581" y="1143"/>
                    </a:lnTo>
                    <a:lnTo>
                      <a:pt x="715" y="1126"/>
                    </a:lnTo>
                    <a:lnTo>
                      <a:pt x="733" y="1126"/>
                    </a:lnTo>
                    <a:lnTo>
                      <a:pt x="760" y="1117"/>
                    </a:lnTo>
                    <a:lnTo>
                      <a:pt x="786" y="1126"/>
                    </a:lnTo>
                    <a:lnTo>
                      <a:pt x="822" y="1126"/>
                    </a:lnTo>
                    <a:lnTo>
                      <a:pt x="840" y="1313"/>
                    </a:lnTo>
                    <a:lnTo>
                      <a:pt x="849" y="1411"/>
                    </a:lnTo>
                    <a:lnTo>
                      <a:pt x="938" y="1411"/>
                    </a:lnTo>
                    <a:lnTo>
                      <a:pt x="947" y="1501"/>
                    </a:lnTo>
                    <a:lnTo>
                      <a:pt x="1010" y="1501"/>
                    </a:lnTo>
                    <a:lnTo>
                      <a:pt x="1144" y="1572"/>
                    </a:lnTo>
                    <a:lnTo>
                      <a:pt x="1197" y="1635"/>
                    </a:lnTo>
                    <a:lnTo>
                      <a:pt x="1233" y="1697"/>
                    </a:lnTo>
                    <a:lnTo>
                      <a:pt x="1269" y="1858"/>
                    </a:lnTo>
                    <a:lnTo>
                      <a:pt x="1278" y="1956"/>
                    </a:lnTo>
                    <a:lnTo>
                      <a:pt x="1269" y="2063"/>
                    </a:lnTo>
                    <a:lnTo>
                      <a:pt x="1233" y="2242"/>
                    </a:lnTo>
                    <a:lnTo>
                      <a:pt x="1197" y="2313"/>
                    </a:lnTo>
                    <a:lnTo>
                      <a:pt x="1153" y="2367"/>
                    </a:lnTo>
                    <a:lnTo>
                      <a:pt x="1045" y="2465"/>
                    </a:lnTo>
                    <a:lnTo>
                      <a:pt x="911" y="2519"/>
                    </a:lnTo>
                    <a:lnTo>
                      <a:pt x="760" y="2536"/>
                    </a:lnTo>
                    <a:lnTo>
                      <a:pt x="679" y="2528"/>
                    </a:lnTo>
                    <a:lnTo>
                      <a:pt x="545" y="2492"/>
                    </a:lnTo>
                    <a:lnTo>
                      <a:pt x="304" y="2295"/>
                    </a:lnTo>
                    <a:lnTo>
                      <a:pt x="224" y="2152"/>
                    </a:lnTo>
                    <a:lnTo>
                      <a:pt x="179" y="2054"/>
                    </a:lnTo>
                    <a:lnTo>
                      <a:pt x="170" y="1956"/>
                    </a:lnTo>
                    <a:lnTo>
                      <a:pt x="179" y="1867"/>
                    </a:lnTo>
                    <a:lnTo>
                      <a:pt x="268" y="1724"/>
                    </a:lnTo>
                    <a:lnTo>
                      <a:pt x="331" y="1652"/>
                    </a:lnTo>
                    <a:lnTo>
                      <a:pt x="429" y="1554"/>
                    </a:lnTo>
                    <a:lnTo>
                      <a:pt x="510" y="1429"/>
                    </a:lnTo>
                    <a:lnTo>
                      <a:pt x="536" y="1349"/>
                    </a:lnTo>
                    <a:lnTo>
                      <a:pt x="545" y="1259"/>
                    </a:lnTo>
                    <a:lnTo>
                      <a:pt x="376" y="1251"/>
                    </a:lnTo>
                    <a:lnTo>
                      <a:pt x="367" y="1313"/>
                    </a:lnTo>
                    <a:lnTo>
                      <a:pt x="358" y="1358"/>
                    </a:lnTo>
                    <a:lnTo>
                      <a:pt x="295" y="1447"/>
                    </a:lnTo>
                    <a:lnTo>
                      <a:pt x="215" y="1536"/>
                    </a:lnTo>
                    <a:lnTo>
                      <a:pt x="135" y="1617"/>
                    </a:lnTo>
                    <a:lnTo>
                      <a:pt x="10" y="1813"/>
                    </a:lnTo>
                    <a:lnTo>
                      <a:pt x="1" y="1956"/>
                    </a:lnTo>
                    <a:lnTo>
                      <a:pt x="10" y="2090"/>
                    </a:lnTo>
                    <a:lnTo>
                      <a:pt x="72" y="2233"/>
                    </a:lnTo>
                    <a:lnTo>
                      <a:pt x="117" y="2322"/>
                    </a:lnTo>
                    <a:lnTo>
                      <a:pt x="242" y="2474"/>
                    </a:lnTo>
                    <a:lnTo>
                      <a:pt x="394" y="2590"/>
                    </a:lnTo>
                    <a:lnTo>
                      <a:pt x="563" y="2670"/>
                    </a:lnTo>
                    <a:lnTo>
                      <a:pt x="652" y="2697"/>
                    </a:lnTo>
                    <a:lnTo>
                      <a:pt x="715" y="2706"/>
                    </a:lnTo>
                    <a:lnTo>
                      <a:pt x="778" y="2706"/>
                    </a:lnTo>
                    <a:lnTo>
                      <a:pt x="947" y="2688"/>
                    </a:lnTo>
                    <a:lnTo>
                      <a:pt x="1170" y="2581"/>
                    </a:lnTo>
                    <a:lnTo>
                      <a:pt x="1295" y="2465"/>
                    </a:lnTo>
                    <a:lnTo>
                      <a:pt x="1340" y="2403"/>
                    </a:lnTo>
                    <a:lnTo>
                      <a:pt x="1394" y="2304"/>
                    </a:lnTo>
                    <a:lnTo>
                      <a:pt x="1438" y="2090"/>
                    </a:lnTo>
                    <a:lnTo>
                      <a:pt x="1447" y="1956"/>
                    </a:lnTo>
                    <a:lnTo>
                      <a:pt x="1438" y="1831"/>
                    </a:lnTo>
                    <a:lnTo>
                      <a:pt x="1385" y="1626"/>
                    </a:lnTo>
                    <a:lnTo>
                      <a:pt x="1331" y="1536"/>
                    </a:lnTo>
                    <a:lnTo>
                      <a:pt x="1269" y="1456"/>
                    </a:lnTo>
                    <a:lnTo>
                      <a:pt x="1108" y="1349"/>
                    </a:lnTo>
                    <a:lnTo>
                      <a:pt x="1019" y="1331"/>
                    </a:lnTo>
                    <a:lnTo>
                      <a:pt x="1010" y="1224"/>
                    </a:lnTo>
                    <a:lnTo>
                      <a:pt x="983" y="1036"/>
                    </a:lnTo>
                    <a:lnTo>
                      <a:pt x="974" y="1001"/>
                    </a:lnTo>
                    <a:lnTo>
                      <a:pt x="920" y="965"/>
                    </a:lnTo>
                    <a:lnTo>
                      <a:pt x="894" y="965"/>
                    </a:lnTo>
                    <a:lnTo>
                      <a:pt x="804" y="956"/>
                    </a:lnTo>
                    <a:lnTo>
                      <a:pt x="786" y="929"/>
                    </a:lnTo>
                    <a:lnTo>
                      <a:pt x="760" y="858"/>
                    </a:lnTo>
                    <a:lnTo>
                      <a:pt x="778" y="652"/>
                    </a:lnTo>
                    <a:lnTo>
                      <a:pt x="822" y="554"/>
                    </a:lnTo>
                    <a:lnTo>
                      <a:pt x="858" y="500"/>
                    </a:lnTo>
                    <a:lnTo>
                      <a:pt x="885" y="492"/>
                    </a:lnTo>
                    <a:lnTo>
                      <a:pt x="929" y="500"/>
                    </a:lnTo>
                    <a:lnTo>
                      <a:pt x="974" y="474"/>
                    </a:lnTo>
                    <a:lnTo>
                      <a:pt x="1001" y="438"/>
                    </a:lnTo>
                    <a:lnTo>
                      <a:pt x="1001" y="393"/>
                    </a:lnTo>
                    <a:lnTo>
                      <a:pt x="1054" y="277"/>
                    </a:lnTo>
                    <a:lnTo>
                      <a:pt x="1170" y="143"/>
                    </a:lnTo>
                    <a:lnTo>
                      <a:pt x="1197" y="125"/>
                    </a:lnTo>
                    <a:lnTo>
                      <a:pt x="1206" y="54"/>
                    </a:lnTo>
                    <a:lnTo>
                      <a:pt x="1188" y="27"/>
                    </a:lnTo>
                    <a:lnTo>
                      <a:pt x="1161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20"/>
              <p:cNvSpPr/>
              <p:nvPr/>
            </p:nvSpPr>
            <p:spPr>
              <a:xfrm>
                <a:off x="5716870" y="4858992"/>
                <a:ext cx="21007" cy="11731"/>
              </a:xfrm>
              <a:custGeom>
                <a:avLst/>
                <a:gdLst/>
                <a:ahLst/>
                <a:cxnLst/>
                <a:rect l="l" t="t" r="r" b="b"/>
                <a:pathLst>
                  <a:path w="385" h="215" extrusionOk="0">
                    <a:moveTo>
                      <a:pt x="143" y="0"/>
                    </a:moveTo>
                    <a:lnTo>
                      <a:pt x="72" y="9"/>
                    </a:lnTo>
                    <a:lnTo>
                      <a:pt x="36" y="18"/>
                    </a:lnTo>
                    <a:lnTo>
                      <a:pt x="0" y="72"/>
                    </a:lnTo>
                    <a:lnTo>
                      <a:pt x="0" y="107"/>
                    </a:lnTo>
                    <a:lnTo>
                      <a:pt x="9" y="134"/>
                    </a:lnTo>
                    <a:lnTo>
                      <a:pt x="63" y="179"/>
                    </a:lnTo>
                    <a:lnTo>
                      <a:pt x="99" y="179"/>
                    </a:lnTo>
                    <a:lnTo>
                      <a:pt x="179" y="170"/>
                    </a:lnTo>
                    <a:lnTo>
                      <a:pt x="251" y="206"/>
                    </a:lnTo>
                    <a:lnTo>
                      <a:pt x="277" y="214"/>
                    </a:lnTo>
                    <a:lnTo>
                      <a:pt x="295" y="214"/>
                    </a:lnTo>
                    <a:lnTo>
                      <a:pt x="340" y="206"/>
                    </a:lnTo>
                    <a:lnTo>
                      <a:pt x="367" y="179"/>
                    </a:lnTo>
                    <a:lnTo>
                      <a:pt x="384" y="143"/>
                    </a:lnTo>
                    <a:lnTo>
                      <a:pt x="367" y="81"/>
                    </a:lnTo>
                    <a:lnTo>
                      <a:pt x="340" y="63"/>
                    </a:lnTo>
                    <a:lnTo>
                      <a:pt x="277" y="27"/>
                    </a:ln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20"/>
              <p:cNvSpPr/>
              <p:nvPr/>
            </p:nvSpPr>
            <p:spPr>
              <a:xfrm>
                <a:off x="5714415" y="4873614"/>
                <a:ext cx="16150" cy="17078"/>
              </a:xfrm>
              <a:custGeom>
                <a:avLst/>
                <a:gdLst/>
                <a:ahLst/>
                <a:cxnLst/>
                <a:rect l="l" t="t" r="r" b="b"/>
                <a:pathLst>
                  <a:path w="296" h="313" extrusionOk="0">
                    <a:moveTo>
                      <a:pt x="54" y="0"/>
                    </a:moveTo>
                    <a:lnTo>
                      <a:pt x="28" y="18"/>
                    </a:lnTo>
                    <a:lnTo>
                      <a:pt x="10" y="36"/>
                    </a:lnTo>
                    <a:lnTo>
                      <a:pt x="1" y="107"/>
                    </a:lnTo>
                    <a:lnTo>
                      <a:pt x="19" y="134"/>
                    </a:lnTo>
                    <a:lnTo>
                      <a:pt x="144" y="286"/>
                    </a:lnTo>
                    <a:lnTo>
                      <a:pt x="179" y="304"/>
                    </a:lnTo>
                    <a:lnTo>
                      <a:pt x="215" y="313"/>
                    </a:lnTo>
                    <a:lnTo>
                      <a:pt x="242" y="304"/>
                    </a:lnTo>
                    <a:lnTo>
                      <a:pt x="269" y="295"/>
                    </a:lnTo>
                    <a:lnTo>
                      <a:pt x="287" y="268"/>
                    </a:lnTo>
                    <a:lnTo>
                      <a:pt x="296" y="196"/>
                    </a:lnTo>
                    <a:lnTo>
                      <a:pt x="278" y="170"/>
                    </a:lnTo>
                    <a:lnTo>
                      <a:pt x="153" y="27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20"/>
              <p:cNvSpPr/>
              <p:nvPr/>
            </p:nvSpPr>
            <p:spPr>
              <a:xfrm>
                <a:off x="5601419" y="4947162"/>
                <a:ext cx="35575" cy="44414"/>
              </a:xfrm>
              <a:custGeom>
                <a:avLst/>
                <a:gdLst/>
                <a:ahLst/>
                <a:cxnLst/>
                <a:rect l="l" t="t" r="r" b="b"/>
                <a:pathLst>
                  <a:path w="652" h="814" extrusionOk="0">
                    <a:moveTo>
                      <a:pt x="545" y="0"/>
                    </a:moveTo>
                    <a:lnTo>
                      <a:pt x="518" y="9"/>
                    </a:lnTo>
                    <a:lnTo>
                      <a:pt x="72" y="340"/>
                    </a:lnTo>
                    <a:lnTo>
                      <a:pt x="27" y="367"/>
                    </a:lnTo>
                    <a:lnTo>
                      <a:pt x="0" y="456"/>
                    </a:lnTo>
                    <a:lnTo>
                      <a:pt x="18" y="518"/>
                    </a:lnTo>
                    <a:lnTo>
                      <a:pt x="45" y="545"/>
                    </a:lnTo>
                    <a:lnTo>
                      <a:pt x="268" y="786"/>
                    </a:lnTo>
                    <a:lnTo>
                      <a:pt x="295" y="804"/>
                    </a:lnTo>
                    <a:lnTo>
                      <a:pt x="330" y="813"/>
                    </a:lnTo>
                    <a:lnTo>
                      <a:pt x="357" y="804"/>
                    </a:lnTo>
                    <a:lnTo>
                      <a:pt x="384" y="786"/>
                    </a:lnTo>
                    <a:lnTo>
                      <a:pt x="411" y="759"/>
                    </a:lnTo>
                    <a:lnTo>
                      <a:pt x="411" y="697"/>
                    </a:lnTo>
                    <a:lnTo>
                      <a:pt x="393" y="670"/>
                    </a:lnTo>
                    <a:lnTo>
                      <a:pt x="197" y="456"/>
                    </a:lnTo>
                    <a:lnTo>
                      <a:pt x="616" y="152"/>
                    </a:lnTo>
                    <a:lnTo>
                      <a:pt x="643" y="125"/>
                    </a:lnTo>
                    <a:lnTo>
                      <a:pt x="652" y="63"/>
                    </a:lnTo>
                    <a:lnTo>
                      <a:pt x="634" y="36"/>
                    </a:lnTo>
                    <a:lnTo>
                      <a:pt x="616" y="9"/>
                    </a:lnTo>
                    <a:lnTo>
                      <a:pt x="545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20"/>
              <p:cNvSpPr/>
              <p:nvPr/>
            </p:nvSpPr>
            <p:spPr>
              <a:xfrm>
                <a:off x="5620406" y="4981262"/>
                <a:ext cx="39994" cy="38085"/>
              </a:xfrm>
              <a:custGeom>
                <a:avLst/>
                <a:gdLst/>
                <a:ahLst/>
                <a:cxnLst/>
                <a:rect l="l" t="t" r="r" b="b"/>
                <a:pathLst>
                  <a:path w="733" h="698" extrusionOk="0">
                    <a:moveTo>
                      <a:pt x="512" y="231"/>
                    </a:moveTo>
                    <a:lnTo>
                      <a:pt x="491" y="474"/>
                    </a:lnTo>
                    <a:lnTo>
                      <a:pt x="550" y="383"/>
                    </a:lnTo>
                    <a:lnTo>
                      <a:pt x="572" y="313"/>
                    </a:lnTo>
                    <a:lnTo>
                      <a:pt x="545" y="260"/>
                    </a:lnTo>
                    <a:lnTo>
                      <a:pt x="518" y="233"/>
                    </a:lnTo>
                    <a:lnTo>
                      <a:pt x="512" y="231"/>
                    </a:lnTo>
                    <a:close/>
                    <a:moveTo>
                      <a:pt x="429" y="1"/>
                    </a:moveTo>
                    <a:lnTo>
                      <a:pt x="358" y="27"/>
                    </a:lnTo>
                    <a:lnTo>
                      <a:pt x="215" y="108"/>
                    </a:lnTo>
                    <a:lnTo>
                      <a:pt x="99" y="224"/>
                    </a:lnTo>
                    <a:lnTo>
                      <a:pt x="27" y="376"/>
                    </a:lnTo>
                    <a:lnTo>
                      <a:pt x="9" y="456"/>
                    </a:lnTo>
                    <a:lnTo>
                      <a:pt x="0" y="518"/>
                    </a:lnTo>
                    <a:lnTo>
                      <a:pt x="36" y="590"/>
                    </a:lnTo>
                    <a:lnTo>
                      <a:pt x="99" y="652"/>
                    </a:lnTo>
                    <a:lnTo>
                      <a:pt x="161" y="679"/>
                    </a:lnTo>
                    <a:lnTo>
                      <a:pt x="241" y="688"/>
                    </a:lnTo>
                    <a:lnTo>
                      <a:pt x="313" y="697"/>
                    </a:lnTo>
                    <a:lnTo>
                      <a:pt x="393" y="688"/>
                    </a:lnTo>
                    <a:lnTo>
                      <a:pt x="527" y="644"/>
                    </a:lnTo>
                    <a:lnTo>
                      <a:pt x="590" y="608"/>
                    </a:lnTo>
                    <a:lnTo>
                      <a:pt x="643" y="563"/>
                    </a:lnTo>
                    <a:lnTo>
                      <a:pt x="706" y="456"/>
                    </a:lnTo>
                    <a:lnTo>
                      <a:pt x="733" y="340"/>
                    </a:lnTo>
                    <a:lnTo>
                      <a:pt x="715" y="224"/>
                    </a:lnTo>
                    <a:lnTo>
                      <a:pt x="688" y="170"/>
                    </a:lnTo>
                    <a:lnTo>
                      <a:pt x="550" y="383"/>
                    </a:lnTo>
                    <a:lnTo>
                      <a:pt x="536" y="429"/>
                    </a:lnTo>
                    <a:lnTo>
                      <a:pt x="491" y="474"/>
                    </a:lnTo>
                    <a:lnTo>
                      <a:pt x="429" y="510"/>
                    </a:lnTo>
                    <a:lnTo>
                      <a:pt x="286" y="527"/>
                    </a:lnTo>
                    <a:lnTo>
                      <a:pt x="206" y="510"/>
                    </a:lnTo>
                    <a:lnTo>
                      <a:pt x="188" y="501"/>
                    </a:lnTo>
                    <a:lnTo>
                      <a:pt x="179" y="501"/>
                    </a:lnTo>
                    <a:lnTo>
                      <a:pt x="179" y="483"/>
                    </a:lnTo>
                    <a:lnTo>
                      <a:pt x="197" y="402"/>
                    </a:lnTo>
                    <a:lnTo>
                      <a:pt x="277" y="277"/>
                    </a:lnTo>
                    <a:lnTo>
                      <a:pt x="340" y="233"/>
                    </a:lnTo>
                    <a:lnTo>
                      <a:pt x="366" y="233"/>
                    </a:lnTo>
                    <a:lnTo>
                      <a:pt x="393" y="224"/>
                    </a:lnTo>
                    <a:lnTo>
                      <a:pt x="429" y="206"/>
                    </a:lnTo>
                    <a:lnTo>
                      <a:pt x="512" y="231"/>
                    </a:lnTo>
                    <a:lnTo>
                      <a:pt x="512" y="231"/>
                    </a:lnTo>
                    <a:lnTo>
                      <a:pt x="527" y="54"/>
                    </a:lnTo>
                    <a:lnTo>
                      <a:pt x="49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20"/>
              <p:cNvSpPr/>
              <p:nvPr/>
            </p:nvSpPr>
            <p:spPr>
              <a:xfrm>
                <a:off x="5640375" y="5009034"/>
                <a:ext cx="38030" cy="41468"/>
              </a:xfrm>
              <a:custGeom>
                <a:avLst/>
                <a:gdLst/>
                <a:ahLst/>
                <a:cxnLst/>
                <a:rect l="l" t="t" r="r" b="b"/>
                <a:pathLst>
                  <a:path w="697" h="760" extrusionOk="0">
                    <a:moveTo>
                      <a:pt x="438" y="1"/>
                    </a:moveTo>
                    <a:lnTo>
                      <a:pt x="376" y="27"/>
                    </a:lnTo>
                    <a:lnTo>
                      <a:pt x="358" y="54"/>
                    </a:lnTo>
                    <a:lnTo>
                      <a:pt x="295" y="206"/>
                    </a:lnTo>
                    <a:lnTo>
                      <a:pt x="125" y="492"/>
                    </a:lnTo>
                    <a:lnTo>
                      <a:pt x="18" y="617"/>
                    </a:lnTo>
                    <a:lnTo>
                      <a:pt x="0" y="670"/>
                    </a:lnTo>
                    <a:lnTo>
                      <a:pt x="18" y="724"/>
                    </a:lnTo>
                    <a:lnTo>
                      <a:pt x="45" y="751"/>
                    </a:lnTo>
                    <a:lnTo>
                      <a:pt x="90" y="760"/>
                    </a:lnTo>
                    <a:lnTo>
                      <a:pt x="99" y="760"/>
                    </a:lnTo>
                    <a:lnTo>
                      <a:pt x="117" y="751"/>
                    </a:lnTo>
                    <a:lnTo>
                      <a:pt x="643" y="545"/>
                    </a:lnTo>
                    <a:lnTo>
                      <a:pt x="670" y="527"/>
                    </a:lnTo>
                    <a:lnTo>
                      <a:pt x="697" y="465"/>
                    </a:lnTo>
                    <a:lnTo>
                      <a:pt x="688" y="429"/>
                    </a:lnTo>
                    <a:lnTo>
                      <a:pt x="670" y="402"/>
                    </a:lnTo>
                    <a:lnTo>
                      <a:pt x="617" y="376"/>
                    </a:lnTo>
                    <a:lnTo>
                      <a:pt x="581" y="385"/>
                    </a:lnTo>
                    <a:lnTo>
                      <a:pt x="331" y="483"/>
                    </a:lnTo>
                    <a:lnTo>
                      <a:pt x="331" y="483"/>
                    </a:lnTo>
                    <a:lnTo>
                      <a:pt x="438" y="313"/>
                    </a:lnTo>
                    <a:lnTo>
                      <a:pt x="518" y="126"/>
                    </a:lnTo>
                    <a:lnTo>
                      <a:pt x="527" y="90"/>
                    </a:lnTo>
                    <a:lnTo>
                      <a:pt x="501" y="27"/>
                    </a:lnTo>
                    <a:lnTo>
                      <a:pt x="474" y="9"/>
                    </a:lnTo>
                    <a:lnTo>
                      <a:pt x="438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20"/>
              <p:cNvSpPr/>
              <p:nvPr/>
            </p:nvSpPr>
            <p:spPr>
              <a:xfrm>
                <a:off x="5650142" y="5044607"/>
                <a:ext cx="43377" cy="37103"/>
              </a:xfrm>
              <a:custGeom>
                <a:avLst/>
                <a:gdLst/>
                <a:ahLst/>
                <a:cxnLst/>
                <a:rect l="l" t="t" r="r" b="b"/>
                <a:pathLst>
                  <a:path w="795" h="680" extrusionOk="0">
                    <a:moveTo>
                      <a:pt x="527" y="0"/>
                    </a:moveTo>
                    <a:lnTo>
                      <a:pt x="464" y="9"/>
                    </a:lnTo>
                    <a:lnTo>
                      <a:pt x="438" y="27"/>
                    </a:lnTo>
                    <a:lnTo>
                      <a:pt x="223" y="161"/>
                    </a:lnTo>
                    <a:lnTo>
                      <a:pt x="27" y="313"/>
                    </a:lnTo>
                    <a:lnTo>
                      <a:pt x="9" y="340"/>
                    </a:lnTo>
                    <a:lnTo>
                      <a:pt x="0" y="402"/>
                    </a:lnTo>
                    <a:lnTo>
                      <a:pt x="18" y="429"/>
                    </a:lnTo>
                    <a:lnTo>
                      <a:pt x="197" y="652"/>
                    </a:lnTo>
                    <a:lnTo>
                      <a:pt x="223" y="679"/>
                    </a:lnTo>
                    <a:lnTo>
                      <a:pt x="286" y="679"/>
                    </a:lnTo>
                    <a:lnTo>
                      <a:pt x="313" y="661"/>
                    </a:lnTo>
                    <a:lnTo>
                      <a:pt x="339" y="634"/>
                    </a:lnTo>
                    <a:lnTo>
                      <a:pt x="339" y="572"/>
                    </a:lnTo>
                    <a:lnTo>
                      <a:pt x="322" y="545"/>
                    </a:lnTo>
                    <a:lnTo>
                      <a:pt x="205" y="393"/>
                    </a:lnTo>
                    <a:lnTo>
                      <a:pt x="232" y="367"/>
                    </a:lnTo>
                    <a:lnTo>
                      <a:pt x="268" y="349"/>
                    </a:lnTo>
                    <a:lnTo>
                      <a:pt x="339" y="465"/>
                    </a:lnTo>
                    <a:lnTo>
                      <a:pt x="429" y="581"/>
                    </a:lnTo>
                    <a:lnTo>
                      <a:pt x="455" y="608"/>
                    </a:lnTo>
                    <a:lnTo>
                      <a:pt x="491" y="617"/>
                    </a:lnTo>
                    <a:lnTo>
                      <a:pt x="518" y="608"/>
                    </a:lnTo>
                    <a:lnTo>
                      <a:pt x="545" y="590"/>
                    </a:lnTo>
                    <a:lnTo>
                      <a:pt x="572" y="572"/>
                    </a:lnTo>
                    <a:lnTo>
                      <a:pt x="581" y="501"/>
                    </a:lnTo>
                    <a:lnTo>
                      <a:pt x="563" y="474"/>
                    </a:lnTo>
                    <a:lnTo>
                      <a:pt x="473" y="367"/>
                    </a:lnTo>
                    <a:lnTo>
                      <a:pt x="402" y="250"/>
                    </a:lnTo>
                    <a:lnTo>
                      <a:pt x="455" y="215"/>
                    </a:lnTo>
                    <a:lnTo>
                      <a:pt x="509" y="179"/>
                    </a:lnTo>
                    <a:lnTo>
                      <a:pt x="581" y="259"/>
                    </a:lnTo>
                    <a:lnTo>
                      <a:pt x="634" y="358"/>
                    </a:lnTo>
                    <a:lnTo>
                      <a:pt x="652" y="384"/>
                    </a:lnTo>
                    <a:lnTo>
                      <a:pt x="714" y="402"/>
                    </a:lnTo>
                    <a:lnTo>
                      <a:pt x="750" y="384"/>
                    </a:lnTo>
                    <a:lnTo>
                      <a:pt x="777" y="367"/>
                    </a:lnTo>
                    <a:lnTo>
                      <a:pt x="795" y="304"/>
                    </a:lnTo>
                    <a:lnTo>
                      <a:pt x="777" y="268"/>
                    </a:lnTo>
                    <a:lnTo>
                      <a:pt x="714" y="161"/>
                    </a:lnTo>
                    <a:lnTo>
                      <a:pt x="634" y="63"/>
                    </a:lnTo>
                    <a:lnTo>
                      <a:pt x="598" y="27"/>
                    </a:lnTo>
                    <a:lnTo>
                      <a:pt x="527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339;p20"/>
              <p:cNvSpPr/>
              <p:nvPr/>
            </p:nvSpPr>
            <p:spPr>
              <a:xfrm>
                <a:off x="5608239" y="5035823"/>
                <a:ext cx="38521" cy="60019"/>
              </a:xfrm>
              <a:custGeom>
                <a:avLst/>
                <a:gdLst/>
                <a:ahLst/>
                <a:cxnLst/>
                <a:rect l="l" t="t" r="r" b="b"/>
                <a:pathLst>
                  <a:path w="706" h="1100" extrusionOk="0">
                    <a:moveTo>
                      <a:pt x="214" y="1"/>
                    </a:moveTo>
                    <a:lnTo>
                      <a:pt x="161" y="36"/>
                    </a:lnTo>
                    <a:lnTo>
                      <a:pt x="152" y="63"/>
                    </a:lnTo>
                    <a:lnTo>
                      <a:pt x="9" y="608"/>
                    </a:lnTo>
                    <a:lnTo>
                      <a:pt x="0" y="662"/>
                    </a:lnTo>
                    <a:lnTo>
                      <a:pt x="36" y="697"/>
                    </a:lnTo>
                    <a:lnTo>
                      <a:pt x="80" y="715"/>
                    </a:lnTo>
                    <a:lnTo>
                      <a:pt x="125" y="706"/>
                    </a:lnTo>
                    <a:lnTo>
                      <a:pt x="205" y="670"/>
                    </a:lnTo>
                    <a:lnTo>
                      <a:pt x="277" y="626"/>
                    </a:lnTo>
                    <a:lnTo>
                      <a:pt x="107" y="983"/>
                    </a:lnTo>
                    <a:lnTo>
                      <a:pt x="98" y="1028"/>
                    </a:lnTo>
                    <a:lnTo>
                      <a:pt x="125" y="1072"/>
                    </a:lnTo>
                    <a:lnTo>
                      <a:pt x="152" y="1099"/>
                    </a:lnTo>
                    <a:lnTo>
                      <a:pt x="214" y="1099"/>
                    </a:lnTo>
                    <a:lnTo>
                      <a:pt x="554" y="974"/>
                    </a:lnTo>
                    <a:lnTo>
                      <a:pt x="563" y="983"/>
                    </a:lnTo>
                    <a:lnTo>
                      <a:pt x="572" y="992"/>
                    </a:lnTo>
                    <a:lnTo>
                      <a:pt x="607" y="1001"/>
                    </a:lnTo>
                    <a:lnTo>
                      <a:pt x="670" y="983"/>
                    </a:lnTo>
                    <a:lnTo>
                      <a:pt x="688" y="947"/>
                    </a:lnTo>
                    <a:lnTo>
                      <a:pt x="706" y="903"/>
                    </a:lnTo>
                    <a:lnTo>
                      <a:pt x="670" y="822"/>
                    </a:lnTo>
                    <a:lnTo>
                      <a:pt x="634" y="795"/>
                    </a:lnTo>
                    <a:lnTo>
                      <a:pt x="598" y="787"/>
                    </a:lnTo>
                    <a:lnTo>
                      <a:pt x="563" y="787"/>
                    </a:lnTo>
                    <a:lnTo>
                      <a:pt x="348" y="867"/>
                    </a:lnTo>
                    <a:lnTo>
                      <a:pt x="348" y="867"/>
                    </a:lnTo>
                    <a:lnTo>
                      <a:pt x="545" y="474"/>
                    </a:lnTo>
                    <a:lnTo>
                      <a:pt x="554" y="420"/>
                    </a:lnTo>
                    <a:lnTo>
                      <a:pt x="527" y="376"/>
                    </a:lnTo>
                    <a:lnTo>
                      <a:pt x="482" y="340"/>
                    </a:lnTo>
                    <a:lnTo>
                      <a:pt x="429" y="358"/>
                    </a:lnTo>
                    <a:lnTo>
                      <a:pt x="322" y="411"/>
                    </a:lnTo>
                    <a:lnTo>
                      <a:pt x="214" y="465"/>
                    </a:lnTo>
                    <a:lnTo>
                      <a:pt x="214" y="465"/>
                    </a:lnTo>
                    <a:lnTo>
                      <a:pt x="313" y="108"/>
                    </a:lnTo>
                    <a:lnTo>
                      <a:pt x="313" y="72"/>
                    </a:lnTo>
                    <a:lnTo>
                      <a:pt x="286" y="19"/>
                    </a:lnTo>
                    <a:lnTo>
                      <a:pt x="250" y="10"/>
                    </a:lnTo>
                    <a:lnTo>
                      <a:pt x="214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0" name="Google Shape;340;p20"/>
              <p:cNvSpPr/>
              <p:nvPr/>
            </p:nvSpPr>
            <p:spPr>
              <a:xfrm>
                <a:off x="5630118" y="5090875"/>
                <a:ext cx="32246" cy="28318"/>
              </a:xfrm>
              <a:custGeom>
                <a:avLst/>
                <a:gdLst/>
                <a:ahLst/>
                <a:cxnLst/>
                <a:rect l="l" t="t" r="r" b="b"/>
                <a:pathLst>
                  <a:path w="591" h="519" extrusionOk="0">
                    <a:moveTo>
                      <a:pt x="501" y="1"/>
                    </a:moveTo>
                    <a:lnTo>
                      <a:pt x="465" y="19"/>
                    </a:lnTo>
                    <a:lnTo>
                      <a:pt x="340" y="81"/>
                    </a:lnTo>
                    <a:lnTo>
                      <a:pt x="108" y="269"/>
                    </a:lnTo>
                    <a:lnTo>
                      <a:pt x="19" y="376"/>
                    </a:lnTo>
                    <a:lnTo>
                      <a:pt x="1" y="412"/>
                    </a:lnTo>
                    <a:lnTo>
                      <a:pt x="1" y="474"/>
                    </a:lnTo>
                    <a:lnTo>
                      <a:pt x="28" y="501"/>
                    </a:lnTo>
                    <a:lnTo>
                      <a:pt x="55" y="510"/>
                    </a:lnTo>
                    <a:lnTo>
                      <a:pt x="81" y="519"/>
                    </a:lnTo>
                    <a:lnTo>
                      <a:pt x="117" y="510"/>
                    </a:lnTo>
                    <a:lnTo>
                      <a:pt x="144" y="483"/>
                    </a:lnTo>
                    <a:lnTo>
                      <a:pt x="233" y="385"/>
                    </a:lnTo>
                    <a:lnTo>
                      <a:pt x="430" y="224"/>
                    </a:lnTo>
                    <a:lnTo>
                      <a:pt x="546" y="170"/>
                    </a:lnTo>
                    <a:lnTo>
                      <a:pt x="572" y="153"/>
                    </a:lnTo>
                    <a:lnTo>
                      <a:pt x="590" y="90"/>
                    </a:lnTo>
                    <a:lnTo>
                      <a:pt x="581" y="54"/>
                    </a:lnTo>
                    <a:lnTo>
                      <a:pt x="564" y="28"/>
                    </a:lnTo>
                    <a:lnTo>
                      <a:pt x="501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20"/>
              <p:cNvSpPr/>
              <p:nvPr/>
            </p:nvSpPr>
            <p:spPr>
              <a:xfrm>
                <a:off x="5640866" y="5104515"/>
                <a:ext cx="45832" cy="44414"/>
              </a:xfrm>
              <a:custGeom>
                <a:avLst/>
                <a:gdLst/>
                <a:ahLst/>
                <a:cxnLst/>
                <a:rect l="l" t="t" r="r" b="b"/>
                <a:pathLst>
                  <a:path w="840" h="814" extrusionOk="0">
                    <a:moveTo>
                      <a:pt x="384" y="1"/>
                    </a:moveTo>
                    <a:lnTo>
                      <a:pt x="340" y="28"/>
                    </a:lnTo>
                    <a:lnTo>
                      <a:pt x="242" y="126"/>
                    </a:lnTo>
                    <a:lnTo>
                      <a:pt x="81" y="340"/>
                    </a:lnTo>
                    <a:lnTo>
                      <a:pt x="18" y="456"/>
                    </a:lnTo>
                    <a:lnTo>
                      <a:pt x="0" y="492"/>
                    </a:lnTo>
                    <a:lnTo>
                      <a:pt x="27" y="554"/>
                    </a:lnTo>
                    <a:lnTo>
                      <a:pt x="54" y="572"/>
                    </a:lnTo>
                    <a:lnTo>
                      <a:pt x="81" y="581"/>
                    </a:lnTo>
                    <a:lnTo>
                      <a:pt x="143" y="563"/>
                    </a:lnTo>
                    <a:lnTo>
                      <a:pt x="161" y="537"/>
                    </a:lnTo>
                    <a:lnTo>
                      <a:pt x="224" y="438"/>
                    </a:lnTo>
                    <a:lnTo>
                      <a:pt x="295" y="340"/>
                    </a:lnTo>
                    <a:lnTo>
                      <a:pt x="259" y="724"/>
                    </a:lnTo>
                    <a:lnTo>
                      <a:pt x="268" y="778"/>
                    </a:lnTo>
                    <a:lnTo>
                      <a:pt x="313" y="813"/>
                    </a:lnTo>
                    <a:lnTo>
                      <a:pt x="384" y="813"/>
                    </a:lnTo>
                    <a:lnTo>
                      <a:pt x="411" y="787"/>
                    </a:lnTo>
                    <a:lnTo>
                      <a:pt x="492" y="679"/>
                    </a:lnTo>
                    <a:lnTo>
                      <a:pt x="688" y="501"/>
                    </a:lnTo>
                    <a:lnTo>
                      <a:pt x="804" y="421"/>
                    </a:lnTo>
                    <a:lnTo>
                      <a:pt x="822" y="403"/>
                    </a:lnTo>
                    <a:lnTo>
                      <a:pt x="840" y="331"/>
                    </a:lnTo>
                    <a:lnTo>
                      <a:pt x="822" y="304"/>
                    </a:lnTo>
                    <a:lnTo>
                      <a:pt x="804" y="278"/>
                    </a:lnTo>
                    <a:lnTo>
                      <a:pt x="742" y="269"/>
                    </a:lnTo>
                    <a:lnTo>
                      <a:pt x="706" y="278"/>
                    </a:lnTo>
                    <a:lnTo>
                      <a:pt x="572" y="376"/>
                    </a:lnTo>
                    <a:lnTo>
                      <a:pt x="447" y="483"/>
                    </a:lnTo>
                    <a:lnTo>
                      <a:pt x="447" y="483"/>
                    </a:lnTo>
                    <a:lnTo>
                      <a:pt x="483" y="99"/>
                    </a:lnTo>
                    <a:lnTo>
                      <a:pt x="474" y="45"/>
                    </a:lnTo>
                    <a:lnTo>
                      <a:pt x="438" y="10"/>
                    </a:lnTo>
                    <a:lnTo>
                      <a:pt x="384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20"/>
              <p:cNvSpPr/>
              <p:nvPr/>
            </p:nvSpPr>
            <p:spPr>
              <a:xfrm>
                <a:off x="5659854" y="5133759"/>
                <a:ext cx="46815" cy="41468"/>
              </a:xfrm>
              <a:custGeom>
                <a:avLst/>
                <a:gdLst/>
                <a:ahLst/>
                <a:cxnLst/>
                <a:rect l="l" t="t" r="r" b="b"/>
                <a:pathLst>
                  <a:path w="858" h="760" extrusionOk="0">
                    <a:moveTo>
                      <a:pt x="483" y="1"/>
                    </a:moveTo>
                    <a:lnTo>
                      <a:pt x="394" y="18"/>
                    </a:lnTo>
                    <a:lnTo>
                      <a:pt x="340" y="45"/>
                    </a:lnTo>
                    <a:lnTo>
                      <a:pt x="304" y="161"/>
                    </a:lnTo>
                    <a:lnTo>
                      <a:pt x="313" y="233"/>
                    </a:lnTo>
                    <a:lnTo>
                      <a:pt x="340" y="304"/>
                    </a:lnTo>
                    <a:lnTo>
                      <a:pt x="376" y="367"/>
                    </a:lnTo>
                    <a:lnTo>
                      <a:pt x="403" y="420"/>
                    </a:lnTo>
                    <a:lnTo>
                      <a:pt x="420" y="465"/>
                    </a:lnTo>
                    <a:lnTo>
                      <a:pt x="438" y="545"/>
                    </a:lnTo>
                    <a:lnTo>
                      <a:pt x="403" y="581"/>
                    </a:lnTo>
                    <a:lnTo>
                      <a:pt x="385" y="590"/>
                    </a:lnTo>
                    <a:lnTo>
                      <a:pt x="358" y="581"/>
                    </a:lnTo>
                    <a:lnTo>
                      <a:pt x="286" y="563"/>
                    </a:lnTo>
                    <a:lnTo>
                      <a:pt x="179" y="447"/>
                    </a:lnTo>
                    <a:lnTo>
                      <a:pt x="161" y="376"/>
                    </a:lnTo>
                    <a:lnTo>
                      <a:pt x="161" y="340"/>
                    </a:lnTo>
                    <a:lnTo>
                      <a:pt x="108" y="304"/>
                    </a:lnTo>
                    <a:lnTo>
                      <a:pt x="36" y="304"/>
                    </a:lnTo>
                    <a:lnTo>
                      <a:pt x="1" y="358"/>
                    </a:lnTo>
                    <a:lnTo>
                      <a:pt x="1" y="394"/>
                    </a:lnTo>
                    <a:lnTo>
                      <a:pt x="27" y="519"/>
                    </a:lnTo>
                    <a:lnTo>
                      <a:pt x="197" y="715"/>
                    </a:lnTo>
                    <a:lnTo>
                      <a:pt x="322" y="751"/>
                    </a:lnTo>
                    <a:lnTo>
                      <a:pt x="349" y="760"/>
                    </a:lnTo>
                    <a:lnTo>
                      <a:pt x="385" y="760"/>
                    </a:lnTo>
                    <a:lnTo>
                      <a:pt x="429" y="751"/>
                    </a:lnTo>
                    <a:lnTo>
                      <a:pt x="474" y="733"/>
                    </a:lnTo>
                    <a:lnTo>
                      <a:pt x="554" y="679"/>
                    </a:lnTo>
                    <a:lnTo>
                      <a:pt x="608" y="501"/>
                    </a:lnTo>
                    <a:lnTo>
                      <a:pt x="581" y="411"/>
                    </a:lnTo>
                    <a:lnTo>
                      <a:pt x="554" y="349"/>
                    </a:lnTo>
                    <a:lnTo>
                      <a:pt x="528" y="286"/>
                    </a:lnTo>
                    <a:lnTo>
                      <a:pt x="501" y="233"/>
                    </a:lnTo>
                    <a:lnTo>
                      <a:pt x="483" y="188"/>
                    </a:lnTo>
                    <a:lnTo>
                      <a:pt x="483" y="188"/>
                    </a:lnTo>
                    <a:lnTo>
                      <a:pt x="563" y="242"/>
                    </a:lnTo>
                    <a:lnTo>
                      <a:pt x="670" y="402"/>
                    </a:lnTo>
                    <a:lnTo>
                      <a:pt x="688" y="501"/>
                    </a:lnTo>
                    <a:lnTo>
                      <a:pt x="697" y="536"/>
                    </a:lnTo>
                    <a:lnTo>
                      <a:pt x="751" y="581"/>
                    </a:lnTo>
                    <a:lnTo>
                      <a:pt x="787" y="581"/>
                    </a:lnTo>
                    <a:lnTo>
                      <a:pt x="813" y="572"/>
                    </a:lnTo>
                    <a:lnTo>
                      <a:pt x="858" y="527"/>
                    </a:lnTo>
                    <a:lnTo>
                      <a:pt x="858" y="492"/>
                    </a:lnTo>
                    <a:lnTo>
                      <a:pt x="831" y="340"/>
                    </a:lnTo>
                    <a:lnTo>
                      <a:pt x="670" y="99"/>
                    </a:lnTo>
                    <a:lnTo>
                      <a:pt x="536" y="27"/>
                    </a:lnTo>
                    <a:lnTo>
                      <a:pt x="483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20"/>
              <p:cNvSpPr/>
              <p:nvPr/>
            </p:nvSpPr>
            <p:spPr>
              <a:xfrm>
                <a:off x="5593617" y="5165896"/>
                <a:ext cx="66785" cy="80971"/>
              </a:xfrm>
              <a:custGeom>
                <a:avLst/>
                <a:gdLst/>
                <a:ahLst/>
                <a:cxnLst/>
                <a:rect l="l" t="t" r="r" b="b"/>
                <a:pathLst>
                  <a:path w="1224" h="1484" extrusionOk="0">
                    <a:moveTo>
                      <a:pt x="902" y="1"/>
                    </a:moveTo>
                    <a:lnTo>
                      <a:pt x="822" y="19"/>
                    </a:lnTo>
                    <a:lnTo>
                      <a:pt x="777" y="72"/>
                    </a:lnTo>
                    <a:lnTo>
                      <a:pt x="706" y="162"/>
                    </a:lnTo>
                    <a:lnTo>
                      <a:pt x="652" y="260"/>
                    </a:lnTo>
                    <a:lnTo>
                      <a:pt x="581" y="189"/>
                    </a:lnTo>
                    <a:lnTo>
                      <a:pt x="402" y="81"/>
                    </a:lnTo>
                    <a:lnTo>
                      <a:pt x="295" y="55"/>
                    </a:lnTo>
                    <a:lnTo>
                      <a:pt x="241" y="46"/>
                    </a:lnTo>
                    <a:lnTo>
                      <a:pt x="179" y="64"/>
                    </a:lnTo>
                    <a:lnTo>
                      <a:pt x="223" y="251"/>
                    </a:lnTo>
                    <a:lnTo>
                      <a:pt x="241" y="224"/>
                    </a:lnTo>
                    <a:lnTo>
                      <a:pt x="268" y="224"/>
                    </a:lnTo>
                    <a:lnTo>
                      <a:pt x="366" y="251"/>
                    </a:lnTo>
                    <a:lnTo>
                      <a:pt x="536" y="385"/>
                    </a:lnTo>
                    <a:lnTo>
                      <a:pt x="616" y="474"/>
                    </a:lnTo>
                    <a:lnTo>
                      <a:pt x="625" y="546"/>
                    </a:lnTo>
                    <a:lnTo>
                      <a:pt x="634" y="608"/>
                    </a:lnTo>
                    <a:lnTo>
                      <a:pt x="652" y="644"/>
                    </a:lnTo>
                    <a:lnTo>
                      <a:pt x="706" y="680"/>
                    </a:lnTo>
                    <a:lnTo>
                      <a:pt x="741" y="671"/>
                    </a:lnTo>
                    <a:lnTo>
                      <a:pt x="777" y="662"/>
                    </a:lnTo>
                    <a:lnTo>
                      <a:pt x="804" y="599"/>
                    </a:lnTo>
                    <a:lnTo>
                      <a:pt x="804" y="573"/>
                    </a:lnTo>
                    <a:lnTo>
                      <a:pt x="795" y="555"/>
                    </a:lnTo>
                    <a:lnTo>
                      <a:pt x="795" y="546"/>
                    </a:lnTo>
                    <a:lnTo>
                      <a:pt x="813" y="519"/>
                    </a:lnTo>
                    <a:lnTo>
                      <a:pt x="822" y="456"/>
                    </a:lnTo>
                    <a:lnTo>
                      <a:pt x="804" y="430"/>
                    </a:lnTo>
                    <a:lnTo>
                      <a:pt x="795" y="421"/>
                    </a:lnTo>
                    <a:lnTo>
                      <a:pt x="795" y="412"/>
                    </a:lnTo>
                    <a:lnTo>
                      <a:pt x="822" y="287"/>
                    </a:lnTo>
                    <a:lnTo>
                      <a:pt x="893" y="189"/>
                    </a:lnTo>
                    <a:lnTo>
                      <a:pt x="902" y="180"/>
                    </a:lnTo>
                    <a:lnTo>
                      <a:pt x="902" y="171"/>
                    </a:lnTo>
                    <a:lnTo>
                      <a:pt x="911" y="180"/>
                    </a:lnTo>
                    <a:lnTo>
                      <a:pt x="920" y="197"/>
                    </a:lnTo>
                    <a:lnTo>
                      <a:pt x="991" y="322"/>
                    </a:lnTo>
                    <a:lnTo>
                      <a:pt x="1054" y="599"/>
                    </a:lnTo>
                    <a:lnTo>
                      <a:pt x="1045" y="885"/>
                    </a:lnTo>
                    <a:lnTo>
                      <a:pt x="956" y="1162"/>
                    </a:lnTo>
                    <a:lnTo>
                      <a:pt x="884" y="1278"/>
                    </a:lnTo>
                    <a:lnTo>
                      <a:pt x="652" y="1108"/>
                    </a:lnTo>
                    <a:lnTo>
                      <a:pt x="545" y="1019"/>
                    </a:lnTo>
                    <a:lnTo>
                      <a:pt x="340" y="831"/>
                    </a:lnTo>
                    <a:lnTo>
                      <a:pt x="259" y="715"/>
                    </a:lnTo>
                    <a:lnTo>
                      <a:pt x="206" y="617"/>
                    </a:lnTo>
                    <a:lnTo>
                      <a:pt x="170" y="430"/>
                    </a:lnTo>
                    <a:lnTo>
                      <a:pt x="188" y="305"/>
                    </a:lnTo>
                    <a:lnTo>
                      <a:pt x="223" y="251"/>
                    </a:lnTo>
                    <a:lnTo>
                      <a:pt x="223" y="251"/>
                    </a:lnTo>
                    <a:lnTo>
                      <a:pt x="223" y="251"/>
                    </a:lnTo>
                    <a:lnTo>
                      <a:pt x="81" y="162"/>
                    </a:lnTo>
                    <a:lnTo>
                      <a:pt x="36" y="224"/>
                    </a:lnTo>
                    <a:lnTo>
                      <a:pt x="0" y="385"/>
                    </a:lnTo>
                    <a:lnTo>
                      <a:pt x="9" y="555"/>
                    </a:lnTo>
                    <a:lnTo>
                      <a:pt x="63" y="724"/>
                    </a:lnTo>
                    <a:lnTo>
                      <a:pt x="116" y="805"/>
                    </a:lnTo>
                    <a:lnTo>
                      <a:pt x="206" y="939"/>
                    </a:lnTo>
                    <a:lnTo>
                      <a:pt x="438" y="1153"/>
                    </a:lnTo>
                    <a:lnTo>
                      <a:pt x="554" y="1242"/>
                    </a:lnTo>
                    <a:lnTo>
                      <a:pt x="849" y="1466"/>
                    </a:lnTo>
                    <a:lnTo>
                      <a:pt x="875" y="1483"/>
                    </a:lnTo>
                    <a:lnTo>
                      <a:pt x="938" y="1483"/>
                    </a:lnTo>
                    <a:lnTo>
                      <a:pt x="965" y="1457"/>
                    </a:lnTo>
                    <a:lnTo>
                      <a:pt x="1072" y="1305"/>
                    </a:lnTo>
                    <a:lnTo>
                      <a:pt x="1197" y="974"/>
                    </a:lnTo>
                    <a:lnTo>
                      <a:pt x="1224" y="617"/>
                    </a:lnTo>
                    <a:lnTo>
                      <a:pt x="1152" y="278"/>
                    </a:lnTo>
                    <a:lnTo>
                      <a:pt x="1072" y="117"/>
                    </a:lnTo>
                    <a:lnTo>
                      <a:pt x="1036" y="64"/>
                    </a:lnTo>
                    <a:lnTo>
                      <a:pt x="947" y="1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20"/>
              <p:cNvSpPr/>
              <p:nvPr/>
            </p:nvSpPr>
            <p:spPr>
              <a:xfrm>
                <a:off x="5676931" y="5218056"/>
                <a:ext cx="54126" cy="72186"/>
              </a:xfrm>
              <a:custGeom>
                <a:avLst/>
                <a:gdLst/>
                <a:ahLst/>
                <a:cxnLst/>
                <a:rect l="l" t="t" r="r" b="b"/>
                <a:pathLst>
                  <a:path w="992" h="1323" extrusionOk="0">
                    <a:moveTo>
                      <a:pt x="197" y="251"/>
                    </a:moveTo>
                    <a:lnTo>
                      <a:pt x="170" y="358"/>
                    </a:lnTo>
                    <a:lnTo>
                      <a:pt x="188" y="474"/>
                    </a:lnTo>
                    <a:lnTo>
                      <a:pt x="205" y="583"/>
                    </a:lnTo>
                    <a:lnTo>
                      <a:pt x="197" y="251"/>
                    </a:lnTo>
                    <a:close/>
                    <a:moveTo>
                      <a:pt x="241" y="0"/>
                    </a:moveTo>
                    <a:lnTo>
                      <a:pt x="81" y="108"/>
                    </a:lnTo>
                    <a:lnTo>
                      <a:pt x="36" y="188"/>
                    </a:lnTo>
                    <a:lnTo>
                      <a:pt x="0" y="349"/>
                    </a:lnTo>
                    <a:lnTo>
                      <a:pt x="18" y="501"/>
                    </a:lnTo>
                    <a:lnTo>
                      <a:pt x="54" y="697"/>
                    </a:lnTo>
                    <a:lnTo>
                      <a:pt x="197" y="251"/>
                    </a:lnTo>
                    <a:lnTo>
                      <a:pt x="197" y="251"/>
                    </a:lnTo>
                    <a:lnTo>
                      <a:pt x="232" y="188"/>
                    </a:lnTo>
                    <a:lnTo>
                      <a:pt x="295" y="170"/>
                    </a:lnTo>
                    <a:lnTo>
                      <a:pt x="304" y="170"/>
                    </a:lnTo>
                    <a:lnTo>
                      <a:pt x="357" y="197"/>
                    </a:lnTo>
                    <a:lnTo>
                      <a:pt x="402" y="340"/>
                    </a:lnTo>
                    <a:lnTo>
                      <a:pt x="402" y="429"/>
                    </a:lnTo>
                    <a:lnTo>
                      <a:pt x="384" y="456"/>
                    </a:lnTo>
                    <a:lnTo>
                      <a:pt x="375" y="474"/>
                    </a:lnTo>
                    <a:lnTo>
                      <a:pt x="366" y="510"/>
                    </a:lnTo>
                    <a:lnTo>
                      <a:pt x="393" y="572"/>
                    </a:lnTo>
                    <a:lnTo>
                      <a:pt x="420" y="590"/>
                    </a:lnTo>
                    <a:lnTo>
                      <a:pt x="456" y="599"/>
                    </a:lnTo>
                    <a:lnTo>
                      <a:pt x="518" y="572"/>
                    </a:lnTo>
                    <a:lnTo>
                      <a:pt x="536" y="545"/>
                    </a:lnTo>
                    <a:lnTo>
                      <a:pt x="563" y="492"/>
                    </a:lnTo>
                    <a:lnTo>
                      <a:pt x="670" y="411"/>
                    </a:lnTo>
                    <a:lnTo>
                      <a:pt x="732" y="393"/>
                    </a:lnTo>
                    <a:lnTo>
                      <a:pt x="795" y="393"/>
                    </a:lnTo>
                    <a:lnTo>
                      <a:pt x="822" y="411"/>
                    </a:lnTo>
                    <a:lnTo>
                      <a:pt x="822" y="438"/>
                    </a:lnTo>
                    <a:lnTo>
                      <a:pt x="822" y="456"/>
                    </a:lnTo>
                    <a:lnTo>
                      <a:pt x="804" y="563"/>
                    </a:lnTo>
                    <a:lnTo>
                      <a:pt x="732" y="760"/>
                    </a:lnTo>
                    <a:lnTo>
                      <a:pt x="607" y="938"/>
                    </a:lnTo>
                    <a:lnTo>
                      <a:pt x="447" y="1081"/>
                    </a:lnTo>
                    <a:lnTo>
                      <a:pt x="348" y="1126"/>
                    </a:lnTo>
                    <a:lnTo>
                      <a:pt x="241" y="804"/>
                    </a:lnTo>
                    <a:lnTo>
                      <a:pt x="205" y="583"/>
                    </a:lnTo>
                    <a:lnTo>
                      <a:pt x="223" y="1269"/>
                    </a:lnTo>
                    <a:lnTo>
                      <a:pt x="250" y="1313"/>
                    </a:lnTo>
                    <a:lnTo>
                      <a:pt x="304" y="1322"/>
                    </a:lnTo>
                    <a:lnTo>
                      <a:pt x="331" y="1322"/>
                    </a:lnTo>
                    <a:lnTo>
                      <a:pt x="465" y="1269"/>
                    </a:lnTo>
                    <a:lnTo>
                      <a:pt x="688" y="1099"/>
                    </a:lnTo>
                    <a:lnTo>
                      <a:pt x="866" y="876"/>
                    </a:lnTo>
                    <a:lnTo>
                      <a:pt x="965" y="608"/>
                    </a:lnTo>
                    <a:lnTo>
                      <a:pt x="991" y="474"/>
                    </a:lnTo>
                    <a:lnTo>
                      <a:pt x="991" y="411"/>
                    </a:lnTo>
                    <a:lnTo>
                      <a:pt x="974" y="358"/>
                    </a:lnTo>
                    <a:lnTo>
                      <a:pt x="938" y="286"/>
                    </a:lnTo>
                    <a:lnTo>
                      <a:pt x="786" y="224"/>
                    </a:lnTo>
                    <a:lnTo>
                      <a:pt x="715" y="224"/>
                    </a:lnTo>
                    <a:lnTo>
                      <a:pt x="634" y="242"/>
                    </a:lnTo>
                    <a:lnTo>
                      <a:pt x="563" y="277"/>
                    </a:lnTo>
                    <a:lnTo>
                      <a:pt x="536" y="170"/>
                    </a:lnTo>
                    <a:lnTo>
                      <a:pt x="420" y="27"/>
                    </a:lnTo>
                    <a:lnTo>
                      <a:pt x="340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20"/>
              <p:cNvSpPr/>
              <p:nvPr/>
            </p:nvSpPr>
            <p:spPr>
              <a:xfrm>
                <a:off x="5572174" y="5240480"/>
                <a:ext cx="174982" cy="253879"/>
              </a:xfrm>
              <a:custGeom>
                <a:avLst/>
                <a:gdLst/>
                <a:ahLst/>
                <a:cxnLst/>
                <a:rect l="l" t="t" r="r" b="b"/>
                <a:pathLst>
                  <a:path w="3207" h="4653" extrusionOk="0">
                    <a:moveTo>
                      <a:pt x="1572" y="1233"/>
                    </a:moveTo>
                    <a:lnTo>
                      <a:pt x="1795" y="1465"/>
                    </a:lnTo>
                    <a:lnTo>
                      <a:pt x="2010" y="1724"/>
                    </a:lnTo>
                    <a:lnTo>
                      <a:pt x="1956" y="1777"/>
                    </a:lnTo>
                    <a:lnTo>
                      <a:pt x="1920" y="1822"/>
                    </a:lnTo>
                    <a:lnTo>
                      <a:pt x="1419" y="1418"/>
                    </a:lnTo>
                    <a:lnTo>
                      <a:pt x="1419" y="1418"/>
                    </a:lnTo>
                    <a:lnTo>
                      <a:pt x="1572" y="1233"/>
                    </a:lnTo>
                    <a:close/>
                    <a:moveTo>
                      <a:pt x="862" y="1483"/>
                    </a:moveTo>
                    <a:lnTo>
                      <a:pt x="1074" y="2141"/>
                    </a:lnTo>
                    <a:lnTo>
                      <a:pt x="1189" y="1821"/>
                    </a:lnTo>
                    <a:lnTo>
                      <a:pt x="1189" y="1821"/>
                    </a:lnTo>
                    <a:lnTo>
                      <a:pt x="1018" y="1634"/>
                    </a:lnTo>
                    <a:lnTo>
                      <a:pt x="862" y="1483"/>
                    </a:lnTo>
                    <a:close/>
                    <a:moveTo>
                      <a:pt x="2277" y="2081"/>
                    </a:moveTo>
                    <a:lnTo>
                      <a:pt x="2438" y="2322"/>
                    </a:lnTo>
                    <a:lnTo>
                      <a:pt x="2268" y="2501"/>
                    </a:lnTo>
                    <a:lnTo>
                      <a:pt x="2263" y="2510"/>
                    </a:lnTo>
                    <a:lnTo>
                      <a:pt x="2277" y="2081"/>
                    </a:lnTo>
                    <a:close/>
                    <a:moveTo>
                      <a:pt x="1429" y="2081"/>
                    </a:moveTo>
                    <a:lnTo>
                      <a:pt x="1518" y="2197"/>
                    </a:lnTo>
                    <a:lnTo>
                      <a:pt x="1608" y="2313"/>
                    </a:lnTo>
                    <a:lnTo>
                      <a:pt x="1626" y="2331"/>
                    </a:lnTo>
                    <a:lnTo>
                      <a:pt x="1643" y="2349"/>
                    </a:lnTo>
                    <a:lnTo>
                      <a:pt x="1724" y="2447"/>
                    </a:lnTo>
                    <a:lnTo>
                      <a:pt x="1795" y="2545"/>
                    </a:lnTo>
                    <a:lnTo>
                      <a:pt x="1786" y="2554"/>
                    </a:lnTo>
                    <a:lnTo>
                      <a:pt x="1777" y="2563"/>
                    </a:lnTo>
                    <a:lnTo>
                      <a:pt x="1586" y="2617"/>
                    </a:lnTo>
                    <a:lnTo>
                      <a:pt x="1563" y="2581"/>
                    </a:lnTo>
                    <a:lnTo>
                      <a:pt x="1375" y="2358"/>
                    </a:lnTo>
                    <a:lnTo>
                      <a:pt x="1268" y="2260"/>
                    </a:lnTo>
                    <a:lnTo>
                      <a:pt x="1349" y="2179"/>
                    </a:lnTo>
                    <a:lnTo>
                      <a:pt x="1429" y="2081"/>
                    </a:lnTo>
                    <a:close/>
                    <a:moveTo>
                      <a:pt x="1777" y="2563"/>
                    </a:moveTo>
                    <a:lnTo>
                      <a:pt x="1715" y="2635"/>
                    </a:lnTo>
                    <a:lnTo>
                      <a:pt x="1643" y="2706"/>
                    </a:lnTo>
                    <a:lnTo>
                      <a:pt x="1629" y="2684"/>
                    </a:lnTo>
                    <a:lnTo>
                      <a:pt x="1777" y="2563"/>
                    </a:lnTo>
                    <a:close/>
                    <a:moveTo>
                      <a:pt x="768" y="2724"/>
                    </a:moveTo>
                    <a:lnTo>
                      <a:pt x="625" y="2831"/>
                    </a:lnTo>
                    <a:lnTo>
                      <a:pt x="482" y="2929"/>
                    </a:lnTo>
                    <a:lnTo>
                      <a:pt x="856" y="2824"/>
                    </a:lnTo>
                    <a:lnTo>
                      <a:pt x="768" y="2724"/>
                    </a:lnTo>
                    <a:close/>
                    <a:moveTo>
                      <a:pt x="1501" y="2790"/>
                    </a:moveTo>
                    <a:lnTo>
                      <a:pt x="1527" y="2831"/>
                    </a:lnTo>
                    <a:lnTo>
                      <a:pt x="1393" y="2947"/>
                    </a:lnTo>
                    <a:lnTo>
                      <a:pt x="1268" y="3054"/>
                    </a:lnTo>
                    <a:lnTo>
                      <a:pt x="1232" y="3009"/>
                    </a:lnTo>
                    <a:lnTo>
                      <a:pt x="1232" y="3009"/>
                    </a:lnTo>
                    <a:lnTo>
                      <a:pt x="1501" y="2790"/>
                    </a:lnTo>
                    <a:close/>
                    <a:moveTo>
                      <a:pt x="1152" y="2385"/>
                    </a:moveTo>
                    <a:lnTo>
                      <a:pt x="1259" y="2483"/>
                    </a:lnTo>
                    <a:lnTo>
                      <a:pt x="1413" y="2666"/>
                    </a:lnTo>
                    <a:lnTo>
                      <a:pt x="1413" y="2666"/>
                    </a:lnTo>
                    <a:lnTo>
                      <a:pt x="856" y="2824"/>
                    </a:lnTo>
                    <a:lnTo>
                      <a:pt x="950" y="2932"/>
                    </a:lnTo>
                    <a:lnTo>
                      <a:pt x="608" y="3179"/>
                    </a:lnTo>
                    <a:lnTo>
                      <a:pt x="482" y="2929"/>
                    </a:lnTo>
                    <a:lnTo>
                      <a:pt x="917" y="2576"/>
                    </a:lnTo>
                    <a:lnTo>
                      <a:pt x="917" y="2576"/>
                    </a:lnTo>
                    <a:lnTo>
                      <a:pt x="902" y="2617"/>
                    </a:lnTo>
                    <a:lnTo>
                      <a:pt x="1027" y="2510"/>
                    </a:lnTo>
                    <a:lnTo>
                      <a:pt x="1152" y="2385"/>
                    </a:lnTo>
                    <a:close/>
                    <a:moveTo>
                      <a:pt x="1100" y="3118"/>
                    </a:moveTo>
                    <a:lnTo>
                      <a:pt x="1134" y="3161"/>
                    </a:lnTo>
                    <a:lnTo>
                      <a:pt x="938" y="3295"/>
                    </a:lnTo>
                    <a:lnTo>
                      <a:pt x="741" y="3412"/>
                    </a:lnTo>
                    <a:lnTo>
                      <a:pt x="1100" y="3118"/>
                    </a:lnTo>
                    <a:close/>
                    <a:moveTo>
                      <a:pt x="90" y="0"/>
                    </a:moveTo>
                    <a:lnTo>
                      <a:pt x="27" y="27"/>
                    </a:lnTo>
                    <a:lnTo>
                      <a:pt x="9" y="54"/>
                    </a:lnTo>
                    <a:lnTo>
                      <a:pt x="0" y="90"/>
                    </a:lnTo>
                    <a:lnTo>
                      <a:pt x="27" y="152"/>
                    </a:lnTo>
                    <a:lnTo>
                      <a:pt x="54" y="170"/>
                    </a:lnTo>
                    <a:lnTo>
                      <a:pt x="259" y="259"/>
                    </a:lnTo>
                    <a:lnTo>
                      <a:pt x="652" y="491"/>
                    </a:lnTo>
                    <a:lnTo>
                      <a:pt x="849" y="616"/>
                    </a:lnTo>
                    <a:lnTo>
                      <a:pt x="724" y="804"/>
                    </a:lnTo>
                    <a:lnTo>
                      <a:pt x="625" y="1009"/>
                    </a:lnTo>
                    <a:lnTo>
                      <a:pt x="402" y="804"/>
                    </a:lnTo>
                    <a:lnTo>
                      <a:pt x="161" y="608"/>
                    </a:lnTo>
                    <a:lnTo>
                      <a:pt x="134" y="590"/>
                    </a:lnTo>
                    <a:lnTo>
                      <a:pt x="72" y="599"/>
                    </a:lnTo>
                    <a:lnTo>
                      <a:pt x="45" y="616"/>
                    </a:lnTo>
                    <a:lnTo>
                      <a:pt x="27" y="643"/>
                    </a:lnTo>
                    <a:lnTo>
                      <a:pt x="36" y="715"/>
                    </a:lnTo>
                    <a:lnTo>
                      <a:pt x="54" y="741"/>
                    </a:lnTo>
                    <a:lnTo>
                      <a:pt x="393" y="1027"/>
                    </a:lnTo>
                    <a:lnTo>
                      <a:pt x="862" y="1483"/>
                    </a:lnTo>
                    <a:lnTo>
                      <a:pt x="750" y="1134"/>
                    </a:lnTo>
                    <a:lnTo>
                      <a:pt x="849" y="911"/>
                    </a:lnTo>
                    <a:lnTo>
                      <a:pt x="983" y="715"/>
                    </a:lnTo>
                    <a:lnTo>
                      <a:pt x="1224" y="902"/>
                    </a:lnTo>
                    <a:lnTo>
                      <a:pt x="1447" y="1108"/>
                    </a:lnTo>
                    <a:lnTo>
                      <a:pt x="1354" y="1366"/>
                    </a:lnTo>
                    <a:lnTo>
                      <a:pt x="1277" y="1304"/>
                    </a:lnTo>
                    <a:lnTo>
                      <a:pt x="1152" y="1536"/>
                    </a:lnTo>
                    <a:lnTo>
                      <a:pt x="956" y="1331"/>
                    </a:lnTo>
                    <a:lnTo>
                      <a:pt x="750" y="1134"/>
                    </a:lnTo>
                    <a:lnTo>
                      <a:pt x="750" y="1134"/>
                    </a:lnTo>
                    <a:lnTo>
                      <a:pt x="1253" y="1645"/>
                    </a:lnTo>
                    <a:lnTo>
                      <a:pt x="1253" y="1645"/>
                    </a:lnTo>
                    <a:lnTo>
                      <a:pt x="1189" y="1821"/>
                    </a:lnTo>
                    <a:lnTo>
                      <a:pt x="1189" y="1821"/>
                    </a:lnTo>
                    <a:lnTo>
                      <a:pt x="1313" y="1956"/>
                    </a:lnTo>
                    <a:lnTo>
                      <a:pt x="1099" y="2206"/>
                    </a:lnTo>
                    <a:lnTo>
                      <a:pt x="1096" y="2209"/>
                    </a:lnTo>
                    <a:lnTo>
                      <a:pt x="1074" y="2141"/>
                    </a:lnTo>
                    <a:lnTo>
                      <a:pt x="1028" y="2269"/>
                    </a:lnTo>
                    <a:lnTo>
                      <a:pt x="608" y="2644"/>
                    </a:lnTo>
                    <a:lnTo>
                      <a:pt x="340" y="2822"/>
                    </a:lnTo>
                    <a:lnTo>
                      <a:pt x="331" y="2822"/>
                    </a:lnTo>
                    <a:lnTo>
                      <a:pt x="331" y="2831"/>
                    </a:lnTo>
                    <a:lnTo>
                      <a:pt x="206" y="2903"/>
                    </a:lnTo>
                    <a:lnTo>
                      <a:pt x="72" y="2983"/>
                    </a:lnTo>
                    <a:lnTo>
                      <a:pt x="45" y="3001"/>
                    </a:lnTo>
                    <a:lnTo>
                      <a:pt x="27" y="3063"/>
                    </a:lnTo>
                    <a:lnTo>
                      <a:pt x="36" y="3090"/>
                    </a:lnTo>
                    <a:lnTo>
                      <a:pt x="63" y="3135"/>
                    </a:lnTo>
                    <a:lnTo>
                      <a:pt x="134" y="3135"/>
                    </a:lnTo>
                    <a:lnTo>
                      <a:pt x="152" y="3126"/>
                    </a:lnTo>
                    <a:lnTo>
                      <a:pt x="241" y="3081"/>
                    </a:lnTo>
                    <a:lnTo>
                      <a:pt x="340" y="3028"/>
                    </a:lnTo>
                    <a:lnTo>
                      <a:pt x="456" y="3260"/>
                    </a:lnTo>
                    <a:lnTo>
                      <a:pt x="590" y="3492"/>
                    </a:lnTo>
                    <a:lnTo>
                      <a:pt x="349" y="3608"/>
                    </a:lnTo>
                    <a:lnTo>
                      <a:pt x="90" y="3706"/>
                    </a:lnTo>
                    <a:lnTo>
                      <a:pt x="54" y="3724"/>
                    </a:lnTo>
                    <a:lnTo>
                      <a:pt x="27" y="3778"/>
                    </a:lnTo>
                    <a:lnTo>
                      <a:pt x="36" y="3813"/>
                    </a:lnTo>
                    <a:lnTo>
                      <a:pt x="63" y="3858"/>
                    </a:lnTo>
                    <a:lnTo>
                      <a:pt x="116" y="3867"/>
                    </a:lnTo>
                    <a:lnTo>
                      <a:pt x="143" y="3867"/>
                    </a:lnTo>
                    <a:lnTo>
                      <a:pt x="393" y="3778"/>
                    </a:lnTo>
                    <a:lnTo>
                      <a:pt x="875" y="3537"/>
                    </a:lnTo>
                    <a:lnTo>
                      <a:pt x="1322" y="3233"/>
                    </a:lnTo>
                    <a:lnTo>
                      <a:pt x="1715" y="2876"/>
                    </a:lnTo>
                    <a:lnTo>
                      <a:pt x="1893" y="2679"/>
                    </a:lnTo>
                    <a:lnTo>
                      <a:pt x="2224" y="3135"/>
                    </a:lnTo>
                    <a:lnTo>
                      <a:pt x="2804" y="4108"/>
                    </a:lnTo>
                    <a:lnTo>
                      <a:pt x="3063" y="4617"/>
                    </a:lnTo>
                    <a:lnTo>
                      <a:pt x="3090" y="4653"/>
                    </a:lnTo>
                    <a:lnTo>
                      <a:pt x="2527" y="3297"/>
                    </a:lnTo>
                    <a:lnTo>
                      <a:pt x="2545" y="3322"/>
                    </a:lnTo>
                    <a:lnTo>
                      <a:pt x="2524" y="3289"/>
                    </a:lnTo>
                    <a:lnTo>
                      <a:pt x="2304" y="2760"/>
                    </a:lnTo>
                    <a:lnTo>
                      <a:pt x="2447" y="2554"/>
                    </a:lnTo>
                    <a:lnTo>
                      <a:pt x="2527" y="2465"/>
                    </a:lnTo>
                    <a:lnTo>
                      <a:pt x="2670" y="2697"/>
                    </a:lnTo>
                    <a:lnTo>
                      <a:pt x="2804" y="2947"/>
                    </a:lnTo>
                    <a:lnTo>
                      <a:pt x="2661" y="3126"/>
                    </a:lnTo>
                    <a:lnTo>
                      <a:pt x="2545" y="3322"/>
                    </a:lnTo>
                    <a:lnTo>
                      <a:pt x="2652" y="3501"/>
                    </a:lnTo>
                    <a:lnTo>
                      <a:pt x="2760" y="3286"/>
                    </a:lnTo>
                    <a:lnTo>
                      <a:pt x="2894" y="3108"/>
                    </a:lnTo>
                    <a:lnTo>
                      <a:pt x="2965" y="3251"/>
                    </a:lnTo>
                    <a:lnTo>
                      <a:pt x="3045" y="3394"/>
                    </a:lnTo>
                    <a:lnTo>
                      <a:pt x="3072" y="3438"/>
                    </a:lnTo>
                    <a:lnTo>
                      <a:pt x="3117" y="3447"/>
                    </a:lnTo>
                    <a:lnTo>
                      <a:pt x="3135" y="3447"/>
                    </a:lnTo>
                    <a:lnTo>
                      <a:pt x="3153" y="3438"/>
                    </a:lnTo>
                    <a:lnTo>
                      <a:pt x="3179" y="3420"/>
                    </a:lnTo>
                    <a:lnTo>
                      <a:pt x="3206" y="3358"/>
                    </a:lnTo>
                    <a:lnTo>
                      <a:pt x="3197" y="3322"/>
                    </a:lnTo>
                    <a:lnTo>
                      <a:pt x="3036" y="3019"/>
                    </a:lnTo>
                    <a:lnTo>
                      <a:pt x="2715" y="2438"/>
                    </a:lnTo>
                    <a:lnTo>
                      <a:pt x="2376" y="1920"/>
                    </a:lnTo>
                    <a:lnTo>
                      <a:pt x="2010" y="1456"/>
                    </a:lnTo>
                    <a:lnTo>
                      <a:pt x="1634" y="1045"/>
                    </a:lnTo>
                    <a:lnTo>
                      <a:pt x="1224" y="688"/>
                    </a:lnTo>
                    <a:lnTo>
                      <a:pt x="804" y="375"/>
                    </a:lnTo>
                    <a:lnTo>
                      <a:pt x="357" y="125"/>
                    </a:lnTo>
                    <a:lnTo>
                      <a:pt x="116" y="9"/>
                    </a:lnTo>
                    <a:lnTo>
                      <a:pt x="90" y="0"/>
                    </a:lnTo>
                    <a:close/>
                  </a:path>
                </a:pathLst>
              </a:custGeom>
              <a:solidFill>
                <a:srgbClr val="93959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20"/>
              <p:cNvSpPr/>
              <p:nvPr/>
            </p:nvSpPr>
            <p:spPr>
              <a:xfrm>
                <a:off x="5335379" y="3831395"/>
                <a:ext cx="534058" cy="3281662"/>
              </a:xfrm>
              <a:custGeom>
                <a:avLst/>
                <a:gdLst/>
                <a:ahLst/>
                <a:cxnLst/>
                <a:rect l="l" t="t" r="r" b="b"/>
                <a:pathLst>
                  <a:path w="9788" h="60145" extrusionOk="0">
                    <a:moveTo>
                      <a:pt x="6734" y="1"/>
                    </a:moveTo>
                    <a:lnTo>
                      <a:pt x="6617" y="19"/>
                    </a:lnTo>
                    <a:lnTo>
                      <a:pt x="6510" y="46"/>
                    </a:lnTo>
                    <a:lnTo>
                      <a:pt x="6323" y="144"/>
                    </a:lnTo>
                    <a:lnTo>
                      <a:pt x="6171" y="287"/>
                    </a:lnTo>
                    <a:lnTo>
                      <a:pt x="6046" y="465"/>
                    </a:lnTo>
                    <a:lnTo>
                      <a:pt x="6001" y="563"/>
                    </a:lnTo>
                    <a:lnTo>
                      <a:pt x="5939" y="751"/>
                    </a:lnTo>
                    <a:lnTo>
                      <a:pt x="5912" y="1171"/>
                    </a:lnTo>
                    <a:lnTo>
                      <a:pt x="5966" y="1376"/>
                    </a:lnTo>
                    <a:lnTo>
                      <a:pt x="6037" y="1564"/>
                    </a:lnTo>
                    <a:lnTo>
                      <a:pt x="6251" y="1912"/>
                    </a:lnTo>
                    <a:lnTo>
                      <a:pt x="6385" y="2064"/>
                    </a:lnTo>
                    <a:lnTo>
                      <a:pt x="6662" y="2341"/>
                    </a:lnTo>
                    <a:lnTo>
                      <a:pt x="6844" y="2494"/>
                    </a:lnTo>
                    <a:lnTo>
                      <a:pt x="6844" y="2494"/>
                    </a:lnTo>
                    <a:lnTo>
                      <a:pt x="6760" y="2519"/>
                    </a:lnTo>
                    <a:lnTo>
                      <a:pt x="6323" y="2733"/>
                    </a:lnTo>
                    <a:lnTo>
                      <a:pt x="6126" y="2876"/>
                    </a:lnTo>
                    <a:lnTo>
                      <a:pt x="5939" y="3037"/>
                    </a:lnTo>
                    <a:lnTo>
                      <a:pt x="5626" y="3412"/>
                    </a:lnTo>
                    <a:lnTo>
                      <a:pt x="5510" y="3626"/>
                    </a:lnTo>
                    <a:lnTo>
                      <a:pt x="5421" y="3850"/>
                    </a:lnTo>
                    <a:lnTo>
                      <a:pt x="5340" y="4332"/>
                    </a:lnTo>
                    <a:lnTo>
                      <a:pt x="5349" y="4573"/>
                    </a:lnTo>
                    <a:lnTo>
                      <a:pt x="5385" y="4805"/>
                    </a:lnTo>
                    <a:lnTo>
                      <a:pt x="5564" y="5252"/>
                    </a:lnTo>
                    <a:lnTo>
                      <a:pt x="5707" y="5448"/>
                    </a:lnTo>
                    <a:lnTo>
                      <a:pt x="5724" y="5448"/>
                    </a:lnTo>
                    <a:lnTo>
                      <a:pt x="5724" y="5439"/>
                    </a:lnTo>
                    <a:lnTo>
                      <a:pt x="5724" y="5430"/>
                    </a:lnTo>
                    <a:lnTo>
                      <a:pt x="5590" y="5243"/>
                    </a:lnTo>
                    <a:lnTo>
                      <a:pt x="5430" y="4796"/>
                    </a:lnTo>
                    <a:lnTo>
                      <a:pt x="5403" y="4564"/>
                    </a:lnTo>
                    <a:lnTo>
                      <a:pt x="5403" y="4332"/>
                    </a:lnTo>
                    <a:lnTo>
                      <a:pt x="5501" y="3876"/>
                    </a:lnTo>
                    <a:lnTo>
                      <a:pt x="5599" y="3671"/>
                    </a:lnTo>
                    <a:lnTo>
                      <a:pt x="5715" y="3466"/>
                    </a:lnTo>
                    <a:lnTo>
                      <a:pt x="6019" y="3126"/>
                    </a:lnTo>
                    <a:lnTo>
                      <a:pt x="6394" y="2858"/>
                    </a:lnTo>
                    <a:lnTo>
                      <a:pt x="6814" y="2671"/>
                    </a:lnTo>
                    <a:lnTo>
                      <a:pt x="7037" y="2608"/>
                    </a:lnTo>
                    <a:lnTo>
                      <a:pt x="7064" y="2600"/>
                    </a:lnTo>
                    <a:lnTo>
                      <a:pt x="7082" y="2582"/>
                    </a:lnTo>
                    <a:lnTo>
                      <a:pt x="7100" y="2555"/>
                    </a:lnTo>
                    <a:lnTo>
                      <a:pt x="7100" y="2492"/>
                    </a:lnTo>
                    <a:lnTo>
                      <a:pt x="7073" y="2466"/>
                    </a:lnTo>
                    <a:lnTo>
                      <a:pt x="7064" y="2466"/>
                    </a:lnTo>
                    <a:lnTo>
                      <a:pt x="6778" y="2216"/>
                    </a:lnTo>
                    <a:lnTo>
                      <a:pt x="6385" y="1805"/>
                    </a:lnTo>
                    <a:lnTo>
                      <a:pt x="6189" y="1492"/>
                    </a:lnTo>
                    <a:lnTo>
                      <a:pt x="6126" y="1323"/>
                    </a:lnTo>
                    <a:lnTo>
                      <a:pt x="6082" y="1153"/>
                    </a:lnTo>
                    <a:lnTo>
                      <a:pt x="6099" y="796"/>
                    </a:lnTo>
                    <a:lnTo>
                      <a:pt x="6162" y="626"/>
                    </a:lnTo>
                    <a:lnTo>
                      <a:pt x="6242" y="465"/>
                    </a:lnTo>
                    <a:lnTo>
                      <a:pt x="6421" y="278"/>
                    </a:lnTo>
                    <a:lnTo>
                      <a:pt x="6573" y="197"/>
                    </a:lnTo>
                    <a:lnTo>
                      <a:pt x="6653" y="179"/>
                    </a:lnTo>
                    <a:lnTo>
                      <a:pt x="6734" y="171"/>
                    </a:lnTo>
                    <a:lnTo>
                      <a:pt x="6903" y="188"/>
                    </a:lnTo>
                    <a:lnTo>
                      <a:pt x="7144" y="287"/>
                    </a:lnTo>
                    <a:lnTo>
                      <a:pt x="7296" y="403"/>
                    </a:lnTo>
                    <a:lnTo>
                      <a:pt x="7582" y="644"/>
                    </a:lnTo>
                    <a:lnTo>
                      <a:pt x="7850" y="921"/>
                    </a:lnTo>
                    <a:lnTo>
                      <a:pt x="8109" y="1198"/>
                    </a:lnTo>
                    <a:lnTo>
                      <a:pt x="8600" y="1787"/>
                    </a:lnTo>
                    <a:lnTo>
                      <a:pt x="8823" y="2099"/>
                    </a:lnTo>
                    <a:lnTo>
                      <a:pt x="9046" y="2421"/>
                    </a:lnTo>
                    <a:lnTo>
                      <a:pt x="9243" y="2742"/>
                    </a:lnTo>
                    <a:lnTo>
                      <a:pt x="9341" y="2903"/>
                    </a:lnTo>
                    <a:lnTo>
                      <a:pt x="9502" y="3242"/>
                    </a:lnTo>
                    <a:lnTo>
                      <a:pt x="9564" y="3421"/>
                    </a:lnTo>
                    <a:lnTo>
                      <a:pt x="9609" y="3600"/>
                    </a:lnTo>
                    <a:lnTo>
                      <a:pt x="9618" y="3966"/>
                    </a:lnTo>
                    <a:lnTo>
                      <a:pt x="9582" y="4144"/>
                    </a:lnTo>
                    <a:lnTo>
                      <a:pt x="9529" y="4314"/>
                    </a:lnTo>
                    <a:lnTo>
                      <a:pt x="9359" y="4644"/>
                    </a:lnTo>
                    <a:lnTo>
                      <a:pt x="9252" y="4796"/>
                    </a:lnTo>
                    <a:lnTo>
                      <a:pt x="9011" y="5091"/>
                    </a:lnTo>
                    <a:lnTo>
                      <a:pt x="8475" y="5645"/>
                    </a:lnTo>
                    <a:lnTo>
                      <a:pt x="8207" y="5930"/>
                    </a:lnTo>
                    <a:lnTo>
                      <a:pt x="8082" y="6091"/>
                    </a:lnTo>
                    <a:lnTo>
                      <a:pt x="7868" y="6422"/>
                    </a:lnTo>
                    <a:lnTo>
                      <a:pt x="7778" y="6600"/>
                    </a:lnTo>
                    <a:lnTo>
                      <a:pt x="7698" y="6788"/>
                    </a:lnTo>
                    <a:lnTo>
                      <a:pt x="7653" y="6984"/>
                    </a:lnTo>
                    <a:lnTo>
                      <a:pt x="7627" y="7189"/>
                    </a:lnTo>
                    <a:lnTo>
                      <a:pt x="7644" y="7395"/>
                    </a:lnTo>
                    <a:lnTo>
                      <a:pt x="7635" y="7386"/>
                    </a:lnTo>
                    <a:lnTo>
                      <a:pt x="7074" y="59974"/>
                    </a:lnTo>
                    <a:lnTo>
                      <a:pt x="4483" y="59974"/>
                    </a:lnTo>
                    <a:lnTo>
                      <a:pt x="4483" y="7198"/>
                    </a:lnTo>
                    <a:lnTo>
                      <a:pt x="4483" y="7163"/>
                    </a:lnTo>
                    <a:lnTo>
                      <a:pt x="4438" y="7118"/>
                    </a:lnTo>
                    <a:lnTo>
                      <a:pt x="4412" y="7109"/>
                    </a:lnTo>
                    <a:lnTo>
                      <a:pt x="4233" y="7082"/>
                    </a:lnTo>
                    <a:lnTo>
                      <a:pt x="3903" y="6913"/>
                    </a:lnTo>
                    <a:lnTo>
                      <a:pt x="3769" y="6788"/>
                    </a:lnTo>
                    <a:lnTo>
                      <a:pt x="3635" y="6654"/>
                    </a:lnTo>
                    <a:lnTo>
                      <a:pt x="3438" y="6332"/>
                    </a:lnTo>
                    <a:lnTo>
                      <a:pt x="3376" y="6154"/>
                    </a:lnTo>
                    <a:lnTo>
                      <a:pt x="3322" y="5975"/>
                    </a:lnTo>
                    <a:lnTo>
                      <a:pt x="3260" y="5591"/>
                    </a:lnTo>
                    <a:lnTo>
                      <a:pt x="3260" y="5011"/>
                    </a:lnTo>
                    <a:lnTo>
                      <a:pt x="3287" y="4618"/>
                    </a:lnTo>
                    <a:lnTo>
                      <a:pt x="3278" y="4555"/>
                    </a:lnTo>
                    <a:lnTo>
                      <a:pt x="3224" y="4528"/>
                    </a:lnTo>
                    <a:lnTo>
                      <a:pt x="2795" y="4403"/>
                    </a:lnTo>
                    <a:lnTo>
                      <a:pt x="1965" y="4100"/>
                    </a:lnTo>
                    <a:lnTo>
                      <a:pt x="1563" y="3903"/>
                    </a:lnTo>
                    <a:lnTo>
                      <a:pt x="1376" y="3796"/>
                    </a:lnTo>
                    <a:lnTo>
                      <a:pt x="1018" y="3546"/>
                    </a:lnTo>
                    <a:lnTo>
                      <a:pt x="688" y="3251"/>
                    </a:lnTo>
                    <a:lnTo>
                      <a:pt x="420" y="2912"/>
                    </a:lnTo>
                    <a:lnTo>
                      <a:pt x="313" y="2725"/>
                    </a:lnTo>
                    <a:lnTo>
                      <a:pt x="259" y="2635"/>
                    </a:lnTo>
                    <a:lnTo>
                      <a:pt x="188" y="2439"/>
                    </a:lnTo>
                    <a:lnTo>
                      <a:pt x="170" y="2341"/>
                    </a:lnTo>
                    <a:lnTo>
                      <a:pt x="170" y="2251"/>
                    </a:lnTo>
                    <a:lnTo>
                      <a:pt x="250" y="2082"/>
                    </a:lnTo>
                    <a:lnTo>
                      <a:pt x="313" y="2028"/>
                    </a:lnTo>
                    <a:lnTo>
                      <a:pt x="384" y="2001"/>
                    </a:lnTo>
                    <a:lnTo>
                      <a:pt x="554" y="2028"/>
                    </a:lnTo>
                    <a:lnTo>
                      <a:pt x="643" y="2082"/>
                    </a:lnTo>
                    <a:lnTo>
                      <a:pt x="1018" y="2332"/>
                    </a:lnTo>
                    <a:lnTo>
                      <a:pt x="1393" y="2573"/>
                    </a:lnTo>
                    <a:lnTo>
                      <a:pt x="1992" y="2903"/>
                    </a:lnTo>
                    <a:lnTo>
                      <a:pt x="2429" y="3064"/>
                    </a:lnTo>
                    <a:lnTo>
                      <a:pt x="2653" y="3109"/>
                    </a:lnTo>
                    <a:lnTo>
                      <a:pt x="2688" y="3117"/>
                    </a:lnTo>
                    <a:lnTo>
                      <a:pt x="2742" y="3082"/>
                    </a:lnTo>
                    <a:lnTo>
                      <a:pt x="2751" y="3046"/>
                    </a:lnTo>
                    <a:lnTo>
                      <a:pt x="2751" y="3010"/>
                    </a:lnTo>
                    <a:lnTo>
                      <a:pt x="2715" y="2957"/>
                    </a:lnTo>
                    <a:lnTo>
                      <a:pt x="2688" y="2948"/>
                    </a:lnTo>
                    <a:lnTo>
                      <a:pt x="2474" y="2894"/>
                    </a:lnTo>
                    <a:lnTo>
                      <a:pt x="2063" y="2742"/>
                    </a:lnTo>
                    <a:lnTo>
                      <a:pt x="1483" y="2430"/>
                    </a:lnTo>
                    <a:lnTo>
                      <a:pt x="1108" y="2189"/>
                    </a:lnTo>
                    <a:lnTo>
                      <a:pt x="929" y="2064"/>
                    </a:lnTo>
                    <a:lnTo>
                      <a:pt x="733" y="1939"/>
                    </a:lnTo>
                    <a:lnTo>
                      <a:pt x="625" y="1876"/>
                    </a:lnTo>
                    <a:lnTo>
                      <a:pt x="500" y="1840"/>
                    </a:lnTo>
                    <a:lnTo>
                      <a:pt x="429" y="1832"/>
                    </a:lnTo>
                    <a:lnTo>
                      <a:pt x="286" y="1849"/>
                    </a:lnTo>
                    <a:lnTo>
                      <a:pt x="224" y="1885"/>
                    </a:lnTo>
                    <a:lnTo>
                      <a:pt x="116" y="1974"/>
                    </a:lnTo>
                    <a:lnTo>
                      <a:pt x="9" y="2224"/>
                    </a:lnTo>
                    <a:lnTo>
                      <a:pt x="0" y="2349"/>
                    </a:lnTo>
                    <a:lnTo>
                      <a:pt x="18" y="2483"/>
                    </a:lnTo>
                    <a:lnTo>
                      <a:pt x="107" y="2707"/>
                    </a:lnTo>
                    <a:lnTo>
                      <a:pt x="161" y="2805"/>
                    </a:lnTo>
                    <a:lnTo>
                      <a:pt x="277" y="3010"/>
                    </a:lnTo>
                    <a:lnTo>
                      <a:pt x="572" y="3367"/>
                    </a:lnTo>
                    <a:lnTo>
                      <a:pt x="911" y="3680"/>
                    </a:lnTo>
                    <a:lnTo>
                      <a:pt x="1286" y="3939"/>
                    </a:lnTo>
                    <a:lnTo>
                      <a:pt x="1483" y="4046"/>
                    </a:lnTo>
                    <a:lnTo>
                      <a:pt x="1893" y="4252"/>
                    </a:lnTo>
                    <a:lnTo>
                      <a:pt x="2742" y="4564"/>
                    </a:lnTo>
                    <a:lnTo>
                      <a:pt x="3112" y="4670"/>
                    </a:lnTo>
                    <a:lnTo>
                      <a:pt x="3090" y="5002"/>
                    </a:lnTo>
                    <a:lnTo>
                      <a:pt x="3081" y="5404"/>
                    </a:lnTo>
                    <a:lnTo>
                      <a:pt x="3090" y="5609"/>
                    </a:lnTo>
                    <a:lnTo>
                      <a:pt x="3153" y="6011"/>
                    </a:lnTo>
                    <a:lnTo>
                      <a:pt x="3215" y="6207"/>
                    </a:lnTo>
                    <a:lnTo>
                      <a:pt x="3287" y="6404"/>
                    </a:lnTo>
                    <a:lnTo>
                      <a:pt x="3501" y="6761"/>
                    </a:lnTo>
                    <a:lnTo>
                      <a:pt x="3644" y="6913"/>
                    </a:lnTo>
                    <a:lnTo>
                      <a:pt x="3804" y="7047"/>
                    </a:lnTo>
                    <a:lnTo>
                      <a:pt x="4180" y="7243"/>
                    </a:lnTo>
                    <a:lnTo>
                      <a:pt x="4313" y="7265"/>
                    </a:lnTo>
                    <a:lnTo>
                      <a:pt x="4313" y="7265"/>
                    </a:lnTo>
                    <a:lnTo>
                      <a:pt x="4313" y="60064"/>
                    </a:lnTo>
                    <a:lnTo>
                      <a:pt x="4322" y="60099"/>
                    </a:lnTo>
                    <a:lnTo>
                      <a:pt x="4367" y="60144"/>
                    </a:lnTo>
                    <a:lnTo>
                      <a:pt x="7189" y="60144"/>
                    </a:lnTo>
                    <a:lnTo>
                      <a:pt x="7234" y="60099"/>
                    </a:lnTo>
                    <a:lnTo>
                      <a:pt x="7243" y="60064"/>
                    </a:lnTo>
                    <a:lnTo>
                      <a:pt x="7805" y="7386"/>
                    </a:lnTo>
                    <a:lnTo>
                      <a:pt x="7805" y="7377"/>
                    </a:lnTo>
                    <a:lnTo>
                      <a:pt x="7796" y="7198"/>
                    </a:lnTo>
                    <a:lnTo>
                      <a:pt x="7823" y="7020"/>
                    </a:lnTo>
                    <a:lnTo>
                      <a:pt x="7859" y="6841"/>
                    </a:lnTo>
                    <a:lnTo>
                      <a:pt x="7930" y="6672"/>
                    </a:lnTo>
                    <a:lnTo>
                      <a:pt x="8010" y="6502"/>
                    </a:lnTo>
                    <a:lnTo>
                      <a:pt x="8216" y="6189"/>
                    </a:lnTo>
                    <a:lnTo>
                      <a:pt x="8341" y="6046"/>
                    </a:lnTo>
                    <a:lnTo>
                      <a:pt x="8591" y="5761"/>
                    </a:lnTo>
                    <a:lnTo>
                      <a:pt x="9136" y="5207"/>
                    </a:lnTo>
                    <a:lnTo>
                      <a:pt x="9386" y="4894"/>
                    </a:lnTo>
                    <a:lnTo>
                      <a:pt x="9502" y="4734"/>
                    </a:lnTo>
                    <a:lnTo>
                      <a:pt x="9680" y="4377"/>
                    </a:lnTo>
                    <a:lnTo>
                      <a:pt x="9743" y="4180"/>
                    </a:lnTo>
                    <a:lnTo>
                      <a:pt x="9788" y="3984"/>
                    </a:lnTo>
                    <a:lnTo>
                      <a:pt x="9779" y="3573"/>
                    </a:lnTo>
                    <a:lnTo>
                      <a:pt x="9725" y="3376"/>
                    </a:lnTo>
                    <a:lnTo>
                      <a:pt x="9663" y="3180"/>
                    </a:lnTo>
                    <a:lnTo>
                      <a:pt x="9493" y="2823"/>
                    </a:lnTo>
                    <a:lnTo>
                      <a:pt x="9395" y="2653"/>
                    </a:lnTo>
                    <a:lnTo>
                      <a:pt x="9189" y="2323"/>
                    </a:lnTo>
                    <a:lnTo>
                      <a:pt x="8966" y="2001"/>
                    </a:lnTo>
                    <a:lnTo>
                      <a:pt x="8734" y="1689"/>
                    </a:lnTo>
                    <a:lnTo>
                      <a:pt x="8243" y="1090"/>
                    </a:lnTo>
                    <a:lnTo>
                      <a:pt x="7975" y="805"/>
                    </a:lnTo>
                    <a:lnTo>
                      <a:pt x="7698" y="528"/>
                    </a:lnTo>
                    <a:lnTo>
                      <a:pt x="7403" y="269"/>
                    </a:lnTo>
                    <a:lnTo>
                      <a:pt x="7234" y="144"/>
                    </a:lnTo>
                    <a:lnTo>
                      <a:pt x="7046" y="54"/>
                    </a:lnTo>
                    <a:lnTo>
                      <a:pt x="6948" y="28"/>
                    </a:lnTo>
                    <a:lnTo>
                      <a:pt x="673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20"/>
              <p:cNvSpPr/>
              <p:nvPr/>
            </p:nvSpPr>
            <p:spPr>
              <a:xfrm>
                <a:off x="5525852" y="3992186"/>
                <a:ext cx="141863" cy="87300"/>
              </a:xfrm>
              <a:custGeom>
                <a:avLst/>
                <a:gdLst/>
                <a:ahLst/>
                <a:cxnLst/>
                <a:rect l="l" t="t" r="r" b="b"/>
                <a:pathLst>
                  <a:path w="2600" h="1600" extrusionOk="0">
                    <a:moveTo>
                      <a:pt x="2519" y="1"/>
                    </a:moveTo>
                    <a:lnTo>
                      <a:pt x="2483" y="10"/>
                    </a:lnTo>
                    <a:lnTo>
                      <a:pt x="2144" y="153"/>
                    </a:lnTo>
                    <a:lnTo>
                      <a:pt x="1510" y="483"/>
                    </a:lnTo>
                    <a:lnTo>
                      <a:pt x="1198" y="671"/>
                    </a:lnTo>
                    <a:lnTo>
                      <a:pt x="599" y="1063"/>
                    </a:lnTo>
                    <a:lnTo>
                      <a:pt x="28" y="1501"/>
                    </a:lnTo>
                    <a:lnTo>
                      <a:pt x="1" y="1537"/>
                    </a:lnTo>
                    <a:lnTo>
                      <a:pt x="19" y="1572"/>
                    </a:lnTo>
                    <a:lnTo>
                      <a:pt x="55" y="1599"/>
                    </a:lnTo>
                    <a:lnTo>
                      <a:pt x="99" y="1590"/>
                    </a:lnTo>
                    <a:lnTo>
                      <a:pt x="99" y="1581"/>
                    </a:lnTo>
                    <a:lnTo>
                      <a:pt x="671" y="1162"/>
                    </a:lnTo>
                    <a:lnTo>
                      <a:pt x="1269" y="787"/>
                    </a:lnTo>
                    <a:lnTo>
                      <a:pt x="1582" y="608"/>
                    </a:lnTo>
                    <a:lnTo>
                      <a:pt x="2216" y="295"/>
                    </a:lnTo>
                    <a:lnTo>
                      <a:pt x="2537" y="170"/>
                    </a:lnTo>
                    <a:lnTo>
                      <a:pt x="2546" y="170"/>
                    </a:lnTo>
                    <a:lnTo>
                      <a:pt x="2573" y="153"/>
                    </a:lnTo>
                    <a:lnTo>
                      <a:pt x="2600" y="90"/>
                    </a:lnTo>
                    <a:lnTo>
                      <a:pt x="2591" y="63"/>
                    </a:lnTo>
                    <a:lnTo>
                      <a:pt x="2573" y="28"/>
                    </a:lnTo>
                    <a:lnTo>
                      <a:pt x="2519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20"/>
              <p:cNvSpPr/>
              <p:nvPr/>
            </p:nvSpPr>
            <p:spPr>
              <a:xfrm>
                <a:off x="5542929" y="3771979"/>
                <a:ext cx="146719" cy="204718"/>
              </a:xfrm>
              <a:custGeom>
                <a:avLst/>
                <a:gdLst/>
                <a:ahLst/>
                <a:cxnLst/>
                <a:rect l="l" t="t" r="r" b="b"/>
                <a:pathLst>
                  <a:path w="2689" h="3752" extrusionOk="0">
                    <a:moveTo>
                      <a:pt x="974" y="0"/>
                    </a:moveTo>
                    <a:lnTo>
                      <a:pt x="652" y="36"/>
                    </a:lnTo>
                    <a:lnTo>
                      <a:pt x="367" y="143"/>
                    </a:lnTo>
                    <a:lnTo>
                      <a:pt x="143" y="349"/>
                    </a:lnTo>
                    <a:lnTo>
                      <a:pt x="72" y="483"/>
                    </a:lnTo>
                    <a:lnTo>
                      <a:pt x="9" y="679"/>
                    </a:lnTo>
                    <a:lnTo>
                      <a:pt x="0" y="867"/>
                    </a:lnTo>
                    <a:lnTo>
                      <a:pt x="9" y="1170"/>
                    </a:lnTo>
                    <a:lnTo>
                      <a:pt x="108" y="1777"/>
                    </a:lnTo>
                    <a:lnTo>
                      <a:pt x="313" y="2349"/>
                    </a:lnTo>
                    <a:lnTo>
                      <a:pt x="617" y="2876"/>
                    </a:lnTo>
                    <a:lnTo>
                      <a:pt x="813" y="3117"/>
                    </a:lnTo>
                    <a:lnTo>
                      <a:pt x="1027" y="3349"/>
                    </a:lnTo>
                    <a:lnTo>
                      <a:pt x="1376" y="3590"/>
                    </a:lnTo>
                    <a:lnTo>
                      <a:pt x="1608" y="3697"/>
                    </a:lnTo>
                    <a:lnTo>
                      <a:pt x="1733" y="3724"/>
                    </a:lnTo>
                    <a:lnTo>
                      <a:pt x="1831" y="3742"/>
                    </a:lnTo>
                    <a:lnTo>
                      <a:pt x="1929" y="3751"/>
                    </a:lnTo>
                    <a:lnTo>
                      <a:pt x="2019" y="3742"/>
                    </a:lnTo>
                    <a:lnTo>
                      <a:pt x="2099" y="3724"/>
                    </a:lnTo>
                    <a:lnTo>
                      <a:pt x="2188" y="3689"/>
                    </a:lnTo>
                    <a:lnTo>
                      <a:pt x="2331" y="3572"/>
                    </a:lnTo>
                    <a:lnTo>
                      <a:pt x="2465" y="3340"/>
                    </a:lnTo>
                    <a:lnTo>
                      <a:pt x="2492" y="3179"/>
                    </a:lnTo>
                    <a:lnTo>
                      <a:pt x="2501" y="3010"/>
                    </a:lnTo>
                    <a:lnTo>
                      <a:pt x="2438" y="2688"/>
                    </a:lnTo>
                    <a:lnTo>
                      <a:pt x="2385" y="2537"/>
                    </a:lnTo>
                    <a:lnTo>
                      <a:pt x="2242" y="2170"/>
                    </a:lnTo>
                    <a:lnTo>
                      <a:pt x="1894" y="1447"/>
                    </a:lnTo>
                    <a:lnTo>
                      <a:pt x="1688" y="1108"/>
                    </a:lnTo>
                    <a:lnTo>
                      <a:pt x="1661" y="1081"/>
                    </a:lnTo>
                    <a:lnTo>
                      <a:pt x="1599" y="1072"/>
                    </a:lnTo>
                    <a:lnTo>
                      <a:pt x="1572" y="1081"/>
                    </a:lnTo>
                    <a:lnTo>
                      <a:pt x="1545" y="1108"/>
                    </a:lnTo>
                    <a:lnTo>
                      <a:pt x="1527" y="1170"/>
                    </a:lnTo>
                    <a:lnTo>
                      <a:pt x="1545" y="1197"/>
                    </a:lnTo>
                    <a:lnTo>
                      <a:pt x="1742" y="1536"/>
                    </a:lnTo>
                    <a:lnTo>
                      <a:pt x="2090" y="2233"/>
                    </a:lnTo>
                    <a:lnTo>
                      <a:pt x="2224" y="2599"/>
                    </a:lnTo>
                    <a:lnTo>
                      <a:pt x="2269" y="2724"/>
                    </a:lnTo>
                    <a:lnTo>
                      <a:pt x="2331" y="3019"/>
                    </a:lnTo>
                    <a:lnTo>
                      <a:pt x="2331" y="3162"/>
                    </a:lnTo>
                    <a:lnTo>
                      <a:pt x="2304" y="3287"/>
                    </a:lnTo>
                    <a:lnTo>
                      <a:pt x="2206" y="3456"/>
                    </a:lnTo>
                    <a:lnTo>
                      <a:pt x="2108" y="3537"/>
                    </a:lnTo>
                    <a:lnTo>
                      <a:pt x="2045" y="3563"/>
                    </a:lnTo>
                    <a:lnTo>
                      <a:pt x="1929" y="3590"/>
                    </a:lnTo>
                    <a:lnTo>
                      <a:pt x="1769" y="3563"/>
                    </a:lnTo>
                    <a:lnTo>
                      <a:pt x="1661" y="3528"/>
                    </a:lnTo>
                    <a:lnTo>
                      <a:pt x="1447" y="3438"/>
                    </a:lnTo>
                    <a:lnTo>
                      <a:pt x="1144" y="3215"/>
                    </a:lnTo>
                    <a:lnTo>
                      <a:pt x="938" y="3001"/>
                    </a:lnTo>
                    <a:lnTo>
                      <a:pt x="760" y="2778"/>
                    </a:lnTo>
                    <a:lnTo>
                      <a:pt x="465" y="2278"/>
                    </a:lnTo>
                    <a:lnTo>
                      <a:pt x="268" y="1733"/>
                    </a:lnTo>
                    <a:lnTo>
                      <a:pt x="179" y="1161"/>
                    </a:lnTo>
                    <a:lnTo>
                      <a:pt x="170" y="876"/>
                    </a:lnTo>
                    <a:lnTo>
                      <a:pt x="179" y="706"/>
                    </a:lnTo>
                    <a:lnTo>
                      <a:pt x="224" y="554"/>
                    </a:lnTo>
                    <a:lnTo>
                      <a:pt x="286" y="438"/>
                    </a:lnTo>
                    <a:lnTo>
                      <a:pt x="474" y="286"/>
                    </a:lnTo>
                    <a:lnTo>
                      <a:pt x="715" y="197"/>
                    </a:lnTo>
                    <a:lnTo>
                      <a:pt x="974" y="170"/>
                    </a:lnTo>
                    <a:lnTo>
                      <a:pt x="1108" y="179"/>
                    </a:lnTo>
                    <a:lnTo>
                      <a:pt x="1367" y="224"/>
                    </a:lnTo>
                    <a:lnTo>
                      <a:pt x="1822" y="411"/>
                    </a:lnTo>
                    <a:lnTo>
                      <a:pt x="2188" y="697"/>
                    </a:lnTo>
                    <a:lnTo>
                      <a:pt x="2438" y="1081"/>
                    </a:lnTo>
                    <a:lnTo>
                      <a:pt x="2519" y="1304"/>
                    </a:lnTo>
                    <a:lnTo>
                      <a:pt x="2528" y="1340"/>
                    </a:lnTo>
                    <a:lnTo>
                      <a:pt x="2590" y="1367"/>
                    </a:lnTo>
                    <a:lnTo>
                      <a:pt x="2626" y="1367"/>
                    </a:lnTo>
                    <a:lnTo>
                      <a:pt x="2653" y="1349"/>
                    </a:lnTo>
                    <a:lnTo>
                      <a:pt x="2688" y="1295"/>
                    </a:lnTo>
                    <a:lnTo>
                      <a:pt x="2679" y="1260"/>
                    </a:lnTo>
                    <a:lnTo>
                      <a:pt x="2599" y="1010"/>
                    </a:lnTo>
                    <a:lnTo>
                      <a:pt x="2313" y="590"/>
                    </a:lnTo>
                    <a:lnTo>
                      <a:pt x="1911" y="268"/>
                    </a:lnTo>
                    <a:lnTo>
                      <a:pt x="1411" y="63"/>
                    </a:lnTo>
                    <a:lnTo>
                      <a:pt x="1126" y="18"/>
                    </a:lnTo>
                    <a:lnTo>
                      <a:pt x="974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20"/>
              <p:cNvSpPr/>
              <p:nvPr/>
            </p:nvSpPr>
            <p:spPr>
              <a:xfrm>
                <a:off x="5505882" y="3822175"/>
                <a:ext cx="120911" cy="212466"/>
              </a:xfrm>
              <a:custGeom>
                <a:avLst/>
                <a:gdLst/>
                <a:ahLst/>
                <a:cxnLst/>
                <a:rect l="l" t="t" r="r" b="b"/>
                <a:pathLst>
                  <a:path w="2216" h="3894" extrusionOk="0">
                    <a:moveTo>
                      <a:pt x="617" y="0"/>
                    </a:moveTo>
                    <a:lnTo>
                      <a:pt x="438" y="72"/>
                    </a:lnTo>
                    <a:lnTo>
                      <a:pt x="349" y="152"/>
                    </a:lnTo>
                    <a:lnTo>
                      <a:pt x="242" y="259"/>
                    </a:lnTo>
                    <a:lnTo>
                      <a:pt x="90" y="545"/>
                    </a:lnTo>
                    <a:lnTo>
                      <a:pt x="10" y="893"/>
                    </a:lnTo>
                    <a:lnTo>
                      <a:pt x="1" y="1304"/>
                    </a:lnTo>
                    <a:lnTo>
                      <a:pt x="28" y="1527"/>
                    </a:lnTo>
                    <a:lnTo>
                      <a:pt x="63" y="1750"/>
                    </a:lnTo>
                    <a:lnTo>
                      <a:pt x="170" y="2197"/>
                    </a:lnTo>
                    <a:lnTo>
                      <a:pt x="313" y="2626"/>
                    </a:lnTo>
                    <a:lnTo>
                      <a:pt x="501" y="3036"/>
                    </a:lnTo>
                    <a:lnTo>
                      <a:pt x="608" y="3242"/>
                    </a:lnTo>
                    <a:lnTo>
                      <a:pt x="679" y="3358"/>
                    </a:lnTo>
                    <a:lnTo>
                      <a:pt x="867" y="3608"/>
                    </a:lnTo>
                    <a:lnTo>
                      <a:pt x="983" y="3715"/>
                    </a:lnTo>
                    <a:lnTo>
                      <a:pt x="1099" y="3795"/>
                    </a:lnTo>
                    <a:lnTo>
                      <a:pt x="1340" y="3885"/>
                    </a:lnTo>
                    <a:lnTo>
                      <a:pt x="1465" y="3894"/>
                    </a:lnTo>
                    <a:lnTo>
                      <a:pt x="1528" y="3894"/>
                    </a:lnTo>
                    <a:lnTo>
                      <a:pt x="1581" y="3885"/>
                    </a:lnTo>
                    <a:lnTo>
                      <a:pt x="1689" y="3858"/>
                    </a:lnTo>
                    <a:lnTo>
                      <a:pt x="1867" y="3751"/>
                    </a:lnTo>
                    <a:lnTo>
                      <a:pt x="2064" y="3519"/>
                    </a:lnTo>
                    <a:lnTo>
                      <a:pt x="2135" y="3349"/>
                    </a:lnTo>
                    <a:lnTo>
                      <a:pt x="2189" y="3161"/>
                    </a:lnTo>
                    <a:lnTo>
                      <a:pt x="2215" y="2786"/>
                    </a:lnTo>
                    <a:lnTo>
                      <a:pt x="2206" y="2608"/>
                    </a:lnTo>
                    <a:lnTo>
                      <a:pt x="2198" y="2572"/>
                    </a:lnTo>
                    <a:lnTo>
                      <a:pt x="2153" y="2527"/>
                    </a:lnTo>
                    <a:lnTo>
                      <a:pt x="2117" y="2518"/>
                    </a:lnTo>
                    <a:lnTo>
                      <a:pt x="2090" y="2527"/>
                    </a:lnTo>
                    <a:lnTo>
                      <a:pt x="2046" y="2572"/>
                    </a:lnTo>
                    <a:lnTo>
                      <a:pt x="2037" y="2608"/>
                    </a:lnTo>
                    <a:lnTo>
                      <a:pt x="2046" y="2786"/>
                    </a:lnTo>
                    <a:lnTo>
                      <a:pt x="2019" y="3126"/>
                    </a:lnTo>
                    <a:lnTo>
                      <a:pt x="1974" y="3295"/>
                    </a:lnTo>
                    <a:lnTo>
                      <a:pt x="1912" y="3456"/>
                    </a:lnTo>
                    <a:lnTo>
                      <a:pt x="1751" y="3626"/>
                    </a:lnTo>
                    <a:lnTo>
                      <a:pt x="1617" y="3697"/>
                    </a:lnTo>
                    <a:lnTo>
                      <a:pt x="1555" y="3715"/>
                    </a:lnTo>
                    <a:lnTo>
                      <a:pt x="1439" y="3733"/>
                    </a:lnTo>
                    <a:lnTo>
                      <a:pt x="1197" y="3661"/>
                    </a:lnTo>
                    <a:lnTo>
                      <a:pt x="1090" y="3581"/>
                    </a:lnTo>
                    <a:lnTo>
                      <a:pt x="983" y="3483"/>
                    </a:lnTo>
                    <a:lnTo>
                      <a:pt x="822" y="3269"/>
                    </a:lnTo>
                    <a:lnTo>
                      <a:pt x="760" y="3152"/>
                    </a:lnTo>
                    <a:lnTo>
                      <a:pt x="554" y="2769"/>
                    </a:lnTo>
                    <a:lnTo>
                      <a:pt x="269" y="1938"/>
                    </a:lnTo>
                    <a:lnTo>
                      <a:pt x="197" y="1509"/>
                    </a:lnTo>
                    <a:lnTo>
                      <a:pt x="170" y="1358"/>
                    </a:lnTo>
                    <a:lnTo>
                      <a:pt x="170" y="1027"/>
                    </a:lnTo>
                    <a:lnTo>
                      <a:pt x="215" y="697"/>
                    </a:lnTo>
                    <a:lnTo>
                      <a:pt x="349" y="393"/>
                    </a:lnTo>
                    <a:lnTo>
                      <a:pt x="465" y="268"/>
                    </a:lnTo>
                    <a:lnTo>
                      <a:pt x="528" y="215"/>
                    </a:lnTo>
                    <a:lnTo>
                      <a:pt x="671" y="161"/>
                    </a:lnTo>
                    <a:lnTo>
                      <a:pt x="733" y="179"/>
                    </a:lnTo>
                    <a:lnTo>
                      <a:pt x="769" y="188"/>
                    </a:lnTo>
                    <a:lnTo>
                      <a:pt x="831" y="170"/>
                    </a:lnTo>
                    <a:lnTo>
                      <a:pt x="849" y="134"/>
                    </a:lnTo>
                    <a:lnTo>
                      <a:pt x="858" y="107"/>
                    </a:lnTo>
                    <a:lnTo>
                      <a:pt x="840" y="45"/>
                    </a:lnTo>
                    <a:lnTo>
                      <a:pt x="813" y="27"/>
                    </a:lnTo>
                    <a:lnTo>
                      <a:pt x="751" y="0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20"/>
              <p:cNvSpPr/>
              <p:nvPr/>
            </p:nvSpPr>
            <p:spPr>
              <a:xfrm>
                <a:off x="5471782" y="3886447"/>
                <a:ext cx="87791" cy="176946"/>
              </a:xfrm>
              <a:custGeom>
                <a:avLst/>
                <a:gdLst/>
                <a:ahLst/>
                <a:cxnLst/>
                <a:rect l="l" t="t" r="r" b="b"/>
                <a:pathLst>
                  <a:path w="1609" h="3243" extrusionOk="0">
                    <a:moveTo>
                      <a:pt x="644" y="1"/>
                    </a:moveTo>
                    <a:lnTo>
                      <a:pt x="617" y="19"/>
                    </a:lnTo>
                    <a:lnTo>
                      <a:pt x="483" y="108"/>
                    </a:lnTo>
                    <a:lnTo>
                      <a:pt x="260" y="349"/>
                    </a:lnTo>
                    <a:lnTo>
                      <a:pt x="99" y="662"/>
                    </a:lnTo>
                    <a:lnTo>
                      <a:pt x="10" y="1019"/>
                    </a:lnTo>
                    <a:lnTo>
                      <a:pt x="1" y="1207"/>
                    </a:lnTo>
                    <a:lnTo>
                      <a:pt x="1" y="1376"/>
                    </a:lnTo>
                    <a:lnTo>
                      <a:pt x="36" y="1716"/>
                    </a:lnTo>
                    <a:lnTo>
                      <a:pt x="170" y="2207"/>
                    </a:lnTo>
                    <a:lnTo>
                      <a:pt x="278" y="2510"/>
                    </a:lnTo>
                    <a:lnTo>
                      <a:pt x="340" y="2671"/>
                    </a:lnTo>
                    <a:lnTo>
                      <a:pt x="492" y="2966"/>
                    </a:lnTo>
                    <a:lnTo>
                      <a:pt x="608" y="3082"/>
                    </a:lnTo>
                    <a:lnTo>
                      <a:pt x="688" y="3153"/>
                    </a:lnTo>
                    <a:lnTo>
                      <a:pt x="903" y="3234"/>
                    </a:lnTo>
                    <a:lnTo>
                      <a:pt x="1019" y="3243"/>
                    </a:lnTo>
                    <a:lnTo>
                      <a:pt x="1090" y="3243"/>
                    </a:lnTo>
                    <a:lnTo>
                      <a:pt x="1224" y="3198"/>
                    </a:lnTo>
                    <a:lnTo>
                      <a:pt x="1287" y="3162"/>
                    </a:lnTo>
                    <a:lnTo>
                      <a:pt x="1349" y="3100"/>
                    </a:lnTo>
                    <a:lnTo>
                      <a:pt x="1447" y="2957"/>
                    </a:lnTo>
                    <a:lnTo>
                      <a:pt x="1474" y="2894"/>
                    </a:lnTo>
                    <a:lnTo>
                      <a:pt x="1528" y="2751"/>
                    </a:lnTo>
                    <a:lnTo>
                      <a:pt x="1590" y="2475"/>
                    </a:lnTo>
                    <a:lnTo>
                      <a:pt x="1608" y="2323"/>
                    </a:lnTo>
                    <a:lnTo>
                      <a:pt x="1599" y="2296"/>
                    </a:lnTo>
                    <a:lnTo>
                      <a:pt x="1555" y="2242"/>
                    </a:lnTo>
                    <a:lnTo>
                      <a:pt x="1492" y="2242"/>
                    </a:lnTo>
                    <a:lnTo>
                      <a:pt x="1438" y="2287"/>
                    </a:lnTo>
                    <a:lnTo>
                      <a:pt x="1438" y="2323"/>
                    </a:lnTo>
                    <a:lnTo>
                      <a:pt x="1429" y="2448"/>
                    </a:lnTo>
                    <a:lnTo>
                      <a:pt x="1367" y="2707"/>
                    </a:lnTo>
                    <a:lnTo>
                      <a:pt x="1322" y="2823"/>
                    </a:lnTo>
                    <a:lnTo>
                      <a:pt x="1260" y="2957"/>
                    </a:lnTo>
                    <a:lnTo>
                      <a:pt x="1179" y="3028"/>
                    </a:lnTo>
                    <a:lnTo>
                      <a:pt x="1126" y="3055"/>
                    </a:lnTo>
                    <a:lnTo>
                      <a:pt x="1010" y="3082"/>
                    </a:lnTo>
                    <a:lnTo>
                      <a:pt x="822" y="3037"/>
                    </a:lnTo>
                    <a:lnTo>
                      <a:pt x="724" y="2957"/>
                    </a:lnTo>
                    <a:lnTo>
                      <a:pt x="626" y="2859"/>
                    </a:lnTo>
                    <a:lnTo>
                      <a:pt x="492" y="2600"/>
                    </a:lnTo>
                    <a:lnTo>
                      <a:pt x="438" y="2457"/>
                    </a:lnTo>
                    <a:lnTo>
                      <a:pt x="331" y="2153"/>
                    </a:lnTo>
                    <a:lnTo>
                      <a:pt x="206" y="1689"/>
                    </a:lnTo>
                    <a:lnTo>
                      <a:pt x="170" y="1367"/>
                    </a:lnTo>
                    <a:lnTo>
                      <a:pt x="170" y="1207"/>
                    </a:lnTo>
                    <a:lnTo>
                      <a:pt x="179" y="1037"/>
                    </a:lnTo>
                    <a:lnTo>
                      <a:pt x="251" y="724"/>
                    </a:lnTo>
                    <a:lnTo>
                      <a:pt x="394" y="456"/>
                    </a:lnTo>
                    <a:lnTo>
                      <a:pt x="590" y="242"/>
                    </a:lnTo>
                    <a:lnTo>
                      <a:pt x="706" y="162"/>
                    </a:lnTo>
                    <a:lnTo>
                      <a:pt x="724" y="135"/>
                    </a:lnTo>
                    <a:lnTo>
                      <a:pt x="742" y="72"/>
                    </a:lnTo>
                    <a:lnTo>
                      <a:pt x="733" y="46"/>
                    </a:lnTo>
                    <a:lnTo>
                      <a:pt x="706" y="19"/>
                    </a:lnTo>
                    <a:lnTo>
                      <a:pt x="644" y="1"/>
                    </a:lnTo>
                    <a:close/>
                  </a:path>
                </a:pathLst>
              </a:custGeom>
              <a:solidFill>
                <a:srgbClr val="AF5B5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20"/>
              <p:cNvSpPr/>
              <p:nvPr/>
            </p:nvSpPr>
            <p:spPr>
              <a:xfrm>
                <a:off x="5657889" y="3188288"/>
                <a:ext cx="27827" cy="688524"/>
              </a:xfrm>
              <a:custGeom>
                <a:avLst/>
                <a:gdLst/>
                <a:ahLst/>
                <a:cxnLst/>
                <a:rect l="l" t="t" r="r" b="b"/>
                <a:pathLst>
                  <a:path w="510" h="12619" extrusionOk="0">
                    <a:moveTo>
                      <a:pt x="1" y="0"/>
                    </a:moveTo>
                    <a:lnTo>
                      <a:pt x="1" y="12618"/>
                    </a:lnTo>
                    <a:lnTo>
                      <a:pt x="10" y="12609"/>
                    </a:lnTo>
                    <a:lnTo>
                      <a:pt x="63" y="12458"/>
                    </a:lnTo>
                    <a:lnTo>
                      <a:pt x="171" y="12217"/>
                    </a:lnTo>
                    <a:lnTo>
                      <a:pt x="358" y="11975"/>
                    </a:lnTo>
                    <a:lnTo>
                      <a:pt x="510" y="11859"/>
                    </a:lnTo>
                    <a:lnTo>
                      <a:pt x="51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20"/>
              <p:cNvSpPr/>
              <p:nvPr/>
            </p:nvSpPr>
            <p:spPr>
              <a:xfrm>
                <a:off x="5279345" y="3105956"/>
                <a:ext cx="714823" cy="163742"/>
              </a:xfrm>
              <a:custGeom>
                <a:avLst/>
                <a:gdLst/>
                <a:ahLst/>
                <a:cxnLst/>
                <a:rect l="l" t="t" r="r" b="b"/>
                <a:pathLst>
                  <a:path w="13101" h="3001" extrusionOk="0">
                    <a:moveTo>
                      <a:pt x="9" y="0"/>
                    </a:moveTo>
                    <a:lnTo>
                      <a:pt x="0" y="241"/>
                    </a:lnTo>
                    <a:lnTo>
                      <a:pt x="0" y="411"/>
                    </a:lnTo>
                    <a:lnTo>
                      <a:pt x="36" y="732"/>
                    </a:lnTo>
                    <a:lnTo>
                      <a:pt x="116" y="1027"/>
                    </a:lnTo>
                    <a:lnTo>
                      <a:pt x="241" y="1295"/>
                    </a:lnTo>
                    <a:lnTo>
                      <a:pt x="420" y="1536"/>
                    </a:lnTo>
                    <a:lnTo>
                      <a:pt x="634" y="1759"/>
                    </a:lnTo>
                    <a:lnTo>
                      <a:pt x="902" y="1956"/>
                    </a:lnTo>
                    <a:lnTo>
                      <a:pt x="1215" y="2126"/>
                    </a:lnTo>
                    <a:lnTo>
                      <a:pt x="1385" y="2206"/>
                    </a:lnTo>
                    <a:lnTo>
                      <a:pt x="1652" y="2313"/>
                    </a:lnTo>
                    <a:lnTo>
                      <a:pt x="2215" y="2492"/>
                    </a:lnTo>
                    <a:lnTo>
                      <a:pt x="2519" y="2563"/>
                    </a:lnTo>
                    <a:lnTo>
                      <a:pt x="3135" y="2697"/>
                    </a:lnTo>
                    <a:lnTo>
                      <a:pt x="3751" y="2795"/>
                    </a:lnTo>
                    <a:lnTo>
                      <a:pt x="4358" y="2885"/>
                    </a:lnTo>
                    <a:lnTo>
                      <a:pt x="4939" y="2938"/>
                    </a:lnTo>
                    <a:lnTo>
                      <a:pt x="5492" y="2974"/>
                    </a:lnTo>
                    <a:lnTo>
                      <a:pt x="5966" y="2992"/>
                    </a:lnTo>
                    <a:lnTo>
                      <a:pt x="6457" y="3001"/>
                    </a:lnTo>
                    <a:lnTo>
                      <a:pt x="7394" y="2965"/>
                    </a:lnTo>
                    <a:lnTo>
                      <a:pt x="8296" y="2858"/>
                    </a:lnTo>
                    <a:lnTo>
                      <a:pt x="9163" y="2679"/>
                    </a:lnTo>
                    <a:lnTo>
                      <a:pt x="9573" y="2572"/>
                    </a:lnTo>
                    <a:lnTo>
                      <a:pt x="9984" y="2447"/>
                    </a:lnTo>
                    <a:lnTo>
                      <a:pt x="10752" y="2134"/>
                    </a:lnTo>
                    <a:lnTo>
                      <a:pt x="11458" y="1759"/>
                    </a:lnTo>
                    <a:lnTo>
                      <a:pt x="12109" y="1313"/>
                    </a:lnTo>
                    <a:lnTo>
                      <a:pt x="12413" y="1063"/>
                    </a:lnTo>
                    <a:lnTo>
                      <a:pt x="12779" y="732"/>
                    </a:lnTo>
                    <a:lnTo>
                      <a:pt x="13101" y="375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20"/>
              <p:cNvSpPr/>
              <p:nvPr/>
            </p:nvSpPr>
            <p:spPr>
              <a:xfrm>
                <a:off x="5279836" y="2947130"/>
                <a:ext cx="798140" cy="179347"/>
              </a:xfrm>
              <a:custGeom>
                <a:avLst/>
                <a:gdLst/>
                <a:ahLst/>
                <a:cxnLst/>
                <a:rect l="l" t="t" r="r" b="b"/>
                <a:pathLst>
                  <a:path w="14628" h="3287" extrusionOk="0">
                    <a:moveTo>
                      <a:pt x="81" y="0"/>
                    </a:moveTo>
                    <a:lnTo>
                      <a:pt x="0" y="2911"/>
                    </a:lnTo>
                    <a:lnTo>
                      <a:pt x="13092" y="3286"/>
                    </a:lnTo>
                    <a:lnTo>
                      <a:pt x="13270" y="3081"/>
                    </a:lnTo>
                    <a:lnTo>
                      <a:pt x="13601" y="2634"/>
                    </a:lnTo>
                    <a:lnTo>
                      <a:pt x="13895" y="2161"/>
                    </a:lnTo>
                    <a:lnTo>
                      <a:pt x="14163" y="1661"/>
                    </a:lnTo>
                    <a:lnTo>
                      <a:pt x="14279" y="1393"/>
                    </a:lnTo>
                    <a:lnTo>
                      <a:pt x="14476" y="920"/>
                    </a:lnTo>
                    <a:lnTo>
                      <a:pt x="14628" y="420"/>
                    </a:lnTo>
                    <a:lnTo>
                      <a:pt x="9716" y="277"/>
                    </a:lnTo>
                    <a:lnTo>
                      <a:pt x="9573" y="545"/>
                    </a:lnTo>
                    <a:lnTo>
                      <a:pt x="9234" y="1009"/>
                    </a:lnTo>
                    <a:lnTo>
                      <a:pt x="9046" y="1206"/>
                    </a:lnTo>
                    <a:lnTo>
                      <a:pt x="8903" y="1340"/>
                    </a:lnTo>
                    <a:lnTo>
                      <a:pt x="8600" y="1572"/>
                    </a:lnTo>
                    <a:lnTo>
                      <a:pt x="8278" y="1768"/>
                    </a:lnTo>
                    <a:lnTo>
                      <a:pt x="7921" y="1920"/>
                    </a:lnTo>
                    <a:lnTo>
                      <a:pt x="7734" y="1982"/>
                    </a:lnTo>
                    <a:lnTo>
                      <a:pt x="7350" y="2099"/>
                    </a:lnTo>
                    <a:lnTo>
                      <a:pt x="6528" y="2206"/>
                    </a:lnTo>
                    <a:lnTo>
                      <a:pt x="6091" y="2197"/>
                    </a:lnTo>
                    <a:lnTo>
                      <a:pt x="5707" y="2179"/>
                    </a:lnTo>
                    <a:lnTo>
                      <a:pt x="5305" y="2134"/>
                    </a:lnTo>
                    <a:lnTo>
                      <a:pt x="4903" y="2090"/>
                    </a:lnTo>
                    <a:lnTo>
                      <a:pt x="4590" y="2027"/>
                    </a:lnTo>
                    <a:lnTo>
                      <a:pt x="4644" y="134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20"/>
              <p:cNvSpPr/>
              <p:nvPr/>
            </p:nvSpPr>
            <p:spPr>
              <a:xfrm>
                <a:off x="5284201" y="2788249"/>
                <a:ext cx="253934" cy="166197"/>
              </a:xfrm>
              <a:custGeom>
                <a:avLst/>
                <a:gdLst/>
                <a:ahLst/>
                <a:cxnLst/>
                <a:rect l="l" t="t" r="r" b="b"/>
                <a:pathLst>
                  <a:path w="4654" h="3046" extrusionOk="0">
                    <a:moveTo>
                      <a:pt x="81" y="1"/>
                    </a:moveTo>
                    <a:lnTo>
                      <a:pt x="1" y="2912"/>
                    </a:lnTo>
                    <a:lnTo>
                      <a:pt x="4564" y="3046"/>
                    </a:lnTo>
                    <a:lnTo>
                      <a:pt x="4653" y="135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20"/>
              <p:cNvSpPr/>
              <p:nvPr/>
            </p:nvSpPr>
            <p:spPr>
              <a:xfrm>
                <a:off x="5809951" y="2804345"/>
                <a:ext cx="289454" cy="165706"/>
              </a:xfrm>
              <a:custGeom>
                <a:avLst/>
                <a:gdLst/>
                <a:ahLst/>
                <a:cxnLst/>
                <a:rect l="l" t="t" r="r" b="b"/>
                <a:pathLst>
                  <a:path w="5305" h="3037" extrusionOk="0">
                    <a:moveTo>
                      <a:pt x="572" y="1"/>
                    </a:moveTo>
                    <a:lnTo>
                      <a:pt x="572" y="152"/>
                    </a:lnTo>
                    <a:lnTo>
                      <a:pt x="572" y="313"/>
                    </a:lnTo>
                    <a:lnTo>
                      <a:pt x="545" y="911"/>
                    </a:lnTo>
                    <a:lnTo>
                      <a:pt x="420" y="1715"/>
                    </a:lnTo>
                    <a:lnTo>
                      <a:pt x="286" y="2197"/>
                    </a:lnTo>
                    <a:lnTo>
                      <a:pt x="214" y="2421"/>
                    </a:lnTo>
                    <a:lnTo>
                      <a:pt x="116" y="2662"/>
                    </a:lnTo>
                    <a:lnTo>
                      <a:pt x="0" y="2894"/>
                    </a:lnTo>
                    <a:lnTo>
                      <a:pt x="4912" y="3037"/>
                    </a:lnTo>
                    <a:lnTo>
                      <a:pt x="5001" y="2733"/>
                    </a:lnTo>
                    <a:lnTo>
                      <a:pt x="5135" y="2099"/>
                    </a:lnTo>
                    <a:lnTo>
                      <a:pt x="5269" y="1090"/>
                    </a:lnTo>
                    <a:lnTo>
                      <a:pt x="5305" y="367"/>
                    </a:lnTo>
                    <a:lnTo>
                      <a:pt x="5305" y="251"/>
                    </a:lnTo>
                    <a:lnTo>
                      <a:pt x="5305" y="135"/>
                    </a:lnTo>
                    <a:lnTo>
                      <a:pt x="57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20"/>
              <p:cNvSpPr/>
              <p:nvPr/>
            </p:nvSpPr>
            <p:spPr>
              <a:xfrm>
                <a:off x="5800676" y="2644045"/>
                <a:ext cx="298730" cy="167671"/>
              </a:xfrm>
              <a:custGeom>
                <a:avLst/>
                <a:gdLst/>
                <a:ahLst/>
                <a:cxnLst/>
                <a:rect l="l" t="t" r="r" b="b"/>
                <a:pathLst>
                  <a:path w="5475" h="3073" extrusionOk="0">
                    <a:moveTo>
                      <a:pt x="0" y="1"/>
                    </a:moveTo>
                    <a:lnTo>
                      <a:pt x="179" y="286"/>
                    </a:lnTo>
                    <a:lnTo>
                      <a:pt x="456" y="929"/>
                    </a:lnTo>
                    <a:lnTo>
                      <a:pt x="634" y="1662"/>
                    </a:lnTo>
                    <a:lnTo>
                      <a:pt x="733" y="2483"/>
                    </a:lnTo>
                    <a:lnTo>
                      <a:pt x="742" y="2939"/>
                    </a:lnTo>
                    <a:lnTo>
                      <a:pt x="5475" y="3073"/>
                    </a:lnTo>
                    <a:lnTo>
                      <a:pt x="5475" y="2671"/>
                    </a:lnTo>
                    <a:lnTo>
                      <a:pt x="5430" y="1894"/>
                    </a:lnTo>
                    <a:lnTo>
                      <a:pt x="5341" y="1162"/>
                    </a:lnTo>
                    <a:lnTo>
                      <a:pt x="5207" y="474"/>
                    </a:lnTo>
                    <a:lnTo>
                      <a:pt x="5117" y="15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20"/>
              <p:cNvSpPr/>
              <p:nvPr/>
            </p:nvSpPr>
            <p:spPr>
              <a:xfrm>
                <a:off x="5288620" y="2629423"/>
                <a:ext cx="253879" cy="166197"/>
              </a:xfrm>
              <a:custGeom>
                <a:avLst/>
                <a:gdLst/>
                <a:ahLst/>
                <a:cxnLst/>
                <a:rect l="l" t="t" r="r" b="b"/>
                <a:pathLst>
                  <a:path w="4653" h="3046" extrusionOk="0">
                    <a:moveTo>
                      <a:pt x="89" y="1"/>
                    </a:moveTo>
                    <a:lnTo>
                      <a:pt x="0" y="2912"/>
                    </a:lnTo>
                    <a:lnTo>
                      <a:pt x="4572" y="3046"/>
                    </a:lnTo>
                    <a:lnTo>
                      <a:pt x="4653" y="135"/>
                    </a:lnTo>
                    <a:lnTo>
                      <a:pt x="8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20"/>
              <p:cNvSpPr/>
              <p:nvPr/>
            </p:nvSpPr>
            <p:spPr>
              <a:xfrm>
                <a:off x="5293476" y="2470597"/>
                <a:ext cx="786464" cy="181802"/>
              </a:xfrm>
              <a:custGeom>
                <a:avLst/>
                <a:gdLst/>
                <a:ahLst/>
                <a:cxnLst/>
                <a:rect l="l" t="t" r="r" b="b"/>
                <a:pathLst>
                  <a:path w="14414" h="3332" extrusionOk="0">
                    <a:moveTo>
                      <a:pt x="81" y="1"/>
                    </a:moveTo>
                    <a:lnTo>
                      <a:pt x="0" y="2912"/>
                    </a:lnTo>
                    <a:lnTo>
                      <a:pt x="4564" y="3046"/>
                    </a:lnTo>
                    <a:lnTo>
                      <a:pt x="4608" y="1626"/>
                    </a:lnTo>
                    <a:lnTo>
                      <a:pt x="5001" y="1590"/>
                    </a:lnTo>
                    <a:lnTo>
                      <a:pt x="5385" y="1563"/>
                    </a:lnTo>
                    <a:lnTo>
                      <a:pt x="5760" y="1554"/>
                    </a:lnTo>
                    <a:lnTo>
                      <a:pt x="6135" y="1563"/>
                    </a:lnTo>
                    <a:lnTo>
                      <a:pt x="6582" y="1590"/>
                    </a:lnTo>
                    <a:lnTo>
                      <a:pt x="7207" y="1706"/>
                    </a:lnTo>
                    <a:lnTo>
                      <a:pt x="7591" y="1831"/>
                    </a:lnTo>
                    <a:lnTo>
                      <a:pt x="7957" y="1992"/>
                    </a:lnTo>
                    <a:lnTo>
                      <a:pt x="8296" y="2188"/>
                    </a:lnTo>
                    <a:lnTo>
                      <a:pt x="8609" y="2421"/>
                    </a:lnTo>
                    <a:lnTo>
                      <a:pt x="8904" y="2688"/>
                    </a:lnTo>
                    <a:lnTo>
                      <a:pt x="9037" y="2840"/>
                    </a:lnTo>
                    <a:lnTo>
                      <a:pt x="9171" y="3001"/>
                    </a:lnTo>
                    <a:lnTo>
                      <a:pt x="9296" y="3180"/>
                    </a:lnTo>
                    <a:lnTo>
                      <a:pt x="14413" y="3331"/>
                    </a:lnTo>
                    <a:lnTo>
                      <a:pt x="14324" y="3028"/>
                    </a:lnTo>
                    <a:lnTo>
                      <a:pt x="14217" y="2742"/>
                    </a:lnTo>
                    <a:lnTo>
                      <a:pt x="14083" y="2394"/>
                    </a:lnTo>
                    <a:lnTo>
                      <a:pt x="13761" y="1760"/>
                    </a:lnTo>
                    <a:lnTo>
                      <a:pt x="13395" y="1161"/>
                    </a:lnTo>
                    <a:lnTo>
                      <a:pt x="12976" y="617"/>
                    </a:lnTo>
                    <a:lnTo>
                      <a:pt x="12743" y="367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20"/>
              <p:cNvSpPr/>
              <p:nvPr/>
            </p:nvSpPr>
            <p:spPr>
              <a:xfrm>
                <a:off x="5297841" y="2352691"/>
                <a:ext cx="690979" cy="137934"/>
              </a:xfrm>
              <a:custGeom>
                <a:avLst/>
                <a:gdLst/>
                <a:ahLst/>
                <a:cxnLst/>
                <a:rect l="l" t="t" r="r" b="b"/>
                <a:pathLst>
                  <a:path w="12664" h="2528" extrusionOk="0">
                    <a:moveTo>
                      <a:pt x="5332" y="1"/>
                    </a:moveTo>
                    <a:lnTo>
                      <a:pt x="4198" y="27"/>
                    </a:lnTo>
                    <a:lnTo>
                      <a:pt x="3582" y="63"/>
                    </a:lnTo>
                    <a:lnTo>
                      <a:pt x="2957" y="117"/>
                    </a:lnTo>
                    <a:lnTo>
                      <a:pt x="1751" y="322"/>
                    </a:lnTo>
                    <a:lnTo>
                      <a:pt x="1179" y="483"/>
                    </a:lnTo>
                    <a:lnTo>
                      <a:pt x="920" y="572"/>
                    </a:lnTo>
                    <a:lnTo>
                      <a:pt x="501" y="804"/>
                    </a:lnTo>
                    <a:lnTo>
                      <a:pt x="340" y="947"/>
                    </a:lnTo>
                    <a:lnTo>
                      <a:pt x="260" y="1019"/>
                    </a:lnTo>
                    <a:lnTo>
                      <a:pt x="144" y="1197"/>
                    </a:lnTo>
                    <a:lnTo>
                      <a:pt x="63" y="1411"/>
                    </a:lnTo>
                    <a:lnTo>
                      <a:pt x="19" y="1653"/>
                    </a:lnTo>
                    <a:lnTo>
                      <a:pt x="10" y="1787"/>
                    </a:lnTo>
                    <a:lnTo>
                      <a:pt x="1" y="2162"/>
                    </a:lnTo>
                    <a:lnTo>
                      <a:pt x="12663" y="2528"/>
                    </a:lnTo>
                    <a:lnTo>
                      <a:pt x="12663" y="2528"/>
                    </a:lnTo>
                    <a:lnTo>
                      <a:pt x="12512" y="2376"/>
                    </a:lnTo>
                    <a:lnTo>
                      <a:pt x="12360" y="2233"/>
                    </a:lnTo>
                    <a:lnTo>
                      <a:pt x="12065" y="1974"/>
                    </a:lnTo>
                    <a:lnTo>
                      <a:pt x="11422" y="1501"/>
                    </a:lnTo>
                    <a:lnTo>
                      <a:pt x="10717" y="1099"/>
                    </a:lnTo>
                    <a:lnTo>
                      <a:pt x="9949" y="760"/>
                    </a:lnTo>
                    <a:lnTo>
                      <a:pt x="9547" y="617"/>
                    </a:lnTo>
                    <a:lnTo>
                      <a:pt x="9127" y="483"/>
                    </a:lnTo>
                    <a:lnTo>
                      <a:pt x="8252" y="277"/>
                    </a:lnTo>
                    <a:lnTo>
                      <a:pt x="7323" y="126"/>
                    </a:lnTo>
                    <a:lnTo>
                      <a:pt x="6350" y="27"/>
                    </a:lnTo>
                    <a:lnTo>
                      <a:pt x="5841" y="9"/>
                    </a:lnTo>
                    <a:lnTo>
                      <a:pt x="5332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20"/>
              <p:cNvSpPr/>
              <p:nvPr/>
            </p:nvSpPr>
            <p:spPr>
              <a:xfrm>
                <a:off x="5550950" y="4681069"/>
                <a:ext cx="1037" cy="1037"/>
              </a:xfrm>
              <a:custGeom>
                <a:avLst/>
                <a:gdLst/>
                <a:ahLst/>
                <a:cxnLst/>
                <a:rect l="l" t="t" r="r" b="b"/>
                <a:pathLst>
                  <a:path w="19" h="19" extrusionOk="0">
                    <a:moveTo>
                      <a:pt x="18" y="1"/>
                    </a:moveTo>
                    <a:lnTo>
                      <a:pt x="9" y="10"/>
                    </a:lnTo>
                    <a:lnTo>
                      <a:pt x="18" y="10"/>
                    </a:lnTo>
                    <a:lnTo>
                      <a:pt x="18" y="1"/>
                    </a:lnTo>
                    <a:close/>
                    <a:moveTo>
                      <a:pt x="9" y="10"/>
                    </a:moveTo>
                    <a:lnTo>
                      <a:pt x="0" y="19"/>
                    </a:lnTo>
                    <a:lnTo>
                      <a:pt x="9" y="19"/>
                    </a:lnTo>
                    <a:lnTo>
                      <a:pt x="9" y="10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61" name="Google Shape;361;p20"/>
            <p:cNvGrpSpPr/>
            <p:nvPr/>
          </p:nvGrpSpPr>
          <p:grpSpPr>
            <a:xfrm>
              <a:off x="4404083" y="2610775"/>
              <a:ext cx="335831" cy="4889489"/>
              <a:chOff x="4427746" y="2252025"/>
              <a:chExt cx="335831" cy="4889489"/>
            </a:xfrm>
          </p:grpSpPr>
          <p:sp>
            <p:nvSpPr>
              <p:cNvPr id="362" name="Google Shape;362;p20"/>
              <p:cNvSpPr/>
              <p:nvPr/>
            </p:nvSpPr>
            <p:spPr>
              <a:xfrm>
                <a:off x="4443480" y="3682944"/>
                <a:ext cx="315041" cy="3454029"/>
              </a:xfrm>
              <a:custGeom>
                <a:avLst/>
                <a:gdLst/>
                <a:ahLst/>
                <a:cxnLst/>
                <a:rect l="l" t="t" r="r" b="b"/>
                <a:pathLst>
                  <a:path w="5546" h="60805" extrusionOk="0">
                    <a:moveTo>
                      <a:pt x="2277" y="1"/>
                    </a:moveTo>
                    <a:lnTo>
                      <a:pt x="2143" y="27"/>
                    </a:lnTo>
                    <a:lnTo>
                      <a:pt x="2063" y="54"/>
                    </a:lnTo>
                    <a:lnTo>
                      <a:pt x="1911" y="143"/>
                    </a:lnTo>
                    <a:lnTo>
                      <a:pt x="1715" y="331"/>
                    </a:lnTo>
                    <a:lnTo>
                      <a:pt x="1608" y="483"/>
                    </a:lnTo>
                    <a:lnTo>
                      <a:pt x="1509" y="635"/>
                    </a:lnTo>
                    <a:lnTo>
                      <a:pt x="1349" y="956"/>
                    </a:lnTo>
                    <a:lnTo>
                      <a:pt x="1232" y="1287"/>
                    </a:lnTo>
                    <a:lnTo>
                      <a:pt x="1170" y="1635"/>
                    </a:lnTo>
                    <a:lnTo>
                      <a:pt x="1161" y="1813"/>
                    </a:lnTo>
                    <a:lnTo>
                      <a:pt x="1170" y="1813"/>
                    </a:lnTo>
                    <a:lnTo>
                      <a:pt x="1054" y="1822"/>
                    </a:lnTo>
                    <a:lnTo>
                      <a:pt x="929" y="1849"/>
                    </a:lnTo>
                    <a:lnTo>
                      <a:pt x="804" y="1894"/>
                    </a:lnTo>
                    <a:lnTo>
                      <a:pt x="572" y="2019"/>
                    </a:lnTo>
                    <a:lnTo>
                      <a:pt x="375" y="2197"/>
                    </a:lnTo>
                    <a:lnTo>
                      <a:pt x="214" y="2412"/>
                    </a:lnTo>
                    <a:lnTo>
                      <a:pt x="161" y="2537"/>
                    </a:lnTo>
                    <a:lnTo>
                      <a:pt x="107" y="2653"/>
                    </a:lnTo>
                    <a:lnTo>
                      <a:pt x="36" y="2912"/>
                    </a:lnTo>
                    <a:lnTo>
                      <a:pt x="0" y="3314"/>
                    </a:lnTo>
                    <a:lnTo>
                      <a:pt x="27" y="3582"/>
                    </a:lnTo>
                    <a:lnTo>
                      <a:pt x="54" y="3778"/>
                    </a:lnTo>
                    <a:lnTo>
                      <a:pt x="161" y="4153"/>
                    </a:lnTo>
                    <a:lnTo>
                      <a:pt x="313" y="4519"/>
                    </a:lnTo>
                    <a:lnTo>
                      <a:pt x="509" y="4859"/>
                    </a:lnTo>
                    <a:lnTo>
                      <a:pt x="634" y="5010"/>
                    </a:lnTo>
                    <a:lnTo>
                      <a:pt x="295" y="60805"/>
                    </a:lnTo>
                    <a:lnTo>
                      <a:pt x="3510" y="60805"/>
                    </a:lnTo>
                    <a:lnTo>
                      <a:pt x="3510" y="7189"/>
                    </a:lnTo>
                    <a:lnTo>
                      <a:pt x="3527" y="6993"/>
                    </a:lnTo>
                    <a:lnTo>
                      <a:pt x="3590" y="6707"/>
                    </a:lnTo>
                    <a:lnTo>
                      <a:pt x="3670" y="6528"/>
                    </a:lnTo>
                    <a:lnTo>
                      <a:pt x="3733" y="6457"/>
                    </a:lnTo>
                    <a:lnTo>
                      <a:pt x="3858" y="6332"/>
                    </a:lnTo>
                    <a:lnTo>
                      <a:pt x="4161" y="6162"/>
                    </a:lnTo>
                    <a:lnTo>
                      <a:pt x="4331" y="6082"/>
                    </a:lnTo>
                    <a:lnTo>
                      <a:pt x="4545" y="5975"/>
                    </a:lnTo>
                    <a:lnTo>
                      <a:pt x="4929" y="5698"/>
                    </a:lnTo>
                    <a:lnTo>
                      <a:pt x="5081" y="5519"/>
                    </a:lnTo>
                    <a:lnTo>
                      <a:pt x="5171" y="5394"/>
                    </a:lnTo>
                    <a:lnTo>
                      <a:pt x="5313" y="5117"/>
                    </a:lnTo>
                    <a:lnTo>
                      <a:pt x="5376" y="4975"/>
                    </a:lnTo>
                    <a:lnTo>
                      <a:pt x="5456" y="4760"/>
                    </a:lnTo>
                    <a:lnTo>
                      <a:pt x="5546" y="4305"/>
                    </a:lnTo>
                    <a:lnTo>
                      <a:pt x="5537" y="4073"/>
                    </a:lnTo>
                    <a:lnTo>
                      <a:pt x="5528" y="3957"/>
                    </a:lnTo>
                    <a:lnTo>
                      <a:pt x="5456" y="3733"/>
                    </a:lnTo>
                    <a:lnTo>
                      <a:pt x="5349" y="3519"/>
                    </a:lnTo>
                    <a:lnTo>
                      <a:pt x="5206" y="3323"/>
                    </a:lnTo>
                    <a:lnTo>
                      <a:pt x="5126" y="3242"/>
                    </a:lnTo>
                    <a:lnTo>
                      <a:pt x="4965" y="3314"/>
                    </a:lnTo>
                    <a:lnTo>
                      <a:pt x="4965" y="3287"/>
                    </a:lnTo>
                    <a:lnTo>
                      <a:pt x="5037" y="3224"/>
                    </a:lnTo>
                    <a:lnTo>
                      <a:pt x="5099" y="3162"/>
                    </a:lnTo>
                    <a:lnTo>
                      <a:pt x="5188" y="3081"/>
                    </a:lnTo>
                    <a:lnTo>
                      <a:pt x="5322" y="2894"/>
                    </a:lnTo>
                    <a:lnTo>
                      <a:pt x="5349" y="2787"/>
                    </a:lnTo>
                    <a:lnTo>
                      <a:pt x="5367" y="2653"/>
                    </a:lnTo>
                    <a:lnTo>
                      <a:pt x="5296" y="2385"/>
                    </a:lnTo>
                    <a:lnTo>
                      <a:pt x="5233" y="2251"/>
                    </a:lnTo>
                    <a:lnTo>
                      <a:pt x="5153" y="2090"/>
                    </a:lnTo>
                    <a:lnTo>
                      <a:pt x="4983" y="1876"/>
                    </a:lnTo>
                    <a:lnTo>
                      <a:pt x="4840" y="1778"/>
                    </a:lnTo>
                    <a:lnTo>
                      <a:pt x="4760" y="1751"/>
                    </a:lnTo>
                    <a:lnTo>
                      <a:pt x="4706" y="1796"/>
                    </a:lnTo>
                    <a:lnTo>
                      <a:pt x="4804" y="1644"/>
                    </a:lnTo>
                    <a:lnTo>
                      <a:pt x="4894" y="1483"/>
                    </a:lnTo>
                    <a:lnTo>
                      <a:pt x="4974" y="1331"/>
                    </a:lnTo>
                    <a:lnTo>
                      <a:pt x="5019" y="1081"/>
                    </a:lnTo>
                    <a:lnTo>
                      <a:pt x="4983" y="929"/>
                    </a:lnTo>
                    <a:lnTo>
                      <a:pt x="4938" y="867"/>
                    </a:lnTo>
                    <a:lnTo>
                      <a:pt x="4858" y="795"/>
                    </a:lnTo>
                    <a:lnTo>
                      <a:pt x="4769" y="742"/>
                    </a:lnTo>
                    <a:lnTo>
                      <a:pt x="4581" y="652"/>
                    </a:lnTo>
                    <a:lnTo>
                      <a:pt x="4376" y="572"/>
                    </a:lnTo>
                    <a:lnTo>
                      <a:pt x="4287" y="536"/>
                    </a:lnTo>
                    <a:lnTo>
                      <a:pt x="4099" y="510"/>
                    </a:lnTo>
                    <a:lnTo>
                      <a:pt x="4001" y="527"/>
                    </a:lnTo>
                    <a:lnTo>
                      <a:pt x="3938" y="545"/>
                    </a:lnTo>
                    <a:lnTo>
                      <a:pt x="3813" y="626"/>
                    </a:lnTo>
                    <a:lnTo>
                      <a:pt x="3769" y="688"/>
                    </a:lnTo>
                    <a:lnTo>
                      <a:pt x="3760" y="679"/>
                    </a:lnTo>
                    <a:lnTo>
                      <a:pt x="3769" y="554"/>
                    </a:lnTo>
                    <a:lnTo>
                      <a:pt x="3742" y="420"/>
                    </a:lnTo>
                    <a:lnTo>
                      <a:pt x="3715" y="367"/>
                    </a:lnTo>
                    <a:lnTo>
                      <a:pt x="3617" y="269"/>
                    </a:lnTo>
                    <a:lnTo>
                      <a:pt x="3411" y="188"/>
                    </a:lnTo>
                    <a:lnTo>
                      <a:pt x="3268" y="161"/>
                    </a:lnTo>
                    <a:lnTo>
                      <a:pt x="2983" y="99"/>
                    </a:lnTo>
                    <a:lnTo>
                      <a:pt x="2688" y="45"/>
                    </a:lnTo>
                    <a:lnTo>
                      <a:pt x="2554" y="18"/>
                    </a:lnTo>
                    <a:lnTo>
                      <a:pt x="2277" y="1"/>
                    </a:lnTo>
                    <a:close/>
                  </a:path>
                </a:pathLst>
              </a:custGeom>
              <a:solidFill>
                <a:srgbClr val="9660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20"/>
              <p:cNvSpPr/>
              <p:nvPr/>
            </p:nvSpPr>
            <p:spPr>
              <a:xfrm>
                <a:off x="4570266" y="3713391"/>
                <a:ext cx="35560" cy="77141"/>
              </a:xfrm>
              <a:custGeom>
                <a:avLst/>
                <a:gdLst/>
                <a:ahLst/>
                <a:cxnLst/>
                <a:rect l="l" t="t" r="r" b="b"/>
                <a:pathLst>
                  <a:path w="626" h="1358" extrusionOk="0">
                    <a:moveTo>
                      <a:pt x="519" y="0"/>
                    </a:moveTo>
                    <a:lnTo>
                      <a:pt x="492" y="18"/>
                    </a:lnTo>
                    <a:lnTo>
                      <a:pt x="358" y="134"/>
                    </a:lnTo>
                    <a:lnTo>
                      <a:pt x="143" y="420"/>
                    </a:lnTo>
                    <a:lnTo>
                      <a:pt x="27" y="759"/>
                    </a:lnTo>
                    <a:lnTo>
                      <a:pt x="1" y="1117"/>
                    </a:lnTo>
                    <a:lnTo>
                      <a:pt x="36" y="1286"/>
                    </a:lnTo>
                    <a:lnTo>
                      <a:pt x="63" y="1340"/>
                    </a:lnTo>
                    <a:lnTo>
                      <a:pt x="117" y="1358"/>
                    </a:lnTo>
                    <a:lnTo>
                      <a:pt x="135" y="1358"/>
                    </a:lnTo>
                    <a:lnTo>
                      <a:pt x="170" y="1340"/>
                    </a:lnTo>
                    <a:lnTo>
                      <a:pt x="197" y="1286"/>
                    </a:lnTo>
                    <a:lnTo>
                      <a:pt x="197" y="1251"/>
                    </a:lnTo>
                    <a:lnTo>
                      <a:pt x="170" y="1099"/>
                    </a:lnTo>
                    <a:lnTo>
                      <a:pt x="188" y="795"/>
                    </a:lnTo>
                    <a:lnTo>
                      <a:pt x="295" y="500"/>
                    </a:lnTo>
                    <a:lnTo>
                      <a:pt x="474" y="250"/>
                    </a:lnTo>
                    <a:lnTo>
                      <a:pt x="590" y="152"/>
                    </a:lnTo>
                    <a:lnTo>
                      <a:pt x="617" y="125"/>
                    </a:lnTo>
                    <a:lnTo>
                      <a:pt x="626" y="63"/>
                    </a:lnTo>
                    <a:lnTo>
                      <a:pt x="608" y="36"/>
                    </a:lnTo>
                    <a:lnTo>
                      <a:pt x="581" y="9"/>
                    </a:lnTo>
                    <a:lnTo>
                      <a:pt x="519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20"/>
              <p:cNvSpPr/>
              <p:nvPr/>
            </p:nvSpPr>
            <p:spPr>
              <a:xfrm>
                <a:off x="4642804" y="3851877"/>
                <a:ext cx="16814" cy="33515"/>
              </a:xfrm>
              <a:custGeom>
                <a:avLst/>
                <a:gdLst/>
                <a:ahLst/>
                <a:cxnLst/>
                <a:rect l="l" t="t" r="r" b="b"/>
                <a:pathLst>
                  <a:path w="296" h="590" extrusionOk="0">
                    <a:moveTo>
                      <a:pt x="72" y="0"/>
                    </a:moveTo>
                    <a:lnTo>
                      <a:pt x="45" y="9"/>
                    </a:lnTo>
                    <a:lnTo>
                      <a:pt x="1" y="54"/>
                    </a:lnTo>
                    <a:lnTo>
                      <a:pt x="1" y="90"/>
                    </a:lnTo>
                    <a:lnTo>
                      <a:pt x="10" y="215"/>
                    </a:lnTo>
                    <a:lnTo>
                      <a:pt x="81" y="447"/>
                    </a:lnTo>
                    <a:lnTo>
                      <a:pt x="143" y="554"/>
                    </a:lnTo>
                    <a:lnTo>
                      <a:pt x="170" y="581"/>
                    </a:lnTo>
                    <a:lnTo>
                      <a:pt x="215" y="590"/>
                    </a:lnTo>
                    <a:lnTo>
                      <a:pt x="233" y="590"/>
                    </a:lnTo>
                    <a:lnTo>
                      <a:pt x="260" y="581"/>
                    </a:lnTo>
                    <a:lnTo>
                      <a:pt x="286" y="554"/>
                    </a:lnTo>
                    <a:lnTo>
                      <a:pt x="295" y="491"/>
                    </a:lnTo>
                    <a:lnTo>
                      <a:pt x="286" y="465"/>
                    </a:lnTo>
                    <a:lnTo>
                      <a:pt x="233" y="375"/>
                    </a:lnTo>
                    <a:lnTo>
                      <a:pt x="179" y="179"/>
                    </a:lnTo>
                    <a:lnTo>
                      <a:pt x="161" y="81"/>
                    </a:lnTo>
                    <a:lnTo>
                      <a:pt x="161" y="45"/>
                    </a:lnTo>
                    <a:lnTo>
                      <a:pt x="108" y="9"/>
                    </a:lnTo>
                    <a:lnTo>
                      <a:pt x="72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20"/>
              <p:cNvSpPr/>
              <p:nvPr/>
            </p:nvSpPr>
            <p:spPr>
              <a:xfrm>
                <a:off x="4637237" y="3908680"/>
                <a:ext cx="102533" cy="50784"/>
              </a:xfrm>
              <a:custGeom>
                <a:avLst/>
                <a:gdLst/>
                <a:ahLst/>
                <a:cxnLst/>
                <a:rect l="l" t="t" r="r" b="b"/>
                <a:pathLst>
                  <a:path w="1805" h="894" extrusionOk="0">
                    <a:moveTo>
                      <a:pt x="99" y="0"/>
                    </a:moveTo>
                    <a:lnTo>
                      <a:pt x="45" y="36"/>
                    </a:lnTo>
                    <a:lnTo>
                      <a:pt x="36" y="63"/>
                    </a:lnTo>
                    <a:lnTo>
                      <a:pt x="0" y="233"/>
                    </a:lnTo>
                    <a:lnTo>
                      <a:pt x="36" y="581"/>
                    </a:lnTo>
                    <a:lnTo>
                      <a:pt x="108" y="742"/>
                    </a:lnTo>
                    <a:lnTo>
                      <a:pt x="152" y="813"/>
                    </a:lnTo>
                    <a:lnTo>
                      <a:pt x="224" y="867"/>
                    </a:lnTo>
                    <a:lnTo>
                      <a:pt x="277" y="885"/>
                    </a:lnTo>
                    <a:lnTo>
                      <a:pt x="331" y="893"/>
                    </a:lnTo>
                    <a:lnTo>
                      <a:pt x="375" y="885"/>
                    </a:lnTo>
                    <a:lnTo>
                      <a:pt x="402" y="885"/>
                    </a:lnTo>
                    <a:lnTo>
                      <a:pt x="599" y="849"/>
                    </a:lnTo>
                    <a:lnTo>
                      <a:pt x="983" y="724"/>
                    </a:lnTo>
                    <a:lnTo>
                      <a:pt x="1340" y="536"/>
                    </a:lnTo>
                    <a:lnTo>
                      <a:pt x="1652" y="286"/>
                    </a:lnTo>
                    <a:lnTo>
                      <a:pt x="1786" y="134"/>
                    </a:lnTo>
                    <a:lnTo>
                      <a:pt x="1804" y="108"/>
                    </a:lnTo>
                    <a:lnTo>
                      <a:pt x="1804" y="45"/>
                    </a:lnTo>
                    <a:lnTo>
                      <a:pt x="1777" y="18"/>
                    </a:lnTo>
                    <a:lnTo>
                      <a:pt x="1751" y="0"/>
                    </a:lnTo>
                    <a:lnTo>
                      <a:pt x="1688" y="0"/>
                    </a:lnTo>
                    <a:lnTo>
                      <a:pt x="1661" y="27"/>
                    </a:lnTo>
                    <a:lnTo>
                      <a:pt x="1536" y="161"/>
                    </a:lnTo>
                    <a:lnTo>
                      <a:pt x="1242" y="393"/>
                    </a:lnTo>
                    <a:lnTo>
                      <a:pt x="911" y="563"/>
                    </a:lnTo>
                    <a:lnTo>
                      <a:pt x="563" y="688"/>
                    </a:lnTo>
                    <a:lnTo>
                      <a:pt x="375" y="715"/>
                    </a:lnTo>
                    <a:lnTo>
                      <a:pt x="340" y="724"/>
                    </a:lnTo>
                    <a:lnTo>
                      <a:pt x="304" y="715"/>
                    </a:lnTo>
                    <a:lnTo>
                      <a:pt x="277" y="697"/>
                    </a:lnTo>
                    <a:lnTo>
                      <a:pt x="259" y="661"/>
                    </a:lnTo>
                    <a:lnTo>
                      <a:pt x="197" y="536"/>
                    </a:lnTo>
                    <a:lnTo>
                      <a:pt x="170" y="250"/>
                    </a:lnTo>
                    <a:lnTo>
                      <a:pt x="197" y="108"/>
                    </a:lnTo>
                    <a:lnTo>
                      <a:pt x="197" y="72"/>
                    </a:lnTo>
                    <a:lnTo>
                      <a:pt x="170" y="18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20"/>
              <p:cNvSpPr/>
              <p:nvPr/>
            </p:nvSpPr>
            <p:spPr>
              <a:xfrm>
                <a:off x="4438879" y="3780873"/>
                <a:ext cx="324697" cy="3360642"/>
              </a:xfrm>
              <a:custGeom>
                <a:avLst/>
                <a:gdLst/>
                <a:ahLst/>
                <a:cxnLst/>
                <a:rect l="l" t="t" r="r" b="b"/>
                <a:pathLst>
                  <a:path w="5716" h="59161" extrusionOk="0">
                    <a:moveTo>
                      <a:pt x="1438" y="0"/>
                    </a:moveTo>
                    <a:lnTo>
                      <a:pt x="1135" y="18"/>
                    </a:lnTo>
                    <a:lnTo>
                      <a:pt x="992" y="45"/>
                    </a:lnTo>
                    <a:lnTo>
                      <a:pt x="858" y="80"/>
                    </a:lnTo>
                    <a:lnTo>
                      <a:pt x="617" y="214"/>
                    </a:lnTo>
                    <a:lnTo>
                      <a:pt x="403" y="402"/>
                    </a:lnTo>
                    <a:lnTo>
                      <a:pt x="233" y="643"/>
                    </a:lnTo>
                    <a:lnTo>
                      <a:pt x="161" y="777"/>
                    </a:lnTo>
                    <a:lnTo>
                      <a:pt x="63" y="1018"/>
                    </a:lnTo>
                    <a:lnTo>
                      <a:pt x="1" y="1563"/>
                    </a:lnTo>
                    <a:lnTo>
                      <a:pt x="28" y="1866"/>
                    </a:lnTo>
                    <a:lnTo>
                      <a:pt x="54" y="2063"/>
                    </a:lnTo>
                    <a:lnTo>
                      <a:pt x="153" y="2447"/>
                    </a:lnTo>
                    <a:lnTo>
                      <a:pt x="304" y="2813"/>
                    </a:lnTo>
                    <a:lnTo>
                      <a:pt x="510" y="3161"/>
                    </a:lnTo>
                    <a:lnTo>
                      <a:pt x="626" y="3322"/>
                    </a:lnTo>
                    <a:lnTo>
                      <a:pt x="287" y="59081"/>
                    </a:lnTo>
                    <a:lnTo>
                      <a:pt x="295" y="59116"/>
                    </a:lnTo>
                    <a:lnTo>
                      <a:pt x="313" y="59143"/>
                    </a:lnTo>
                    <a:lnTo>
                      <a:pt x="340" y="59161"/>
                    </a:lnTo>
                    <a:lnTo>
                      <a:pt x="3617" y="59161"/>
                    </a:lnTo>
                    <a:lnTo>
                      <a:pt x="3662" y="59116"/>
                    </a:lnTo>
                    <a:lnTo>
                      <a:pt x="3671" y="59081"/>
                    </a:lnTo>
                    <a:lnTo>
                      <a:pt x="3671" y="5474"/>
                    </a:lnTo>
                    <a:lnTo>
                      <a:pt x="3689" y="5304"/>
                    </a:lnTo>
                    <a:lnTo>
                      <a:pt x="3778" y="4938"/>
                    </a:lnTo>
                    <a:lnTo>
                      <a:pt x="3876" y="4787"/>
                    </a:lnTo>
                    <a:lnTo>
                      <a:pt x="3975" y="4688"/>
                    </a:lnTo>
                    <a:lnTo>
                      <a:pt x="4216" y="4545"/>
                    </a:lnTo>
                    <a:lnTo>
                      <a:pt x="4350" y="4483"/>
                    </a:lnTo>
                    <a:lnTo>
                      <a:pt x="4448" y="4438"/>
                    </a:lnTo>
                    <a:lnTo>
                      <a:pt x="4698" y="4304"/>
                    </a:lnTo>
                    <a:lnTo>
                      <a:pt x="5091" y="4010"/>
                    </a:lnTo>
                    <a:lnTo>
                      <a:pt x="5234" y="3840"/>
                    </a:lnTo>
                    <a:lnTo>
                      <a:pt x="5314" y="3733"/>
                    </a:lnTo>
                    <a:lnTo>
                      <a:pt x="5466" y="3456"/>
                    </a:lnTo>
                    <a:lnTo>
                      <a:pt x="5537" y="3286"/>
                    </a:lnTo>
                    <a:lnTo>
                      <a:pt x="5627" y="3018"/>
                    </a:lnTo>
                    <a:lnTo>
                      <a:pt x="5716" y="2554"/>
                    </a:lnTo>
                    <a:lnTo>
                      <a:pt x="5707" y="2349"/>
                    </a:lnTo>
                    <a:lnTo>
                      <a:pt x="5689" y="2215"/>
                    </a:lnTo>
                    <a:lnTo>
                      <a:pt x="5618" y="1974"/>
                    </a:lnTo>
                    <a:lnTo>
                      <a:pt x="5502" y="1750"/>
                    </a:lnTo>
                    <a:lnTo>
                      <a:pt x="5350" y="1545"/>
                    </a:lnTo>
                    <a:lnTo>
                      <a:pt x="5261" y="1456"/>
                    </a:lnTo>
                    <a:lnTo>
                      <a:pt x="5234" y="1438"/>
                    </a:lnTo>
                    <a:lnTo>
                      <a:pt x="5171" y="1438"/>
                    </a:lnTo>
                    <a:lnTo>
                      <a:pt x="5144" y="1465"/>
                    </a:lnTo>
                    <a:lnTo>
                      <a:pt x="5118" y="1491"/>
                    </a:lnTo>
                    <a:lnTo>
                      <a:pt x="5127" y="1554"/>
                    </a:lnTo>
                    <a:lnTo>
                      <a:pt x="5144" y="1581"/>
                    </a:lnTo>
                    <a:lnTo>
                      <a:pt x="5305" y="1741"/>
                    </a:lnTo>
                    <a:lnTo>
                      <a:pt x="5502" y="2143"/>
                    </a:lnTo>
                    <a:lnTo>
                      <a:pt x="5537" y="2358"/>
                    </a:lnTo>
                    <a:lnTo>
                      <a:pt x="5546" y="2554"/>
                    </a:lnTo>
                    <a:lnTo>
                      <a:pt x="5466" y="2974"/>
                    </a:lnTo>
                    <a:lnTo>
                      <a:pt x="5377" y="3224"/>
                    </a:lnTo>
                    <a:lnTo>
                      <a:pt x="5243" y="3527"/>
                    </a:lnTo>
                    <a:lnTo>
                      <a:pt x="5100" y="3742"/>
                    </a:lnTo>
                    <a:lnTo>
                      <a:pt x="4966" y="3894"/>
                    </a:lnTo>
                    <a:lnTo>
                      <a:pt x="4609" y="4161"/>
                    </a:lnTo>
                    <a:lnTo>
                      <a:pt x="4376" y="4286"/>
                    </a:lnTo>
                    <a:lnTo>
                      <a:pt x="4278" y="4331"/>
                    </a:lnTo>
                    <a:lnTo>
                      <a:pt x="4135" y="4394"/>
                    </a:lnTo>
                    <a:lnTo>
                      <a:pt x="3858" y="4563"/>
                    </a:lnTo>
                    <a:lnTo>
                      <a:pt x="3751" y="4679"/>
                    </a:lnTo>
                    <a:lnTo>
                      <a:pt x="3680" y="4769"/>
                    </a:lnTo>
                    <a:lnTo>
                      <a:pt x="3591" y="4956"/>
                    </a:lnTo>
                    <a:lnTo>
                      <a:pt x="3519" y="5269"/>
                    </a:lnTo>
                    <a:lnTo>
                      <a:pt x="3501" y="5465"/>
                    </a:lnTo>
                    <a:lnTo>
                      <a:pt x="3501" y="58991"/>
                    </a:lnTo>
                    <a:lnTo>
                      <a:pt x="456" y="58991"/>
                    </a:lnTo>
                    <a:lnTo>
                      <a:pt x="796" y="3286"/>
                    </a:lnTo>
                    <a:lnTo>
                      <a:pt x="796" y="3260"/>
                    </a:lnTo>
                    <a:lnTo>
                      <a:pt x="778" y="3233"/>
                    </a:lnTo>
                    <a:lnTo>
                      <a:pt x="662" y="3090"/>
                    </a:lnTo>
                    <a:lnTo>
                      <a:pt x="465" y="2759"/>
                    </a:lnTo>
                    <a:lnTo>
                      <a:pt x="322" y="2402"/>
                    </a:lnTo>
                    <a:lnTo>
                      <a:pt x="215" y="2036"/>
                    </a:lnTo>
                    <a:lnTo>
                      <a:pt x="188" y="1849"/>
                    </a:lnTo>
                    <a:lnTo>
                      <a:pt x="170" y="1563"/>
                    </a:lnTo>
                    <a:lnTo>
                      <a:pt x="233" y="1063"/>
                    </a:lnTo>
                    <a:lnTo>
                      <a:pt x="313" y="848"/>
                    </a:lnTo>
                    <a:lnTo>
                      <a:pt x="376" y="723"/>
                    </a:lnTo>
                    <a:lnTo>
                      <a:pt x="528" y="518"/>
                    </a:lnTo>
                    <a:lnTo>
                      <a:pt x="706" y="357"/>
                    </a:lnTo>
                    <a:lnTo>
                      <a:pt x="921" y="241"/>
                    </a:lnTo>
                    <a:lnTo>
                      <a:pt x="1028" y="205"/>
                    </a:lnTo>
                    <a:lnTo>
                      <a:pt x="1296" y="170"/>
                    </a:lnTo>
                    <a:lnTo>
                      <a:pt x="1572" y="179"/>
                    </a:lnTo>
                    <a:lnTo>
                      <a:pt x="3376" y="250"/>
                    </a:lnTo>
                    <a:lnTo>
                      <a:pt x="3457" y="250"/>
                    </a:lnTo>
                    <a:lnTo>
                      <a:pt x="3608" y="286"/>
                    </a:lnTo>
                    <a:lnTo>
                      <a:pt x="3653" y="322"/>
                    </a:lnTo>
                    <a:lnTo>
                      <a:pt x="3707" y="411"/>
                    </a:lnTo>
                    <a:lnTo>
                      <a:pt x="3707" y="509"/>
                    </a:lnTo>
                    <a:lnTo>
                      <a:pt x="3698" y="643"/>
                    </a:lnTo>
                    <a:lnTo>
                      <a:pt x="3591" y="893"/>
                    </a:lnTo>
                    <a:lnTo>
                      <a:pt x="3403" y="1090"/>
                    </a:lnTo>
                    <a:lnTo>
                      <a:pt x="3171" y="1241"/>
                    </a:lnTo>
                    <a:lnTo>
                      <a:pt x="3046" y="1286"/>
                    </a:lnTo>
                    <a:lnTo>
                      <a:pt x="2903" y="1331"/>
                    </a:lnTo>
                    <a:lnTo>
                      <a:pt x="2617" y="1366"/>
                    </a:lnTo>
                    <a:lnTo>
                      <a:pt x="2171" y="1357"/>
                    </a:lnTo>
                    <a:lnTo>
                      <a:pt x="1885" y="1331"/>
                    </a:lnTo>
                    <a:lnTo>
                      <a:pt x="1831" y="1340"/>
                    </a:lnTo>
                    <a:lnTo>
                      <a:pt x="1796" y="1384"/>
                    </a:lnTo>
                    <a:lnTo>
                      <a:pt x="1787" y="1438"/>
                    </a:lnTo>
                    <a:lnTo>
                      <a:pt x="1822" y="1482"/>
                    </a:lnTo>
                    <a:lnTo>
                      <a:pt x="2001" y="1652"/>
                    </a:lnTo>
                    <a:lnTo>
                      <a:pt x="2224" y="2000"/>
                    </a:lnTo>
                    <a:lnTo>
                      <a:pt x="2260" y="2179"/>
                    </a:lnTo>
                    <a:lnTo>
                      <a:pt x="2278" y="2277"/>
                    </a:lnTo>
                    <a:lnTo>
                      <a:pt x="2251" y="2465"/>
                    </a:lnTo>
                    <a:lnTo>
                      <a:pt x="2180" y="2652"/>
                    </a:lnTo>
                    <a:lnTo>
                      <a:pt x="2046" y="2795"/>
                    </a:lnTo>
                    <a:lnTo>
                      <a:pt x="1956" y="2840"/>
                    </a:lnTo>
                    <a:lnTo>
                      <a:pt x="1921" y="2858"/>
                    </a:lnTo>
                    <a:lnTo>
                      <a:pt x="1894" y="2920"/>
                    </a:lnTo>
                    <a:lnTo>
                      <a:pt x="1903" y="2956"/>
                    </a:lnTo>
                    <a:lnTo>
                      <a:pt x="1921" y="2983"/>
                    </a:lnTo>
                    <a:lnTo>
                      <a:pt x="1983" y="3009"/>
                    </a:lnTo>
                    <a:lnTo>
                      <a:pt x="2019" y="3001"/>
                    </a:lnTo>
                    <a:lnTo>
                      <a:pt x="2126" y="2947"/>
                    </a:lnTo>
                    <a:lnTo>
                      <a:pt x="2296" y="2777"/>
                    </a:lnTo>
                    <a:lnTo>
                      <a:pt x="2403" y="2545"/>
                    </a:lnTo>
                    <a:lnTo>
                      <a:pt x="2448" y="2286"/>
                    </a:lnTo>
                    <a:lnTo>
                      <a:pt x="2430" y="2152"/>
                    </a:lnTo>
                    <a:lnTo>
                      <a:pt x="2394" y="1991"/>
                    </a:lnTo>
                    <a:lnTo>
                      <a:pt x="2233" y="1679"/>
                    </a:lnTo>
                    <a:lnTo>
                      <a:pt x="2108" y="1527"/>
                    </a:lnTo>
                    <a:lnTo>
                      <a:pt x="2349" y="1545"/>
                    </a:lnTo>
                    <a:lnTo>
                      <a:pt x="2849" y="1518"/>
                    </a:lnTo>
                    <a:lnTo>
                      <a:pt x="3099" y="1447"/>
                    </a:lnTo>
                    <a:lnTo>
                      <a:pt x="3242" y="1393"/>
                    </a:lnTo>
                    <a:lnTo>
                      <a:pt x="3510" y="1223"/>
                    </a:lnTo>
                    <a:lnTo>
                      <a:pt x="3733" y="982"/>
                    </a:lnTo>
                    <a:lnTo>
                      <a:pt x="3867" y="679"/>
                    </a:lnTo>
                    <a:lnTo>
                      <a:pt x="3876" y="509"/>
                    </a:lnTo>
                    <a:lnTo>
                      <a:pt x="3876" y="411"/>
                    </a:lnTo>
                    <a:lnTo>
                      <a:pt x="3823" y="259"/>
                    </a:lnTo>
                    <a:lnTo>
                      <a:pt x="3778" y="205"/>
                    </a:lnTo>
                    <a:lnTo>
                      <a:pt x="3689" y="134"/>
                    </a:lnTo>
                    <a:lnTo>
                      <a:pt x="3475" y="80"/>
                    </a:lnTo>
                    <a:lnTo>
                      <a:pt x="3385" y="80"/>
                    </a:lnTo>
                    <a:lnTo>
                      <a:pt x="1581" y="9"/>
                    </a:lnTo>
                    <a:lnTo>
                      <a:pt x="1438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20"/>
              <p:cNvSpPr/>
              <p:nvPr/>
            </p:nvSpPr>
            <p:spPr>
              <a:xfrm>
                <a:off x="4673250" y="3945204"/>
                <a:ext cx="39082" cy="40104"/>
              </a:xfrm>
              <a:custGeom>
                <a:avLst/>
                <a:gdLst/>
                <a:ahLst/>
                <a:cxnLst/>
                <a:rect l="l" t="t" r="r" b="b"/>
                <a:pathLst>
                  <a:path w="688" h="706" extrusionOk="0">
                    <a:moveTo>
                      <a:pt x="72" y="0"/>
                    </a:moveTo>
                    <a:lnTo>
                      <a:pt x="45" y="9"/>
                    </a:lnTo>
                    <a:lnTo>
                      <a:pt x="0" y="63"/>
                    </a:lnTo>
                    <a:lnTo>
                      <a:pt x="0" y="99"/>
                    </a:lnTo>
                    <a:lnTo>
                      <a:pt x="9" y="134"/>
                    </a:lnTo>
                    <a:lnTo>
                      <a:pt x="63" y="170"/>
                    </a:lnTo>
                    <a:lnTo>
                      <a:pt x="116" y="170"/>
                    </a:lnTo>
                    <a:lnTo>
                      <a:pt x="143" y="179"/>
                    </a:lnTo>
                    <a:lnTo>
                      <a:pt x="259" y="206"/>
                    </a:lnTo>
                    <a:lnTo>
                      <a:pt x="367" y="250"/>
                    </a:lnTo>
                    <a:lnTo>
                      <a:pt x="456" y="313"/>
                    </a:lnTo>
                    <a:lnTo>
                      <a:pt x="500" y="393"/>
                    </a:lnTo>
                    <a:lnTo>
                      <a:pt x="518" y="500"/>
                    </a:lnTo>
                    <a:lnTo>
                      <a:pt x="500" y="608"/>
                    </a:lnTo>
                    <a:lnTo>
                      <a:pt x="500" y="643"/>
                    </a:lnTo>
                    <a:lnTo>
                      <a:pt x="545" y="697"/>
                    </a:lnTo>
                    <a:lnTo>
                      <a:pt x="572" y="706"/>
                    </a:lnTo>
                    <a:lnTo>
                      <a:pt x="590" y="706"/>
                    </a:lnTo>
                    <a:lnTo>
                      <a:pt x="617" y="697"/>
                    </a:lnTo>
                    <a:lnTo>
                      <a:pt x="661" y="661"/>
                    </a:lnTo>
                    <a:lnTo>
                      <a:pt x="670" y="625"/>
                    </a:lnTo>
                    <a:lnTo>
                      <a:pt x="688" y="492"/>
                    </a:lnTo>
                    <a:lnTo>
                      <a:pt x="661" y="340"/>
                    </a:lnTo>
                    <a:lnTo>
                      <a:pt x="625" y="268"/>
                    </a:lnTo>
                    <a:lnTo>
                      <a:pt x="527" y="152"/>
                    </a:lnTo>
                    <a:lnTo>
                      <a:pt x="456" y="108"/>
                    </a:lnTo>
                    <a:lnTo>
                      <a:pt x="313" y="45"/>
                    </a:lnTo>
                    <a:lnTo>
                      <a:pt x="188" y="9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20"/>
              <p:cNvSpPr/>
              <p:nvPr/>
            </p:nvSpPr>
            <p:spPr>
              <a:xfrm>
                <a:off x="4504317" y="3677889"/>
                <a:ext cx="157804" cy="114689"/>
              </a:xfrm>
              <a:custGeom>
                <a:avLst/>
                <a:gdLst/>
                <a:ahLst/>
                <a:cxnLst/>
                <a:rect l="l" t="t" r="r" b="b"/>
                <a:pathLst>
                  <a:path w="2778" h="2019" extrusionOk="0">
                    <a:moveTo>
                      <a:pt x="1206" y="0"/>
                    </a:moveTo>
                    <a:lnTo>
                      <a:pt x="1054" y="36"/>
                    </a:lnTo>
                    <a:lnTo>
                      <a:pt x="894" y="90"/>
                    </a:lnTo>
                    <a:lnTo>
                      <a:pt x="599" y="331"/>
                    </a:lnTo>
                    <a:lnTo>
                      <a:pt x="465" y="518"/>
                    </a:lnTo>
                    <a:lnTo>
                      <a:pt x="358" y="688"/>
                    </a:lnTo>
                    <a:lnTo>
                      <a:pt x="197" y="1018"/>
                    </a:lnTo>
                    <a:lnTo>
                      <a:pt x="81" y="1367"/>
                    </a:lnTo>
                    <a:lnTo>
                      <a:pt x="19" y="1724"/>
                    </a:lnTo>
                    <a:lnTo>
                      <a:pt x="1" y="1902"/>
                    </a:lnTo>
                    <a:lnTo>
                      <a:pt x="10" y="1938"/>
                    </a:lnTo>
                    <a:lnTo>
                      <a:pt x="54" y="1983"/>
                    </a:lnTo>
                    <a:lnTo>
                      <a:pt x="90" y="1992"/>
                    </a:lnTo>
                    <a:lnTo>
                      <a:pt x="117" y="1992"/>
                    </a:lnTo>
                    <a:lnTo>
                      <a:pt x="170" y="1947"/>
                    </a:lnTo>
                    <a:lnTo>
                      <a:pt x="170" y="1911"/>
                    </a:lnTo>
                    <a:lnTo>
                      <a:pt x="188" y="1742"/>
                    </a:lnTo>
                    <a:lnTo>
                      <a:pt x="242" y="1411"/>
                    </a:lnTo>
                    <a:lnTo>
                      <a:pt x="349" y="1081"/>
                    </a:lnTo>
                    <a:lnTo>
                      <a:pt x="510" y="768"/>
                    </a:lnTo>
                    <a:lnTo>
                      <a:pt x="608" y="616"/>
                    </a:lnTo>
                    <a:lnTo>
                      <a:pt x="724" y="447"/>
                    </a:lnTo>
                    <a:lnTo>
                      <a:pt x="965" y="241"/>
                    </a:lnTo>
                    <a:lnTo>
                      <a:pt x="1099" y="197"/>
                    </a:lnTo>
                    <a:lnTo>
                      <a:pt x="1224" y="170"/>
                    </a:lnTo>
                    <a:lnTo>
                      <a:pt x="1474" y="197"/>
                    </a:lnTo>
                    <a:lnTo>
                      <a:pt x="1599" y="215"/>
                    </a:lnTo>
                    <a:lnTo>
                      <a:pt x="2189" y="331"/>
                    </a:lnTo>
                    <a:lnTo>
                      <a:pt x="2314" y="358"/>
                    </a:lnTo>
                    <a:lnTo>
                      <a:pt x="2537" y="456"/>
                    </a:lnTo>
                    <a:lnTo>
                      <a:pt x="2590" y="545"/>
                    </a:lnTo>
                    <a:lnTo>
                      <a:pt x="2617" y="652"/>
                    </a:lnTo>
                    <a:lnTo>
                      <a:pt x="2599" y="777"/>
                    </a:lnTo>
                    <a:lnTo>
                      <a:pt x="2537" y="1072"/>
                    </a:lnTo>
                    <a:lnTo>
                      <a:pt x="2296" y="1634"/>
                    </a:lnTo>
                    <a:lnTo>
                      <a:pt x="2117" y="1885"/>
                    </a:lnTo>
                    <a:lnTo>
                      <a:pt x="2099" y="1911"/>
                    </a:lnTo>
                    <a:lnTo>
                      <a:pt x="2099" y="1974"/>
                    </a:lnTo>
                    <a:lnTo>
                      <a:pt x="2126" y="2001"/>
                    </a:lnTo>
                    <a:lnTo>
                      <a:pt x="2153" y="2018"/>
                    </a:lnTo>
                    <a:lnTo>
                      <a:pt x="2180" y="2018"/>
                    </a:lnTo>
                    <a:lnTo>
                      <a:pt x="2215" y="2010"/>
                    </a:lnTo>
                    <a:lnTo>
                      <a:pt x="2242" y="1983"/>
                    </a:lnTo>
                    <a:lnTo>
                      <a:pt x="2439" y="1724"/>
                    </a:lnTo>
                    <a:lnTo>
                      <a:pt x="2644" y="1277"/>
                    </a:lnTo>
                    <a:lnTo>
                      <a:pt x="2733" y="965"/>
                    </a:lnTo>
                    <a:lnTo>
                      <a:pt x="2769" y="804"/>
                    </a:lnTo>
                    <a:lnTo>
                      <a:pt x="2778" y="724"/>
                    </a:lnTo>
                    <a:lnTo>
                      <a:pt x="2778" y="563"/>
                    </a:lnTo>
                    <a:lnTo>
                      <a:pt x="2751" y="483"/>
                    </a:lnTo>
                    <a:lnTo>
                      <a:pt x="2715" y="411"/>
                    </a:lnTo>
                    <a:lnTo>
                      <a:pt x="2599" y="295"/>
                    </a:lnTo>
                    <a:lnTo>
                      <a:pt x="2385" y="197"/>
                    </a:lnTo>
                    <a:lnTo>
                      <a:pt x="2215" y="161"/>
                    </a:lnTo>
                    <a:lnTo>
                      <a:pt x="1635" y="54"/>
                    </a:lnTo>
                    <a:lnTo>
                      <a:pt x="1492" y="27"/>
                    </a:lnTo>
                    <a:lnTo>
                      <a:pt x="1206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20"/>
              <p:cNvSpPr/>
              <p:nvPr/>
            </p:nvSpPr>
            <p:spPr>
              <a:xfrm>
                <a:off x="4640759" y="3706801"/>
                <a:ext cx="92422" cy="139570"/>
              </a:xfrm>
              <a:custGeom>
                <a:avLst/>
                <a:gdLst/>
                <a:ahLst/>
                <a:cxnLst/>
                <a:rect l="l" t="t" r="r" b="b"/>
                <a:pathLst>
                  <a:path w="1627" h="2457" extrusionOk="0">
                    <a:moveTo>
                      <a:pt x="617" y="0"/>
                    </a:moveTo>
                    <a:lnTo>
                      <a:pt x="510" y="18"/>
                    </a:lnTo>
                    <a:lnTo>
                      <a:pt x="385" y="63"/>
                    </a:lnTo>
                    <a:lnTo>
                      <a:pt x="224" y="215"/>
                    </a:lnTo>
                    <a:lnTo>
                      <a:pt x="171" y="331"/>
                    </a:lnTo>
                    <a:lnTo>
                      <a:pt x="179" y="402"/>
                    </a:lnTo>
                    <a:lnTo>
                      <a:pt x="188" y="438"/>
                    </a:lnTo>
                    <a:lnTo>
                      <a:pt x="242" y="474"/>
                    </a:lnTo>
                    <a:lnTo>
                      <a:pt x="278" y="474"/>
                    </a:lnTo>
                    <a:lnTo>
                      <a:pt x="313" y="456"/>
                    </a:lnTo>
                    <a:lnTo>
                      <a:pt x="349" y="402"/>
                    </a:lnTo>
                    <a:lnTo>
                      <a:pt x="340" y="375"/>
                    </a:lnTo>
                    <a:lnTo>
                      <a:pt x="349" y="322"/>
                    </a:lnTo>
                    <a:lnTo>
                      <a:pt x="465" y="215"/>
                    </a:lnTo>
                    <a:lnTo>
                      <a:pt x="546" y="188"/>
                    </a:lnTo>
                    <a:lnTo>
                      <a:pt x="626" y="170"/>
                    </a:lnTo>
                    <a:lnTo>
                      <a:pt x="796" y="206"/>
                    </a:lnTo>
                    <a:lnTo>
                      <a:pt x="876" y="232"/>
                    </a:lnTo>
                    <a:lnTo>
                      <a:pt x="1072" y="304"/>
                    </a:lnTo>
                    <a:lnTo>
                      <a:pt x="1260" y="402"/>
                    </a:lnTo>
                    <a:lnTo>
                      <a:pt x="1340" y="447"/>
                    </a:lnTo>
                    <a:lnTo>
                      <a:pt x="1403" y="500"/>
                    </a:lnTo>
                    <a:lnTo>
                      <a:pt x="1439" y="554"/>
                    </a:lnTo>
                    <a:lnTo>
                      <a:pt x="1456" y="697"/>
                    </a:lnTo>
                    <a:lnTo>
                      <a:pt x="1403" y="911"/>
                    </a:lnTo>
                    <a:lnTo>
                      <a:pt x="1349" y="1027"/>
                    </a:lnTo>
                    <a:lnTo>
                      <a:pt x="1180" y="1313"/>
                    </a:lnTo>
                    <a:lnTo>
                      <a:pt x="769" y="1831"/>
                    </a:lnTo>
                    <a:lnTo>
                      <a:pt x="528" y="2054"/>
                    </a:lnTo>
                    <a:lnTo>
                      <a:pt x="430" y="2135"/>
                    </a:lnTo>
                    <a:lnTo>
                      <a:pt x="206" y="2269"/>
                    </a:lnTo>
                    <a:lnTo>
                      <a:pt x="81" y="2286"/>
                    </a:lnTo>
                    <a:lnTo>
                      <a:pt x="46" y="2295"/>
                    </a:lnTo>
                    <a:lnTo>
                      <a:pt x="10" y="2340"/>
                    </a:lnTo>
                    <a:lnTo>
                      <a:pt x="1" y="2376"/>
                    </a:lnTo>
                    <a:lnTo>
                      <a:pt x="10" y="2402"/>
                    </a:lnTo>
                    <a:lnTo>
                      <a:pt x="54" y="2447"/>
                    </a:lnTo>
                    <a:lnTo>
                      <a:pt x="90" y="2456"/>
                    </a:lnTo>
                    <a:lnTo>
                      <a:pt x="251" y="2429"/>
                    </a:lnTo>
                    <a:lnTo>
                      <a:pt x="519" y="2277"/>
                    </a:lnTo>
                    <a:lnTo>
                      <a:pt x="635" y="2188"/>
                    </a:lnTo>
                    <a:lnTo>
                      <a:pt x="894" y="1947"/>
                    </a:lnTo>
                    <a:lnTo>
                      <a:pt x="1323" y="1402"/>
                    </a:lnTo>
                    <a:lnTo>
                      <a:pt x="1501" y="1108"/>
                    </a:lnTo>
                    <a:lnTo>
                      <a:pt x="1555" y="992"/>
                    </a:lnTo>
                    <a:lnTo>
                      <a:pt x="1617" y="786"/>
                    </a:lnTo>
                    <a:lnTo>
                      <a:pt x="1626" y="608"/>
                    </a:lnTo>
                    <a:lnTo>
                      <a:pt x="1573" y="456"/>
                    </a:lnTo>
                    <a:lnTo>
                      <a:pt x="1528" y="393"/>
                    </a:lnTo>
                    <a:lnTo>
                      <a:pt x="1439" y="304"/>
                    </a:lnTo>
                    <a:lnTo>
                      <a:pt x="1340" y="250"/>
                    </a:lnTo>
                    <a:lnTo>
                      <a:pt x="1135" y="152"/>
                    </a:lnTo>
                    <a:lnTo>
                      <a:pt x="930" y="72"/>
                    </a:lnTo>
                    <a:lnTo>
                      <a:pt x="831" y="36"/>
                    </a:lnTo>
                    <a:lnTo>
                      <a:pt x="617" y="0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20"/>
              <p:cNvSpPr/>
              <p:nvPr/>
            </p:nvSpPr>
            <p:spPr>
              <a:xfrm>
                <a:off x="4606279" y="3777805"/>
                <a:ext cx="147182" cy="137525"/>
              </a:xfrm>
              <a:custGeom>
                <a:avLst/>
                <a:gdLst/>
                <a:ahLst/>
                <a:cxnLst/>
                <a:rect l="l" t="t" r="r" b="b"/>
                <a:pathLst>
                  <a:path w="2591" h="2421" extrusionOk="0">
                    <a:moveTo>
                      <a:pt x="1876" y="1"/>
                    </a:moveTo>
                    <a:lnTo>
                      <a:pt x="1822" y="36"/>
                    </a:lnTo>
                    <a:lnTo>
                      <a:pt x="1813" y="63"/>
                    </a:lnTo>
                    <a:lnTo>
                      <a:pt x="1804" y="99"/>
                    </a:lnTo>
                    <a:lnTo>
                      <a:pt x="1840" y="152"/>
                    </a:lnTo>
                    <a:lnTo>
                      <a:pt x="1876" y="170"/>
                    </a:lnTo>
                    <a:lnTo>
                      <a:pt x="1947" y="188"/>
                    </a:lnTo>
                    <a:lnTo>
                      <a:pt x="2072" y="277"/>
                    </a:lnTo>
                    <a:lnTo>
                      <a:pt x="2215" y="474"/>
                    </a:lnTo>
                    <a:lnTo>
                      <a:pt x="2296" y="617"/>
                    </a:lnTo>
                    <a:lnTo>
                      <a:pt x="2349" y="733"/>
                    </a:lnTo>
                    <a:lnTo>
                      <a:pt x="2421" y="983"/>
                    </a:lnTo>
                    <a:lnTo>
                      <a:pt x="2403" y="1099"/>
                    </a:lnTo>
                    <a:lnTo>
                      <a:pt x="2376" y="1197"/>
                    </a:lnTo>
                    <a:lnTo>
                      <a:pt x="2251" y="1358"/>
                    </a:lnTo>
                    <a:lnTo>
                      <a:pt x="2180" y="1429"/>
                    </a:lnTo>
                    <a:lnTo>
                      <a:pt x="2019" y="1572"/>
                    </a:lnTo>
                    <a:lnTo>
                      <a:pt x="1662" y="1831"/>
                    </a:lnTo>
                    <a:lnTo>
                      <a:pt x="1278" y="2028"/>
                    </a:lnTo>
                    <a:lnTo>
                      <a:pt x="867" y="2179"/>
                    </a:lnTo>
                    <a:lnTo>
                      <a:pt x="653" y="2233"/>
                    </a:lnTo>
                    <a:lnTo>
                      <a:pt x="572" y="2242"/>
                    </a:lnTo>
                    <a:lnTo>
                      <a:pt x="429" y="2242"/>
                    </a:lnTo>
                    <a:lnTo>
                      <a:pt x="376" y="2215"/>
                    </a:lnTo>
                    <a:lnTo>
                      <a:pt x="313" y="2153"/>
                    </a:lnTo>
                    <a:lnTo>
                      <a:pt x="277" y="2072"/>
                    </a:lnTo>
                    <a:lnTo>
                      <a:pt x="224" y="1938"/>
                    </a:lnTo>
                    <a:lnTo>
                      <a:pt x="170" y="1661"/>
                    </a:lnTo>
                    <a:lnTo>
                      <a:pt x="170" y="1519"/>
                    </a:lnTo>
                    <a:lnTo>
                      <a:pt x="161" y="1483"/>
                    </a:lnTo>
                    <a:lnTo>
                      <a:pt x="117" y="1438"/>
                    </a:lnTo>
                    <a:lnTo>
                      <a:pt x="90" y="1429"/>
                    </a:lnTo>
                    <a:lnTo>
                      <a:pt x="54" y="1438"/>
                    </a:lnTo>
                    <a:lnTo>
                      <a:pt x="10" y="1483"/>
                    </a:lnTo>
                    <a:lnTo>
                      <a:pt x="1" y="1510"/>
                    </a:lnTo>
                    <a:lnTo>
                      <a:pt x="1" y="1670"/>
                    </a:lnTo>
                    <a:lnTo>
                      <a:pt x="63" y="1983"/>
                    </a:lnTo>
                    <a:lnTo>
                      <a:pt x="117" y="2135"/>
                    </a:lnTo>
                    <a:lnTo>
                      <a:pt x="170" y="2251"/>
                    </a:lnTo>
                    <a:lnTo>
                      <a:pt x="277" y="2349"/>
                    </a:lnTo>
                    <a:lnTo>
                      <a:pt x="385" y="2412"/>
                    </a:lnTo>
                    <a:lnTo>
                      <a:pt x="501" y="2421"/>
                    </a:lnTo>
                    <a:lnTo>
                      <a:pt x="599" y="2412"/>
                    </a:lnTo>
                    <a:lnTo>
                      <a:pt x="688" y="2394"/>
                    </a:lnTo>
                    <a:lnTo>
                      <a:pt x="911" y="2340"/>
                    </a:lnTo>
                    <a:lnTo>
                      <a:pt x="1340" y="2188"/>
                    </a:lnTo>
                    <a:lnTo>
                      <a:pt x="1751" y="1974"/>
                    </a:lnTo>
                    <a:lnTo>
                      <a:pt x="2126" y="1706"/>
                    </a:lnTo>
                    <a:lnTo>
                      <a:pt x="2296" y="1554"/>
                    </a:lnTo>
                    <a:lnTo>
                      <a:pt x="2385" y="1465"/>
                    </a:lnTo>
                    <a:lnTo>
                      <a:pt x="2528" y="1260"/>
                    </a:lnTo>
                    <a:lnTo>
                      <a:pt x="2572" y="1144"/>
                    </a:lnTo>
                    <a:lnTo>
                      <a:pt x="2590" y="983"/>
                    </a:lnTo>
                    <a:lnTo>
                      <a:pt x="2510" y="688"/>
                    </a:lnTo>
                    <a:lnTo>
                      <a:pt x="2447" y="545"/>
                    </a:lnTo>
                    <a:lnTo>
                      <a:pt x="2358" y="376"/>
                    </a:lnTo>
                    <a:lnTo>
                      <a:pt x="2171" y="143"/>
                    </a:lnTo>
                    <a:lnTo>
                      <a:pt x="2010" y="36"/>
                    </a:lnTo>
                    <a:lnTo>
                      <a:pt x="1912" y="1"/>
                    </a:lnTo>
                    <a:close/>
                  </a:path>
                </a:pathLst>
              </a:custGeom>
              <a:solidFill>
                <a:srgbClr val="472A1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20"/>
              <p:cNvSpPr/>
              <p:nvPr/>
            </p:nvSpPr>
            <p:spPr>
              <a:xfrm>
                <a:off x="4464270" y="3945204"/>
                <a:ext cx="57" cy="57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close/>
                  </a:path>
                </a:pathLst>
              </a:custGeom>
              <a:solidFill>
                <a:srgbClr val="96604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20"/>
              <p:cNvSpPr/>
              <p:nvPr/>
            </p:nvSpPr>
            <p:spPr>
              <a:xfrm>
                <a:off x="4469326" y="4064888"/>
                <a:ext cx="182685" cy="232389"/>
              </a:xfrm>
              <a:custGeom>
                <a:avLst/>
                <a:gdLst/>
                <a:ahLst/>
                <a:cxnLst/>
                <a:rect l="l" t="t" r="r" b="b"/>
                <a:pathLst>
                  <a:path w="3216" h="4091" extrusionOk="0">
                    <a:moveTo>
                      <a:pt x="81" y="1"/>
                    </a:moveTo>
                    <a:lnTo>
                      <a:pt x="45" y="10"/>
                    </a:lnTo>
                    <a:lnTo>
                      <a:pt x="18" y="28"/>
                    </a:lnTo>
                    <a:lnTo>
                      <a:pt x="1" y="99"/>
                    </a:lnTo>
                    <a:lnTo>
                      <a:pt x="9" y="126"/>
                    </a:lnTo>
                    <a:lnTo>
                      <a:pt x="81" y="260"/>
                    </a:lnTo>
                    <a:lnTo>
                      <a:pt x="188" y="456"/>
                    </a:lnTo>
                    <a:lnTo>
                      <a:pt x="117" y="546"/>
                    </a:lnTo>
                    <a:lnTo>
                      <a:pt x="108" y="715"/>
                    </a:lnTo>
                    <a:lnTo>
                      <a:pt x="143" y="822"/>
                    </a:lnTo>
                    <a:lnTo>
                      <a:pt x="179" y="867"/>
                    </a:lnTo>
                    <a:lnTo>
                      <a:pt x="242" y="930"/>
                    </a:lnTo>
                    <a:lnTo>
                      <a:pt x="402" y="974"/>
                    </a:lnTo>
                    <a:lnTo>
                      <a:pt x="483" y="965"/>
                    </a:lnTo>
                    <a:lnTo>
                      <a:pt x="572" y="1126"/>
                    </a:lnTo>
                    <a:lnTo>
                      <a:pt x="679" y="1296"/>
                    </a:lnTo>
                    <a:lnTo>
                      <a:pt x="635" y="1340"/>
                    </a:lnTo>
                    <a:lnTo>
                      <a:pt x="590" y="1448"/>
                    </a:lnTo>
                    <a:lnTo>
                      <a:pt x="581" y="1564"/>
                    </a:lnTo>
                    <a:lnTo>
                      <a:pt x="617" y="1671"/>
                    </a:lnTo>
                    <a:lnTo>
                      <a:pt x="652" y="1724"/>
                    </a:lnTo>
                    <a:lnTo>
                      <a:pt x="724" y="1787"/>
                    </a:lnTo>
                    <a:lnTo>
                      <a:pt x="902" y="1831"/>
                    </a:lnTo>
                    <a:lnTo>
                      <a:pt x="992" y="1814"/>
                    </a:lnTo>
                    <a:lnTo>
                      <a:pt x="1090" y="1965"/>
                    </a:lnTo>
                    <a:lnTo>
                      <a:pt x="1188" y="2117"/>
                    </a:lnTo>
                    <a:lnTo>
                      <a:pt x="1135" y="2215"/>
                    </a:lnTo>
                    <a:lnTo>
                      <a:pt x="1135" y="2430"/>
                    </a:lnTo>
                    <a:lnTo>
                      <a:pt x="1197" y="2519"/>
                    </a:lnTo>
                    <a:lnTo>
                      <a:pt x="1269" y="2582"/>
                    </a:lnTo>
                    <a:lnTo>
                      <a:pt x="1438" y="2626"/>
                    </a:lnTo>
                    <a:lnTo>
                      <a:pt x="1528" y="2608"/>
                    </a:lnTo>
                    <a:lnTo>
                      <a:pt x="1679" y="2823"/>
                    </a:lnTo>
                    <a:lnTo>
                      <a:pt x="1840" y="3028"/>
                    </a:lnTo>
                    <a:lnTo>
                      <a:pt x="1769" y="3117"/>
                    </a:lnTo>
                    <a:lnTo>
                      <a:pt x="1751" y="3287"/>
                    </a:lnTo>
                    <a:lnTo>
                      <a:pt x="1787" y="3394"/>
                    </a:lnTo>
                    <a:lnTo>
                      <a:pt x="1831" y="3439"/>
                    </a:lnTo>
                    <a:lnTo>
                      <a:pt x="1867" y="3484"/>
                    </a:lnTo>
                    <a:lnTo>
                      <a:pt x="1974" y="3537"/>
                    </a:lnTo>
                    <a:lnTo>
                      <a:pt x="2081" y="3546"/>
                    </a:lnTo>
                    <a:lnTo>
                      <a:pt x="2197" y="3519"/>
                    </a:lnTo>
                    <a:lnTo>
                      <a:pt x="2242" y="3484"/>
                    </a:lnTo>
                    <a:lnTo>
                      <a:pt x="2403" y="3635"/>
                    </a:lnTo>
                    <a:lnTo>
                      <a:pt x="2555" y="3743"/>
                    </a:lnTo>
                    <a:lnTo>
                      <a:pt x="2555" y="3805"/>
                    </a:lnTo>
                    <a:lnTo>
                      <a:pt x="2590" y="3930"/>
                    </a:lnTo>
                    <a:lnTo>
                      <a:pt x="2635" y="3984"/>
                    </a:lnTo>
                    <a:lnTo>
                      <a:pt x="2680" y="4028"/>
                    </a:lnTo>
                    <a:lnTo>
                      <a:pt x="2787" y="4082"/>
                    </a:lnTo>
                    <a:lnTo>
                      <a:pt x="2903" y="4091"/>
                    </a:lnTo>
                    <a:lnTo>
                      <a:pt x="3019" y="4046"/>
                    </a:lnTo>
                    <a:lnTo>
                      <a:pt x="3064" y="4010"/>
                    </a:lnTo>
                    <a:lnTo>
                      <a:pt x="3144" y="3930"/>
                    </a:lnTo>
                    <a:lnTo>
                      <a:pt x="3171" y="3725"/>
                    </a:lnTo>
                    <a:lnTo>
                      <a:pt x="3135" y="3626"/>
                    </a:lnTo>
                    <a:lnTo>
                      <a:pt x="3197" y="3439"/>
                    </a:lnTo>
                    <a:lnTo>
                      <a:pt x="3215" y="3171"/>
                    </a:lnTo>
                    <a:lnTo>
                      <a:pt x="3206" y="3135"/>
                    </a:lnTo>
                    <a:lnTo>
                      <a:pt x="3162" y="3082"/>
                    </a:lnTo>
                    <a:lnTo>
                      <a:pt x="3090" y="3082"/>
                    </a:lnTo>
                    <a:lnTo>
                      <a:pt x="3046" y="3126"/>
                    </a:lnTo>
                    <a:lnTo>
                      <a:pt x="3037" y="3162"/>
                    </a:lnTo>
                    <a:lnTo>
                      <a:pt x="3028" y="3359"/>
                    </a:lnTo>
                    <a:lnTo>
                      <a:pt x="2992" y="3501"/>
                    </a:lnTo>
                    <a:lnTo>
                      <a:pt x="2912" y="3466"/>
                    </a:lnTo>
                    <a:lnTo>
                      <a:pt x="2733" y="3492"/>
                    </a:lnTo>
                    <a:lnTo>
                      <a:pt x="2662" y="3546"/>
                    </a:lnTo>
                    <a:lnTo>
                      <a:pt x="2635" y="3564"/>
                    </a:lnTo>
                    <a:lnTo>
                      <a:pt x="2617" y="3591"/>
                    </a:lnTo>
                    <a:lnTo>
                      <a:pt x="2492" y="3492"/>
                    </a:lnTo>
                    <a:lnTo>
                      <a:pt x="2349" y="3350"/>
                    </a:lnTo>
                    <a:lnTo>
                      <a:pt x="2367" y="3269"/>
                    </a:lnTo>
                    <a:lnTo>
                      <a:pt x="2340" y="3108"/>
                    </a:lnTo>
                    <a:lnTo>
                      <a:pt x="2296" y="3037"/>
                    </a:lnTo>
                    <a:lnTo>
                      <a:pt x="2233" y="2975"/>
                    </a:lnTo>
                    <a:lnTo>
                      <a:pt x="2072" y="2930"/>
                    </a:lnTo>
                    <a:lnTo>
                      <a:pt x="1992" y="2939"/>
                    </a:lnTo>
                    <a:lnTo>
                      <a:pt x="1840" y="2733"/>
                    </a:lnTo>
                    <a:lnTo>
                      <a:pt x="1670" y="2501"/>
                    </a:lnTo>
                    <a:lnTo>
                      <a:pt x="1724" y="2412"/>
                    </a:lnTo>
                    <a:lnTo>
                      <a:pt x="1724" y="2207"/>
                    </a:lnTo>
                    <a:lnTo>
                      <a:pt x="1662" y="2117"/>
                    </a:lnTo>
                    <a:lnTo>
                      <a:pt x="1590" y="2055"/>
                    </a:lnTo>
                    <a:lnTo>
                      <a:pt x="1429" y="2001"/>
                    </a:lnTo>
                    <a:lnTo>
                      <a:pt x="1340" y="2019"/>
                    </a:lnTo>
                    <a:lnTo>
                      <a:pt x="1242" y="1867"/>
                    </a:lnTo>
                    <a:lnTo>
                      <a:pt x="1135" y="1698"/>
                    </a:lnTo>
                    <a:lnTo>
                      <a:pt x="1188" y="1608"/>
                    </a:lnTo>
                    <a:lnTo>
                      <a:pt x="1179" y="1403"/>
                    </a:lnTo>
                    <a:lnTo>
                      <a:pt x="1117" y="1314"/>
                    </a:lnTo>
                    <a:lnTo>
                      <a:pt x="1063" y="1260"/>
                    </a:lnTo>
                    <a:lnTo>
                      <a:pt x="911" y="1206"/>
                    </a:lnTo>
                    <a:lnTo>
                      <a:pt x="831" y="1215"/>
                    </a:lnTo>
                    <a:lnTo>
                      <a:pt x="733" y="1046"/>
                    </a:lnTo>
                    <a:lnTo>
                      <a:pt x="635" y="876"/>
                    </a:lnTo>
                    <a:lnTo>
                      <a:pt x="706" y="787"/>
                    </a:lnTo>
                    <a:lnTo>
                      <a:pt x="715" y="617"/>
                    </a:lnTo>
                    <a:lnTo>
                      <a:pt x="679" y="510"/>
                    </a:lnTo>
                    <a:lnTo>
                      <a:pt x="644" y="465"/>
                    </a:lnTo>
                    <a:lnTo>
                      <a:pt x="581" y="403"/>
                    </a:lnTo>
                    <a:lnTo>
                      <a:pt x="420" y="358"/>
                    </a:lnTo>
                    <a:lnTo>
                      <a:pt x="340" y="367"/>
                    </a:lnTo>
                    <a:lnTo>
                      <a:pt x="251" y="206"/>
                    </a:lnTo>
                    <a:lnTo>
                      <a:pt x="161" y="46"/>
                    </a:lnTo>
                    <a:lnTo>
                      <a:pt x="143" y="19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rgbClr val="5E342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20"/>
              <p:cNvSpPr/>
              <p:nvPr/>
            </p:nvSpPr>
            <p:spPr>
              <a:xfrm>
                <a:off x="4469326" y="4042565"/>
                <a:ext cx="182685" cy="232389"/>
              </a:xfrm>
              <a:custGeom>
                <a:avLst/>
                <a:gdLst/>
                <a:ahLst/>
                <a:cxnLst/>
                <a:rect l="l" t="t" r="r" b="b"/>
                <a:pathLst>
                  <a:path w="3216" h="4091" extrusionOk="0">
                    <a:moveTo>
                      <a:pt x="81" y="1"/>
                    </a:moveTo>
                    <a:lnTo>
                      <a:pt x="45" y="19"/>
                    </a:lnTo>
                    <a:lnTo>
                      <a:pt x="18" y="37"/>
                    </a:lnTo>
                    <a:lnTo>
                      <a:pt x="1" y="99"/>
                    </a:lnTo>
                    <a:lnTo>
                      <a:pt x="9" y="135"/>
                    </a:lnTo>
                    <a:lnTo>
                      <a:pt x="81" y="269"/>
                    </a:lnTo>
                    <a:lnTo>
                      <a:pt x="188" y="456"/>
                    </a:lnTo>
                    <a:lnTo>
                      <a:pt x="117" y="555"/>
                    </a:lnTo>
                    <a:lnTo>
                      <a:pt x="108" y="715"/>
                    </a:lnTo>
                    <a:lnTo>
                      <a:pt x="143" y="822"/>
                    </a:lnTo>
                    <a:lnTo>
                      <a:pt x="179" y="876"/>
                    </a:lnTo>
                    <a:lnTo>
                      <a:pt x="242" y="930"/>
                    </a:lnTo>
                    <a:lnTo>
                      <a:pt x="402" y="983"/>
                    </a:lnTo>
                    <a:lnTo>
                      <a:pt x="483" y="965"/>
                    </a:lnTo>
                    <a:lnTo>
                      <a:pt x="572" y="1126"/>
                    </a:lnTo>
                    <a:lnTo>
                      <a:pt x="679" y="1296"/>
                    </a:lnTo>
                    <a:lnTo>
                      <a:pt x="635" y="1340"/>
                    </a:lnTo>
                    <a:lnTo>
                      <a:pt x="590" y="1448"/>
                    </a:lnTo>
                    <a:lnTo>
                      <a:pt x="581" y="1564"/>
                    </a:lnTo>
                    <a:lnTo>
                      <a:pt x="617" y="1680"/>
                    </a:lnTo>
                    <a:lnTo>
                      <a:pt x="652" y="1724"/>
                    </a:lnTo>
                    <a:lnTo>
                      <a:pt x="724" y="1796"/>
                    </a:lnTo>
                    <a:lnTo>
                      <a:pt x="902" y="1832"/>
                    </a:lnTo>
                    <a:lnTo>
                      <a:pt x="992" y="1814"/>
                    </a:lnTo>
                    <a:lnTo>
                      <a:pt x="1090" y="1966"/>
                    </a:lnTo>
                    <a:lnTo>
                      <a:pt x="1188" y="2126"/>
                    </a:lnTo>
                    <a:lnTo>
                      <a:pt x="1135" y="2216"/>
                    </a:lnTo>
                    <a:lnTo>
                      <a:pt x="1135" y="2430"/>
                    </a:lnTo>
                    <a:lnTo>
                      <a:pt x="1197" y="2528"/>
                    </a:lnTo>
                    <a:lnTo>
                      <a:pt x="1269" y="2591"/>
                    </a:lnTo>
                    <a:lnTo>
                      <a:pt x="1438" y="2635"/>
                    </a:lnTo>
                    <a:lnTo>
                      <a:pt x="1528" y="2608"/>
                    </a:lnTo>
                    <a:lnTo>
                      <a:pt x="1679" y="2832"/>
                    </a:lnTo>
                    <a:lnTo>
                      <a:pt x="1840" y="3028"/>
                    </a:lnTo>
                    <a:lnTo>
                      <a:pt x="1769" y="3126"/>
                    </a:lnTo>
                    <a:lnTo>
                      <a:pt x="1751" y="3287"/>
                    </a:lnTo>
                    <a:lnTo>
                      <a:pt x="1787" y="3394"/>
                    </a:lnTo>
                    <a:lnTo>
                      <a:pt x="1831" y="3448"/>
                    </a:lnTo>
                    <a:lnTo>
                      <a:pt x="1867" y="3493"/>
                    </a:lnTo>
                    <a:lnTo>
                      <a:pt x="1974" y="3537"/>
                    </a:lnTo>
                    <a:lnTo>
                      <a:pt x="2081" y="3555"/>
                    </a:lnTo>
                    <a:lnTo>
                      <a:pt x="2197" y="3519"/>
                    </a:lnTo>
                    <a:lnTo>
                      <a:pt x="2242" y="3493"/>
                    </a:lnTo>
                    <a:lnTo>
                      <a:pt x="2403" y="3644"/>
                    </a:lnTo>
                    <a:lnTo>
                      <a:pt x="2555" y="3752"/>
                    </a:lnTo>
                    <a:lnTo>
                      <a:pt x="2555" y="3814"/>
                    </a:lnTo>
                    <a:lnTo>
                      <a:pt x="2590" y="3930"/>
                    </a:lnTo>
                    <a:lnTo>
                      <a:pt x="2635" y="3984"/>
                    </a:lnTo>
                    <a:lnTo>
                      <a:pt x="2680" y="4028"/>
                    </a:lnTo>
                    <a:lnTo>
                      <a:pt x="2787" y="4082"/>
                    </a:lnTo>
                    <a:lnTo>
                      <a:pt x="2903" y="4091"/>
                    </a:lnTo>
                    <a:lnTo>
                      <a:pt x="3019" y="4055"/>
                    </a:lnTo>
                    <a:lnTo>
                      <a:pt x="3064" y="4010"/>
                    </a:lnTo>
                    <a:lnTo>
                      <a:pt x="3144" y="3930"/>
                    </a:lnTo>
                    <a:lnTo>
                      <a:pt x="3171" y="3725"/>
                    </a:lnTo>
                    <a:lnTo>
                      <a:pt x="3135" y="3626"/>
                    </a:lnTo>
                    <a:lnTo>
                      <a:pt x="3197" y="3439"/>
                    </a:lnTo>
                    <a:lnTo>
                      <a:pt x="3215" y="3171"/>
                    </a:lnTo>
                    <a:lnTo>
                      <a:pt x="3206" y="3135"/>
                    </a:lnTo>
                    <a:lnTo>
                      <a:pt x="3162" y="3091"/>
                    </a:lnTo>
                    <a:lnTo>
                      <a:pt x="3126" y="3082"/>
                    </a:lnTo>
                    <a:lnTo>
                      <a:pt x="3090" y="3082"/>
                    </a:lnTo>
                    <a:lnTo>
                      <a:pt x="3046" y="3126"/>
                    </a:lnTo>
                    <a:lnTo>
                      <a:pt x="3037" y="3162"/>
                    </a:lnTo>
                    <a:lnTo>
                      <a:pt x="3028" y="3359"/>
                    </a:lnTo>
                    <a:lnTo>
                      <a:pt x="2992" y="3501"/>
                    </a:lnTo>
                    <a:lnTo>
                      <a:pt x="2912" y="3475"/>
                    </a:lnTo>
                    <a:lnTo>
                      <a:pt x="2733" y="3493"/>
                    </a:lnTo>
                    <a:lnTo>
                      <a:pt x="2662" y="3546"/>
                    </a:lnTo>
                    <a:lnTo>
                      <a:pt x="2635" y="3573"/>
                    </a:lnTo>
                    <a:lnTo>
                      <a:pt x="2617" y="3591"/>
                    </a:lnTo>
                    <a:lnTo>
                      <a:pt x="2492" y="3501"/>
                    </a:lnTo>
                    <a:lnTo>
                      <a:pt x="2349" y="3350"/>
                    </a:lnTo>
                    <a:lnTo>
                      <a:pt x="2367" y="3269"/>
                    </a:lnTo>
                    <a:lnTo>
                      <a:pt x="2340" y="3109"/>
                    </a:lnTo>
                    <a:lnTo>
                      <a:pt x="2296" y="3037"/>
                    </a:lnTo>
                    <a:lnTo>
                      <a:pt x="2233" y="2984"/>
                    </a:lnTo>
                    <a:lnTo>
                      <a:pt x="2072" y="2930"/>
                    </a:lnTo>
                    <a:lnTo>
                      <a:pt x="1992" y="2939"/>
                    </a:lnTo>
                    <a:lnTo>
                      <a:pt x="1840" y="2734"/>
                    </a:lnTo>
                    <a:lnTo>
                      <a:pt x="1670" y="2510"/>
                    </a:lnTo>
                    <a:lnTo>
                      <a:pt x="1724" y="2412"/>
                    </a:lnTo>
                    <a:lnTo>
                      <a:pt x="1724" y="2207"/>
                    </a:lnTo>
                    <a:lnTo>
                      <a:pt x="1662" y="2117"/>
                    </a:lnTo>
                    <a:lnTo>
                      <a:pt x="1590" y="2055"/>
                    </a:lnTo>
                    <a:lnTo>
                      <a:pt x="1429" y="2010"/>
                    </a:lnTo>
                    <a:lnTo>
                      <a:pt x="1340" y="2028"/>
                    </a:lnTo>
                    <a:lnTo>
                      <a:pt x="1242" y="1867"/>
                    </a:lnTo>
                    <a:lnTo>
                      <a:pt x="1135" y="1707"/>
                    </a:lnTo>
                    <a:lnTo>
                      <a:pt x="1188" y="1617"/>
                    </a:lnTo>
                    <a:lnTo>
                      <a:pt x="1179" y="1412"/>
                    </a:lnTo>
                    <a:lnTo>
                      <a:pt x="1117" y="1323"/>
                    </a:lnTo>
                    <a:lnTo>
                      <a:pt x="1063" y="1260"/>
                    </a:lnTo>
                    <a:lnTo>
                      <a:pt x="911" y="1215"/>
                    </a:lnTo>
                    <a:lnTo>
                      <a:pt x="831" y="1224"/>
                    </a:lnTo>
                    <a:lnTo>
                      <a:pt x="733" y="1055"/>
                    </a:lnTo>
                    <a:lnTo>
                      <a:pt x="635" y="885"/>
                    </a:lnTo>
                    <a:lnTo>
                      <a:pt x="706" y="787"/>
                    </a:lnTo>
                    <a:lnTo>
                      <a:pt x="715" y="617"/>
                    </a:lnTo>
                    <a:lnTo>
                      <a:pt x="679" y="510"/>
                    </a:lnTo>
                    <a:lnTo>
                      <a:pt x="644" y="465"/>
                    </a:lnTo>
                    <a:lnTo>
                      <a:pt x="581" y="403"/>
                    </a:lnTo>
                    <a:lnTo>
                      <a:pt x="420" y="358"/>
                    </a:lnTo>
                    <a:lnTo>
                      <a:pt x="340" y="367"/>
                    </a:lnTo>
                    <a:lnTo>
                      <a:pt x="251" y="206"/>
                    </a:lnTo>
                    <a:lnTo>
                      <a:pt x="161" y="46"/>
                    </a:lnTo>
                    <a:lnTo>
                      <a:pt x="143" y="19"/>
                    </a:lnTo>
                    <a:lnTo>
                      <a:pt x="81" y="1"/>
                    </a:lnTo>
                    <a:close/>
                  </a:path>
                </a:pathLst>
              </a:custGeom>
              <a:solidFill>
                <a:srgbClr val="FBB04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20"/>
              <p:cNvSpPr/>
              <p:nvPr/>
            </p:nvSpPr>
            <p:spPr>
              <a:xfrm>
                <a:off x="4545897" y="3101621"/>
                <a:ext cx="28971" cy="681831"/>
              </a:xfrm>
              <a:custGeom>
                <a:avLst/>
                <a:gdLst/>
                <a:ahLst/>
                <a:cxnLst/>
                <a:rect l="l" t="t" r="r" b="b"/>
                <a:pathLst>
                  <a:path w="510" h="12003" extrusionOk="0">
                    <a:moveTo>
                      <a:pt x="1" y="1"/>
                    </a:moveTo>
                    <a:lnTo>
                      <a:pt x="1" y="11976"/>
                    </a:lnTo>
                    <a:lnTo>
                      <a:pt x="510" y="12003"/>
                    </a:lnTo>
                    <a:lnTo>
                      <a:pt x="510" y="12003"/>
                    </a:lnTo>
                    <a:lnTo>
                      <a:pt x="492" y="11994"/>
                    </a:lnTo>
                    <a:lnTo>
                      <a:pt x="439" y="11815"/>
                    </a:lnTo>
                    <a:lnTo>
                      <a:pt x="456" y="11556"/>
                    </a:lnTo>
                    <a:lnTo>
                      <a:pt x="510" y="11360"/>
                    </a:lnTo>
                    <a:lnTo>
                      <a:pt x="510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20"/>
              <p:cNvSpPr/>
              <p:nvPr/>
            </p:nvSpPr>
            <p:spPr>
              <a:xfrm>
                <a:off x="4427746" y="3033684"/>
                <a:ext cx="257213" cy="129913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287" extrusionOk="0">
                    <a:moveTo>
                      <a:pt x="0" y="0"/>
                    </a:moveTo>
                    <a:lnTo>
                      <a:pt x="0" y="134"/>
                    </a:lnTo>
                    <a:lnTo>
                      <a:pt x="0" y="465"/>
                    </a:lnTo>
                    <a:lnTo>
                      <a:pt x="81" y="1009"/>
                    </a:lnTo>
                    <a:lnTo>
                      <a:pt x="152" y="1224"/>
                    </a:lnTo>
                    <a:lnTo>
                      <a:pt x="232" y="1420"/>
                    </a:lnTo>
                    <a:lnTo>
                      <a:pt x="474" y="1751"/>
                    </a:lnTo>
                    <a:lnTo>
                      <a:pt x="616" y="1867"/>
                    </a:lnTo>
                    <a:lnTo>
                      <a:pt x="777" y="1983"/>
                    </a:lnTo>
                    <a:lnTo>
                      <a:pt x="1161" y="2143"/>
                    </a:lnTo>
                    <a:lnTo>
                      <a:pt x="1384" y="2197"/>
                    </a:lnTo>
                    <a:lnTo>
                      <a:pt x="1617" y="2233"/>
                    </a:lnTo>
                    <a:lnTo>
                      <a:pt x="2143" y="2277"/>
                    </a:lnTo>
                    <a:lnTo>
                      <a:pt x="2429" y="2286"/>
                    </a:lnTo>
                    <a:lnTo>
                      <a:pt x="3028" y="2268"/>
                    </a:lnTo>
                    <a:lnTo>
                      <a:pt x="3635" y="2206"/>
                    </a:lnTo>
                    <a:lnTo>
                      <a:pt x="4188" y="2126"/>
                    </a:lnTo>
                    <a:lnTo>
                      <a:pt x="4528" y="2054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20"/>
              <p:cNvSpPr/>
              <p:nvPr/>
            </p:nvSpPr>
            <p:spPr>
              <a:xfrm>
                <a:off x="4427746" y="2870318"/>
                <a:ext cx="257213" cy="163428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77" extrusionOk="0">
                    <a:moveTo>
                      <a:pt x="0" y="1"/>
                    </a:moveTo>
                    <a:lnTo>
                      <a:pt x="0" y="2876"/>
                    </a:lnTo>
                    <a:lnTo>
                      <a:pt x="4528" y="2876"/>
                    </a:lnTo>
                    <a:lnTo>
                      <a:pt x="4528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20"/>
              <p:cNvSpPr/>
              <p:nvPr/>
            </p:nvSpPr>
            <p:spPr>
              <a:xfrm>
                <a:off x="4427746" y="2707520"/>
                <a:ext cx="257213" cy="162860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67" extrusionOk="0">
                    <a:moveTo>
                      <a:pt x="0" y="0"/>
                    </a:moveTo>
                    <a:lnTo>
                      <a:pt x="0" y="2867"/>
                    </a:lnTo>
                    <a:lnTo>
                      <a:pt x="4528" y="2867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20"/>
              <p:cNvSpPr/>
              <p:nvPr/>
            </p:nvSpPr>
            <p:spPr>
              <a:xfrm>
                <a:off x="4427746" y="2544154"/>
                <a:ext cx="257213" cy="163428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77" extrusionOk="0">
                    <a:moveTo>
                      <a:pt x="0" y="1"/>
                    </a:moveTo>
                    <a:lnTo>
                      <a:pt x="0" y="2876"/>
                    </a:lnTo>
                    <a:lnTo>
                      <a:pt x="4528" y="2876"/>
                    </a:lnTo>
                    <a:lnTo>
                      <a:pt x="4528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20"/>
              <p:cNvSpPr/>
              <p:nvPr/>
            </p:nvSpPr>
            <p:spPr>
              <a:xfrm>
                <a:off x="4427746" y="2381357"/>
                <a:ext cx="257213" cy="162860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867" extrusionOk="0">
                    <a:moveTo>
                      <a:pt x="0" y="0"/>
                    </a:moveTo>
                    <a:lnTo>
                      <a:pt x="0" y="2867"/>
                    </a:lnTo>
                    <a:lnTo>
                      <a:pt x="4528" y="2867"/>
                    </a:lnTo>
                    <a:lnTo>
                      <a:pt x="45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20"/>
              <p:cNvSpPr/>
              <p:nvPr/>
            </p:nvSpPr>
            <p:spPr>
              <a:xfrm>
                <a:off x="4427750" y="2252025"/>
                <a:ext cx="256047" cy="129324"/>
              </a:xfrm>
              <a:custGeom>
                <a:avLst/>
                <a:gdLst/>
                <a:ahLst/>
                <a:cxnLst/>
                <a:rect l="l" t="t" r="r" b="b"/>
                <a:pathLst>
                  <a:path w="4528" h="2287" extrusionOk="0">
                    <a:moveTo>
                      <a:pt x="1804" y="0"/>
                    </a:moveTo>
                    <a:lnTo>
                      <a:pt x="1215" y="45"/>
                    </a:lnTo>
                    <a:lnTo>
                      <a:pt x="902" y="90"/>
                    </a:lnTo>
                    <a:lnTo>
                      <a:pt x="340" y="170"/>
                    </a:lnTo>
                    <a:lnTo>
                      <a:pt x="0" y="232"/>
                    </a:lnTo>
                    <a:lnTo>
                      <a:pt x="0" y="2286"/>
                    </a:lnTo>
                    <a:lnTo>
                      <a:pt x="4528" y="2286"/>
                    </a:lnTo>
                    <a:lnTo>
                      <a:pt x="4528" y="2144"/>
                    </a:lnTo>
                    <a:lnTo>
                      <a:pt x="4519" y="1822"/>
                    </a:lnTo>
                    <a:lnTo>
                      <a:pt x="4447" y="1277"/>
                    </a:lnTo>
                    <a:lnTo>
                      <a:pt x="4376" y="1063"/>
                    </a:lnTo>
                    <a:lnTo>
                      <a:pt x="4287" y="858"/>
                    </a:lnTo>
                    <a:lnTo>
                      <a:pt x="4054" y="536"/>
                    </a:lnTo>
                    <a:lnTo>
                      <a:pt x="3912" y="411"/>
                    </a:lnTo>
                    <a:lnTo>
                      <a:pt x="3742" y="304"/>
                    </a:lnTo>
                    <a:lnTo>
                      <a:pt x="3367" y="143"/>
                    </a:lnTo>
                    <a:lnTo>
                      <a:pt x="3144" y="90"/>
                    </a:lnTo>
                    <a:lnTo>
                      <a:pt x="2911" y="45"/>
                    </a:lnTo>
                    <a:lnTo>
                      <a:pt x="238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81" name="Google Shape;381;p20"/>
          <p:cNvGrpSpPr/>
          <p:nvPr/>
        </p:nvGrpSpPr>
        <p:grpSpPr>
          <a:xfrm>
            <a:off x="2136894" y="1188388"/>
            <a:ext cx="1510818" cy="885149"/>
            <a:chOff x="2136900" y="1225950"/>
            <a:chExt cx="1510818" cy="885149"/>
          </a:xfrm>
        </p:grpSpPr>
        <p:sp>
          <p:nvSpPr>
            <p:cNvPr id="382" name="Google Shape;382;p20"/>
            <p:cNvSpPr txBox="1"/>
            <p:nvPr/>
          </p:nvSpPr>
          <p:spPr>
            <a:xfrm>
              <a:off x="2136918" y="1225950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3" name="Google Shape;383;p20"/>
            <p:cNvSpPr txBox="1"/>
            <p:nvPr/>
          </p:nvSpPr>
          <p:spPr>
            <a:xfrm>
              <a:off x="2136900" y="1504799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84" name="Google Shape;384;p20"/>
          <p:cNvGrpSpPr/>
          <p:nvPr/>
        </p:nvGrpSpPr>
        <p:grpSpPr>
          <a:xfrm>
            <a:off x="5496281" y="1188388"/>
            <a:ext cx="1510818" cy="885149"/>
            <a:chOff x="5496287" y="1150825"/>
            <a:chExt cx="1510818" cy="885149"/>
          </a:xfrm>
        </p:grpSpPr>
        <p:sp>
          <p:nvSpPr>
            <p:cNvPr id="385" name="Google Shape;385;p20"/>
            <p:cNvSpPr txBox="1"/>
            <p:nvPr/>
          </p:nvSpPr>
          <p:spPr>
            <a:xfrm>
              <a:off x="5496305" y="115082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386" name="Google Shape;386;p20"/>
            <p:cNvSpPr txBox="1"/>
            <p:nvPr/>
          </p:nvSpPr>
          <p:spPr>
            <a:xfrm>
              <a:off x="5496287" y="142967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beautiful planet where we all live 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aphicFrame>
        <p:nvGraphicFramePr>
          <p:cNvPr id="392" name="Google Shape;392;p21"/>
          <p:cNvGraphicFramePr/>
          <p:nvPr/>
        </p:nvGraphicFramePr>
        <p:xfrm>
          <a:off x="457188" y="141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{D077BD96-D458-434B-90E1-28A43BB84401}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77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7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Gay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Lesbian</a:t>
                      </a:r>
                      <a:endParaRPr sz="1800" b="1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Transexual</a:t>
                      </a:r>
                      <a:endParaRPr sz="1800" b="1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dk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Bisexual</a:t>
                      </a:r>
                      <a:endParaRPr sz="1800" b="1">
                        <a:solidFill>
                          <a:srgbClr val="000000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Intersexual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Heterosexual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7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Mercury is the closest planet to Sun. It’s hot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Venus is the second planet from the Sun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Saturn is a gas giant and has several rings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Neptune is the farthest planet from the Sun</a:t>
                      </a:r>
                      <a:endParaRPr sz="120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Despite being red, Mars is a cold place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2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Jupiter is the fifth planet from the Sun. It’s big</a:t>
                      </a:r>
                      <a:endParaRPr sz="1200">
                        <a:solidFill>
                          <a:schemeClr val="lt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93" name="Google Shape;393;p21"/>
          <p:cNvGrpSpPr/>
          <p:nvPr/>
        </p:nvGrpSpPr>
        <p:grpSpPr>
          <a:xfrm>
            <a:off x="7832626" y="1755123"/>
            <a:ext cx="336746" cy="391410"/>
            <a:chOff x="7349313" y="1586417"/>
            <a:chExt cx="336746" cy="391410"/>
          </a:xfrm>
        </p:grpSpPr>
        <p:sp>
          <p:nvSpPr>
            <p:cNvPr id="394" name="Google Shape;394;p21"/>
            <p:cNvSpPr/>
            <p:nvPr/>
          </p:nvSpPr>
          <p:spPr>
            <a:xfrm>
              <a:off x="7349313" y="1643504"/>
              <a:ext cx="270897" cy="334323"/>
            </a:xfrm>
            <a:custGeom>
              <a:avLst/>
              <a:gdLst/>
              <a:ahLst/>
              <a:cxnLst/>
              <a:rect l="l" t="t" r="r" b="b"/>
              <a:pathLst>
                <a:path w="8162" h="10073" extrusionOk="0">
                  <a:moveTo>
                    <a:pt x="4121" y="2806"/>
                  </a:moveTo>
                  <a:cubicBezTo>
                    <a:pt x="4549" y="3091"/>
                    <a:pt x="4811" y="3520"/>
                    <a:pt x="4883" y="4020"/>
                  </a:cubicBezTo>
                  <a:cubicBezTo>
                    <a:pt x="4788" y="3949"/>
                    <a:pt x="4692" y="3877"/>
                    <a:pt x="4597" y="3806"/>
                  </a:cubicBezTo>
                  <a:cubicBezTo>
                    <a:pt x="4335" y="3544"/>
                    <a:pt x="4168" y="3187"/>
                    <a:pt x="4121" y="2806"/>
                  </a:cubicBezTo>
                  <a:close/>
                  <a:moveTo>
                    <a:pt x="5761" y="930"/>
                  </a:moveTo>
                  <a:cubicBezTo>
                    <a:pt x="7052" y="930"/>
                    <a:pt x="8161" y="2599"/>
                    <a:pt x="6955" y="3806"/>
                  </a:cubicBezTo>
                  <a:cubicBezTo>
                    <a:pt x="6717" y="4044"/>
                    <a:pt x="6407" y="4211"/>
                    <a:pt x="6074" y="4258"/>
                  </a:cubicBezTo>
                  <a:lnTo>
                    <a:pt x="6074" y="4211"/>
                  </a:lnTo>
                  <a:cubicBezTo>
                    <a:pt x="6074" y="3115"/>
                    <a:pt x="5431" y="2115"/>
                    <a:pt x="4430" y="1639"/>
                  </a:cubicBezTo>
                  <a:cubicBezTo>
                    <a:pt x="4478" y="1567"/>
                    <a:pt x="4549" y="1496"/>
                    <a:pt x="4597" y="1448"/>
                  </a:cubicBezTo>
                  <a:cubicBezTo>
                    <a:pt x="4962" y="1083"/>
                    <a:pt x="5370" y="930"/>
                    <a:pt x="5761" y="930"/>
                  </a:cubicBezTo>
                  <a:close/>
                  <a:moveTo>
                    <a:pt x="3219" y="1731"/>
                  </a:moveTo>
                  <a:cubicBezTo>
                    <a:pt x="4511" y="1731"/>
                    <a:pt x="5740" y="2749"/>
                    <a:pt x="5740" y="4235"/>
                  </a:cubicBezTo>
                  <a:cubicBezTo>
                    <a:pt x="5740" y="4258"/>
                    <a:pt x="5740" y="4282"/>
                    <a:pt x="5740" y="4306"/>
                  </a:cubicBezTo>
                  <a:cubicBezTo>
                    <a:pt x="5573" y="4306"/>
                    <a:pt x="5407" y="4282"/>
                    <a:pt x="5240" y="4211"/>
                  </a:cubicBezTo>
                  <a:cubicBezTo>
                    <a:pt x="5216" y="3139"/>
                    <a:pt x="4311" y="2282"/>
                    <a:pt x="3240" y="2282"/>
                  </a:cubicBezTo>
                  <a:cubicBezTo>
                    <a:pt x="2168" y="2282"/>
                    <a:pt x="1287" y="3139"/>
                    <a:pt x="1239" y="4211"/>
                  </a:cubicBezTo>
                  <a:cubicBezTo>
                    <a:pt x="1239" y="4330"/>
                    <a:pt x="1311" y="4401"/>
                    <a:pt x="1406" y="4401"/>
                  </a:cubicBezTo>
                  <a:cubicBezTo>
                    <a:pt x="1501" y="4377"/>
                    <a:pt x="1573" y="4306"/>
                    <a:pt x="1573" y="4211"/>
                  </a:cubicBezTo>
                  <a:cubicBezTo>
                    <a:pt x="1573" y="3425"/>
                    <a:pt x="2144" y="2734"/>
                    <a:pt x="2930" y="2591"/>
                  </a:cubicBezTo>
                  <a:lnTo>
                    <a:pt x="2930" y="2591"/>
                  </a:lnTo>
                  <a:cubicBezTo>
                    <a:pt x="2906" y="3711"/>
                    <a:pt x="3549" y="4735"/>
                    <a:pt x="4549" y="5211"/>
                  </a:cubicBezTo>
                  <a:cubicBezTo>
                    <a:pt x="4240" y="5616"/>
                    <a:pt x="3740" y="5878"/>
                    <a:pt x="3216" y="5878"/>
                  </a:cubicBezTo>
                  <a:cubicBezTo>
                    <a:pt x="2549" y="5878"/>
                    <a:pt x="1930" y="5473"/>
                    <a:pt x="1692" y="4830"/>
                  </a:cubicBezTo>
                  <a:cubicBezTo>
                    <a:pt x="1666" y="4744"/>
                    <a:pt x="1600" y="4708"/>
                    <a:pt x="1531" y="4708"/>
                  </a:cubicBezTo>
                  <a:cubicBezTo>
                    <a:pt x="1410" y="4708"/>
                    <a:pt x="1282" y="4821"/>
                    <a:pt x="1358" y="4973"/>
                  </a:cubicBezTo>
                  <a:cubicBezTo>
                    <a:pt x="1689" y="5792"/>
                    <a:pt x="2459" y="6230"/>
                    <a:pt x="3233" y="6230"/>
                  </a:cubicBezTo>
                  <a:cubicBezTo>
                    <a:pt x="3855" y="6230"/>
                    <a:pt x="4480" y="5948"/>
                    <a:pt x="4883" y="5354"/>
                  </a:cubicBezTo>
                  <a:cubicBezTo>
                    <a:pt x="5050" y="5401"/>
                    <a:pt x="5216" y="5425"/>
                    <a:pt x="5383" y="5449"/>
                  </a:cubicBezTo>
                  <a:cubicBezTo>
                    <a:pt x="5002" y="6116"/>
                    <a:pt x="4335" y="6568"/>
                    <a:pt x="3597" y="6687"/>
                  </a:cubicBezTo>
                  <a:cubicBezTo>
                    <a:pt x="3502" y="6687"/>
                    <a:pt x="3454" y="6759"/>
                    <a:pt x="3454" y="6854"/>
                  </a:cubicBezTo>
                  <a:lnTo>
                    <a:pt x="3454" y="8188"/>
                  </a:lnTo>
                  <a:cubicBezTo>
                    <a:pt x="3454" y="8283"/>
                    <a:pt x="3525" y="8378"/>
                    <a:pt x="3621" y="8378"/>
                  </a:cubicBezTo>
                  <a:lnTo>
                    <a:pt x="3930" y="8378"/>
                  </a:lnTo>
                  <a:cubicBezTo>
                    <a:pt x="4049" y="8378"/>
                    <a:pt x="4145" y="8473"/>
                    <a:pt x="4168" y="8593"/>
                  </a:cubicBezTo>
                  <a:cubicBezTo>
                    <a:pt x="4192" y="8735"/>
                    <a:pt x="4073" y="8855"/>
                    <a:pt x="3930" y="8855"/>
                  </a:cubicBezTo>
                  <a:lnTo>
                    <a:pt x="3644" y="8855"/>
                  </a:lnTo>
                  <a:cubicBezTo>
                    <a:pt x="3549" y="8855"/>
                    <a:pt x="3478" y="8926"/>
                    <a:pt x="3478" y="9021"/>
                  </a:cubicBezTo>
                  <a:lnTo>
                    <a:pt x="3478" y="9498"/>
                  </a:lnTo>
                  <a:cubicBezTo>
                    <a:pt x="3478" y="9617"/>
                    <a:pt x="3383" y="9736"/>
                    <a:pt x="3240" y="9736"/>
                  </a:cubicBezTo>
                  <a:cubicBezTo>
                    <a:pt x="3227" y="9738"/>
                    <a:pt x="3215" y="9739"/>
                    <a:pt x="3203" y="9739"/>
                  </a:cubicBezTo>
                  <a:cubicBezTo>
                    <a:pt x="3077" y="9739"/>
                    <a:pt x="2978" y="9628"/>
                    <a:pt x="2978" y="9498"/>
                  </a:cubicBezTo>
                  <a:lnTo>
                    <a:pt x="2978" y="9021"/>
                  </a:lnTo>
                  <a:cubicBezTo>
                    <a:pt x="2978" y="8926"/>
                    <a:pt x="2906" y="8855"/>
                    <a:pt x="2811" y="8855"/>
                  </a:cubicBezTo>
                  <a:lnTo>
                    <a:pt x="2501" y="8855"/>
                  </a:lnTo>
                  <a:cubicBezTo>
                    <a:pt x="2382" y="8855"/>
                    <a:pt x="2263" y="8759"/>
                    <a:pt x="2263" y="8640"/>
                  </a:cubicBezTo>
                  <a:cubicBezTo>
                    <a:pt x="2239" y="8497"/>
                    <a:pt x="2358" y="8378"/>
                    <a:pt x="2501" y="8378"/>
                  </a:cubicBezTo>
                  <a:lnTo>
                    <a:pt x="2811" y="8378"/>
                  </a:lnTo>
                  <a:cubicBezTo>
                    <a:pt x="2930" y="8378"/>
                    <a:pt x="3001" y="8283"/>
                    <a:pt x="3001" y="8188"/>
                  </a:cubicBezTo>
                  <a:lnTo>
                    <a:pt x="3001" y="6878"/>
                  </a:lnTo>
                  <a:cubicBezTo>
                    <a:pt x="3001" y="6783"/>
                    <a:pt x="2930" y="6711"/>
                    <a:pt x="2859" y="6687"/>
                  </a:cubicBezTo>
                  <a:cubicBezTo>
                    <a:pt x="739" y="6354"/>
                    <a:pt x="1" y="3711"/>
                    <a:pt x="1620" y="2329"/>
                  </a:cubicBezTo>
                  <a:cubicBezTo>
                    <a:pt x="2104" y="1916"/>
                    <a:pt x="2667" y="1731"/>
                    <a:pt x="3219" y="1731"/>
                  </a:cubicBezTo>
                  <a:close/>
                  <a:moveTo>
                    <a:pt x="4747" y="0"/>
                  </a:moveTo>
                  <a:cubicBezTo>
                    <a:pt x="4722" y="0"/>
                    <a:pt x="4695" y="6"/>
                    <a:pt x="4668" y="19"/>
                  </a:cubicBezTo>
                  <a:cubicBezTo>
                    <a:pt x="4335" y="138"/>
                    <a:pt x="4026" y="353"/>
                    <a:pt x="3764" y="615"/>
                  </a:cubicBezTo>
                  <a:cubicBezTo>
                    <a:pt x="3549" y="829"/>
                    <a:pt x="3383" y="1067"/>
                    <a:pt x="3240" y="1353"/>
                  </a:cubicBezTo>
                  <a:cubicBezTo>
                    <a:pt x="1787" y="1353"/>
                    <a:pt x="572" y="2448"/>
                    <a:pt x="430" y="3901"/>
                  </a:cubicBezTo>
                  <a:cubicBezTo>
                    <a:pt x="263" y="5330"/>
                    <a:pt x="1215" y="6664"/>
                    <a:pt x="2644" y="6973"/>
                  </a:cubicBezTo>
                  <a:lnTo>
                    <a:pt x="2644" y="7997"/>
                  </a:lnTo>
                  <a:lnTo>
                    <a:pt x="2501" y="7997"/>
                  </a:lnTo>
                  <a:cubicBezTo>
                    <a:pt x="2168" y="7997"/>
                    <a:pt x="1906" y="8307"/>
                    <a:pt x="1906" y="8640"/>
                  </a:cubicBezTo>
                  <a:cubicBezTo>
                    <a:pt x="1954" y="8950"/>
                    <a:pt x="2192" y="9188"/>
                    <a:pt x="2501" y="9188"/>
                  </a:cubicBezTo>
                  <a:lnTo>
                    <a:pt x="2668" y="9188"/>
                  </a:lnTo>
                  <a:lnTo>
                    <a:pt x="2668" y="9474"/>
                  </a:lnTo>
                  <a:cubicBezTo>
                    <a:pt x="2656" y="9870"/>
                    <a:pt x="2952" y="10072"/>
                    <a:pt x="3252" y="10072"/>
                  </a:cubicBezTo>
                  <a:cubicBezTo>
                    <a:pt x="3548" y="10072"/>
                    <a:pt x="3847" y="9876"/>
                    <a:pt x="3859" y="9474"/>
                  </a:cubicBezTo>
                  <a:lnTo>
                    <a:pt x="3859" y="9188"/>
                  </a:lnTo>
                  <a:lnTo>
                    <a:pt x="3954" y="9188"/>
                  </a:lnTo>
                  <a:cubicBezTo>
                    <a:pt x="4740" y="9188"/>
                    <a:pt x="4740" y="7997"/>
                    <a:pt x="3954" y="7997"/>
                  </a:cubicBezTo>
                  <a:lnTo>
                    <a:pt x="3787" y="7997"/>
                  </a:lnTo>
                  <a:lnTo>
                    <a:pt x="3787" y="6973"/>
                  </a:lnTo>
                  <a:cubicBezTo>
                    <a:pt x="4645" y="6783"/>
                    <a:pt x="5359" y="6235"/>
                    <a:pt x="5740" y="5449"/>
                  </a:cubicBezTo>
                  <a:cubicBezTo>
                    <a:pt x="6455" y="5449"/>
                    <a:pt x="7121" y="5187"/>
                    <a:pt x="7645" y="4735"/>
                  </a:cubicBezTo>
                  <a:cubicBezTo>
                    <a:pt x="7774" y="4606"/>
                    <a:pt x="7661" y="4419"/>
                    <a:pt x="7525" y="4419"/>
                  </a:cubicBezTo>
                  <a:cubicBezTo>
                    <a:pt x="7486" y="4419"/>
                    <a:pt x="7445" y="4435"/>
                    <a:pt x="7407" y="4473"/>
                  </a:cubicBezTo>
                  <a:cubicBezTo>
                    <a:pt x="6912" y="4910"/>
                    <a:pt x="6334" y="5106"/>
                    <a:pt x="5768" y="5106"/>
                  </a:cubicBezTo>
                  <a:cubicBezTo>
                    <a:pt x="4455" y="5106"/>
                    <a:pt x="3214" y="4051"/>
                    <a:pt x="3263" y="2520"/>
                  </a:cubicBezTo>
                  <a:lnTo>
                    <a:pt x="3263" y="2520"/>
                  </a:lnTo>
                  <a:cubicBezTo>
                    <a:pt x="3430" y="2544"/>
                    <a:pt x="3597" y="2568"/>
                    <a:pt x="3764" y="2639"/>
                  </a:cubicBezTo>
                  <a:cubicBezTo>
                    <a:pt x="3764" y="3163"/>
                    <a:pt x="3978" y="3687"/>
                    <a:pt x="4359" y="4044"/>
                  </a:cubicBezTo>
                  <a:cubicBezTo>
                    <a:pt x="4769" y="4454"/>
                    <a:pt x="5275" y="4638"/>
                    <a:pt x="5771" y="4638"/>
                  </a:cubicBezTo>
                  <a:cubicBezTo>
                    <a:pt x="6801" y="4638"/>
                    <a:pt x="7788" y="3845"/>
                    <a:pt x="7788" y="2639"/>
                  </a:cubicBezTo>
                  <a:cubicBezTo>
                    <a:pt x="7788" y="1428"/>
                    <a:pt x="6792" y="622"/>
                    <a:pt x="5757" y="622"/>
                  </a:cubicBezTo>
                  <a:cubicBezTo>
                    <a:pt x="5265" y="622"/>
                    <a:pt x="4765" y="804"/>
                    <a:pt x="4359" y="1210"/>
                  </a:cubicBezTo>
                  <a:cubicBezTo>
                    <a:pt x="4264" y="1305"/>
                    <a:pt x="4192" y="1401"/>
                    <a:pt x="4121" y="1496"/>
                  </a:cubicBezTo>
                  <a:cubicBezTo>
                    <a:pt x="3954" y="1448"/>
                    <a:pt x="3787" y="1401"/>
                    <a:pt x="3621" y="1401"/>
                  </a:cubicBezTo>
                  <a:cubicBezTo>
                    <a:pt x="3716" y="1186"/>
                    <a:pt x="3859" y="1020"/>
                    <a:pt x="4002" y="853"/>
                  </a:cubicBezTo>
                  <a:cubicBezTo>
                    <a:pt x="4240" y="639"/>
                    <a:pt x="4502" y="448"/>
                    <a:pt x="4788" y="329"/>
                  </a:cubicBezTo>
                  <a:cubicBezTo>
                    <a:pt x="4883" y="281"/>
                    <a:pt x="4930" y="186"/>
                    <a:pt x="4883" y="91"/>
                  </a:cubicBezTo>
                  <a:cubicBezTo>
                    <a:pt x="4866" y="39"/>
                    <a:pt x="4811" y="0"/>
                    <a:pt x="47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21"/>
            <p:cNvSpPr/>
            <p:nvPr/>
          </p:nvSpPr>
          <p:spPr>
            <a:xfrm>
              <a:off x="7522432" y="1586417"/>
              <a:ext cx="163627" cy="199472"/>
            </a:xfrm>
            <a:custGeom>
              <a:avLst/>
              <a:gdLst/>
              <a:ahLst/>
              <a:cxnLst/>
              <a:rect l="l" t="t" r="r" b="b"/>
              <a:pathLst>
                <a:path w="4930" h="6010" extrusionOk="0">
                  <a:moveTo>
                    <a:pt x="4311" y="1"/>
                  </a:moveTo>
                  <a:lnTo>
                    <a:pt x="3096" y="25"/>
                  </a:lnTo>
                  <a:cubicBezTo>
                    <a:pt x="3096" y="25"/>
                    <a:pt x="2501" y="263"/>
                    <a:pt x="2501" y="596"/>
                  </a:cubicBezTo>
                  <a:cubicBezTo>
                    <a:pt x="2501" y="739"/>
                    <a:pt x="2548" y="882"/>
                    <a:pt x="2667" y="1001"/>
                  </a:cubicBezTo>
                  <a:cubicBezTo>
                    <a:pt x="2739" y="1073"/>
                    <a:pt x="2834" y="1120"/>
                    <a:pt x="2929" y="1168"/>
                  </a:cubicBezTo>
                  <a:lnTo>
                    <a:pt x="2120" y="1954"/>
                  </a:lnTo>
                  <a:cubicBezTo>
                    <a:pt x="1662" y="1649"/>
                    <a:pt x="1129" y="1496"/>
                    <a:pt x="580" y="1496"/>
                  </a:cubicBezTo>
                  <a:cubicBezTo>
                    <a:pt x="443" y="1496"/>
                    <a:pt x="305" y="1506"/>
                    <a:pt x="167" y="1525"/>
                  </a:cubicBezTo>
                  <a:cubicBezTo>
                    <a:pt x="72" y="1549"/>
                    <a:pt x="0" y="1620"/>
                    <a:pt x="24" y="1716"/>
                  </a:cubicBezTo>
                  <a:cubicBezTo>
                    <a:pt x="48" y="1811"/>
                    <a:pt x="119" y="1882"/>
                    <a:pt x="215" y="1882"/>
                  </a:cubicBezTo>
                  <a:cubicBezTo>
                    <a:pt x="342" y="1863"/>
                    <a:pt x="470" y="1854"/>
                    <a:pt x="598" y="1854"/>
                  </a:cubicBezTo>
                  <a:cubicBezTo>
                    <a:pt x="1116" y="1854"/>
                    <a:pt x="1628" y="2010"/>
                    <a:pt x="2048" y="2335"/>
                  </a:cubicBezTo>
                  <a:cubicBezTo>
                    <a:pt x="2076" y="2353"/>
                    <a:pt x="2106" y="2361"/>
                    <a:pt x="2137" y="2361"/>
                  </a:cubicBezTo>
                  <a:cubicBezTo>
                    <a:pt x="2186" y="2361"/>
                    <a:pt x="2233" y="2340"/>
                    <a:pt x="2263" y="2311"/>
                  </a:cubicBezTo>
                  <a:lnTo>
                    <a:pt x="3453" y="1144"/>
                  </a:lnTo>
                  <a:cubicBezTo>
                    <a:pt x="3572" y="1025"/>
                    <a:pt x="3334" y="834"/>
                    <a:pt x="3334" y="834"/>
                  </a:cubicBezTo>
                  <a:lnTo>
                    <a:pt x="3096" y="834"/>
                  </a:lnTo>
                  <a:cubicBezTo>
                    <a:pt x="2953" y="834"/>
                    <a:pt x="2834" y="715"/>
                    <a:pt x="2834" y="596"/>
                  </a:cubicBezTo>
                  <a:cubicBezTo>
                    <a:pt x="2834" y="453"/>
                    <a:pt x="2953" y="358"/>
                    <a:pt x="3096" y="358"/>
                  </a:cubicBezTo>
                  <a:lnTo>
                    <a:pt x="4334" y="358"/>
                  </a:lnTo>
                  <a:cubicBezTo>
                    <a:pt x="4477" y="358"/>
                    <a:pt x="4573" y="453"/>
                    <a:pt x="4596" y="596"/>
                  </a:cubicBezTo>
                  <a:lnTo>
                    <a:pt x="4596" y="1811"/>
                  </a:lnTo>
                  <a:cubicBezTo>
                    <a:pt x="4596" y="1954"/>
                    <a:pt x="4477" y="2049"/>
                    <a:pt x="4334" y="2049"/>
                  </a:cubicBezTo>
                  <a:cubicBezTo>
                    <a:pt x="4215" y="2049"/>
                    <a:pt x="4096" y="1954"/>
                    <a:pt x="4096" y="1811"/>
                  </a:cubicBezTo>
                  <a:lnTo>
                    <a:pt x="4096" y="1597"/>
                  </a:lnTo>
                  <a:cubicBezTo>
                    <a:pt x="4096" y="1597"/>
                    <a:pt x="3974" y="1444"/>
                    <a:pt x="3865" y="1444"/>
                  </a:cubicBezTo>
                  <a:cubicBezTo>
                    <a:pt x="3837" y="1444"/>
                    <a:pt x="3811" y="1454"/>
                    <a:pt x="3787" y="1477"/>
                  </a:cubicBezTo>
                  <a:lnTo>
                    <a:pt x="2596" y="2644"/>
                  </a:lnTo>
                  <a:cubicBezTo>
                    <a:pt x="2548" y="2716"/>
                    <a:pt x="2548" y="2811"/>
                    <a:pt x="2596" y="2882"/>
                  </a:cubicBezTo>
                  <a:cubicBezTo>
                    <a:pt x="3215" y="3716"/>
                    <a:pt x="3239" y="4859"/>
                    <a:pt x="2667" y="5740"/>
                  </a:cubicBezTo>
                  <a:cubicBezTo>
                    <a:pt x="2566" y="5875"/>
                    <a:pt x="2692" y="6010"/>
                    <a:pt x="2816" y="6010"/>
                  </a:cubicBezTo>
                  <a:cubicBezTo>
                    <a:pt x="2867" y="6010"/>
                    <a:pt x="2918" y="5987"/>
                    <a:pt x="2953" y="5931"/>
                  </a:cubicBezTo>
                  <a:cubicBezTo>
                    <a:pt x="3596" y="4978"/>
                    <a:pt x="3596" y="3740"/>
                    <a:pt x="2977" y="2787"/>
                  </a:cubicBezTo>
                  <a:lnTo>
                    <a:pt x="3763" y="2001"/>
                  </a:lnTo>
                  <a:cubicBezTo>
                    <a:pt x="3847" y="2278"/>
                    <a:pt x="4084" y="2415"/>
                    <a:pt x="4325" y="2415"/>
                  </a:cubicBezTo>
                  <a:cubicBezTo>
                    <a:pt x="4560" y="2415"/>
                    <a:pt x="4800" y="2284"/>
                    <a:pt x="4906" y="2025"/>
                  </a:cubicBezTo>
                  <a:cubicBezTo>
                    <a:pt x="4930" y="1954"/>
                    <a:pt x="4930" y="1882"/>
                    <a:pt x="4930" y="1811"/>
                  </a:cubicBezTo>
                  <a:lnTo>
                    <a:pt x="4906" y="596"/>
                  </a:lnTo>
                  <a:cubicBezTo>
                    <a:pt x="4906" y="263"/>
                    <a:pt x="4644" y="1"/>
                    <a:pt x="431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6" name="Google Shape;396;p21"/>
          <p:cNvGrpSpPr/>
          <p:nvPr/>
        </p:nvGrpSpPr>
        <p:grpSpPr>
          <a:xfrm>
            <a:off x="2294878" y="1753911"/>
            <a:ext cx="439436" cy="393833"/>
            <a:chOff x="3998816" y="3422156"/>
            <a:chExt cx="439436" cy="393833"/>
          </a:xfrm>
        </p:grpSpPr>
        <p:sp>
          <p:nvSpPr>
            <p:cNvPr id="397" name="Google Shape;397;p21"/>
            <p:cNvSpPr/>
            <p:nvPr/>
          </p:nvSpPr>
          <p:spPr>
            <a:xfrm>
              <a:off x="3998816" y="3422156"/>
              <a:ext cx="439436" cy="393833"/>
            </a:xfrm>
            <a:custGeom>
              <a:avLst/>
              <a:gdLst/>
              <a:ahLst/>
              <a:cxnLst/>
              <a:rect l="l" t="t" r="r" b="b"/>
              <a:pathLst>
                <a:path w="13240" h="11866" extrusionOk="0">
                  <a:moveTo>
                    <a:pt x="8764" y="12"/>
                  </a:moveTo>
                  <a:cubicBezTo>
                    <a:pt x="8768" y="12"/>
                    <a:pt x="8772" y="12"/>
                    <a:pt x="8776" y="12"/>
                  </a:cubicBezTo>
                  <a:lnTo>
                    <a:pt x="8776" y="12"/>
                  </a:lnTo>
                  <a:cubicBezTo>
                    <a:pt x="8780" y="12"/>
                    <a:pt x="8784" y="12"/>
                    <a:pt x="8788" y="12"/>
                  </a:cubicBezTo>
                  <a:close/>
                  <a:moveTo>
                    <a:pt x="6644" y="2346"/>
                  </a:moveTo>
                  <a:cubicBezTo>
                    <a:pt x="6930" y="2774"/>
                    <a:pt x="7097" y="3274"/>
                    <a:pt x="7097" y="3798"/>
                  </a:cubicBezTo>
                  <a:cubicBezTo>
                    <a:pt x="7073" y="4322"/>
                    <a:pt x="6930" y="4822"/>
                    <a:pt x="6644" y="5251"/>
                  </a:cubicBezTo>
                  <a:cubicBezTo>
                    <a:pt x="6025" y="4370"/>
                    <a:pt x="6025" y="3227"/>
                    <a:pt x="6644" y="2346"/>
                  </a:cubicBezTo>
                  <a:close/>
                  <a:moveTo>
                    <a:pt x="8788" y="1202"/>
                  </a:moveTo>
                  <a:cubicBezTo>
                    <a:pt x="10479" y="1202"/>
                    <a:pt x="11717" y="2798"/>
                    <a:pt x="11288" y="4441"/>
                  </a:cubicBezTo>
                  <a:cubicBezTo>
                    <a:pt x="10976" y="5638"/>
                    <a:pt x="9906" y="6392"/>
                    <a:pt x="8778" y="6392"/>
                  </a:cubicBezTo>
                  <a:cubicBezTo>
                    <a:pt x="8356" y="6392"/>
                    <a:pt x="7927" y="6287"/>
                    <a:pt x="7526" y="6061"/>
                  </a:cubicBezTo>
                  <a:cubicBezTo>
                    <a:pt x="8526" y="4727"/>
                    <a:pt x="8526" y="2869"/>
                    <a:pt x="7526" y="1536"/>
                  </a:cubicBezTo>
                  <a:cubicBezTo>
                    <a:pt x="7907" y="1321"/>
                    <a:pt x="8335" y="1202"/>
                    <a:pt x="8788" y="1202"/>
                  </a:cubicBezTo>
                  <a:close/>
                  <a:moveTo>
                    <a:pt x="4467" y="362"/>
                  </a:moveTo>
                  <a:cubicBezTo>
                    <a:pt x="6241" y="362"/>
                    <a:pt x="7930" y="1747"/>
                    <a:pt x="7930" y="3798"/>
                  </a:cubicBezTo>
                  <a:cubicBezTo>
                    <a:pt x="7930" y="4536"/>
                    <a:pt x="7692" y="5275"/>
                    <a:pt x="7216" y="5870"/>
                  </a:cubicBezTo>
                  <a:cubicBezTo>
                    <a:pt x="7097" y="5775"/>
                    <a:pt x="6978" y="5680"/>
                    <a:pt x="6859" y="5560"/>
                  </a:cubicBezTo>
                  <a:cubicBezTo>
                    <a:pt x="7954" y="4060"/>
                    <a:pt x="7407" y="1941"/>
                    <a:pt x="5740" y="1155"/>
                  </a:cubicBezTo>
                  <a:cubicBezTo>
                    <a:pt x="5328" y="961"/>
                    <a:pt x="4899" y="870"/>
                    <a:pt x="4479" y="870"/>
                  </a:cubicBezTo>
                  <a:cubicBezTo>
                    <a:pt x="3198" y="870"/>
                    <a:pt x="2002" y="1715"/>
                    <a:pt x="1643" y="3060"/>
                  </a:cubicBezTo>
                  <a:cubicBezTo>
                    <a:pt x="1601" y="3202"/>
                    <a:pt x="1711" y="3293"/>
                    <a:pt x="1816" y="3293"/>
                  </a:cubicBezTo>
                  <a:cubicBezTo>
                    <a:pt x="1888" y="3293"/>
                    <a:pt x="1958" y="3251"/>
                    <a:pt x="1977" y="3155"/>
                  </a:cubicBezTo>
                  <a:cubicBezTo>
                    <a:pt x="2286" y="2012"/>
                    <a:pt x="3310" y="1226"/>
                    <a:pt x="4501" y="1226"/>
                  </a:cubicBezTo>
                  <a:cubicBezTo>
                    <a:pt x="4537" y="1224"/>
                    <a:pt x="4574" y="1223"/>
                    <a:pt x="4610" y="1223"/>
                  </a:cubicBezTo>
                  <a:cubicBezTo>
                    <a:pt x="5002" y="1223"/>
                    <a:pt x="5391" y="1340"/>
                    <a:pt x="5740" y="1536"/>
                  </a:cubicBezTo>
                  <a:cubicBezTo>
                    <a:pt x="4739" y="2893"/>
                    <a:pt x="4739" y="4727"/>
                    <a:pt x="5740" y="6084"/>
                  </a:cubicBezTo>
                  <a:cubicBezTo>
                    <a:pt x="5339" y="6307"/>
                    <a:pt x="4915" y="6408"/>
                    <a:pt x="4501" y="6408"/>
                  </a:cubicBezTo>
                  <a:cubicBezTo>
                    <a:pt x="3142" y="6408"/>
                    <a:pt x="1887" y="5313"/>
                    <a:pt x="1905" y="3798"/>
                  </a:cubicBezTo>
                  <a:cubicBezTo>
                    <a:pt x="1905" y="3703"/>
                    <a:pt x="1810" y="3631"/>
                    <a:pt x="1715" y="3631"/>
                  </a:cubicBezTo>
                  <a:cubicBezTo>
                    <a:pt x="1620" y="3631"/>
                    <a:pt x="1548" y="3703"/>
                    <a:pt x="1548" y="3798"/>
                  </a:cubicBezTo>
                  <a:cubicBezTo>
                    <a:pt x="1548" y="5513"/>
                    <a:pt x="2957" y="6749"/>
                    <a:pt x="4500" y="6749"/>
                  </a:cubicBezTo>
                  <a:cubicBezTo>
                    <a:pt x="4993" y="6749"/>
                    <a:pt x="5499" y="6623"/>
                    <a:pt x="5978" y="6346"/>
                  </a:cubicBezTo>
                  <a:cubicBezTo>
                    <a:pt x="6073" y="6465"/>
                    <a:pt x="6192" y="6584"/>
                    <a:pt x="6335" y="6704"/>
                  </a:cubicBezTo>
                  <a:cubicBezTo>
                    <a:pt x="5906" y="6965"/>
                    <a:pt x="5406" y="7156"/>
                    <a:pt x="4882" y="7204"/>
                  </a:cubicBezTo>
                  <a:cubicBezTo>
                    <a:pt x="4811" y="7227"/>
                    <a:pt x="4739" y="7299"/>
                    <a:pt x="4739" y="7394"/>
                  </a:cubicBezTo>
                  <a:lnTo>
                    <a:pt x="4739" y="9609"/>
                  </a:lnTo>
                  <a:cubicBezTo>
                    <a:pt x="4739" y="9704"/>
                    <a:pt x="4811" y="9776"/>
                    <a:pt x="4906" y="9776"/>
                  </a:cubicBezTo>
                  <a:lnTo>
                    <a:pt x="5525" y="9776"/>
                  </a:lnTo>
                  <a:cubicBezTo>
                    <a:pt x="5668" y="9776"/>
                    <a:pt x="5787" y="9895"/>
                    <a:pt x="5787" y="10014"/>
                  </a:cubicBezTo>
                  <a:cubicBezTo>
                    <a:pt x="5787" y="10157"/>
                    <a:pt x="5668" y="10276"/>
                    <a:pt x="5525" y="10276"/>
                  </a:cubicBezTo>
                  <a:lnTo>
                    <a:pt x="4906" y="10276"/>
                  </a:lnTo>
                  <a:cubicBezTo>
                    <a:pt x="4811" y="10276"/>
                    <a:pt x="4739" y="10347"/>
                    <a:pt x="4739" y="10442"/>
                  </a:cubicBezTo>
                  <a:lnTo>
                    <a:pt x="4739" y="11276"/>
                  </a:lnTo>
                  <a:cubicBezTo>
                    <a:pt x="4739" y="11419"/>
                    <a:pt x="4620" y="11514"/>
                    <a:pt x="4477" y="11514"/>
                  </a:cubicBezTo>
                  <a:cubicBezTo>
                    <a:pt x="4467" y="11516"/>
                    <a:pt x="4457" y="11517"/>
                    <a:pt x="4447" y="11517"/>
                  </a:cubicBezTo>
                  <a:cubicBezTo>
                    <a:pt x="4339" y="11517"/>
                    <a:pt x="4241" y="11406"/>
                    <a:pt x="4263" y="11276"/>
                  </a:cubicBezTo>
                  <a:lnTo>
                    <a:pt x="4263" y="10442"/>
                  </a:lnTo>
                  <a:cubicBezTo>
                    <a:pt x="4239" y="10347"/>
                    <a:pt x="4168" y="10276"/>
                    <a:pt x="4073" y="10276"/>
                  </a:cubicBezTo>
                  <a:lnTo>
                    <a:pt x="3453" y="10276"/>
                  </a:lnTo>
                  <a:cubicBezTo>
                    <a:pt x="3310" y="10276"/>
                    <a:pt x="3191" y="10157"/>
                    <a:pt x="3191" y="10014"/>
                  </a:cubicBezTo>
                  <a:cubicBezTo>
                    <a:pt x="3191" y="9895"/>
                    <a:pt x="3310" y="9776"/>
                    <a:pt x="3453" y="9776"/>
                  </a:cubicBezTo>
                  <a:lnTo>
                    <a:pt x="4073" y="9776"/>
                  </a:lnTo>
                  <a:cubicBezTo>
                    <a:pt x="4168" y="9776"/>
                    <a:pt x="4239" y="9704"/>
                    <a:pt x="4263" y="9609"/>
                  </a:cubicBezTo>
                  <a:lnTo>
                    <a:pt x="4263" y="7394"/>
                  </a:lnTo>
                  <a:cubicBezTo>
                    <a:pt x="4239" y="7299"/>
                    <a:pt x="4168" y="7227"/>
                    <a:pt x="4096" y="7204"/>
                  </a:cubicBezTo>
                  <a:cubicBezTo>
                    <a:pt x="1143" y="6846"/>
                    <a:pt x="0" y="3203"/>
                    <a:pt x="2215" y="1226"/>
                  </a:cubicBezTo>
                  <a:cubicBezTo>
                    <a:pt x="2891" y="630"/>
                    <a:pt x="3688" y="362"/>
                    <a:pt x="4467" y="362"/>
                  </a:cubicBezTo>
                  <a:close/>
                  <a:moveTo>
                    <a:pt x="4500" y="1"/>
                  </a:moveTo>
                  <a:cubicBezTo>
                    <a:pt x="2528" y="1"/>
                    <a:pt x="697" y="1568"/>
                    <a:pt x="715" y="3798"/>
                  </a:cubicBezTo>
                  <a:cubicBezTo>
                    <a:pt x="715" y="7156"/>
                    <a:pt x="3906" y="7537"/>
                    <a:pt x="3906" y="7537"/>
                  </a:cubicBezTo>
                  <a:lnTo>
                    <a:pt x="3906" y="9442"/>
                  </a:lnTo>
                  <a:lnTo>
                    <a:pt x="3453" y="9442"/>
                  </a:lnTo>
                  <a:cubicBezTo>
                    <a:pt x="2667" y="9442"/>
                    <a:pt x="2667" y="10633"/>
                    <a:pt x="3453" y="10633"/>
                  </a:cubicBezTo>
                  <a:lnTo>
                    <a:pt x="3906" y="10633"/>
                  </a:lnTo>
                  <a:lnTo>
                    <a:pt x="3906" y="11276"/>
                  </a:lnTo>
                  <a:cubicBezTo>
                    <a:pt x="3906" y="11669"/>
                    <a:pt x="4204" y="11865"/>
                    <a:pt x="4501" y="11865"/>
                  </a:cubicBezTo>
                  <a:cubicBezTo>
                    <a:pt x="4799" y="11865"/>
                    <a:pt x="5097" y="11669"/>
                    <a:pt x="5097" y="11276"/>
                  </a:cubicBezTo>
                  <a:lnTo>
                    <a:pt x="5097" y="10633"/>
                  </a:lnTo>
                  <a:lnTo>
                    <a:pt x="5549" y="10633"/>
                  </a:lnTo>
                  <a:cubicBezTo>
                    <a:pt x="6335" y="10633"/>
                    <a:pt x="6335" y="9442"/>
                    <a:pt x="5549" y="9442"/>
                  </a:cubicBezTo>
                  <a:lnTo>
                    <a:pt x="5097" y="9442"/>
                  </a:lnTo>
                  <a:lnTo>
                    <a:pt x="5097" y="7561"/>
                  </a:lnTo>
                  <a:cubicBezTo>
                    <a:pt x="5644" y="7466"/>
                    <a:pt x="6192" y="7251"/>
                    <a:pt x="6644" y="6942"/>
                  </a:cubicBezTo>
                  <a:cubicBezTo>
                    <a:pt x="7121" y="7251"/>
                    <a:pt x="7645" y="7466"/>
                    <a:pt x="8192" y="7561"/>
                  </a:cubicBezTo>
                  <a:lnTo>
                    <a:pt x="8192" y="8275"/>
                  </a:lnTo>
                  <a:cubicBezTo>
                    <a:pt x="8192" y="8371"/>
                    <a:pt x="8264" y="8442"/>
                    <a:pt x="8359" y="8442"/>
                  </a:cubicBezTo>
                  <a:cubicBezTo>
                    <a:pt x="8454" y="8442"/>
                    <a:pt x="8526" y="8371"/>
                    <a:pt x="8526" y="8275"/>
                  </a:cubicBezTo>
                  <a:lnTo>
                    <a:pt x="8526" y="7394"/>
                  </a:lnTo>
                  <a:cubicBezTo>
                    <a:pt x="8526" y="7394"/>
                    <a:pt x="8478" y="7227"/>
                    <a:pt x="8383" y="7204"/>
                  </a:cubicBezTo>
                  <a:cubicBezTo>
                    <a:pt x="5740" y="6918"/>
                    <a:pt x="4430" y="3846"/>
                    <a:pt x="6049" y="1726"/>
                  </a:cubicBezTo>
                  <a:lnTo>
                    <a:pt x="6049" y="1726"/>
                  </a:lnTo>
                  <a:cubicBezTo>
                    <a:pt x="6192" y="1822"/>
                    <a:pt x="6311" y="1941"/>
                    <a:pt x="6406" y="2060"/>
                  </a:cubicBezTo>
                  <a:cubicBezTo>
                    <a:pt x="5501" y="3274"/>
                    <a:pt x="5668" y="4989"/>
                    <a:pt x="6787" y="6013"/>
                  </a:cubicBezTo>
                  <a:cubicBezTo>
                    <a:pt x="7350" y="6528"/>
                    <a:pt x="8064" y="6784"/>
                    <a:pt x="8776" y="6784"/>
                  </a:cubicBezTo>
                  <a:cubicBezTo>
                    <a:pt x="9481" y="6784"/>
                    <a:pt x="10184" y="6534"/>
                    <a:pt x="10741" y="6037"/>
                  </a:cubicBezTo>
                  <a:cubicBezTo>
                    <a:pt x="11884" y="5037"/>
                    <a:pt x="12074" y="3322"/>
                    <a:pt x="11169" y="2107"/>
                  </a:cubicBezTo>
                  <a:cubicBezTo>
                    <a:pt x="10600" y="1307"/>
                    <a:pt x="9702" y="875"/>
                    <a:pt x="8785" y="875"/>
                  </a:cubicBezTo>
                  <a:cubicBezTo>
                    <a:pt x="8283" y="875"/>
                    <a:pt x="7775" y="1004"/>
                    <a:pt x="7311" y="1274"/>
                  </a:cubicBezTo>
                  <a:cubicBezTo>
                    <a:pt x="7192" y="1131"/>
                    <a:pt x="7073" y="1012"/>
                    <a:pt x="6930" y="917"/>
                  </a:cubicBezTo>
                  <a:cubicBezTo>
                    <a:pt x="7529" y="540"/>
                    <a:pt x="8158" y="372"/>
                    <a:pt x="8766" y="372"/>
                  </a:cubicBezTo>
                  <a:cubicBezTo>
                    <a:pt x="10959" y="372"/>
                    <a:pt x="12866" y="2559"/>
                    <a:pt x="12027" y="4965"/>
                  </a:cubicBezTo>
                  <a:cubicBezTo>
                    <a:pt x="11979" y="5037"/>
                    <a:pt x="12027" y="5132"/>
                    <a:pt x="12098" y="5179"/>
                  </a:cubicBezTo>
                  <a:cubicBezTo>
                    <a:pt x="12124" y="5192"/>
                    <a:pt x="12151" y="5198"/>
                    <a:pt x="12177" y="5198"/>
                  </a:cubicBezTo>
                  <a:cubicBezTo>
                    <a:pt x="12250" y="5198"/>
                    <a:pt x="12319" y="5154"/>
                    <a:pt x="12336" y="5084"/>
                  </a:cubicBezTo>
                  <a:cubicBezTo>
                    <a:pt x="13240" y="2611"/>
                    <a:pt x="11413" y="20"/>
                    <a:pt x="8776" y="12"/>
                  </a:cubicBezTo>
                  <a:lnTo>
                    <a:pt x="8776" y="12"/>
                  </a:lnTo>
                  <a:cubicBezTo>
                    <a:pt x="7995" y="14"/>
                    <a:pt x="7261" y="252"/>
                    <a:pt x="6644" y="679"/>
                  </a:cubicBezTo>
                  <a:cubicBezTo>
                    <a:pt x="5967" y="212"/>
                    <a:pt x="5224" y="1"/>
                    <a:pt x="4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1"/>
            <p:cNvSpPr/>
            <p:nvPr/>
          </p:nvSpPr>
          <p:spPr>
            <a:xfrm>
              <a:off x="4229619" y="3605099"/>
              <a:ext cx="169169" cy="210889"/>
            </a:xfrm>
            <a:custGeom>
              <a:avLst/>
              <a:gdLst/>
              <a:ahLst/>
              <a:cxnLst/>
              <a:rect l="l" t="t" r="r" b="b"/>
              <a:pathLst>
                <a:path w="5097" h="6354" extrusionOk="0">
                  <a:moveTo>
                    <a:pt x="4894" y="1"/>
                  </a:moveTo>
                  <a:cubicBezTo>
                    <a:pt x="4834" y="1"/>
                    <a:pt x="4771" y="33"/>
                    <a:pt x="4739" y="96"/>
                  </a:cubicBezTo>
                  <a:cubicBezTo>
                    <a:pt x="4191" y="1001"/>
                    <a:pt x="3286" y="1596"/>
                    <a:pt x="2239" y="1715"/>
                  </a:cubicBezTo>
                  <a:cubicBezTo>
                    <a:pt x="2143" y="1739"/>
                    <a:pt x="2072" y="1811"/>
                    <a:pt x="2072" y="1882"/>
                  </a:cubicBezTo>
                  <a:lnTo>
                    <a:pt x="2072" y="4097"/>
                  </a:lnTo>
                  <a:cubicBezTo>
                    <a:pt x="2072" y="4192"/>
                    <a:pt x="2143" y="4264"/>
                    <a:pt x="2262" y="4264"/>
                  </a:cubicBezTo>
                  <a:lnTo>
                    <a:pt x="2858" y="4264"/>
                  </a:lnTo>
                  <a:cubicBezTo>
                    <a:pt x="3001" y="4264"/>
                    <a:pt x="3096" y="4359"/>
                    <a:pt x="3120" y="4478"/>
                  </a:cubicBezTo>
                  <a:cubicBezTo>
                    <a:pt x="3120" y="4621"/>
                    <a:pt x="3025" y="4764"/>
                    <a:pt x="2882" y="4764"/>
                  </a:cubicBezTo>
                  <a:lnTo>
                    <a:pt x="2262" y="4764"/>
                  </a:lnTo>
                  <a:cubicBezTo>
                    <a:pt x="2143" y="4764"/>
                    <a:pt x="2072" y="4835"/>
                    <a:pt x="2072" y="4930"/>
                  </a:cubicBezTo>
                  <a:lnTo>
                    <a:pt x="2072" y="5740"/>
                  </a:lnTo>
                  <a:cubicBezTo>
                    <a:pt x="2072" y="5883"/>
                    <a:pt x="1977" y="5978"/>
                    <a:pt x="1858" y="6002"/>
                  </a:cubicBezTo>
                  <a:cubicBezTo>
                    <a:pt x="1715" y="6002"/>
                    <a:pt x="1596" y="5907"/>
                    <a:pt x="1596" y="5764"/>
                  </a:cubicBezTo>
                  <a:lnTo>
                    <a:pt x="1596" y="4930"/>
                  </a:lnTo>
                  <a:cubicBezTo>
                    <a:pt x="1596" y="4811"/>
                    <a:pt x="1500" y="4740"/>
                    <a:pt x="1405" y="4740"/>
                  </a:cubicBezTo>
                  <a:lnTo>
                    <a:pt x="810" y="4740"/>
                  </a:lnTo>
                  <a:cubicBezTo>
                    <a:pt x="667" y="4740"/>
                    <a:pt x="572" y="4645"/>
                    <a:pt x="548" y="4526"/>
                  </a:cubicBezTo>
                  <a:cubicBezTo>
                    <a:pt x="548" y="4383"/>
                    <a:pt x="643" y="4264"/>
                    <a:pt x="786" y="4264"/>
                  </a:cubicBezTo>
                  <a:lnTo>
                    <a:pt x="1405" y="4264"/>
                  </a:lnTo>
                  <a:cubicBezTo>
                    <a:pt x="1500" y="4264"/>
                    <a:pt x="1596" y="4192"/>
                    <a:pt x="1596" y="4097"/>
                  </a:cubicBezTo>
                  <a:lnTo>
                    <a:pt x="1596" y="3478"/>
                  </a:lnTo>
                  <a:cubicBezTo>
                    <a:pt x="1596" y="3382"/>
                    <a:pt x="1524" y="3287"/>
                    <a:pt x="1429" y="3287"/>
                  </a:cubicBezTo>
                  <a:cubicBezTo>
                    <a:pt x="1334" y="3287"/>
                    <a:pt x="1238" y="3359"/>
                    <a:pt x="1238" y="3454"/>
                  </a:cubicBezTo>
                  <a:lnTo>
                    <a:pt x="1238" y="3906"/>
                  </a:lnTo>
                  <a:lnTo>
                    <a:pt x="786" y="3906"/>
                  </a:lnTo>
                  <a:cubicBezTo>
                    <a:pt x="0" y="3906"/>
                    <a:pt x="0" y="5097"/>
                    <a:pt x="786" y="5097"/>
                  </a:cubicBezTo>
                  <a:lnTo>
                    <a:pt x="1238" y="5097"/>
                  </a:lnTo>
                  <a:lnTo>
                    <a:pt x="1238" y="5764"/>
                  </a:lnTo>
                  <a:cubicBezTo>
                    <a:pt x="1238" y="6157"/>
                    <a:pt x="1536" y="6353"/>
                    <a:pt x="1834" y="6353"/>
                  </a:cubicBezTo>
                  <a:cubicBezTo>
                    <a:pt x="2131" y="6353"/>
                    <a:pt x="2429" y="6157"/>
                    <a:pt x="2429" y="5764"/>
                  </a:cubicBezTo>
                  <a:lnTo>
                    <a:pt x="2429" y="5097"/>
                  </a:lnTo>
                  <a:lnTo>
                    <a:pt x="2882" y="5097"/>
                  </a:lnTo>
                  <a:cubicBezTo>
                    <a:pt x="3668" y="5097"/>
                    <a:pt x="3668" y="3906"/>
                    <a:pt x="2882" y="3906"/>
                  </a:cubicBezTo>
                  <a:lnTo>
                    <a:pt x="2429" y="3906"/>
                  </a:lnTo>
                  <a:lnTo>
                    <a:pt x="2429" y="2025"/>
                  </a:lnTo>
                  <a:cubicBezTo>
                    <a:pt x="2953" y="1954"/>
                    <a:pt x="3453" y="1763"/>
                    <a:pt x="3882" y="1477"/>
                  </a:cubicBezTo>
                  <a:cubicBezTo>
                    <a:pt x="4358" y="1168"/>
                    <a:pt x="4763" y="739"/>
                    <a:pt x="5049" y="263"/>
                  </a:cubicBezTo>
                  <a:cubicBezTo>
                    <a:pt x="5096" y="168"/>
                    <a:pt x="5073" y="72"/>
                    <a:pt x="4977" y="25"/>
                  </a:cubicBezTo>
                  <a:cubicBezTo>
                    <a:pt x="4953" y="9"/>
                    <a:pt x="4924" y="1"/>
                    <a:pt x="48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9" name="Google Shape;399;p21"/>
          <p:cNvGrpSpPr/>
          <p:nvPr/>
        </p:nvGrpSpPr>
        <p:grpSpPr>
          <a:xfrm>
            <a:off x="928819" y="1754094"/>
            <a:ext cx="428350" cy="393467"/>
            <a:chOff x="3998019" y="2779930"/>
            <a:chExt cx="428350" cy="393467"/>
          </a:xfrm>
        </p:grpSpPr>
        <p:sp>
          <p:nvSpPr>
            <p:cNvPr id="400" name="Google Shape;400;p21"/>
            <p:cNvSpPr/>
            <p:nvPr/>
          </p:nvSpPr>
          <p:spPr>
            <a:xfrm>
              <a:off x="3998019" y="2779930"/>
              <a:ext cx="428350" cy="393467"/>
            </a:xfrm>
            <a:custGeom>
              <a:avLst/>
              <a:gdLst/>
              <a:ahLst/>
              <a:cxnLst/>
              <a:rect l="l" t="t" r="r" b="b"/>
              <a:pathLst>
                <a:path w="12906" h="11855" extrusionOk="0">
                  <a:moveTo>
                    <a:pt x="6668" y="2334"/>
                  </a:moveTo>
                  <a:cubicBezTo>
                    <a:pt x="6954" y="2763"/>
                    <a:pt x="7121" y="3263"/>
                    <a:pt x="7121" y="3787"/>
                  </a:cubicBezTo>
                  <a:cubicBezTo>
                    <a:pt x="7097" y="4311"/>
                    <a:pt x="6954" y="4811"/>
                    <a:pt x="6668" y="5264"/>
                  </a:cubicBezTo>
                  <a:cubicBezTo>
                    <a:pt x="6049" y="4382"/>
                    <a:pt x="6049" y="3216"/>
                    <a:pt x="6668" y="2334"/>
                  </a:cubicBezTo>
                  <a:close/>
                  <a:moveTo>
                    <a:pt x="8855" y="1215"/>
                  </a:moveTo>
                  <a:cubicBezTo>
                    <a:pt x="10264" y="1215"/>
                    <a:pt x="11384" y="2373"/>
                    <a:pt x="11384" y="3787"/>
                  </a:cubicBezTo>
                  <a:cubicBezTo>
                    <a:pt x="11384" y="5216"/>
                    <a:pt x="10241" y="6383"/>
                    <a:pt x="8812" y="6383"/>
                  </a:cubicBezTo>
                  <a:cubicBezTo>
                    <a:pt x="8359" y="6383"/>
                    <a:pt x="7931" y="6264"/>
                    <a:pt x="7550" y="6049"/>
                  </a:cubicBezTo>
                  <a:cubicBezTo>
                    <a:pt x="8550" y="4716"/>
                    <a:pt x="8550" y="2858"/>
                    <a:pt x="7550" y="1525"/>
                  </a:cubicBezTo>
                  <a:cubicBezTo>
                    <a:pt x="7931" y="1310"/>
                    <a:pt x="8359" y="1215"/>
                    <a:pt x="8812" y="1215"/>
                  </a:cubicBezTo>
                  <a:cubicBezTo>
                    <a:pt x="8826" y="1215"/>
                    <a:pt x="8840" y="1215"/>
                    <a:pt x="8855" y="1215"/>
                  </a:cubicBezTo>
                  <a:close/>
                  <a:moveTo>
                    <a:pt x="4480" y="360"/>
                  </a:moveTo>
                  <a:cubicBezTo>
                    <a:pt x="6246" y="360"/>
                    <a:pt x="7924" y="1743"/>
                    <a:pt x="7931" y="3799"/>
                  </a:cubicBezTo>
                  <a:lnTo>
                    <a:pt x="7931" y="3799"/>
                  </a:lnTo>
                  <a:cubicBezTo>
                    <a:pt x="7928" y="4557"/>
                    <a:pt x="7690" y="5290"/>
                    <a:pt x="7240" y="5883"/>
                  </a:cubicBezTo>
                  <a:cubicBezTo>
                    <a:pt x="7097" y="5788"/>
                    <a:pt x="6978" y="5668"/>
                    <a:pt x="6883" y="5549"/>
                  </a:cubicBezTo>
                  <a:cubicBezTo>
                    <a:pt x="8288" y="3620"/>
                    <a:pt x="6930" y="882"/>
                    <a:pt x="4525" y="858"/>
                  </a:cubicBezTo>
                  <a:cubicBezTo>
                    <a:pt x="3192" y="858"/>
                    <a:pt x="2025" y="1763"/>
                    <a:pt x="1715" y="3049"/>
                  </a:cubicBezTo>
                  <a:cubicBezTo>
                    <a:pt x="1672" y="3191"/>
                    <a:pt x="1774" y="3282"/>
                    <a:pt x="1878" y="3282"/>
                  </a:cubicBezTo>
                  <a:cubicBezTo>
                    <a:pt x="1948" y="3282"/>
                    <a:pt x="2020" y="3240"/>
                    <a:pt x="2048" y="3144"/>
                  </a:cubicBezTo>
                  <a:cubicBezTo>
                    <a:pt x="2345" y="1959"/>
                    <a:pt x="3407" y="1207"/>
                    <a:pt x="4534" y="1207"/>
                  </a:cubicBezTo>
                  <a:cubicBezTo>
                    <a:pt x="4947" y="1207"/>
                    <a:pt x="5368" y="1308"/>
                    <a:pt x="5764" y="1525"/>
                  </a:cubicBezTo>
                  <a:cubicBezTo>
                    <a:pt x="4763" y="2882"/>
                    <a:pt x="4763" y="4716"/>
                    <a:pt x="5764" y="6073"/>
                  </a:cubicBezTo>
                  <a:cubicBezTo>
                    <a:pt x="5363" y="6296"/>
                    <a:pt x="4941" y="6398"/>
                    <a:pt x="4530" y="6398"/>
                  </a:cubicBezTo>
                  <a:cubicBezTo>
                    <a:pt x="3183" y="6398"/>
                    <a:pt x="1953" y="5307"/>
                    <a:pt x="1953" y="3811"/>
                  </a:cubicBezTo>
                  <a:cubicBezTo>
                    <a:pt x="1953" y="3716"/>
                    <a:pt x="1882" y="3644"/>
                    <a:pt x="1810" y="3620"/>
                  </a:cubicBezTo>
                  <a:cubicBezTo>
                    <a:pt x="1691" y="3620"/>
                    <a:pt x="1620" y="3692"/>
                    <a:pt x="1620" y="3811"/>
                  </a:cubicBezTo>
                  <a:cubicBezTo>
                    <a:pt x="1596" y="5430"/>
                    <a:pt x="2906" y="6740"/>
                    <a:pt x="4525" y="6740"/>
                  </a:cubicBezTo>
                  <a:cubicBezTo>
                    <a:pt x="5049" y="6740"/>
                    <a:pt x="5549" y="6597"/>
                    <a:pt x="6002" y="6335"/>
                  </a:cubicBezTo>
                  <a:cubicBezTo>
                    <a:pt x="6097" y="6478"/>
                    <a:pt x="6216" y="6597"/>
                    <a:pt x="6359" y="6692"/>
                  </a:cubicBezTo>
                  <a:cubicBezTo>
                    <a:pt x="5930" y="6978"/>
                    <a:pt x="5430" y="7145"/>
                    <a:pt x="4930" y="7216"/>
                  </a:cubicBezTo>
                  <a:cubicBezTo>
                    <a:pt x="4835" y="7216"/>
                    <a:pt x="4763" y="7288"/>
                    <a:pt x="4763" y="7383"/>
                  </a:cubicBezTo>
                  <a:lnTo>
                    <a:pt x="4763" y="10288"/>
                  </a:lnTo>
                  <a:cubicBezTo>
                    <a:pt x="4763" y="10386"/>
                    <a:pt x="4853" y="10451"/>
                    <a:pt x="4948" y="10451"/>
                  </a:cubicBezTo>
                  <a:cubicBezTo>
                    <a:pt x="4991" y="10451"/>
                    <a:pt x="5036" y="10437"/>
                    <a:pt x="5073" y="10408"/>
                  </a:cubicBezTo>
                  <a:lnTo>
                    <a:pt x="5597" y="9884"/>
                  </a:lnTo>
                  <a:cubicBezTo>
                    <a:pt x="5633" y="9836"/>
                    <a:pt x="5692" y="9812"/>
                    <a:pt x="5755" y="9812"/>
                  </a:cubicBezTo>
                  <a:cubicBezTo>
                    <a:pt x="5817" y="9812"/>
                    <a:pt x="5883" y="9836"/>
                    <a:pt x="5930" y="9884"/>
                  </a:cubicBezTo>
                  <a:cubicBezTo>
                    <a:pt x="6026" y="9979"/>
                    <a:pt x="6026" y="10146"/>
                    <a:pt x="5930" y="10241"/>
                  </a:cubicBezTo>
                  <a:lnTo>
                    <a:pt x="4692" y="11455"/>
                  </a:lnTo>
                  <a:cubicBezTo>
                    <a:pt x="4644" y="11503"/>
                    <a:pt x="4585" y="11527"/>
                    <a:pt x="4525" y="11527"/>
                  </a:cubicBezTo>
                  <a:cubicBezTo>
                    <a:pt x="4466" y="11527"/>
                    <a:pt x="4406" y="11503"/>
                    <a:pt x="4358" y="11455"/>
                  </a:cubicBezTo>
                  <a:lnTo>
                    <a:pt x="3144" y="10241"/>
                  </a:lnTo>
                  <a:cubicBezTo>
                    <a:pt x="3049" y="10146"/>
                    <a:pt x="3049" y="9979"/>
                    <a:pt x="3144" y="9884"/>
                  </a:cubicBezTo>
                  <a:cubicBezTo>
                    <a:pt x="3192" y="9836"/>
                    <a:pt x="3251" y="9812"/>
                    <a:pt x="3311" y="9812"/>
                  </a:cubicBezTo>
                  <a:cubicBezTo>
                    <a:pt x="3370" y="9812"/>
                    <a:pt x="3430" y="9836"/>
                    <a:pt x="3477" y="9884"/>
                  </a:cubicBezTo>
                  <a:lnTo>
                    <a:pt x="4001" y="10408"/>
                  </a:lnTo>
                  <a:cubicBezTo>
                    <a:pt x="4031" y="10437"/>
                    <a:pt x="4070" y="10451"/>
                    <a:pt x="4110" y="10451"/>
                  </a:cubicBezTo>
                  <a:cubicBezTo>
                    <a:pt x="4197" y="10451"/>
                    <a:pt x="4287" y="10386"/>
                    <a:pt x="4287" y="10288"/>
                  </a:cubicBezTo>
                  <a:lnTo>
                    <a:pt x="4287" y="7383"/>
                  </a:lnTo>
                  <a:cubicBezTo>
                    <a:pt x="4287" y="7288"/>
                    <a:pt x="4216" y="7216"/>
                    <a:pt x="4144" y="7216"/>
                  </a:cubicBezTo>
                  <a:cubicBezTo>
                    <a:pt x="1191" y="6883"/>
                    <a:pt x="0" y="3239"/>
                    <a:pt x="2215" y="1239"/>
                  </a:cubicBezTo>
                  <a:cubicBezTo>
                    <a:pt x="2895" y="632"/>
                    <a:pt x="3696" y="360"/>
                    <a:pt x="4480" y="360"/>
                  </a:cubicBezTo>
                  <a:close/>
                  <a:moveTo>
                    <a:pt x="4533" y="0"/>
                  </a:moveTo>
                  <a:cubicBezTo>
                    <a:pt x="2564" y="0"/>
                    <a:pt x="739" y="1555"/>
                    <a:pt x="739" y="3787"/>
                  </a:cubicBezTo>
                  <a:cubicBezTo>
                    <a:pt x="739" y="6859"/>
                    <a:pt x="3930" y="7526"/>
                    <a:pt x="3930" y="7526"/>
                  </a:cubicBezTo>
                  <a:lnTo>
                    <a:pt x="3930" y="9860"/>
                  </a:lnTo>
                  <a:lnTo>
                    <a:pt x="3715" y="9645"/>
                  </a:lnTo>
                  <a:cubicBezTo>
                    <a:pt x="3590" y="9536"/>
                    <a:pt x="3434" y="9478"/>
                    <a:pt x="3281" y="9478"/>
                  </a:cubicBezTo>
                  <a:cubicBezTo>
                    <a:pt x="3201" y="9478"/>
                    <a:pt x="3122" y="9494"/>
                    <a:pt x="3049" y="9526"/>
                  </a:cubicBezTo>
                  <a:cubicBezTo>
                    <a:pt x="2834" y="9645"/>
                    <a:pt x="2691" y="9860"/>
                    <a:pt x="2715" y="10098"/>
                  </a:cubicBezTo>
                  <a:cubicBezTo>
                    <a:pt x="2715" y="10241"/>
                    <a:pt x="2787" y="10384"/>
                    <a:pt x="2882" y="10479"/>
                  </a:cubicBezTo>
                  <a:lnTo>
                    <a:pt x="4097" y="11693"/>
                  </a:lnTo>
                  <a:cubicBezTo>
                    <a:pt x="4216" y="11801"/>
                    <a:pt x="4370" y="11854"/>
                    <a:pt x="4522" y="11854"/>
                  </a:cubicBezTo>
                  <a:cubicBezTo>
                    <a:pt x="4674" y="11854"/>
                    <a:pt x="4823" y="11801"/>
                    <a:pt x="4930" y="11693"/>
                  </a:cubicBezTo>
                  <a:lnTo>
                    <a:pt x="6168" y="10479"/>
                  </a:lnTo>
                  <a:cubicBezTo>
                    <a:pt x="6335" y="10312"/>
                    <a:pt x="6383" y="10050"/>
                    <a:pt x="6287" y="9812"/>
                  </a:cubicBezTo>
                  <a:cubicBezTo>
                    <a:pt x="6177" y="9613"/>
                    <a:pt x="5964" y="9476"/>
                    <a:pt x="5744" y="9476"/>
                  </a:cubicBezTo>
                  <a:cubicBezTo>
                    <a:pt x="5727" y="9476"/>
                    <a:pt x="5709" y="9477"/>
                    <a:pt x="5692" y="9479"/>
                  </a:cubicBezTo>
                  <a:cubicBezTo>
                    <a:pt x="5549" y="9479"/>
                    <a:pt x="5430" y="9550"/>
                    <a:pt x="5311" y="9645"/>
                  </a:cubicBezTo>
                  <a:lnTo>
                    <a:pt x="5097" y="9860"/>
                  </a:lnTo>
                  <a:lnTo>
                    <a:pt x="5097" y="7526"/>
                  </a:lnTo>
                  <a:cubicBezTo>
                    <a:pt x="5668" y="7431"/>
                    <a:pt x="6192" y="7216"/>
                    <a:pt x="6645" y="6907"/>
                  </a:cubicBezTo>
                  <a:cubicBezTo>
                    <a:pt x="7121" y="7240"/>
                    <a:pt x="7645" y="7431"/>
                    <a:pt x="8193" y="7526"/>
                  </a:cubicBezTo>
                  <a:lnTo>
                    <a:pt x="8193" y="8264"/>
                  </a:lnTo>
                  <a:cubicBezTo>
                    <a:pt x="8193" y="8359"/>
                    <a:pt x="8264" y="8431"/>
                    <a:pt x="8359" y="8431"/>
                  </a:cubicBezTo>
                  <a:cubicBezTo>
                    <a:pt x="8455" y="8431"/>
                    <a:pt x="8526" y="8359"/>
                    <a:pt x="8526" y="8264"/>
                  </a:cubicBezTo>
                  <a:lnTo>
                    <a:pt x="8526" y="7383"/>
                  </a:lnTo>
                  <a:cubicBezTo>
                    <a:pt x="8526" y="7383"/>
                    <a:pt x="8478" y="7216"/>
                    <a:pt x="8383" y="7216"/>
                  </a:cubicBezTo>
                  <a:cubicBezTo>
                    <a:pt x="5740" y="6907"/>
                    <a:pt x="4430" y="3835"/>
                    <a:pt x="6049" y="1715"/>
                  </a:cubicBezTo>
                  <a:lnTo>
                    <a:pt x="6049" y="1715"/>
                  </a:lnTo>
                  <a:cubicBezTo>
                    <a:pt x="6192" y="1834"/>
                    <a:pt x="6311" y="1930"/>
                    <a:pt x="6407" y="2049"/>
                  </a:cubicBezTo>
                  <a:cubicBezTo>
                    <a:pt x="5502" y="3263"/>
                    <a:pt x="5668" y="4978"/>
                    <a:pt x="6788" y="6002"/>
                  </a:cubicBezTo>
                  <a:cubicBezTo>
                    <a:pt x="7350" y="6517"/>
                    <a:pt x="8064" y="6773"/>
                    <a:pt x="8777" y="6773"/>
                  </a:cubicBezTo>
                  <a:cubicBezTo>
                    <a:pt x="9481" y="6773"/>
                    <a:pt x="10184" y="6523"/>
                    <a:pt x="10741" y="6026"/>
                  </a:cubicBezTo>
                  <a:cubicBezTo>
                    <a:pt x="11884" y="5025"/>
                    <a:pt x="12074" y="3311"/>
                    <a:pt x="11193" y="2096"/>
                  </a:cubicBezTo>
                  <a:cubicBezTo>
                    <a:pt x="10608" y="1296"/>
                    <a:pt x="9705" y="864"/>
                    <a:pt x="8786" y="864"/>
                  </a:cubicBezTo>
                  <a:cubicBezTo>
                    <a:pt x="8283" y="864"/>
                    <a:pt x="7775" y="993"/>
                    <a:pt x="7311" y="1263"/>
                  </a:cubicBezTo>
                  <a:cubicBezTo>
                    <a:pt x="7192" y="1144"/>
                    <a:pt x="7073" y="1025"/>
                    <a:pt x="6930" y="906"/>
                  </a:cubicBezTo>
                  <a:cubicBezTo>
                    <a:pt x="7537" y="513"/>
                    <a:pt x="8177" y="339"/>
                    <a:pt x="8795" y="339"/>
                  </a:cubicBezTo>
                  <a:cubicBezTo>
                    <a:pt x="10990" y="339"/>
                    <a:pt x="12906" y="2538"/>
                    <a:pt x="12051" y="4954"/>
                  </a:cubicBezTo>
                  <a:cubicBezTo>
                    <a:pt x="11991" y="5089"/>
                    <a:pt x="12101" y="5186"/>
                    <a:pt x="12208" y="5186"/>
                  </a:cubicBezTo>
                  <a:cubicBezTo>
                    <a:pt x="12271" y="5186"/>
                    <a:pt x="12334" y="5152"/>
                    <a:pt x="12360" y="5073"/>
                  </a:cubicBezTo>
                  <a:cubicBezTo>
                    <a:pt x="12527" y="4668"/>
                    <a:pt x="12598" y="4240"/>
                    <a:pt x="12598" y="3787"/>
                  </a:cubicBezTo>
                  <a:cubicBezTo>
                    <a:pt x="12598" y="1706"/>
                    <a:pt x="10907" y="24"/>
                    <a:pt x="8855" y="24"/>
                  </a:cubicBezTo>
                  <a:cubicBezTo>
                    <a:pt x="8841" y="24"/>
                    <a:pt x="8826" y="24"/>
                    <a:pt x="8812" y="24"/>
                  </a:cubicBezTo>
                  <a:cubicBezTo>
                    <a:pt x="8776" y="23"/>
                    <a:pt x="8740" y="23"/>
                    <a:pt x="8704" y="23"/>
                  </a:cubicBezTo>
                  <a:cubicBezTo>
                    <a:pt x="7959" y="23"/>
                    <a:pt x="7259" y="258"/>
                    <a:pt x="6668" y="667"/>
                  </a:cubicBezTo>
                  <a:cubicBezTo>
                    <a:pt x="5992" y="208"/>
                    <a:pt x="5253" y="0"/>
                    <a:pt x="45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1"/>
            <p:cNvSpPr/>
            <p:nvPr/>
          </p:nvSpPr>
          <p:spPr>
            <a:xfrm>
              <a:off x="4229287" y="2961711"/>
              <a:ext cx="169501" cy="211686"/>
            </a:xfrm>
            <a:custGeom>
              <a:avLst/>
              <a:gdLst/>
              <a:ahLst/>
              <a:cxnLst/>
              <a:rect l="l" t="t" r="r" b="b"/>
              <a:pathLst>
                <a:path w="5107" h="6378" extrusionOk="0">
                  <a:moveTo>
                    <a:pt x="4904" y="1"/>
                  </a:moveTo>
                  <a:cubicBezTo>
                    <a:pt x="4844" y="1"/>
                    <a:pt x="4781" y="33"/>
                    <a:pt x="4749" y="96"/>
                  </a:cubicBezTo>
                  <a:cubicBezTo>
                    <a:pt x="4201" y="1001"/>
                    <a:pt x="3296" y="1596"/>
                    <a:pt x="2249" y="1716"/>
                  </a:cubicBezTo>
                  <a:cubicBezTo>
                    <a:pt x="2153" y="1739"/>
                    <a:pt x="2082" y="1811"/>
                    <a:pt x="2082" y="1882"/>
                  </a:cubicBezTo>
                  <a:lnTo>
                    <a:pt x="2082" y="4788"/>
                  </a:lnTo>
                  <a:cubicBezTo>
                    <a:pt x="2082" y="4903"/>
                    <a:pt x="2174" y="4973"/>
                    <a:pt x="2270" y="4973"/>
                  </a:cubicBezTo>
                  <a:cubicBezTo>
                    <a:pt x="2312" y="4973"/>
                    <a:pt x="2355" y="4960"/>
                    <a:pt x="2392" y="4931"/>
                  </a:cubicBezTo>
                  <a:lnTo>
                    <a:pt x="2892" y="4407"/>
                  </a:lnTo>
                  <a:cubicBezTo>
                    <a:pt x="2945" y="4358"/>
                    <a:pt x="3004" y="4338"/>
                    <a:pt x="3060" y="4338"/>
                  </a:cubicBezTo>
                  <a:cubicBezTo>
                    <a:pt x="3252" y="4338"/>
                    <a:pt x="3415" y="4579"/>
                    <a:pt x="3249" y="4764"/>
                  </a:cubicBezTo>
                  <a:lnTo>
                    <a:pt x="2010" y="5955"/>
                  </a:lnTo>
                  <a:cubicBezTo>
                    <a:pt x="1963" y="6002"/>
                    <a:pt x="1903" y="6026"/>
                    <a:pt x="1844" y="6026"/>
                  </a:cubicBezTo>
                  <a:cubicBezTo>
                    <a:pt x="1784" y="6026"/>
                    <a:pt x="1725" y="6002"/>
                    <a:pt x="1677" y="5955"/>
                  </a:cubicBezTo>
                  <a:lnTo>
                    <a:pt x="463" y="4764"/>
                  </a:lnTo>
                  <a:cubicBezTo>
                    <a:pt x="343" y="4669"/>
                    <a:pt x="343" y="4502"/>
                    <a:pt x="463" y="4407"/>
                  </a:cubicBezTo>
                  <a:cubicBezTo>
                    <a:pt x="510" y="4371"/>
                    <a:pt x="570" y="4353"/>
                    <a:pt x="629" y="4353"/>
                  </a:cubicBezTo>
                  <a:cubicBezTo>
                    <a:pt x="689" y="4353"/>
                    <a:pt x="748" y="4371"/>
                    <a:pt x="796" y="4407"/>
                  </a:cubicBezTo>
                  <a:lnTo>
                    <a:pt x="1320" y="4931"/>
                  </a:lnTo>
                  <a:cubicBezTo>
                    <a:pt x="1349" y="4960"/>
                    <a:pt x="1387" y="4973"/>
                    <a:pt x="1426" y="4973"/>
                  </a:cubicBezTo>
                  <a:cubicBezTo>
                    <a:pt x="1514" y="4973"/>
                    <a:pt x="1606" y="4903"/>
                    <a:pt x="1606" y="4788"/>
                  </a:cubicBezTo>
                  <a:lnTo>
                    <a:pt x="1606" y="3502"/>
                  </a:lnTo>
                  <a:cubicBezTo>
                    <a:pt x="1606" y="3406"/>
                    <a:pt x="1534" y="3335"/>
                    <a:pt x="1439" y="3311"/>
                  </a:cubicBezTo>
                  <a:cubicBezTo>
                    <a:pt x="1344" y="3311"/>
                    <a:pt x="1248" y="3383"/>
                    <a:pt x="1248" y="3478"/>
                  </a:cubicBezTo>
                  <a:lnTo>
                    <a:pt x="1248" y="4383"/>
                  </a:lnTo>
                  <a:lnTo>
                    <a:pt x="1034" y="4168"/>
                  </a:lnTo>
                  <a:cubicBezTo>
                    <a:pt x="910" y="4052"/>
                    <a:pt x="763" y="4000"/>
                    <a:pt x="621" y="4000"/>
                  </a:cubicBezTo>
                  <a:cubicBezTo>
                    <a:pt x="300" y="4000"/>
                    <a:pt x="1" y="4265"/>
                    <a:pt x="34" y="4645"/>
                  </a:cubicBezTo>
                  <a:cubicBezTo>
                    <a:pt x="58" y="4788"/>
                    <a:pt x="105" y="4907"/>
                    <a:pt x="201" y="5002"/>
                  </a:cubicBezTo>
                  <a:lnTo>
                    <a:pt x="1439" y="6216"/>
                  </a:lnTo>
                  <a:cubicBezTo>
                    <a:pt x="1546" y="6324"/>
                    <a:pt x="1695" y="6377"/>
                    <a:pt x="1844" y="6377"/>
                  </a:cubicBezTo>
                  <a:cubicBezTo>
                    <a:pt x="1993" y="6377"/>
                    <a:pt x="2141" y="6324"/>
                    <a:pt x="2249" y="6216"/>
                  </a:cubicBezTo>
                  <a:lnTo>
                    <a:pt x="3487" y="5002"/>
                  </a:lnTo>
                  <a:cubicBezTo>
                    <a:pt x="3855" y="4634"/>
                    <a:pt x="3579" y="3999"/>
                    <a:pt x="3066" y="3999"/>
                  </a:cubicBezTo>
                  <a:cubicBezTo>
                    <a:pt x="3048" y="3999"/>
                    <a:pt x="3029" y="4000"/>
                    <a:pt x="3011" y="4002"/>
                  </a:cubicBezTo>
                  <a:cubicBezTo>
                    <a:pt x="2892" y="4002"/>
                    <a:pt x="2749" y="4073"/>
                    <a:pt x="2653" y="4168"/>
                  </a:cubicBezTo>
                  <a:lnTo>
                    <a:pt x="2439" y="4383"/>
                  </a:lnTo>
                  <a:lnTo>
                    <a:pt x="2439" y="2025"/>
                  </a:lnTo>
                  <a:cubicBezTo>
                    <a:pt x="2963" y="1954"/>
                    <a:pt x="3463" y="1763"/>
                    <a:pt x="3892" y="1477"/>
                  </a:cubicBezTo>
                  <a:cubicBezTo>
                    <a:pt x="4368" y="1168"/>
                    <a:pt x="4773" y="763"/>
                    <a:pt x="5059" y="263"/>
                  </a:cubicBezTo>
                  <a:cubicBezTo>
                    <a:pt x="5106" y="191"/>
                    <a:pt x="5083" y="72"/>
                    <a:pt x="4987" y="25"/>
                  </a:cubicBezTo>
                  <a:cubicBezTo>
                    <a:pt x="4963" y="9"/>
                    <a:pt x="4934" y="1"/>
                    <a:pt x="49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2" name="Google Shape;402;p21"/>
          <p:cNvSpPr/>
          <p:nvPr/>
        </p:nvSpPr>
        <p:spPr>
          <a:xfrm>
            <a:off x="3715056" y="1754791"/>
            <a:ext cx="342288" cy="392073"/>
          </a:xfrm>
          <a:custGeom>
            <a:avLst/>
            <a:gdLst/>
            <a:ahLst/>
            <a:cxnLst/>
            <a:rect l="l" t="t" r="r" b="b"/>
            <a:pathLst>
              <a:path w="10313" h="11813" extrusionOk="0">
                <a:moveTo>
                  <a:pt x="5231" y="2476"/>
                </a:moveTo>
                <a:cubicBezTo>
                  <a:pt x="5202" y="2476"/>
                  <a:pt x="5174" y="2476"/>
                  <a:pt x="5145" y="2477"/>
                </a:cubicBezTo>
                <a:cubicBezTo>
                  <a:pt x="4621" y="2477"/>
                  <a:pt x="4121" y="2644"/>
                  <a:pt x="3716" y="2953"/>
                </a:cubicBezTo>
                <a:cubicBezTo>
                  <a:pt x="3287" y="3263"/>
                  <a:pt x="3001" y="3692"/>
                  <a:pt x="2835" y="4168"/>
                </a:cubicBezTo>
                <a:cubicBezTo>
                  <a:pt x="2776" y="4315"/>
                  <a:pt x="2899" y="4417"/>
                  <a:pt x="3013" y="4417"/>
                </a:cubicBezTo>
                <a:cubicBezTo>
                  <a:pt x="3083" y="4417"/>
                  <a:pt x="3150" y="4378"/>
                  <a:pt x="3168" y="4287"/>
                </a:cubicBezTo>
                <a:cubicBezTo>
                  <a:pt x="3500" y="3282"/>
                  <a:pt x="4308" y="2837"/>
                  <a:pt x="5118" y="2837"/>
                </a:cubicBezTo>
                <a:cubicBezTo>
                  <a:pt x="6284" y="2837"/>
                  <a:pt x="7455" y="3760"/>
                  <a:pt x="7216" y="5263"/>
                </a:cubicBezTo>
                <a:cubicBezTo>
                  <a:pt x="7059" y="6275"/>
                  <a:pt x="6181" y="7010"/>
                  <a:pt x="5183" y="7010"/>
                </a:cubicBezTo>
                <a:cubicBezTo>
                  <a:pt x="5123" y="7010"/>
                  <a:pt x="5062" y="7007"/>
                  <a:pt x="5002" y="7002"/>
                </a:cubicBezTo>
                <a:cubicBezTo>
                  <a:pt x="3906" y="6907"/>
                  <a:pt x="3073" y="6002"/>
                  <a:pt x="3073" y="4930"/>
                </a:cubicBezTo>
                <a:cubicBezTo>
                  <a:pt x="3061" y="4823"/>
                  <a:pt x="2977" y="4769"/>
                  <a:pt x="2894" y="4769"/>
                </a:cubicBezTo>
                <a:cubicBezTo>
                  <a:pt x="2811" y="4769"/>
                  <a:pt x="2727" y="4823"/>
                  <a:pt x="2715" y="4930"/>
                </a:cubicBezTo>
                <a:cubicBezTo>
                  <a:pt x="2715" y="6264"/>
                  <a:pt x="3811" y="7359"/>
                  <a:pt x="5168" y="7359"/>
                </a:cubicBezTo>
                <a:lnTo>
                  <a:pt x="5145" y="7335"/>
                </a:lnTo>
                <a:lnTo>
                  <a:pt x="5145" y="7335"/>
                </a:lnTo>
                <a:cubicBezTo>
                  <a:pt x="5174" y="7336"/>
                  <a:pt x="5202" y="7337"/>
                  <a:pt x="5231" y="7337"/>
                </a:cubicBezTo>
                <a:cubicBezTo>
                  <a:pt x="6573" y="7337"/>
                  <a:pt x="7669" y="6259"/>
                  <a:pt x="7669" y="4906"/>
                </a:cubicBezTo>
                <a:cubicBezTo>
                  <a:pt x="7669" y="3554"/>
                  <a:pt x="6573" y="2476"/>
                  <a:pt x="5231" y="2476"/>
                </a:cubicBezTo>
                <a:close/>
                <a:moveTo>
                  <a:pt x="2048" y="0"/>
                </a:moveTo>
                <a:cubicBezTo>
                  <a:pt x="2040" y="0"/>
                  <a:pt x="2033" y="0"/>
                  <a:pt x="2025" y="1"/>
                </a:cubicBezTo>
                <a:lnTo>
                  <a:pt x="572" y="72"/>
                </a:lnTo>
                <a:cubicBezTo>
                  <a:pt x="263" y="72"/>
                  <a:pt x="1" y="334"/>
                  <a:pt x="1" y="667"/>
                </a:cubicBezTo>
                <a:lnTo>
                  <a:pt x="48" y="2120"/>
                </a:lnTo>
                <a:cubicBezTo>
                  <a:pt x="48" y="2430"/>
                  <a:pt x="310" y="2692"/>
                  <a:pt x="644" y="2692"/>
                </a:cubicBezTo>
                <a:cubicBezTo>
                  <a:pt x="953" y="2692"/>
                  <a:pt x="1239" y="2406"/>
                  <a:pt x="1239" y="2096"/>
                </a:cubicBezTo>
                <a:lnTo>
                  <a:pt x="1239" y="2049"/>
                </a:lnTo>
                <a:lnTo>
                  <a:pt x="1429" y="2239"/>
                </a:lnTo>
                <a:lnTo>
                  <a:pt x="1287" y="2358"/>
                </a:lnTo>
                <a:cubicBezTo>
                  <a:pt x="973" y="2800"/>
                  <a:pt x="1345" y="3314"/>
                  <a:pt x="1782" y="3314"/>
                </a:cubicBezTo>
                <a:cubicBezTo>
                  <a:pt x="1910" y="3314"/>
                  <a:pt x="2044" y="3270"/>
                  <a:pt x="2168" y="3168"/>
                </a:cubicBezTo>
                <a:lnTo>
                  <a:pt x="2287" y="3025"/>
                </a:lnTo>
                <a:lnTo>
                  <a:pt x="2430" y="3168"/>
                </a:lnTo>
                <a:cubicBezTo>
                  <a:pt x="2096" y="3692"/>
                  <a:pt x="1906" y="4311"/>
                  <a:pt x="1930" y="4930"/>
                </a:cubicBezTo>
                <a:cubicBezTo>
                  <a:pt x="1930" y="6478"/>
                  <a:pt x="3025" y="7812"/>
                  <a:pt x="4573" y="8121"/>
                </a:cubicBezTo>
                <a:lnTo>
                  <a:pt x="4573" y="9169"/>
                </a:lnTo>
                <a:cubicBezTo>
                  <a:pt x="4549" y="9193"/>
                  <a:pt x="4573" y="9217"/>
                  <a:pt x="4573" y="9240"/>
                </a:cubicBezTo>
                <a:cubicBezTo>
                  <a:pt x="4617" y="9294"/>
                  <a:pt x="4675" y="9317"/>
                  <a:pt x="4729" y="9317"/>
                </a:cubicBezTo>
                <a:cubicBezTo>
                  <a:pt x="4822" y="9317"/>
                  <a:pt x="4906" y="9250"/>
                  <a:pt x="4906" y="9145"/>
                </a:cubicBezTo>
                <a:lnTo>
                  <a:pt x="4906" y="8002"/>
                </a:lnTo>
                <a:cubicBezTo>
                  <a:pt x="4906" y="7907"/>
                  <a:pt x="4835" y="7835"/>
                  <a:pt x="4764" y="7812"/>
                </a:cubicBezTo>
                <a:cubicBezTo>
                  <a:pt x="3311" y="7621"/>
                  <a:pt x="2239" y="6407"/>
                  <a:pt x="2239" y="4954"/>
                </a:cubicBezTo>
                <a:cubicBezTo>
                  <a:pt x="2239" y="4335"/>
                  <a:pt x="2430" y="3763"/>
                  <a:pt x="2787" y="3263"/>
                </a:cubicBezTo>
                <a:cubicBezTo>
                  <a:pt x="2835" y="3192"/>
                  <a:pt x="2811" y="3096"/>
                  <a:pt x="2763" y="3049"/>
                </a:cubicBezTo>
                <a:lnTo>
                  <a:pt x="2382" y="2692"/>
                </a:lnTo>
                <a:cubicBezTo>
                  <a:pt x="2346" y="2656"/>
                  <a:pt x="2299" y="2638"/>
                  <a:pt x="2251" y="2638"/>
                </a:cubicBezTo>
                <a:cubicBezTo>
                  <a:pt x="2203" y="2638"/>
                  <a:pt x="2156" y="2656"/>
                  <a:pt x="2120" y="2692"/>
                </a:cubicBezTo>
                <a:lnTo>
                  <a:pt x="1882" y="2953"/>
                </a:lnTo>
                <a:cubicBezTo>
                  <a:pt x="1832" y="3004"/>
                  <a:pt x="1771" y="3026"/>
                  <a:pt x="1711" y="3026"/>
                </a:cubicBezTo>
                <a:cubicBezTo>
                  <a:pt x="1571" y="3026"/>
                  <a:pt x="1437" y="2906"/>
                  <a:pt x="1453" y="2739"/>
                </a:cubicBezTo>
                <a:cubicBezTo>
                  <a:pt x="1453" y="2715"/>
                  <a:pt x="1453" y="2692"/>
                  <a:pt x="1477" y="2668"/>
                </a:cubicBezTo>
                <a:lnTo>
                  <a:pt x="1787" y="2358"/>
                </a:lnTo>
                <a:cubicBezTo>
                  <a:pt x="1858" y="2287"/>
                  <a:pt x="1858" y="2168"/>
                  <a:pt x="1787" y="2096"/>
                </a:cubicBezTo>
                <a:lnTo>
                  <a:pt x="1168" y="1525"/>
                </a:lnTo>
                <a:cubicBezTo>
                  <a:pt x="1140" y="1497"/>
                  <a:pt x="1104" y="1485"/>
                  <a:pt x="1064" y="1485"/>
                </a:cubicBezTo>
                <a:cubicBezTo>
                  <a:pt x="1036" y="1485"/>
                  <a:pt x="1007" y="1491"/>
                  <a:pt x="977" y="1501"/>
                </a:cubicBezTo>
                <a:cubicBezTo>
                  <a:pt x="906" y="1525"/>
                  <a:pt x="858" y="1596"/>
                  <a:pt x="882" y="1668"/>
                </a:cubicBezTo>
                <a:lnTo>
                  <a:pt x="882" y="2120"/>
                </a:lnTo>
                <a:cubicBezTo>
                  <a:pt x="882" y="2239"/>
                  <a:pt x="763" y="2358"/>
                  <a:pt x="620" y="2358"/>
                </a:cubicBezTo>
                <a:cubicBezTo>
                  <a:pt x="501" y="2358"/>
                  <a:pt x="382" y="2263"/>
                  <a:pt x="382" y="2120"/>
                </a:cubicBezTo>
                <a:lnTo>
                  <a:pt x="358" y="667"/>
                </a:lnTo>
                <a:cubicBezTo>
                  <a:pt x="334" y="548"/>
                  <a:pt x="453" y="429"/>
                  <a:pt x="572" y="429"/>
                </a:cubicBezTo>
                <a:lnTo>
                  <a:pt x="2025" y="358"/>
                </a:lnTo>
                <a:cubicBezTo>
                  <a:pt x="2263" y="358"/>
                  <a:pt x="2382" y="667"/>
                  <a:pt x="2192" y="810"/>
                </a:cubicBezTo>
                <a:cubicBezTo>
                  <a:pt x="2168" y="834"/>
                  <a:pt x="2144" y="858"/>
                  <a:pt x="2120" y="858"/>
                </a:cubicBezTo>
                <a:lnTo>
                  <a:pt x="1596" y="882"/>
                </a:lnTo>
                <a:cubicBezTo>
                  <a:pt x="1453" y="882"/>
                  <a:pt x="1382" y="1072"/>
                  <a:pt x="1477" y="1167"/>
                </a:cubicBezTo>
                <a:lnTo>
                  <a:pt x="2096" y="1715"/>
                </a:lnTo>
                <a:cubicBezTo>
                  <a:pt x="2132" y="1751"/>
                  <a:pt x="2180" y="1769"/>
                  <a:pt x="2224" y="1769"/>
                </a:cubicBezTo>
                <a:cubicBezTo>
                  <a:pt x="2269" y="1769"/>
                  <a:pt x="2311" y="1751"/>
                  <a:pt x="2334" y="1715"/>
                </a:cubicBezTo>
                <a:lnTo>
                  <a:pt x="2644" y="1406"/>
                </a:lnTo>
                <a:cubicBezTo>
                  <a:pt x="2697" y="1352"/>
                  <a:pt x="2758" y="1330"/>
                  <a:pt x="2816" y="1330"/>
                </a:cubicBezTo>
                <a:cubicBezTo>
                  <a:pt x="2991" y="1330"/>
                  <a:pt x="3145" y="1536"/>
                  <a:pt x="3001" y="1715"/>
                </a:cubicBezTo>
                <a:lnTo>
                  <a:pt x="2715" y="2049"/>
                </a:lnTo>
                <a:cubicBezTo>
                  <a:pt x="2644" y="2120"/>
                  <a:pt x="2644" y="2215"/>
                  <a:pt x="2715" y="2287"/>
                </a:cubicBezTo>
                <a:lnTo>
                  <a:pt x="3097" y="2668"/>
                </a:lnTo>
                <a:cubicBezTo>
                  <a:pt x="3132" y="2692"/>
                  <a:pt x="3174" y="2703"/>
                  <a:pt x="3216" y="2703"/>
                </a:cubicBezTo>
                <a:cubicBezTo>
                  <a:pt x="3257" y="2703"/>
                  <a:pt x="3299" y="2692"/>
                  <a:pt x="3335" y="2668"/>
                </a:cubicBezTo>
                <a:cubicBezTo>
                  <a:pt x="3859" y="2227"/>
                  <a:pt x="4508" y="2007"/>
                  <a:pt x="5159" y="2007"/>
                </a:cubicBezTo>
                <a:cubicBezTo>
                  <a:pt x="5811" y="2007"/>
                  <a:pt x="6466" y="2227"/>
                  <a:pt x="7002" y="2668"/>
                </a:cubicBezTo>
                <a:cubicBezTo>
                  <a:pt x="7026" y="2692"/>
                  <a:pt x="7062" y="2703"/>
                  <a:pt x="7100" y="2703"/>
                </a:cubicBezTo>
                <a:cubicBezTo>
                  <a:pt x="7139" y="2703"/>
                  <a:pt x="7181" y="2692"/>
                  <a:pt x="7216" y="2668"/>
                </a:cubicBezTo>
                <a:lnTo>
                  <a:pt x="8860" y="1167"/>
                </a:lnTo>
                <a:cubicBezTo>
                  <a:pt x="8955" y="1072"/>
                  <a:pt x="8883" y="882"/>
                  <a:pt x="8741" y="882"/>
                </a:cubicBezTo>
                <a:lnTo>
                  <a:pt x="8288" y="858"/>
                </a:lnTo>
                <a:cubicBezTo>
                  <a:pt x="8281" y="858"/>
                  <a:pt x="8274" y="859"/>
                  <a:pt x="8267" y="859"/>
                </a:cubicBezTo>
                <a:cubicBezTo>
                  <a:pt x="7946" y="859"/>
                  <a:pt x="7960" y="355"/>
                  <a:pt x="8271" y="355"/>
                </a:cubicBezTo>
                <a:cubicBezTo>
                  <a:pt x="8284" y="355"/>
                  <a:pt x="8298" y="356"/>
                  <a:pt x="8312" y="358"/>
                </a:cubicBezTo>
                <a:lnTo>
                  <a:pt x="9741" y="429"/>
                </a:lnTo>
                <a:cubicBezTo>
                  <a:pt x="9884" y="429"/>
                  <a:pt x="9979" y="548"/>
                  <a:pt x="9979" y="667"/>
                </a:cubicBezTo>
                <a:lnTo>
                  <a:pt x="9955" y="2120"/>
                </a:lnTo>
                <a:cubicBezTo>
                  <a:pt x="9967" y="2299"/>
                  <a:pt x="9836" y="2388"/>
                  <a:pt x="9705" y="2388"/>
                </a:cubicBezTo>
                <a:cubicBezTo>
                  <a:pt x="9574" y="2388"/>
                  <a:pt x="9443" y="2299"/>
                  <a:pt x="9455" y="2120"/>
                </a:cubicBezTo>
                <a:lnTo>
                  <a:pt x="9455" y="1668"/>
                </a:lnTo>
                <a:cubicBezTo>
                  <a:pt x="9455" y="1570"/>
                  <a:pt x="9366" y="1495"/>
                  <a:pt x="9279" y="1495"/>
                </a:cubicBezTo>
                <a:cubicBezTo>
                  <a:pt x="9239" y="1495"/>
                  <a:pt x="9199" y="1511"/>
                  <a:pt x="9169" y="1548"/>
                </a:cubicBezTo>
                <a:lnTo>
                  <a:pt x="7550" y="3025"/>
                </a:lnTo>
                <a:cubicBezTo>
                  <a:pt x="7478" y="3096"/>
                  <a:pt x="7478" y="3192"/>
                  <a:pt x="7526" y="3263"/>
                </a:cubicBezTo>
                <a:cubicBezTo>
                  <a:pt x="8169" y="4144"/>
                  <a:pt x="8240" y="5335"/>
                  <a:pt x="7717" y="6288"/>
                </a:cubicBezTo>
                <a:cubicBezTo>
                  <a:pt x="7717" y="6311"/>
                  <a:pt x="7717" y="6335"/>
                  <a:pt x="7717" y="6359"/>
                </a:cubicBezTo>
                <a:cubicBezTo>
                  <a:pt x="7743" y="6452"/>
                  <a:pt x="7821" y="6500"/>
                  <a:pt x="7898" y="6500"/>
                </a:cubicBezTo>
                <a:cubicBezTo>
                  <a:pt x="7959" y="6500"/>
                  <a:pt x="8018" y="6470"/>
                  <a:pt x="8050" y="6407"/>
                </a:cubicBezTo>
                <a:cubicBezTo>
                  <a:pt x="8574" y="5383"/>
                  <a:pt x="8526" y="4144"/>
                  <a:pt x="7907" y="3192"/>
                </a:cubicBezTo>
                <a:lnTo>
                  <a:pt x="9098" y="2072"/>
                </a:lnTo>
                <a:lnTo>
                  <a:pt x="9098" y="2096"/>
                </a:lnTo>
                <a:cubicBezTo>
                  <a:pt x="9098" y="2239"/>
                  <a:pt x="9145" y="2406"/>
                  <a:pt x="9241" y="2501"/>
                </a:cubicBezTo>
                <a:cubicBezTo>
                  <a:pt x="9362" y="2630"/>
                  <a:pt x="9515" y="2688"/>
                  <a:pt x="9667" y="2688"/>
                </a:cubicBezTo>
                <a:cubicBezTo>
                  <a:pt x="9962" y="2688"/>
                  <a:pt x="10249" y="2467"/>
                  <a:pt x="10265" y="2120"/>
                </a:cubicBezTo>
                <a:lnTo>
                  <a:pt x="10312" y="691"/>
                </a:lnTo>
                <a:cubicBezTo>
                  <a:pt x="10312" y="358"/>
                  <a:pt x="10050" y="96"/>
                  <a:pt x="9741" y="96"/>
                </a:cubicBezTo>
                <a:lnTo>
                  <a:pt x="8312" y="24"/>
                </a:lnTo>
                <a:cubicBezTo>
                  <a:pt x="8303" y="24"/>
                  <a:pt x="8293" y="24"/>
                  <a:pt x="8284" y="24"/>
                </a:cubicBezTo>
                <a:cubicBezTo>
                  <a:pt x="7797" y="24"/>
                  <a:pt x="7417" y="629"/>
                  <a:pt x="7931" y="1120"/>
                </a:cubicBezTo>
                <a:cubicBezTo>
                  <a:pt x="7955" y="1167"/>
                  <a:pt x="8026" y="1191"/>
                  <a:pt x="8098" y="1191"/>
                </a:cubicBezTo>
                <a:lnTo>
                  <a:pt x="8288" y="1191"/>
                </a:lnTo>
                <a:lnTo>
                  <a:pt x="7097" y="2311"/>
                </a:lnTo>
                <a:cubicBezTo>
                  <a:pt x="6526" y="1882"/>
                  <a:pt x="5847" y="1668"/>
                  <a:pt x="5168" y="1668"/>
                </a:cubicBezTo>
                <a:cubicBezTo>
                  <a:pt x="4490" y="1668"/>
                  <a:pt x="3811" y="1882"/>
                  <a:pt x="3239" y="2311"/>
                </a:cubicBezTo>
                <a:lnTo>
                  <a:pt x="3073" y="2168"/>
                </a:lnTo>
                <a:lnTo>
                  <a:pt x="3239" y="1977"/>
                </a:lnTo>
                <a:cubicBezTo>
                  <a:pt x="3554" y="1533"/>
                  <a:pt x="3178" y="1031"/>
                  <a:pt x="2749" y="1031"/>
                </a:cubicBezTo>
                <a:cubicBezTo>
                  <a:pt x="2626" y="1031"/>
                  <a:pt x="2499" y="1072"/>
                  <a:pt x="2382" y="1167"/>
                </a:cubicBezTo>
                <a:lnTo>
                  <a:pt x="2215" y="1358"/>
                </a:lnTo>
                <a:lnTo>
                  <a:pt x="2025" y="1191"/>
                </a:lnTo>
                <a:lnTo>
                  <a:pt x="2072" y="1191"/>
                </a:lnTo>
                <a:cubicBezTo>
                  <a:pt x="2851" y="1168"/>
                  <a:pt x="2812" y="0"/>
                  <a:pt x="2048" y="0"/>
                </a:cubicBezTo>
                <a:close/>
                <a:moveTo>
                  <a:pt x="7511" y="6741"/>
                </a:moveTo>
                <a:cubicBezTo>
                  <a:pt x="7466" y="6741"/>
                  <a:pt x="7421" y="6761"/>
                  <a:pt x="7383" y="6811"/>
                </a:cubicBezTo>
                <a:cubicBezTo>
                  <a:pt x="6907" y="7359"/>
                  <a:pt x="6264" y="7716"/>
                  <a:pt x="5549" y="7812"/>
                </a:cubicBezTo>
                <a:cubicBezTo>
                  <a:pt x="5454" y="7835"/>
                  <a:pt x="5383" y="7907"/>
                  <a:pt x="5407" y="7978"/>
                </a:cubicBezTo>
                <a:lnTo>
                  <a:pt x="5407" y="11217"/>
                </a:lnTo>
                <a:cubicBezTo>
                  <a:pt x="5383" y="11360"/>
                  <a:pt x="5264" y="11479"/>
                  <a:pt x="5121" y="11479"/>
                </a:cubicBezTo>
                <a:cubicBezTo>
                  <a:pt x="5002" y="11455"/>
                  <a:pt x="4906" y="11336"/>
                  <a:pt x="4906" y="11217"/>
                </a:cubicBezTo>
                <a:lnTo>
                  <a:pt x="4906" y="9860"/>
                </a:lnTo>
                <a:cubicBezTo>
                  <a:pt x="4906" y="9764"/>
                  <a:pt x="4835" y="9669"/>
                  <a:pt x="4740" y="9669"/>
                </a:cubicBezTo>
                <a:cubicBezTo>
                  <a:pt x="4621" y="9693"/>
                  <a:pt x="4549" y="9764"/>
                  <a:pt x="4573" y="9860"/>
                </a:cubicBezTo>
                <a:lnTo>
                  <a:pt x="4573" y="11217"/>
                </a:lnTo>
                <a:cubicBezTo>
                  <a:pt x="4549" y="11550"/>
                  <a:pt x="4859" y="11812"/>
                  <a:pt x="5192" y="11812"/>
                </a:cubicBezTo>
                <a:cubicBezTo>
                  <a:pt x="5502" y="11789"/>
                  <a:pt x="5740" y="11527"/>
                  <a:pt x="5740" y="11217"/>
                </a:cubicBezTo>
                <a:lnTo>
                  <a:pt x="5740" y="8145"/>
                </a:lnTo>
                <a:cubicBezTo>
                  <a:pt x="6478" y="8002"/>
                  <a:pt x="7145" y="7597"/>
                  <a:pt x="7645" y="7026"/>
                </a:cubicBezTo>
                <a:cubicBezTo>
                  <a:pt x="7750" y="6903"/>
                  <a:pt x="7636" y="6741"/>
                  <a:pt x="7511" y="674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21"/>
          <p:cNvSpPr/>
          <p:nvPr/>
        </p:nvSpPr>
        <p:spPr>
          <a:xfrm>
            <a:off x="5068479" y="1754160"/>
            <a:ext cx="378632" cy="393335"/>
          </a:xfrm>
          <a:custGeom>
            <a:avLst/>
            <a:gdLst/>
            <a:ahLst/>
            <a:cxnLst/>
            <a:rect l="l" t="t" r="r" b="b"/>
            <a:pathLst>
              <a:path w="11408" h="11851" extrusionOk="0">
                <a:moveTo>
                  <a:pt x="5886" y="2709"/>
                </a:moveTo>
                <a:cubicBezTo>
                  <a:pt x="6312" y="2709"/>
                  <a:pt x="6740" y="2870"/>
                  <a:pt x="7074" y="3191"/>
                </a:cubicBezTo>
                <a:cubicBezTo>
                  <a:pt x="7145" y="3263"/>
                  <a:pt x="7193" y="3334"/>
                  <a:pt x="7264" y="3406"/>
                </a:cubicBezTo>
                <a:cubicBezTo>
                  <a:pt x="6621" y="3739"/>
                  <a:pt x="6145" y="4287"/>
                  <a:pt x="5883" y="4953"/>
                </a:cubicBezTo>
                <a:cubicBezTo>
                  <a:pt x="5645" y="4287"/>
                  <a:pt x="5145" y="3739"/>
                  <a:pt x="4525" y="3429"/>
                </a:cubicBezTo>
                <a:cubicBezTo>
                  <a:pt x="4573" y="3334"/>
                  <a:pt x="4645" y="3263"/>
                  <a:pt x="4716" y="3191"/>
                </a:cubicBezTo>
                <a:cubicBezTo>
                  <a:pt x="5037" y="2870"/>
                  <a:pt x="5460" y="2709"/>
                  <a:pt x="5886" y="2709"/>
                </a:cubicBezTo>
                <a:close/>
                <a:moveTo>
                  <a:pt x="4240" y="4644"/>
                </a:moveTo>
                <a:lnTo>
                  <a:pt x="4240" y="4644"/>
                </a:lnTo>
                <a:cubicBezTo>
                  <a:pt x="4573" y="4906"/>
                  <a:pt x="4787" y="5263"/>
                  <a:pt x="4859" y="5668"/>
                </a:cubicBezTo>
                <a:cubicBezTo>
                  <a:pt x="4811" y="5620"/>
                  <a:pt x="4764" y="5596"/>
                  <a:pt x="4716" y="5549"/>
                </a:cubicBezTo>
                <a:cubicBezTo>
                  <a:pt x="4478" y="5311"/>
                  <a:pt x="4311" y="4977"/>
                  <a:pt x="4240" y="4644"/>
                </a:cubicBezTo>
                <a:close/>
                <a:moveTo>
                  <a:pt x="7526" y="4644"/>
                </a:moveTo>
                <a:lnTo>
                  <a:pt x="7526" y="4644"/>
                </a:lnTo>
                <a:cubicBezTo>
                  <a:pt x="7478" y="4977"/>
                  <a:pt x="7312" y="5287"/>
                  <a:pt x="7074" y="5549"/>
                </a:cubicBezTo>
                <a:cubicBezTo>
                  <a:pt x="7026" y="5573"/>
                  <a:pt x="6978" y="5620"/>
                  <a:pt x="6931" y="5668"/>
                </a:cubicBezTo>
                <a:cubicBezTo>
                  <a:pt x="6978" y="5263"/>
                  <a:pt x="7216" y="4906"/>
                  <a:pt x="7526" y="4644"/>
                </a:cubicBezTo>
                <a:close/>
                <a:moveTo>
                  <a:pt x="3382" y="4287"/>
                </a:moveTo>
                <a:lnTo>
                  <a:pt x="3382" y="4287"/>
                </a:lnTo>
                <a:cubicBezTo>
                  <a:pt x="3549" y="4310"/>
                  <a:pt x="3716" y="4358"/>
                  <a:pt x="3882" y="4430"/>
                </a:cubicBezTo>
                <a:cubicBezTo>
                  <a:pt x="3882" y="4930"/>
                  <a:pt x="4097" y="5430"/>
                  <a:pt x="4478" y="5787"/>
                </a:cubicBezTo>
                <a:cubicBezTo>
                  <a:pt x="4811" y="6144"/>
                  <a:pt x="5264" y="6359"/>
                  <a:pt x="5740" y="6382"/>
                </a:cubicBezTo>
                <a:cubicBezTo>
                  <a:pt x="5764" y="6549"/>
                  <a:pt x="5811" y="6716"/>
                  <a:pt x="5859" y="6882"/>
                </a:cubicBezTo>
                <a:cubicBezTo>
                  <a:pt x="5216" y="6882"/>
                  <a:pt x="4573" y="6597"/>
                  <a:pt x="4121" y="6144"/>
                </a:cubicBezTo>
                <a:cubicBezTo>
                  <a:pt x="3644" y="5644"/>
                  <a:pt x="3359" y="4977"/>
                  <a:pt x="3382" y="4287"/>
                </a:cubicBezTo>
                <a:close/>
                <a:moveTo>
                  <a:pt x="8741" y="4287"/>
                </a:moveTo>
                <a:cubicBezTo>
                  <a:pt x="9931" y="4430"/>
                  <a:pt x="10598" y="5763"/>
                  <a:pt x="10003" y="6787"/>
                </a:cubicBezTo>
                <a:cubicBezTo>
                  <a:pt x="9679" y="7335"/>
                  <a:pt x="9114" y="7616"/>
                  <a:pt x="8549" y="7616"/>
                </a:cubicBezTo>
                <a:cubicBezTo>
                  <a:pt x="8035" y="7616"/>
                  <a:pt x="7522" y="7383"/>
                  <a:pt x="7193" y="6906"/>
                </a:cubicBezTo>
                <a:cubicBezTo>
                  <a:pt x="7455" y="6763"/>
                  <a:pt x="7693" y="6597"/>
                  <a:pt x="7907" y="6382"/>
                </a:cubicBezTo>
                <a:cubicBezTo>
                  <a:pt x="8431" y="5858"/>
                  <a:pt x="8741" y="5120"/>
                  <a:pt x="8741" y="4382"/>
                </a:cubicBezTo>
                <a:lnTo>
                  <a:pt x="8741" y="4358"/>
                </a:lnTo>
                <a:lnTo>
                  <a:pt x="8741" y="4287"/>
                </a:lnTo>
                <a:close/>
                <a:moveTo>
                  <a:pt x="3214" y="3473"/>
                </a:moveTo>
                <a:cubicBezTo>
                  <a:pt x="4455" y="3473"/>
                  <a:pt x="5635" y="4404"/>
                  <a:pt x="5716" y="5835"/>
                </a:cubicBezTo>
                <a:lnTo>
                  <a:pt x="5716" y="5954"/>
                </a:lnTo>
                <a:lnTo>
                  <a:pt x="5716" y="6025"/>
                </a:lnTo>
                <a:cubicBezTo>
                  <a:pt x="5549" y="6025"/>
                  <a:pt x="5383" y="5977"/>
                  <a:pt x="5240" y="5906"/>
                </a:cubicBezTo>
                <a:cubicBezTo>
                  <a:pt x="5213" y="4653"/>
                  <a:pt x="4212" y="3938"/>
                  <a:pt x="3209" y="3938"/>
                </a:cubicBezTo>
                <a:cubicBezTo>
                  <a:pt x="2457" y="3938"/>
                  <a:pt x="1705" y="4339"/>
                  <a:pt x="1358" y="5215"/>
                </a:cubicBezTo>
                <a:cubicBezTo>
                  <a:pt x="1298" y="5350"/>
                  <a:pt x="1408" y="5448"/>
                  <a:pt x="1522" y="5448"/>
                </a:cubicBezTo>
                <a:cubicBezTo>
                  <a:pt x="1588" y="5448"/>
                  <a:pt x="1656" y="5414"/>
                  <a:pt x="1692" y="5334"/>
                </a:cubicBezTo>
                <a:cubicBezTo>
                  <a:pt x="1906" y="4763"/>
                  <a:pt x="2430" y="4382"/>
                  <a:pt x="3049" y="4310"/>
                </a:cubicBezTo>
                <a:lnTo>
                  <a:pt x="3049" y="4310"/>
                </a:lnTo>
                <a:cubicBezTo>
                  <a:pt x="3025" y="5096"/>
                  <a:pt x="3335" y="5835"/>
                  <a:pt x="3882" y="6406"/>
                </a:cubicBezTo>
                <a:cubicBezTo>
                  <a:pt x="4073" y="6597"/>
                  <a:pt x="4311" y="6787"/>
                  <a:pt x="4573" y="6906"/>
                </a:cubicBezTo>
                <a:cubicBezTo>
                  <a:pt x="4227" y="7403"/>
                  <a:pt x="3723" y="7625"/>
                  <a:pt x="3226" y="7625"/>
                </a:cubicBezTo>
                <a:cubicBezTo>
                  <a:pt x="2388" y="7625"/>
                  <a:pt x="1572" y="6994"/>
                  <a:pt x="1572" y="5977"/>
                </a:cubicBezTo>
                <a:cubicBezTo>
                  <a:pt x="1572" y="5882"/>
                  <a:pt x="1501" y="5811"/>
                  <a:pt x="1406" y="5787"/>
                </a:cubicBezTo>
                <a:cubicBezTo>
                  <a:pt x="1287" y="5787"/>
                  <a:pt x="1215" y="5882"/>
                  <a:pt x="1215" y="5977"/>
                </a:cubicBezTo>
                <a:cubicBezTo>
                  <a:pt x="1215" y="7206"/>
                  <a:pt x="2218" y="7974"/>
                  <a:pt x="3240" y="7974"/>
                </a:cubicBezTo>
                <a:cubicBezTo>
                  <a:pt x="3862" y="7974"/>
                  <a:pt x="4492" y="7689"/>
                  <a:pt x="4906" y="7049"/>
                </a:cubicBezTo>
                <a:cubicBezTo>
                  <a:pt x="5049" y="7121"/>
                  <a:pt x="5216" y="7144"/>
                  <a:pt x="5383" y="7192"/>
                </a:cubicBezTo>
                <a:cubicBezTo>
                  <a:pt x="5026" y="7859"/>
                  <a:pt x="4359" y="8311"/>
                  <a:pt x="3597" y="8430"/>
                </a:cubicBezTo>
                <a:cubicBezTo>
                  <a:pt x="3525" y="8430"/>
                  <a:pt x="3454" y="8502"/>
                  <a:pt x="3454" y="8597"/>
                </a:cubicBezTo>
                <a:lnTo>
                  <a:pt x="3454" y="9931"/>
                </a:lnTo>
                <a:cubicBezTo>
                  <a:pt x="3454" y="10026"/>
                  <a:pt x="3525" y="10097"/>
                  <a:pt x="3620" y="10097"/>
                </a:cubicBezTo>
                <a:lnTo>
                  <a:pt x="3930" y="10097"/>
                </a:lnTo>
                <a:cubicBezTo>
                  <a:pt x="4073" y="10097"/>
                  <a:pt x="4168" y="10193"/>
                  <a:pt x="4192" y="10336"/>
                </a:cubicBezTo>
                <a:cubicBezTo>
                  <a:pt x="4192" y="10478"/>
                  <a:pt x="4097" y="10597"/>
                  <a:pt x="3954" y="10597"/>
                </a:cubicBezTo>
                <a:lnTo>
                  <a:pt x="3620" y="10597"/>
                </a:lnTo>
                <a:cubicBezTo>
                  <a:pt x="3525" y="10597"/>
                  <a:pt x="3454" y="10669"/>
                  <a:pt x="3454" y="10764"/>
                </a:cubicBezTo>
                <a:lnTo>
                  <a:pt x="3454" y="11240"/>
                </a:lnTo>
                <a:cubicBezTo>
                  <a:pt x="3454" y="11360"/>
                  <a:pt x="3359" y="11479"/>
                  <a:pt x="3239" y="11479"/>
                </a:cubicBezTo>
                <a:cubicBezTo>
                  <a:pt x="3227" y="11481"/>
                  <a:pt x="3215" y="11482"/>
                  <a:pt x="3203" y="11482"/>
                </a:cubicBezTo>
                <a:cubicBezTo>
                  <a:pt x="3077" y="11482"/>
                  <a:pt x="2977" y="11371"/>
                  <a:pt x="2977" y="11240"/>
                </a:cubicBezTo>
                <a:lnTo>
                  <a:pt x="2977" y="10764"/>
                </a:lnTo>
                <a:cubicBezTo>
                  <a:pt x="2954" y="10669"/>
                  <a:pt x="2882" y="10597"/>
                  <a:pt x="2787" y="10597"/>
                </a:cubicBezTo>
                <a:lnTo>
                  <a:pt x="2501" y="10597"/>
                </a:lnTo>
                <a:cubicBezTo>
                  <a:pt x="2358" y="10597"/>
                  <a:pt x="2263" y="10502"/>
                  <a:pt x="2239" y="10383"/>
                </a:cubicBezTo>
                <a:cubicBezTo>
                  <a:pt x="2239" y="10240"/>
                  <a:pt x="2335" y="10097"/>
                  <a:pt x="2477" y="10097"/>
                </a:cubicBezTo>
                <a:lnTo>
                  <a:pt x="2811" y="10097"/>
                </a:lnTo>
                <a:cubicBezTo>
                  <a:pt x="2821" y="10100"/>
                  <a:pt x="2831" y="10101"/>
                  <a:pt x="2840" y="10101"/>
                </a:cubicBezTo>
                <a:cubicBezTo>
                  <a:pt x="2920" y="10101"/>
                  <a:pt x="2977" y="10016"/>
                  <a:pt x="2977" y="9931"/>
                </a:cubicBezTo>
                <a:lnTo>
                  <a:pt x="2977" y="8597"/>
                </a:lnTo>
                <a:cubicBezTo>
                  <a:pt x="2977" y="8502"/>
                  <a:pt x="2930" y="8430"/>
                  <a:pt x="2835" y="8430"/>
                </a:cubicBezTo>
                <a:cubicBezTo>
                  <a:pt x="763" y="8097"/>
                  <a:pt x="1" y="5501"/>
                  <a:pt x="1549" y="4120"/>
                </a:cubicBezTo>
                <a:cubicBezTo>
                  <a:pt x="2047" y="3674"/>
                  <a:pt x="2637" y="3473"/>
                  <a:pt x="3214" y="3473"/>
                </a:cubicBezTo>
                <a:close/>
                <a:moveTo>
                  <a:pt x="9646" y="0"/>
                </a:moveTo>
                <a:lnTo>
                  <a:pt x="8407" y="24"/>
                </a:lnTo>
                <a:cubicBezTo>
                  <a:pt x="8407" y="24"/>
                  <a:pt x="7812" y="262"/>
                  <a:pt x="7812" y="595"/>
                </a:cubicBezTo>
                <a:cubicBezTo>
                  <a:pt x="7812" y="738"/>
                  <a:pt x="7883" y="905"/>
                  <a:pt x="7979" y="1024"/>
                </a:cubicBezTo>
                <a:cubicBezTo>
                  <a:pt x="8050" y="1096"/>
                  <a:pt x="8145" y="1143"/>
                  <a:pt x="8240" y="1167"/>
                </a:cubicBezTo>
                <a:lnTo>
                  <a:pt x="7431" y="1977"/>
                </a:lnTo>
                <a:cubicBezTo>
                  <a:pt x="7097" y="1739"/>
                  <a:pt x="6716" y="1596"/>
                  <a:pt x="6335" y="1548"/>
                </a:cubicBezTo>
                <a:cubicBezTo>
                  <a:pt x="6314" y="1542"/>
                  <a:pt x="6294" y="1540"/>
                  <a:pt x="6275" y="1540"/>
                </a:cubicBezTo>
                <a:cubicBezTo>
                  <a:pt x="6064" y="1540"/>
                  <a:pt x="6023" y="1881"/>
                  <a:pt x="6264" y="1881"/>
                </a:cubicBezTo>
                <a:cubicBezTo>
                  <a:pt x="6669" y="1953"/>
                  <a:pt x="7026" y="2096"/>
                  <a:pt x="7359" y="2334"/>
                </a:cubicBezTo>
                <a:cubicBezTo>
                  <a:pt x="7391" y="2355"/>
                  <a:pt x="7428" y="2367"/>
                  <a:pt x="7464" y="2367"/>
                </a:cubicBezTo>
                <a:cubicBezTo>
                  <a:pt x="7507" y="2367"/>
                  <a:pt x="7547" y="2349"/>
                  <a:pt x="7574" y="2310"/>
                </a:cubicBezTo>
                <a:lnTo>
                  <a:pt x="8764" y="1143"/>
                </a:lnTo>
                <a:cubicBezTo>
                  <a:pt x="8860" y="1024"/>
                  <a:pt x="8645" y="834"/>
                  <a:pt x="8645" y="834"/>
                </a:cubicBezTo>
                <a:lnTo>
                  <a:pt x="8383" y="834"/>
                </a:lnTo>
                <a:cubicBezTo>
                  <a:pt x="8369" y="835"/>
                  <a:pt x="8355" y="836"/>
                  <a:pt x="8342" y="836"/>
                </a:cubicBezTo>
                <a:cubicBezTo>
                  <a:pt x="8040" y="836"/>
                  <a:pt x="8040" y="354"/>
                  <a:pt x="8342" y="354"/>
                </a:cubicBezTo>
                <a:cubicBezTo>
                  <a:pt x="8355" y="354"/>
                  <a:pt x="8369" y="355"/>
                  <a:pt x="8383" y="357"/>
                </a:cubicBezTo>
                <a:lnTo>
                  <a:pt x="9646" y="357"/>
                </a:lnTo>
                <a:cubicBezTo>
                  <a:pt x="9765" y="357"/>
                  <a:pt x="9884" y="476"/>
                  <a:pt x="9884" y="595"/>
                </a:cubicBezTo>
                <a:lnTo>
                  <a:pt x="9884" y="1810"/>
                </a:lnTo>
                <a:cubicBezTo>
                  <a:pt x="9872" y="1965"/>
                  <a:pt x="9753" y="2042"/>
                  <a:pt x="9634" y="2042"/>
                </a:cubicBezTo>
                <a:cubicBezTo>
                  <a:pt x="9515" y="2042"/>
                  <a:pt x="9396" y="1965"/>
                  <a:pt x="9384" y="1810"/>
                </a:cubicBezTo>
                <a:lnTo>
                  <a:pt x="9384" y="1619"/>
                </a:lnTo>
                <a:cubicBezTo>
                  <a:pt x="9384" y="1510"/>
                  <a:pt x="9301" y="1441"/>
                  <a:pt x="9217" y="1441"/>
                </a:cubicBezTo>
                <a:cubicBezTo>
                  <a:pt x="9174" y="1441"/>
                  <a:pt x="9130" y="1460"/>
                  <a:pt x="9098" y="1500"/>
                </a:cubicBezTo>
                <a:lnTo>
                  <a:pt x="7931" y="2691"/>
                </a:lnTo>
                <a:cubicBezTo>
                  <a:pt x="7859" y="2739"/>
                  <a:pt x="7859" y="2834"/>
                  <a:pt x="7907" y="2905"/>
                </a:cubicBezTo>
                <a:cubicBezTo>
                  <a:pt x="8240" y="3334"/>
                  <a:pt x="8407" y="3882"/>
                  <a:pt x="8383" y="4430"/>
                </a:cubicBezTo>
                <a:cubicBezTo>
                  <a:pt x="8383" y="5049"/>
                  <a:pt x="8145" y="5644"/>
                  <a:pt x="7717" y="6097"/>
                </a:cubicBezTo>
                <a:cubicBezTo>
                  <a:pt x="7526" y="6287"/>
                  <a:pt x="7288" y="6478"/>
                  <a:pt x="7026" y="6597"/>
                </a:cubicBezTo>
                <a:cubicBezTo>
                  <a:pt x="6955" y="6454"/>
                  <a:pt x="6907" y="6287"/>
                  <a:pt x="6907" y="6120"/>
                </a:cubicBezTo>
                <a:cubicBezTo>
                  <a:pt x="8050" y="5454"/>
                  <a:pt x="8240" y="3882"/>
                  <a:pt x="7312" y="2953"/>
                </a:cubicBezTo>
                <a:cubicBezTo>
                  <a:pt x="6919" y="2560"/>
                  <a:pt x="6401" y="2364"/>
                  <a:pt x="5883" y="2364"/>
                </a:cubicBezTo>
                <a:cubicBezTo>
                  <a:pt x="5365" y="2364"/>
                  <a:pt x="4847" y="2560"/>
                  <a:pt x="4454" y="2953"/>
                </a:cubicBezTo>
                <a:cubicBezTo>
                  <a:pt x="4359" y="3048"/>
                  <a:pt x="4263" y="3167"/>
                  <a:pt x="4192" y="3286"/>
                </a:cubicBezTo>
                <a:cubicBezTo>
                  <a:pt x="4025" y="3215"/>
                  <a:pt x="3882" y="3167"/>
                  <a:pt x="3716" y="3144"/>
                </a:cubicBezTo>
                <a:cubicBezTo>
                  <a:pt x="3811" y="2953"/>
                  <a:pt x="3954" y="2763"/>
                  <a:pt x="4121" y="2596"/>
                </a:cubicBezTo>
                <a:cubicBezTo>
                  <a:pt x="4525" y="2191"/>
                  <a:pt x="5049" y="1953"/>
                  <a:pt x="5621" y="1881"/>
                </a:cubicBezTo>
                <a:cubicBezTo>
                  <a:pt x="5716" y="1881"/>
                  <a:pt x="5788" y="1786"/>
                  <a:pt x="5788" y="1691"/>
                </a:cubicBezTo>
                <a:cubicBezTo>
                  <a:pt x="5767" y="1608"/>
                  <a:pt x="5710" y="1543"/>
                  <a:pt x="5633" y="1543"/>
                </a:cubicBezTo>
                <a:cubicBezTo>
                  <a:pt x="5622" y="1543"/>
                  <a:pt x="5610" y="1545"/>
                  <a:pt x="5597" y="1548"/>
                </a:cubicBezTo>
                <a:cubicBezTo>
                  <a:pt x="4621" y="1643"/>
                  <a:pt x="3763" y="2239"/>
                  <a:pt x="3335" y="3120"/>
                </a:cubicBezTo>
                <a:lnTo>
                  <a:pt x="3216" y="3120"/>
                </a:lnTo>
                <a:cubicBezTo>
                  <a:pt x="3185" y="3119"/>
                  <a:pt x="3154" y="3118"/>
                  <a:pt x="3123" y="3118"/>
                </a:cubicBezTo>
                <a:cubicBezTo>
                  <a:pt x="1664" y="3118"/>
                  <a:pt x="450" y="4222"/>
                  <a:pt x="286" y="5668"/>
                </a:cubicBezTo>
                <a:cubicBezTo>
                  <a:pt x="144" y="7144"/>
                  <a:pt x="1144" y="8502"/>
                  <a:pt x="2620" y="8764"/>
                </a:cubicBezTo>
                <a:lnTo>
                  <a:pt x="2620" y="9788"/>
                </a:lnTo>
                <a:lnTo>
                  <a:pt x="2477" y="9788"/>
                </a:lnTo>
                <a:cubicBezTo>
                  <a:pt x="2144" y="9788"/>
                  <a:pt x="1858" y="10074"/>
                  <a:pt x="1882" y="10431"/>
                </a:cubicBezTo>
                <a:cubicBezTo>
                  <a:pt x="1906" y="10740"/>
                  <a:pt x="2168" y="10979"/>
                  <a:pt x="2477" y="10979"/>
                </a:cubicBezTo>
                <a:lnTo>
                  <a:pt x="2644" y="10979"/>
                </a:lnTo>
                <a:lnTo>
                  <a:pt x="2644" y="11240"/>
                </a:lnTo>
                <a:cubicBezTo>
                  <a:pt x="2632" y="11648"/>
                  <a:pt x="2928" y="11851"/>
                  <a:pt x="3228" y="11851"/>
                </a:cubicBezTo>
                <a:cubicBezTo>
                  <a:pt x="3524" y="11851"/>
                  <a:pt x="3823" y="11654"/>
                  <a:pt x="3835" y="11264"/>
                </a:cubicBezTo>
                <a:lnTo>
                  <a:pt x="3835" y="10979"/>
                </a:lnTo>
                <a:lnTo>
                  <a:pt x="3954" y="10979"/>
                </a:lnTo>
                <a:cubicBezTo>
                  <a:pt x="4764" y="10979"/>
                  <a:pt x="4764" y="9788"/>
                  <a:pt x="3954" y="9788"/>
                </a:cubicBezTo>
                <a:lnTo>
                  <a:pt x="3811" y="9788"/>
                </a:lnTo>
                <a:lnTo>
                  <a:pt x="3811" y="8764"/>
                </a:lnTo>
                <a:cubicBezTo>
                  <a:pt x="4668" y="8573"/>
                  <a:pt x="5383" y="8026"/>
                  <a:pt x="5788" y="7240"/>
                </a:cubicBezTo>
                <a:lnTo>
                  <a:pt x="6026" y="7240"/>
                </a:lnTo>
                <a:cubicBezTo>
                  <a:pt x="6121" y="7454"/>
                  <a:pt x="6264" y="7644"/>
                  <a:pt x="6407" y="7835"/>
                </a:cubicBezTo>
                <a:cubicBezTo>
                  <a:pt x="6812" y="8287"/>
                  <a:pt x="7383" y="8621"/>
                  <a:pt x="7979" y="8764"/>
                </a:cubicBezTo>
                <a:lnTo>
                  <a:pt x="7979" y="9788"/>
                </a:lnTo>
                <a:lnTo>
                  <a:pt x="7859" y="9788"/>
                </a:lnTo>
                <a:cubicBezTo>
                  <a:pt x="7846" y="9787"/>
                  <a:pt x="7834" y="9786"/>
                  <a:pt x="7821" y="9786"/>
                </a:cubicBezTo>
                <a:cubicBezTo>
                  <a:pt x="7484" y="9786"/>
                  <a:pt x="7241" y="10086"/>
                  <a:pt x="7264" y="10407"/>
                </a:cubicBezTo>
                <a:cubicBezTo>
                  <a:pt x="7288" y="10717"/>
                  <a:pt x="7526" y="10955"/>
                  <a:pt x="7859" y="10955"/>
                </a:cubicBezTo>
                <a:lnTo>
                  <a:pt x="8002" y="10955"/>
                </a:lnTo>
                <a:lnTo>
                  <a:pt x="8002" y="11240"/>
                </a:lnTo>
                <a:cubicBezTo>
                  <a:pt x="7990" y="11639"/>
                  <a:pt x="8291" y="11842"/>
                  <a:pt x="8593" y="11842"/>
                </a:cubicBezTo>
                <a:cubicBezTo>
                  <a:pt x="8887" y="11842"/>
                  <a:pt x="9181" y="11651"/>
                  <a:pt x="9193" y="11264"/>
                </a:cubicBezTo>
                <a:lnTo>
                  <a:pt x="9193" y="10955"/>
                </a:lnTo>
                <a:lnTo>
                  <a:pt x="9312" y="10955"/>
                </a:lnTo>
                <a:cubicBezTo>
                  <a:pt x="9320" y="10955"/>
                  <a:pt x="9328" y="10955"/>
                  <a:pt x="9336" y="10955"/>
                </a:cubicBezTo>
                <a:cubicBezTo>
                  <a:pt x="10122" y="10955"/>
                  <a:pt x="10114" y="9788"/>
                  <a:pt x="9336" y="9764"/>
                </a:cubicBezTo>
                <a:lnTo>
                  <a:pt x="9193" y="9764"/>
                </a:lnTo>
                <a:lnTo>
                  <a:pt x="9193" y="8740"/>
                </a:lnTo>
                <a:cubicBezTo>
                  <a:pt x="10217" y="8502"/>
                  <a:pt x="11027" y="7716"/>
                  <a:pt x="11289" y="6692"/>
                </a:cubicBezTo>
                <a:cubicBezTo>
                  <a:pt x="11313" y="6597"/>
                  <a:pt x="11265" y="6501"/>
                  <a:pt x="11170" y="6478"/>
                </a:cubicBezTo>
                <a:cubicBezTo>
                  <a:pt x="11157" y="6474"/>
                  <a:pt x="11145" y="6473"/>
                  <a:pt x="11132" y="6473"/>
                </a:cubicBezTo>
                <a:cubicBezTo>
                  <a:pt x="11051" y="6473"/>
                  <a:pt x="10976" y="6538"/>
                  <a:pt x="10955" y="6620"/>
                </a:cubicBezTo>
                <a:cubicBezTo>
                  <a:pt x="10693" y="7549"/>
                  <a:pt x="9908" y="8264"/>
                  <a:pt x="8931" y="8430"/>
                </a:cubicBezTo>
                <a:cubicBezTo>
                  <a:pt x="8860" y="8430"/>
                  <a:pt x="8788" y="8502"/>
                  <a:pt x="8788" y="8597"/>
                </a:cubicBezTo>
                <a:lnTo>
                  <a:pt x="8788" y="9954"/>
                </a:lnTo>
                <a:cubicBezTo>
                  <a:pt x="8788" y="9954"/>
                  <a:pt x="8860" y="10121"/>
                  <a:pt x="8979" y="10145"/>
                </a:cubicBezTo>
                <a:lnTo>
                  <a:pt x="9288" y="10145"/>
                </a:lnTo>
                <a:cubicBezTo>
                  <a:pt x="9301" y="10143"/>
                  <a:pt x="9313" y="10142"/>
                  <a:pt x="9325" y="10142"/>
                </a:cubicBezTo>
                <a:cubicBezTo>
                  <a:pt x="9451" y="10142"/>
                  <a:pt x="9548" y="10251"/>
                  <a:pt x="9526" y="10359"/>
                </a:cubicBezTo>
                <a:cubicBezTo>
                  <a:pt x="9550" y="10502"/>
                  <a:pt x="9431" y="10597"/>
                  <a:pt x="9288" y="10597"/>
                </a:cubicBezTo>
                <a:lnTo>
                  <a:pt x="8979" y="10597"/>
                </a:lnTo>
                <a:cubicBezTo>
                  <a:pt x="8883" y="10597"/>
                  <a:pt x="8788" y="10693"/>
                  <a:pt x="8788" y="10788"/>
                </a:cubicBezTo>
                <a:lnTo>
                  <a:pt x="8788" y="11264"/>
                </a:lnTo>
                <a:cubicBezTo>
                  <a:pt x="8788" y="11383"/>
                  <a:pt x="8693" y="11502"/>
                  <a:pt x="8550" y="11502"/>
                </a:cubicBezTo>
                <a:cubicBezTo>
                  <a:pt x="8407" y="11502"/>
                  <a:pt x="8312" y="11383"/>
                  <a:pt x="8312" y="11264"/>
                </a:cubicBezTo>
                <a:lnTo>
                  <a:pt x="8312" y="10788"/>
                </a:lnTo>
                <a:cubicBezTo>
                  <a:pt x="8312" y="10693"/>
                  <a:pt x="8217" y="10597"/>
                  <a:pt x="8121" y="10597"/>
                </a:cubicBezTo>
                <a:lnTo>
                  <a:pt x="7812" y="10597"/>
                </a:lnTo>
                <a:cubicBezTo>
                  <a:pt x="7669" y="10597"/>
                  <a:pt x="7550" y="10502"/>
                  <a:pt x="7574" y="10359"/>
                </a:cubicBezTo>
                <a:cubicBezTo>
                  <a:pt x="7574" y="10240"/>
                  <a:pt x="7812" y="10145"/>
                  <a:pt x="7812" y="10145"/>
                </a:cubicBezTo>
                <a:lnTo>
                  <a:pt x="8121" y="10145"/>
                </a:lnTo>
                <a:cubicBezTo>
                  <a:pt x="8217" y="10145"/>
                  <a:pt x="8312" y="10050"/>
                  <a:pt x="8312" y="9954"/>
                </a:cubicBezTo>
                <a:lnTo>
                  <a:pt x="8312" y="8621"/>
                </a:lnTo>
                <a:cubicBezTo>
                  <a:pt x="8312" y="8526"/>
                  <a:pt x="8240" y="8454"/>
                  <a:pt x="8145" y="8430"/>
                </a:cubicBezTo>
                <a:cubicBezTo>
                  <a:pt x="5764" y="8049"/>
                  <a:pt x="5264" y="4834"/>
                  <a:pt x="7407" y="3739"/>
                </a:cubicBezTo>
                <a:lnTo>
                  <a:pt x="7407" y="3739"/>
                </a:lnTo>
                <a:cubicBezTo>
                  <a:pt x="7478" y="3882"/>
                  <a:pt x="7526" y="4049"/>
                  <a:pt x="7526" y="4215"/>
                </a:cubicBezTo>
                <a:cubicBezTo>
                  <a:pt x="5704" y="5291"/>
                  <a:pt x="6594" y="7966"/>
                  <a:pt x="8499" y="7966"/>
                </a:cubicBezTo>
                <a:cubicBezTo>
                  <a:pt x="8660" y="7966"/>
                  <a:pt x="8828" y="7947"/>
                  <a:pt x="9003" y="7906"/>
                </a:cubicBezTo>
                <a:cubicBezTo>
                  <a:pt x="11241" y="7383"/>
                  <a:pt x="11003" y="4120"/>
                  <a:pt x="8693" y="3953"/>
                </a:cubicBezTo>
                <a:cubicBezTo>
                  <a:pt x="8669" y="3787"/>
                  <a:pt x="8622" y="3620"/>
                  <a:pt x="8574" y="3453"/>
                </a:cubicBezTo>
                <a:lnTo>
                  <a:pt x="8574" y="3453"/>
                </a:lnTo>
                <a:cubicBezTo>
                  <a:pt x="9955" y="3477"/>
                  <a:pt x="11051" y="4572"/>
                  <a:pt x="11051" y="5954"/>
                </a:cubicBezTo>
                <a:cubicBezTo>
                  <a:pt x="11051" y="6049"/>
                  <a:pt x="11122" y="6120"/>
                  <a:pt x="11217" y="6144"/>
                </a:cubicBezTo>
                <a:cubicBezTo>
                  <a:pt x="11313" y="6144"/>
                  <a:pt x="11408" y="6073"/>
                  <a:pt x="11408" y="5954"/>
                </a:cubicBezTo>
                <a:cubicBezTo>
                  <a:pt x="11408" y="4382"/>
                  <a:pt x="10122" y="3120"/>
                  <a:pt x="8550" y="3096"/>
                </a:cubicBezTo>
                <a:lnTo>
                  <a:pt x="8455" y="3096"/>
                </a:lnTo>
                <a:cubicBezTo>
                  <a:pt x="8407" y="3001"/>
                  <a:pt x="8336" y="2905"/>
                  <a:pt x="8288" y="2810"/>
                </a:cubicBezTo>
                <a:lnTo>
                  <a:pt x="9074" y="2000"/>
                </a:lnTo>
                <a:cubicBezTo>
                  <a:pt x="9145" y="2262"/>
                  <a:pt x="9384" y="2429"/>
                  <a:pt x="9646" y="2429"/>
                </a:cubicBezTo>
                <a:cubicBezTo>
                  <a:pt x="9812" y="2429"/>
                  <a:pt x="9955" y="2358"/>
                  <a:pt x="10074" y="2262"/>
                </a:cubicBezTo>
                <a:cubicBezTo>
                  <a:pt x="10169" y="2143"/>
                  <a:pt x="10241" y="2000"/>
                  <a:pt x="10241" y="1834"/>
                </a:cubicBezTo>
                <a:lnTo>
                  <a:pt x="10241" y="595"/>
                </a:lnTo>
                <a:cubicBezTo>
                  <a:pt x="10241" y="595"/>
                  <a:pt x="9955" y="0"/>
                  <a:pt x="964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1"/>
          <p:cNvSpPr/>
          <p:nvPr/>
        </p:nvSpPr>
        <p:spPr>
          <a:xfrm>
            <a:off x="6490662" y="1754077"/>
            <a:ext cx="277468" cy="393501"/>
          </a:xfrm>
          <a:custGeom>
            <a:avLst/>
            <a:gdLst/>
            <a:ahLst/>
            <a:cxnLst/>
            <a:rect l="l" t="t" r="r" b="b"/>
            <a:pathLst>
              <a:path w="8360" h="11856" extrusionOk="0">
                <a:moveTo>
                  <a:pt x="3813" y="842"/>
                </a:moveTo>
                <a:cubicBezTo>
                  <a:pt x="2551" y="842"/>
                  <a:pt x="1309" y="1639"/>
                  <a:pt x="953" y="3049"/>
                </a:cubicBezTo>
                <a:cubicBezTo>
                  <a:pt x="929" y="3144"/>
                  <a:pt x="977" y="3239"/>
                  <a:pt x="1072" y="3263"/>
                </a:cubicBezTo>
                <a:cubicBezTo>
                  <a:pt x="1089" y="3267"/>
                  <a:pt x="1105" y="3269"/>
                  <a:pt x="1121" y="3269"/>
                </a:cubicBezTo>
                <a:cubicBezTo>
                  <a:pt x="1198" y="3269"/>
                  <a:pt x="1267" y="3223"/>
                  <a:pt x="1287" y="3144"/>
                </a:cubicBezTo>
                <a:cubicBezTo>
                  <a:pt x="1579" y="1976"/>
                  <a:pt x="2621" y="1191"/>
                  <a:pt x="3787" y="1191"/>
                </a:cubicBezTo>
                <a:cubicBezTo>
                  <a:pt x="3952" y="1191"/>
                  <a:pt x="4119" y="1207"/>
                  <a:pt x="4287" y="1239"/>
                </a:cubicBezTo>
                <a:cubicBezTo>
                  <a:pt x="5621" y="1501"/>
                  <a:pt x="6526" y="2763"/>
                  <a:pt x="6359" y="4121"/>
                </a:cubicBezTo>
                <a:cubicBezTo>
                  <a:pt x="6198" y="5431"/>
                  <a:pt x="5083" y="6387"/>
                  <a:pt x="3763" y="6387"/>
                </a:cubicBezTo>
                <a:cubicBezTo>
                  <a:pt x="3715" y="6387"/>
                  <a:pt x="3668" y="6385"/>
                  <a:pt x="3620" y="6383"/>
                </a:cubicBezTo>
                <a:cubicBezTo>
                  <a:pt x="2263" y="6288"/>
                  <a:pt x="1191" y="5168"/>
                  <a:pt x="1191" y="3787"/>
                </a:cubicBezTo>
                <a:cubicBezTo>
                  <a:pt x="1203" y="3692"/>
                  <a:pt x="1114" y="3644"/>
                  <a:pt x="1025" y="3644"/>
                </a:cubicBezTo>
                <a:cubicBezTo>
                  <a:pt x="935" y="3644"/>
                  <a:pt x="846" y="3692"/>
                  <a:pt x="858" y="3787"/>
                </a:cubicBezTo>
                <a:cubicBezTo>
                  <a:pt x="858" y="5407"/>
                  <a:pt x="2168" y="6716"/>
                  <a:pt x="3787" y="6740"/>
                </a:cubicBezTo>
                <a:cubicBezTo>
                  <a:pt x="6240" y="6716"/>
                  <a:pt x="7621" y="3906"/>
                  <a:pt x="6121" y="1977"/>
                </a:cubicBezTo>
                <a:cubicBezTo>
                  <a:pt x="5518" y="1202"/>
                  <a:pt x="4661" y="842"/>
                  <a:pt x="3813" y="842"/>
                </a:cubicBezTo>
                <a:close/>
                <a:moveTo>
                  <a:pt x="6347" y="1108"/>
                </a:moveTo>
                <a:cubicBezTo>
                  <a:pt x="6300" y="1108"/>
                  <a:pt x="6252" y="1120"/>
                  <a:pt x="6216" y="1144"/>
                </a:cubicBezTo>
                <a:cubicBezTo>
                  <a:pt x="6145" y="1215"/>
                  <a:pt x="6145" y="1334"/>
                  <a:pt x="6216" y="1406"/>
                </a:cubicBezTo>
                <a:cubicBezTo>
                  <a:pt x="7955" y="3144"/>
                  <a:pt x="7336" y="6097"/>
                  <a:pt x="5026" y="6978"/>
                </a:cubicBezTo>
                <a:cubicBezTo>
                  <a:pt x="4954" y="7002"/>
                  <a:pt x="4906" y="7074"/>
                  <a:pt x="4906" y="7145"/>
                </a:cubicBezTo>
                <a:lnTo>
                  <a:pt x="4906" y="10169"/>
                </a:lnTo>
                <a:cubicBezTo>
                  <a:pt x="4924" y="10272"/>
                  <a:pt x="5015" y="10351"/>
                  <a:pt x="5109" y="10351"/>
                </a:cubicBezTo>
                <a:cubicBezTo>
                  <a:pt x="5146" y="10351"/>
                  <a:pt x="5183" y="10339"/>
                  <a:pt x="5216" y="10312"/>
                </a:cubicBezTo>
                <a:lnTo>
                  <a:pt x="5764" y="9765"/>
                </a:lnTo>
                <a:cubicBezTo>
                  <a:pt x="5811" y="9717"/>
                  <a:pt x="5877" y="9693"/>
                  <a:pt x="5942" y="9693"/>
                </a:cubicBezTo>
                <a:cubicBezTo>
                  <a:pt x="6008" y="9693"/>
                  <a:pt x="6073" y="9717"/>
                  <a:pt x="6121" y="9765"/>
                </a:cubicBezTo>
                <a:cubicBezTo>
                  <a:pt x="6216" y="9884"/>
                  <a:pt x="6216" y="10027"/>
                  <a:pt x="6121" y="10146"/>
                </a:cubicBezTo>
                <a:lnTo>
                  <a:pt x="4835" y="11384"/>
                </a:lnTo>
                <a:cubicBezTo>
                  <a:pt x="4792" y="11442"/>
                  <a:pt x="4722" y="11473"/>
                  <a:pt x="4648" y="11473"/>
                </a:cubicBezTo>
                <a:cubicBezTo>
                  <a:pt x="4599" y="11473"/>
                  <a:pt x="4549" y="11460"/>
                  <a:pt x="4502" y="11432"/>
                </a:cubicBezTo>
                <a:cubicBezTo>
                  <a:pt x="4430" y="11360"/>
                  <a:pt x="4406" y="11289"/>
                  <a:pt x="4406" y="11217"/>
                </a:cubicBezTo>
                <a:lnTo>
                  <a:pt x="4406" y="9288"/>
                </a:lnTo>
                <a:cubicBezTo>
                  <a:pt x="4406" y="9203"/>
                  <a:pt x="4330" y="9118"/>
                  <a:pt x="4246" y="9118"/>
                </a:cubicBezTo>
                <a:cubicBezTo>
                  <a:pt x="4236" y="9118"/>
                  <a:pt x="4226" y="9119"/>
                  <a:pt x="4216" y="9122"/>
                </a:cubicBezTo>
                <a:cubicBezTo>
                  <a:pt x="4121" y="9122"/>
                  <a:pt x="4049" y="9217"/>
                  <a:pt x="4049" y="9288"/>
                </a:cubicBezTo>
                <a:lnTo>
                  <a:pt x="4049" y="11193"/>
                </a:lnTo>
                <a:cubicBezTo>
                  <a:pt x="4049" y="11479"/>
                  <a:pt x="4263" y="11717"/>
                  <a:pt x="4549" y="11789"/>
                </a:cubicBezTo>
                <a:cubicBezTo>
                  <a:pt x="4589" y="11799"/>
                  <a:pt x="4630" y="11804"/>
                  <a:pt x="4671" y="11804"/>
                </a:cubicBezTo>
                <a:cubicBezTo>
                  <a:pt x="4826" y="11804"/>
                  <a:pt x="4984" y="11735"/>
                  <a:pt x="5097" y="11622"/>
                </a:cubicBezTo>
                <a:lnTo>
                  <a:pt x="6335" y="10408"/>
                </a:lnTo>
                <a:cubicBezTo>
                  <a:pt x="6776" y="9985"/>
                  <a:pt x="6381" y="9365"/>
                  <a:pt x="5916" y="9365"/>
                </a:cubicBezTo>
                <a:cubicBezTo>
                  <a:pt x="5777" y="9365"/>
                  <a:pt x="5633" y="9419"/>
                  <a:pt x="5502" y="9550"/>
                </a:cubicBezTo>
                <a:lnTo>
                  <a:pt x="5288" y="9765"/>
                </a:lnTo>
                <a:lnTo>
                  <a:pt x="5288" y="7264"/>
                </a:lnTo>
                <a:cubicBezTo>
                  <a:pt x="7717" y="6216"/>
                  <a:pt x="8360" y="3025"/>
                  <a:pt x="6478" y="1144"/>
                </a:cubicBezTo>
                <a:cubicBezTo>
                  <a:pt x="6443" y="1120"/>
                  <a:pt x="6395" y="1108"/>
                  <a:pt x="6347" y="1108"/>
                </a:cubicBezTo>
                <a:close/>
                <a:moveTo>
                  <a:pt x="3787" y="1"/>
                </a:moveTo>
                <a:cubicBezTo>
                  <a:pt x="1692" y="1"/>
                  <a:pt x="1" y="1692"/>
                  <a:pt x="1" y="3787"/>
                </a:cubicBezTo>
                <a:cubicBezTo>
                  <a:pt x="25" y="5335"/>
                  <a:pt x="953" y="6693"/>
                  <a:pt x="2358" y="7288"/>
                </a:cubicBezTo>
                <a:lnTo>
                  <a:pt x="2358" y="9431"/>
                </a:lnTo>
                <a:lnTo>
                  <a:pt x="1906" y="9431"/>
                </a:lnTo>
                <a:cubicBezTo>
                  <a:pt x="1430" y="9431"/>
                  <a:pt x="1144" y="9979"/>
                  <a:pt x="1430" y="10384"/>
                </a:cubicBezTo>
                <a:cubicBezTo>
                  <a:pt x="1525" y="10527"/>
                  <a:pt x="1692" y="10598"/>
                  <a:pt x="1858" y="10598"/>
                </a:cubicBezTo>
                <a:lnTo>
                  <a:pt x="2358" y="10598"/>
                </a:lnTo>
                <a:lnTo>
                  <a:pt x="2358" y="11265"/>
                </a:lnTo>
                <a:cubicBezTo>
                  <a:pt x="2358" y="11610"/>
                  <a:pt x="2659" y="11855"/>
                  <a:pt x="2969" y="11855"/>
                </a:cubicBezTo>
                <a:cubicBezTo>
                  <a:pt x="3087" y="11855"/>
                  <a:pt x="3206" y="11820"/>
                  <a:pt x="3311" y="11741"/>
                </a:cubicBezTo>
                <a:cubicBezTo>
                  <a:pt x="3454" y="11646"/>
                  <a:pt x="3549" y="11479"/>
                  <a:pt x="3549" y="11313"/>
                </a:cubicBezTo>
                <a:lnTo>
                  <a:pt x="3549" y="7574"/>
                </a:lnTo>
                <a:lnTo>
                  <a:pt x="4049" y="7574"/>
                </a:lnTo>
                <a:lnTo>
                  <a:pt x="4049" y="8622"/>
                </a:lnTo>
                <a:cubicBezTo>
                  <a:pt x="4049" y="8707"/>
                  <a:pt x="4106" y="8792"/>
                  <a:pt x="4187" y="8792"/>
                </a:cubicBezTo>
                <a:cubicBezTo>
                  <a:pt x="4196" y="8792"/>
                  <a:pt x="4206" y="8791"/>
                  <a:pt x="4216" y="8788"/>
                </a:cubicBezTo>
                <a:cubicBezTo>
                  <a:pt x="4335" y="8788"/>
                  <a:pt x="4406" y="8717"/>
                  <a:pt x="4406" y="8622"/>
                </a:cubicBezTo>
                <a:lnTo>
                  <a:pt x="4406" y="7359"/>
                </a:lnTo>
                <a:cubicBezTo>
                  <a:pt x="4406" y="7264"/>
                  <a:pt x="4311" y="7193"/>
                  <a:pt x="4192" y="7193"/>
                </a:cubicBezTo>
                <a:cubicBezTo>
                  <a:pt x="4061" y="7216"/>
                  <a:pt x="3930" y="7228"/>
                  <a:pt x="3796" y="7228"/>
                </a:cubicBezTo>
                <a:cubicBezTo>
                  <a:pt x="3662" y="7228"/>
                  <a:pt x="3525" y="7216"/>
                  <a:pt x="3382" y="7193"/>
                </a:cubicBezTo>
                <a:cubicBezTo>
                  <a:pt x="3287" y="7193"/>
                  <a:pt x="3192" y="7264"/>
                  <a:pt x="3192" y="7359"/>
                </a:cubicBezTo>
                <a:lnTo>
                  <a:pt x="3192" y="11241"/>
                </a:lnTo>
                <a:cubicBezTo>
                  <a:pt x="3192" y="11372"/>
                  <a:pt x="3092" y="11482"/>
                  <a:pt x="2966" y="11482"/>
                </a:cubicBezTo>
                <a:cubicBezTo>
                  <a:pt x="2954" y="11482"/>
                  <a:pt x="2942" y="11481"/>
                  <a:pt x="2930" y="11479"/>
                </a:cubicBezTo>
                <a:cubicBezTo>
                  <a:pt x="2811" y="11479"/>
                  <a:pt x="2716" y="11360"/>
                  <a:pt x="2716" y="11241"/>
                </a:cubicBezTo>
                <a:lnTo>
                  <a:pt x="2716" y="10408"/>
                </a:lnTo>
                <a:cubicBezTo>
                  <a:pt x="2716" y="10312"/>
                  <a:pt x="2620" y="10241"/>
                  <a:pt x="2525" y="10241"/>
                </a:cubicBezTo>
                <a:lnTo>
                  <a:pt x="1906" y="10241"/>
                </a:lnTo>
                <a:cubicBezTo>
                  <a:pt x="1763" y="10241"/>
                  <a:pt x="1668" y="10122"/>
                  <a:pt x="1668" y="9979"/>
                </a:cubicBezTo>
                <a:cubicBezTo>
                  <a:pt x="1689" y="9870"/>
                  <a:pt x="1771" y="9762"/>
                  <a:pt x="1893" y="9762"/>
                </a:cubicBezTo>
                <a:cubicBezTo>
                  <a:pt x="1905" y="9762"/>
                  <a:pt x="1917" y="9763"/>
                  <a:pt x="1930" y="9765"/>
                </a:cubicBezTo>
                <a:lnTo>
                  <a:pt x="2525" y="9765"/>
                </a:lnTo>
                <a:cubicBezTo>
                  <a:pt x="2525" y="9765"/>
                  <a:pt x="2716" y="9669"/>
                  <a:pt x="2716" y="9574"/>
                </a:cubicBezTo>
                <a:lnTo>
                  <a:pt x="2716" y="7169"/>
                </a:lnTo>
                <a:cubicBezTo>
                  <a:pt x="2716" y="7074"/>
                  <a:pt x="2668" y="7026"/>
                  <a:pt x="2596" y="6978"/>
                </a:cubicBezTo>
                <a:cubicBezTo>
                  <a:pt x="1263" y="6478"/>
                  <a:pt x="358" y="5216"/>
                  <a:pt x="358" y="3787"/>
                </a:cubicBezTo>
                <a:cubicBezTo>
                  <a:pt x="358" y="1882"/>
                  <a:pt x="1906" y="334"/>
                  <a:pt x="3787" y="334"/>
                </a:cubicBezTo>
                <a:cubicBezTo>
                  <a:pt x="4478" y="334"/>
                  <a:pt x="5145" y="548"/>
                  <a:pt x="5716" y="929"/>
                </a:cubicBezTo>
                <a:cubicBezTo>
                  <a:pt x="5744" y="958"/>
                  <a:pt x="5780" y="971"/>
                  <a:pt x="5816" y="971"/>
                </a:cubicBezTo>
                <a:cubicBezTo>
                  <a:pt x="5870" y="971"/>
                  <a:pt x="5925" y="940"/>
                  <a:pt x="5954" y="882"/>
                </a:cubicBezTo>
                <a:cubicBezTo>
                  <a:pt x="6002" y="810"/>
                  <a:pt x="5978" y="691"/>
                  <a:pt x="5907" y="644"/>
                </a:cubicBezTo>
                <a:cubicBezTo>
                  <a:pt x="5288" y="215"/>
                  <a:pt x="4549" y="1"/>
                  <a:pt x="3787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2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410" name="Google Shape;410;p22"/>
          <p:cNvGrpSpPr/>
          <p:nvPr/>
        </p:nvGrpSpPr>
        <p:grpSpPr>
          <a:xfrm>
            <a:off x="407904" y="1026521"/>
            <a:ext cx="8344727" cy="2861158"/>
            <a:chOff x="399500" y="950321"/>
            <a:chExt cx="8344727" cy="2861158"/>
          </a:xfrm>
        </p:grpSpPr>
        <p:sp>
          <p:nvSpPr>
            <p:cNvPr id="411" name="Google Shape;411;p22"/>
            <p:cNvSpPr/>
            <p:nvPr/>
          </p:nvSpPr>
          <p:spPr>
            <a:xfrm>
              <a:off x="936012" y="2183232"/>
              <a:ext cx="771239" cy="1593964"/>
            </a:xfrm>
            <a:custGeom>
              <a:avLst/>
              <a:gdLst/>
              <a:ahLst/>
              <a:cxnLst/>
              <a:rect l="l" t="t" r="r" b="b"/>
              <a:pathLst>
                <a:path w="16717" h="34550" extrusionOk="0">
                  <a:moveTo>
                    <a:pt x="11761" y="0"/>
                  </a:moveTo>
                  <a:lnTo>
                    <a:pt x="11511" y="15869"/>
                  </a:lnTo>
                  <a:lnTo>
                    <a:pt x="0" y="28487"/>
                  </a:lnTo>
                  <a:lnTo>
                    <a:pt x="3259" y="34550"/>
                  </a:lnTo>
                  <a:lnTo>
                    <a:pt x="3501" y="34211"/>
                  </a:lnTo>
                  <a:lnTo>
                    <a:pt x="3813" y="33568"/>
                  </a:lnTo>
                  <a:lnTo>
                    <a:pt x="3965" y="32996"/>
                  </a:lnTo>
                  <a:lnTo>
                    <a:pt x="4001" y="32496"/>
                  </a:lnTo>
                  <a:lnTo>
                    <a:pt x="3938" y="32076"/>
                  </a:lnTo>
                  <a:lnTo>
                    <a:pt x="3840" y="31755"/>
                  </a:lnTo>
                  <a:lnTo>
                    <a:pt x="3688" y="31433"/>
                  </a:lnTo>
                  <a:lnTo>
                    <a:pt x="3652" y="31398"/>
                  </a:lnTo>
                  <a:lnTo>
                    <a:pt x="3876" y="31148"/>
                  </a:lnTo>
                  <a:lnTo>
                    <a:pt x="8948" y="25799"/>
                  </a:lnTo>
                  <a:lnTo>
                    <a:pt x="15386" y="19083"/>
                  </a:lnTo>
                  <a:lnTo>
                    <a:pt x="15645" y="18789"/>
                  </a:lnTo>
                  <a:lnTo>
                    <a:pt x="16083" y="18146"/>
                  </a:lnTo>
                  <a:lnTo>
                    <a:pt x="16387" y="17449"/>
                  </a:lnTo>
                  <a:lnTo>
                    <a:pt x="16574" y="16699"/>
                  </a:lnTo>
                  <a:lnTo>
                    <a:pt x="16610" y="16306"/>
                  </a:lnTo>
                  <a:lnTo>
                    <a:pt x="16663" y="15252"/>
                  </a:lnTo>
                  <a:lnTo>
                    <a:pt x="16717" y="12841"/>
                  </a:lnTo>
                  <a:lnTo>
                    <a:pt x="16708" y="8876"/>
                  </a:lnTo>
                  <a:lnTo>
                    <a:pt x="16512" y="1670"/>
                  </a:lnTo>
                  <a:lnTo>
                    <a:pt x="16458" y="348"/>
                  </a:lnTo>
                  <a:lnTo>
                    <a:pt x="11761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2"/>
            <p:cNvSpPr/>
            <p:nvPr/>
          </p:nvSpPr>
          <p:spPr>
            <a:xfrm>
              <a:off x="1600563" y="2912465"/>
              <a:ext cx="103019" cy="159858"/>
            </a:xfrm>
            <a:custGeom>
              <a:avLst/>
              <a:gdLst/>
              <a:ahLst/>
              <a:cxnLst/>
              <a:rect l="l" t="t" r="r" b="b"/>
              <a:pathLst>
                <a:path w="2233" h="3465" extrusionOk="0">
                  <a:moveTo>
                    <a:pt x="1920" y="0"/>
                  </a:moveTo>
                  <a:lnTo>
                    <a:pt x="1724" y="9"/>
                  </a:lnTo>
                  <a:lnTo>
                    <a:pt x="1348" y="80"/>
                  </a:lnTo>
                  <a:lnTo>
                    <a:pt x="1009" y="223"/>
                  </a:lnTo>
                  <a:lnTo>
                    <a:pt x="697" y="438"/>
                  </a:lnTo>
                  <a:lnTo>
                    <a:pt x="438" y="697"/>
                  </a:lnTo>
                  <a:lnTo>
                    <a:pt x="232" y="1000"/>
                  </a:lnTo>
                  <a:lnTo>
                    <a:pt x="89" y="1348"/>
                  </a:lnTo>
                  <a:lnTo>
                    <a:pt x="9" y="1724"/>
                  </a:lnTo>
                  <a:lnTo>
                    <a:pt x="0" y="1920"/>
                  </a:lnTo>
                  <a:lnTo>
                    <a:pt x="9" y="2152"/>
                  </a:lnTo>
                  <a:lnTo>
                    <a:pt x="125" y="2599"/>
                  </a:lnTo>
                  <a:lnTo>
                    <a:pt x="330" y="2992"/>
                  </a:lnTo>
                  <a:lnTo>
                    <a:pt x="625" y="3331"/>
                  </a:lnTo>
                  <a:lnTo>
                    <a:pt x="795" y="3465"/>
                  </a:lnTo>
                  <a:lnTo>
                    <a:pt x="893" y="3376"/>
                  </a:lnTo>
                  <a:lnTo>
                    <a:pt x="982" y="3277"/>
                  </a:lnTo>
                  <a:lnTo>
                    <a:pt x="1241" y="2983"/>
                  </a:lnTo>
                  <a:lnTo>
                    <a:pt x="1679" y="2340"/>
                  </a:lnTo>
                  <a:lnTo>
                    <a:pt x="1983" y="1643"/>
                  </a:lnTo>
                  <a:lnTo>
                    <a:pt x="2170" y="893"/>
                  </a:lnTo>
                  <a:lnTo>
                    <a:pt x="2206" y="500"/>
                  </a:lnTo>
                  <a:lnTo>
                    <a:pt x="2215" y="268"/>
                  </a:lnTo>
                  <a:lnTo>
                    <a:pt x="2233" y="27"/>
                  </a:lnTo>
                  <a:lnTo>
                    <a:pt x="2081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2"/>
            <p:cNvSpPr/>
            <p:nvPr/>
          </p:nvSpPr>
          <p:spPr>
            <a:xfrm>
              <a:off x="978412" y="3326494"/>
              <a:ext cx="224170" cy="352287"/>
            </a:xfrm>
            <a:custGeom>
              <a:avLst/>
              <a:gdLst/>
              <a:ahLst/>
              <a:cxnLst/>
              <a:rect l="l" t="t" r="r" b="b"/>
              <a:pathLst>
                <a:path w="4859" h="7636" extrusionOk="0">
                  <a:moveTo>
                    <a:pt x="2465" y="1"/>
                  </a:moveTo>
                  <a:lnTo>
                    <a:pt x="1" y="2697"/>
                  </a:lnTo>
                  <a:lnTo>
                    <a:pt x="2055" y="7636"/>
                  </a:lnTo>
                  <a:lnTo>
                    <a:pt x="2930" y="7002"/>
                  </a:lnTo>
                  <a:lnTo>
                    <a:pt x="2787" y="6689"/>
                  </a:lnTo>
                  <a:lnTo>
                    <a:pt x="2733" y="6618"/>
                  </a:lnTo>
                  <a:lnTo>
                    <a:pt x="2957" y="6377"/>
                  </a:lnTo>
                  <a:lnTo>
                    <a:pt x="4859" y="4358"/>
                  </a:lnTo>
                  <a:lnTo>
                    <a:pt x="2465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22"/>
            <p:cNvSpPr/>
            <p:nvPr/>
          </p:nvSpPr>
          <p:spPr>
            <a:xfrm>
              <a:off x="936012" y="3432792"/>
              <a:ext cx="184586" cy="344444"/>
            </a:xfrm>
            <a:custGeom>
              <a:avLst/>
              <a:gdLst/>
              <a:ahLst/>
              <a:cxnLst/>
              <a:rect l="l" t="t" r="r" b="b"/>
              <a:pathLst>
                <a:path w="4001" h="7466" extrusionOk="0">
                  <a:moveTo>
                    <a:pt x="1286" y="1"/>
                  </a:moveTo>
                  <a:lnTo>
                    <a:pt x="0" y="1403"/>
                  </a:lnTo>
                  <a:lnTo>
                    <a:pt x="3259" y="7466"/>
                  </a:lnTo>
                  <a:lnTo>
                    <a:pt x="3501" y="7127"/>
                  </a:lnTo>
                  <a:lnTo>
                    <a:pt x="3813" y="6484"/>
                  </a:lnTo>
                  <a:lnTo>
                    <a:pt x="3965" y="5912"/>
                  </a:lnTo>
                  <a:lnTo>
                    <a:pt x="4001" y="5412"/>
                  </a:lnTo>
                  <a:lnTo>
                    <a:pt x="3938" y="4992"/>
                  </a:lnTo>
                  <a:lnTo>
                    <a:pt x="3840" y="4671"/>
                  </a:lnTo>
                  <a:lnTo>
                    <a:pt x="3688" y="4349"/>
                  </a:lnTo>
                  <a:lnTo>
                    <a:pt x="3652" y="4314"/>
                  </a:lnTo>
                  <a:lnTo>
                    <a:pt x="1286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22"/>
            <p:cNvSpPr/>
            <p:nvPr/>
          </p:nvSpPr>
          <p:spPr>
            <a:xfrm>
              <a:off x="1225611" y="2183232"/>
              <a:ext cx="253004" cy="1559778"/>
            </a:xfrm>
            <a:custGeom>
              <a:avLst/>
              <a:gdLst/>
              <a:ahLst/>
              <a:cxnLst/>
              <a:rect l="l" t="t" r="r" b="b"/>
              <a:pathLst>
                <a:path w="5484" h="33809" extrusionOk="0">
                  <a:moveTo>
                    <a:pt x="5484" y="0"/>
                  </a:moveTo>
                  <a:lnTo>
                    <a:pt x="787" y="348"/>
                  </a:lnTo>
                  <a:lnTo>
                    <a:pt x="760" y="491"/>
                  </a:lnTo>
                  <a:lnTo>
                    <a:pt x="563" y="1768"/>
                  </a:lnTo>
                  <a:lnTo>
                    <a:pt x="403" y="3206"/>
                  </a:lnTo>
                  <a:lnTo>
                    <a:pt x="242" y="5197"/>
                  </a:lnTo>
                  <a:lnTo>
                    <a:pt x="99" y="7760"/>
                  </a:lnTo>
                  <a:lnTo>
                    <a:pt x="10" y="10930"/>
                  </a:lnTo>
                  <a:lnTo>
                    <a:pt x="1" y="14734"/>
                  </a:lnTo>
                  <a:lnTo>
                    <a:pt x="37" y="16922"/>
                  </a:lnTo>
                  <a:lnTo>
                    <a:pt x="135" y="21182"/>
                  </a:lnTo>
                  <a:lnTo>
                    <a:pt x="376" y="27611"/>
                  </a:lnTo>
                  <a:lnTo>
                    <a:pt x="715" y="33193"/>
                  </a:lnTo>
                  <a:lnTo>
                    <a:pt x="778" y="33809"/>
                  </a:lnTo>
                  <a:lnTo>
                    <a:pt x="5484" y="33809"/>
                  </a:lnTo>
                  <a:lnTo>
                    <a:pt x="5484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22"/>
            <p:cNvSpPr/>
            <p:nvPr/>
          </p:nvSpPr>
          <p:spPr>
            <a:xfrm>
              <a:off x="1230548" y="2183232"/>
              <a:ext cx="248068" cy="392240"/>
            </a:xfrm>
            <a:custGeom>
              <a:avLst/>
              <a:gdLst/>
              <a:ahLst/>
              <a:cxnLst/>
              <a:rect l="l" t="t" r="r" b="b"/>
              <a:pathLst>
                <a:path w="5377" h="8502" extrusionOk="0">
                  <a:moveTo>
                    <a:pt x="5377" y="0"/>
                  </a:moveTo>
                  <a:lnTo>
                    <a:pt x="680" y="348"/>
                  </a:lnTo>
                  <a:lnTo>
                    <a:pt x="626" y="616"/>
                  </a:lnTo>
                  <a:lnTo>
                    <a:pt x="313" y="3001"/>
                  </a:lnTo>
                  <a:lnTo>
                    <a:pt x="90" y="5733"/>
                  </a:lnTo>
                  <a:lnTo>
                    <a:pt x="1" y="7546"/>
                  </a:lnTo>
                  <a:lnTo>
                    <a:pt x="626" y="7546"/>
                  </a:lnTo>
                  <a:lnTo>
                    <a:pt x="1974" y="7626"/>
                  </a:lnTo>
                  <a:lnTo>
                    <a:pt x="3019" y="7778"/>
                  </a:lnTo>
                  <a:lnTo>
                    <a:pt x="3716" y="7930"/>
                  </a:lnTo>
                  <a:lnTo>
                    <a:pt x="4394" y="8117"/>
                  </a:lnTo>
                  <a:lnTo>
                    <a:pt x="5055" y="8358"/>
                  </a:lnTo>
                  <a:lnTo>
                    <a:pt x="5377" y="8501"/>
                  </a:lnTo>
                  <a:lnTo>
                    <a:pt x="5377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22"/>
            <p:cNvSpPr/>
            <p:nvPr/>
          </p:nvSpPr>
          <p:spPr>
            <a:xfrm>
              <a:off x="1472811" y="2183232"/>
              <a:ext cx="233259" cy="392240"/>
            </a:xfrm>
            <a:custGeom>
              <a:avLst/>
              <a:gdLst/>
              <a:ahLst/>
              <a:cxnLst/>
              <a:rect l="l" t="t" r="r" b="b"/>
              <a:pathLst>
                <a:path w="5056" h="8502" extrusionOk="0">
                  <a:moveTo>
                    <a:pt x="126" y="0"/>
                  </a:moveTo>
                  <a:lnTo>
                    <a:pt x="1" y="7760"/>
                  </a:lnTo>
                  <a:lnTo>
                    <a:pt x="126" y="8501"/>
                  </a:lnTo>
                  <a:lnTo>
                    <a:pt x="456" y="8403"/>
                  </a:lnTo>
                  <a:lnTo>
                    <a:pt x="2483" y="7974"/>
                  </a:lnTo>
                  <a:lnTo>
                    <a:pt x="3760" y="7841"/>
                  </a:lnTo>
                  <a:lnTo>
                    <a:pt x="4626" y="7823"/>
                  </a:lnTo>
                  <a:lnTo>
                    <a:pt x="5055" y="7841"/>
                  </a:lnTo>
                  <a:lnTo>
                    <a:pt x="4903" y="2099"/>
                  </a:lnTo>
                  <a:lnTo>
                    <a:pt x="4823" y="348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22"/>
            <p:cNvSpPr/>
            <p:nvPr/>
          </p:nvSpPr>
          <p:spPr>
            <a:xfrm>
              <a:off x="1204619" y="3743014"/>
              <a:ext cx="273996" cy="68464"/>
            </a:xfrm>
            <a:custGeom>
              <a:avLst/>
              <a:gdLst/>
              <a:ahLst/>
              <a:cxnLst/>
              <a:rect l="l" t="t" r="r" b="b"/>
              <a:pathLst>
                <a:path w="5939" h="1484" extrusionOk="0">
                  <a:moveTo>
                    <a:pt x="1233" y="1"/>
                  </a:moveTo>
                  <a:lnTo>
                    <a:pt x="1072" y="63"/>
                  </a:lnTo>
                  <a:lnTo>
                    <a:pt x="500" y="474"/>
                  </a:lnTo>
                  <a:lnTo>
                    <a:pt x="277" y="706"/>
                  </a:lnTo>
                  <a:lnTo>
                    <a:pt x="108" y="983"/>
                  </a:lnTo>
                  <a:lnTo>
                    <a:pt x="9" y="1305"/>
                  </a:lnTo>
                  <a:lnTo>
                    <a:pt x="0" y="1483"/>
                  </a:lnTo>
                  <a:lnTo>
                    <a:pt x="5939" y="1483"/>
                  </a:lnTo>
                  <a:lnTo>
                    <a:pt x="5939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2"/>
            <p:cNvSpPr/>
            <p:nvPr/>
          </p:nvSpPr>
          <p:spPr>
            <a:xfrm>
              <a:off x="1252001" y="3614478"/>
              <a:ext cx="226615" cy="128578"/>
            </a:xfrm>
            <a:custGeom>
              <a:avLst/>
              <a:gdLst/>
              <a:ahLst/>
              <a:cxnLst/>
              <a:rect l="l" t="t" r="r" b="b"/>
              <a:pathLst>
                <a:path w="4912" h="2787" extrusionOk="0">
                  <a:moveTo>
                    <a:pt x="0" y="1"/>
                  </a:moveTo>
                  <a:lnTo>
                    <a:pt x="161" y="2349"/>
                  </a:lnTo>
                  <a:lnTo>
                    <a:pt x="206" y="2787"/>
                  </a:lnTo>
                  <a:lnTo>
                    <a:pt x="4912" y="2787"/>
                  </a:lnTo>
                  <a:lnTo>
                    <a:pt x="4912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2"/>
            <p:cNvSpPr/>
            <p:nvPr/>
          </p:nvSpPr>
          <p:spPr>
            <a:xfrm>
              <a:off x="1261875" y="3034404"/>
              <a:ext cx="168946" cy="169362"/>
            </a:xfrm>
            <a:custGeom>
              <a:avLst/>
              <a:gdLst/>
              <a:ahLst/>
              <a:cxnLst/>
              <a:rect l="l" t="t" r="r" b="b"/>
              <a:pathLst>
                <a:path w="3662" h="3671" extrusionOk="0">
                  <a:moveTo>
                    <a:pt x="1831" y="0"/>
                  </a:moveTo>
                  <a:lnTo>
                    <a:pt x="1644" y="9"/>
                  </a:lnTo>
                  <a:lnTo>
                    <a:pt x="1287" y="81"/>
                  </a:lnTo>
                  <a:lnTo>
                    <a:pt x="956" y="224"/>
                  </a:lnTo>
                  <a:lnTo>
                    <a:pt x="661" y="420"/>
                  </a:lnTo>
                  <a:lnTo>
                    <a:pt x="420" y="670"/>
                  </a:lnTo>
                  <a:lnTo>
                    <a:pt x="224" y="965"/>
                  </a:lnTo>
                  <a:lnTo>
                    <a:pt x="81" y="1286"/>
                  </a:lnTo>
                  <a:lnTo>
                    <a:pt x="10" y="1643"/>
                  </a:lnTo>
                  <a:lnTo>
                    <a:pt x="1" y="1840"/>
                  </a:lnTo>
                  <a:lnTo>
                    <a:pt x="10" y="2027"/>
                  </a:lnTo>
                  <a:lnTo>
                    <a:pt x="81" y="2385"/>
                  </a:lnTo>
                  <a:lnTo>
                    <a:pt x="224" y="2706"/>
                  </a:lnTo>
                  <a:lnTo>
                    <a:pt x="420" y="3001"/>
                  </a:lnTo>
                  <a:lnTo>
                    <a:pt x="661" y="3251"/>
                  </a:lnTo>
                  <a:lnTo>
                    <a:pt x="956" y="3447"/>
                  </a:lnTo>
                  <a:lnTo>
                    <a:pt x="1287" y="3590"/>
                  </a:lnTo>
                  <a:lnTo>
                    <a:pt x="1644" y="3662"/>
                  </a:lnTo>
                  <a:lnTo>
                    <a:pt x="1831" y="3671"/>
                  </a:lnTo>
                  <a:lnTo>
                    <a:pt x="2019" y="3662"/>
                  </a:lnTo>
                  <a:lnTo>
                    <a:pt x="2376" y="3590"/>
                  </a:lnTo>
                  <a:lnTo>
                    <a:pt x="2706" y="3447"/>
                  </a:lnTo>
                  <a:lnTo>
                    <a:pt x="3001" y="3251"/>
                  </a:lnTo>
                  <a:lnTo>
                    <a:pt x="3251" y="3001"/>
                  </a:lnTo>
                  <a:lnTo>
                    <a:pt x="3448" y="2706"/>
                  </a:lnTo>
                  <a:lnTo>
                    <a:pt x="3582" y="2385"/>
                  </a:lnTo>
                  <a:lnTo>
                    <a:pt x="3653" y="2027"/>
                  </a:lnTo>
                  <a:lnTo>
                    <a:pt x="3662" y="1840"/>
                  </a:lnTo>
                  <a:lnTo>
                    <a:pt x="3653" y="1643"/>
                  </a:lnTo>
                  <a:lnTo>
                    <a:pt x="3582" y="1286"/>
                  </a:lnTo>
                  <a:lnTo>
                    <a:pt x="3448" y="965"/>
                  </a:lnTo>
                  <a:lnTo>
                    <a:pt x="3251" y="670"/>
                  </a:lnTo>
                  <a:lnTo>
                    <a:pt x="3001" y="420"/>
                  </a:lnTo>
                  <a:lnTo>
                    <a:pt x="2706" y="224"/>
                  </a:lnTo>
                  <a:lnTo>
                    <a:pt x="2376" y="81"/>
                  </a:lnTo>
                  <a:lnTo>
                    <a:pt x="2019" y="9"/>
                  </a:lnTo>
                  <a:lnTo>
                    <a:pt x="1831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2"/>
            <p:cNvSpPr/>
            <p:nvPr/>
          </p:nvSpPr>
          <p:spPr>
            <a:xfrm>
              <a:off x="1478578" y="2217835"/>
              <a:ext cx="46" cy="357639"/>
            </a:xfrm>
            <a:custGeom>
              <a:avLst/>
              <a:gdLst/>
              <a:ahLst/>
              <a:cxnLst/>
              <a:rect l="l" t="t" r="r" b="b"/>
              <a:pathLst>
                <a:path w="1" h="7752" fill="none" extrusionOk="0">
                  <a:moveTo>
                    <a:pt x="1" y="7751"/>
                  </a:moveTo>
                  <a:lnTo>
                    <a:pt x="1" y="0"/>
                  </a:lnTo>
                </a:path>
              </a:pathLst>
            </a:custGeom>
            <a:noFill/>
            <a:ln w="3800" cap="flat" cmpd="sng">
              <a:solidFill>
                <a:srgbClr val="916400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2"/>
            <p:cNvSpPr/>
            <p:nvPr/>
          </p:nvSpPr>
          <p:spPr>
            <a:xfrm>
              <a:off x="1472811" y="2575438"/>
              <a:ext cx="5813" cy="668265"/>
            </a:xfrm>
            <a:custGeom>
              <a:avLst/>
              <a:gdLst/>
              <a:ahLst/>
              <a:cxnLst/>
              <a:rect l="l" t="t" r="r" b="b"/>
              <a:pathLst>
                <a:path w="126" h="14485" fill="none" extrusionOk="0">
                  <a:moveTo>
                    <a:pt x="126" y="0"/>
                  </a:moveTo>
                  <a:lnTo>
                    <a:pt x="1" y="14485"/>
                  </a:lnTo>
                </a:path>
              </a:pathLst>
            </a:custGeom>
            <a:noFill/>
            <a:ln w="3575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22"/>
            <p:cNvSpPr/>
            <p:nvPr/>
          </p:nvSpPr>
          <p:spPr>
            <a:xfrm>
              <a:off x="1591889" y="2191445"/>
              <a:ext cx="114184" cy="356808"/>
            </a:xfrm>
            <a:custGeom>
              <a:avLst/>
              <a:gdLst/>
              <a:ahLst/>
              <a:cxnLst/>
              <a:rect l="l" t="t" r="r" b="b"/>
              <a:pathLst>
                <a:path w="2475" h="7734" extrusionOk="0">
                  <a:moveTo>
                    <a:pt x="1" y="1"/>
                  </a:moveTo>
                  <a:lnTo>
                    <a:pt x="429" y="7734"/>
                  </a:lnTo>
                  <a:lnTo>
                    <a:pt x="929" y="7680"/>
                  </a:lnTo>
                  <a:lnTo>
                    <a:pt x="1965" y="7636"/>
                  </a:lnTo>
                  <a:lnTo>
                    <a:pt x="2474" y="7663"/>
                  </a:lnTo>
                  <a:lnTo>
                    <a:pt x="2322" y="1921"/>
                  </a:lnTo>
                  <a:lnTo>
                    <a:pt x="2233" y="17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22"/>
            <p:cNvSpPr/>
            <p:nvPr/>
          </p:nvSpPr>
          <p:spPr>
            <a:xfrm>
              <a:off x="1230548" y="2193106"/>
              <a:ext cx="117091" cy="341999"/>
            </a:xfrm>
            <a:custGeom>
              <a:avLst/>
              <a:gdLst/>
              <a:ahLst/>
              <a:cxnLst/>
              <a:rect l="l" t="t" r="r" b="b"/>
              <a:pathLst>
                <a:path w="2538" h="7413" extrusionOk="0">
                  <a:moveTo>
                    <a:pt x="2537" y="0"/>
                  </a:moveTo>
                  <a:lnTo>
                    <a:pt x="680" y="134"/>
                  </a:lnTo>
                  <a:lnTo>
                    <a:pt x="626" y="402"/>
                  </a:lnTo>
                  <a:lnTo>
                    <a:pt x="313" y="2787"/>
                  </a:lnTo>
                  <a:lnTo>
                    <a:pt x="90" y="5519"/>
                  </a:lnTo>
                  <a:lnTo>
                    <a:pt x="1" y="7332"/>
                  </a:lnTo>
                  <a:lnTo>
                    <a:pt x="447" y="7332"/>
                  </a:lnTo>
                  <a:lnTo>
                    <a:pt x="1385" y="7368"/>
                  </a:lnTo>
                  <a:lnTo>
                    <a:pt x="1867" y="7412"/>
                  </a:lnTo>
                  <a:lnTo>
                    <a:pt x="2537" y="0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22"/>
            <p:cNvSpPr/>
            <p:nvPr/>
          </p:nvSpPr>
          <p:spPr>
            <a:xfrm>
              <a:off x="1046002" y="1032912"/>
              <a:ext cx="599893" cy="761412"/>
            </a:xfrm>
            <a:custGeom>
              <a:avLst/>
              <a:gdLst/>
              <a:ahLst/>
              <a:cxnLst/>
              <a:rect l="l" t="t" r="r" b="b"/>
              <a:pathLst>
                <a:path w="13003" h="16504" extrusionOk="0">
                  <a:moveTo>
                    <a:pt x="9154" y="1"/>
                  </a:moveTo>
                  <a:lnTo>
                    <a:pt x="8502" y="99"/>
                  </a:lnTo>
                  <a:lnTo>
                    <a:pt x="7912" y="251"/>
                  </a:lnTo>
                  <a:lnTo>
                    <a:pt x="7251" y="510"/>
                  </a:lnTo>
                  <a:lnTo>
                    <a:pt x="6591" y="894"/>
                  </a:lnTo>
                  <a:lnTo>
                    <a:pt x="6144" y="1287"/>
                  </a:lnTo>
                  <a:lnTo>
                    <a:pt x="5876" y="1599"/>
                  </a:lnTo>
                  <a:lnTo>
                    <a:pt x="5653" y="1956"/>
                  </a:lnTo>
                  <a:lnTo>
                    <a:pt x="5474" y="2367"/>
                  </a:lnTo>
                  <a:lnTo>
                    <a:pt x="5403" y="2599"/>
                  </a:lnTo>
                  <a:lnTo>
                    <a:pt x="5144" y="3519"/>
                  </a:lnTo>
                  <a:lnTo>
                    <a:pt x="4680" y="4885"/>
                  </a:lnTo>
                  <a:lnTo>
                    <a:pt x="4296" y="5778"/>
                  </a:lnTo>
                  <a:lnTo>
                    <a:pt x="3831" y="6645"/>
                  </a:lnTo>
                  <a:lnTo>
                    <a:pt x="3260" y="7484"/>
                  </a:lnTo>
                  <a:lnTo>
                    <a:pt x="2563" y="8288"/>
                  </a:lnTo>
                  <a:lnTo>
                    <a:pt x="1715" y="9065"/>
                  </a:lnTo>
                  <a:lnTo>
                    <a:pt x="1233" y="9431"/>
                  </a:lnTo>
                  <a:lnTo>
                    <a:pt x="992" y="9618"/>
                  </a:lnTo>
                  <a:lnTo>
                    <a:pt x="599" y="10038"/>
                  </a:lnTo>
                  <a:lnTo>
                    <a:pt x="313" y="10493"/>
                  </a:lnTo>
                  <a:lnTo>
                    <a:pt x="125" y="10984"/>
                  </a:lnTo>
                  <a:lnTo>
                    <a:pt x="27" y="11502"/>
                  </a:lnTo>
                  <a:lnTo>
                    <a:pt x="0" y="12029"/>
                  </a:lnTo>
                  <a:lnTo>
                    <a:pt x="54" y="12574"/>
                  </a:lnTo>
                  <a:lnTo>
                    <a:pt x="161" y="13110"/>
                  </a:lnTo>
                  <a:lnTo>
                    <a:pt x="313" y="13637"/>
                  </a:lnTo>
                  <a:lnTo>
                    <a:pt x="518" y="14146"/>
                  </a:lnTo>
                  <a:lnTo>
                    <a:pt x="875" y="14869"/>
                  </a:lnTo>
                  <a:lnTo>
                    <a:pt x="1420" y="15673"/>
                  </a:lnTo>
                  <a:lnTo>
                    <a:pt x="1840" y="16128"/>
                  </a:lnTo>
                  <a:lnTo>
                    <a:pt x="2099" y="16342"/>
                  </a:lnTo>
                  <a:lnTo>
                    <a:pt x="2224" y="16423"/>
                  </a:lnTo>
                  <a:lnTo>
                    <a:pt x="2358" y="16485"/>
                  </a:lnTo>
                  <a:lnTo>
                    <a:pt x="2697" y="16503"/>
                  </a:lnTo>
                  <a:lnTo>
                    <a:pt x="3126" y="16423"/>
                  </a:lnTo>
                  <a:lnTo>
                    <a:pt x="3626" y="16244"/>
                  </a:lnTo>
                  <a:lnTo>
                    <a:pt x="4474" y="15842"/>
                  </a:lnTo>
                  <a:lnTo>
                    <a:pt x="5733" y="15101"/>
                  </a:lnTo>
                  <a:lnTo>
                    <a:pt x="7028" y="14244"/>
                  </a:lnTo>
                  <a:lnTo>
                    <a:pt x="8243" y="13369"/>
                  </a:lnTo>
                  <a:lnTo>
                    <a:pt x="9716" y="12253"/>
                  </a:lnTo>
                  <a:lnTo>
                    <a:pt x="10172" y="11886"/>
                  </a:lnTo>
                  <a:lnTo>
                    <a:pt x="10332" y="11744"/>
                  </a:lnTo>
                  <a:lnTo>
                    <a:pt x="10725" y="11261"/>
                  </a:lnTo>
                  <a:lnTo>
                    <a:pt x="11172" y="10574"/>
                  </a:lnTo>
                  <a:lnTo>
                    <a:pt x="11645" y="9690"/>
                  </a:lnTo>
                  <a:lnTo>
                    <a:pt x="12091" y="8636"/>
                  </a:lnTo>
                  <a:lnTo>
                    <a:pt x="12493" y="7448"/>
                  </a:lnTo>
                  <a:lnTo>
                    <a:pt x="12797" y="6144"/>
                  </a:lnTo>
                  <a:lnTo>
                    <a:pt x="12940" y="5109"/>
                  </a:lnTo>
                  <a:lnTo>
                    <a:pt x="12993" y="4394"/>
                  </a:lnTo>
                  <a:lnTo>
                    <a:pt x="13002" y="4028"/>
                  </a:lnTo>
                  <a:lnTo>
                    <a:pt x="13002" y="3671"/>
                  </a:lnTo>
                  <a:lnTo>
                    <a:pt x="12922" y="3028"/>
                  </a:lnTo>
                  <a:lnTo>
                    <a:pt x="12770" y="2465"/>
                  </a:lnTo>
                  <a:lnTo>
                    <a:pt x="12565" y="1974"/>
                  </a:lnTo>
                  <a:lnTo>
                    <a:pt x="12297" y="1554"/>
                  </a:lnTo>
                  <a:lnTo>
                    <a:pt x="12002" y="1197"/>
                  </a:lnTo>
                  <a:lnTo>
                    <a:pt x="11672" y="903"/>
                  </a:lnTo>
                  <a:lnTo>
                    <a:pt x="11324" y="661"/>
                  </a:lnTo>
                  <a:lnTo>
                    <a:pt x="10788" y="376"/>
                  </a:lnTo>
                  <a:lnTo>
                    <a:pt x="10127" y="144"/>
                  </a:lnTo>
                  <a:lnTo>
                    <a:pt x="9368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22"/>
            <p:cNvSpPr/>
            <p:nvPr/>
          </p:nvSpPr>
          <p:spPr>
            <a:xfrm>
              <a:off x="1600563" y="1495568"/>
              <a:ext cx="190353" cy="484141"/>
            </a:xfrm>
            <a:custGeom>
              <a:avLst/>
              <a:gdLst/>
              <a:ahLst/>
              <a:cxnLst/>
              <a:rect l="l" t="t" r="r" b="b"/>
              <a:pathLst>
                <a:path w="4126" h="10494" extrusionOk="0">
                  <a:moveTo>
                    <a:pt x="1045" y="1"/>
                  </a:moveTo>
                  <a:lnTo>
                    <a:pt x="0" y="6395"/>
                  </a:lnTo>
                  <a:lnTo>
                    <a:pt x="1313" y="10494"/>
                  </a:lnTo>
                  <a:lnTo>
                    <a:pt x="4126" y="10494"/>
                  </a:lnTo>
                  <a:lnTo>
                    <a:pt x="3438" y="2948"/>
                  </a:lnTo>
                  <a:lnTo>
                    <a:pt x="3411" y="2698"/>
                  </a:lnTo>
                  <a:lnTo>
                    <a:pt x="3286" y="2207"/>
                  </a:lnTo>
                  <a:lnTo>
                    <a:pt x="3099" y="1742"/>
                  </a:lnTo>
                  <a:lnTo>
                    <a:pt x="2849" y="1314"/>
                  </a:lnTo>
                  <a:lnTo>
                    <a:pt x="2536" y="930"/>
                  </a:lnTo>
                  <a:lnTo>
                    <a:pt x="2170" y="590"/>
                  </a:lnTo>
                  <a:lnTo>
                    <a:pt x="1759" y="314"/>
                  </a:lnTo>
                  <a:lnTo>
                    <a:pt x="1304" y="90"/>
                  </a:lnTo>
                  <a:lnTo>
                    <a:pt x="1063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22"/>
            <p:cNvSpPr/>
            <p:nvPr/>
          </p:nvSpPr>
          <p:spPr>
            <a:xfrm>
              <a:off x="1166280" y="1495568"/>
              <a:ext cx="189984" cy="484141"/>
            </a:xfrm>
            <a:custGeom>
              <a:avLst/>
              <a:gdLst/>
              <a:ahLst/>
              <a:cxnLst/>
              <a:rect l="l" t="t" r="r" b="b"/>
              <a:pathLst>
                <a:path w="4118" h="10494" extrusionOk="0">
                  <a:moveTo>
                    <a:pt x="3064" y="1"/>
                  </a:moveTo>
                  <a:lnTo>
                    <a:pt x="2814" y="90"/>
                  </a:lnTo>
                  <a:lnTo>
                    <a:pt x="2358" y="314"/>
                  </a:lnTo>
                  <a:lnTo>
                    <a:pt x="1948" y="590"/>
                  </a:lnTo>
                  <a:lnTo>
                    <a:pt x="1581" y="930"/>
                  </a:lnTo>
                  <a:lnTo>
                    <a:pt x="1278" y="1314"/>
                  </a:lnTo>
                  <a:lnTo>
                    <a:pt x="1019" y="1742"/>
                  </a:lnTo>
                  <a:lnTo>
                    <a:pt x="831" y="2207"/>
                  </a:lnTo>
                  <a:lnTo>
                    <a:pt x="715" y="2698"/>
                  </a:lnTo>
                  <a:lnTo>
                    <a:pt x="680" y="2948"/>
                  </a:lnTo>
                  <a:lnTo>
                    <a:pt x="1" y="10494"/>
                  </a:lnTo>
                  <a:lnTo>
                    <a:pt x="2814" y="10494"/>
                  </a:lnTo>
                  <a:lnTo>
                    <a:pt x="4118" y="6395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2"/>
            <p:cNvSpPr/>
            <p:nvPr/>
          </p:nvSpPr>
          <p:spPr>
            <a:xfrm>
              <a:off x="1261875" y="1443250"/>
              <a:ext cx="433438" cy="774607"/>
            </a:xfrm>
            <a:custGeom>
              <a:avLst/>
              <a:gdLst/>
              <a:ahLst/>
              <a:cxnLst/>
              <a:rect l="l" t="t" r="r" b="b"/>
              <a:pathLst>
                <a:path w="9395" h="16790" extrusionOk="0">
                  <a:moveTo>
                    <a:pt x="4698" y="1"/>
                  </a:moveTo>
                  <a:lnTo>
                    <a:pt x="1010" y="1135"/>
                  </a:lnTo>
                  <a:lnTo>
                    <a:pt x="983" y="1278"/>
                  </a:lnTo>
                  <a:lnTo>
                    <a:pt x="804" y="2662"/>
                  </a:lnTo>
                  <a:lnTo>
                    <a:pt x="688" y="4225"/>
                  </a:lnTo>
                  <a:lnTo>
                    <a:pt x="670" y="5332"/>
                  </a:lnTo>
                  <a:lnTo>
                    <a:pt x="724" y="6421"/>
                  </a:lnTo>
                  <a:lnTo>
                    <a:pt x="831" y="7154"/>
                  </a:lnTo>
                  <a:lnTo>
                    <a:pt x="938" y="7591"/>
                  </a:lnTo>
                  <a:lnTo>
                    <a:pt x="1010" y="7788"/>
                  </a:lnTo>
                  <a:lnTo>
                    <a:pt x="1331" y="8636"/>
                  </a:lnTo>
                  <a:lnTo>
                    <a:pt x="1" y="16387"/>
                  </a:lnTo>
                  <a:lnTo>
                    <a:pt x="152" y="16441"/>
                  </a:lnTo>
                  <a:lnTo>
                    <a:pt x="1662" y="16664"/>
                  </a:lnTo>
                  <a:lnTo>
                    <a:pt x="3465" y="16780"/>
                  </a:lnTo>
                  <a:lnTo>
                    <a:pt x="4698" y="16789"/>
                  </a:lnTo>
                  <a:lnTo>
                    <a:pt x="5921" y="16780"/>
                  </a:lnTo>
                  <a:lnTo>
                    <a:pt x="7734" y="16664"/>
                  </a:lnTo>
                  <a:lnTo>
                    <a:pt x="9234" y="16441"/>
                  </a:lnTo>
                  <a:lnTo>
                    <a:pt x="9395" y="16387"/>
                  </a:lnTo>
                  <a:lnTo>
                    <a:pt x="8055" y="8636"/>
                  </a:lnTo>
                  <a:lnTo>
                    <a:pt x="8386" y="7788"/>
                  </a:lnTo>
                  <a:lnTo>
                    <a:pt x="8448" y="7591"/>
                  </a:lnTo>
                  <a:lnTo>
                    <a:pt x="8556" y="7154"/>
                  </a:lnTo>
                  <a:lnTo>
                    <a:pt x="8672" y="6421"/>
                  </a:lnTo>
                  <a:lnTo>
                    <a:pt x="8725" y="5332"/>
                  </a:lnTo>
                  <a:lnTo>
                    <a:pt x="8698" y="4225"/>
                  </a:lnTo>
                  <a:lnTo>
                    <a:pt x="8582" y="2662"/>
                  </a:lnTo>
                  <a:lnTo>
                    <a:pt x="8404" y="1278"/>
                  </a:lnTo>
                  <a:lnTo>
                    <a:pt x="8386" y="1135"/>
                  </a:lnTo>
                  <a:lnTo>
                    <a:pt x="4698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2"/>
            <p:cNvSpPr/>
            <p:nvPr/>
          </p:nvSpPr>
          <p:spPr>
            <a:xfrm>
              <a:off x="1310918" y="1841684"/>
              <a:ext cx="244331" cy="77092"/>
            </a:xfrm>
            <a:custGeom>
              <a:avLst/>
              <a:gdLst/>
              <a:ahLst/>
              <a:cxnLst/>
              <a:rect l="l" t="t" r="r" b="b"/>
              <a:pathLst>
                <a:path w="5296" h="1671" extrusionOk="0">
                  <a:moveTo>
                    <a:pt x="268" y="0"/>
                  </a:moveTo>
                  <a:lnTo>
                    <a:pt x="0" y="1590"/>
                  </a:lnTo>
                  <a:lnTo>
                    <a:pt x="107" y="1608"/>
                  </a:lnTo>
                  <a:lnTo>
                    <a:pt x="1081" y="1670"/>
                  </a:lnTo>
                  <a:lnTo>
                    <a:pt x="2206" y="1643"/>
                  </a:lnTo>
                  <a:lnTo>
                    <a:pt x="2956" y="1590"/>
                  </a:lnTo>
                  <a:lnTo>
                    <a:pt x="3340" y="1545"/>
                  </a:lnTo>
                  <a:lnTo>
                    <a:pt x="4028" y="1366"/>
                  </a:lnTo>
                  <a:lnTo>
                    <a:pt x="4599" y="1116"/>
                  </a:lnTo>
                  <a:lnTo>
                    <a:pt x="5019" y="840"/>
                  </a:lnTo>
                  <a:lnTo>
                    <a:pt x="5260" y="563"/>
                  </a:lnTo>
                  <a:lnTo>
                    <a:pt x="5296" y="384"/>
                  </a:lnTo>
                  <a:lnTo>
                    <a:pt x="5260" y="286"/>
                  </a:lnTo>
                  <a:lnTo>
                    <a:pt x="5153" y="214"/>
                  </a:lnTo>
                  <a:lnTo>
                    <a:pt x="4992" y="170"/>
                  </a:lnTo>
                  <a:lnTo>
                    <a:pt x="4626" y="152"/>
                  </a:lnTo>
                  <a:lnTo>
                    <a:pt x="4278" y="206"/>
                  </a:lnTo>
                  <a:lnTo>
                    <a:pt x="3903" y="259"/>
                  </a:lnTo>
                  <a:lnTo>
                    <a:pt x="3162" y="313"/>
                  </a:lnTo>
                  <a:lnTo>
                    <a:pt x="2117" y="295"/>
                  </a:lnTo>
                  <a:lnTo>
                    <a:pt x="518" y="72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D320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2"/>
            <p:cNvSpPr/>
            <p:nvPr/>
          </p:nvSpPr>
          <p:spPr>
            <a:xfrm>
              <a:off x="1336062" y="1152821"/>
              <a:ext cx="285114" cy="506793"/>
            </a:xfrm>
            <a:custGeom>
              <a:avLst/>
              <a:gdLst/>
              <a:ahLst/>
              <a:cxnLst/>
              <a:rect l="l" t="t" r="r" b="b"/>
              <a:pathLst>
                <a:path w="6180" h="10985" extrusionOk="0">
                  <a:moveTo>
                    <a:pt x="4492" y="0"/>
                  </a:moveTo>
                  <a:lnTo>
                    <a:pt x="4242" y="232"/>
                  </a:lnTo>
                  <a:lnTo>
                    <a:pt x="3545" y="804"/>
                  </a:lnTo>
                  <a:lnTo>
                    <a:pt x="2884" y="1224"/>
                  </a:lnTo>
                  <a:lnTo>
                    <a:pt x="2402" y="1474"/>
                  </a:lnTo>
                  <a:lnTo>
                    <a:pt x="1893" y="1670"/>
                  </a:lnTo>
                  <a:lnTo>
                    <a:pt x="1366" y="1795"/>
                  </a:lnTo>
                  <a:lnTo>
                    <a:pt x="1089" y="1822"/>
                  </a:lnTo>
                  <a:lnTo>
                    <a:pt x="1098" y="1902"/>
                  </a:lnTo>
                  <a:lnTo>
                    <a:pt x="1107" y="1983"/>
                  </a:lnTo>
                  <a:lnTo>
                    <a:pt x="1089" y="1983"/>
                  </a:lnTo>
                  <a:lnTo>
                    <a:pt x="1072" y="1974"/>
                  </a:lnTo>
                  <a:lnTo>
                    <a:pt x="947" y="1983"/>
                  </a:lnTo>
                  <a:lnTo>
                    <a:pt x="714" y="2081"/>
                  </a:lnTo>
                  <a:lnTo>
                    <a:pt x="545" y="2260"/>
                  </a:lnTo>
                  <a:lnTo>
                    <a:pt x="447" y="2483"/>
                  </a:lnTo>
                  <a:lnTo>
                    <a:pt x="438" y="2617"/>
                  </a:lnTo>
                  <a:lnTo>
                    <a:pt x="447" y="2742"/>
                  </a:lnTo>
                  <a:lnTo>
                    <a:pt x="545" y="2974"/>
                  </a:lnTo>
                  <a:lnTo>
                    <a:pt x="714" y="3144"/>
                  </a:lnTo>
                  <a:lnTo>
                    <a:pt x="947" y="3242"/>
                  </a:lnTo>
                  <a:lnTo>
                    <a:pt x="1072" y="3251"/>
                  </a:lnTo>
                  <a:lnTo>
                    <a:pt x="1197" y="3242"/>
                  </a:lnTo>
                  <a:lnTo>
                    <a:pt x="1304" y="3206"/>
                  </a:lnTo>
                  <a:lnTo>
                    <a:pt x="1375" y="3465"/>
                  </a:lnTo>
                  <a:lnTo>
                    <a:pt x="1545" y="3947"/>
                  </a:lnTo>
                  <a:lnTo>
                    <a:pt x="1741" y="4358"/>
                  </a:lnTo>
                  <a:lnTo>
                    <a:pt x="1982" y="4706"/>
                  </a:lnTo>
                  <a:lnTo>
                    <a:pt x="2116" y="4840"/>
                  </a:lnTo>
                  <a:lnTo>
                    <a:pt x="2116" y="6591"/>
                  </a:lnTo>
                  <a:lnTo>
                    <a:pt x="0" y="7242"/>
                  </a:lnTo>
                  <a:lnTo>
                    <a:pt x="0" y="7894"/>
                  </a:lnTo>
                  <a:lnTo>
                    <a:pt x="9" y="8216"/>
                  </a:lnTo>
                  <a:lnTo>
                    <a:pt x="134" y="8814"/>
                  </a:lnTo>
                  <a:lnTo>
                    <a:pt x="366" y="9368"/>
                  </a:lnTo>
                  <a:lnTo>
                    <a:pt x="705" y="9859"/>
                  </a:lnTo>
                  <a:lnTo>
                    <a:pt x="1116" y="10279"/>
                  </a:lnTo>
                  <a:lnTo>
                    <a:pt x="1616" y="10618"/>
                  </a:lnTo>
                  <a:lnTo>
                    <a:pt x="2170" y="10850"/>
                  </a:lnTo>
                  <a:lnTo>
                    <a:pt x="2768" y="10975"/>
                  </a:lnTo>
                  <a:lnTo>
                    <a:pt x="3090" y="10984"/>
                  </a:lnTo>
                  <a:lnTo>
                    <a:pt x="3402" y="10975"/>
                  </a:lnTo>
                  <a:lnTo>
                    <a:pt x="4010" y="10850"/>
                  </a:lnTo>
                  <a:lnTo>
                    <a:pt x="4563" y="10618"/>
                  </a:lnTo>
                  <a:lnTo>
                    <a:pt x="5054" y="10279"/>
                  </a:lnTo>
                  <a:lnTo>
                    <a:pt x="5474" y="9859"/>
                  </a:lnTo>
                  <a:lnTo>
                    <a:pt x="5804" y="9368"/>
                  </a:lnTo>
                  <a:lnTo>
                    <a:pt x="6046" y="8814"/>
                  </a:lnTo>
                  <a:lnTo>
                    <a:pt x="6162" y="8216"/>
                  </a:lnTo>
                  <a:lnTo>
                    <a:pt x="6180" y="7894"/>
                  </a:lnTo>
                  <a:lnTo>
                    <a:pt x="6180" y="7242"/>
                  </a:lnTo>
                  <a:lnTo>
                    <a:pt x="4054" y="6591"/>
                  </a:lnTo>
                  <a:lnTo>
                    <a:pt x="4054" y="4840"/>
                  </a:lnTo>
                  <a:lnTo>
                    <a:pt x="4188" y="4706"/>
                  </a:lnTo>
                  <a:lnTo>
                    <a:pt x="4429" y="4358"/>
                  </a:lnTo>
                  <a:lnTo>
                    <a:pt x="4635" y="3947"/>
                  </a:lnTo>
                  <a:lnTo>
                    <a:pt x="4804" y="3465"/>
                  </a:lnTo>
                  <a:lnTo>
                    <a:pt x="4867" y="3206"/>
                  </a:lnTo>
                  <a:lnTo>
                    <a:pt x="4983" y="3242"/>
                  </a:lnTo>
                  <a:lnTo>
                    <a:pt x="5099" y="3251"/>
                  </a:lnTo>
                  <a:lnTo>
                    <a:pt x="5233" y="3242"/>
                  </a:lnTo>
                  <a:lnTo>
                    <a:pt x="5456" y="3144"/>
                  </a:lnTo>
                  <a:lnTo>
                    <a:pt x="5635" y="2974"/>
                  </a:lnTo>
                  <a:lnTo>
                    <a:pt x="5724" y="2742"/>
                  </a:lnTo>
                  <a:lnTo>
                    <a:pt x="5733" y="2617"/>
                  </a:lnTo>
                  <a:lnTo>
                    <a:pt x="5724" y="2483"/>
                  </a:lnTo>
                  <a:lnTo>
                    <a:pt x="5635" y="2260"/>
                  </a:lnTo>
                  <a:lnTo>
                    <a:pt x="5456" y="2081"/>
                  </a:lnTo>
                  <a:lnTo>
                    <a:pt x="5233" y="1983"/>
                  </a:lnTo>
                  <a:lnTo>
                    <a:pt x="5099" y="1974"/>
                  </a:lnTo>
                  <a:lnTo>
                    <a:pt x="5081" y="1983"/>
                  </a:lnTo>
                  <a:lnTo>
                    <a:pt x="5072" y="1983"/>
                  </a:lnTo>
                  <a:lnTo>
                    <a:pt x="5081" y="1849"/>
                  </a:lnTo>
                  <a:lnTo>
                    <a:pt x="5090" y="1715"/>
                  </a:lnTo>
                  <a:lnTo>
                    <a:pt x="5099" y="1429"/>
                  </a:lnTo>
                  <a:lnTo>
                    <a:pt x="5028" y="920"/>
                  </a:lnTo>
                  <a:lnTo>
                    <a:pt x="4858" y="500"/>
                  </a:lnTo>
                  <a:lnTo>
                    <a:pt x="4626" y="143"/>
                  </a:lnTo>
                  <a:lnTo>
                    <a:pt x="4492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2"/>
            <p:cNvSpPr/>
            <p:nvPr/>
          </p:nvSpPr>
          <p:spPr>
            <a:xfrm>
              <a:off x="1441115" y="1332015"/>
              <a:ext cx="75016" cy="21084"/>
            </a:xfrm>
            <a:custGeom>
              <a:avLst/>
              <a:gdLst/>
              <a:ahLst/>
              <a:cxnLst/>
              <a:rect l="l" t="t" r="r" b="b"/>
              <a:pathLst>
                <a:path w="1626" h="457" extrusionOk="0">
                  <a:moveTo>
                    <a:pt x="0" y="1"/>
                  </a:moveTo>
                  <a:lnTo>
                    <a:pt x="72" y="99"/>
                  </a:lnTo>
                  <a:lnTo>
                    <a:pt x="241" y="269"/>
                  </a:lnTo>
                  <a:lnTo>
                    <a:pt x="447" y="385"/>
                  </a:lnTo>
                  <a:lnTo>
                    <a:pt x="688" y="447"/>
                  </a:lnTo>
                  <a:lnTo>
                    <a:pt x="813" y="456"/>
                  </a:lnTo>
                  <a:lnTo>
                    <a:pt x="938" y="447"/>
                  </a:lnTo>
                  <a:lnTo>
                    <a:pt x="1179" y="385"/>
                  </a:lnTo>
                  <a:lnTo>
                    <a:pt x="1384" y="269"/>
                  </a:lnTo>
                  <a:lnTo>
                    <a:pt x="1554" y="99"/>
                  </a:lnTo>
                  <a:lnTo>
                    <a:pt x="1625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22"/>
            <p:cNvSpPr/>
            <p:nvPr/>
          </p:nvSpPr>
          <p:spPr>
            <a:xfrm>
              <a:off x="1433687" y="1252106"/>
              <a:ext cx="16101" cy="29296"/>
            </a:xfrm>
            <a:custGeom>
              <a:avLst/>
              <a:gdLst/>
              <a:ahLst/>
              <a:cxnLst/>
              <a:rect l="l" t="t" r="r" b="b"/>
              <a:pathLst>
                <a:path w="349" h="635" extrusionOk="0">
                  <a:moveTo>
                    <a:pt x="179" y="0"/>
                  </a:moveTo>
                  <a:lnTo>
                    <a:pt x="108" y="9"/>
                  </a:lnTo>
                  <a:lnTo>
                    <a:pt x="18" y="90"/>
                  </a:lnTo>
                  <a:lnTo>
                    <a:pt x="0" y="143"/>
                  </a:lnTo>
                  <a:lnTo>
                    <a:pt x="0" y="492"/>
                  </a:lnTo>
                  <a:lnTo>
                    <a:pt x="18" y="545"/>
                  </a:lnTo>
                  <a:lnTo>
                    <a:pt x="108" y="625"/>
                  </a:lnTo>
                  <a:lnTo>
                    <a:pt x="179" y="634"/>
                  </a:lnTo>
                  <a:lnTo>
                    <a:pt x="242" y="625"/>
                  </a:lnTo>
                  <a:lnTo>
                    <a:pt x="340" y="545"/>
                  </a:lnTo>
                  <a:lnTo>
                    <a:pt x="349" y="492"/>
                  </a:lnTo>
                  <a:lnTo>
                    <a:pt x="349" y="143"/>
                  </a:lnTo>
                  <a:lnTo>
                    <a:pt x="340" y="90"/>
                  </a:lnTo>
                  <a:lnTo>
                    <a:pt x="242" y="9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2C5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22"/>
            <p:cNvSpPr/>
            <p:nvPr/>
          </p:nvSpPr>
          <p:spPr>
            <a:xfrm>
              <a:off x="1507413" y="1252106"/>
              <a:ext cx="15732" cy="29296"/>
            </a:xfrm>
            <a:custGeom>
              <a:avLst/>
              <a:gdLst/>
              <a:ahLst/>
              <a:cxnLst/>
              <a:rect l="l" t="t" r="r" b="b"/>
              <a:pathLst>
                <a:path w="341" h="635" extrusionOk="0">
                  <a:moveTo>
                    <a:pt x="171" y="0"/>
                  </a:moveTo>
                  <a:lnTo>
                    <a:pt x="99" y="9"/>
                  </a:lnTo>
                  <a:lnTo>
                    <a:pt x="10" y="90"/>
                  </a:lnTo>
                  <a:lnTo>
                    <a:pt x="1" y="143"/>
                  </a:lnTo>
                  <a:lnTo>
                    <a:pt x="1" y="492"/>
                  </a:lnTo>
                  <a:lnTo>
                    <a:pt x="10" y="545"/>
                  </a:lnTo>
                  <a:lnTo>
                    <a:pt x="99" y="625"/>
                  </a:lnTo>
                  <a:lnTo>
                    <a:pt x="171" y="634"/>
                  </a:lnTo>
                  <a:lnTo>
                    <a:pt x="242" y="625"/>
                  </a:lnTo>
                  <a:lnTo>
                    <a:pt x="331" y="545"/>
                  </a:lnTo>
                  <a:lnTo>
                    <a:pt x="340" y="492"/>
                  </a:lnTo>
                  <a:lnTo>
                    <a:pt x="340" y="143"/>
                  </a:lnTo>
                  <a:lnTo>
                    <a:pt x="331" y="90"/>
                  </a:lnTo>
                  <a:lnTo>
                    <a:pt x="242" y="9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2C54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22"/>
            <p:cNvSpPr/>
            <p:nvPr/>
          </p:nvSpPr>
          <p:spPr>
            <a:xfrm>
              <a:off x="1489282" y="1210076"/>
              <a:ext cx="52825" cy="8720"/>
            </a:xfrm>
            <a:custGeom>
              <a:avLst/>
              <a:gdLst/>
              <a:ahLst/>
              <a:cxnLst/>
              <a:rect l="l" t="t" r="r" b="b"/>
              <a:pathLst>
                <a:path w="1145" h="189" fill="none" extrusionOk="0">
                  <a:moveTo>
                    <a:pt x="1" y="188"/>
                  </a:moveTo>
                  <a:lnTo>
                    <a:pt x="72" y="143"/>
                  </a:lnTo>
                  <a:lnTo>
                    <a:pt x="510" y="1"/>
                  </a:lnTo>
                  <a:lnTo>
                    <a:pt x="805" y="36"/>
                  </a:lnTo>
                  <a:lnTo>
                    <a:pt x="1028" y="117"/>
                  </a:lnTo>
                  <a:lnTo>
                    <a:pt x="1144" y="188"/>
                  </a:lnTo>
                </a:path>
              </a:pathLst>
            </a:custGeom>
            <a:noFill/>
            <a:ln w="3800" cap="rnd" cmpd="sng">
              <a:solidFill>
                <a:srgbClr val="3F73AC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22"/>
            <p:cNvSpPr/>
            <p:nvPr/>
          </p:nvSpPr>
          <p:spPr>
            <a:xfrm>
              <a:off x="3333934" y="977910"/>
              <a:ext cx="334156" cy="333741"/>
            </a:xfrm>
            <a:custGeom>
              <a:avLst/>
              <a:gdLst/>
              <a:ahLst/>
              <a:cxnLst/>
              <a:rect l="l" t="t" r="r" b="b"/>
              <a:pathLst>
                <a:path w="7243" h="7234" extrusionOk="0">
                  <a:moveTo>
                    <a:pt x="3626" y="0"/>
                  </a:moveTo>
                  <a:lnTo>
                    <a:pt x="3251" y="9"/>
                  </a:lnTo>
                  <a:lnTo>
                    <a:pt x="2546" y="152"/>
                  </a:lnTo>
                  <a:lnTo>
                    <a:pt x="1894" y="429"/>
                  </a:lnTo>
                  <a:lnTo>
                    <a:pt x="1322" y="822"/>
                  </a:lnTo>
                  <a:lnTo>
                    <a:pt x="831" y="1313"/>
                  </a:lnTo>
                  <a:lnTo>
                    <a:pt x="438" y="1885"/>
                  </a:lnTo>
                  <a:lnTo>
                    <a:pt x="162" y="2537"/>
                  </a:lnTo>
                  <a:lnTo>
                    <a:pt x="19" y="3242"/>
                  </a:lnTo>
                  <a:lnTo>
                    <a:pt x="1" y="3617"/>
                  </a:lnTo>
                  <a:lnTo>
                    <a:pt x="19" y="3983"/>
                  </a:lnTo>
                  <a:lnTo>
                    <a:pt x="162" y="4698"/>
                  </a:lnTo>
                  <a:lnTo>
                    <a:pt x="438" y="5341"/>
                  </a:lnTo>
                  <a:lnTo>
                    <a:pt x="831" y="5921"/>
                  </a:lnTo>
                  <a:lnTo>
                    <a:pt x="1322" y="6412"/>
                  </a:lnTo>
                  <a:lnTo>
                    <a:pt x="1894" y="6805"/>
                  </a:lnTo>
                  <a:lnTo>
                    <a:pt x="2546" y="7073"/>
                  </a:lnTo>
                  <a:lnTo>
                    <a:pt x="3251" y="7225"/>
                  </a:lnTo>
                  <a:lnTo>
                    <a:pt x="3626" y="7234"/>
                  </a:lnTo>
                  <a:lnTo>
                    <a:pt x="3992" y="7225"/>
                  </a:lnTo>
                  <a:lnTo>
                    <a:pt x="4707" y="7073"/>
                  </a:lnTo>
                  <a:lnTo>
                    <a:pt x="5350" y="6805"/>
                  </a:lnTo>
                  <a:lnTo>
                    <a:pt x="5930" y="6412"/>
                  </a:lnTo>
                  <a:lnTo>
                    <a:pt x="6421" y="5921"/>
                  </a:lnTo>
                  <a:lnTo>
                    <a:pt x="6814" y="5341"/>
                  </a:lnTo>
                  <a:lnTo>
                    <a:pt x="7082" y="4698"/>
                  </a:lnTo>
                  <a:lnTo>
                    <a:pt x="7234" y="3983"/>
                  </a:lnTo>
                  <a:lnTo>
                    <a:pt x="7243" y="3617"/>
                  </a:lnTo>
                  <a:lnTo>
                    <a:pt x="7234" y="3242"/>
                  </a:lnTo>
                  <a:lnTo>
                    <a:pt x="7082" y="2537"/>
                  </a:lnTo>
                  <a:lnTo>
                    <a:pt x="6814" y="1885"/>
                  </a:lnTo>
                  <a:lnTo>
                    <a:pt x="6421" y="1313"/>
                  </a:lnTo>
                  <a:lnTo>
                    <a:pt x="5930" y="822"/>
                  </a:lnTo>
                  <a:lnTo>
                    <a:pt x="5350" y="429"/>
                  </a:lnTo>
                  <a:lnTo>
                    <a:pt x="4707" y="152"/>
                  </a:lnTo>
                  <a:lnTo>
                    <a:pt x="3992" y="9"/>
                  </a:lnTo>
                  <a:lnTo>
                    <a:pt x="3626" y="0"/>
                  </a:lnTo>
                  <a:close/>
                </a:path>
              </a:pathLst>
            </a:custGeom>
            <a:solidFill>
              <a:srgbClr val="3A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22"/>
            <p:cNvSpPr/>
            <p:nvPr/>
          </p:nvSpPr>
          <p:spPr>
            <a:xfrm>
              <a:off x="3406045" y="1144371"/>
              <a:ext cx="229106" cy="662083"/>
            </a:xfrm>
            <a:custGeom>
              <a:avLst/>
              <a:gdLst/>
              <a:ahLst/>
              <a:cxnLst/>
              <a:rect l="l" t="t" r="r" b="b"/>
              <a:pathLst>
                <a:path w="4966" h="14351" extrusionOk="0">
                  <a:moveTo>
                    <a:pt x="3564" y="0"/>
                  </a:moveTo>
                  <a:lnTo>
                    <a:pt x="2751" y="45"/>
                  </a:lnTo>
                  <a:lnTo>
                    <a:pt x="2304" y="125"/>
                  </a:lnTo>
                  <a:lnTo>
                    <a:pt x="2135" y="161"/>
                  </a:lnTo>
                  <a:lnTo>
                    <a:pt x="1831" y="313"/>
                  </a:lnTo>
                  <a:lnTo>
                    <a:pt x="1581" y="545"/>
                  </a:lnTo>
                  <a:lnTo>
                    <a:pt x="1403" y="831"/>
                  </a:lnTo>
                  <a:lnTo>
                    <a:pt x="1349" y="1000"/>
                  </a:lnTo>
                  <a:lnTo>
                    <a:pt x="1242" y="1447"/>
                  </a:lnTo>
                  <a:lnTo>
                    <a:pt x="1170" y="2000"/>
                  </a:lnTo>
                  <a:lnTo>
                    <a:pt x="1072" y="1929"/>
                  </a:lnTo>
                  <a:lnTo>
                    <a:pt x="840" y="1849"/>
                  </a:lnTo>
                  <a:lnTo>
                    <a:pt x="715" y="1840"/>
                  </a:lnTo>
                  <a:lnTo>
                    <a:pt x="572" y="1849"/>
                  </a:lnTo>
                  <a:lnTo>
                    <a:pt x="313" y="1956"/>
                  </a:lnTo>
                  <a:lnTo>
                    <a:pt x="117" y="2152"/>
                  </a:lnTo>
                  <a:lnTo>
                    <a:pt x="9" y="2411"/>
                  </a:lnTo>
                  <a:lnTo>
                    <a:pt x="1" y="2554"/>
                  </a:lnTo>
                  <a:lnTo>
                    <a:pt x="9" y="2706"/>
                  </a:lnTo>
                  <a:lnTo>
                    <a:pt x="117" y="2956"/>
                  </a:lnTo>
                  <a:lnTo>
                    <a:pt x="313" y="3152"/>
                  </a:lnTo>
                  <a:lnTo>
                    <a:pt x="572" y="3260"/>
                  </a:lnTo>
                  <a:lnTo>
                    <a:pt x="715" y="3277"/>
                  </a:lnTo>
                  <a:lnTo>
                    <a:pt x="840" y="3268"/>
                  </a:lnTo>
                  <a:lnTo>
                    <a:pt x="1054" y="3188"/>
                  </a:lnTo>
                  <a:lnTo>
                    <a:pt x="1144" y="3126"/>
                  </a:lnTo>
                  <a:lnTo>
                    <a:pt x="1144" y="6242"/>
                  </a:lnTo>
                  <a:lnTo>
                    <a:pt x="2421" y="14351"/>
                  </a:lnTo>
                  <a:lnTo>
                    <a:pt x="3662" y="6242"/>
                  </a:lnTo>
                  <a:lnTo>
                    <a:pt x="3662" y="5046"/>
                  </a:lnTo>
                  <a:lnTo>
                    <a:pt x="3823" y="5063"/>
                  </a:lnTo>
                  <a:lnTo>
                    <a:pt x="3983" y="5063"/>
                  </a:lnTo>
                  <a:lnTo>
                    <a:pt x="4180" y="5054"/>
                  </a:lnTo>
                  <a:lnTo>
                    <a:pt x="4537" y="4912"/>
                  </a:lnTo>
                  <a:lnTo>
                    <a:pt x="4805" y="4644"/>
                  </a:lnTo>
                  <a:lnTo>
                    <a:pt x="4948" y="4295"/>
                  </a:lnTo>
                  <a:lnTo>
                    <a:pt x="4966" y="4099"/>
                  </a:lnTo>
                  <a:lnTo>
                    <a:pt x="4966" y="822"/>
                  </a:lnTo>
                  <a:lnTo>
                    <a:pt x="4957" y="697"/>
                  </a:lnTo>
                  <a:lnTo>
                    <a:pt x="4876" y="456"/>
                  </a:lnTo>
                  <a:lnTo>
                    <a:pt x="4724" y="259"/>
                  </a:lnTo>
                  <a:lnTo>
                    <a:pt x="4510" y="125"/>
                  </a:lnTo>
                  <a:lnTo>
                    <a:pt x="4385" y="89"/>
                  </a:lnTo>
                  <a:lnTo>
                    <a:pt x="4117" y="36"/>
                  </a:lnTo>
                  <a:lnTo>
                    <a:pt x="3564" y="0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2"/>
            <p:cNvSpPr/>
            <p:nvPr/>
          </p:nvSpPr>
          <p:spPr>
            <a:xfrm>
              <a:off x="7651753" y="2228954"/>
              <a:ext cx="229937" cy="1514058"/>
            </a:xfrm>
            <a:custGeom>
              <a:avLst/>
              <a:gdLst/>
              <a:ahLst/>
              <a:cxnLst/>
              <a:rect l="l" t="t" r="r" b="b"/>
              <a:pathLst>
                <a:path w="4984" h="32818" extrusionOk="0">
                  <a:moveTo>
                    <a:pt x="1" y="0"/>
                  </a:moveTo>
                  <a:lnTo>
                    <a:pt x="1" y="10680"/>
                  </a:lnTo>
                  <a:lnTo>
                    <a:pt x="706" y="32818"/>
                  </a:lnTo>
                  <a:lnTo>
                    <a:pt x="4984" y="32818"/>
                  </a:lnTo>
                  <a:lnTo>
                    <a:pt x="4108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2"/>
            <p:cNvSpPr/>
            <p:nvPr/>
          </p:nvSpPr>
          <p:spPr>
            <a:xfrm>
              <a:off x="7684326" y="3743014"/>
              <a:ext cx="254204" cy="68464"/>
            </a:xfrm>
            <a:custGeom>
              <a:avLst/>
              <a:gdLst/>
              <a:ahLst/>
              <a:cxnLst/>
              <a:rect l="l" t="t" r="r" b="b"/>
              <a:pathLst>
                <a:path w="5510" h="1484" extrusionOk="0">
                  <a:moveTo>
                    <a:pt x="0" y="1"/>
                  </a:moveTo>
                  <a:lnTo>
                    <a:pt x="0" y="1483"/>
                  </a:lnTo>
                  <a:lnTo>
                    <a:pt x="5510" y="1483"/>
                  </a:lnTo>
                  <a:lnTo>
                    <a:pt x="5510" y="1465"/>
                  </a:lnTo>
                  <a:lnTo>
                    <a:pt x="5456" y="1197"/>
                  </a:lnTo>
                  <a:lnTo>
                    <a:pt x="5278" y="876"/>
                  </a:lnTo>
                  <a:lnTo>
                    <a:pt x="5063" y="635"/>
                  </a:lnTo>
                  <a:lnTo>
                    <a:pt x="4742" y="385"/>
                  </a:lnTo>
                  <a:lnTo>
                    <a:pt x="4295" y="126"/>
                  </a:lnTo>
                  <a:lnTo>
                    <a:pt x="4019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2"/>
            <p:cNvSpPr/>
            <p:nvPr/>
          </p:nvSpPr>
          <p:spPr>
            <a:xfrm>
              <a:off x="7766725" y="3743014"/>
              <a:ext cx="98913" cy="25190"/>
            </a:xfrm>
            <a:custGeom>
              <a:avLst/>
              <a:gdLst/>
              <a:ahLst/>
              <a:cxnLst/>
              <a:rect l="l" t="t" r="r" b="b"/>
              <a:pathLst>
                <a:path w="2144" h="546" extrusionOk="0">
                  <a:moveTo>
                    <a:pt x="277" y="1"/>
                  </a:moveTo>
                  <a:lnTo>
                    <a:pt x="161" y="19"/>
                  </a:lnTo>
                  <a:lnTo>
                    <a:pt x="18" y="162"/>
                  </a:lnTo>
                  <a:lnTo>
                    <a:pt x="0" y="278"/>
                  </a:lnTo>
                  <a:lnTo>
                    <a:pt x="18" y="385"/>
                  </a:lnTo>
                  <a:lnTo>
                    <a:pt x="161" y="537"/>
                  </a:lnTo>
                  <a:lnTo>
                    <a:pt x="277" y="546"/>
                  </a:lnTo>
                  <a:lnTo>
                    <a:pt x="1875" y="546"/>
                  </a:lnTo>
                  <a:lnTo>
                    <a:pt x="1982" y="537"/>
                  </a:lnTo>
                  <a:lnTo>
                    <a:pt x="2134" y="385"/>
                  </a:lnTo>
                  <a:lnTo>
                    <a:pt x="2143" y="278"/>
                  </a:lnTo>
                  <a:lnTo>
                    <a:pt x="2134" y="162"/>
                  </a:lnTo>
                  <a:lnTo>
                    <a:pt x="1982" y="19"/>
                  </a:lnTo>
                  <a:lnTo>
                    <a:pt x="1875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2"/>
            <p:cNvSpPr/>
            <p:nvPr/>
          </p:nvSpPr>
          <p:spPr>
            <a:xfrm>
              <a:off x="7291658" y="2228954"/>
              <a:ext cx="360130" cy="1514058"/>
            </a:xfrm>
            <a:custGeom>
              <a:avLst/>
              <a:gdLst/>
              <a:ahLst/>
              <a:cxnLst/>
              <a:rect l="l" t="t" r="r" b="b"/>
              <a:pathLst>
                <a:path w="7806" h="32818" extrusionOk="0">
                  <a:moveTo>
                    <a:pt x="3805" y="0"/>
                  </a:moveTo>
                  <a:lnTo>
                    <a:pt x="1" y="32818"/>
                  </a:lnTo>
                  <a:lnTo>
                    <a:pt x="4144" y="32818"/>
                  </a:lnTo>
                  <a:lnTo>
                    <a:pt x="7806" y="7814"/>
                  </a:lnTo>
                  <a:lnTo>
                    <a:pt x="7806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22"/>
            <p:cNvSpPr/>
            <p:nvPr/>
          </p:nvSpPr>
          <p:spPr>
            <a:xfrm>
              <a:off x="7209258" y="3743014"/>
              <a:ext cx="273627" cy="68464"/>
            </a:xfrm>
            <a:custGeom>
              <a:avLst/>
              <a:gdLst/>
              <a:ahLst/>
              <a:cxnLst/>
              <a:rect l="l" t="t" r="r" b="b"/>
              <a:pathLst>
                <a:path w="5931" h="1484" extrusionOk="0">
                  <a:moveTo>
                    <a:pt x="1787" y="1"/>
                  </a:moveTo>
                  <a:lnTo>
                    <a:pt x="1555" y="10"/>
                  </a:lnTo>
                  <a:lnTo>
                    <a:pt x="1144" y="135"/>
                  </a:lnTo>
                  <a:lnTo>
                    <a:pt x="804" y="340"/>
                  </a:lnTo>
                  <a:lnTo>
                    <a:pt x="519" y="608"/>
                  </a:lnTo>
                  <a:lnTo>
                    <a:pt x="215" y="1019"/>
                  </a:lnTo>
                  <a:lnTo>
                    <a:pt x="10" y="1439"/>
                  </a:lnTo>
                  <a:lnTo>
                    <a:pt x="1" y="1483"/>
                  </a:lnTo>
                  <a:lnTo>
                    <a:pt x="5689" y="1483"/>
                  </a:lnTo>
                  <a:lnTo>
                    <a:pt x="5930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22"/>
            <p:cNvSpPr/>
            <p:nvPr/>
          </p:nvSpPr>
          <p:spPr>
            <a:xfrm>
              <a:off x="7291658" y="3743014"/>
              <a:ext cx="103066" cy="25190"/>
            </a:xfrm>
            <a:custGeom>
              <a:avLst/>
              <a:gdLst/>
              <a:ahLst/>
              <a:cxnLst/>
              <a:rect l="l" t="t" r="r" b="b"/>
              <a:pathLst>
                <a:path w="2234" h="546" extrusionOk="0">
                  <a:moveTo>
                    <a:pt x="278" y="1"/>
                  </a:moveTo>
                  <a:lnTo>
                    <a:pt x="170" y="19"/>
                  </a:lnTo>
                  <a:lnTo>
                    <a:pt x="19" y="162"/>
                  </a:lnTo>
                  <a:lnTo>
                    <a:pt x="1" y="278"/>
                  </a:lnTo>
                  <a:lnTo>
                    <a:pt x="19" y="385"/>
                  </a:lnTo>
                  <a:lnTo>
                    <a:pt x="170" y="537"/>
                  </a:lnTo>
                  <a:lnTo>
                    <a:pt x="278" y="546"/>
                  </a:lnTo>
                  <a:lnTo>
                    <a:pt x="1956" y="546"/>
                  </a:lnTo>
                  <a:lnTo>
                    <a:pt x="2064" y="537"/>
                  </a:lnTo>
                  <a:lnTo>
                    <a:pt x="2215" y="385"/>
                  </a:lnTo>
                  <a:lnTo>
                    <a:pt x="2233" y="278"/>
                  </a:lnTo>
                  <a:lnTo>
                    <a:pt x="2215" y="162"/>
                  </a:lnTo>
                  <a:lnTo>
                    <a:pt x="2064" y="19"/>
                  </a:lnTo>
                  <a:lnTo>
                    <a:pt x="1956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22"/>
            <p:cNvSpPr/>
            <p:nvPr/>
          </p:nvSpPr>
          <p:spPr>
            <a:xfrm>
              <a:off x="7734568" y="2228954"/>
              <a:ext cx="111693" cy="184586"/>
            </a:xfrm>
            <a:custGeom>
              <a:avLst/>
              <a:gdLst/>
              <a:ahLst/>
              <a:cxnLst/>
              <a:rect l="l" t="t" r="r" b="b"/>
              <a:pathLst>
                <a:path w="2421" h="4001" extrusionOk="0">
                  <a:moveTo>
                    <a:pt x="1" y="0"/>
                  </a:moveTo>
                  <a:lnTo>
                    <a:pt x="72" y="197"/>
                  </a:lnTo>
                  <a:lnTo>
                    <a:pt x="447" y="1161"/>
                  </a:lnTo>
                  <a:lnTo>
                    <a:pt x="911" y="2108"/>
                  </a:lnTo>
                  <a:lnTo>
                    <a:pt x="1277" y="2751"/>
                  </a:lnTo>
                  <a:lnTo>
                    <a:pt x="1697" y="3331"/>
                  </a:lnTo>
                  <a:lnTo>
                    <a:pt x="2170" y="3822"/>
                  </a:lnTo>
                  <a:lnTo>
                    <a:pt x="2421" y="4001"/>
                  </a:lnTo>
                  <a:lnTo>
                    <a:pt x="2313" y="0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22"/>
            <p:cNvSpPr/>
            <p:nvPr/>
          </p:nvSpPr>
          <p:spPr>
            <a:xfrm>
              <a:off x="7451105" y="2228954"/>
              <a:ext cx="115799" cy="139282"/>
            </a:xfrm>
            <a:custGeom>
              <a:avLst/>
              <a:gdLst/>
              <a:ahLst/>
              <a:cxnLst/>
              <a:rect l="l" t="t" r="r" b="b"/>
              <a:pathLst>
                <a:path w="2510" h="3019" extrusionOk="0">
                  <a:moveTo>
                    <a:pt x="349" y="0"/>
                  </a:moveTo>
                  <a:lnTo>
                    <a:pt x="1" y="3019"/>
                  </a:lnTo>
                  <a:lnTo>
                    <a:pt x="1" y="3019"/>
                  </a:lnTo>
                  <a:lnTo>
                    <a:pt x="224" y="2885"/>
                  </a:lnTo>
                  <a:lnTo>
                    <a:pt x="644" y="2554"/>
                  </a:lnTo>
                  <a:lnTo>
                    <a:pt x="1224" y="1983"/>
                  </a:lnTo>
                  <a:lnTo>
                    <a:pt x="1858" y="1134"/>
                  </a:lnTo>
                  <a:lnTo>
                    <a:pt x="2340" y="331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22"/>
            <p:cNvSpPr/>
            <p:nvPr/>
          </p:nvSpPr>
          <p:spPr>
            <a:xfrm>
              <a:off x="7651753" y="2228954"/>
              <a:ext cx="46" cy="360499"/>
            </a:xfrm>
            <a:custGeom>
              <a:avLst/>
              <a:gdLst/>
              <a:ahLst/>
              <a:cxnLst/>
              <a:rect l="l" t="t" r="r" b="b"/>
              <a:pathLst>
                <a:path w="1" h="7814" fill="none" extrusionOk="0">
                  <a:moveTo>
                    <a:pt x="1" y="7814"/>
                  </a:moveTo>
                  <a:lnTo>
                    <a:pt x="1" y="0"/>
                  </a:lnTo>
                </a:path>
              </a:pathLst>
            </a:custGeom>
            <a:noFill/>
            <a:ln w="3800" cap="flat" cmpd="sng">
              <a:solidFill>
                <a:srgbClr val="D69400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22"/>
            <p:cNvSpPr/>
            <p:nvPr/>
          </p:nvSpPr>
          <p:spPr>
            <a:xfrm>
              <a:off x="7546700" y="2589418"/>
              <a:ext cx="175959" cy="46"/>
            </a:xfrm>
            <a:custGeom>
              <a:avLst/>
              <a:gdLst/>
              <a:ahLst/>
              <a:cxnLst/>
              <a:rect l="l" t="t" r="r" b="b"/>
              <a:pathLst>
                <a:path w="3814" h="1" fill="none" extrusionOk="0">
                  <a:moveTo>
                    <a:pt x="0" y="1"/>
                  </a:moveTo>
                  <a:lnTo>
                    <a:pt x="3814" y="1"/>
                  </a:lnTo>
                </a:path>
              </a:pathLst>
            </a:custGeom>
            <a:noFill/>
            <a:ln w="3800" cap="flat" cmpd="sng">
              <a:solidFill>
                <a:srgbClr val="D69400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22"/>
            <p:cNvSpPr/>
            <p:nvPr/>
          </p:nvSpPr>
          <p:spPr>
            <a:xfrm>
              <a:off x="7681004" y="3644559"/>
              <a:ext cx="200687" cy="98498"/>
            </a:xfrm>
            <a:custGeom>
              <a:avLst/>
              <a:gdLst/>
              <a:ahLst/>
              <a:cxnLst/>
              <a:rect l="l" t="t" r="r" b="b"/>
              <a:pathLst>
                <a:path w="4350" h="2135" extrusionOk="0">
                  <a:moveTo>
                    <a:pt x="1" y="1"/>
                  </a:moveTo>
                  <a:lnTo>
                    <a:pt x="72" y="2135"/>
                  </a:lnTo>
                  <a:lnTo>
                    <a:pt x="4350" y="2135"/>
                  </a:lnTo>
                  <a:lnTo>
                    <a:pt x="4296" y="1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22"/>
            <p:cNvSpPr/>
            <p:nvPr/>
          </p:nvSpPr>
          <p:spPr>
            <a:xfrm>
              <a:off x="7291658" y="3644559"/>
              <a:ext cx="205624" cy="98498"/>
            </a:xfrm>
            <a:custGeom>
              <a:avLst/>
              <a:gdLst/>
              <a:ahLst/>
              <a:cxnLst/>
              <a:rect l="l" t="t" r="r" b="b"/>
              <a:pathLst>
                <a:path w="4457" h="2135" extrusionOk="0">
                  <a:moveTo>
                    <a:pt x="251" y="1"/>
                  </a:moveTo>
                  <a:lnTo>
                    <a:pt x="1" y="2135"/>
                  </a:lnTo>
                  <a:lnTo>
                    <a:pt x="4144" y="2135"/>
                  </a:lnTo>
                  <a:lnTo>
                    <a:pt x="4457" y="1"/>
                  </a:lnTo>
                  <a:close/>
                </a:path>
              </a:pathLst>
            </a:custGeom>
            <a:solidFill>
              <a:srgbClr val="D694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2"/>
            <p:cNvSpPr/>
            <p:nvPr/>
          </p:nvSpPr>
          <p:spPr>
            <a:xfrm>
              <a:off x="7741166" y="1037018"/>
              <a:ext cx="218403" cy="580978"/>
            </a:xfrm>
            <a:custGeom>
              <a:avLst/>
              <a:gdLst/>
              <a:ahLst/>
              <a:cxnLst/>
              <a:rect l="l" t="t" r="r" b="b"/>
              <a:pathLst>
                <a:path w="4734" h="12593" extrusionOk="0">
                  <a:moveTo>
                    <a:pt x="1911" y="1"/>
                  </a:moveTo>
                  <a:lnTo>
                    <a:pt x="1527" y="19"/>
                  </a:lnTo>
                  <a:lnTo>
                    <a:pt x="1233" y="117"/>
                  </a:lnTo>
                  <a:lnTo>
                    <a:pt x="1009" y="260"/>
                  </a:lnTo>
                  <a:lnTo>
                    <a:pt x="777" y="510"/>
                  </a:lnTo>
                  <a:lnTo>
                    <a:pt x="661" y="787"/>
                  </a:lnTo>
                  <a:lnTo>
                    <a:pt x="652" y="823"/>
                  </a:lnTo>
                  <a:lnTo>
                    <a:pt x="625" y="876"/>
                  </a:lnTo>
                  <a:lnTo>
                    <a:pt x="679" y="1198"/>
                  </a:lnTo>
                  <a:lnTo>
                    <a:pt x="840" y="1394"/>
                  </a:lnTo>
                  <a:lnTo>
                    <a:pt x="1027" y="1519"/>
                  </a:lnTo>
                  <a:lnTo>
                    <a:pt x="1152" y="1573"/>
                  </a:lnTo>
                  <a:lnTo>
                    <a:pt x="1277" y="1644"/>
                  </a:lnTo>
                  <a:lnTo>
                    <a:pt x="1483" y="1894"/>
                  </a:lnTo>
                  <a:lnTo>
                    <a:pt x="1626" y="2278"/>
                  </a:lnTo>
                  <a:lnTo>
                    <a:pt x="1697" y="2778"/>
                  </a:lnTo>
                  <a:lnTo>
                    <a:pt x="1688" y="3368"/>
                  </a:lnTo>
                  <a:lnTo>
                    <a:pt x="1608" y="4055"/>
                  </a:lnTo>
                  <a:lnTo>
                    <a:pt x="1420" y="4823"/>
                  </a:lnTo>
                  <a:lnTo>
                    <a:pt x="1143" y="5645"/>
                  </a:lnTo>
                  <a:lnTo>
                    <a:pt x="965" y="6082"/>
                  </a:lnTo>
                  <a:lnTo>
                    <a:pt x="777" y="6529"/>
                  </a:lnTo>
                  <a:lnTo>
                    <a:pt x="492" y="7431"/>
                  </a:lnTo>
                  <a:lnTo>
                    <a:pt x="286" y="8324"/>
                  </a:lnTo>
                  <a:lnTo>
                    <a:pt x="143" y="9163"/>
                  </a:lnTo>
                  <a:lnTo>
                    <a:pt x="0" y="10904"/>
                  </a:lnTo>
                  <a:lnTo>
                    <a:pt x="0" y="11262"/>
                  </a:lnTo>
                  <a:lnTo>
                    <a:pt x="3287" y="12592"/>
                  </a:lnTo>
                  <a:lnTo>
                    <a:pt x="3304" y="12092"/>
                  </a:lnTo>
                  <a:lnTo>
                    <a:pt x="3626" y="9136"/>
                  </a:lnTo>
                  <a:lnTo>
                    <a:pt x="3965" y="7332"/>
                  </a:lnTo>
                  <a:lnTo>
                    <a:pt x="4278" y="6109"/>
                  </a:lnTo>
                  <a:lnTo>
                    <a:pt x="4456" y="5529"/>
                  </a:lnTo>
                  <a:lnTo>
                    <a:pt x="4546" y="5234"/>
                  </a:lnTo>
                  <a:lnTo>
                    <a:pt x="4671" y="4671"/>
                  </a:lnTo>
                  <a:lnTo>
                    <a:pt x="4733" y="4144"/>
                  </a:lnTo>
                  <a:lnTo>
                    <a:pt x="4724" y="3627"/>
                  </a:lnTo>
                  <a:lnTo>
                    <a:pt x="4680" y="3144"/>
                  </a:lnTo>
                  <a:lnTo>
                    <a:pt x="4573" y="2689"/>
                  </a:lnTo>
                  <a:lnTo>
                    <a:pt x="4439" y="2269"/>
                  </a:lnTo>
                  <a:lnTo>
                    <a:pt x="4260" y="1876"/>
                  </a:lnTo>
                  <a:lnTo>
                    <a:pt x="3947" y="1349"/>
                  </a:lnTo>
                  <a:lnTo>
                    <a:pt x="3447" y="769"/>
                  </a:lnTo>
                  <a:lnTo>
                    <a:pt x="2912" y="340"/>
                  </a:lnTo>
                  <a:lnTo>
                    <a:pt x="2385" y="81"/>
                  </a:lnTo>
                  <a:lnTo>
                    <a:pt x="2144" y="28"/>
                  </a:lnTo>
                  <a:lnTo>
                    <a:pt x="1911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2"/>
            <p:cNvSpPr/>
            <p:nvPr/>
          </p:nvSpPr>
          <p:spPr>
            <a:xfrm>
              <a:off x="7737060" y="1081125"/>
              <a:ext cx="83228" cy="82858"/>
            </a:xfrm>
            <a:custGeom>
              <a:avLst/>
              <a:gdLst/>
              <a:ahLst/>
              <a:cxnLst/>
              <a:rect l="l" t="t" r="r" b="b"/>
              <a:pathLst>
                <a:path w="1804" h="1796" extrusionOk="0">
                  <a:moveTo>
                    <a:pt x="902" y="0"/>
                  </a:moveTo>
                  <a:lnTo>
                    <a:pt x="714" y="9"/>
                  </a:lnTo>
                  <a:lnTo>
                    <a:pt x="393" y="143"/>
                  </a:lnTo>
                  <a:lnTo>
                    <a:pt x="152" y="393"/>
                  </a:lnTo>
                  <a:lnTo>
                    <a:pt x="9" y="715"/>
                  </a:lnTo>
                  <a:lnTo>
                    <a:pt x="0" y="902"/>
                  </a:lnTo>
                  <a:lnTo>
                    <a:pt x="9" y="1081"/>
                  </a:lnTo>
                  <a:lnTo>
                    <a:pt x="152" y="1402"/>
                  </a:lnTo>
                  <a:lnTo>
                    <a:pt x="393" y="1652"/>
                  </a:lnTo>
                  <a:lnTo>
                    <a:pt x="714" y="1786"/>
                  </a:lnTo>
                  <a:lnTo>
                    <a:pt x="902" y="1795"/>
                  </a:lnTo>
                  <a:lnTo>
                    <a:pt x="1081" y="1786"/>
                  </a:lnTo>
                  <a:lnTo>
                    <a:pt x="1411" y="1652"/>
                  </a:lnTo>
                  <a:lnTo>
                    <a:pt x="1652" y="1402"/>
                  </a:lnTo>
                  <a:lnTo>
                    <a:pt x="1786" y="1081"/>
                  </a:lnTo>
                  <a:lnTo>
                    <a:pt x="1804" y="902"/>
                  </a:lnTo>
                  <a:lnTo>
                    <a:pt x="1786" y="715"/>
                  </a:lnTo>
                  <a:lnTo>
                    <a:pt x="1652" y="393"/>
                  </a:lnTo>
                  <a:lnTo>
                    <a:pt x="1411" y="143"/>
                  </a:lnTo>
                  <a:lnTo>
                    <a:pt x="1081" y="9"/>
                  </a:lnTo>
                  <a:lnTo>
                    <a:pt x="902" y="0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2"/>
            <p:cNvSpPr/>
            <p:nvPr/>
          </p:nvSpPr>
          <p:spPr>
            <a:xfrm>
              <a:off x="7770832" y="1506733"/>
              <a:ext cx="221679" cy="564462"/>
            </a:xfrm>
            <a:custGeom>
              <a:avLst/>
              <a:gdLst/>
              <a:ahLst/>
              <a:cxnLst/>
              <a:rect l="l" t="t" r="r" b="b"/>
              <a:pathLst>
                <a:path w="4805" h="12235" extrusionOk="0">
                  <a:moveTo>
                    <a:pt x="1206" y="0"/>
                  </a:moveTo>
                  <a:lnTo>
                    <a:pt x="0" y="7457"/>
                  </a:lnTo>
                  <a:lnTo>
                    <a:pt x="1518" y="12234"/>
                  </a:lnTo>
                  <a:lnTo>
                    <a:pt x="4805" y="12234"/>
                  </a:lnTo>
                  <a:lnTo>
                    <a:pt x="4010" y="3447"/>
                  </a:lnTo>
                  <a:lnTo>
                    <a:pt x="3974" y="3143"/>
                  </a:lnTo>
                  <a:lnTo>
                    <a:pt x="3831" y="2572"/>
                  </a:lnTo>
                  <a:lnTo>
                    <a:pt x="3608" y="2036"/>
                  </a:lnTo>
                  <a:lnTo>
                    <a:pt x="3313" y="1536"/>
                  </a:lnTo>
                  <a:lnTo>
                    <a:pt x="2956" y="1090"/>
                  </a:lnTo>
                  <a:lnTo>
                    <a:pt x="2528" y="697"/>
                  </a:lnTo>
                  <a:lnTo>
                    <a:pt x="2054" y="366"/>
                  </a:lnTo>
                  <a:lnTo>
                    <a:pt x="1518" y="107"/>
                  </a:lnTo>
                  <a:lnTo>
                    <a:pt x="1233" y="9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2"/>
            <p:cNvSpPr/>
            <p:nvPr/>
          </p:nvSpPr>
          <p:spPr>
            <a:xfrm>
              <a:off x="7315972" y="1506733"/>
              <a:ext cx="221679" cy="564462"/>
            </a:xfrm>
            <a:custGeom>
              <a:avLst/>
              <a:gdLst/>
              <a:ahLst/>
              <a:cxnLst/>
              <a:rect l="l" t="t" r="r" b="b"/>
              <a:pathLst>
                <a:path w="4805" h="12235" extrusionOk="0">
                  <a:moveTo>
                    <a:pt x="3599" y="0"/>
                  </a:moveTo>
                  <a:lnTo>
                    <a:pt x="3573" y="9"/>
                  </a:lnTo>
                  <a:lnTo>
                    <a:pt x="3287" y="107"/>
                  </a:lnTo>
                  <a:lnTo>
                    <a:pt x="2760" y="366"/>
                  </a:lnTo>
                  <a:lnTo>
                    <a:pt x="2278" y="697"/>
                  </a:lnTo>
                  <a:lnTo>
                    <a:pt x="1849" y="1090"/>
                  </a:lnTo>
                  <a:lnTo>
                    <a:pt x="1492" y="1536"/>
                  </a:lnTo>
                  <a:lnTo>
                    <a:pt x="1197" y="2036"/>
                  </a:lnTo>
                  <a:lnTo>
                    <a:pt x="974" y="2572"/>
                  </a:lnTo>
                  <a:lnTo>
                    <a:pt x="831" y="3143"/>
                  </a:lnTo>
                  <a:lnTo>
                    <a:pt x="804" y="3447"/>
                  </a:lnTo>
                  <a:lnTo>
                    <a:pt x="1" y="12234"/>
                  </a:lnTo>
                  <a:lnTo>
                    <a:pt x="3287" y="12234"/>
                  </a:lnTo>
                  <a:lnTo>
                    <a:pt x="4805" y="7457"/>
                  </a:lnTo>
                  <a:lnTo>
                    <a:pt x="3599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2"/>
            <p:cNvSpPr/>
            <p:nvPr/>
          </p:nvSpPr>
          <p:spPr>
            <a:xfrm>
              <a:off x="7438741" y="1450262"/>
              <a:ext cx="215543" cy="778713"/>
            </a:xfrm>
            <a:custGeom>
              <a:avLst/>
              <a:gdLst/>
              <a:ahLst/>
              <a:cxnLst/>
              <a:rect l="l" t="t" r="r" b="b"/>
              <a:pathLst>
                <a:path w="4672" h="16879" extrusionOk="0">
                  <a:moveTo>
                    <a:pt x="4671" y="1"/>
                  </a:moveTo>
                  <a:lnTo>
                    <a:pt x="849" y="1224"/>
                  </a:lnTo>
                  <a:lnTo>
                    <a:pt x="760" y="1680"/>
                  </a:lnTo>
                  <a:lnTo>
                    <a:pt x="153" y="4725"/>
                  </a:lnTo>
                  <a:lnTo>
                    <a:pt x="72" y="5207"/>
                  </a:lnTo>
                  <a:lnTo>
                    <a:pt x="1" y="6144"/>
                  </a:lnTo>
                  <a:lnTo>
                    <a:pt x="37" y="7020"/>
                  </a:lnTo>
                  <a:lnTo>
                    <a:pt x="135" y="7814"/>
                  </a:lnTo>
                  <a:lnTo>
                    <a:pt x="340" y="8797"/>
                  </a:lnTo>
                  <a:lnTo>
                    <a:pt x="590" y="9574"/>
                  </a:lnTo>
                  <a:lnTo>
                    <a:pt x="617" y="9645"/>
                  </a:lnTo>
                  <a:lnTo>
                    <a:pt x="617" y="16878"/>
                  </a:lnTo>
                  <a:lnTo>
                    <a:pt x="4671" y="16878"/>
                  </a:lnTo>
                  <a:lnTo>
                    <a:pt x="4671" y="3242"/>
                  </a:lnTo>
                  <a:lnTo>
                    <a:pt x="4671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7654245" y="1450262"/>
              <a:ext cx="215497" cy="778713"/>
            </a:xfrm>
            <a:custGeom>
              <a:avLst/>
              <a:gdLst/>
              <a:ahLst/>
              <a:cxnLst/>
              <a:rect l="l" t="t" r="r" b="b"/>
              <a:pathLst>
                <a:path w="4671" h="16879" extrusionOk="0">
                  <a:moveTo>
                    <a:pt x="0" y="1"/>
                  </a:moveTo>
                  <a:lnTo>
                    <a:pt x="0" y="3242"/>
                  </a:lnTo>
                  <a:lnTo>
                    <a:pt x="0" y="16878"/>
                  </a:lnTo>
                  <a:lnTo>
                    <a:pt x="4054" y="16878"/>
                  </a:lnTo>
                  <a:lnTo>
                    <a:pt x="4054" y="9645"/>
                  </a:lnTo>
                  <a:lnTo>
                    <a:pt x="4081" y="9574"/>
                  </a:lnTo>
                  <a:lnTo>
                    <a:pt x="4331" y="8797"/>
                  </a:lnTo>
                  <a:lnTo>
                    <a:pt x="4546" y="7814"/>
                  </a:lnTo>
                  <a:lnTo>
                    <a:pt x="4644" y="7020"/>
                  </a:lnTo>
                  <a:lnTo>
                    <a:pt x="4671" y="6144"/>
                  </a:lnTo>
                  <a:lnTo>
                    <a:pt x="4599" y="5207"/>
                  </a:lnTo>
                  <a:lnTo>
                    <a:pt x="4519" y="4725"/>
                  </a:lnTo>
                  <a:lnTo>
                    <a:pt x="3911" y="1680"/>
                  </a:lnTo>
                  <a:lnTo>
                    <a:pt x="3822" y="122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7471728" y="1700368"/>
              <a:ext cx="128163" cy="53609"/>
            </a:xfrm>
            <a:custGeom>
              <a:avLst/>
              <a:gdLst/>
              <a:ahLst/>
              <a:cxnLst/>
              <a:rect l="l" t="t" r="r" b="b"/>
              <a:pathLst>
                <a:path w="2778" h="1162" extrusionOk="0">
                  <a:moveTo>
                    <a:pt x="0" y="0"/>
                  </a:moveTo>
                  <a:lnTo>
                    <a:pt x="0" y="1161"/>
                  </a:lnTo>
                  <a:lnTo>
                    <a:pt x="2777" y="1161"/>
                  </a:lnTo>
                  <a:lnTo>
                    <a:pt x="2777" y="0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7674821" y="1653401"/>
              <a:ext cx="25190" cy="25144"/>
            </a:xfrm>
            <a:custGeom>
              <a:avLst/>
              <a:gdLst/>
              <a:ahLst/>
              <a:cxnLst/>
              <a:rect l="l" t="t" r="r" b="b"/>
              <a:pathLst>
                <a:path w="546" h="545" extrusionOk="0">
                  <a:moveTo>
                    <a:pt x="277" y="0"/>
                  </a:moveTo>
                  <a:lnTo>
                    <a:pt x="170" y="18"/>
                  </a:lnTo>
                  <a:lnTo>
                    <a:pt x="19" y="161"/>
                  </a:lnTo>
                  <a:lnTo>
                    <a:pt x="1" y="268"/>
                  </a:lnTo>
                  <a:lnTo>
                    <a:pt x="19" y="375"/>
                  </a:lnTo>
                  <a:lnTo>
                    <a:pt x="170" y="527"/>
                  </a:lnTo>
                  <a:lnTo>
                    <a:pt x="277" y="545"/>
                  </a:lnTo>
                  <a:lnTo>
                    <a:pt x="385" y="527"/>
                  </a:lnTo>
                  <a:lnTo>
                    <a:pt x="528" y="375"/>
                  </a:lnTo>
                  <a:lnTo>
                    <a:pt x="545" y="268"/>
                  </a:lnTo>
                  <a:lnTo>
                    <a:pt x="528" y="161"/>
                  </a:lnTo>
                  <a:lnTo>
                    <a:pt x="385" y="18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2"/>
            <p:cNvSpPr/>
            <p:nvPr/>
          </p:nvSpPr>
          <p:spPr>
            <a:xfrm>
              <a:off x="7674821" y="1839608"/>
              <a:ext cx="25190" cy="24774"/>
            </a:xfrm>
            <a:custGeom>
              <a:avLst/>
              <a:gdLst/>
              <a:ahLst/>
              <a:cxnLst/>
              <a:rect l="l" t="t" r="r" b="b"/>
              <a:pathLst>
                <a:path w="546" h="537" extrusionOk="0">
                  <a:moveTo>
                    <a:pt x="277" y="0"/>
                  </a:moveTo>
                  <a:lnTo>
                    <a:pt x="170" y="18"/>
                  </a:lnTo>
                  <a:lnTo>
                    <a:pt x="19" y="161"/>
                  </a:lnTo>
                  <a:lnTo>
                    <a:pt x="1" y="268"/>
                  </a:lnTo>
                  <a:lnTo>
                    <a:pt x="19" y="376"/>
                  </a:lnTo>
                  <a:lnTo>
                    <a:pt x="170" y="527"/>
                  </a:lnTo>
                  <a:lnTo>
                    <a:pt x="277" y="536"/>
                  </a:lnTo>
                  <a:lnTo>
                    <a:pt x="385" y="527"/>
                  </a:lnTo>
                  <a:lnTo>
                    <a:pt x="528" y="376"/>
                  </a:lnTo>
                  <a:lnTo>
                    <a:pt x="545" y="268"/>
                  </a:lnTo>
                  <a:lnTo>
                    <a:pt x="528" y="161"/>
                  </a:lnTo>
                  <a:lnTo>
                    <a:pt x="385" y="18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7674821" y="2025815"/>
              <a:ext cx="25190" cy="24774"/>
            </a:xfrm>
            <a:custGeom>
              <a:avLst/>
              <a:gdLst/>
              <a:ahLst/>
              <a:cxnLst/>
              <a:rect l="l" t="t" r="r" b="b"/>
              <a:pathLst>
                <a:path w="546" h="537" extrusionOk="0">
                  <a:moveTo>
                    <a:pt x="277" y="1"/>
                  </a:moveTo>
                  <a:lnTo>
                    <a:pt x="170" y="10"/>
                  </a:lnTo>
                  <a:lnTo>
                    <a:pt x="19" y="162"/>
                  </a:lnTo>
                  <a:lnTo>
                    <a:pt x="1" y="269"/>
                  </a:lnTo>
                  <a:lnTo>
                    <a:pt x="19" y="376"/>
                  </a:lnTo>
                  <a:lnTo>
                    <a:pt x="170" y="519"/>
                  </a:lnTo>
                  <a:lnTo>
                    <a:pt x="277" y="537"/>
                  </a:lnTo>
                  <a:lnTo>
                    <a:pt x="385" y="519"/>
                  </a:lnTo>
                  <a:lnTo>
                    <a:pt x="528" y="376"/>
                  </a:lnTo>
                  <a:lnTo>
                    <a:pt x="545" y="269"/>
                  </a:lnTo>
                  <a:lnTo>
                    <a:pt x="528" y="162"/>
                  </a:lnTo>
                  <a:lnTo>
                    <a:pt x="385" y="10"/>
                  </a:lnTo>
                  <a:lnTo>
                    <a:pt x="277" y="1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7526908" y="1431716"/>
              <a:ext cx="124887" cy="150446"/>
            </a:xfrm>
            <a:custGeom>
              <a:avLst/>
              <a:gdLst/>
              <a:ahLst/>
              <a:cxnLst/>
              <a:rect l="l" t="t" r="r" b="b"/>
              <a:pathLst>
                <a:path w="2707" h="3261" extrusionOk="0">
                  <a:moveTo>
                    <a:pt x="1831" y="1"/>
                  </a:moveTo>
                  <a:lnTo>
                    <a:pt x="1" y="3260"/>
                  </a:lnTo>
                  <a:lnTo>
                    <a:pt x="1" y="3260"/>
                  </a:lnTo>
                  <a:lnTo>
                    <a:pt x="2707" y="2019"/>
                  </a:lnTo>
                  <a:lnTo>
                    <a:pt x="1831" y="1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7656690" y="1431716"/>
              <a:ext cx="125303" cy="150446"/>
            </a:xfrm>
            <a:custGeom>
              <a:avLst/>
              <a:gdLst/>
              <a:ahLst/>
              <a:cxnLst/>
              <a:rect l="l" t="t" r="r" b="b"/>
              <a:pathLst>
                <a:path w="2716" h="3261" extrusionOk="0">
                  <a:moveTo>
                    <a:pt x="876" y="1"/>
                  </a:moveTo>
                  <a:lnTo>
                    <a:pt x="1" y="2019"/>
                  </a:lnTo>
                  <a:lnTo>
                    <a:pt x="2715" y="3260"/>
                  </a:lnTo>
                  <a:lnTo>
                    <a:pt x="876" y="1"/>
                  </a:lnTo>
                  <a:close/>
                </a:path>
              </a:pathLst>
            </a:custGeom>
            <a:solidFill>
              <a:srgbClr val="55A1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7556158" y="1094735"/>
              <a:ext cx="236534" cy="259556"/>
            </a:xfrm>
            <a:custGeom>
              <a:avLst/>
              <a:gdLst/>
              <a:ahLst/>
              <a:cxnLst/>
              <a:rect l="l" t="t" r="r" b="b"/>
              <a:pathLst>
                <a:path w="5127" h="5626" extrusionOk="0">
                  <a:moveTo>
                    <a:pt x="2599" y="0"/>
                  </a:moveTo>
                  <a:lnTo>
                    <a:pt x="2099" y="36"/>
                  </a:lnTo>
                  <a:lnTo>
                    <a:pt x="1849" y="63"/>
                  </a:lnTo>
                  <a:lnTo>
                    <a:pt x="1403" y="188"/>
                  </a:lnTo>
                  <a:lnTo>
                    <a:pt x="1019" y="375"/>
                  </a:lnTo>
                  <a:lnTo>
                    <a:pt x="688" y="590"/>
                  </a:lnTo>
                  <a:lnTo>
                    <a:pt x="304" y="929"/>
                  </a:lnTo>
                  <a:lnTo>
                    <a:pt x="28" y="1250"/>
                  </a:lnTo>
                  <a:lnTo>
                    <a:pt x="1" y="1286"/>
                  </a:lnTo>
                  <a:lnTo>
                    <a:pt x="1" y="1375"/>
                  </a:lnTo>
                  <a:lnTo>
                    <a:pt x="72" y="1599"/>
                  </a:lnTo>
                  <a:lnTo>
                    <a:pt x="260" y="2018"/>
                  </a:lnTo>
                  <a:lnTo>
                    <a:pt x="912" y="3054"/>
                  </a:lnTo>
                  <a:lnTo>
                    <a:pt x="2555" y="5197"/>
                  </a:lnTo>
                  <a:lnTo>
                    <a:pt x="2921" y="5626"/>
                  </a:lnTo>
                  <a:lnTo>
                    <a:pt x="2992" y="5563"/>
                  </a:lnTo>
                  <a:lnTo>
                    <a:pt x="3680" y="4921"/>
                  </a:lnTo>
                  <a:lnTo>
                    <a:pt x="4332" y="4126"/>
                  </a:lnTo>
                  <a:lnTo>
                    <a:pt x="4725" y="3510"/>
                  </a:lnTo>
                  <a:lnTo>
                    <a:pt x="5019" y="2849"/>
                  </a:lnTo>
                  <a:lnTo>
                    <a:pt x="5118" y="2349"/>
                  </a:lnTo>
                  <a:lnTo>
                    <a:pt x="5127" y="2009"/>
                  </a:lnTo>
                  <a:lnTo>
                    <a:pt x="5109" y="1849"/>
                  </a:lnTo>
                  <a:lnTo>
                    <a:pt x="5046" y="1527"/>
                  </a:lnTo>
                  <a:lnTo>
                    <a:pt x="4850" y="1009"/>
                  </a:lnTo>
                  <a:lnTo>
                    <a:pt x="4555" y="616"/>
                  </a:lnTo>
                  <a:lnTo>
                    <a:pt x="4198" y="331"/>
                  </a:lnTo>
                  <a:lnTo>
                    <a:pt x="3787" y="152"/>
                  </a:lnTo>
                  <a:lnTo>
                    <a:pt x="3332" y="45"/>
                  </a:lnTo>
                  <a:lnTo>
                    <a:pt x="2599" y="0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7521141" y="1154066"/>
              <a:ext cx="178865" cy="445803"/>
            </a:xfrm>
            <a:custGeom>
              <a:avLst/>
              <a:gdLst/>
              <a:ahLst/>
              <a:cxnLst/>
              <a:rect l="l" t="t" r="r" b="b"/>
              <a:pathLst>
                <a:path w="3877" h="9663" extrusionOk="0">
                  <a:moveTo>
                    <a:pt x="760" y="0"/>
                  </a:moveTo>
                  <a:lnTo>
                    <a:pt x="733" y="36"/>
                  </a:lnTo>
                  <a:lnTo>
                    <a:pt x="510" y="420"/>
                  </a:lnTo>
                  <a:lnTo>
                    <a:pt x="287" y="964"/>
                  </a:lnTo>
                  <a:lnTo>
                    <a:pt x="153" y="1438"/>
                  </a:lnTo>
                  <a:lnTo>
                    <a:pt x="45" y="2000"/>
                  </a:lnTo>
                  <a:lnTo>
                    <a:pt x="1" y="2652"/>
                  </a:lnTo>
                  <a:lnTo>
                    <a:pt x="1" y="3009"/>
                  </a:lnTo>
                  <a:lnTo>
                    <a:pt x="28" y="3536"/>
                  </a:lnTo>
                  <a:lnTo>
                    <a:pt x="99" y="4367"/>
                  </a:lnTo>
                  <a:lnTo>
                    <a:pt x="144" y="4688"/>
                  </a:lnTo>
                  <a:lnTo>
                    <a:pt x="162" y="4795"/>
                  </a:lnTo>
                  <a:lnTo>
                    <a:pt x="242" y="4983"/>
                  </a:lnTo>
                  <a:lnTo>
                    <a:pt x="412" y="5233"/>
                  </a:lnTo>
                  <a:lnTo>
                    <a:pt x="733" y="5456"/>
                  </a:lnTo>
                  <a:lnTo>
                    <a:pt x="1028" y="5519"/>
                  </a:lnTo>
                  <a:lnTo>
                    <a:pt x="1233" y="5519"/>
                  </a:lnTo>
                  <a:lnTo>
                    <a:pt x="1340" y="5501"/>
                  </a:lnTo>
                  <a:lnTo>
                    <a:pt x="1635" y="5421"/>
                  </a:lnTo>
                  <a:lnTo>
                    <a:pt x="1956" y="5313"/>
                  </a:lnTo>
                  <a:lnTo>
                    <a:pt x="1956" y="7108"/>
                  </a:lnTo>
                  <a:lnTo>
                    <a:pt x="2885" y="9662"/>
                  </a:lnTo>
                  <a:lnTo>
                    <a:pt x="3876" y="7037"/>
                  </a:lnTo>
                  <a:lnTo>
                    <a:pt x="3876" y="2581"/>
                  </a:lnTo>
                  <a:lnTo>
                    <a:pt x="3751" y="2706"/>
                  </a:lnTo>
                  <a:lnTo>
                    <a:pt x="3832" y="2116"/>
                  </a:lnTo>
                  <a:lnTo>
                    <a:pt x="3841" y="1965"/>
                  </a:lnTo>
                  <a:lnTo>
                    <a:pt x="3519" y="1840"/>
                  </a:lnTo>
                  <a:lnTo>
                    <a:pt x="2224" y="1215"/>
                  </a:lnTo>
                  <a:lnTo>
                    <a:pt x="1697" y="902"/>
                  </a:lnTo>
                  <a:lnTo>
                    <a:pt x="1233" y="554"/>
                  </a:lnTo>
                  <a:lnTo>
                    <a:pt x="876" y="188"/>
                  </a:lnTo>
                  <a:lnTo>
                    <a:pt x="760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7566078" y="1257873"/>
              <a:ext cx="38338" cy="6228"/>
            </a:xfrm>
            <a:custGeom>
              <a:avLst/>
              <a:gdLst/>
              <a:ahLst/>
              <a:cxnLst/>
              <a:rect l="l" t="t" r="r" b="b"/>
              <a:pathLst>
                <a:path w="831" h="135" fill="none" extrusionOk="0">
                  <a:moveTo>
                    <a:pt x="0" y="36"/>
                  </a:moveTo>
                  <a:lnTo>
                    <a:pt x="36" y="27"/>
                  </a:lnTo>
                  <a:lnTo>
                    <a:pt x="339" y="0"/>
                  </a:lnTo>
                  <a:lnTo>
                    <a:pt x="643" y="63"/>
                  </a:lnTo>
                  <a:lnTo>
                    <a:pt x="831" y="134"/>
                  </a:lnTo>
                </a:path>
              </a:pathLst>
            </a:custGeom>
            <a:noFill/>
            <a:ln w="3575" cap="rnd" cmpd="sng">
              <a:solidFill>
                <a:srgbClr val="773331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7573875" y="1220364"/>
              <a:ext cx="41245" cy="11580"/>
            </a:xfrm>
            <a:custGeom>
              <a:avLst/>
              <a:gdLst/>
              <a:ahLst/>
              <a:cxnLst/>
              <a:rect l="l" t="t" r="r" b="b"/>
              <a:pathLst>
                <a:path w="894" h="251" fill="none" extrusionOk="0">
                  <a:moveTo>
                    <a:pt x="1" y="63"/>
                  </a:moveTo>
                  <a:lnTo>
                    <a:pt x="63" y="28"/>
                  </a:lnTo>
                  <a:lnTo>
                    <a:pt x="421" y="1"/>
                  </a:lnTo>
                  <a:lnTo>
                    <a:pt x="733" y="117"/>
                  </a:lnTo>
                  <a:lnTo>
                    <a:pt x="894" y="251"/>
                  </a:lnTo>
                </a:path>
              </a:pathLst>
            </a:custGeom>
            <a:noFill/>
            <a:ln w="6925" cap="rnd" cmpd="sng">
              <a:solidFill>
                <a:srgbClr val="FB257D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22"/>
            <p:cNvSpPr/>
            <p:nvPr/>
          </p:nvSpPr>
          <p:spPr>
            <a:xfrm>
              <a:off x="7530230" y="1281357"/>
              <a:ext cx="22283" cy="41660"/>
            </a:xfrm>
            <a:custGeom>
              <a:avLst/>
              <a:gdLst/>
              <a:ahLst/>
              <a:cxnLst/>
              <a:rect l="l" t="t" r="r" b="b"/>
              <a:pathLst>
                <a:path w="483" h="903" fill="none" extrusionOk="0">
                  <a:moveTo>
                    <a:pt x="170" y="0"/>
                  </a:moveTo>
                  <a:lnTo>
                    <a:pt x="0" y="902"/>
                  </a:lnTo>
                  <a:lnTo>
                    <a:pt x="482" y="902"/>
                  </a:lnTo>
                </a:path>
              </a:pathLst>
            </a:custGeom>
            <a:noFill/>
            <a:ln w="3575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7535581" y="1340273"/>
              <a:ext cx="49457" cy="18177"/>
            </a:xfrm>
            <a:custGeom>
              <a:avLst/>
              <a:gdLst/>
              <a:ahLst/>
              <a:cxnLst/>
              <a:rect l="l" t="t" r="r" b="b"/>
              <a:pathLst>
                <a:path w="1072" h="394" extrusionOk="0">
                  <a:moveTo>
                    <a:pt x="1072" y="0"/>
                  </a:moveTo>
                  <a:lnTo>
                    <a:pt x="0" y="72"/>
                  </a:lnTo>
                  <a:lnTo>
                    <a:pt x="0" y="81"/>
                  </a:lnTo>
                  <a:lnTo>
                    <a:pt x="27" y="161"/>
                  </a:lnTo>
                  <a:lnTo>
                    <a:pt x="125" y="295"/>
                  </a:lnTo>
                  <a:lnTo>
                    <a:pt x="259" y="375"/>
                  </a:lnTo>
                  <a:lnTo>
                    <a:pt x="429" y="393"/>
                  </a:lnTo>
                  <a:lnTo>
                    <a:pt x="509" y="375"/>
                  </a:lnTo>
                  <a:lnTo>
                    <a:pt x="643" y="322"/>
                  </a:lnTo>
                  <a:lnTo>
                    <a:pt x="849" y="197"/>
                  </a:lnTo>
                  <a:lnTo>
                    <a:pt x="1054" y="27"/>
                  </a:lnTo>
                  <a:lnTo>
                    <a:pt x="1072" y="0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7671546" y="1257873"/>
              <a:ext cx="82028" cy="82443"/>
            </a:xfrm>
            <a:custGeom>
              <a:avLst/>
              <a:gdLst/>
              <a:ahLst/>
              <a:cxnLst/>
              <a:rect l="l" t="t" r="r" b="b"/>
              <a:pathLst>
                <a:path w="1778" h="1787" extrusionOk="0">
                  <a:moveTo>
                    <a:pt x="884" y="0"/>
                  </a:moveTo>
                  <a:lnTo>
                    <a:pt x="706" y="9"/>
                  </a:lnTo>
                  <a:lnTo>
                    <a:pt x="384" y="152"/>
                  </a:lnTo>
                  <a:lnTo>
                    <a:pt x="143" y="393"/>
                  </a:lnTo>
                  <a:lnTo>
                    <a:pt x="9" y="706"/>
                  </a:lnTo>
                  <a:lnTo>
                    <a:pt x="0" y="893"/>
                  </a:lnTo>
                  <a:lnTo>
                    <a:pt x="9" y="1072"/>
                  </a:lnTo>
                  <a:lnTo>
                    <a:pt x="143" y="1393"/>
                  </a:lnTo>
                  <a:lnTo>
                    <a:pt x="384" y="1635"/>
                  </a:lnTo>
                  <a:lnTo>
                    <a:pt x="706" y="1769"/>
                  </a:lnTo>
                  <a:lnTo>
                    <a:pt x="884" y="1786"/>
                  </a:lnTo>
                  <a:lnTo>
                    <a:pt x="1072" y="1769"/>
                  </a:lnTo>
                  <a:lnTo>
                    <a:pt x="1393" y="1635"/>
                  </a:lnTo>
                  <a:lnTo>
                    <a:pt x="1634" y="1393"/>
                  </a:lnTo>
                  <a:lnTo>
                    <a:pt x="1768" y="1072"/>
                  </a:lnTo>
                  <a:lnTo>
                    <a:pt x="1777" y="893"/>
                  </a:lnTo>
                  <a:lnTo>
                    <a:pt x="1768" y="706"/>
                  </a:lnTo>
                  <a:lnTo>
                    <a:pt x="1634" y="393"/>
                  </a:lnTo>
                  <a:lnTo>
                    <a:pt x="1393" y="152"/>
                  </a:lnTo>
                  <a:lnTo>
                    <a:pt x="1072" y="9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22"/>
            <p:cNvSpPr/>
            <p:nvPr/>
          </p:nvSpPr>
          <p:spPr>
            <a:xfrm>
              <a:off x="7684326" y="1292061"/>
              <a:ext cx="38338" cy="25605"/>
            </a:xfrm>
            <a:custGeom>
              <a:avLst/>
              <a:gdLst/>
              <a:ahLst/>
              <a:cxnLst/>
              <a:rect l="l" t="t" r="r" b="b"/>
              <a:pathLst>
                <a:path w="831" h="555" fill="none" extrusionOk="0">
                  <a:moveTo>
                    <a:pt x="0" y="554"/>
                  </a:moveTo>
                  <a:lnTo>
                    <a:pt x="831" y="1"/>
                  </a:lnTo>
                </a:path>
              </a:pathLst>
            </a:custGeom>
            <a:noFill/>
            <a:ln w="3800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22"/>
            <p:cNvSpPr/>
            <p:nvPr/>
          </p:nvSpPr>
          <p:spPr>
            <a:xfrm>
              <a:off x="7654245" y="1599837"/>
              <a:ext cx="46" cy="629143"/>
            </a:xfrm>
            <a:custGeom>
              <a:avLst/>
              <a:gdLst/>
              <a:ahLst/>
              <a:cxnLst/>
              <a:rect l="l" t="t" r="r" b="b"/>
              <a:pathLst>
                <a:path w="1" h="13637" fill="none" extrusionOk="0">
                  <a:moveTo>
                    <a:pt x="0" y="0"/>
                  </a:moveTo>
                  <a:lnTo>
                    <a:pt x="0" y="13636"/>
                  </a:lnTo>
                </a:path>
              </a:pathLst>
            </a:custGeom>
            <a:noFill/>
            <a:ln w="3800" cap="flat" cmpd="sng">
              <a:solidFill>
                <a:srgbClr val="2C5477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2"/>
            <p:cNvSpPr/>
            <p:nvPr/>
          </p:nvSpPr>
          <p:spPr>
            <a:xfrm>
              <a:off x="7674406" y="1224886"/>
              <a:ext cx="34232" cy="74231"/>
            </a:xfrm>
            <a:custGeom>
              <a:avLst/>
              <a:gdLst/>
              <a:ahLst/>
              <a:cxnLst/>
              <a:rect l="l" t="t" r="r" b="b"/>
              <a:pathLst>
                <a:path w="742" h="1609" extrusionOk="0">
                  <a:moveTo>
                    <a:pt x="1" y="1"/>
                  </a:moveTo>
                  <a:lnTo>
                    <a:pt x="36" y="117"/>
                  </a:lnTo>
                  <a:lnTo>
                    <a:pt x="269" y="1073"/>
                  </a:lnTo>
                  <a:lnTo>
                    <a:pt x="358" y="1608"/>
                  </a:lnTo>
                  <a:lnTo>
                    <a:pt x="572" y="939"/>
                  </a:lnTo>
                  <a:lnTo>
                    <a:pt x="742" y="215"/>
                  </a:lnTo>
                  <a:lnTo>
                    <a:pt x="742" y="15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2"/>
            <p:cNvSpPr/>
            <p:nvPr/>
          </p:nvSpPr>
          <p:spPr>
            <a:xfrm>
              <a:off x="7584994" y="1292891"/>
              <a:ext cx="39630" cy="30126"/>
            </a:xfrm>
            <a:custGeom>
              <a:avLst/>
              <a:gdLst/>
              <a:ahLst/>
              <a:cxnLst/>
              <a:rect l="l" t="t" r="r" b="b"/>
              <a:pathLst>
                <a:path w="859" h="653" extrusionOk="0">
                  <a:moveTo>
                    <a:pt x="349" y="0"/>
                  </a:moveTo>
                  <a:lnTo>
                    <a:pt x="188" y="54"/>
                  </a:lnTo>
                  <a:lnTo>
                    <a:pt x="72" y="143"/>
                  </a:lnTo>
                  <a:lnTo>
                    <a:pt x="10" y="259"/>
                  </a:lnTo>
                  <a:lnTo>
                    <a:pt x="1" y="331"/>
                  </a:lnTo>
                  <a:lnTo>
                    <a:pt x="10" y="393"/>
                  </a:lnTo>
                  <a:lnTo>
                    <a:pt x="72" y="509"/>
                  </a:lnTo>
                  <a:lnTo>
                    <a:pt x="188" y="599"/>
                  </a:lnTo>
                  <a:lnTo>
                    <a:pt x="349" y="652"/>
                  </a:lnTo>
                  <a:lnTo>
                    <a:pt x="519" y="652"/>
                  </a:lnTo>
                  <a:lnTo>
                    <a:pt x="671" y="599"/>
                  </a:lnTo>
                  <a:lnTo>
                    <a:pt x="787" y="509"/>
                  </a:lnTo>
                  <a:lnTo>
                    <a:pt x="858" y="393"/>
                  </a:lnTo>
                  <a:lnTo>
                    <a:pt x="858" y="331"/>
                  </a:lnTo>
                  <a:lnTo>
                    <a:pt x="858" y="259"/>
                  </a:lnTo>
                  <a:lnTo>
                    <a:pt x="787" y="143"/>
                  </a:lnTo>
                  <a:lnTo>
                    <a:pt x="671" y="54"/>
                  </a:lnTo>
                  <a:lnTo>
                    <a:pt x="519" y="0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2"/>
            <p:cNvSpPr/>
            <p:nvPr/>
          </p:nvSpPr>
          <p:spPr>
            <a:xfrm>
              <a:off x="5598003" y="2322650"/>
              <a:ext cx="334156" cy="1416852"/>
            </a:xfrm>
            <a:custGeom>
              <a:avLst/>
              <a:gdLst/>
              <a:ahLst/>
              <a:cxnLst/>
              <a:rect l="l" t="t" r="r" b="b"/>
              <a:pathLst>
                <a:path w="7243" h="30711" extrusionOk="0">
                  <a:moveTo>
                    <a:pt x="0" y="1"/>
                  </a:moveTo>
                  <a:lnTo>
                    <a:pt x="0" y="5930"/>
                  </a:lnTo>
                  <a:lnTo>
                    <a:pt x="652" y="5930"/>
                  </a:lnTo>
                  <a:lnTo>
                    <a:pt x="652" y="30711"/>
                  </a:lnTo>
                  <a:lnTo>
                    <a:pt x="7243" y="30711"/>
                  </a:lnTo>
                  <a:lnTo>
                    <a:pt x="6251" y="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2"/>
            <p:cNvSpPr/>
            <p:nvPr/>
          </p:nvSpPr>
          <p:spPr>
            <a:xfrm>
              <a:off x="5628084" y="3739500"/>
              <a:ext cx="372863" cy="68464"/>
            </a:xfrm>
            <a:custGeom>
              <a:avLst/>
              <a:gdLst/>
              <a:ahLst/>
              <a:cxnLst/>
              <a:rect l="l" t="t" r="r" b="b"/>
              <a:pathLst>
                <a:path w="8082" h="1484" extrusionOk="0">
                  <a:moveTo>
                    <a:pt x="0" y="1"/>
                  </a:moveTo>
                  <a:lnTo>
                    <a:pt x="0" y="1483"/>
                  </a:lnTo>
                  <a:lnTo>
                    <a:pt x="8073" y="1483"/>
                  </a:lnTo>
                  <a:lnTo>
                    <a:pt x="8082" y="1439"/>
                  </a:lnTo>
                  <a:lnTo>
                    <a:pt x="8064" y="1144"/>
                  </a:lnTo>
                  <a:lnTo>
                    <a:pt x="8011" y="885"/>
                  </a:lnTo>
                  <a:lnTo>
                    <a:pt x="7894" y="608"/>
                  </a:lnTo>
                  <a:lnTo>
                    <a:pt x="7680" y="340"/>
                  </a:lnTo>
                  <a:lnTo>
                    <a:pt x="7350" y="135"/>
                  </a:lnTo>
                  <a:lnTo>
                    <a:pt x="6885" y="10"/>
                  </a:lnTo>
                  <a:lnTo>
                    <a:pt x="6591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22"/>
            <p:cNvSpPr/>
            <p:nvPr/>
          </p:nvSpPr>
          <p:spPr>
            <a:xfrm>
              <a:off x="5598003" y="2322650"/>
              <a:ext cx="303661" cy="477543"/>
            </a:xfrm>
            <a:custGeom>
              <a:avLst/>
              <a:gdLst/>
              <a:ahLst/>
              <a:cxnLst/>
              <a:rect l="l" t="t" r="r" b="b"/>
              <a:pathLst>
                <a:path w="6582" h="10351" extrusionOk="0">
                  <a:moveTo>
                    <a:pt x="0" y="1"/>
                  </a:moveTo>
                  <a:lnTo>
                    <a:pt x="0" y="5930"/>
                  </a:lnTo>
                  <a:lnTo>
                    <a:pt x="652" y="5930"/>
                  </a:lnTo>
                  <a:lnTo>
                    <a:pt x="652" y="10261"/>
                  </a:lnTo>
                  <a:lnTo>
                    <a:pt x="1251" y="10208"/>
                  </a:lnTo>
                  <a:lnTo>
                    <a:pt x="2617" y="10127"/>
                  </a:lnTo>
                  <a:lnTo>
                    <a:pt x="4135" y="10127"/>
                  </a:lnTo>
                  <a:lnTo>
                    <a:pt x="5760" y="10234"/>
                  </a:lnTo>
                  <a:lnTo>
                    <a:pt x="6582" y="10351"/>
                  </a:lnTo>
                  <a:lnTo>
                    <a:pt x="6582" y="10351"/>
                  </a:lnTo>
                  <a:lnTo>
                    <a:pt x="6251" y="1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22"/>
            <p:cNvSpPr/>
            <p:nvPr/>
          </p:nvSpPr>
          <p:spPr>
            <a:xfrm>
              <a:off x="5696458" y="3030890"/>
              <a:ext cx="182141" cy="182141"/>
            </a:xfrm>
            <a:custGeom>
              <a:avLst/>
              <a:gdLst/>
              <a:ahLst/>
              <a:cxnLst/>
              <a:rect l="l" t="t" r="r" b="b"/>
              <a:pathLst>
                <a:path w="3948" h="3948" extrusionOk="0">
                  <a:moveTo>
                    <a:pt x="1974" y="0"/>
                  </a:moveTo>
                  <a:lnTo>
                    <a:pt x="1769" y="9"/>
                  </a:lnTo>
                  <a:lnTo>
                    <a:pt x="1385" y="90"/>
                  </a:lnTo>
                  <a:lnTo>
                    <a:pt x="1028" y="241"/>
                  </a:lnTo>
                  <a:lnTo>
                    <a:pt x="715" y="456"/>
                  </a:lnTo>
                  <a:lnTo>
                    <a:pt x="447" y="724"/>
                  </a:lnTo>
                  <a:lnTo>
                    <a:pt x="242" y="1036"/>
                  </a:lnTo>
                  <a:lnTo>
                    <a:pt x="90" y="1384"/>
                  </a:lnTo>
                  <a:lnTo>
                    <a:pt x="10" y="1768"/>
                  </a:lnTo>
                  <a:lnTo>
                    <a:pt x="1" y="1974"/>
                  </a:lnTo>
                  <a:lnTo>
                    <a:pt x="10" y="2179"/>
                  </a:lnTo>
                  <a:lnTo>
                    <a:pt x="90" y="2563"/>
                  </a:lnTo>
                  <a:lnTo>
                    <a:pt x="242" y="2911"/>
                  </a:lnTo>
                  <a:lnTo>
                    <a:pt x="447" y="3233"/>
                  </a:lnTo>
                  <a:lnTo>
                    <a:pt x="715" y="3501"/>
                  </a:lnTo>
                  <a:lnTo>
                    <a:pt x="1028" y="3706"/>
                  </a:lnTo>
                  <a:lnTo>
                    <a:pt x="1385" y="3858"/>
                  </a:lnTo>
                  <a:lnTo>
                    <a:pt x="1769" y="3938"/>
                  </a:lnTo>
                  <a:lnTo>
                    <a:pt x="1974" y="3947"/>
                  </a:lnTo>
                  <a:lnTo>
                    <a:pt x="2180" y="3938"/>
                  </a:lnTo>
                  <a:lnTo>
                    <a:pt x="2564" y="3858"/>
                  </a:lnTo>
                  <a:lnTo>
                    <a:pt x="2912" y="3706"/>
                  </a:lnTo>
                  <a:lnTo>
                    <a:pt x="3224" y="3501"/>
                  </a:lnTo>
                  <a:lnTo>
                    <a:pt x="3492" y="3233"/>
                  </a:lnTo>
                  <a:lnTo>
                    <a:pt x="3707" y="2911"/>
                  </a:lnTo>
                  <a:lnTo>
                    <a:pt x="3858" y="2563"/>
                  </a:lnTo>
                  <a:lnTo>
                    <a:pt x="3939" y="2179"/>
                  </a:lnTo>
                  <a:lnTo>
                    <a:pt x="3948" y="1974"/>
                  </a:lnTo>
                  <a:lnTo>
                    <a:pt x="3939" y="1768"/>
                  </a:lnTo>
                  <a:lnTo>
                    <a:pt x="3858" y="1384"/>
                  </a:lnTo>
                  <a:lnTo>
                    <a:pt x="3707" y="1036"/>
                  </a:lnTo>
                  <a:lnTo>
                    <a:pt x="3492" y="724"/>
                  </a:lnTo>
                  <a:lnTo>
                    <a:pt x="3224" y="456"/>
                  </a:lnTo>
                  <a:lnTo>
                    <a:pt x="2912" y="241"/>
                  </a:lnTo>
                  <a:lnTo>
                    <a:pt x="2564" y="90"/>
                  </a:lnTo>
                  <a:lnTo>
                    <a:pt x="2180" y="9"/>
                  </a:lnTo>
                  <a:lnTo>
                    <a:pt x="1974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2"/>
            <p:cNvSpPr/>
            <p:nvPr/>
          </p:nvSpPr>
          <p:spPr>
            <a:xfrm>
              <a:off x="5628084" y="3632418"/>
              <a:ext cx="304076" cy="107125"/>
            </a:xfrm>
            <a:custGeom>
              <a:avLst/>
              <a:gdLst/>
              <a:ahLst/>
              <a:cxnLst/>
              <a:rect l="l" t="t" r="r" b="b"/>
              <a:pathLst>
                <a:path w="6591" h="2322" extrusionOk="0">
                  <a:moveTo>
                    <a:pt x="0" y="0"/>
                  </a:moveTo>
                  <a:lnTo>
                    <a:pt x="0" y="2322"/>
                  </a:lnTo>
                  <a:lnTo>
                    <a:pt x="6591" y="2322"/>
                  </a:lnTo>
                  <a:lnTo>
                    <a:pt x="6510" y="0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2"/>
            <p:cNvSpPr/>
            <p:nvPr/>
          </p:nvSpPr>
          <p:spPr>
            <a:xfrm>
              <a:off x="5628084" y="3662452"/>
              <a:ext cx="302415" cy="23529"/>
            </a:xfrm>
            <a:custGeom>
              <a:avLst/>
              <a:gdLst/>
              <a:ahLst/>
              <a:cxnLst/>
              <a:rect l="l" t="t" r="r" b="b"/>
              <a:pathLst>
                <a:path w="6555" h="510" extrusionOk="0">
                  <a:moveTo>
                    <a:pt x="0" y="1"/>
                  </a:moveTo>
                  <a:lnTo>
                    <a:pt x="0" y="510"/>
                  </a:lnTo>
                  <a:lnTo>
                    <a:pt x="6555" y="510"/>
                  </a:lnTo>
                  <a:lnTo>
                    <a:pt x="6537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5598003" y="2322650"/>
              <a:ext cx="38338" cy="273627"/>
            </a:xfrm>
            <a:custGeom>
              <a:avLst/>
              <a:gdLst/>
              <a:ahLst/>
              <a:cxnLst/>
              <a:rect l="l" t="t" r="r" b="b"/>
              <a:pathLst>
                <a:path w="831" h="5931" extrusionOk="0">
                  <a:moveTo>
                    <a:pt x="0" y="1"/>
                  </a:moveTo>
                  <a:lnTo>
                    <a:pt x="0" y="5930"/>
                  </a:lnTo>
                  <a:lnTo>
                    <a:pt x="652" y="5930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962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2"/>
            <p:cNvSpPr/>
            <p:nvPr/>
          </p:nvSpPr>
          <p:spPr>
            <a:xfrm>
              <a:off x="5628084" y="2718178"/>
              <a:ext cx="273581" cy="82028"/>
            </a:xfrm>
            <a:custGeom>
              <a:avLst/>
              <a:gdLst/>
              <a:ahLst/>
              <a:cxnLst/>
              <a:rect l="l" t="t" r="r" b="b"/>
              <a:pathLst>
                <a:path w="5930" h="1778" extrusionOk="0">
                  <a:moveTo>
                    <a:pt x="3555" y="0"/>
                  </a:moveTo>
                  <a:lnTo>
                    <a:pt x="1304" y="54"/>
                  </a:lnTo>
                  <a:lnTo>
                    <a:pt x="0" y="125"/>
                  </a:lnTo>
                  <a:lnTo>
                    <a:pt x="0" y="1688"/>
                  </a:lnTo>
                  <a:lnTo>
                    <a:pt x="599" y="1635"/>
                  </a:lnTo>
                  <a:lnTo>
                    <a:pt x="1965" y="1554"/>
                  </a:lnTo>
                  <a:lnTo>
                    <a:pt x="3483" y="1554"/>
                  </a:lnTo>
                  <a:lnTo>
                    <a:pt x="5108" y="1661"/>
                  </a:lnTo>
                  <a:lnTo>
                    <a:pt x="5930" y="1778"/>
                  </a:lnTo>
                  <a:lnTo>
                    <a:pt x="5930" y="1778"/>
                  </a:lnTo>
                  <a:lnTo>
                    <a:pt x="5876" y="54"/>
                  </a:lnTo>
                  <a:lnTo>
                    <a:pt x="5108" y="18"/>
                  </a:lnTo>
                  <a:lnTo>
                    <a:pt x="3555" y="0"/>
                  </a:lnTo>
                  <a:close/>
                </a:path>
              </a:pathLst>
            </a:custGeom>
            <a:solidFill>
              <a:srgbClr val="8E16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2"/>
            <p:cNvSpPr/>
            <p:nvPr/>
          </p:nvSpPr>
          <p:spPr>
            <a:xfrm>
              <a:off x="5764879" y="3739500"/>
              <a:ext cx="157413" cy="23529"/>
            </a:xfrm>
            <a:custGeom>
              <a:avLst/>
              <a:gdLst/>
              <a:ahLst/>
              <a:cxnLst/>
              <a:rect l="l" t="t" r="r" b="b"/>
              <a:pathLst>
                <a:path w="3412" h="510" extrusionOk="0">
                  <a:moveTo>
                    <a:pt x="259" y="1"/>
                  </a:moveTo>
                  <a:lnTo>
                    <a:pt x="152" y="19"/>
                  </a:lnTo>
                  <a:lnTo>
                    <a:pt x="18" y="153"/>
                  </a:lnTo>
                  <a:lnTo>
                    <a:pt x="0" y="260"/>
                  </a:lnTo>
                  <a:lnTo>
                    <a:pt x="18" y="358"/>
                  </a:lnTo>
                  <a:lnTo>
                    <a:pt x="152" y="501"/>
                  </a:lnTo>
                  <a:lnTo>
                    <a:pt x="259" y="510"/>
                  </a:lnTo>
                  <a:lnTo>
                    <a:pt x="3161" y="510"/>
                  </a:lnTo>
                  <a:lnTo>
                    <a:pt x="3260" y="501"/>
                  </a:lnTo>
                  <a:lnTo>
                    <a:pt x="3402" y="358"/>
                  </a:lnTo>
                  <a:lnTo>
                    <a:pt x="3411" y="260"/>
                  </a:lnTo>
                  <a:lnTo>
                    <a:pt x="3402" y="153"/>
                  </a:lnTo>
                  <a:lnTo>
                    <a:pt x="3260" y="19"/>
                  </a:lnTo>
                  <a:lnTo>
                    <a:pt x="3161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2"/>
            <p:cNvSpPr/>
            <p:nvPr/>
          </p:nvSpPr>
          <p:spPr>
            <a:xfrm>
              <a:off x="5263467" y="2322650"/>
              <a:ext cx="334571" cy="1416852"/>
            </a:xfrm>
            <a:custGeom>
              <a:avLst/>
              <a:gdLst/>
              <a:ahLst/>
              <a:cxnLst/>
              <a:rect l="l" t="t" r="r" b="b"/>
              <a:pathLst>
                <a:path w="7252" h="30711" extrusionOk="0">
                  <a:moveTo>
                    <a:pt x="7251" y="1"/>
                  </a:moveTo>
                  <a:lnTo>
                    <a:pt x="992" y="19"/>
                  </a:lnTo>
                  <a:lnTo>
                    <a:pt x="0" y="30711"/>
                  </a:lnTo>
                  <a:lnTo>
                    <a:pt x="6591" y="30711"/>
                  </a:lnTo>
                  <a:lnTo>
                    <a:pt x="6591" y="5930"/>
                  </a:lnTo>
                  <a:lnTo>
                    <a:pt x="7251" y="5930"/>
                  </a:lnTo>
                  <a:lnTo>
                    <a:pt x="7251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2"/>
            <p:cNvSpPr/>
            <p:nvPr/>
          </p:nvSpPr>
          <p:spPr>
            <a:xfrm>
              <a:off x="5194678" y="3739500"/>
              <a:ext cx="372863" cy="68464"/>
            </a:xfrm>
            <a:custGeom>
              <a:avLst/>
              <a:gdLst/>
              <a:ahLst/>
              <a:cxnLst/>
              <a:rect l="l" t="t" r="r" b="b"/>
              <a:pathLst>
                <a:path w="8082" h="1484" extrusionOk="0">
                  <a:moveTo>
                    <a:pt x="1491" y="1"/>
                  </a:moveTo>
                  <a:lnTo>
                    <a:pt x="1197" y="10"/>
                  </a:lnTo>
                  <a:lnTo>
                    <a:pt x="732" y="135"/>
                  </a:lnTo>
                  <a:lnTo>
                    <a:pt x="402" y="340"/>
                  </a:lnTo>
                  <a:lnTo>
                    <a:pt x="188" y="608"/>
                  </a:lnTo>
                  <a:lnTo>
                    <a:pt x="71" y="885"/>
                  </a:lnTo>
                  <a:lnTo>
                    <a:pt x="18" y="1144"/>
                  </a:lnTo>
                  <a:lnTo>
                    <a:pt x="0" y="1439"/>
                  </a:lnTo>
                  <a:lnTo>
                    <a:pt x="9" y="1483"/>
                  </a:lnTo>
                  <a:lnTo>
                    <a:pt x="8082" y="1483"/>
                  </a:lnTo>
                  <a:lnTo>
                    <a:pt x="8082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2"/>
            <p:cNvSpPr/>
            <p:nvPr/>
          </p:nvSpPr>
          <p:spPr>
            <a:xfrm>
              <a:off x="5293963" y="2322650"/>
              <a:ext cx="304076" cy="477543"/>
            </a:xfrm>
            <a:custGeom>
              <a:avLst/>
              <a:gdLst/>
              <a:ahLst/>
              <a:cxnLst/>
              <a:rect l="l" t="t" r="r" b="b"/>
              <a:pathLst>
                <a:path w="6591" h="10351" extrusionOk="0">
                  <a:moveTo>
                    <a:pt x="6590" y="1"/>
                  </a:moveTo>
                  <a:lnTo>
                    <a:pt x="331" y="19"/>
                  </a:lnTo>
                  <a:lnTo>
                    <a:pt x="0" y="10351"/>
                  </a:lnTo>
                  <a:lnTo>
                    <a:pt x="822" y="10234"/>
                  </a:lnTo>
                  <a:lnTo>
                    <a:pt x="2447" y="10127"/>
                  </a:lnTo>
                  <a:lnTo>
                    <a:pt x="3965" y="10127"/>
                  </a:lnTo>
                  <a:lnTo>
                    <a:pt x="5331" y="10208"/>
                  </a:lnTo>
                  <a:lnTo>
                    <a:pt x="5930" y="10261"/>
                  </a:lnTo>
                  <a:lnTo>
                    <a:pt x="5930" y="5930"/>
                  </a:lnTo>
                  <a:lnTo>
                    <a:pt x="6590" y="5930"/>
                  </a:lnTo>
                  <a:lnTo>
                    <a:pt x="6590" y="1"/>
                  </a:lnTo>
                  <a:close/>
                </a:path>
              </a:pathLst>
            </a:custGeom>
            <a:solidFill>
              <a:srgbClr val="FB25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5317447" y="3030890"/>
              <a:ext cx="181726" cy="182141"/>
            </a:xfrm>
            <a:custGeom>
              <a:avLst/>
              <a:gdLst/>
              <a:ahLst/>
              <a:cxnLst/>
              <a:rect l="l" t="t" r="r" b="b"/>
              <a:pathLst>
                <a:path w="3939" h="3948" extrusionOk="0">
                  <a:moveTo>
                    <a:pt x="1965" y="0"/>
                  </a:moveTo>
                  <a:lnTo>
                    <a:pt x="1759" y="9"/>
                  </a:lnTo>
                  <a:lnTo>
                    <a:pt x="1375" y="90"/>
                  </a:lnTo>
                  <a:lnTo>
                    <a:pt x="1027" y="241"/>
                  </a:lnTo>
                  <a:lnTo>
                    <a:pt x="715" y="456"/>
                  </a:lnTo>
                  <a:lnTo>
                    <a:pt x="447" y="724"/>
                  </a:lnTo>
                  <a:lnTo>
                    <a:pt x="232" y="1036"/>
                  </a:lnTo>
                  <a:lnTo>
                    <a:pt x="81" y="1384"/>
                  </a:lnTo>
                  <a:lnTo>
                    <a:pt x="0" y="1768"/>
                  </a:lnTo>
                  <a:lnTo>
                    <a:pt x="0" y="1974"/>
                  </a:lnTo>
                  <a:lnTo>
                    <a:pt x="0" y="2179"/>
                  </a:lnTo>
                  <a:lnTo>
                    <a:pt x="81" y="2563"/>
                  </a:lnTo>
                  <a:lnTo>
                    <a:pt x="232" y="2911"/>
                  </a:lnTo>
                  <a:lnTo>
                    <a:pt x="447" y="3233"/>
                  </a:lnTo>
                  <a:lnTo>
                    <a:pt x="715" y="3501"/>
                  </a:lnTo>
                  <a:lnTo>
                    <a:pt x="1027" y="3706"/>
                  </a:lnTo>
                  <a:lnTo>
                    <a:pt x="1375" y="3858"/>
                  </a:lnTo>
                  <a:lnTo>
                    <a:pt x="1759" y="3938"/>
                  </a:lnTo>
                  <a:lnTo>
                    <a:pt x="1965" y="3947"/>
                  </a:lnTo>
                  <a:lnTo>
                    <a:pt x="2170" y="3938"/>
                  </a:lnTo>
                  <a:lnTo>
                    <a:pt x="2554" y="3858"/>
                  </a:lnTo>
                  <a:lnTo>
                    <a:pt x="2911" y="3706"/>
                  </a:lnTo>
                  <a:lnTo>
                    <a:pt x="3224" y="3501"/>
                  </a:lnTo>
                  <a:lnTo>
                    <a:pt x="3492" y="3233"/>
                  </a:lnTo>
                  <a:lnTo>
                    <a:pt x="3697" y="2911"/>
                  </a:lnTo>
                  <a:lnTo>
                    <a:pt x="3849" y="2563"/>
                  </a:lnTo>
                  <a:lnTo>
                    <a:pt x="3929" y="2179"/>
                  </a:lnTo>
                  <a:lnTo>
                    <a:pt x="3938" y="1974"/>
                  </a:lnTo>
                  <a:lnTo>
                    <a:pt x="3929" y="1768"/>
                  </a:lnTo>
                  <a:lnTo>
                    <a:pt x="3849" y="1384"/>
                  </a:lnTo>
                  <a:lnTo>
                    <a:pt x="3697" y="1036"/>
                  </a:lnTo>
                  <a:lnTo>
                    <a:pt x="3492" y="724"/>
                  </a:lnTo>
                  <a:lnTo>
                    <a:pt x="3224" y="456"/>
                  </a:lnTo>
                  <a:lnTo>
                    <a:pt x="2911" y="241"/>
                  </a:lnTo>
                  <a:lnTo>
                    <a:pt x="2554" y="90"/>
                  </a:lnTo>
                  <a:lnTo>
                    <a:pt x="2170" y="9"/>
                  </a:lnTo>
                  <a:lnTo>
                    <a:pt x="1965" y="0"/>
                  </a:lnTo>
                  <a:close/>
                </a:path>
              </a:pathLst>
            </a:custGeom>
            <a:solidFill>
              <a:srgbClr val="D25C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5263467" y="3632418"/>
              <a:ext cx="304076" cy="107125"/>
            </a:xfrm>
            <a:custGeom>
              <a:avLst/>
              <a:gdLst/>
              <a:ahLst/>
              <a:cxnLst/>
              <a:rect l="l" t="t" r="r" b="b"/>
              <a:pathLst>
                <a:path w="6591" h="2322" extrusionOk="0">
                  <a:moveTo>
                    <a:pt x="81" y="0"/>
                  </a:moveTo>
                  <a:lnTo>
                    <a:pt x="0" y="2322"/>
                  </a:lnTo>
                  <a:lnTo>
                    <a:pt x="6591" y="2322"/>
                  </a:lnTo>
                  <a:lnTo>
                    <a:pt x="6591" y="0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5265128" y="3662452"/>
              <a:ext cx="302415" cy="23529"/>
            </a:xfrm>
            <a:custGeom>
              <a:avLst/>
              <a:gdLst/>
              <a:ahLst/>
              <a:cxnLst/>
              <a:rect l="l" t="t" r="r" b="b"/>
              <a:pathLst>
                <a:path w="6555" h="510" extrusionOk="0">
                  <a:moveTo>
                    <a:pt x="18" y="1"/>
                  </a:moveTo>
                  <a:lnTo>
                    <a:pt x="0" y="510"/>
                  </a:lnTo>
                  <a:lnTo>
                    <a:pt x="6555" y="510"/>
                  </a:lnTo>
                  <a:lnTo>
                    <a:pt x="6555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5559295" y="2322650"/>
              <a:ext cx="38753" cy="273627"/>
            </a:xfrm>
            <a:custGeom>
              <a:avLst/>
              <a:gdLst/>
              <a:ahLst/>
              <a:cxnLst/>
              <a:rect l="l" t="t" r="r" b="b"/>
              <a:pathLst>
                <a:path w="840" h="5931" extrusionOk="0">
                  <a:moveTo>
                    <a:pt x="0" y="1"/>
                  </a:moveTo>
                  <a:lnTo>
                    <a:pt x="179" y="5930"/>
                  </a:lnTo>
                  <a:lnTo>
                    <a:pt x="839" y="5930"/>
                  </a:lnTo>
                  <a:lnTo>
                    <a:pt x="839" y="1"/>
                  </a:lnTo>
                  <a:close/>
                </a:path>
              </a:pathLst>
            </a:custGeom>
            <a:solidFill>
              <a:srgbClr val="8E16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5293963" y="2718178"/>
              <a:ext cx="273581" cy="82028"/>
            </a:xfrm>
            <a:custGeom>
              <a:avLst/>
              <a:gdLst/>
              <a:ahLst/>
              <a:cxnLst/>
              <a:rect l="l" t="t" r="r" b="b"/>
              <a:pathLst>
                <a:path w="5930" h="1778" extrusionOk="0">
                  <a:moveTo>
                    <a:pt x="2376" y="0"/>
                  </a:moveTo>
                  <a:lnTo>
                    <a:pt x="822" y="18"/>
                  </a:lnTo>
                  <a:lnTo>
                    <a:pt x="54" y="54"/>
                  </a:lnTo>
                  <a:lnTo>
                    <a:pt x="0" y="1778"/>
                  </a:lnTo>
                  <a:lnTo>
                    <a:pt x="822" y="1661"/>
                  </a:lnTo>
                  <a:lnTo>
                    <a:pt x="2447" y="1554"/>
                  </a:lnTo>
                  <a:lnTo>
                    <a:pt x="3965" y="1554"/>
                  </a:lnTo>
                  <a:lnTo>
                    <a:pt x="5331" y="1635"/>
                  </a:lnTo>
                  <a:lnTo>
                    <a:pt x="5930" y="1688"/>
                  </a:lnTo>
                  <a:lnTo>
                    <a:pt x="5930" y="125"/>
                  </a:lnTo>
                  <a:lnTo>
                    <a:pt x="4626" y="54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8E16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5273340" y="3739500"/>
              <a:ext cx="157413" cy="23529"/>
            </a:xfrm>
            <a:custGeom>
              <a:avLst/>
              <a:gdLst/>
              <a:ahLst/>
              <a:cxnLst/>
              <a:rect l="l" t="t" r="r" b="b"/>
              <a:pathLst>
                <a:path w="3412" h="510" extrusionOk="0">
                  <a:moveTo>
                    <a:pt x="251" y="1"/>
                  </a:moveTo>
                  <a:lnTo>
                    <a:pt x="152" y="19"/>
                  </a:lnTo>
                  <a:lnTo>
                    <a:pt x="10" y="153"/>
                  </a:lnTo>
                  <a:lnTo>
                    <a:pt x="1" y="260"/>
                  </a:lnTo>
                  <a:lnTo>
                    <a:pt x="10" y="358"/>
                  </a:lnTo>
                  <a:lnTo>
                    <a:pt x="152" y="501"/>
                  </a:lnTo>
                  <a:lnTo>
                    <a:pt x="251" y="510"/>
                  </a:lnTo>
                  <a:lnTo>
                    <a:pt x="3153" y="510"/>
                  </a:lnTo>
                  <a:lnTo>
                    <a:pt x="3260" y="501"/>
                  </a:lnTo>
                  <a:lnTo>
                    <a:pt x="3394" y="358"/>
                  </a:lnTo>
                  <a:lnTo>
                    <a:pt x="3412" y="260"/>
                  </a:lnTo>
                  <a:lnTo>
                    <a:pt x="3394" y="153"/>
                  </a:lnTo>
                  <a:lnTo>
                    <a:pt x="3260" y="19"/>
                  </a:lnTo>
                  <a:lnTo>
                    <a:pt x="3153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5128333" y="1396091"/>
              <a:ext cx="223755" cy="747802"/>
            </a:xfrm>
            <a:custGeom>
              <a:avLst/>
              <a:gdLst/>
              <a:ahLst/>
              <a:cxnLst/>
              <a:rect l="l" t="t" r="r" b="b"/>
              <a:pathLst>
                <a:path w="4850" h="16209" extrusionOk="0">
                  <a:moveTo>
                    <a:pt x="4849" y="0"/>
                  </a:moveTo>
                  <a:lnTo>
                    <a:pt x="4814" y="9"/>
                  </a:lnTo>
                  <a:lnTo>
                    <a:pt x="4421" y="161"/>
                  </a:lnTo>
                  <a:lnTo>
                    <a:pt x="3697" y="536"/>
                  </a:lnTo>
                  <a:lnTo>
                    <a:pt x="3037" y="1018"/>
                  </a:lnTo>
                  <a:lnTo>
                    <a:pt x="2447" y="1572"/>
                  </a:lnTo>
                  <a:lnTo>
                    <a:pt x="1947" y="2197"/>
                  </a:lnTo>
                  <a:lnTo>
                    <a:pt x="1527" y="2894"/>
                  </a:lnTo>
                  <a:lnTo>
                    <a:pt x="1215" y="3644"/>
                  </a:lnTo>
                  <a:lnTo>
                    <a:pt x="1000" y="4438"/>
                  </a:lnTo>
                  <a:lnTo>
                    <a:pt x="938" y="4849"/>
                  </a:lnTo>
                  <a:lnTo>
                    <a:pt x="27" y="12145"/>
                  </a:lnTo>
                  <a:lnTo>
                    <a:pt x="9" y="12350"/>
                  </a:lnTo>
                  <a:lnTo>
                    <a:pt x="0" y="12743"/>
                  </a:lnTo>
                  <a:lnTo>
                    <a:pt x="72" y="13324"/>
                  </a:lnTo>
                  <a:lnTo>
                    <a:pt x="304" y="14047"/>
                  </a:lnTo>
                  <a:lnTo>
                    <a:pt x="670" y="14699"/>
                  </a:lnTo>
                  <a:lnTo>
                    <a:pt x="1170" y="15262"/>
                  </a:lnTo>
                  <a:lnTo>
                    <a:pt x="1768" y="15708"/>
                  </a:lnTo>
                  <a:lnTo>
                    <a:pt x="2456" y="16021"/>
                  </a:lnTo>
                  <a:lnTo>
                    <a:pt x="3019" y="16163"/>
                  </a:lnTo>
                  <a:lnTo>
                    <a:pt x="3412" y="16199"/>
                  </a:lnTo>
                  <a:lnTo>
                    <a:pt x="3617" y="16208"/>
                  </a:lnTo>
                  <a:lnTo>
                    <a:pt x="4099" y="16208"/>
                  </a:lnTo>
                  <a:lnTo>
                    <a:pt x="4849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5309188" y="1313276"/>
              <a:ext cx="577241" cy="1010218"/>
            </a:xfrm>
            <a:custGeom>
              <a:avLst/>
              <a:gdLst/>
              <a:ahLst/>
              <a:cxnLst/>
              <a:rect l="l" t="t" r="r" b="b"/>
              <a:pathLst>
                <a:path w="12512" h="21897" extrusionOk="0">
                  <a:moveTo>
                    <a:pt x="6260" y="0"/>
                  </a:moveTo>
                  <a:lnTo>
                    <a:pt x="929" y="1795"/>
                  </a:lnTo>
                  <a:lnTo>
                    <a:pt x="1" y="21897"/>
                  </a:lnTo>
                  <a:lnTo>
                    <a:pt x="6260" y="21879"/>
                  </a:lnTo>
                  <a:lnTo>
                    <a:pt x="12511" y="21897"/>
                  </a:lnTo>
                  <a:lnTo>
                    <a:pt x="11583" y="1795"/>
                  </a:lnTo>
                  <a:lnTo>
                    <a:pt x="6260" y="0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5500793" y="950321"/>
              <a:ext cx="193675" cy="183756"/>
            </a:xfrm>
            <a:custGeom>
              <a:avLst/>
              <a:gdLst/>
              <a:ahLst/>
              <a:cxnLst/>
              <a:rect l="l" t="t" r="r" b="b"/>
              <a:pathLst>
                <a:path w="4198" h="3983" extrusionOk="0">
                  <a:moveTo>
                    <a:pt x="1563" y="0"/>
                  </a:moveTo>
                  <a:lnTo>
                    <a:pt x="1402" y="9"/>
                  </a:lnTo>
                  <a:lnTo>
                    <a:pt x="1098" y="72"/>
                  </a:lnTo>
                  <a:lnTo>
                    <a:pt x="813" y="188"/>
                  </a:lnTo>
                  <a:lnTo>
                    <a:pt x="563" y="357"/>
                  </a:lnTo>
                  <a:lnTo>
                    <a:pt x="357" y="572"/>
                  </a:lnTo>
                  <a:lnTo>
                    <a:pt x="188" y="822"/>
                  </a:lnTo>
                  <a:lnTo>
                    <a:pt x="63" y="1098"/>
                  </a:lnTo>
                  <a:lnTo>
                    <a:pt x="0" y="1402"/>
                  </a:lnTo>
                  <a:lnTo>
                    <a:pt x="0" y="1563"/>
                  </a:lnTo>
                  <a:lnTo>
                    <a:pt x="0" y="3983"/>
                  </a:lnTo>
                  <a:lnTo>
                    <a:pt x="4197" y="3983"/>
                  </a:lnTo>
                  <a:lnTo>
                    <a:pt x="4197" y="1563"/>
                  </a:lnTo>
                  <a:lnTo>
                    <a:pt x="4197" y="1402"/>
                  </a:lnTo>
                  <a:lnTo>
                    <a:pt x="4135" y="1098"/>
                  </a:lnTo>
                  <a:lnTo>
                    <a:pt x="4010" y="822"/>
                  </a:lnTo>
                  <a:lnTo>
                    <a:pt x="3840" y="572"/>
                  </a:lnTo>
                  <a:lnTo>
                    <a:pt x="3635" y="357"/>
                  </a:lnTo>
                  <a:lnTo>
                    <a:pt x="3384" y="188"/>
                  </a:lnTo>
                  <a:lnTo>
                    <a:pt x="3099" y="72"/>
                  </a:lnTo>
                  <a:lnTo>
                    <a:pt x="2795" y="9"/>
                  </a:lnTo>
                  <a:lnTo>
                    <a:pt x="2634" y="0"/>
                  </a:lnTo>
                  <a:close/>
                </a:path>
              </a:pathLst>
            </a:custGeom>
            <a:solidFill>
              <a:srgbClr val="3A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5423330" y="1230461"/>
              <a:ext cx="348965" cy="321376"/>
            </a:xfrm>
            <a:custGeom>
              <a:avLst/>
              <a:gdLst/>
              <a:ahLst/>
              <a:cxnLst/>
              <a:rect l="l" t="t" r="r" b="b"/>
              <a:pathLst>
                <a:path w="7564" h="6966" extrusionOk="0">
                  <a:moveTo>
                    <a:pt x="2331" y="0"/>
                  </a:moveTo>
                  <a:lnTo>
                    <a:pt x="2331" y="2278"/>
                  </a:lnTo>
                  <a:lnTo>
                    <a:pt x="0" y="3063"/>
                  </a:lnTo>
                  <a:lnTo>
                    <a:pt x="0" y="5492"/>
                  </a:lnTo>
                  <a:lnTo>
                    <a:pt x="9" y="5644"/>
                  </a:lnTo>
                  <a:lnTo>
                    <a:pt x="63" y="5930"/>
                  </a:lnTo>
                  <a:lnTo>
                    <a:pt x="179" y="6198"/>
                  </a:lnTo>
                  <a:lnTo>
                    <a:pt x="340" y="6430"/>
                  </a:lnTo>
                  <a:lnTo>
                    <a:pt x="536" y="6635"/>
                  </a:lnTo>
                  <a:lnTo>
                    <a:pt x="768" y="6787"/>
                  </a:lnTo>
                  <a:lnTo>
                    <a:pt x="1036" y="6903"/>
                  </a:lnTo>
                  <a:lnTo>
                    <a:pt x="1322" y="6957"/>
                  </a:lnTo>
                  <a:lnTo>
                    <a:pt x="1474" y="6966"/>
                  </a:lnTo>
                  <a:lnTo>
                    <a:pt x="6090" y="6966"/>
                  </a:lnTo>
                  <a:lnTo>
                    <a:pt x="6242" y="6957"/>
                  </a:lnTo>
                  <a:lnTo>
                    <a:pt x="6528" y="6903"/>
                  </a:lnTo>
                  <a:lnTo>
                    <a:pt x="6796" y="6787"/>
                  </a:lnTo>
                  <a:lnTo>
                    <a:pt x="7028" y="6635"/>
                  </a:lnTo>
                  <a:lnTo>
                    <a:pt x="7225" y="6430"/>
                  </a:lnTo>
                  <a:lnTo>
                    <a:pt x="7385" y="6198"/>
                  </a:lnTo>
                  <a:lnTo>
                    <a:pt x="7501" y="5930"/>
                  </a:lnTo>
                  <a:lnTo>
                    <a:pt x="7555" y="5644"/>
                  </a:lnTo>
                  <a:lnTo>
                    <a:pt x="7564" y="5492"/>
                  </a:lnTo>
                  <a:lnTo>
                    <a:pt x="7564" y="3063"/>
                  </a:lnTo>
                  <a:lnTo>
                    <a:pt x="5153" y="2251"/>
                  </a:lnTo>
                  <a:lnTo>
                    <a:pt x="5153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5477679" y="1100264"/>
              <a:ext cx="67219" cy="67219"/>
            </a:xfrm>
            <a:custGeom>
              <a:avLst/>
              <a:gdLst/>
              <a:ahLst/>
              <a:cxnLst/>
              <a:rect l="l" t="t" r="r" b="b"/>
              <a:pathLst>
                <a:path w="1457" h="1457" extrusionOk="0">
                  <a:moveTo>
                    <a:pt x="724" y="1"/>
                  </a:moveTo>
                  <a:lnTo>
                    <a:pt x="581" y="18"/>
                  </a:lnTo>
                  <a:lnTo>
                    <a:pt x="313" y="126"/>
                  </a:lnTo>
                  <a:lnTo>
                    <a:pt x="117" y="322"/>
                  </a:lnTo>
                  <a:lnTo>
                    <a:pt x="10" y="581"/>
                  </a:lnTo>
                  <a:lnTo>
                    <a:pt x="1" y="733"/>
                  </a:lnTo>
                  <a:lnTo>
                    <a:pt x="10" y="876"/>
                  </a:lnTo>
                  <a:lnTo>
                    <a:pt x="117" y="1144"/>
                  </a:lnTo>
                  <a:lnTo>
                    <a:pt x="313" y="1340"/>
                  </a:lnTo>
                  <a:lnTo>
                    <a:pt x="581" y="1447"/>
                  </a:lnTo>
                  <a:lnTo>
                    <a:pt x="724" y="1456"/>
                  </a:lnTo>
                  <a:lnTo>
                    <a:pt x="876" y="1447"/>
                  </a:lnTo>
                  <a:lnTo>
                    <a:pt x="1135" y="1340"/>
                  </a:lnTo>
                  <a:lnTo>
                    <a:pt x="1332" y="1144"/>
                  </a:lnTo>
                  <a:lnTo>
                    <a:pt x="1448" y="876"/>
                  </a:lnTo>
                  <a:lnTo>
                    <a:pt x="1457" y="733"/>
                  </a:lnTo>
                  <a:lnTo>
                    <a:pt x="1448" y="581"/>
                  </a:lnTo>
                  <a:lnTo>
                    <a:pt x="1332" y="322"/>
                  </a:lnTo>
                  <a:lnTo>
                    <a:pt x="1135" y="126"/>
                  </a:lnTo>
                  <a:lnTo>
                    <a:pt x="876" y="18"/>
                  </a:lnTo>
                  <a:lnTo>
                    <a:pt x="724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5516849" y="1001394"/>
              <a:ext cx="160319" cy="286775"/>
            </a:xfrm>
            <a:custGeom>
              <a:avLst/>
              <a:gdLst/>
              <a:ahLst/>
              <a:cxnLst/>
              <a:rect l="l" t="t" r="r" b="b"/>
              <a:pathLst>
                <a:path w="3475" h="6216" extrusionOk="0">
                  <a:moveTo>
                    <a:pt x="1027" y="0"/>
                  </a:moveTo>
                  <a:lnTo>
                    <a:pt x="804" y="45"/>
                  </a:lnTo>
                  <a:lnTo>
                    <a:pt x="599" y="134"/>
                  </a:lnTo>
                  <a:lnTo>
                    <a:pt x="411" y="259"/>
                  </a:lnTo>
                  <a:lnTo>
                    <a:pt x="259" y="411"/>
                  </a:lnTo>
                  <a:lnTo>
                    <a:pt x="134" y="599"/>
                  </a:lnTo>
                  <a:lnTo>
                    <a:pt x="45" y="804"/>
                  </a:lnTo>
                  <a:lnTo>
                    <a:pt x="0" y="1027"/>
                  </a:lnTo>
                  <a:lnTo>
                    <a:pt x="0" y="1152"/>
                  </a:lnTo>
                  <a:lnTo>
                    <a:pt x="0" y="4492"/>
                  </a:lnTo>
                  <a:lnTo>
                    <a:pt x="0" y="4671"/>
                  </a:lnTo>
                  <a:lnTo>
                    <a:pt x="72" y="5010"/>
                  </a:lnTo>
                  <a:lnTo>
                    <a:pt x="206" y="5314"/>
                  </a:lnTo>
                  <a:lnTo>
                    <a:pt x="393" y="5591"/>
                  </a:lnTo>
                  <a:lnTo>
                    <a:pt x="625" y="5823"/>
                  </a:lnTo>
                  <a:lnTo>
                    <a:pt x="893" y="6010"/>
                  </a:lnTo>
                  <a:lnTo>
                    <a:pt x="1206" y="6144"/>
                  </a:lnTo>
                  <a:lnTo>
                    <a:pt x="1545" y="6207"/>
                  </a:lnTo>
                  <a:lnTo>
                    <a:pt x="1724" y="6216"/>
                  </a:lnTo>
                  <a:lnTo>
                    <a:pt x="1759" y="6216"/>
                  </a:lnTo>
                  <a:lnTo>
                    <a:pt x="1929" y="6207"/>
                  </a:lnTo>
                  <a:lnTo>
                    <a:pt x="2268" y="6144"/>
                  </a:lnTo>
                  <a:lnTo>
                    <a:pt x="2581" y="6010"/>
                  </a:lnTo>
                  <a:lnTo>
                    <a:pt x="2849" y="5823"/>
                  </a:lnTo>
                  <a:lnTo>
                    <a:pt x="3090" y="5591"/>
                  </a:lnTo>
                  <a:lnTo>
                    <a:pt x="3269" y="5314"/>
                  </a:lnTo>
                  <a:lnTo>
                    <a:pt x="3403" y="5010"/>
                  </a:lnTo>
                  <a:lnTo>
                    <a:pt x="3474" y="4671"/>
                  </a:lnTo>
                  <a:lnTo>
                    <a:pt x="3474" y="4492"/>
                  </a:lnTo>
                  <a:lnTo>
                    <a:pt x="3474" y="1152"/>
                  </a:lnTo>
                  <a:lnTo>
                    <a:pt x="3474" y="1027"/>
                  </a:lnTo>
                  <a:lnTo>
                    <a:pt x="3429" y="804"/>
                  </a:lnTo>
                  <a:lnTo>
                    <a:pt x="3340" y="599"/>
                  </a:lnTo>
                  <a:lnTo>
                    <a:pt x="3215" y="411"/>
                  </a:lnTo>
                  <a:lnTo>
                    <a:pt x="3063" y="259"/>
                  </a:lnTo>
                  <a:lnTo>
                    <a:pt x="2876" y="134"/>
                  </a:lnTo>
                  <a:lnTo>
                    <a:pt x="2670" y="45"/>
                  </a:lnTo>
                  <a:lnTo>
                    <a:pt x="2447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2"/>
            <p:cNvSpPr/>
            <p:nvPr/>
          </p:nvSpPr>
          <p:spPr>
            <a:xfrm>
              <a:off x="5650737" y="1100264"/>
              <a:ext cx="67219" cy="67219"/>
            </a:xfrm>
            <a:custGeom>
              <a:avLst/>
              <a:gdLst/>
              <a:ahLst/>
              <a:cxnLst/>
              <a:rect l="l" t="t" r="r" b="b"/>
              <a:pathLst>
                <a:path w="1457" h="1457" extrusionOk="0">
                  <a:moveTo>
                    <a:pt x="733" y="1"/>
                  </a:moveTo>
                  <a:lnTo>
                    <a:pt x="581" y="18"/>
                  </a:lnTo>
                  <a:lnTo>
                    <a:pt x="322" y="126"/>
                  </a:lnTo>
                  <a:lnTo>
                    <a:pt x="126" y="322"/>
                  </a:lnTo>
                  <a:lnTo>
                    <a:pt x="9" y="581"/>
                  </a:lnTo>
                  <a:lnTo>
                    <a:pt x="1" y="733"/>
                  </a:lnTo>
                  <a:lnTo>
                    <a:pt x="9" y="876"/>
                  </a:lnTo>
                  <a:lnTo>
                    <a:pt x="126" y="1144"/>
                  </a:lnTo>
                  <a:lnTo>
                    <a:pt x="322" y="1340"/>
                  </a:lnTo>
                  <a:lnTo>
                    <a:pt x="581" y="1447"/>
                  </a:lnTo>
                  <a:lnTo>
                    <a:pt x="733" y="1456"/>
                  </a:lnTo>
                  <a:lnTo>
                    <a:pt x="876" y="1447"/>
                  </a:lnTo>
                  <a:lnTo>
                    <a:pt x="1144" y="1340"/>
                  </a:lnTo>
                  <a:lnTo>
                    <a:pt x="1340" y="1144"/>
                  </a:lnTo>
                  <a:lnTo>
                    <a:pt x="1447" y="876"/>
                  </a:lnTo>
                  <a:lnTo>
                    <a:pt x="1456" y="733"/>
                  </a:lnTo>
                  <a:lnTo>
                    <a:pt x="1447" y="581"/>
                  </a:lnTo>
                  <a:lnTo>
                    <a:pt x="1340" y="322"/>
                  </a:lnTo>
                  <a:lnTo>
                    <a:pt x="1144" y="126"/>
                  </a:lnTo>
                  <a:lnTo>
                    <a:pt x="876" y="18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5615304" y="1720363"/>
              <a:ext cx="45766" cy="5813"/>
            </a:xfrm>
            <a:custGeom>
              <a:avLst/>
              <a:gdLst/>
              <a:ahLst/>
              <a:cxnLst/>
              <a:rect l="l" t="t" r="r" b="b"/>
              <a:pathLst>
                <a:path w="992" h="126" fill="none" extrusionOk="0">
                  <a:moveTo>
                    <a:pt x="1" y="126"/>
                  </a:moveTo>
                  <a:lnTo>
                    <a:pt x="54" y="90"/>
                  </a:lnTo>
                  <a:lnTo>
                    <a:pt x="429" y="1"/>
                  </a:lnTo>
                  <a:lnTo>
                    <a:pt x="786" y="36"/>
                  </a:lnTo>
                  <a:lnTo>
                    <a:pt x="992" y="126"/>
                  </a:lnTo>
                </a:path>
              </a:pathLst>
            </a:custGeom>
            <a:noFill/>
            <a:ln w="2675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5534565" y="1720363"/>
              <a:ext cx="45766" cy="5813"/>
            </a:xfrm>
            <a:custGeom>
              <a:avLst/>
              <a:gdLst/>
              <a:ahLst/>
              <a:cxnLst/>
              <a:rect l="l" t="t" r="r" b="b"/>
              <a:pathLst>
                <a:path w="992" h="126" fill="none" extrusionOk="0">
                  <a:moveTo>
                    <a:pt x="992" y="126"/>
                  </a:moveTo>
                  <a:lnTo>
                    <a:pt x="938" y="90"/>
                  </a:lnTo>
                  <a:lnTo>
                    <a:pt x="563" y="1"/>
                  </a:lnTo>
                  <a:lnTo>
                    <a:pt x="206" y="36"/>
                  </a:lnTo>
                  <a:lnTo>
                    <a:pt x="0" y="126"/>
                  </a:lnTo>
                </a:path>
              </a:pathLst>
            </a:custGeom>
            <a:noFill/>
            <a:ln w="2675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5516849" y="1112629"/>
              <a:ext cx="160319" cy="175544"/>
            </a:xfrm>
            <a:custGeom>
              <a:avLst/>
              <a:gdLst/>
              <a:ahLst/>
              <a:cxnLst/>
              <a:rect l="l" t="t" r="r" b="b"/>
              <a:pathLst>
                <a:path w="3475" h="3805" extrusionOk="0">
                  <a:moveTo>
                    <a:pt x="0" y="0"/>
                  </a:moveTo>
                  <a:lnTo>
                    <a:pt x="0" y="2081"/>
                  </a:lnTo>
                  <a:lnTo>
                    <a:pt x="0" y="2260"/>
                  </a:lnTo>
                  <a:lnTo>
                    <a:pt x="72" y="2599"/>
                  </a:lnTo>
                  <a:lnTo>
                    <a:pt x="206" y="2903"/>
                  </a:lnTo>
                  <a:lnTo>
                    <a:pt x="393" y="3180"/>
                  </a:lnTo>
                  <a:lnTo>
                    <a:pt x="634" y="3412"/>
                  </a:lnTo>
                  <a:lnTo>
                    <a:pt x="920" y="3599"/>
                  </a:lnTo>
                  <a:lnTo>
                    <a:pt x="1233" y="3733"/>
                  </a:lnTo>
                  <a:lnTo>
                    <a:pt x="1572" y="3796"/>
                  </a:lnTo>
                  <a:lnTo>
                    <a:pt x="1759" y="3805"/>
                  </a:lnTo>
                  <a:lnTo>
                    <a:pt x="1929" y="3796"/>
                  </a:lnTo>
                  <a:lnTo>
                    <a:pt x="2268" y="3733"/>
                  </a:lnTo>
                  <a:lnTo>
                    <a:pt x="2581" y="3599"/>
                  </a:lnTo>
                  <a:lnTo>
                    <a:pt x="2849" y="3412"/>
                  </a:lnTo>
                  <a:lnTo>
                    <a:pt x="3090" y="3180"/>
                  </a:lnTo>
                  <a:lnTo>
                    <a:pt x="3269" y="2903"/>
                  </a:lnTo>
                  <a:lnTo>
                    <a:pt x="3403" y="2599"/>
                  </a:lnTo>
                  <a:lnTo>
                    <a:pt x="3474" y="2260"/>
                  </a:lnTo>
                  <a:lnTo>
                    <a:pt x="3474" y="2081"/>
                  </a:lnTo>
                  <a:lnTo>
                    <a:pt x="3474" y="0"/>
                  </a:lnTo>
                  <a:lnTo>
                    <a:pt x="3438" y="233"/>
                  </a:lnTo>
                  <a:lnTo>
                    <a:pt x="3322" y="599"/>
                  </a:lnTo>
                  <a:lnTo>
                    <a:pt x="3153" y="947"/>
                  </a:lnTo>
                  <a:lnTo>
                    <a:pt x="3126" y="992"/>
                  </a:lnTo>
                  <a:lnTo>
                    <a:pt x="357" y="992"/>
                  </a:lnTo>
                  <a:lnTo>
                    <a:pt x="331" y="947"/>
                  </a:lnTo>
                  <a:lnTo>
                    <a:pt x="161" y="599"/>
                  </a:lnTo>
                  <a:lnTo>
                    <a:pt x="45" y="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14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5548129" y="1175651"/>
              <a:ext cx="99375" cy="31372"/>
            </a:xfrm>
            <a:custGeom>
              <a:avLst/>
              <a:gdLst/>
              <a:ahLst/>
              <a:cxnLst/>
              <a:rect l="l" t="t" r="r" b="b"/>
              <a:pathLst>
                <a:path w="2154" h="680" extrusionOk="0">
                  <a:moveTo>
                    <a:pt x="1" y="1"/>
                  </a:moveTo>
                  <a:lnTo>
                    <a:pt x="28" y="81"/>
                  </a:lnTo>
                  <a:lnTo>
                    <a:pt x="358" y="465"/>
                  </a:lnTo>
                  <a:lnTo>
                    <a:pt x="662" y="617"/>
                  </a:lnTo>
                  <a:lnTo>
                    <a:pt x="921" y="671"/>
                  </a:lnTo>
                  <a:lnTo>
                    <a:pt x="1081" y="679"/>
                  </a:lnTo>
                  <a:lnTo>
                    <a:pt x="1233" y="671"/>
                  </a:lnTo>
                  <a:lnTo>
                    <a:pt x="1492" y="617"/>
                  </a:lnTo>
                  <a:lnTo>
                    <a:pt x="1796" y="465"/>
                  </a:lnTo>
                  <a:lnTo>
                    <a:pt x="2126" y="81"/>
                  </a:lnTo>
                  <a:lnTo>
                    <a:pt x="2153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5684509" y="1157519"/>
              <a:ext cx="24359" cy="24359"/>
            </a:xfrm>
            <a:custGeom>
              <a:avLst/>
              <a:gdLst/>
              <a:ahLst/>
              <a:cxnLst/>
              <a:rect l="l" t="t" r="r" b="b"/>
              <a:pathLst>
                <a:path w="528" h="528" extrusionOk="0">
                  <a:moveTo>
                    <a:pt x="260" y="1"/>
                  </a:moveTo>
                  <a:lnTo>
                    <a:pt x="153" y="19"/>
                  </a:lnTo>
                  <a:lnTo>
                    <a:pt x="10" y="162"/>
                  </a:lnTo>
                  <a:lnTo>
                    <a:pt x="1" y="260"/>
                  </a:lnTo>
                  <a:lnTo>
                    <a:pt x="10" y="367"/>
                  </a:lnTo>
                  <a:lnTo>
                    <a:pt x="153" y="510"/>
                  </a:lnTo>
                  <a:lnTo>
                    <a:pt x="260" y="528"/>
                  </a:lnTo>
                  <a:lnTo>
                    <a:pt x="367" y="510"/>
                  </a:lnTo>
                  <a:lnTo>
                    <a:pt x="510" y="367"/>
                  </a:lnTo>
                  <a:lnTo>
                    <a:pt x="528" y="260"/>
                  </a:lnTo>
                  <a:lnTo>
                    <a:pt x="510" y="162"/>
                  </a:lnTo>
                  <a:lnTo>
                    <a:pt x="367" y="19"/>
                  </a:lnTo>
                  <a:lnTo>
                    <a:pt x="260" y="1"/>
                  </a:lnTo>
                  <a:close/>
                </a:path>
              </a:pathLst>
            </a:custGeom>
            <a:solidFill>
              <a:srgbClr val="3854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5843542" y="1396091"/>
              <a:ext cx="223755" cy="747802"/>
            </a:xfrm>
            <a:custGeom>
              <a:avLst/>
              <a:gdLst/>
              <a:ahLst/>
              <a:cxnLst/>
              <a:rect l="l" t="t" r="r" b="b"/>
              <a:pathLst>
                <a:path w="4850" h="16209" extrusionOk="0">
                  <a:moveTo>
                    <a:pt x="1" y="0"/>
                  </a:moveTo>
                  <a:lnTo>
                    <a:pt x="751" y="16208"/>
                  </a:lnTo>
                  <a:lnTo>
                    <a:pt x="1233" y="16208"/>
                  </a:lnTo>
                  <a:lnTo>
                    <a:pt x="1438" y="16199"/>
                  </a:lnTo>
                  <a:lnTo>
                    <a:pt x="1831" y="16163"/>
                  </a:lnTo>
                  <a:lnTo>
                    <a:pt x="2394" y="16021"/>
                  </a:lnTo>
                  <a:lnTo>
                    <a:pt x="3082" y="15708"/>
                  </a:lnTo>
                  <a:lnTo>
                    <a:pt x="3680" y="15262"/>
                  </a:lnTo>
                  <a:lnTo>
                    <a:pt x="4180" y="14699"/>
                  </a:lnTo>
                  <a:lnTo>
                    <a:pt x="4546" y="14047"/>
                  </a:lnTo>
                  <a:lnTo>
                    <a:pt x="4778" y="13324"/>
                  </a:lnTo>
                  <a:lnTo>
                    <a:pt x="4850" y="12743"/>
                  </a:lnTo>
                  <a:lnTo>
                    <a:pt x="4841" y="12350"/>
                  </a:lnTo>
                  <a:lnTo>
                    <a:pt x="4823" y="12145"/>
                  </a:lnTo>
                  <a:lnTo>
                    <a:pt x="3912" y="4849"/>
                  </a:lnTo>
                  <a:lnTo>
                    <a:pt x="3850" y="4438"/>
                  </a:lnTo>
                  <a:lnTo>
                    <a:pt x="3635" y="3644"/>
                  </a:lnTo>
                  <a:lnTo>
                    <a:pt x="3323" y="2894"/>
                  </a:lnTo>
                  <a:lnTo>
                    <a:pt x="2903" y="2197"/>
                  </a:lnTo>
                  <a:lnTo>
                    <a:pt x="2403" y="1572"/>
                  </a:lnTo>
                  <a:lnTo>
                    <a:pt x="1814" y="1018"/>
                  </a:lnTo>
                  <a:lnTo>
                    <a:pt x="1153" y="536"/>
                  </a:lnTo>
                  <a:lnTo>
                    <a:pt x="429" y="161"/>
                  </a:lnTo>
                  <a:lnTo>
                    <a:pt x="36" y="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5309188" y="2023132"/>
              <a:ext cx="577241" cy="300385"/>
            </a:xfrm>
            <a:custGeom>
              <a:avLst/>
              <a:gdLst/>
              <a:ahLst/>
              <a:cxnLst/>
              <a:rect l="l" t="t" r="r" b="b"/>
              <a:pathLst>
                <a:path w="12512" h="6511" extrusionOk="0">
                  <a:moveTo>
                    <a:pt x="6269" y="1"/>
                  </a:moveTo>
                  <a:lnTo>
                    <a:pt x="4698" y="45"/>
                  </a:lnTo>
                  <a:lnTo>
                    <a:pt x="3233" y="135"/>
                  </a:lnTo>
                  <a:lnTo>
                    <a:pt x="1295" y="322"/>
                  </a:lnTo>
                  <a:lnTo>
                    <a:pt x="277" y="465"/>
                  </a:lnTo>
                  <a:lnTo>
                    <a:pt x="1" y="6511"/>
                  </a:lnTo>
                  <a:lnTo>
                    <a:pt x="1" y="6511"/>
                  </a:lnTo>
                  <a:lnTo>
                    <a:pt x="6260" y="6493"/>
                  </a:lnTo>
                  <a:lnTo>
                    <a:pt x="12511" y="6511"/>
                  </a:lnTo>
                  <a:lnTo>
                    <a:pt x="12511" y="6511"/>
                  </a:lnTo>
                  <a:lnTo>
                    <a:pt x="12235" y="492"/>
                  </a:lnTo>
                  <a:lnTo>
                    <a:pt x="11368" y="340"/>
                  </a:lnTo>
                  <a:lnTo>
                    <a:pt x="9636" y="135"/>
                  </a:lnTo>
                  <a:lnTo>
                    <a:pt x="7930" y="27"/>
                  </a:lnTo>
                  <a:lnTo>
                    <a:pt x="6269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5569168" y="2173537"/>
              <a:ext cx="50702" cy="50287"/>
            </a:xfrm>
            <a:custGeom>
              <a:avLst/>
              <a:gdLst/>
              <a:ahLst/>
              <a:cxnLst/>
              <a:rect l="l" t="t" r="r" b="b"/>
              <a:pathLst>
                <a:path w="1099" h="1090" extrusionOk="0">
                  <a:moveTo>
                    <a:pt x="545" y="0"/>
                  </a:moveTo>
                  <a:lnTo>
                    <a:pt x="438" y="9"/>
                  </a:lnTo>
                  <a:lnTo>
                    <a:pt x="242" y="89"/>
                  </a:lnTo>
                  <a:lnTo>
                    <a:pt x="90" y="241"/>
                  </a:lnTo>
                  <a:lnTo>
                    <a:pt x="9" y="438"/>
                  </a:lnTo>
                  <a:lnTo>
                    <a:pt x="0" y="545"/>
                  </a:lnTo>
                  <a:lnTo>
                    <a:pt x="9" y="661"/>
                  </a:lnTo>
                  <a:lnTo>
                    <a:pt x="90" y="857"/>
                  </a:lnTo>
                  <a:lnTo>
                    <a:pt x="242" y="1000"/>
                  </a:lnTo>
                  <a:lnTo>
                    <a:pt x="438" y="1081"/>
                  </a:lnTo>
                  <a:lnTo>
                    <a:pt x="545" y="1090"/>
                  </a:lnTo>
                  <a:lnTo>
                    <a:pt x="661" y="1081"/>
                  </a:lnTo>
                  <a:lnTo>
                    <a:pt x="858" y="1000"/>
                  </a:lnTo>
                  <a:lnTo>
                    <a:pt x="1009" y="857"/>
                  </a:lnTo>
                  <a:lnTo>
                    <a:pt x="1090" y="661"/>
                  </a:lnTo>
                  <a:lnTo>
                    <a:pt x="1099" y="545"/>
                  </a:lnTo>
                  <a:lnTo>
                    <a:pt x="1090" y="438"/>
                  </a:lnTo>
                  <a:lnTo>
                    <a:pt x="1009" y="241"/>
                  </a:lnTo>
                  <a:lnTo>
                    <a:pt x="858" y="89"/>
                  </a:lnTo>
                  <a:lnTo>
                    <a:pt x="661" y="9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9E3C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5584808" y="1109722"/>
              <a:ext cx="26020" cy="47842"/>
            </a:xfrm>
            <a:custGeom>
              <a:avLst/>
              <a:gdLst/>
              <a:ahLst/>
              <a:cxnLst/>
              <a:rect l="l" t="t" r="r" b="b"/>
              <a:pathLst>
                <a:path w="564" h="1037" fill="none" extrusionOk="0">
                  <a:moveTo>
                    <a:pt x="563" y="1"/>
                  </a:moveTo>
                  <a:lnTo>
                    <a:pt x="563" y="1037"/>
                  </a:lnTo>
                  <a:lnTo>
                    <a:pt x="1" y="849"/>
                  </a:lnTo>
                </a:path>
              </a:pathLst>
            </a:custGeom>
            <a:noFill/>
            <a:ln w="3575" cap="flat" cmpd="sng">
              <a:solidFill>
                <a:srgbClr val="AA494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5525061" y="1576946"/>
              <a:ext cx="138912" cy="131900"/>
            </a:xfrm>
            <a:custGeom>
              <a:avLst/>
              <a:gdLst/>
              <a:ahLst/>
              <a:cxnLst/>
              <a:rect l="l" t="t" r="r" b="b"/>
              <a:pathLst>
                <a:path w="3011" h="2859" extrusionOk="0">
                  <a:moveTo>
                    <a:pt x="1501" y="1"/>
                  </a:moveTo>
                  <a:lnTo>
                    <a:pt x="1037" y="938"/>
                  </a:lnTo>
                  <a:lnTo>
                    <a:pt x="1" y="1090"/>
                  </a:lnTo>
                  <a:lnTo>
                    <a:pt x="751" y="1822"/>
                  </a:lnTo>
                  <a:lnTo>
                    <a:pt x="572" y="2858"/>
                  </a:lnTo>
                  <a:lnTo>
                    <a:pt x="1501" y="2367"/>
                  </a:lnTo>
                  <a:lnTo>
                    <a:pt x="2439" y="2858"/>
                  </a:lnTo>
                  <a:lnTo>
                    <a:pt x="2260" y="1822"/>
                  </a:lnTo>
                  <a:lnTo>
                    <a:pt x="3010" y="1090"/>
                  </a:lnTo>
                  <a:lnTo>
                    <a:pt x="1974" y="938"/>
                  </a:lnTo>
                  <a:lnTo>
                    <a:pt x="1501" y="1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5324044" y="1688596"/>
              <a:ext cx="449909" cy="318516"/>
            </a:xfrm>
            <a:custGeom>
              <a:avLst/>
              <a:gdLst/>
              <a:ahLst/>
              <a:cxnLst/>
              <a:rect l="l" t="t" r="r" b="b"/>
              <a:pathLst>
                <a:path w="9752" h="6904" extrusionOk="0">
                  <a:moveTo>
                    <a:pt x="9716" y="1"/>
                  </a:moveTo>
                  <a:lnTo>
                    <a:pt x="9618" y="36"/>
                  </a:lnTo>
                  <a:lnTo>
                    <a:pt x="9385" y="251"/>
                  </a:lnTo>
                  <a:lnTo>
                    <a:pt x="9225" y="438"/>
                  </a:lnTo>
                  <a:lnTo>
                    <a:pt x="9073" y="626"/>
                  </a:lnTo>
                  <a:lnTo>
                    <a:pt x="8680" y="983"/>
                  </a:lnTo>
                  <a:lnTo>
                    <a:pt x="8225" y="1322"/>
                  </a:lnTo>
                  <a:lnTo>
                    <a:pt x="7698" y="1635"/>
                  </a:lnTo>
                  <a:lnTo>
                    <a:pt x="6823" y="2072"/>
                  </a:lnTo>
                  <a:lnTo>
                    <a:pt x="5528" y="2590"/>
                  </a:lnTo>
                  <a:lnTo>
                    <a:pt x="4161" y="3028"/>
                  </a:lnTo>
                  <a:lnTo>
                    <a:pt x="2822" y="3394"/>
                  </a:lnTo>
                  <a:lnTo>
                    <a:pt x="1000" y="3805"/>
                  </a:lnTo>
                  <a:lnTo>
                    <a:pt x="134" y="3965"/>
                  </a:lnTo>
                  <a:lnTo>
                    <a:pt x="0" y="6903"/>
                  </a:lnTo>
                  <a:lnTo>
                    <a:pt x="768" y="6743"/>
                  </a:lnTo>
                  <a:lnTo>
                    <a:pt x="2197" y="6314"/>
                  </a:lnTo>
                  <a:lnTo>
                    <a:pt x="3501" y="5796"/>
                  </a:lnTo>
                  <a:lnTo>
                    <a:pt x="4679" y="5207"/>
                  </a:lnTo>
                  <a:lnTo>
                    <a:pt x="5724" y="4564"/>
                  </a:lnTo>
                  <a:lnTo>
                    <a:pt x="6644" y="3894"/>
                  </a:lnTo>
                  <a:lnTo>
                    <a:pt x="7439" y="3206"/>
                  </a:lnTo>
                  <a:lnTo>
                    <a:pt x="8117" y="2546"/>
                  </a:lnTo>
                  <a:lnTo>
                    <a:pt x="8680" y="1912"/>
                  </a:lnTo>
                  <a:lnTo>
                    <a:pt x="9118" y="1331"/>
                  </a:lnTo>
                  <a:lnTo>
                    <a:pt x="9439" y="831"/>
                  </a:lnTo>
                  <a:lnTo>
                    <a:pt x="9653" y="429"/>
                  </a:lnTo>
                  <a:lnTo>
                    <a:pt x="9752" y="143"/>
                  </a:lnTo>
                  <a:lnTo>
                    <a:pt x="9752" y="36"/>
                  </a:lnTo>
                  <a:lnTo>
                    <a:pt x="9716" y="1"/>
                  </a:lnTo>
                  <a:close/>
                </a:path>
              </a:pathLst>
            </a:custGeom>
            <a:solidFill>
              <a:srgbClr val="1D2B2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3520187" y="1432354"/>
              <a:ext cx="262462" cy="890313"/>
            </a:xfrm>
            <a:custGeom>
              <a:avLst/>
              <a:gdLst/>
              <a:ahLst/>
              <a:cxnLst/>
              <a:rect l="l" t="t" r="r" b="b"/>
              <a:pathLst>
                <a:path w="5689" h="19298" extrusionOk="0">
                  <a:moveTo>
                    <a:pt x="0" y="0"/>
                  </a:moveTo>
                  <a:lnTo>
                    <a:pt x="0" y="8109"/>
                  </a:lnTo>
                  <a:lnTo>
                    <a:pt x="0" y="19298"/>
                  </a:lnTo>
                  <a:lnTo>
                    <a:pt x="5010" y="19298"/>
                  </a:lnTo>
                  <a:lnTo>
                    <a:pt x="4983" y="18387"/>
                  </a:lnTo>
                  <a:lnTo>
                    <a:pt x="5001" y="15967"/>
                  </a:lnTo>
                  <a:lnTo>
                    <a:pt x="5144" y="11573"/>
                  </a:lnTo>
                  <a:lnTo>
                    <a:pt x="5581" y="2786"/>
                  </a:lnTo>
                  <a:lnTo>
                    <a:pt x="5689" y="1063"/>
                  </a:lnTo>
                  <a:lnTo>
                    <a:pt x="1188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3258131" y="1432354"/>
              <a:ext cx="262093" cy="890313"/>
            </a:xfrm>
            <a:custGeom>
              <a:avLst/>
              <a:gdLst/>
              <a:ahLst/>
              <a:cxnLst/>
              <a:rect l="l" t="t" r="r" b="b"/>
              <a:pathLst>
                <a:path w="5681" h="19298" extrusionOk="0">
                  <a:moveTo>
                    <a:pt x="4501" y="0"/>
                  </a:moveTo>
                  <a:lnTo>
                    <a:pt x="1" y="1063"/>
                  </a:lnTo>
                  <a:lnTo>
                    <a:pt x="108" y="2786"/>
                  </a:lnTo>
                  <a:lnTo>
                    <a:pt x="545" y="11573"/>
                  </a:lnTo>
                  <a:lnTo>
                    <a:pt x="688" y="15967"/>
                  </a:lnTo>
                  <a:lnTo>
                    <a:pt x="706" y="18387"/>
                  </a:lnTo>
                  <a:lnTo>
                    <a:pt x="679" y="19298"/>
                  </a:lnTo>
                  <a:lnTo>
                    <a:pt x="5680" y="19298"/>
                  </a:lnTo>
                  <a:lnTo>
                    <a:pt x="5680" y="8109"/>
                  </a:lnTo>
                  <a:lnTo>
                    <a:pt x="5680" y="0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3366091" y="1432354"/>
              <a:ext cx="286775" cy="602339"/>
            </a:xfrm>
            <a:custGeom>
              <a:avLst/>
              <a:gdLst/>
              <a:ahLst/>
              <a:cxnLst/>
              <a:rect l="l" t="t" r="r" b="b"/>
              <a:pathLst>
                <a:path w="6216" h="13056" extrusionOk="0">
                  <a:moveTo>
                    <a:pt x="2161" y="0"/>
                  </a:moveTo>
                  <a:lnTo>
                    <a:pt x="0" y="509"/>
                  </a:lnTo>
                  <a:lnTo>
                    <a:pt x="3528" y="13056"/>
                  </a:lnTo>
                  <a:lnTo>
                    <a:pt x="6216" y="402"/>
                  </a:lnTo>
                  <a:lnTo>
                    <a:pt x="4528" y="0"/>
                  </a:lnTo>
                  <a:close/>
                </a:path>
              </a:pathLst>
            </a:custGeom>
            <a:solidFill>
              <a:srgbClr val="FFCD5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3726602" y="1481351"/>
              <a:ext cx="201472" cy="611427"/>
            </a:xfrm>
            <a:custGeom>
              <a:avLst/>
              <a:gdLst/>
              <a:ahLst/>
              <a:cxnLst/>
              <a:rect l="l" t="t" r="r" b="b"/>
              <a:pathLst>
                <a:path w="4367" h="13253" extrusionOk="0">
                  <a:moveTo>
                    <a:pt x="1215" y="1"/>
                  </a:moveTo>
                  <a:lnTo>
                    <a:pt x="1143" y="251"/>
                  </a:lnTo>
                  <a:lnTo>
                    <a:pt x="1000" y="894"/>
                  </a:lnTo>
                  <a:lnTo>
                    <a:pt x="804" y="2126"/>
                  </a:lnTo>
                  <a:lnTo>
                    <a:pt x="580" y="4162"/>
                  </a:lnTo>
                  <a:lnTo>
                    <a:pt x="384" y="6421"/>
                  </a:lnTo>
                  <a:lnTo>
                    <a:pt x="54" y="11904"/>
                  </a:lnTo>
                  <a:lnTo>
                    <a:pt x="0" y="13253"/>
                  </a:lnTo>
                  <a:lnTo>
                    <a:pt x="4367" y="12655"/>
                  </a:lnTo>
                  <a:lnTo>
                    <a:pt x="4126" y="3537"/>
                  </a:lnTo>
                  <a:lnTo>
                    <a:pt x="4099" y="3225"/>
                  </a:lnTo>
                  <a:lnTo>
                    <a:pt x="3956" y="2626"/>
                  </a:lnTo>
                  <a:lnTo>
                    <a:pt x="3733" y="2064"/>
                  </a:lnTo>
                  <a:lnTo>
                    <a:pt x="3429" y="1546"/>
                  </a:lnTo>
                  <a:lnTo>
                    <a:pt x="3054" y="1090"/>
                  </a:lnTo>
                  <a:lnTo>
                    <a:pt x="2608" y="688"/>
                  </a:lnTo>
                  <a:lnTo>
                    <a:pt x="2099" y="358"/>
                  </a:lnTo>
                  <a:lnTo>
                    <a:pt x="1545" y="99"/>
                  </a:lnTo>
                  <a:lnTo>
                    <a:pt x="1241" y="10"/>
                  </a:lnTo>
                  <a:lnTo>
                    <a:pt x="1215" y="1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3112709" y="1481351"/>
              <a:ext cx="201518" cy="611427"/>
            </a:xfrm>
            <a:custGeom>
              <a:avLst/>
              <a:gdLst/>
              <a:ahLst/>
              <a:cxnLst/>
              <a:rect l="l" t="t" r="r" b="b"/>
              <a:pathLst>
                <a:path w="4368" h="13253" extrusionOk="0">
                  <a:moveTo>
                    <a:pt x="3153" y="1"/>
                  </a:moveTo>
                  <a:lnTo>
                    <a:pt x="3117" y="10"/>
                  </a:lnTo>
                  <a:lnTo>
                    <a:pt x="2822" y="99"/>
                  </a:lnTo>
                  <a:lnTo>
                    <a:pt x="2260" y="358"/>
                  </a:lnTo>
                  <a:lnTo>
                    <a:pt x="1760" y="688"/>
                  </a:lnTo>
                  <a:lnTo>
                    <a:pt x="1313" y="1090"/>
                  </a:lnTo>
                  <a:lnTo>
                    <a:pt x="938" y="1546"/>
                  </a:lnTo>
                  <a:lnTo>
                    <a:pt x="634" y="2064"/>
                  </a:lnTo>
                  <a:lnTo>
                    <a:pt x="402" y="2626"/>
                  </a:lnTo>
                  <a:lnTo>
                    <a:pt x="268" y="3225"/>
                  </a:lnTo>
                  <a:lnTo>
                    <a:pt x="241" y="3537"/>
                  </a:lnTo>
                  <a:lnTo>
                    <a:pt x="0" y="12655"/>
                  </a:lnTo>
                  <a:lnTo>
                    <a:pt x="4367" y="13253"/>
                  </a:lnTo>
                  <a:lnTo>
                    <a:pt x="4314" y="11904"/>
                  </a:lnTo>
                  <a:lnTo>
                    <a:pt x="3974" y="6421"/>
                  </a:lnTo>
                  <a:lnTo>
                    <a:pt x="3787" y="4162"/>
                  </a:lnTo>
                  <a:lnTo>
                    <a:pt x="3563" y="2126"/>
                  </a:lnTo>
                  <a:lnTo>
                    <a:pt x="3367" y="894"/>
                  </a:lnTo>
                  <a:lnTo>
                    <a:pt x="3224" y="251"/>
                  </a:lnTo>
                  <a:lnTo>
                    <a:pt x="3153" y="1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3591468" y="1234152"/>
              <a:ext cx="21868" cy="47842"/>
            </a:xfrm>
            <a:custGeom>
              <a:avLst/>
              <a:gdLst/>
              <a:ahLst/>
              <a:cxnLst/>
              <a:rect l="l" t="t" r="r" b="b"/>
              <a:pathLst>
                <a:path w="474" h="1037" fill="none" extrusionOk="0">
                  <a:moveTo>
                    <a:pt x="402" y="1"/>
                  </a:moveTo>
                  <a:lnTo>
                    <a:pt x="473" y="1037"/>
                  </a:lnTo>
                  <a:lnTo>
                    <a:pt x="0" y="1037"/>
                  </a:lnTo>
                </a:path>
              </a:pathLst>
            </a:custGeom>
            <a:noFill/>
            <a:ln w="3575" cap="flat" cmpd="sng">
              <a:solidFill>
                <a:srgbClr val="933F3D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3559311" y="1302988"/>
              <a:ext cx="54024" cy="16101"/>
            </a:xfrm>
            <a:custGeom>
              <a:avLst/>
              <a:gdLst/>
              <a:ahLst/>
              <a:cxnLst/>
              <a:rect l="l" t="t" r="r" b="b"/>
              <a:pathLst>
                <a:path w="1171" h="349" extrusionOk="0">
                  <a:moveTo>
                    <a:pt x="0" y="0"/>
                  </a:moveTo>
                  <a:lnTo>
                    <a:pt x="108" y="98"/>
                  </a:lnTo>
                  <a:lnTo>
                    <a:pt x="554" y="331"/>
                  </a:lnTo>
                  <a:lnTo>
                    <a:pt x="751" y="348"/>
                  </a:lnTo>
                  <a:lnTo>
                    <a:pt x="938" y="295"/>
                  </a:lnTo>
                  <a:lnTo>
                    <a:pt x="1108" y="134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FFFF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2"/>
            <p:cNvSpPr/>
            <p:nvPr/>
          </p:nvSpPr>
          <p:spPr>
            <a:xfrm>
              <a:off x="3527984" y="1223033"/>
              <a:ext cx="47012" cy="4198"/>
            </a:xfrm>
            <a:custGeom>
              <a:avLst/>
              <a:gdLst/>
              <a:ahLst/>
              <a:cxnLst/>
              <a:rect l="l" t="t" r="r" b="b"/>
              <a:pathLst>
                <a:path w="1019" h="91" fill="none" extrusionOk="0">
                  <a:moveTo>
                    <a:pt x="1019" y="90"/>
                  </a:moveTo>
                  <a:lnTo>
                    <a:pt x="974" y="72"/>
                  </a:lnTo>
                  <a:lnTo>
                    <a:pt x="617" y="1"/>
                  </a:lnTo>
                  <a:lnTo>
                    <a:pt x="242" y="28"/>
                  </a:lnTo>
                  <a:lnTo>
                    <a:pt x="1" y="90"/>
                  </a:lnTo>
                </a:path>
              </a:pathLst>
            </a:custGeom>
            <a:noFill/>
            <a:ln w="3800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22"/>
            <p:cNvSpPr/>
            <p:nvPr/>
          </p:nvSpPr>
          <p:spPr>
            <a:xfrm>
              <a:off x="3527984" y="1187185"/>
              <a:ext cx="47012" cy="4614"/>
            </a:xfrm>
            <a:custGeom>
              <a:avLst/>
              <a:gdLst/>
              <a:ahLst/>
              <a:cxnLst/>
              <a:rect l="l" t="t" r="r" b="b"/>
              <a:pathLst>
                <a:path w="1019" h="100" fill="none" extrusionOk="0">
                  <a:moveTo>
                    <a:pt x="1019" y="99"/>
                  </a:moveTo>
                  <a:lnTo>
                    <a:pt x="974" y="72"/>
                  </a:lnTo>
                  <a:lnTo>
                    <a:pt x="617" y="1"/>
                  </a:lnTo>
                  <a:lnTo>
                    <a:pt x="242" y="28"/>
                  </a:lnTo>
                  <a:lnTo>
                    <a:pt x="1" y="99"/>
                  </a:lnTo>
                </a:path>
              </a:pathLst>
            </a:custGeom>
            <a:noFill/>
            <a:ln w="7375" cap="rnd" cmpd="sng">
              <a:solidFill>
                <a:srgbClr val="3A1414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22"/>
            <p:cNvSpPr/>
            <p:nvPr/>
          </p:nvSpPr>
          <p:spPr>
            <a:xfrm>
              <a:off x="3428698" y="1254360"/>
              <a:ext cx="30957" cy="33817"/>
            </a:xfrm>
            <a:custGeom>
              <a:avLst/>
              <a:gdLst/>
              <a:ahLst/>
              <a:cxnLst/>
              <a:rect l="l" t="t" r="r" b="b"/>
              <a:pathLst>
                <a:path w="671" h="733" fill="none" extrusionOk="0">
                  <a:moveTo>
                    <a:pt x="1" y="0"/>
                  </a:moveTo>
                  <a:lnTo>
                    <a:pt x="670" y="733"/>
                  </a:lnTo>
                </a:path>
              </a:pathLst>
            </a:custGeom>
            <a:noFill/>
            <a:ln w="3575" cap="flat" cmpd="sng">
              <a:solidFill>
                <a:srgbClr val="933F3D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22"/>
            <p:cNvSpPr/>
            <p:nvPr/>
          </p:nvSpPr>
          <p:spPr>
            <a:xfrm>
              <a:off x="3237555" y="2322650"/>
              <a:ext cx="282669" cy="1416852"/>
            </a:xfrm>
            <a:custGeom>
              <a:avLst/>
              <a:gdLst/>
              <a:ahLst/>
              <a:cxnLst/>
              <a:rect l="l" t="t" r="r" b="b"/>
              <a:pathLst>
                <a:path w="6127" h="30711" extrusionOk="0">
                  <a:moveTo>
                    <a:pt x="1125" y="1"/>
                  </a:moveTo>
                  <a:lnTo>
                    <a:pt x="0" y="30711"/>
                  </a:lnTo>
                  <a:lnTo>
                    <a:pt x="5715" y="30711"/>
                  </a:lnTo>
                  <a:lnTo>
                    <a:pt x="6126" y="5930"/>
                  </a:lnTo>
                  <a:lnTo>
                    <a:pt x="6126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22"/>
            <p:cNvSpPr/>
            <p:nvPr/>
          </p:nvSpPr>
          <p:spPr>
            <a:xfrm>
              <a:off x="3520187" y="2322650"/>
              <a:ext cx="353117" cy="1416852"/>
            </a:xfrm>
            <a:custGeom>
              <a:avLst/>
              <a:gdLst/>
              <a:ahLst/>
              <a:cxnLst/>
              <a:rect l="l" t="t" r="r" b="b"/>
              <a:pathLst>
                <a:path w="7654" h="30711" extrusionOk="0">
                  <a:moveTo>
                    <a:pt x="0" y="1"/>
                  </a:moveTo>
                  <a:lnTo>
                    <a:pt x="0" y="5930"/>
                  </a:lnTo>
                  <a:lnTo>
                    <a:pt x="1795" y="30711"/>
                  </a:lnTo>
                  <a:lnTo>
                    <a:pt x="7653" y="30711"/>
                  </a:lnTo>
                  <a:lnTo>
                    <a:pt x="5010" y="1"/>
                  </a:lnTo>
                  <a:close/>
                </a:path>
              </a:pathLst>
            </a:custGeom>
            <a:solidFill>
              <a:srgbClr val="3F73A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2"/>
            <p:cNvSpPr/>
            <p:nvPr/>
          </p:nvSpPr>
          <p:spPr>
            <a:xfrm>
              <a:off x="3177808" y="3739500"/>
              <a:ext cx="323452" cy="68464"/>
            </a:xfrm>
            <a:custGeom>
              <a:avLst/>
              <a:gdLst/>
              <a:ahLst/>
              <a:cxnLst/>
              <a:rect l="l" t="t" r="r" b="b"/>
              <a:pathLst>
                <a:path w="7011" h="1484" extrusionOk="0">
                  <a:moveTo>
                    <a:pt x="1295" y="1"/>
                  </a:moveTo>
                  <a:lnTo>
                    <a:pt x="1072" y="54"/>
                  </a:lnTo>
                  <a:lnTo>
                    <a:pt x="715" y="233"/>
                  </a:lnTo>
                  <a:lnTo>
                    <a:pt x="447" y="456"/>
                  </a:lnTo>
                  <a:lnTo>
                    <a:pt x="250" y="715"/>
                  </a:lnTo>
                  <a:lnTo>
                    <a:pt x="81" y="1090"/>
                  </a:lnTo>
                  <a:lnTo>
                    <a:pt x="0" y="1447"/>
                  </a:lnTo>
                  <a:lnTo>
                    <a:pt x="0" y="1483"/>
                  </a:lnTo>
                  <a:lnTo>
                    <a:pt x="7010" y="1483"/>
                  </a:lnTo>
                  <a:lnTo>
                    <a:pt x="7010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2"/>
            <p:cNvSpPr/>
            <p:nvPr/>
          </p:nvSpPr>
          <p:spPr>
            <a:xfrm>
              <a:off x="3603002" y="3739500"/>
              <a:ext cx="321376" cy="68464"/>
            </a:xfrm>
            <a:custGeom>
              <a:avLst/>
              <a:gdLst/>
              <a:ahLst/>
              <a:cxnLst/>
              <a:rect l="l" t="t" r="r" b="b"/>
              <a:pathLst>
                <a:path w="6966" h="1484" extrusionOk="0">
                  <a:moveTo>
                    <a:pt x="0" y="1"/>
                  </a:moveTo>
                  <a:lnTo>
                    <a:pt x="0" y="1483"/>
                  </a:lnTo>
                  <a:lnTo>
                    <a:pt x="6965" y="1483"/>
                  </a:lnTo>
                  <a:lnTo>
                    <a:pt x="6930" y="1340"/>
                  </a:lnTo>
                  <a:lnTo>
                    <a:pt x="6671" y="742"/>
                  </a:lnTo>
                  <a:lnTo>
                    <a:pt x="6501" y="483"/>
                  </a:lnTo>
                  <a:lnTo>
                    <a:pt x="6287" y="251"/>
                  </a:lnTo>
                  <a:lnTo>
                    <a:pt x="6019" y="72"/>
                  </a:lnTo>
                  <a:lnTo>
                    <a:pt x="5858" y="1"/>
                  </a:lnTo>
                  <a:close/>
                </a:path>
              </a:pathLst>
            </a:custGeom>
            <a:solidFill>
              <a:srgbClr val="FFB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2"/>
            <p:cNvSpPr/>
            <p:nvPr/>
          </p:nvSpPr>
          <p:spPr>
            <a:xfrm>
              <a:off x="3443969" y="2596239"/>
              <a:ext cx="169362" cy="46"/>
            </a:xfrm>
            <a:custGeom>
              <a:avLst/>
              <a:gdLst/>
              <a:ahLst/>
              <a:cxnLst/>
              <a:rect l="l" t="t" r="r" b="b"/>
              <a:pathLst>
                <a:path w="3671" h="1" fill="none" extrusionOk="0">
                  <a:moveTo>
                    <a:pt x="0" y="0"/>
                  </a:moveTo>
                  <a:lnTo>
                    <a:pt x="3670" y="0"/>
                  </a:lnTo>
                </a:path>
              </a:pathLst>
            </a:custGeom>
            <a:noFill/>
            <a:ln w="3800" cap="flat" cmpd="sng">
              <a:solidFill>
                <a:srgbClr val="315177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3706809" y="3739500"/>
              <a:ext cx="135176" cy="26851"/>
            </a:xfrm>
            <a:custGeom>
              <a:avLst/>
              <a:gdLst/>
              <a:ahLst/>
              <a:cxnLst/>
              <a:rect l="l" t="t" r="r" b="b"/>
              <a:pathLst>
                <a:path w="2930" h="582" extrusionOk="0">
                  <a:moveTo>
                    <a:pt x="295" y="1"/>
                  </a:moveTo>
                  <a:lnTo>
                    <a:pt x="233" y="10"/>
                  </a:lnTo>
                  <a:lnTo>
                    <a:pt x="125" y="54"/>
                  </a:lnTo>
                  <a:lnTo>
                    <a:pt x="54" y="126"/>
                  </a:lnTo>
                  <a:lnTo>
                    <a:pt x="9" y="233"/>
                  </a:lnTo>
                  <a:lnTo>
                    <a:pt x="0" y="295"/>
                  </a:lnTo>
                  <a:lnTo>
                    <a:pt x="9" y="349"/>
                  </a:lnTo>
                  <a:lnTo>
                    <a:pt x="54" y="456"/>
                  </a:lnTo>
                  <a:lnTo>
                    <a:pt x="125" y="537"/>
                  </a:lnTo>
                  <a:lnTo>
                    <a:pt x="233" y="581"/>
                  </a:lnTo>
                  <a:lnTo>
                    <a:pt x="2697" y="581"/>
                  </a:lnTo>
                  <a:lnTo>
                    <a:pt x="2804" y="537"/>
                  </a:lnTo>
                  <a:lnTo>
                    <a:pt x="2885" y="456"/>
                  </a:lnTo>
                  <a:lnTo>
                    <a:pt x="2929" y="349"/>
                  </a:lnTo>
                  <a:lnTo>
                    <a:pt x="2929" y="295"/>
                  </a:lnTo>
                  <a:lnTo>
                    <a:pt x="2929" y="233"/>
                  </a:lnTo>
                  <a:lnTo>
                    <a:pt x="2885" y="126"/>
                  </a:lnTo>
                  <a:lnTo>
                    <a:pt x="2804" y="54"/>
                  </a:lnTo>
                  <a:lnTo>
                    <a:pt x="2697" y="10"/>
                  </a:lnTo>
                  <a:lnTo>
                    <a:pt x="2644" y="1"/>
                  </a:lnTo>
                  <a:close/>
                </a:path>
              </a:pathLst>
            </a:custGeom>
            <a:solidFill>
              <a:srgbClr val="315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3268005" y="3739500"/>
              <a:ext cx="110909" cy="26851"/>
            </a:xfrm>
            <a:custGeom>
              <a:avLst/>
              <a:gdLst/>
              <a:ahLst/>
              <a:cxnLst/>
              <a:rect l="l" t="t" r="r" b="b"/>
              <a:pathLst>
                <a:path w="2404" h="582" extrusionOk="0">
                  <a:moveTo>
                    <a:pt x="287" y="1"/>
                  </a:moveTo>
                  <a:lnTo>
                    <a:pt x="224" y="10"/>
                  </a:lnTo>
                  <a:lnTo>
                    <a:pt x="126" y="54"/>
                  </a:lnTo>
                  <a:lnTo>
                    <a:pt x="46" y="126"/>
                  </a:lnTo>
                  <a:lnTo>
                    <a:pt x="1" y="233"/>
                  </a:lnTo>
                  <a:lnTo>
                    <a:pt x="1" y="295"/>
                  </a:lnTo>
                  <a:lnTo>
                    <a:pt x="1" y="349"/>
                  </a:lnTo>
                  <a:lnTo>
                    <a:pt x="46" y="456"/>
                  </a:lnTo>
                  <a:lnTo>
                    <a:pt x="126" y="537"/>
                  </a:lnTo>
                  <a:lnTo>
                    <a:pt x="224" y="581"/>
                  </a:lnTo>
                  <a:lnTo>
                    <a:pt x="2171" y="581"/>
                  </a:lnTo>
                  <a:lnTo>
                    <a:pt x="2278" y="537"/>
                  </a:lnTo>
                  <a:lnTo>
                    <a:pt x="2358" y="456"/>
                  </a:lnTo>
                  <a:lnTo>
                    <a:pt x="2403" y="349"/>
                  </a:lnTo>
                  <a:lnTo>
                    <a:pt x="2403" y="295"/>
                  </a:lnTo>
                  <a:lnTo>
                    <a:pt x="2403" y="233"/>
                  </a:lnTo>
                  <a:lnTo>
                    <a:pt x="2358" y="126"/>
                  </a:lnTo>
                  <a:lnTo>
                    <a:pt x="2278" y="54"/>
                  </a:lnTo>
                  <a:lnTo>
                    <a:pt x="2171" y="10"/>
                  </a:lnTo>
                  <a:lnTo>
                    <a:pt x="2117" y="1"/>
                  </a:lnTo>
                  <a:close/>
                </a:path>
              </a:pathLst>
            </a:custGeom>
            <a:solidFill>
              <a:srgbClr val="3151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3520187" y="2322650"/>
              <a:ext cx="46" cy="273627"/>
            </a:xfrm>
            <a:custGeom>
              <a:avLst/>
              <a:gdLst/>
              <a:ahLst/>
              <a:cxnLst/>
              <a:rect l="l" t="t" r="r" b="b"/>
              <a:pathLst>
                <a:path w="1" h="5931" fill="none" extrusionOk="0">
                  <a:moveTo>
                    <a:pt x="0" y="5930"/>
                  </a:moveTo>
                  <a:lnTo>
                    <a:pt x="0" y="1"/>
                  </a:lnTo>
                </a:path>
              </a:pathLst>
            </a:custGeom>
            <a:noFill/>
            <a:ln w="3800" cap="flat" cmpd="sng">
              <a:solidFill>
                <a:srgbClr val="315177"/>
              </a:solidFill>
              <a:prstDash val="solid"/>
              <a:miter lim="8929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26" name="Google Shape;526;p22"/>
            <p:cNvGrpSpPr/>
            <p:nvPr/>
          </p:nvGrpSpPr>
          <p:grpSpPr>
            <a:xfrm>
              <a:off x="399500" y="1556140"/>
              <a:ext cx="8344727" cy="1206377"/>
              <a:chOff x="-50" y="2239175"/>
              <a:chExt cx="9143904" cy="1321912"/>
            </a:xfrm>
          </p:grpSpPr>
          <p:sp>
            <p:nvSpPr>
              <p:cNvPr id="527" name="Google Shape;527;p22"/>
              <p:cNvSpPr/>
              <p:nvPr/>
            </p:nvSpPr>
            <p:spPr>
              <a:xfrm>
                <a:off x="-50" y="2239175"/>
                <a:ext cx="9143904" cy="1321912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26148" extrusionOk="0">
                    <a:moveTo>
                      <a:pt x="0" y="1"/>
                    </a:moveTo>
                    <a:lnTo>
                      <a:pt x="0" y="22602"/>
                    </a:lnTo>
                    <a:lnTo>
                      <a:pt x="902" y="22754"/>
                    </a:lnTo>
                    <a:lnTo>
                      <a:pt x="7582" y="23665"/>
                    </a:lnTo>
                    <a:lnTo>
                      <a:pt x="12520" y="24219"/>
                    </a:lnTo>
                    <a:lnTo>
                      <a:pt x="16306" y="24585"/>
                    </a:lnTo>
                    <a:lnTo>
                      <a:pt x="20477" y="24942"/>
                    </a:lnTo>
                    <a:lnTo>
                      <a:pt x="24977" y="25255"/>
                    </a:lnTo>
                    <a:lnTo>
                      <a:pt x="29790" y="25522"/>
                    </a:lnTo>
                    <a:lnTo>
                      <a:pt x="34872" y="25719"/>
                    </a:lnTo>
                    <a:lnTo>
                      <a:pt x="40167" y="25826"/>
                    </a:lnTo>
                    <a:lnTo>
                      <a:pt x="45650" y="25835"/>
                    </a:lnTo>
                    <a:lnTo>
                      <a:pt x="51276" y="25719"/>
                    </a:lnTo>
                    <a:lnTo>
                      <a:pt x="57000" y="25460"/>
                    </a:lnTo>
                    <a:lnTo>
                      <a:pt x="59893" y="25263"/>
                    </a:lnTo>
                    <a:lnTo>
                      <a:pt x="62429" y="25040"/>
                    </a:lnTo>
                    <a:lnTo>
                      <a:pt x="67341" y="24656"/>
                    </a:lnTo>
                    <a:lnTo>
                      <a:pt x="74422" y="24174"/>
                    </a:lnTo>
                    <a:lnTo>
                      <a:pt x="83245" y="23728"/>
                    </a:lnTo>
                    <a:lnTo>
                      <a:pt x="91389" y="23460"/>
                    </a:lnTo>
                    <a:lnTo>
                      <a:pt x="98882" y="23352"/>
                    </a:lnTo>
                    <a:lnTo>
                      <a:pt x="105704" y="23388"/>
                    </a:lnTo>
                    <a:lnTo>
                      <a:pt x="111884" y="23540"/>
                    </a:lnTo>
                    <a:lnTo>
                      <a:pt x="117411" y="23772"/>
                    </a:lnTo>
                    <a:lnTo>
                      <a:pt x="122305" y="24085"/>
                    </a:lnTo>
                    <a:lnTo>
                      <a:pt x="126565" y="24433"/>
                    </a:lnTo>
                    <a:lnTo>
                      <a:pt x="130199" y="24799"/>
                    </a:lnTo>
                    <a:lnTo>
                      <a:pt x="133208" y="25165"/>
                    </a:lnTo>
                    <a:lnTo>
                      <a:pt x="136646" y="25674"/>
                    </a:lnTo>
                    <a:lnTo>
                      <a:pt x="139022" y="26103"/>
                    </a:lnTo>
                    <a:lnTo>
                      <a:pt x="139218" y="26148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22"/>
              <p:cNvSpPr/>
              <p:nvPr/>
            </p:nvSpPr>
            <p:spPr>
              <a:xfrm>
                <a:off x="-50" y="3154247"/>
                <a:ext cx="9143904" cy="406816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8047" extrusionOk="0">
                    <a:moveTo>
                      <a:pt x="0" y="1"/>
                    </a:moveTo>
                    <a:lnTo>
                      <a:pt x="0" y="4501"/>
                    </a:lnTo>
                    <a:lnTo>
                      <a:pt x="902" y="4653"/>
                    </a:lnTo>
                    <a:lnTo>
                      <a:pt x="7582" y="5564"/>
                    </a:lnTo>
                    <a:lnTo>
                      <a:pt x="12520" y="6118"/>
                    </a:lnTo>
                    <a:lnTo>
                      <a:pt x="16306" y="6484"/>
                    </a:lnTo>
                    <a:lnTo>
                      <a:pt x="20477" y="6841"/>
                    </a:lnTo>
                    <a:lnTo>
                      <a:pt x="24977" y="7154"/>
                    </a:lnTo>
                    <a:lnTo>
                      <a:pt x="29790" y="7421"/>
                    </a:lnTo>
                    <a:lnTo>
                      <a:pt x="34872" y="7618"/>
                    </a:lnTo>
                    <a:lnTo>
                      <a:pt x="40167" y="7725"/>
                    </a:lnTo>
                    <a:lnTo>
                      <a:pt x="45650" y="7734"/>
                    </a:lnTo>
                    <a:lnTo>
                      <a:pt x="51276" y="7618"/>
                    </a:lnTo>
                    <a:lnTo>
                      <a:pt x="57000" y="7359"/>
                    </a:lnTo>
                    <a:lnTo>
                      <a:pt x="59893" y="7162"/>
                    </a:lnTo>
                    <a:lnTo>
                      <a:pt x="62429" y="6939"/>
                    </a:lnTo>
                    <a:lnTo>
                      <a:pt x="67341" y="6555"/>
                    </a:lnTo>
                    <a:lnTo>
                      <a:pt x="74422" y="6073"/>
                    </a:lnTo>
                    <a:lnTo>
                      <a:pt x="83245" y="5627"/>
                    </a:lnTo>
                    <a:lnTo>
                      <a:pt x="91389" y="5359"/>
                    </a:lnTo>
                    <a:lnTo>
                      <a:pt x="98882" y="5251"/>
                    </a:lnTo>
                    <a:lnTo>
                      <a:pt x="105704" y="5287"/>
                    </a:lnTo>
                    <a:lnTo>
                      <a:pt x="111884" y="5439"/>
                    </a:lnTo>
                    <a:lnTo>
                      <a:pt x="117411" y="5671"/>
                    </a:lnTo>
                    <a:lnTo>
                      <a:pt x="122305" y="5984"/>
                    </a:lnTo>
                    <a:lnTo>
                      <a:pt x="126565" y="6332"/>
                    </a:lnTo>
                    <a:lnTo>
                      <a:pt x="130199" y="6698"/>
                    </a:lnTo>
                    <a:lnTo>
                      <a:pt x="133208" y="7064"/>
                    </a:lnTo>
                    <a:lnTo>
                      <a:pt x="136646" y="7573"/>
                    </a:lnTo>
                    <a:lnTo>
                      <a:pt x="139022" y="8002"/>
                    </a:lnTo>
                    <a:lnTo>
                      <a:pt x="139218" y="8047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12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64"/>
                    </a:lnTo>
                    <a:lnTo>
                      <a:pt x="105061" y="2367"/>
                    </a:lnTo>
                    <a:lnTo>
                      <a:pt x="98819" y="2233"/>
                    </a:lnTo>
                    <a:lnTo>
                      <a:pt x="92166" y="2188"/>
                    </a:lnTo>
                    <a:lnTo>
                      <a:pt x="85138" y="2251"/>
                    </a:lnTo>
                    <a:lnTo>
                      <a:pt x="77744" y="2430"/>
                    </a:lnTo>
                    <a:lnTo>
                      <a:pt x="70029" y="2742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90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92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22"/>
              <p:cNvSpPr/>
              <p:nvPr/>
            </p:nvSpPr>
            <p:spPr>
              <a:xfrm>
                <a:off x="-50" y="2239175"/>
                <a:ext cx="9143904" cy="964792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19084" extrusionOk="0">
                    <a:moveTo>
                      <a:pt x="0" y="1"/>
                    </a:moveTo>
                    <a:lnTo>
                      <a:pt x="0" y="14289"/>
                    </a:lnTo>
                    <a:lnTo>
                      <a:pt x="179" y="14333"/>
                    </a:lnTo>
                    <a:lnTo>
                      <a:pt x="2340" y="14762"/>
                    </a:lnTo>
                    <a:lnTo>
                      <a:pt x="5412" y="15280"/>
                    </a:lnTo>
                    <a:lnTo>
                      <a:pt x="8064" y="15664"/>
                    </a:lnTo>
                    <a:lnTo>
                      <a:pt x="11234" y="16075"/>
                    </a:lnTo>
                    <a:lnTo>
                      <a:pt x="14913" y="16485"/>
                    </a:lnTo>
                    <a:lnTo>
                      <a:pt x="19101" y="16878"/>
                    </a:lnTo>
                    <a:lnTo>
                      <a:pt x="23790" y="17235"/>
                    </a:lnTo>
                    <a:lnTo>
                      <a:pt x="28960" y="17530"/>
                    </a:lnTo>
                    <a:lnTo>
                      <a:pt x="34631" y="17744"/>
                    </a:lnTo>
                    <a:lnTo>
                      <a:pt x="40774" y="17869"/>
                    </a:lnTo>
                    <a:lnTo>
                      <a:pt x="47400" y="17869"/>
                    </a:lnTo>
                    <a:lnTo>
                      <a:pt x="54500" y="17744"/>
                    </a:lnTo>
                    <a:lnTo>
                      <a:pt x="62063" y="17459"/>
                    </a:lnTo>
                    <a:lnTo>
                      <a:pt x="66037" y="17244"/>
                    </a:lnTo>
                    <a:lnTo>
                      <a:pt x="70029" y="17021"/>
                    </a:lnTo>
                    <a:lnTo>
                      <a:pt x="77744" y="16718"/>
                    </a:lnTo>
                    <a:lnTo>
                      <a:pt x="85138" y="16539"/>
                    </a:lnTo>
                    <a:lnTo>
                      <a:pt x="92166" y="16476"/>
                    </a:lnTo>
                    <a:lnTo>
                      <a:pt x="98819" y="16521"/>
                    </a:lnTo>
                    <a:lnTo>
                      <a:pt x="105061" y="16655"/>
                    </a:lnTo>
                    <a:lnTo>
                      <a:pt x="110866" y="16851"/>
                    </a:lnTo>
                    <a:lnTo>
                      <a:pt x="116206" y="17102"/>
                    </a:lnTo>
                    <a:lnTo>
                      <a:pt x="121064" y="17387"/>
                    </a:lnTo>
                    <a:lnTo>
                      <a:pt x="125404" y="17691"/>
                    </a:lnTo>
                    <a:lnTo>
                      <a:pt x="130958" y="18164"/>
                    </a:lnTo>
                    <a:lnTo>
                      <a:pt x="138263" y="18950"/>
                    </a:lnTo>
                    <a:lnTo>
                      <a:pt x="139218" y="19084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22"/>
              <p:cNvSpPr/>
              <p:nvPr/>
            </p:nvSpPr>
            <p:spPr>
              <a:xfrm>
                <a:off x="-50" y="2239175"/>
                <a:ext cx="9143904" cy="784209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15512" extrusionOk="0">
                    <a:moveTo>
                      <a:pt x="0" y="1"/>
                    </a:moveTo>
                    <a:lnTo>
                      <a:pt x="0" y="10717"/>
                    </a:lnTo>
                    <a:lnTo>
                      <a:pt x="179" y="10761"/>
                    </a:lnTo>
                    <a:lnTo>
                      <a:pt x="2340" y="11190"/>
                    </a:lnTo>
                    <a:lnTo>
                      <a:pt x="5412" y="11708"/>
                    </a:lnTo>
                    <a:lnTo>
                      <a:pt x="8064" y="12101"/>
                    </a:lnTo>
                    <a:lnTo>
                      <a:pt x="11234" y="12512"/>
                    </a:lnTo>
                    <a:lnTo>
                      <a:pt x="14913" y="12922"/>
                    </a:lnTo>
                    <a:lnTo>
                      <a:pt x="19101" y="13315"/>
                    </a:lnTo>
                    <a:lnTo>
                      <a:pt x="23790" y="13663"/>
                    </a:lnTo>
                    <a:lnTo>
                      <a:pt x="28960" y="13958"/>
                    </a:lnTo>
                    <a:lnTo>
                      <a:pt x="34631" y="14181"/>
                    </a:lnTo>
                    <a:lnTo>
                      <a:pt x="40774" y="14298"/>
                    </a:lnTo>
                    <a:lnTo>
                      <a:pt x="47400" y="14306"/>
                    </a:lnTo>
                    <a:lnTo>
                      <a:pt x="54500" y="14172"/>
                    </a:lnTo>
                    <a:lnTo>
                      <a:pt x="62063" y="13887"/>
                    </a:lnTo>
                    <a:lnTo>
                      <a:pt x="66037" y="13672"/>
                    </a:lnTo>
                    <a:lnTo>
                      <a:pt x="70029" y="13458"/>
                    </a:lnTo>
                    <a:lnTo>
                      <a:pt x="77744" y="13146"/>
                    </a:lnTo>
                    <a:lnTo>
                      <a:pt x="85138" y="12967"/>
                    </a:lnTo>
                    <a:lnTo>
                      <a:pt x="92166" y="12913"/>
                    </a:lnTo>
                    <a:lnTo>
                      <a:pt x="98819" y="12949"/>
                    </a:lnTo>
                    <a:lnTo>
                      <a:pt x="105061" y="13083"/>
                    </a:lnTo>
                    <a:lnTo>
                      <a:pt x="110866" y="13279"/>
                    </a:lnTo>
                    <a:lnTo>
                      <a:pt x="116206" y="13530"/>
                    </a:lnTo>
                    <a:lnTo>
                      <a:pt x="121064" y="13815"/>
                    </a:lnTo>
                    <a:lnTo>
                      <a:pt x="125404" y="14128"/>
                    </a:lnTo>
                    <a:lnTo>
                      <a:pt x="130958" y="14592"/>
                    </a:lnTo>
                    <a:lnTo>
                      <a:pt x="138263" y="15378"/>
                    </a:lnTo>
                    <a:lnTo>
                      <a:pt x="139218" y="15512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22"/>
              <p:cNvSpPr/>
              <p:nvPr/>
            </p:nvSpPr>
            <p:spPr>
              <a:xfrm>
                <a:off x="-50" y="2239175"/>
                <a:ext cx="9143904" cy="603627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11940" extrusionOk="0">
                    <a:moveTo>
                      <a:pt x="0" y="1"/>
                    </a:moveTo>
                    <a:lnTo>
                      <a:pt x="0" y="7154"/>
                    </a:lnTo>
                    <a:lnTo>
                      <a:pt x="179" y="7198"/>
                    </a:lnTo>
                    <a:lnTo>
                      <a:pt x="2340" y="7627"/>
                    </a:lnTo>
                    <a:lnTo>
                      <a:pt x="5412" y="8136"/>
                    </a:lnTo>
                    <a:lnTo>
                      <a:pt x="8064" y="8529"/>
                    </a:lnTo>
                    <a:lnTo>
                      <a:pt x="11234" y="8940"/>
                    </a:lnTo>
                    <a:lnTo>
                      <a:pt x="14913" y="9350"/>
                    </a:lnTo>
                    <a:lnTo>
                      <a:pt x="19101" y="9743"/>
                    </a:lnTo>
                    <a:lnTo>
                      <a:pt x="23790" y="10100"/>
                    </a:lnTo>
                    <a:lnTo>
                      <a:pt x="28960" y="10395"/>
                    </a:lnTo>
                    <a:lnTo>
                      <a:pt x="34631" y="10609"/>
                    </a:lnTo>
                    <a:lnTo>
                      <a:pt x="40774" y="10734"/>
                    </a:lnTo>
                    <a:lnTo>
                      <a:pt x="47400" y="10734"/>
                    </a:lnTo>
                    <a:lnTo>
                      <a:pt x="54500" y="10609"/>
                    </a:lnTo>
                    <a:lnTo>
                      <a:pt x="62063" y="10324"/>
                    </a:lnTo>
                    <a:lnTo>
                      <a:pt x="66037" y="10100"/>
                    </a:lnTo>
                    <a:lnTo>
                      <a:pt x="70029" y="9886"/>
                    </a:lnTo>
                    <a:lnTo>
                      <a:pt x="77744" y="9574"/>
                    </a:lnTo>
                    <a:lnTo>
                      <a:pt x="85138" y="9404"/>
                    </a:lnTo>
                    <a:lnTo>
                      <a:pt x="92166" y="9341"/>
                    </a:lnTo>
                    <a:lnTo>
                      <a:pt x="98819" y="9386"/>
                    </a:lnTo>
                    <a:lnTo>
                      <a:pt x="105061" y="9511"/>
                    </a:lnTo>
                    <a:lnTo>
                      <a:pt x="110866" y="9708"/>
                    </a:lnTo>
                    <a:lnTo>
                      <a:pt x="116206" y="9958"/>
                    </a:lnTo>
                    <a:lnTo>
                      <a:pt x="121064" y="10252"/>
                    </a:lnTo>
                    <a:lnTo>
                      <a:pt x="125404" y="10556"/>
                    </a:lnTo>
                    <a:lnTo>
                      <a:pt x="130958" y="11029"/>
                    </a:lnTo>
                    <a:lnTo>
                      <a:pt x="138263" y="11806"/>
                    </a:lnTo>
                    <a:lnTo>
                      <a:pt x="139218" y="11940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22"/>
              <p:cNvSpPr/>
              <p:nvPr/>
            </p:nvSpPr>
            <p:spPr>
              <a:xfrm>
                <a:off x="-50" y="2239175"/>
                <a:ext cx="9143904" cy="426229"/>
              </a:xfrm>
              <a:custGeom>
                <a:avLst/>
                <a:gdLst/>
                <a:ahLst/>
                <a:cxnLst/>
                <a:rect l="l" t="t" r="r" b="b"/>
                <a:pathLst>
                  <a:path w="139219" h="8431" extrusionOk="0">
                    <a:moveTo>
                      <a:pt x="0" y="1"/>
                    </a:moveTo>
                    <a:lnTo>
                      <a:pt x="0" y="3635"/>
                    </a:lnTo>
                    <a:lnTo>
                      <a:pt x="179" y="3680"/>
                    </a:lnTo>
                    <a:lnTo>
                      <a:pt x="2340" y="4108"/>
                    </a:lnTo>
                    <a:lnTo>
                      <a:pt x="5412" y="4626"/>
                    </a:lnTo>
                    <a:lnTo>
                      <a:pt x="8064" y="5010"/>
                    </a:lnTo>
                    <a:lnTo>
                      <a:pt x="11234" y="5421"/>
                    </a:lnTo>
                    <a:lnTo>
                      <a:pt x="14913" y="5832"/>
                    </a:lnTo>
                    <a:lnTo>
                      <a:pt x="19101" y="6225"/>
                    </a:lnTo>
                    <a:lnTo>
                      <a:pt x="23790" y="6582"/>
                    </a:lnTo>
                    <a:lnTo>
                      <a:pt x="28960" y="6877"/>
                    </a:lnTo>
                    <a:lnTo>
                      <a:pt x="34631" y="7091"/>
                    </a:lnTo>
                    <a:lnTo>
                      <a:pt x="40774" y="7216"/>
                    </a:lnTo>
                    <a:lnTo>
                      <a:pt x="47400" y="7225"/>
                    </a:lnTo>
                    <a:lnTo>
                      <a:pt x="54500" y="7091"/>
                    </a:lnTo>
                    <a:lnTo>
                      <a:pt x="62063" y="6805"/>
                    </a:lnTo>
                    <a:lnTo>
                      <a:pt x="66037" y="6591"/>
                    </a:lnTo>
                    <a:lnTo>
                      <a:pt x="70029" y="6377"/>
                    </a:lnTo>
                    <a:lnTo>
                      <a:pt x="77744" y="6064"/>
                    </a:lnTo>
                    <a:lnTo>
                      <a:pt x="85138" y="5886"/>
                    </a:lnTo>
                    <a:lnTo>
                      <a:pt x="92166" y="5823"/>
                    </a:lnTo>
                    <a:lnTo>
                      <a:pt x="98819" y="5868"/>
                    </a:lnTo>
                    <a:lnTo>
                      <a:pt x="105061" y="6002"/>
                    </a:lnTo>
                    <a:lnTo>
                      <a:pt x="110866" y="6198"/>
                    </a:lnTo>
                    <a:lnTo>
                      <a:pt x="116206" y="6448"/>
                    </a:lnTo>
                    <a:lnTo>
                      <a:pt x="121064" y="6734"/>
                    </a:lnTo>
                    <a:lnTo>
                      <a:pt x="125404" y="7046"/>
                    </a:lnTo>
                    <a:lnTo>
                      <a:pt x="130958" y="7511"/>
                    </a:lnTo>
                    <a:lnTo>
                      <a:pt x="138263" y="8297"/>
                    </a:lnTo>
                    <a:lnTo>
                      <a:pt x="139218" y="8431"/>
                    </a:lnTo>
                    <a:lnTo>
                      <a:pt x="139218" y="4796"/>
                    </a:lnTo>
                    <a:lnTo>
                      <a:pt x="138263" y="4662"/>
                    </a:lnTo>
                    <a:lnTo>
                      <a:pt x="130958" y="3876"/>
                    </a:lnTo>
                    <a:lnTo>
                      <a:pt x="125404" y="3403"/>
                    </a:lnTo>
                    <a:lnTo>
                      <a:pt x="121064" y="3099"/>
                    </a:lnTo>
                    <a:lnTo>
                      <a:pt x="116206" y="2814"/>
                    </a:lnTo>
                    <a:lnTo>
                      <a:pt x="110866" y="2555"/>
                    </a:lnTo>
                    <a:lnTo>
                      <a:pt x="105061" y="2358"/>
                    </a:lnTo>
                    <a:lnTo>
                      <a:pt x="98819" y="2233"/>
                    </a:lnTo>
                    <a:lnTo>
                      <a:pt x="92166" y="2189"/>
                    </a:lnTo>
                    <a:lnTo>
                      <a:pt x="85138" y="2251"/>
                    </a:lnTo>
                    <a:lnTo>
                      <a:pt x="77744" y="2421"/>
                    </a:lnTo>
                    <a:lnTo>
                      <a:pt x="70029" y="2733"/>
                    </a:lnTo>
                    <a:lnTo>
                      <a:pt x="66037" y="2956"/>
                    </a:lnTo>
                    <a:lnTo>
                      <a:pt x="62063" y="3171"/>
                    </a:lnTo>
                    <a:lnTo>
                      <a:pt x="54500" y="3457"/>
                    </a:lnTo>
                    <a:lnTo>
                      <a:pt x="47400" y="3582"/>
                    </a:lnTo>
                    <a:lnTo>
                      <a:pt x="40774" y="3582"/>
                    </a:lnTo>
                    <a:lnTo>
                      <a:pt x="34631" y="3457"/>
                    </a:lnTo>
                    <a:lnTo>
                      <a:pt x="28960" y="3242"/>
                    </a:lnTo>
                    <a:lnTo>
                      <a:pt x="23790" y="2948"/>
                    </a:lnTo>
                    <a:lnTo>
                      <a:pt x="19101" y="2590"/>
                    </a:lnTo>
                    <a:lnTo>
                      <a:pt x="14913" y="2197"/>
                    </a:lnTo>
                    <a:lnTo>
                      <a:pt x="11234" y="1787"/>
                    </a:lnTo>
                    <a:lnTo>
                      <a:pt x="8064" y="1376"/>
                    </a:lnTo>
                    <a:lnTo>
                      <a:pt x="5412" y="983"/>
                    </a:lnTo>
                    <a:lnTo>
                      <a:pt x="2340" y="474"/>
                    </a:lnTo>
                    <a:lnTo>
                      <a:pt x="179" y="45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3" name="Google Shape;533;p22"/>
            <p:cNvSpPr/>
            <p:nvPr/>
          </p:nvSpPr>
          <p:spPr>
            <a:xfrm>
              <a:off x="1754613" y="1655431"/>
              <a:ext cx="212636" cy="131900"/>
            </a:xfrm>
            <a:custGeom>
              <a:avLst/>
              <a:gdLst/>
              <a:ahLst/>
              <a:cxnLst/>
              <a:rect l="l" t="t" r="r" b="b"/>
              <a:pathLst>
                <a:path w="4609" h="2859" extrusionOk="0">
                  <a:moveTo>
                    <a:pt x="546" y="1"/>
                  </a:moveTo>
                  <a:lnTo>
                    <a:pt x="421" y="10"/>
                  </a:lnTo>
                  <a:lnTo>
                    <a:pt x="215" y="108"/>
                  </a:lnTo>
                  <a:lnTo>
                    <a:pt x="63" y="278"/>
                  </a:lnTo>
                  <a:lnTo>
                    <a:pt x="1" y="501"/>
                  </a:lnTo>
                  <a:lnTo>
                    <a:pt x="10" y="617"/>
                  </a:lnTo>
                  <a:lnTo>
                    <a:pt x="296" y="2510"/>
                  </a:lnTo>
                  <a:lnTo>
                    <a:pt x="313" y="2582"/>
                  </a:lnTo>
                  <a:lnTo>
                    <a:pt x="385" y="2707"/>
                  </a:lnTo>
                  <a:lnTo>
                    <a:pt x="492" y="2805"/>
                  </a:lnTo>
                  <a:lnTo>
                    <a:pt x="635" y="2858"/>
                  </a:lnTo>
                  <a:lnTo>
                    <a:pt x="715" y="2858"/>
                  </a:lnTo>
                  <a:lnTo>
                    <a:pt x="813" y="2849"/>
                  </a:lnTo>
                  <a:lnTo>
                    <a:pt x="965" y="2778"/>
                  </a:lnTo>
                  <a:lnTo>
                    <a:pt x="1081" y="2653"/>
                  </a:lnTo>
                  <a:lnTo>
                    <a:pt x="1135" y="2483"/>
                  </a:lnTo>
                  <a:lnTo>
                    <a:pt x="1126" y="2394"/>
                  </a:lnTo>
                  <a:lnTo>
                    <a:pt x="974" y="1197"/>
                  </a:lnTo>
                  <a:lnTo>
                    <a:pt x="1144" y="1197"/>
                  </a:lnTo>
                  <a:lnTo>
                    <a:pt x="1376" y="2492"/>
                  </a:lnTo>
                  <a:lnTo>
                    <a:pt x="1394" y="2573"/>
                  </a:lnTo>
                  <a:lnTo>
                    <a:pt x="1465" y="2707"/>
                  </a:lnTo>
                  <a:lnTo>
                    <a:pt x="1581" y="2805"/>
                  </a:lnTo>
                  <a:lnTo>
                    <a:pt x="1724" y="2858"/>
                  </a:lnTo>
                  <a:lnTo>
                    <a:pt x="1814" y="2858"/>
                  </a:lnTo>
                  <a:lnTo>
                    <a:pt x="1912" y="2849"/>
                  </a:lnTo>
                  <a:lnTo>
                    <a:pt x="2082" y="2778"/>
                  </a:lnTo>
                  <a:lnTo>
                    <a:pt x="2198" y="2644"/>
                  </a:lnTo>
                  <a:lnTo>
                    <a:pt x="2260" y="2465"/>
                  </a:lnTo>
                  <a:lnTo>
                    <a:pt x="2251" y="2367"/>
                  </a:lnTo>
                  <a:lnTo>
                    <a:pt x="2126" y="1251"/>
                  </a:lnTo>
                  <a:lnTo>
                    <a:pt x="2358" y="1251"/>
                  </a:lnTo>
                  <a:lnTo>
                    <a:pt x="2483" y="2439"/>
                  </a:lnTo>
                  <a:lnTo>
                    <a:pt x="2492" y="2528"/>
                  </a:lnTo>
                  <a:lnTo>
                    <a:pt x="2573" y="2680"/>
                  </a:lnTo>
                  <a:lnTo>
                    <a:pt x="2698" y="2787"/>
                  </a:lnTo>
                  <a:lnTo>
                    <a:pt x="2858" y="2858"/>
                  </a:lnTo>
                  <a:lnTo>
                    <a:pt x="2957" y="2858"/>
                  </a:lnTo>
                  <a:lnTo>
                    <a:pt x="3064" y="2849"/>
                  </a:lnTo>
                  <a:lnTo>
                    <a:pt x="3242" y="2769"/>
                  </a:lnTo>
                  <a:lnTo>
                    <a:pt x="3376" y="2626"/>
                  </a:lnTo>
                  <a:lnTo>
                    <a:pt x="3430" y="2430"/>
                  </a:lnTo>
                  <a:lnTo>
                    <a:pt x="3430" y="2332"/>
                  </a:lnTo>
                  <a:lnTo>
                    <a:pt x="3296" y="1305"/>
                  </a:lnTo>
                  <a:lnTo>
                    <a:pt x="3573" y="1305"/>
                  </a:lnTo>
                  <a:lnTo>
                    <a:pt x="3707" y="2108"/>
                  </a:lnTo>
                  <a:lnTo>
                    <a:pt x="3725" y="2189"/>
                  </a:lnTo>
                  <a:lnTo>
                    <a:pt x="3805" y="2323"/>
                  </a:lnTo>
                  <a:lnTo>
                    <a:pt x="3921" y="2421"/>
                  </a:lnTo>
                  <a:lnTo>
                    <a:pt x="4073" y="2474"/>
                  </a:lnTo>
                  <a:lnTo>
                    <a:pt x="4153" y="2483"/>
                  </a:lnTo>
                  <a:lnTo>
                    <a:pt x="4162" y="2483"/>
                  </a:lnTo>
                  <a:lnTo>
                    <a:pt x="4260" y="2474"/>
                  </a:lnTo>
                  <a:lnTo>
                    <a:pt x="4430" y="2394"/>
                  </a:lnTo>
                  <a:lnTo>
                    <a:pt x="4546" y="2260"/>
                  </a:lnTo>
                  <a:lnTo>
                    <a:pt x="4609" y="2081"/>
                  </a:lnTo>
                  <a:lnTo>
                    <a:pt x="4600" y="1983"/>
                  </a:lnTo>
                  <a:lnTo>
                    <a:pt x="4439" y="599"/>
                  </a:lnTo>
                  <a:lnTo>
                    <a:pt x="4412" y="474"/>
                  </a:lnTo>
                  <a:lnTo>
                    <a:pt x="4296" y="251"/>
                  </a:lnTo>
                  <a:lnTo>
                    <a:pt x="4118" y="90"/>
                  </a:lnTo>
                  <a:lnTo>
                    <a:pt x="3894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989946" y="1595315"/>
              <a:ext cx="212636" cy="132269"/>
            </a:xfrm>
            <a:custGeom>
              <a:avLst/>
              <a:gdLst/>
              <a:ahLst/>
              <a:cxnLst/>
              <a:rect l="l" t="t" r="r" b="b"/>
              <a:pathLst>
                <a:path w="4609" h="2867" extrusionOk="0">
                  <a:moveTo>
                    <a:pt x="840" y="0"/>
                  </a:moveTo>
                  <a:lnTo>
                    <a:pt x="715" y="9"/>
                  </a:lnTo>
                  <a:lnTo>
                    <a:pt x="483" y="98"/>
                  </a:lnTo>
                  <a:lnTo>
                    <a:pt x="304" y="259"/>
                  </a:lnTo>
                  <a:lnTo>
                    <a:pt x="188" y="473"/>
                  </a:lnTo>
                  <a:lnTo>
                    <a:pt x="171" y="598"/>
                  </a:lnTo>
                  <a:lnTo>
                    <a:pt x="1" y="1982"/>
                  </a:lnTo>
                  <a:lnTo>
                    <a:pt x="1" y="2081"/>
                  </a:lnTo>
                  <a:lnTo>
                    <a:pt x="54" y="2259"/>
                  </a:lnTo>
                  <a:lnTo>
                    <a:pt x="179" y="2402"/>
                  </a:lnTo>
                  <a:lnTo>
                    <a:pt x="349" y="2474"/>
                  </a:lnTo>
                  <a:lnTo>
                    <a:pt x="447" y="2483"/>
                  </a:lnTo>
                  <a:lnTo>
                    <a:pt x="537" y="2483"/>
                  </a:lnTo>
                  <a:lnTo>
                    <a:pt x="680" y="2429"/>
                  </a:lnTo>
                  <a:lnTo>
                    <a:pt x="796" y="2331"/>
                  </a:lnTo>
                  <a:lnTo>
                    <a:pt x="876" y="2197"/>
                  </a:lnTo>
                  <a:lnTo>
                    <a:pt x="894" y="2116"/>
                  </a:lnTo>
                  <a:lnTo>
                    <a:pt x="1037" y="1313"/>
                  </a:lnTo>
                  <a:lnTo>
                    <a:pt x="1305" y="1313"/>
                  </a:lnTo>
                  <a:lnTo>
                    <a:pt x="1180" y="2331"/>
                  </a:lnTo>
                  <a:lnTo>
                    <a:pt x="1171" y="2438"/>
                  </a:lnTo>
                  <a:lnTo>
                    <a:pt x="1233" y="2625"/>
                  </a:lnTo>
                  <a:lnTo>
                    <a:pt x="1358" y="2768"/>
                  </a:lnTo>
                  <a:lnTo>
                    <a:pt x="1546" y="2858"/>
                  </a:lnTo>
                  <a:lnTo>
                    <a:pt x="1644" y="2867"/>
                  </a:lnTo>
                  <a:lnTo>
                    <a:pt x="1653" y="2867"/>
                  </a:lnTo>
                  <a:lnTo>
                    <a:pt x="1742" y="2858"/>
                  </a:lnTo>
                  <a:lnTo>
                    <a:pt x="1903" y="2795"/>
                  </a:lnTo>
                  <a:lnTo>
                    <a:pt x="2028" y="2679"/>
                  </a:lnTo>
                  <a:lnTo>
                    <a:pt x="2108" y="2527"/>
                  </a:lnTo>
                  <a:lnTo>
                    <a:pt x="2126" y="2438"/>
                  </a:lnTo>
                  <a:lnTo>
                    <a:pt x="2251" y="1250"/>
                  </a:lnTo>
                  <a:lnTo>
                    <a:pt x="2474" y="1250"/>
                  </a:lnTo>
                  <a:lnTo>
                    <a:pt x="2349" y="2375"/>
                  </a:lnTo>
                  <a:lnTo>
                    <a:pt x="2349" y="2474"/>
                  </a:lnTo>
                  <a:lnTo>
                    <a:pt x="2403" y="2643"/>
                  </a:lnTo>
                  <a:lnTo>
                    <a:pt x="2528" y="2777"/>
                  </a:lnTo>
                  <a:lnTo>
                    <a:pt x="2689" y="2858"/>
                  </a:lnTo>
                  <a:lnTo>
                    <a:pt x="2787" y="2867"/>
                  </a:lnTo>
                  <a:lnTo>
                    <a:pt x="2796" y="2867"/>
                  </a:lnTo>
                  <a:lnTo>
                    <a:pt x="2876" y="2858"/>
                  </a:lnTo>
                  <a:lnTo>
                    <a:pt x="3019" y="2804"/>
                  </a:lnTo>
                  <a:lnTo>
                    <a:pt x="3135" y="2706"/>
                  </a:lnTo>
                  <a:lnTo>
                    <a:pt x="3216" y="2581"/>
                  </a:lnTo>
                  <a:lnTo>
                    <a:pt x="3233" y="2500"/>
                  </a:lnTo>
                  <a:lnTo>
                    <a:pt x="3466" y="1206"/>
                  </a:lnTo>
                  <a:lnTo>
                    <a:pt x="3626" y="1206"/>
                  </a:lnTo>
                  <a:lnTo>
                    <a:pt x="3475" y="2393"/>
                  </a:lnTo>
                  <a:lnTo>
                    <a:pt x="3475" y="2483"/>
                  </a:lnTo>
                  <a:lnTo>
                    <a:pt x="3519" y="2652"/>
                  </a:lnTo>
                  <a:lnTo>
                    <a:pt x="3635" y="2786"/>
                  </a:lnTo>
                  <a:lnTo>
                    <a:pt x="3796" y="2858"/>
                  </a:lnTo>
                  <a:lnTo>
                    <a:pt x="3885" y="2867"/>
                  </a:lnTo>
                  <a:lnTo>
                    <a:pt x="3894" y="2867"/>
                  </a:lnTo>
                  <a:lnTo>
                    <a:pt x="3975" y="2858"/>
                  </a:lnTo>
                  <a:lnTo>
                    <a:pt x="4109" y="2804"/>
                  </a:lnTo>
                  <a:lnTo>
                    <a:pt x="4225" y="2715"/>
                  </a:lnTo>
                  <a:lnTo>
                    <a:pt x="4296" y="2581"/>
                  </a:lnTo>
                  <a:lnTo>
                    <a:pt x="4305" y="2509"/>
                  </a:lnTo>
                  <a:lnTo>
                    <a:pt x="4600" y="625"/>
                  </a:lnTo>
                  <a:lnTo>
                    <a:pt x="4609" y="500"/>
                  </a:lnTo>
                  <a:lnTo>
                    <a:pt x="4537" y="277"/>
                  </a:lnTo>
                  <a:lnTo>
                    <a:pt x="4394" y="107"/>
                  </a:lnTo>
                  <a:lnTo>
                    <a:pt x="4189" y="9"/>
                  </a:lnTo>
                  <a:lnTo>
                    <a:pt x="4064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3864596" y="1642045"/>
              <a:ext cx="298724" cy="185832"/>
            </a:xfrm>
            <a:custGeom>
              <a:avLst/>
              <a:gdLst/>
              <a:ahLst/>
              <a:cxnLst/>
              <a:rect l="l" t="t" r="r" b="b"/>
              <a:pathLst>
                <a:path w="6475" h="4028" extrusionOk="0">
                  <a:moveTo>
                    <a:pt x="760" y="0"/>
                  </a:moveTo>
                  <a:lnTo>
                    <a:pt x="590" y="18"/>
                  </a:lnTo>
                  <a:lnTo>
                    <a:pt x="304" y="152"/>
                  </a:lnTo>
                  <a:lnTo>
                    <a:pt x="90" y="393"/>
                  </a:lnTo>
                  <a:lnTo>
                    <a:pt x="1" y="706"/>
                  </a:lnTo>
                  <a:lnTo>
                    <a:pt x="10" y="876"/>
                  </a:lnTo>
                  <a:lnTo>
                    <a:pt x="420" y="3528"/>
                  </a:lnTo>
                  <a:lnTo>
                    <a:pt x="438" y="3635"/>
                  </a:lnTo>
                  <a:lnTo>
                    <a:pt x="545" y="3814"/>
                  </a:lnTo>
                  <a:lnTo>
                    <a:pt x="697" y="3948"/>
                  </a:lnTo>
                  <a:lnTo>
                    <a:pt x="894" y="4019"/>
                  </a:lnTo>
                  <a:lnTo>
                    <a:pt x="1001" y="4028"/>
                  </a:lnTo>
                  <a:lnTo>
                    <a:pt x="1010" y="4028"/>
                  </a:lnTo>
                  <a:lnTo>
                    <a:pt x="1135" y="4010"/>
                  </a:lnTo>
                  <a:lnTo>
                    <a:pt x="1358" y="3912"/>
                  </a:lnTo>
                  <a:lnTo>
                    <a:pt x="1519" y="3733"/>
                  </a:lnTo>
                  <a:lnTo>
                    <a:pt x="1599" y="3492"/>
                  </a:lnTo>
                  <a:lnTo>
                    <a:pt x="1590" y="3367"/>
                  </a:lnTo>
                  <a:lnTo>
                    <a:pt x="1376" y="1688"/>
                  </a:lnTo>
                  <a:lnTo>
                    <a:pt x="1608" y="1688"/>
                  </a:lnTo>
                  <a:lnTo>
                    <a:pt x="1929" y="3510"/>
                  </a:lnTo>
                  <a:lnTo>
                    <a:pt x="1956" y="3617"/>
                  </a:lnTo>
                  <a:lnTo>
                    <a:pt x="2063" y="3805"/>
                  </a:lnTo>
                  <a:lnTo>
                    <a:pt x="2224" y="3939"/>
                  </a:lnTo>
                  <a:lnTo>
                    <a:pt x="2430" y="4019"/>
                  </a:lnTo>
                  <a:lnTo>
                    <a:pt x="2537" y="4028"/>
                  </a:lnTo>
                  <a:lnTo>
                    <a:pt x="2555" y="4028"/>
                  </a:lnTo>
                  <a:lnTo>
                    <a:pt x="2688" y="4010"/>
                  </a:lnTo>
                  <a:lnTo>
                    <a:pt x="2921" y="3903"/>
                  </a:lnTo>
                  <a:lnTo>
                    <a:pt x="3090" y="3715"/>
                  </a:lnTo>
                  <a:lnTo>
                    <a:pt x="3171" y="3474"/>
                  </a:lnTo>
                  <a:lnTo>
                    <a:pt x="3171" y="3331"/>
                  </a:lnTo>
                  <a:lnTo>
                    <a:pt x="2992" y="1760"/>
                  </a:lnTo>
                  <a:lnTo>
                    <a:pt x="3314" y="1760"/>
                  </a:lnTo>
                  <a:lnTo>
                    <a:pt x="3483" y="3430"/>
                  </a:lnTo>
                  <a:lnTo>
                    <a:pt x="3501" y="3555"/>
                  </a:lnTo>
                  <a:lnTo>
                    <a:pt x="3617" y="3769"/>
                  </a:lnTo>
                  <a:lnTo>
                    <a:pt x="3796" y="3930"/>
                  </a:lnTo>
                  <a:lnTo>
                    <a:pt x="4019" y="4019"/>
                  </a:lnTo>
                  <a:lnTo>
                    <a:pt x="4144" y="4028"/>
                  </a:lnTo>
                  <a:lnTo>
                    <a:pt x="4153" y="4028"/>
                  </a:lnTo>
                  <a:lnTo>
                    <a:pt x="4305" y="4010"/>
                  </a:lnTo>
                  <a:lnTo>
                    <a:pt x="4555" y="3894"/>
                  </a:lnTo>
                  <a:lnTo>
                    <a:pt x="4733" y="3689"/>
                  </a:lnTo>
                  <a:lnTo>
                    <a:pt x="4823" y="3430"/>
                  </a:lnTo>
                  <a:lnTo>
                    <a:pt x="4814" y="3278"/>
                  </a:lnTo>
                  <a:lnTo>
                    <a:pt x="4626" y="1840"/>
                  </a:lnTo>
                  <a:lnTo>
                    <a:pt x="5010" y="1840"/>
                  </a:lnTo>
                  <a:lnTo>
                    <a:pt x="5207" y="2974"/>
                  </a:lnTo>
                  <a:lnTo>
                    <a:pt x="5234" y="3081"/>
                  </a:lnTo>
                  <a:lnTo>
                    <a:pt x="5350" y="3269"/>
                  </a:lnTo>
                  <a:lnTo>
                    <a:pt x="5510" y="3412"/>
                  </a:lnTo>
                  <a:lnTo>
                    <a:pt x="5716" y="3483"/>
                  </a:lnTo>
                  <a:lnTo>
                    <a:pt x="5832" y="3492"/>
                  </a:lnTo>
                  <a:lnTo>
                    <a:pt x="5841" y="3492"/>
                  </a:lnTo>
                  <a:lnTo>
                    <a:pt x="5984" y="3483"/>
                  </a:lnTo>
                  <a:lnTo>
                    <a:pt x="6216" y="3376"/>
                  </a:lnTo>
                  <a:lnTo>
                    <a:pt x="6386" y="3180"/>
                  </a:lnTo>
                  <a:lnTo>
                    <a:pt x="6475" y="2929"/>
                  </a:lnTo>
                  <a:lnTo>
                    <a:pt x="6466" y="2787"/>
                  </a:lnTo>
                  <a:lnTo>
                    <a:pt x="6234" y="849"/>
                  </a:lnTo>
                  <a:lnTo>
                    <a:pt x="6198" y="670"/>
                  </a:lnTo>
                  <a:lnTo>
                    <a:pt x="6037" y="367"/>
                  </a:lnTo>
                  <a:lnTo>
                    <a:pt x="5787" y="143"/>
                  </a:lnTo>
                  <a:lnTo>
                    <a:pt x="5466" y="18"/>
                  </a:lnTo>
                  <a:lnTo>
                    <a:pt x="5287" y="0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2860573" y="1642045"/>
              <a:ext cx="298309" cy="185832"/>
            </a:xfrm>
            <a:custGeom>
              <a:avLst/>
              <a:gdLst/>
              <a:ahLst/>
              <a:cxnLst/>
              <a:rect l="l" t="t" r="r" b="b"/>
              <a:pathLst>
                <a:path w="6466" h="4028" extrusionOk="0">
                  <a:moveTo>
                    <a:pt x="1188" y="0"/>
                  </a:moveTo>
                  <a:lnTo>
                    <a:pt x="1009" y="18"/>
                  </a:lnTo>
                  <a:lnTo>
                    <a:pt x="688" y="143"/>
                  </a:lnTo>
                  <a:lnTo>
                    <a:pt x="429" y="367"/>
                  </a:lnTo>
                  <a:lnTo>
                    <a:pt x="268" y="670"/>
                  </a:lnTo>
                  <a:lnTo>
                    <a:pt x="232" y="849"/>
                  </a:lnTo>
                  <a:lnTo>
                    <a:pt x="0" y="2787"/>
                  </a:lnTo>
                  <a:lnTo>
                    <a:pt x="0" y="2929"/>
                  </a:lnTo>
                  <a:lnTo>
                    <a:pt x="81" y="3180"/>
                  </a:lnTo>
                  <a:lnTo>
                    <a:pt x="250" y="3376"/>
                  </a:lnTo>
                  <a:lnTo>
                    <a:pt x="491" y="3483"/>
                  </a:lnTo>
                  <a:lnTo>
                    <a:pt x="625" y="3492"/>
                  </a:lnTo>
                  <a:lnTo>
                    <a:pt x="643" y="3492"/>
                  </a:lnTo>
                  <a:lnTo>
                    <a:pt x="750" y="3483"/>
                  </a:lnTo>
                  <a:lnTo>
                    <a:pt x="956" y="3412"/>
                  </a:lnTo>
                  <a:lnTo>
                    <a:pt x="1125" y="3269"/>
                  </a:lnTo>
                  <a:lnTo>
                    <a:pt x="1233" y="3081"/>
                  </a:lnTo>
                  <a:lnTo>
                    <a:pt x="1259" y="2974"/>
                  </a:lnTo>
                  <a:lnTo>
                    <a:pt x="1456" y="1840"/>
                  </a:lnTo>
                  <a:lnTo>
                    <a:pt x="1840" y="1840"/>
                  </a:lnTo>
                  <a:lnTo>
                    <a:pt x="1652" y="3278"/>
                  </a:lnTo>
                  <a:lnTo>
                    <a:pt x="1652" y="3430"/>
                  </a:lnTo>
                  <a:lnTo>
                    <a:pt x="1733" y="3689"/>
                  </a:lnTo>
                  <a:lnTo>
                    <a:pt x="1911" y="3894"/>
                  </a:lnTo>
                  <a:lnTo>
                    <a:pt x="2170" y="4010"/>
                  </a:lnTo>
                  <a:lnTo>
                    <a:pt x="2313" y="4028"/>
                  </a:lnTo>
                  <a:lnTo>
                    <a:pt x="2322" y="4028"/>
                  </a:lnTo>
                  <a:lnTo>
                    <a:pt x="2456" y="4019"/>
                  </a:lnTo>
                  <a:lnTo>
                    <a:pt x="2679" y="3930"/>
                  </a:lnTo>
                  <a:lnTo>
                    <a:pt x="2858" y="3769"/>
                  </a:lnTo>
                  <a:lnTo>
                    <a:pt x="2965" y="3555"/>
                  </a:lnTo>
                  <a:lnTo>
                    <a:pt x="2983" y="3430"/>
                  </a:lnTo>
                  <a:lnTo>
                    <a:pt x="3153" y="1760"/>
                  </a:lnTo>
                  <a:lnTo>
                    <a:pt x="3483" y="1760"/>
                  </a:lnTo>
                  <a:lnTo>
                    <a:pt x="3304" y="3331"/>
                  </a:lnTo>
                  <a:lnTo>
                    <a:pt x="3295" y="3474"/>
                  </a:lnTo>
                  <a:lnTo>
                    <a:pt x="3376" y="3715"/>
                  </a:lnTo>
                  <a:lnTo>
                    <a:pt x="3545" y="3903"/>
                  </a:lnTo>
                  <a:lnTo>
                    <a:pt x="3778" y="4010"/>
                  </a:lnTo>
                  <a:lnTo>
                    <a:pt x="3921" y="4028"/>
                  </a:lnTo>
                  <a:lnTo>
                    <a:pt x="3929" y="4028"/>
                  </a:lnTo>
                  <a:lnTo>
                    <a:pt x="4046" y="4019"/>
                  </a:lnTo>
                  <a:lnTo>
                    <a:pt x="4242" y="3939"/>
                  </a:lnTo>
                  <a:lnTo>
                    <a:pt x="4403" y="3805"/>
                  </a:lnTo>
                  <a:lnTo>
                    <a:pt x="4510" y="3617"/>
                  </a:lnTo>
                  <a:lnTo>
                    <a:pt x="4537" y="3510"/>
                  </a:lnTo>
                  <a:lnTo>
                    <a:pt x="4867" y="1688"/>
                  </a:lnTo>
                  <a:lnTo>
                    <a:pt x="5099" y="1688"/>
                  </a:lnTo>
                  <a:lnTo>
                    <a:pt x="4876" y="3367"/>
                  </a:lnTo>
                  <a:lnTo>
                    <a:pt x="4876" y="3492"/>
                  </a:lnTo>
                  <a:lnTo>
                    <a:pt x="4947" y="3733"/>
                  </a:lnTo>
                  <a:lnTo>
                    <a:pt x="5108" y="3912"/>
                  </a:lnTo>
                  <a:lnTo>
                    <a:pt x="5331" y="4010"/>
                  </a:lnTo>
                  <a:lnTo>
                    <a:pt x="5456" y="4028"/>
                  </a:lnTo>
                  <a:lnTo>
                    <a:pt x="5474" y="4028"/>
                  </a:lnTo>
                  <a:lnTo>
                    <a:pt x="5581" y="4019"/>
                  </a:lnTo>
                  <a:lnTo>
                    <a:pt x="5769" y="3948"/>
                  </a:lnTo>
                  <a:lnTo>
                    <a:pt x="5930" y="3814"/>
                  </a:lnTo>
                  <a:lnTo>
                    <a:pt x="6028" y="3635"/>
                  </a:lnTo>
                  <a:lnTo>
                    <a:pt x="6046" y="3528"/>
                  </a:lnTo>
                  <a:lnTo>
                    <a:pt x="6457" y="876"/>
                  </a:lnTo>
                  <a:lnTo>
                    <a:pt x="6466" y="706"/>
                  </a:lnTo>
                  <a:lnTo>
                    <a:pt x="6376" y="393"/>
                  </a:lnTo>
                  <a:lnTo>
                    <a:pt x="6171" y="152"/>
                  </a:lnTo>
                  <a:lnTo>
                    <a:pt x="5876" y="18"/>
                  </a:lnTo>
                  <a:lnTo>
                    <a:pt x="5706" y="0"/>
                  </a:lnTo>
                  <a:close/>
                </a:path>
              </a:pathLst>
            </a:custGeom>
            <a:solidFill>
              <a:srgbClr val="933F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4839934" y="1590972"/>
              <a:ext cx="320961" cy="199026"/>
            </a:xfrm>
            <a:custGeom>
              <a:avLst/>
              <a:gdLst/>
              <a:ahLst/>
              <a:cxnLst/>
              <a:rect l="l" t="t" r="r" b="b"/>
              <a:pathLst>
                <a:path w="6957" h="4314" extrusionOk="0">
                  <a:moveTo>
                    <a:pt x="1277" y="0"/>
                  </a:moveTo>
                  <a:lnTo>
                    <a:pt x="1090" y="9"/>
                  </a:lnTo>
                  <a:lnTo>
                    <a:pt x="742" y="143"/>
                  </a:lnTo>
                  <a:lnTo>
                    <a:pt x="465" y="384"/>
                  </a:lnTo>
                  <a:lnTo>
                    <a:pt x="295" y="715"/>
                  </a:lnTo>
                  <a:lnTo>
                    <a:pt x="259" y="902"/>
                  </a:lnTo>
                  <a:lnTo>
                    <a:pt x="9" y="2992"/>
                  </a:lnTo>
                  <a:lnTo>
                    <a:pt x="0" y="3143"/>
                  </a:lnTo>
                  <a:lnTo>
                    <a:pt x="90" y="3411"/>
                  </a:lnTo>
                  <a:lnTo>
                    <a:pt x="277" y="3617"/>
                  </a:lnTo>
                  <a:lnTo>
                    <a:pt x="536" y="3733"/>
                  </a:lnTo>
                  <a:lnTo>
                    <a:pt x="679" y="3742"/>
                  </a:lnTo>
                  <a:lnTo>
                    <a:pt x="813" y="3742"/>
                  </a:lnTo>
                  <a:lnTo>
                    <a:pt x="1036" y="3661"/>
                  </a:lnTo>
                  <a:lnTo>
                    <a:pt x="1215" y="3510"/>
                  </a:lnTo>
                  <a:lnTo>
                    <a:pt x="1331" y="3304"/>
                  </a:lnTo>
                  <a:lnTo>
                    <a:pt x="1358" y="3188"/>
                  </a:lnTo>
                  <a:lnTo>
                    <a:pt x="1572" y="1974"/>
                  </a:lnTo>
                  <a:lnTo>
                    <a:pt x="1983" y="1974"/>
                  </a:lnTo>
                  <a:lnTo>
                    <a:pt x="1786" y="3519"/>
                  </a:lnTo>
                  <a:lnTo>
                    <a:pt x="1777" y="3670"/>
                  </a:lnTo>
                  <a:lnTo>
                    <a:pt x="1867" y="3956"/>
                  </a:lnTo>
                  <a:lnTo>
                    <a:pt x="2063" y="4179"/>
                  </a:lnTo>
                  <a:lnTo>
                    <a:pt x="2331" y="4304"/>
                  </a:lnTo>
                  <a:lnTo>
                    <a:pt x="2492" y="4313"/>
                  </a:lnTo>
                  <a:lnTo>
                    <a:pt x="2510" y="4313"/>
                  </a:lnTo>
                  <a:lnTo>
                    <a:pt x="2644" y="4304"/>
                  </a:lnTo>
                  <a:lnTo>
                    <a:pt x="2885" y="4215"/>
                  </a:lnTo>
                  <a:lnTo>
                    <a:pt x="3072" y="4045"/>
                  </a:lnTo>
                  <a:lnTo>
                    <a:pt x="3188" y="3813"/>
                  </a:lnTo>
                  <a:lnTo>
                    <a:pt x="3215" y="3679"/>
                  </a:lnTo>
                  <a:lnTo>
                    <a:pt x="3394" y="1884"/>
                  </a:lnTo>
                  <a:lnTo>
                    <a:pt x="3742" y="1884"/>
                  </a:lnTo>
                  <a:lnTo>
                    <a:pt x="3554" y="3581"/>
                  </a:lnTo>
                  <a:lnTo>
                    <a:pt x="3546" y="3724"/>
                  </a:lnTo>
                  <a:lnTo>
                    <a:pt x="3635" y="3983"/>
                  </a:lnTo>
                  <a:lnTo>
                    <a:pt x="3822" y="4188"/>
                  </a:lnTo>
                  <a:lnTo>
                    <a:pt x="4072" y="4304"/>
                  </a:lnTo>
                  <a:lnTo>
                    <a:pt x="4215" y="4313"/>
                  </a:lnTo>
                  <a:lnTo>
                    <a:pt x="4349" y="4313"/>
                  </a:lnTo>
                  <a:lnTo>
                    <a:pt x="4564" y="4233"/>
                  </a:lnTo>
                  <a:lnTo>
                    <a:pt x="4742" y="4081"/>
                  </a:lnTo>
                  <a:lnTo>
                    <a:pt x="4858" y="3885"/>
                  </a:lnTo>
                  <a:lnTo>
                    <a:pt x="4885" y="3769"/>
                  </a:lnTo>
                  <a:lnTo>
                    <a:pt x="5233" y="1813"/>
                  </a:lnTo>
                  <a:lnTo>
                    <a:pt x="5483" y="1813"/>
                  </a:lnTo>
                  <a:lnTo>
                    <a:pt x="5251" y="3608"/>
                  </a:lnTo>
                  <a:lnTo>
                    <a:pt x="5242" y="3751"/>
                  </a:lnTo>
                  <a:lnTo>
                    <a:pt x="5323" y="4001"/>
                  </a:lnTo>
                  <a:lnTo>
                    <a:pt x="5492" y="4197"/>
                  </a:lnTo>
                  <a:lnTo>
                    <a:pt x="5733" y="4304"/>
                  </a:lnTo>
                  <a:lnTo>
                    <a:pt x="5876" y="4313"/>
                  </a:lnTo>
                  <a:lnTo>
                    <a:pt x="6001" y="4313"/>
                  </a:lnTo>
                  <a:lnTo>
                    <a:pt x="6207" y="4233"/>
                  </a:lnTo>
                  <a:lnTo>
                    <a:pt x="6376" y="4090"/>
                  </a:lnTo>
                  <a:lnTo>
                    <a:pt x="6484" y="3894"/>
                  </a:lnTo>
                  <a:lnTo>
                    <a:pt x="6510" y="3786"/>
                  </a:lnTo>
                  <a:lnTo>
                    <a:pt x="6948" y="938"/>
                  </a:lnTo>
                  <a:lnTo>
                    <a:pt x="6957" y="750"/>
                  </a:lnTo>
                  <a:lnTo>
                    <a:pt x="6859" y="420"/>
                  </a:lnTo>
                  <a:lnTo>
                    <a:pt x="6635" y="161"/>
                  </a:lnTo>
                  <a:lnTo>
                    <a:pt x="6323" y="9"/>
                  </a:lnTo>
                  <a:lnTo>
                    <a:pt x="6135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6000544" y="1590972"/>
              <a:ext cx="320546" cy="199026"/>
            </a:xfrm>
            <a:custGeom>
              <a:avLst/>
              <a:gdLst/>
              <a:ahLst/>
              <a:cxnLst/>
              <a:rect l="l" t="t" r="r" b="b"/>
              <a:pathLst>
                <a:path w="6948" h="4314" extrusionOk="0">
                  <a:moveTo>
                    <a:pt x="822" y="0"/>
                  </a:moveTo>
                  <a:lnTo>
                    <a:pt x="634" y="9"/>
                  </a:lnTo>
                  <a:lnTo>
                    <a:pt x="322" y="161"/>
                  </a:lnTo>
                  <a:lnTo>
                    <a:pt x="98" y="420"/>
                  </a:lnTo>
                  <a:lnTo>
                    <a:pt x="0" y="750"/>
                  </a:lnTo>
                  <a:lnTo>
                    <a:pt x="9" y="938"/>
                  </a:lnTo>
                  <a:lnTo>
                    <a:pt x="447" y="3786"/>
                  </a:lnTo>
                  <a:lnTo>
                    <a:pt x="473" y="3894"/>
                  </a:lnTo>
                  <a:lnTo>
                    <a:pt x="581" y="4090"/>
                  </a:lnTo>
                  <a:lnTo>
                    <a:pt x="750" y="4233"/>
                  </a:lnTo>
                  <a:lnTo>
                    <a:pt x="956" y="4313"/>
                  </a:lnTo>
                  <a:lnTo>
                    <a:pt x="1081" y="4313"/>
                  </a:lnTo>
                  <a:lnTo>
                    <a:pt x="1223" y="4304"/>
                  </a:lnTo>
                  <a:lnTo>
                    <a:pt x="1465" y="4197"/>
                  </a:lnTo>
                  <a:lnTo>
                    <a:pt x="1634" y="4001"/>
                  </a:lnTo>
                  <a:lnTo>
                    <a:pt x="1715" y="3751"/>
                  </a:lnTo>
                  <a:lnTo>
                    <a:pt x="1706" y="3608"/>
                  </a:lnTo>
                  <a:lnTo>
                    <a:pt x="1474" y="1813"/>
                  </a:lnTo>
                  <a:lnTo>
                    <a:pt x="1724" y="1813"/>
                  </a:lnTo>
                  <a:lnTo>
                    <a:pt x="2072" y="3769"/>
                  </a:lnTo>
                  <a:lnTo>
                    <a:pt x="2099" y="3885"/>
                  </a:lnTo>
                  <a:lnTo>
                    <a:pt x="2215" y="4081"/>
                  </a:lnTo>
                  <a:lnTo>
                    <a:pt x="2393" y="4233"/>
                  </a:lnTo>
                  <a:lnTo>
                    <a:pt x="2608" y="4313"/>
                  </a:lnTo>
                  <a:lnTo>
                    <a:pt x="2742" y="4313"/>
                  </a:lnTo>
                  <a:lnTo>
                    <a:pt x="2884" y="4304"/>
                  </a:lnTo>
                  <a:lnTo>
                    <a:pt x="3134" y="4188"/>
                  </a:lnTo>
                  <a:lnTo>
                    <a:pt x="3322" y="3983"/>
                  </a:lnTo>
                  <a:lnTo>
                    <a:pt x="3402" y="3724"/>
                  </a:lnTo>
                  <a:lnTo>
                    <a:pt x="3402" y="3581"/>
                  </a:lnTo>
                  <a:lnTo>
                    <a:pt x="3215" y="1884"/>
                  </a:lnTo>
                  <a:lnTo>
                    <a:pt x="3554" y="1884"/>
                  </a:lnTo>
                  <a:lnTo>
                    <a:pt x="3742" y="3679"/>
                  </a:lnTo>
                  <a:lnTo>
                    <a:pt x="3760" y="3813"/>
                  </a:lnTo>
                  <a:lnTo>
                    <a:pt x="3885" y="4045"/>
                  </a:lnTo>
                  <a:lnTo>
                    <a:pt x="4072" y="4215"/>
                  </a:lnTo>
                  <a:lnTo>
                    <a:pt x="4313" y="4304"/>
                  </a:lnTo>
                  <a:lnTo>
                    <a:pt x="4447" y="4313"/>
                  </a:lnTo>
                  <a:lnTo>
                    <a:pt x="4465" y="4313"/>
                  </a:lnTo>
                  <a:lnTo>
                    <a:pt x="4626" y="4304"/>
                  </a:lnTo>
                  <a:lnTo>
                    <a:pt x="4894" y="4179"/>
                  </a:lnTo>
                  <a:lnTo>
                    <a:pt x="5090" y="3956"/>
                  </a:lnTo>
                  <a:lnTo>
                    <a:pt x="5179" y="3670"/>
                  </a:lnTo>
                  <a:lnTo>
                    <a:pt x="5171" y="3519"/>
                  </a:lnTo>
                  <a:lnTo>
                    <a:pt x="4974" y="1974"/>
                  </a:lnTo>
                  <a:lnTo>
                    <a:pt x="5385" y="1974"/>
                  </a:lnTo>
                  <a:lnTo>
                    <a:pt x="5599" y="3188"/>
                  </a:lnTo>
                  <a:lnTo>
                    <a:pt x="5626" y="3304"/>
                  </a:lnTo>
                  <a:lnTo>
                    <a:pt x="5742" y="3510"/>
                  </a:lnTo>
                  <a:lnTo>
                    <a:pt x="5921" y="3661"/>
                  </a:lnTo>
                  <a:lnTo>
                    <a:pt x="6135" y="3742"/>
                  </a:lnTo>
                  <a:lnTo>
                    <a:pt x="6278" y="3742"/>
                  </a:lnTo>
                  <a:lnTo>
                    <a:pt x="6421" y="3733"/>
                  </a:lnTo>
                  <a:lnTo>
                    <a:pt x="6680" y="3617"/>
                  </a:lnTo>
                  <a:lnTo>
                    <a:pt x="6867" y="3411"/>
                  </a:lnTo>
                  <a:lnTo>
                    <a:pt x="6948" y="3143"/>
                  </a:lnTo>
                  <a:lnTo>
                    <a:pt x="6948" y="2992"/>
                  </a:lnTo>
                  <a:lnTo>
                    <a:pt x="6698" y="902"/>
                  </a:lnTo>
                  <a:lnTo>
                    <a:pt x="6662" y="715"/>
                  </a:lnTo>
                  <a:lnTo>
                    <a:pt x="6483" y="384"/>
                  </a:lnTo>
                  <a:lnTo>
                    <a:pt x="6215" y="143"/>
                  </a:lnTo>
                  <a:lnTo>
                    <a:pt x="5867" y="9"/>
                  </a:lnTo>
                  <a:lnTo>
                    <a:pt x="5680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7959945" y="1648834"/>
              <a:ext cx="248068" cy="154137"/>
            </a:xfrm>
            <a:custGeom>
              <a:avLst/>
              <a:gdLst/>
              <a:ahLst/>
              <a:cxnLst/>
              <a:rect l="l" t="t" r="r" b="b"/>
              <a:pathLst>
                <a:path w="5377" h="3341" extrusionOk="0">
                  <a:moveTo>
                    <a:pt x="634" y="1"/>
                  </a:moveTo>
                  <a:lnTo>
                    <a:pt x="500" y="10"/>
                  </a:lnTo>
                  <a:lnTo>
                    <a:pt x="250" y="126"/>
                  </a:lnTo>
                  <a:lnTo>
                    <a:pt x="81" y="331"/>
                  </a:lnTo>
                  <a:lnTo>
                    <a:pt x="0" y="590"/>
                  </a:lnTo>
                  <a:lnTo>
                    <a:pt x="18" y="724"/>
                  </a:lnTo>
                  <a:lnTo>
                    <a:pt x="348" y="2930"/>
                  </a:lnTo>
                  <a:lnTo>
                    <a:pt x="366" y="3019"/>
                  </a:lnTo>
                  <a:lnTo>
                    <a:pt x="456" y="3162"/>
                  </a:lnTo>
                  <a:lnTo>
                    <a:pt x="581" y="3278"/>
                  </a:lnTo>
                  <a:lnTo>
                    <a:pt x="741" y="3332"/>
                  </a:lnTo>
                  <a:lnTo>
                    <a:pt x="831" y="3341"/>
                  </a:lnTo>
                  <a:lnTo>
                    <a:pt x="840" y="3341"/>
                  </a:lnTo>
                  <a:lnTo>
                    <a:pt x="947" y="3332"/>
                  </a:lnTo>
                  <a:lnTo>
                    <a:pt x="1134" y="3242"/>
                  </a:lnTo>
                  <a:lnTo>
                    <a:pt x="1268" y="3091"/>
                  </a:lnTo>
                  <a:lnTo>
                    <a:pt x="1331" y="2903"/>
                  </a:lnTo>
                  <a:lnTo>
                    <a:pt x="1322" y="2796"/>
                  </a:lnTo>
                  <a:lnTo>
                    <a:pt x="1143" y="1403"/>
                  </a:lnTo>
                  <a:lnTo>
                    <a:pt x="1340" y="1403"/>
                  </a:lnTo>
                  <a:lnTo>
                    <a:pt x="1608" y="2912"/>
                  </a:lnTo>
                  <a:lnTo>
                    <a:pt x="1625" y="3001"/>
                  </a:lnTo>
                  <a:lnTo>
                    <a:pt x="1715" y="3162"/>
                  </a:lnTo>
                  <a:lnTo>
                    <a:pt x="1849" y="3269"/>
                  </a:lnTo>
                  <a:lnTo>
                    <a:pt x="2018" y="3332"/>
                  </a:lnTo>
                  <a:lnTo>
                    <a:pt x="2108" y="3341"/>
                  </a:lnTo>
                  <a:lnTo>
                    <a:pt x="2126" y="3341"/>
                  </a:lnTo>
                  <a:lnTo>
                    <a:pt x="2233" y="3332"/>
                  </a:lnTo>
                  <a:lnTo>
                    <a:pt x="2429" y="3242"/>
                  </a:lnTo>
                  <a:lnTo>
                    <a:pt x="2572" y="3082"/>
                  </a:lnTo>
                  <a:lnTo>
                    <a:pt x="2635" y="2885"/>
                  </a:lnTo>
                  <a:lnTo>
                    <a:pt x="2635" y="2769"/>
                  </a:lnTo>
                  <a:lnTo>
                    <a:pt x="2483" y="1456"/>
                  </a:lnTo>
                  <a:lnTo>
                    <a:pt x="2760" y="1456"/>
                  </a:lnTo>
                  <a:lnTo>
                    <a:pt x="2894" y="2850"/>
                  </a:lnTo>
                  <a:lnTo>
                    <a:pt x="2911" y="2948"/>
                  </a:lnTo>
                  <a:lnTo>
                    <a:pt x="3010" y="3126"/>
                  </a:lnTo>
                  <a:lnTo>
                    <a:pt x="3152" y="3260"/>
                  </a:lnTo>
                  <a:lnTo>
                    <a:pt x="3340" y="3332"/>
                  </a:lnTo>
                  <a:lnTo>
                    <a:pt x="3447" y="3341"/>
                  </a:lnTo>
                  <a:lnTo>
                    <a:pt x="3456" y="3341"/>
                  </a:lnTo>
                  <a:lnTo>
                    <a:pt x="3572" y="3332"/>
                  </a:lnTo>
                  <a:lnTo>
                    <a:pt x="3787" y="3234"/>
                  </a:lnTo>
                  <a:lnTo>
                    <a:pt x="3938" y="3064"/>
                  </a:lnTo>
                  <a:lnTo>
                    <a:pt x="4010" y="2841"/>
                  </a:lnTo>
                  <a:lnTo>
                    <a:pt x="4001" y="2725"/>
                  </a:lnTo>
                  <a:lnTo>
                    <a:pt x="3849" y="1528"/>
                  </a:lnTo>
                  <a:lnTo>
                    <a:pt x="4162" y="1528"/>
                  </a:lnTo>
                  <a:lnTo>
                    <a:pt x="4331" y="2466"/>
                  </a:lnTo>
                  <a:lnTo>
                    <a:pt x="4349" y="2555"/>
                  </a:lnTo>
                  <a:lnTo>
                    <a:pt x="4438" y="2716"/>
                  </a:lnTo>
                  <a:lnTo>
                    <a:pt x="4581" y="2832"/>
                  </a:lnTo>
                  <a:lnTo>
                    <a:pt x="4751" y="2894"/>
                  </a:lnTo>
                  <a:lnTo>
                    <a:pt x="4840" y="2903"/>
                  </a:lnTo>
                  <a:lnTo>
                    <a:pt x="4849" y="2903"/>
                  </a:lnTo>
                  <a:lnTo>
                    <a:pt x="4965" y="2894"/>
                  </a:lnTo>
                  <a:lnTo>
                    <a:pt x="5171" y="2796"/>
                  </a:lnTo>
                  <a:lnTo>
                    <a:pt x="5305" y="2635"/>
                  </a:lnTo>
                  <a:lnTo>
                    <a:pt x="5376" y="2430"/>
                  </a:lnTo>
                  <a:lnTo>
                    <a:pt x="5367" y="2314"/>
                  </a:lnTo>
                  <a:lnTo>
                    <a:pt x="5180" y="697"/>
                  </a:lnTo>
                  <a:lnTo>
                    <a:pt x="5153" y="555"/>
                  </a:lnTo>
                  <a:lnTo>
                    <a:pt x="5019" y="305"/>
                  </a:lnTo>
                  <a:lnTo>
                    <a:pt x="4805" y="117"/>
                  </a:lnTo>
                  <a:lnTo>
                    <a:pt x="4537" y="10"/>
                  </a:lnTo>
                  <a:lnTo>
                    <a:pt x="4394" y="1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7109142" y="1623320"/>
              <a:ext cx="248068" cy="154137"/>
            </a:xfrm>
            <a:custGeom>
              <a:avLst/>
              <a:gdLst/>
              <a:ahLst/>
              <a:cxnLst/>
              <a:rect l="l" t="t" r="r" b="b"/>
              <a:pathLst>
                <a:path w="5377" h="3341" extrusionOk="0">
                  <a:moveTo>
                    <a:pt x="983" y="0"/>
                  </a:moveTo>
                  <a:lnTo>
                    <a:pt x="840" y="9"/>
                  </a:lnTo>
                  <a:lnTo>
                    <a:pt x="572" y="107"/>
                  </a:lnTo>
                  <a:lnTo>
                    <a:pt x="358" y="295"/>
                  </a:lnTo>
                  <a:lnTo>
                    <a:pt x="224" y="554"/>
                  </a:lnTo>
                  <a:lnTo>
                    <a:pt x="197" y="697"/>
                  </a:lnTo>
                  <a:lnTo>
                    <a:pt x="10" y="2313"/>
                  </a:lnTo>
                  <a:lnTo>
                    <a:pt x="1" y="2429"/>
                  </a:lnTo>
                  <a:lnTo>
                    <a:pt x="72" y="2635"/>
                  </a:lnTo>
                  <a:lnTo>
                    <a:pt x="215" y="2795"/>
                  </a:lnTo>
                  <a:lnTo>
                    <a:pt x="412" y="2885"/>
                  </a:lnTo>
                  <a:lnTo>
                    <a:pt x="528" y="2894"/>
                  </a:lnTo>
                  <a:lnTo>
                    <a:pt x="626" y="2894"/>
                  </a:lnTo>
                  <a:lnTo>
                    <a:pt x="796" y="2822"/>
                  </a:lnTo>
                  <a:lnTo>
                    <a:pt x="938" y="2715"/>
                  </a:lnTo>
                  <a:lnTo>
                    <a:pt x="1028" y="2554"/>
                  </a:lnTo>
                  <a:lnTo>
                    <a:pt x="1046" y="2465"/>
                  </a:lnTo>
                  <a:lnTo>
                    <a:pt x="1215" y="1527"/>
                  </a:lnTo>
                  <a:lnTo>
                    <a:pt x="1528" y="1527"/>
                  </a:lnTo>
                  <a:lnTo>
                    <a:pt x="1376" y="2715"/>
                  </a:lnTo>
                  <a:lnTo>
                    <a:pt x="1367" y="2840"/>
                  </a:lnTo>
                  <a:lnTo>
                    <a:pt x="1439" y="3063"/>
                  </a:lnTo>
                  <a:lnTo>
                    <a:pt x="1590" y="3233"/>
                  </a:lnTo>
                  <a:lnTo>
                    <a:pt x="1805" y="3331"/>
                  </a:lnTo>
                  <a:lnTo>
                    <a:pt x="1921" y="3340"/>
                  </a:lnTo>
                  <a:lnTo>
                    <a:pt x="1939" y="3340"/>
                  </a:lnTo>
                  <a:lnTo>
                    <a:pt x="2037" y="3331"/>
                  </a:lnTo>
                  <a:lnTo>
                    <a:pt x="2224" y="3260"/>
                  </a:lnTo>
                  <a:lnTo>
                    <a:pt x="2376" y="3126"/>
                  </a:lnTo>
                  <a:lnTo>
                    <a:pt x="2465" y="2947"/>
                  </a:lnTo>
                  <a:lnTo>
                    <a:pt x="2483" y="2840"/>
                  </a:lnTo>
                  <a:lnTo>
                    <a:pt x="2626" y="1456"/>
                  </a:lnTo>
                  <a:lnTo>
                    <a:pt x="2894" y="1456"/>
                  </a:lnTo>
                  <a:lnTo>
                    <a:pt x="2742" y="2769"/>
                  </a:lnTo>
                  <a:lnTo>
                    <a:pt x="2742" y="2876"/>
                  </a:lnTo>
                  <a:lnTo>
                    <a:pt x="2805" y="3081"/>
                  </a:lnTo>
                  <a:lnTo>
                    <a:pt x="2948" y="3242"/>
                  </a:lnTo>
                  <a:lnTo>
                    <a:pt x="3144" y="3331"/>
                  </a:lnTo>
                  <a:lnTo>
                    <a:pt x="3251" y="3340"/>
                  </a:lnTo>
                  <a:lnTo>
                    <a:pt x="3269" y="3340"/>
                  </a:lnTo>
                  <a:lnTo>
                    <a:pt x="3358" y="3331"/>
                  </a:lnTo>
                  <a:lnTo>
                    <a:pt x="3528" y="3269"/>
                  </a:lnTo>
                  <a:lnTo>
                    <a:pt x="3662" y="3153"/>
                  </a:lnTo>
                  <a:lnTo>
                    <a:pt x="3751" y="3001"/>
                  </a:lnTo>
                  <a:lnTo>
                    <a:pt x="3769" y="2911"/>
                  </a:lnTo>
                  <a:lnTo>
                    <a:pt x="4046" y="1402"/>
                  </a:lnTo>
                  <a:lnTo>
                    <a:pt x="4234" y="1402"/>
                  </a:lnTo>
                  <a:lnTo>
                    <a:pt x="4055" y="2786"/>
                  </a:lnTo>
                  <a:lnTo>
                    <a:pt x="4046" y="2894"/>
                  </a:lnTo>
                  <a:lnTo>
                    <a:pt x="4109" y="3090"/>
                  </a:lnTo>
                  <a:lnTo>
                    <a:pt x="4243" y="3242"/>
                  </a:lnTo>
                  <a:lnTo>
                    <a:pt x="4430" y="3331"/>
                  </a:lnTo>
                  <a:lnTo>
                    <a:pt x="4537" y="3340"/>
                  </a:lnTo>
                  <a:lnTo>
                    <a:pt x="4546" y="3340"/>
                  </a:lnTo>
                  <a:lnTo>
                    <a:pt x="4635" y="3331"/>
                  </a:lnTo>
                  <a:lnTo>
                    <a:pt x="4796" y="3269"/>
                  </a:lnTo>
                  <a:lnTo>
                    <a:pt x="4921" y="3161"/>
                  </a:lnTo>
                  <a:lnTo>
                    <a:pt x="5011" y="3010"/>
                  </a:lnTo>
                  <a:lnTo>
                    <a:pt x="5028" y="2920"/>
                  </a:lnTo>
                  <a:lnTo>
                    <a:pt x="5359" y="724"/>
                  </a:lnTo>
                  <a:lnTo>
                    <a:pt x="5377" y="581"/>
                  </a:lnTo>
                  <a:lnTo>
                    <a:pt x="5296" y="322"/>
                  </a:lnTo>
                  <a:lnTo>
                    <a:pt x="5127" y="125"/>
                  </a:lnTo>
                  <a:lnTo>
                    <a:pt x="4886" y="9"/>
                  </a:lnTo>
                  <a:lnTo>
                    <a:pt x="4743" y="0"/>
                  </a:lnTo>
                  <a:close/>
                </a:path>
              </a:pathLst>
            </a:cu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1" name="Google Shape;541;p22"/>
          <p:cNvGrpSpPr/>
          <p:nvPr/>
        </p:nvGrpSpPr>
        <p:grpSpPr>
          <a:xfrm>
            <a:off x="643679" y="3955313"/>
            <a:ext cx="1510805" cy="785540"/>
            <a:chOff x="635275" y="3955313"/>
            <a:chExt cx="1510805" cy="785540"/>
          </a:xfrm>
        </p:grpSpPr>
        <p:sp>
          <p:nvSpPr>
            <p:cNvPr id="542" name="Google Shape;542;p22"/>
            <p:cNvSpPr txBox="1"/>
            <p:nvPr/>
          </p:nvSpPr>
          <p:spPr>
            <a:xfrm>
              <a:off x="635280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3" name="Google Shape;543;p22"/>
            <p:cNvSpPr txBox="1"/>
            <p:nvPr/>
          </p:nvSpPr>
          <p:spPr>
            <a:xfrm>
              <a:off x="635275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44" name="Google Shape;544;p22"/>
          <p:cNvGrpSpPr/>
          <p:nvPr/>
        </p:nvGrpSpPr>
        <p:grpSpPr>
          <a:xfrm>
            <a:off x="7006334" y="3955313"/>
            <a:ext cx="1510825" cy="785540"/>
            <a:chOff x="6997930" y="3955313"/>
            <a:chExt cx="1510825" cy="785540"/>
          </a:xfrm>
        </p:grpSpPr>
        <p:sp>
          <p:nvSpPr>
            <p:cNvPr id="545" name="Google Shape;545;p22"/>
            <p:cNvSpPr txBox="1"/>
            <p:nvPr/>
          </p:nvSpPr>
          <p:spPr>
            <a:xfrm>
              <a:off x="6997955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6" name="Google Shape;546;p22"/>
            <p:cNvSpPr txBox="1"/>
            <p:nvPr/>
          </p:nvSpPr>
          <p:spPr>
            <a:xfrm>
              <a:off x="6997930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47" name="Google Shape;547;p22"/>
          <p:cNvGrpSpPr/>
          <p:nvPr/>
        </p:nvGrpSpPr>
        <p:grpSpPr>
          <a:xfrm>
            <a:off x="4885443" y="3955313"/>
            <a:ext cx="1510819" cy="785540"/>
            <a:chOff x="4877045" y="3955313"/>
            <a:chExt cx="1510819" cy="785540"/>
          </a:xfrm>
        </p:grpSpPr>
        <p:sp>
          <p:nvSpPr>
            <p:cNvPr id="548" name="Google Shape;548;p22"/>
            <p:cNvSpPr txBox="1"/>
            <p:nvPr/>
          </p:nvSpPr>
          <p:spPr>
            <a:xfrm>
              <a:off x="4877063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49" name="Google Shape;549;p22"/>
            <p:cNvSpPr txBox="1"/>
            <p:nvPr/>
          </p:nvSpPr>
          <p:spPr>
            <a:xfrm>
              <a:off x="4877045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50" name="Google Shape;550;p22"/>
          <p:cNvGrpSpPr/>
          <p:nvPr/>
        </p:nvGrpSpPr>
        <p:grpSpPr>
          <a:xfrm>
            <a:off x="2764558" y="3955313"/>
            <a:ext cx="1510812" cy="785540"/>
            <a:chOff x="2756160" y="3955313"/>
            <a:chExt cx="1510812" cy="785540"/>
          </a:xfrm>
        </p:grpSpPr>
        <p:sp>
          <p:nvSpPr>
            <p:cNvPr id="551" name="Google Shape;551;p22"/>
            <p:cNvSpPr txBox="1"/>
            <p:nvPr/>
          </p:nvSpPr>
          <p:spPr>
            <a:xfrm>
              <a:off x="2756172" y="395531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552" name="Google Shape;552;p22"/>
            <p:cNvSpPr txBox="1"/>
            <p:nvPr/>
          </p:nvSpPr>
          <p:spPr>
            <a:xfrm>
              <a:off x="2756160" y="4234152"/>
              <a:ext cx="1510800" cy="50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live 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23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558" name="Google Shape;558;p23"/>
          <p:cNvGrpSpPr/>
          <p:nvPr/>
        </p:nvGrpSpPr>
        <p:grpSpPr>
          <a:xfrm>
            <a:off x="540909" y="1684775"/>
            <a:ext cx="1979435" cy="1080300"/>
            <a:chOff x="498887" y="1684775"/>
            <a:chExt cx="1979435" cy="1080300"/>
          </a:xfrm>
        </p:grpSpPr>
        <p:sp>
          <p:nvSpPr>
            <p:cNvPr id="559" name="Google Shape;559;p23"/>
            <p:cNvSpPr/>
            <p:nvPr/>
          </p:nvSpPr>
          <p:spPr>
            <a:xfrm>
              <a:off x="498887" y="2114375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gas giant</a:t>
              </a:r>
              <a:b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0" name="Google Shape;560;p23"/>
            <p:cNvSpPr txBox="1"/>
            <p:nvPr/>
          </p:nvSpPr>
          <p:spPr>
            <a:xfrm>
              <a:off x="498922" y="1684775"/>
              <a:ext cx="1979400" cy="42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61" name="Google Shape;561;p23"/>
          <p:cNvGrpSpPr/>
          <p:nvPr/>
        </p:nvGrpSpPr>
        <p:grpSpPr>
          <a:xfrm>
            <a:off x="2596497" y="1684775"/>
            <a:ext cx="1979402" cy="1080293"/>
            <a:chOff x="2554475" y="1684775"/>
            <a:chExt cx="1979402" cy="1080293"/>
          </a:xfrm>
        </p:grpSpPr>
        <p:sp>
          <p:nvSpPr>
            <p:cNvPr id="562" name="Google Shape;562;p23"/>
            <p:cNvSpPr/>
            <p:nvPr/>
          </p:nvSpPr>
          <p:spPr>
            <a:xfrm>
              <a:off x="2554475" y="2114368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3" name="Google Shape;563;p23"/>
            <p:cNvSpPr txBox="1"/>
            <p:nvPr/>
          </p:nvSpPr>
          <p:spPr>
            <a:xfrm>
              <a:off x="2554477" y="1684775"/>
              <a:ext cx="1979400" cy="42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64" name="Google Shape;564;p23"/>
          <p:cNvGrpSpPr/>
          <p:nvPr/>
        </p:nvGrpSpPr>
        <p:grpSpPr>
          <a:xfrm>
            <a:off x="540909" y="3239338"/>
            <a:ext cx="1979437" cy="1080300"/>
            <a:chOff x="498887" y="3239338"/>
            <a:chExt cx="1979437" cy="1080300"/>
          </a:xfrm>
        </p:grpSpPr>
        <p:sp>
          <p:nvSpPr>
            <p:cNvPr id="565" name="Google Shape;565;p23"/>
            <p:cNvSpPr/>
            <p:nvPr/>
          </p:nvSpPr>
          <p:spPr>
            <a:xfrm>
              <a:off x="498887" y="3668938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58750" bIns="91425" anchor="ctr" anchorCtr="0">
              <a:noAutofit/>
            </a:bodyPr>
            <a:lstStyle/>
            <a:p>
              <a:pPr marL="89999" marR="253912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closest planet to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6" name="Google Shape;566;p23"/>
            <p:cNvSpPr txBox="1"/>
            <p:nvPr/>
          </p:nvSpPr>
          <p:spPr>
            <a:xfrm>
              <a:off x="498924" y="3239338"/>
              <a:ext cx="1979400" cy="429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67" name="Google Shape;567;p23"/>
          <p:cNvGrpSpPr/>
          <p:nvPr/>
        </p:nvGrpSpPr>
        <p:grpSpPr>
          <a:xfrm>
            <a:off x="2596547" y="3239338"/>
            <a:ext cx="1979402" cy="1080275"/>
            <a:chOff x="2554525" y="3239338"/>
            <a:chExt cx="1979402" cy="1080275"/>
          </a:xfrm>
        </p:grpSpPr>
        <p:sp>
          <p:nvSpPr>
            <p:cNvPr id="568" name="Google Shape;568;p23"/>
            <p:cNvSpPr/>
            <p:nvPr/>
          </p:nvSpPr>
          <p:spPr>
            <a:xfrm>
              <a:off x="2554525" y="3668913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farthest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69" name="Google Shape;569;p23"/>
            <p:cNvSpPr txBox="1"/>
            <p:nvPr/>
          </p:nvSpPr>
          <p:spPr>
            <a:xfrm>
              <a:off x="2554527" y="3239338"/>
              <a:ext cx="1979400" cy="429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Neptune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570" name="Google Shape;570;p23"/>
          <p:cNvGrpSpPr/>
          <p:nvPr/>
        </p:nvGrpSpPr>
        <p:grpSpPr>
          <a:xfrm>
            <a:off x="4812456" y="1353775"/>
            <a:ext cx="3797254" cy="3264582"/>
            <a:chOff x="1102463" y="1684775"/>
            <a:chExt cx="3203353" cy="2753992"/>
          </a:xfrm>
        </p:grpSpPr>
        <p:sp>
          <p:nvSpPr>
            <p:cNvPr id="571" name="Google Shape;571;p23"/>
            <p:cNvSpPr/>
            <p:nvPr/>
          </p:nvSpPr>
          <p:spPr>
            <a:xfrm>
              <a:off x="1102463" y="4273225"/>
              <a:ext cx="3203353" cy="165542"/>
            </a:xfrm>
            <a:custGeom>
              <a:avLst/>
              <a:gdLst/>
              <a:ahLst/>
              <a:cxnLst/>
              <a:rect l="l" t="t" r="r" b="b"/>
              <a:pathLst>
                <a:path w="309802" h="18753" extrusionOk="0">
                  <a:moveTo>
                    <a:pt x="154901" y="1"/>
                  </a:moveTo>
                  <a:cubicBezTo>
                    <a:pt x="113812" y="1"/>
                    <a:pt x="74415" y="989"/>
                    <a:pt x="45363" y="2751"/>
                  </a:cubicBezTo>
                  <a:cubicBezTo>
                    <a:pt x="16312" y="4501"/>
                    <a:pt x="1" y="6894"/>
                    <a:pt x="1" y="9383"/>
                  </a:cubicBezTo>
                  <a:cubicBezTo>
                    <a:pt x="1" y="11859"/>
                    <a:pt x="16312" y="14252"/>
                    <a:pt x="45363" y="16003"/>
                  </a:cubicBezTo>
                  <a:cubicBezTo>
                    <a:pt x="74415" y="17765"/>
                    <a:pt x="113812" y="18753"/>
                    <a:pt x="154901" y="18753"/>
                  </a:cubicBezTo>
                  <a:cubicBezTo>
                    <a:pt x="195977" y="18753"/>
                    <a:pt x="235387" y="17765"/>
                    <a:pt x="264438" y="16003"/>
                  </a:cubicBezTo>
                  <a:cubicBezTo>
                    <a:pt x="293478" y="14252"/>
                    <a:pt x="309801" y="11859"/>
                    <a:pt x="309801" y="9383"/>
                  </a:cubicBezTo>
                  <a:cubicBezTo>
                    <a:pt x="309801" y="6894"/>
                    <a:pt x="293478" y="4501"/>
                    <a:pt x="264438" y="2751"/>
                  </a:cubicBezTo>
                  <a:cubicBezTo>
                    <a:pt x="235387" y="989"/>
                    <a:pt x="195977" y="1"/>
                    <a:pt x="1549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23"/>
            <p:cNvSpPr/>
            <p:nvPr/>
          </p:nvSpPr>
          <p:spPr>
            <a:xfrm>
              <a:off x="2167889" y="4150765"/>
              <a:ext cx="70654" cy="82059"/>
            </a:xfrm>
            <a:custGeom>
              <a:avLst/>
              <a:gdLst/>
              <a:ahLst/>
              <a:cxnLst/>
              <a:rect l="l" t="t" r="r" b="b"/>
              <a:pathLst>
                <a:path w="7335" h="8519" extrusionOk="0">
                  <a:moveTo>
                    <a:pt x="2377" y="0"/>
                  </a:moveTo>
                  <a:cubicBezTo>
                    <a:pt x="1539" y="0"/>
                    <a:pt x="711" y="155"/>
                    <a:pt x="1" y="573"/>
                  </a:cubicBezTo>
                  <a:lnTo>
                    <a:pt x="1" y="7836"/>
                  </a:lnTo>
                  <a:cubicBezTo>
                    <a:pt x="1108" y="8293"/>
                    <a:pt x="2291" y="8518"/>
                    <a:pt x="3544" y="8518"/>
                  </a:cubicBezTo>
                  <a:cubicBezTo>
                    <a:pt x="4216" y="8518"/>
                    <a:pt x="4909" y="8453"/>
                    <a:pt x="5620" y="8324"/>
                  </a:cubicBezTo>
                  <a:lnTo>
                    <a:pt x="7335" y="1311"/>
                  </a:lnTo>
                  <a:cubicBezTo>
                    <a:pt x="7335" y="1311"/>
                    <a:pt x="4811" y="0"/>
                    <a:pt x="2377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3"/>
            <p:cNvSpPr/>
            <p:nvPr/>
          </p:nvSpPr>
          <p:spPr>
            <a:xfrm>
              <a:off x="2569720" y="4160262"/>
              <a:ext cx="70654" cy="80894"/>
            </a:xfrm>
            <a:custGeom>
              <a:avLst/>
              <a:gdLst/>
              <a:ahLst/>
              <a:cxnLst/>
              <a:rect l="l" t="t" r="r" b="b"/>
              <a:pathLst>
                <a:path w="7335" h="8398" extrusionOk="0">
                  <a:moveTo>
                    <a:pt x="4949" y="0"/>
                  </a:moveTo>
                  <a:cubicBezTo>
                    <a:pt x="2517" y="0"/>
                    <a:pt x="0" y="1302"/>
                    <a:pt x="0" y="1302"/>
                  </a:cubicBezTo>
                  <a:lnTo>
                    <a:pt x="846" y="8398"/>
                  </a:lnTo>
                  <a:lnTo>
                    <a:pt x="6287" y="7921"/>
                  </a:lnTo>
                  <a:lnTo>
                    <a:pt x="7334" y="575"/>
                  </a:lnTo>
                  <a:cubicBezTo>
                    <a:pt x="6621" y="156"/>
                    <a:pt x="5790" y="0"/>
                    <a:pt x="4949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23"/>
            <p:cNvSpPr/>
            <p:nvPr/>
          </p:nvSpPr>
          <p:spPr>
            <a:xfrm>
              <a:off x="2160549" y="2997934"/>
              <a:ext cx="551085" cy="1189084"/>
            </a:xfrm>
            <a:custGeom>
              <a:avLst/>
              <a:gdLst/>
              <a:ahLst/>
              <a:cxnLst/>
              <a:rect l="l" t="t" r="r" b="b"/>
              <a:pathLst>
                <a:path w="57211" h="123445" extrusionOk="0">
                  <a:moveTo>
                    <a:pt x="53579" y="0"/>
                  </a:moveTo>
                  <a:lnTo>
                    <a:pt x="7466" y="1298"/>
                  </a:lnTo>
                  <a:lnTo>
                    <a:pt x="1" y="120837"/>
                  </a:lnTo>
                  <a:lnTo>
                    <a:pt x="8752" y="122289"/>
                  </a:lnTo>
                  <a:lnTo>
                    <a:pt x="28469" y="16764"/>
                  </a:lnTo>
                  <a:cubicBezTo>
                    <a:pt x="28469" y="16764"/>
                    <a:pt x="29855" y="16653"/>
                    <a:pt x="31199" y="16653"/>
                  </a:cubicBezTo>
                  <a:cubicBezTo>
                    <a:pt x="31871" y="16653"/>
                    <a:pt x="32533" y="16681"/>
                    <a:pt x="33005" y="16764"/>
                  </a:cubicBezTo>
                  <a:lnTo>
                    <a:pt x="41935" y="123444"/>
                  </a:lnTo>
                  <a:lnTo>
                    <a:pt x="50257" y="122003"/>
                  </a:lnTo>
                  <a:cubicBezTo>
                    <a:pt x="50257" y="122003"/>
                    <a:pt x="57210" y="41208"/>
                    <a:pt x="53579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3"/>
            <p:cNvSpPr/>
            <p:nvPr/>
          </p:nvSpPr>
          <p:spPr>
            <a:xfrm>
              <a:off x="2228895" y="3168857"/>
              <a:ext cx="176053" cy="941875"/>
            </a:xfrm>
            <a:custGeom>
              <a:avLst/>
              <a:gdLst/>
              <a:ahLst/>
              <a:cxnLst/>
              <a:rect l="l" t="t" r="r" b="b"/>
              <a:pathLst>
                <a:path w="18277" h="97781" extrusionOk="0">
                  <a:moveTo>
                    <a:pt x="17892" y="1"/>
                  </a:moveTo>
                  <a:cubicBezTo>
                    <a:pt x="17725" y="1"/>
                    <a:pt x="17571" y="124"/>
                    <a:pt x="17539" y="304"/>
                  </a:cubicBezTo>
                  <a:lnTo>
                    <a:pt x="37" y="97352"/>
                  </a:lnTo>
                  <a:cubicBezTo>
                    <a:pt x="1" y="97554"/>
                    <a:pt x="132" y="97733"/>
                    <a:pt x="322" y="97769"/>
                  </a:cubicBezTo>
                  <a:cubicBezTo>
                    <a:pt x="346" y="97780"/>
                    <a:pt x="370" y="97780"/>
                    <a:pt x="382" y="97780"/>
                  </a:cubicBezTo>
                  <a:cubicBezTo>
                    <a:pt x="560" y="97780"/>
                    <a:pt x="715" y="97661"/>
                    <a:pt x="739" y="97483"/>
                  </a:cubicBezTo>
                  <a:lnTo>
                    <a:pt x="18241" y="423"/>
                  </a:lnTo>
                  <a:cubicBezTo>
                    <a:pt x="18277" y="233"/>
                    <a:pt x="18146" y="42"/>
                    <a:pt x="17955" y="7"/>
                  </a:cubicBezTo>
                  <a:cubicBezTo>
                    <a:pt x="17934" y="3"/>
                    <a:pt x="17913" y="1"/>
                    <a:pt x="17892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23"/>
            <p:cNvSpPr/>
            <p:nvPr/>
          </p:nvSpPr>
          <p:spPr>
            <a:xfrm>
              <a:off x="2432450" y="3017188"/>
              <a:ext cx="56552" cy="111034"/>
            </a:xfrm>
            <a:custGeom>
              <a:avLst/>
              <a:gdLst/>
              <a:ahLst/>
              <a:cxnLst/>
              <a:rect l="l" t="t" r="r" b="b"/>
              <a:pathLst>
                <a:path w="5871" h="11527" extrusionOk="0">
                  <a:moveTo>
                    <a:pt x="5503" y="1"/>
                  </a:moveTo>
                  <a:cubicBezTo>
                    <a:pt x="5321" y="1"/>
                    <a:pt x="5155" y="140"/>
                    <a:pt x="5132" y="323"/>
                  </a:cubicBezTo>
                  <a:lnTo>
                    <a:pt x="4406" y="8217"/>
                  </a:lnTo>
                  <a:cubicBezTo>
                    <a:pt x="4275" y="9693"/>
                    <a:pt x="3060" y="10801"/>
                    <a:pt x="1572" y="10801"/>
                  </a:cubicBezTo>
                  <a:lnTo>
                    <a:pt x="358" y="10801"/>
                  </a:lnTo>
                  <a:cubicBezTo>
                    <a:pt x="155" y="10801"/>
                    <a:pt x="0" y="10967"/>
                    <a:pt x="0" y="11158"/>
                  </a:cubicBezTo>
                  <a:cubicBezTo>
                    <a:pt x="0" y="11360"/>
                    <a:pt x="155" y="11527"/>
                    <a:pt x="358" y="11527"/>
                  </a:cubicBezTo>
                  <a:lnTo>
                    <a:pt x="1572" y="11527"/>
                  </a:lnTo>
                  <a:cubicBezTo>
                    <a:pt x="3429" y="11527"/>
                    <a:pt x="4965" y="10134"/>
                    <a:pt x="5132" y="8276"/>
                  </a:cubicBezTo>
                  <a:lnTo>
                    <a:pt x="5858" y="394"/>
                  </a:lnTo>
                  <a:cubicBezTo>
                    <a:pt x="5870" y="192"/>
                    <a:pt x="5727" y="13"/>
                    <a:pt x="5525" y="2"/>
                  </a:cubicBezTo>
                  <a:cubicBezTo>
                    <a:pt x="5518" y="1"/>
                    <a:pt x="5510" y="1"/>
                    <a:pt x="5503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3"/>
            <p:cNvSpPr/>
            <p:nvPr/>
          </p:nvSpPr>
          <p:spPr>
            <a:xfrm>
              <a:off x="2505496" y="3168318"/>
              <a:ext cx="80634" cy="954802"/>
            </a:xfrm>
            <a:custGeom>
              <a:avLst/>
              <a:gdLst/>
              <a:ahLst/>
              <a:cxnLst/>
              <a:rect l="l" t="t" r="r" b="b"/>
              <a:pathLst>
                <a:path w="8371" h="99123" extrusionOk="0">
                  <a:moveTo>
                    <a:pt x="387" y="1"/>
                  </a:moveTo>
                  <a:cubicBezTo>
                    <a:pt x="374" y="1"/>
                    <a:pt x="360" y="1"/>
                    <a:pt x="346" y="3"/>
                  </a:cubicBezTo>
                  <a:cubicBezTo>
                    <a:pt x="156" y="15"/>
                    <a:pt x="1" y="193"/>
                    <a:pt x="13" y="384"/>
                  </a:cubicBezTo>
                  <a:lnTo>
                    <a:pt x="7633" y="98789"/>
                  </a:lnTo>
                  <a:cubicBezTo>
                    <a:pt x="7645" y="98979"/>
                    <a:pt x="7799" y="99122"/>
                    <a:pt x="7990" y="99122"/>
                  </a:cubicBezTo>
                  <a:lnTo>
                    <a:pt x="8026" y="99122"/>
                  </a:lnTo>
                  <a:cubicBezTo>
                    <a:pt x="8216" y="99110"/>
                    <a:pt x="8371" y="98932"/>
                    <a:pt x="8347" y="98729"/>
                  </a:cubicBezTo>
                  <a:lnTo>
                    <a:pt x="739" y="336"/>
                  </a:lnTo>
                  <a:cubicBezTo>
                    <a:pt x="728" y="148"/>
                    <a:pt x="572" y="1"/>
                    <a:pt x="387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23"/>
            <p:cNvSpPr/>
            <p:nvPr/>
          </p:nvSpPr>
          <p:spPr>
            <a:xfrm>
              <a:off x="2244383" y="2988303"/>
              <a:ext cx="97491" cy="139922"/>
            </a:xfrm>
            <a:custGeom>
              <a:avLst/>
              <a:gdLst/>
              <a:ahLst/>
              <a:cxnLst/>
              <a:rect l="l" t="t" r="r" b="b"/>
              <a:pathLst>
                <a:path w="10121" h="14526" extrusionOk="0">
                  <a:moveTo>
                    <a:pt x="9513" y="0"/>
                  </a:moveTo>
                  <a:cubicBezTo>
                    <a:pt x="9311" y="12"/>
                    <a:pt x="9156" y="167"/>
                    <a:pt x="9156" y="369"/>
                  </a:cubicBezTo>
                  <a:cubicBezTo>
                    <a:pt x="9394" y="11383"/>
                    <a:pt x="691" y="13716"/>
                    <a:pt x="310" y="13811"/>
                  </a:cubicBezTo>
                  <a:cubicBezTo>
                    <a:pt x="119" y="13859"/>
                    <a:pt x="0" y="14061"/>
                    <a:pt x="60" y="14252"/>
                  </a:cubicBezTo>
                  <a:cubicBezTo>
                    <a:pt x="95" y="14419"/>
                    <a:pt x="238" y="14526"/>
                    <a:pt x="405" y="14526"/>
                  </a:cubicBezTo>
                  <a:cubicBezTo>
                    <a:pt x="429" y="14526"/>
                    <a:pt x="465" y="14514"/>
                    <a:pt x="488" y="14514"/>
                  </a:cubicBezTo>
                  <a:cubicBezTo>
                    <a:pt x="584" y="14490"/>
                    <a:pt x="10121" y="11954"/>
                    <a:pt x="9882" y="357"/>
                  </a:cubicBezTo>
                  <a:cubicBezTo>
                    <a:pt x="9882" y="155"/>
                    <a:pt x="9716" y="0"/>
                    <a:pt x="952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3"/>
            <p:cNvSpPr/>
            <p:nvPr/>
          </p:nvSpPr>
          <p:spPr>
            <a:xfrm>
              <a:off x="2596669" y="2988303"/>
              <a:ext cx="70076" cy="117786"/>
            </a:xfrm>
            <a:custGeom>
              <a:avLst/>
              <a:gdLst/>
              <a:ahLst/>
              <a:cxnLst/>
              <a:rect l="l" t="t" r="r" b="b"/>
              <a:pathLst>
                <a:path w="7275" h="12228" extrusionOk="0">
                  <a:moveTo>
                    <a:pt x="369" y="0"/>
                  </a:moveTo>
                  <a:cubicBezTo>
                    <a:pt x="179" y="0"/>
                    <a:pt x="12" y="167"/>
                    <a:pt x="12" y="369"/>
                  </a:cubicBezTo>
                  <a:cubicBezTo>
                    <a:pt x="0" y="9466"/>
                    <a:pt x="6668" y="12180"/>
                    <a:pt x="6739" y="12204"/>
                  </a:cubicBezTo>
                  <a:cubicBezTo>
                    <a:pt x="6775" y="12228"/>
                    <a:pt x="6822" y="12228"/>
                    <a:pt x="6870" y="12228"/>
                  </a:cubicBezTo>
                  <a:cubicBezTo>
                    <a:pt x="7013" y="12228"/>
                    <a:pt x="7144" y="12145"/>
                    <a:pt x="7203" y="12002"/>
                  </a:cubicBezTo>
                  <a:cubicBezTo>
                    <a:pt x="7275" y="11823"/>
                    <a:pt x="7180" y="11609"/>
                    <a:pt x="7001" y="11537"/>
                  </a:cubicBezTo>
                  <a:cubicBezTo>
                    <a:pt x="6739" y="11442"/>
                    <a:pt x="726" y="8954"/>
                    <a:pt x="738" y="369"/>
                  </a:cubicBez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23"/>
            <p:cNvSpPr/>
            <p:nvPr/>
          </p:nvSpPr>
          <p:spPr>
            <a:xfrm>
              <a:off x="1960443" y="4202843"/>
              <a:ext cx="277204" cy="133844"/>
            </a:xfrm>
            <a:custGeom>
              <a:avLst/>
              <a:gdLst/>
              <a:ahLst/>
              <a:cxnLst/>
              <a:rect l="l" t="t" r="r" b="b"/>
              <a:pathLst>
                <a:path w="28778" h="13895" extrusionOk="0">
                  <a:moveTo>
                    <a:pt x="20777" y="0"/>
                  </a:moveTo>
                  <a:cubicBezTo>
                    <a:pt x="20777" y="0"/>
                    <a:pt x="15478" y="2810"/>
                    <a:pt x="13693" y="4477"/>
                  </a:cubicBezTo>
                  <a:cubicBezTo>
                    <a:pt x="13693" y="4477"/>
                    <a:pt x="7513" y="5620"/>
                    <a:pt x="3322" y="8084"/>
                  </a:cubicBezTo>
                  <a:cubicBezTo>
                    <a:pt x="1786" y="8989"/>
                    <a:pt x="691" y="10454"/>
                    <a:pt x="227" y="12132"/>
                  </a:cubicBezTo>
                  <a:cubicBezTo>
                    <a:pt x="84" y="12704"/>
                    <a:pt x="0" y="13287"/>
                    <a:pt x="0" y="13895"/>
                  </a:cubicBezTo>
                  <a:lnTo>
                    <a:pt x="27409" y="13895"/>
                  </a:lnTo>
                  <a:cubicBezTo>
                    <a:pt x="27468" y="13311"/>
                    <a:pt x="27551" y="12728"/>
                    <a:pt x="27635" y="12132"/>
                  </a:cubicBezTo>
                  <a:cubicBezTo>
                    <a:pt x="28123" y="8584"/>
                    <a:pt x="28778" y="4870"/>
                    <a:pt x="27635" y="976"/>
                  </a:cubicBezTo>
                  <a:cubicBezTo>
                    <a:pt x="27635" y="976"/>
                    <a:pt x="27077" y="1159"/>
                    <a:pt x="26020" y="1159"/>
                  </a:cubicBezTo>
                  <a:cubicBezTo>
                    <a:pt x="24855" y="1159"/>
                    <a:pt x="23081" y="937"/>
                    <a:pt x="20777" y="0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3"/>
            <p:cNvSpPr/>
            <p:nvPr/>
          </p:nvSpPr>
          <p:spPr>
            <a:xfrm>
              <a:off x="2014110" y="4249287"/>
              <a:ext cx="92559" cy="20874"/>
            </a:xfrm>
            <a:custGeom>
              <a:avLst/>
              <a:gdLst/>
              <a:ahLst/>
              <a:cxnLst/>
              <a:rect l="l" t="t" r="r" b="b"/>
              <a:pathLst>
                <a:path w="9609" h="2167" extrusionOk="0">
                  <a:moveTo>
                    <a:pt x="4263" y="0"/>
                  </a:moveTo>
                  <a:cubicBezTo>
                    <a:pt x="1727" y="12"/>
                    <a:pt x="0" y="2167"/>
                    <a:pt x="0" y="2167"/>
                  </a:cubicBezTo>
                  <a:lnTo>
                    <a:pt x="2001" y="1357"/>
                  </a:lnTo>
                  <a:cubicBezTo>
                    <a:pt x="2001" y="1357"/>
                    <a:pt x="2855" y="1031"/>
                    <a:pt x="4307" y="1031"/>
                  </a:cubicBezTo>
                  <a:cubicBezTo>
                    <a:pt x="4652" y="1031"/>
                    <a:pt x="5032" y="1050"/>
                    <a:pt x="5442" y="1095"/>
                  </a:cubicBezTo>
                  <a:cubicBezTo>
                    <a:pt x="6418" y="1215"/>
                    <a:pt x="7216" y="1500"/>
                    <a:pt x="7775" y="1750"/>
                  </a:cubicBezTo>
                  <a:cubicBezTo>
                    <a:pt x="8134" y="1922"/>
                    <a:pt x="8521" y="2010"/>
                    <a:pt x="8913" y="2010"/>
                  </a:cubicBezTo>
                  <a:cubicBezTo>
                    <a:pt x="9145" y="2010"/>
                    <a:pt x="9378" y="1979"/>
                    <a:pt x="9609" y="1917"/>
                  </a:cubicBezTo>
                  <a:cubicBezTo>
                    <a:pt x="9609" y="1917"/>
                    <a:pt x="7775" y="0"/>
                    <a:pt x="4263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23"/>
            <p:cNvSpPr/>
            <p:nvPr/>
          </p:nvSpPr>
          <p:spPr>
            <a:xfrm>
              <a:off x="2047599" y="4238962"/>
              <a:ext cx="92443" cy="20768"/>
            </a:xfrm>
            <a:custGeom>
              <a:avLst/>
              <a:gdLst/>
              <a:ahLst/>
              <a:cxnLst/>
              <a:rect l="l" t="t" r="r" b="b"/>
              <a:pathLst>
                <a:path w="9597" h="2156" extrusionOk="0">
                  <a:moveTo>
                    <a:pt x="4251" y="1"/>
                  </a:moveTo>
                  <a:cubicBezTo>
                    <a:pt x="1726" y="1"/>
                    <a:pt x="0" y="2156"/>
                    <a:pt x="0" y="2156"/>
                  </a:cubicBezTo>
                  <a:lnTo>
                    <a:pt x="2000" y="1358"/>
                  </a:lnTo>
                  <a:cubicBezTo>
                    <a:pt x="2000" y="1358"/>
                    <a:pt x="2846" y="1027"/>
                    <a:pt x="4285" y="1027"/>
                  </a:cubicBezTo>
                  <a:cubicBezTo>
                    <a:pt x="4636" y="1027"/>
                    <a:pt x="5023" y="1047"/>
                    <a:pt x="5441" y="1096"/>
                  </a:cubicBezTo>
                  <a:cubicBezTo>
                    <a:pt x="6406" y="1203"/>
                    <a:pt x="7215" y="1501"/>
                    <a:pt x="7763" y="1751"/>
                  </a:cubicBezTo>
                  <a:cubicBezTo>
                    <a:pt x="8127" y="1914"/>
                    <a:pt x="8514" y="1999"/>
                    <a:pt x="8902" y="1999"/>
                  </a:cubicBezTo>
                  <a:cubicBezTo>
                    <a:pt x="9135" y="1999"/>
                    <a:pt x="9368" y="1968"/>
                    <a:pt x="9597" y="1906"/>
                  </a:cubicBezTo>
                  <a:cubicBezTo>
                    <a:pt x="9597" y="1906"/>
                    <a:pt x="7775" y="1"/>
                    <a:pt x="4251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3"/>
            <p:cNvSpPr/>
            <p:nvPr/>
          </p:nvSpPr>
          <p:spPr>
            <a:xfrm>
              <a:off x="2081994" y="4226922"/>
              <a:ext cx="92568" cy="20768"/>
            </a:xfrm>
            <a:custGeom>
              <a:avLst/>
              <a:gdLst/>
              <a:ahLst/>
              <a:cxnLst/>
              <a:rect l="l" t="t" r="r" b="b"/>
              <a:pathLst>
                <a:path w="9610" h="2156" extrusionOk="0">
                  <a:moveTo>
                    <a:pt x="4263" y="0"/>
                  </a:moveTo>
                  <a:cubicBezTo>
                    <a:pt x="1727" y="0"/>
                    <a:pt x="1" y="2155"/>
                    <a:pt x="1" y="2155"/>
                  </a:cubicBezTo>
                  <a:lnTo>
                    <a:pt x="2013" y="1358"/>
                  </a:lnTo>
                  <a:cubicBezTo>
                    <a:pt x="2013" y="1358"/>
                    <a:pt x="2859" y="1027"/>
                    <a:pt x="4292" y="1027"/>
                  </a:cubicBezTo>
                  <a:cubicBezTo>
                    <a:pt x="4641" y="1027"/>
                    <a:pt x="5026" y="1047"/>
                    <a:pt x="5442" y="1096"/>
                  </a:cubicBezTo>
                  <a:cubicBezTo>
                    <a:pt x="6418" y="1203"/>
                    <a:pt x="7216" y="1501"/>
                    <a:pt x="7776" y="1751"/>
                  </a:cubicBezTo>
                  <a:cubicBezTo>
                    <a:pt x="8132" y="1914"/>
                    <a:pt x="8517" y="1999"/>
                    <a:pt x="8906" y="1999"/>
                  </a:cubicBezTo>
                  <a:cubicBezTo>
                    <a:pt x="9141" y="1999"/>
                    <a:pt x="9377" y="1968"/>
                    <a:pt x="9609" y="1905"/>
                  </a:cubicBezTo>
                  <a:cubicBezTo>
                    <a:pt x="9609" y="1905"/>
                    <a:pt x="7776" y="0"/>
                    <a:pt x="4263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23"/>
            <p:cNvSpPr/>
            <p:nvPr/>
          </p:nvSpPr>
          <p:spPr>
            <a:xfrm>
              <a:off x="1960443" y="4319694"/>
              <a:ext cx="266194" cy="16982"/>
            </a:xfrm>
            <a:custGeom>
              <a:avLst/>
              <a:gdLst/>
              <a:ahLst/>
              <a:cxnLst/>
              <a:rect l="l" t="t" r="r" b="b"/>
              <a:pathLst>
                <a:path w="27635" h="1763" extrusionOk="0">
                  <a:moveTo>
                    <a:pt x="227" y="0"/>
                  </a:moveTo>
                  <a:cubicBezTo>
                    <a:pt x="84" y="572"/>
                    <a:pt x="0" y="1155"/>
                    <a:pt x="0" y="1763"/>
                  </a:cubicBezTo>
                  <a:lnTo>
                    <a:pt x="27409" y="1763"/>
                  </a:lnTo>
                  <a:cubicBezTo>
                    <a:pt x="27468" y="1179"/>
                    <a:pt x="27551" y="596"/>
                    <a:pt x="27635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3"/>
            <p:cNvSpPr/>
            <p:nvPr/>
          </p:nvSpPr>
          <p:spPr>
            <a:xfrm>
              <a:off x="2561004" y="4207544"/>
              <a:ext cx="207590" cy="129143"/>
            </a:xfrm>
            <a:custGeom>
              <a:avLst/>
              <a:gdLst/>
              <a:ahLst/>
              <a:cxnLst/>
              <a:rect l="l" t="t" r="r" b="b"/>
              <a:pathLst>
                <a:path w="21551" h="13407" extrusionOk="0">
                  <a:moveTo>
                    <a:pt x="7620" y="0"/>
                  </a:moveTo>
                  <a:cubicBezTo>
                    <a:pt x="6902" y="536"/>
                    <a:pt x="5466" y="680"/>
                    <a:pt x="4132" y="680"/>
                  </a:cubicBezTo>
                  <a:cubicBezTo>
                    <a:pt x="2593" y="680"/>
                    <a:pt x="1191" y="488"/>
                    <a:pt x="1191" y="488"/>
                  </a:cubicBezTo>
                  <a:cubicBezTo>
                    <a:pt x="0" y="5287"/>
                    <a:pt x="500" y="9418"/>
                    <a:pt x="965" y="11644"/>
                  </a:cubicBezTo>
                  <a:cubicBezTo>
                    <a:pt x="1191" y="12764"/>
                    <a:pt x="1417" y="13407"/>
                    <a:pt x="1417" y="13407"/>
                  </a:cubicBezTo>
                  <a:lnTo>
                    <a:pt x="21503" y="13407"/>
                  </a:lnTo>
                  <a:cubicBezTo>
                    <a:pt x="21551" y="12776"/>
                    <a:pt x="21527" y="12192"/>
                    <a:pt x="21455" y="11644"/>
                  </a:cubicBezTo>
                  <a:cubicBezTo>
                    <a:pt x="20705" y="5715"/>
                    <a:pt x="13669" y="4144"/>
                    <a:pt x="13669" y="4144"/>
                  </a:cubicBezTo>
                  <a:cubicBezTo>
                    <a:pt x="9513" y="560"/>
                    <a:pt x="7620" y="0"/>
                    <a:pt x="7620" y="0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23"/>
            <p:cNvSpPr/>
            <p:nvPr/>
          </p:nvSpPr>
          <p:spPr>
            <a:xfrm>
              <a:off x="2667539" y="4250886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39" y="1"/>
                  </a:moveTo>
                  <a:cubicBezTo>
                    <a:pt x="1453" y="1"/>
                    <a:pt x="0" y="1906"/>
                    <a:pt x="0" y="1906"/>
                  </a:cubicBezTo>
                  <a:cubicBezTo>
                    <a:pt x="184" y="1968"/>
                    <a:pt x="371" y="1999"/>
                    <a:pt x="556" y="1999"/>
                  </a:cubicBezTo>
                  <a:cubicBezTo>
                    <a:pt x="865" y="1999"/>
                    <a:pt x="1170" y="1914"/>
                    <a:pt x="1453" y="1751"/>
                  </a:cubicBezTo>
                  <a:cubicBezTo>
                    <a:pt x="1893" y="1501"/>
                    <a:pt x="2524" y="1203"/>
                    <a:pt x="3298" y="1096"/>
                  </a:cubicBezTo>
                  <a:cubicBezTo>
                    <a:pt x="3628" y="1047"/>
                    <a:pt x="3932" y="1027"/>
                    <a:pt x="4209" y="1027"/>
                  </a:cubicBezTo>
                  <a:cubicBezTo>
                    <a:pt x="5344" y="1027"/>
                    <a:pt x="6013" y="1358"/>
                    <a:pt x="6013" y="1358"/>
                  </a:cubicBezTo>
                  <a:lnTo>
                    <a:pt x="7596" y="2156"/>
                  </a:lnTo>
                  <a:cubicBezTo>
                    <a:pt x="7596" y="2156"/>
                    <a:pt x="6239" y="1"/>
                    <a:pt x="4239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3"/>
            <p:cNvSpPr/>
            <p:nvPr/>
          </p:nvSpPr>
          <p:spPr>
            <a:xfrm>
              <a:off x="2643229" y="4240455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27" y="0"/>
                  </a:moveTo>
                  <a:cubicBezTo>
                    <a:pt x="1441" y="0"/>
                    <a:pt x="0" y="1917"/>
                    <a:pt x="0" y="1917"/>
                  </a:cubicBezTo>
                  <a:cubicBezTo>
                    <a:pt x="182" y="1979"/>
                    <a:pt x="367" y="2010"/>
                    <a:pt x="551" y="2010"/>
                  </a:cubicBezTo>
                  <a:cubicBezTo>
                    <a:pt x="861" y="2010"/>
                    <a:pt x="1169" y="1922"/>
                    <a:pt x="1453" y="1751"/>
                  </a:cubicBezTo>
                  <a:cubicBezTo>
                    <a:pt x="1881" y="1500"/>
                    <a:pt x="2524" y="1215"/>
                    <a:pt x="3286" y="1096"/>
                  </a:cubicBezTo>
                  <a:cubicBezTo>
                    <a:pt x="3611" y="1050"/>
                    <a:pt x="3912" y="1031"/>
                    <a:pt x="4186" y="1031"/>
                  </a:cubicBezTo>
                  <a:cubicBezTo>
                    <a:pt x="5337" y="1031"/>
                    <a:pt x="6013" y="1358"/>
                    <a:pt x="6013" y="1358"/>
                  </a:cubicBezTo>
                  <a:lnTo>
                    <a:pt x="7596" y="2155"/>
                  </a:lnTo>
                  <a:cubicBezTo>
                    <a:pt x="7596" y="2155"/>
                    <a:pt x="6227" y="0"/>
                    <a:pt x="4227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23"/>
            <p:cNvSpPr/>
            <p:nvPr/>
          </p:nvSpPr>
          <p:spPr>
            <a:xfrm>
              <a:off x="2624418" y="4228521"/>
              <a:ext cx="73178" cy="20777"/>
            </a:xfrm>
            <a:custGeom>
              <a:avLst/>
              <a:gdLst/>
              <a:ahLst/>
              <a:cxnLst/>
              <a:rect l="l" t="t" r="r" b="b"/>
              <a:pathLst>
                <a:path w="7597" h="2157" extrusionOk="0">
                  <a:moveTo>
                    <a:pt x="4201" y="1"/>
                  </a:moveTo>
                  <a:cubicBezTo>
                    <a:pt x="1444" y="1"/>
                    <a:pt x="1" y="1906"/>
                    <a:pt x="1" y="1906"/>
                  </a:cubicBezTo>
                  <a:cubicBezTo>
                    <a:pt x="184" y="1969"/>
                    <a:pt x="371" y="1999"/>
                    <a:pt x="557" y="1999"/>
                  </a:cubicBezTo>
                  <a:cubicBezTo>
                    <a:pt x="865" y="1999"/>
                    <a:pt x="1171" y="1915"/>
                    <a:pt x="1453" y="1751"/>
                  </a:cubicBezTo>
                  <a:cubicBezTo>
                    <a:pt x="1894" y="1489"/>
                    <a:pt x="2525" y="1204"/>
                    <a:pt x="3287" y="1096"/>
                  </a:cubicBezTo>
                  <a:cubicBezTo>
                    <a:pt x="3625" y="1046"/>
                    <a:pt x="3937" y="1026"/>
                    <a:pt x="4219" y="1026"/>
                  </a:cubicBezTo>
                  <a:cubicBezTo>
                    <a:pt x="5350" y="1026"/>
                    <a:pt x="6013" y="1346"/>
                    <a:pt x="6013" y="1346"/>
                  </a:cubicBezTo>
                  <a:lnTo>
                    <a:pt x="7597" y="2156"/>
                  </a:lnTo>
                  <a:cubicBezTo>
                    <a:pt x="7597" y="2156"/>
                    <a:pt x="6239" y="1"/>
                    <a:pt x="4227" y="1"/>
                  </a:cubicBezTo>
                  <a:cubicBezTo>
                    <a:pt x="4219" y="1"/>
                    <a:pt x="4210" y="1"/>
                    <a:pt x="4201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3"/>
            <p:cNvSpPr/>
            <p:nvPr/>
          </p:nvSpPr>
          <p:spPr>
            <a:xfrm>
              <a:off x="2570288" y="4319694"/>
              <a:ext cx="198304" cy="16982"/>
            </a:xfrm>
            <a:custGeom>
              <a:avLst/>
              <a:gdLst/>
              <a:ahLst/>
              <a:cxnLst/>
              <a:rect l="l" t="t" r="r" b="b"/>
              <a:pathLst>
                <a:path w="20587" h="1763" extrusionOk="0">
                  <a:moveTo>
                    <a:pt x="1" y="0"/>
                  </a:moveTo>
                  <a:cubicBezTo>
                    <a:pt x="227" y="1120"/>
                    <a:pt x="453" y="1763"/>
                    <a:pt x="453" y="1763"/>
                  </a:cubicBezTo>
                  <a:lnTo>
                    <a:pt x="20539" y="1763"/>
                  </a:lnTo>
                  <a:cubicBezTo>
                    <a:pt x="20587" y="1132"/>
                    <a:pt x="20563" y="548"/>
                    <a:pt x="20491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23"/>
            <p:cNvSpPr/>
            <p:nvPr/>
          </p:nvSpPr>
          <p:spPr>
            <a:xfrm>
              <a:off x="2227412" y="2179370"/>
              <a:ext cx="460588" cy="866886"/>
            </a:xfrm>
            <a:custGeom>
              <a:avLst/>
              <a:gdLst/>
              <a:ahLst/>
              <a:cxnLst/>
              <a:rect l="l" t="t" r="r" b="b"/>
              <a:pathLst>
                <a:path w="47816" h="89996" extrusionOk="0">
                  <a:moveTo>
                    <a:pt x="16966" y="1"/>
                  </a:moveTo>
                  <a:lnTo>
                    <a:pt x="14419" y="894"/>
                  </a:lnTo>
                  <a:lnTo>
                    <a:pt x="14061" y="1025"/>
                  </a:lnTo>
                  <a:lnTo>
                    <a:pt x="691" y="5716"/>
                  </a:lnTo>
                  <a:lnTo>
                    <a:pt x="0" y="49126"/>
                  </a:lnTo>
                  <a:lnTo>
                    <a:pt x="453" y="87309"/>
                  </a:lnTo>
                  <a:cubicBezTo>
                    <a:pt x="3179" y="89155"/>
                    <a:pt x="8489" y="89595"/>
                    <a:pt x="14061" y="89750"/>
                  </a:cubicBezTo>
                  <a:cubicBezTo>
                    <a:pt x="15073" y="89786"/>
                    <a:pt x="16109" y="89821"/>
                    <a:pt x="17157" y="89869"/>
                  </a:cubicBezTo>
                  <a:cubicBezTo>
                    <a:pt x="17788" y="89893"/>
                    <a:pt x="18419" y="89917"/>
                    <a:pt x="19062" y="89940"/>
                  </a:cubicBezTo>
                  <a:cubicBezTo>
                    <a:pt x="19562" y="89952"/>
                    <a:pt x="20086" y="89964"/>
                    <a:pt x="20598" y="89976"/>
                  </a:cubicBezTo>
                  <a:cubicBezTo>
                    <a:pt x="21365" y="89990"/>
                    <a:pt x="22136" y="89996"/>
                    <a:pt x="22907" y="89996"/>
                  </a:cubicBezTo>
                  <a:cubicBezTo>
                    <a:pt x="23452" y="89996"/>
                    <a:pt x="23996" y="89993"/>
                    <a:pt x="24539" y="89988"/>
                  </a:cubicBezTo>
                  <a:cubicBezTo>
                    <a:pt x="25051" y="89976"/>
                    <a:pt x="25575" y="89976"/>
                    <a:pt x="26087" y="89964"/>
                  </a:cubicBezTo>
                  <a:cubicBezTo>
                    <a:pt x="28516" y="89917"/>
                    <a:pt x="30921" y="89809"/>
                    <a:pt x="33171" y="89690"/>
                  </a:cubicBezTo>
                  <a:cubicBezTo>
                    <a:pt x="33361" y="89678"/>
                    <a:pt x="33564" y="89666"/>
                    <a:pt x="33754" y="89655"/>
                  </a:cubicBezTo>
                  <a:cubicBezTo>
                    <a:pt x="41386" y="89214"/>
                    <a:pt x="47232" y="88500"/>
                    <a:pt x="47232" y="88500"/>
                  </a:cubicBezTo>
                  <a:cubicBezTo>
                    <a:pt x="46303" y="76593"/>
                    <a:pt x="46684" y="64616"/>
                    <a:pt x="45994" y="54436"/>
                  </a:cubicBezTo>
                  <a:cubicBezTo>
                    <a:pt x="47816" y="33922"/>
                    <a:pt x="46494" y="4311"/>
                    <a:pt x="46494" y="4311"/>
                  </a:cubicBezTo>
                  <a:cubicBezTo>
                    <a:pt x="43815" y="2191"/>
                    <a:pt x="37017" y="1025"/>
                    <a:pt x="33171" y="548"/>
                  </a:cubicBezTo>
                  <a:cubicBezTo>
                    <a:pt x="32028" y="406"/>
                    <a:pt x="31147" y="334"/>
                    <a:pt x="30706" y="310"/>
                  </a:cubicBezTo>
                  <a:cubicBezTo>
                    <a:pt x="30552" y="298"/>
                    <a:pt x="28611" y="1"/>
                    <a:pt x="28611" y="1"/>
                  </a:cubicBezTo>
                  <a:cubicBezTo>
                    <a:pt x="27706" y="191"/>
                    <a:pt x="26861" y="334"/>
                    <a:pt x="26087" y="453"/>
                  </a:cubicBezTo>
                  <a:cubicBezTo>
                    <a:pt x="25539" y="536"/>
                    <a:pt x="25027" y="608"/>
                    <a:pt x="24539" y="656"/>
                  </a:cubicBezTo>
                  <a:cubicBezTo>
                    <a:pt x="23485" y="773"/>
                    <a:pt x="22557" y="819"/>
                    <a:pt x="21749" y="819"/>
                  </a:cubicBezTo>
                  <a:cubicBezTo>
                    <a:pt x="21333" y="819"/>
                    <a:pt x="20950" y="807"/>
                    <a:pt x="20598" y="787"/>
                  </a:cubicBezTo>
                  <a:cubicBezTo>
                    <a:pt x="20003" y="763"/>
                    <a:pt x="19491" y="703"/>
                    <a:pt x="19062" y="632"/>
                  </a:cubicBezTo>
                  <a:cubicBezTo>
                    <a:pt x="17562" y="394"/>
                    <a:pt x="16966" y="1"/>
                    <a:pt x="16966" y="1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3"/>
            <p:cNvSpPr/>
            <p:nvPr/>
          </p:nvSpPr>
          <p:spPr>
            <a:xfrm>
              <a:off x="2264908" y="2412850"/>
              <a:ext cx="113432" cy="33733"/>
            </a:xfrm>
            <a:custGeom>
              <a:avLst/>
              <a:gdLst/>
              <a:ahLst/>
              <a:cxnLst/>
              <a:rect l="l" t="t" r="r" b="b"/>
              <a:pathLst>
                <a:path w="11776" h="3502" extrusionOk="0">
                  <a:moveTo>
                    <a:pt x="0" y="1"/>
                  </a:moveTo>
                  <a:lnTo>
                    <a:pt x="0" y="1322"/>
                  </a:lnTo>
                  <a:lnTo>
                    <a:pt x="9811" y="1322"/>
                  </a:lnTo>
                  <a:lnTo>
                    <a:pt x="9811" y="2525"/>
                  </a:lnTo>
                  <a:cubicBezTo>
                    <a:pt x="9811" y="3073"/>
                    <a:pt x="10252" y="3501"/>
                    <a:pt x="10799" y="3501"/>
                  </a:cubicBezTo>
                  <a:cubicBezTo>
                    <a:pt x="11335" y="3501"/>
                    <a:pt x="11776" y="3073"/>
                    <a:pt x="11776" y="2525"/>
                  </a:cubicBezTo>
                  <a:lnTo>
                    <a:pt x="11776" y="1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23"/>
            <p:cNvSpPr/>
            <p:nvPr/>
          </p:nvSpPr>
          <p:spPr>
            <a:xfrm>
              <a:off x="2250692" y="2758944"/>
              <a:ext cx="164003" cy="136598"/>
            </a:xfrm>
            <a:custGeom>
              <a:avLst/>
              <a:gdLst/>
              <a:ahLst/>
              <a:cxnLst/>
              <a:rect l="l" t="t" r="r" b="b"/>
              <a:pathLst>
                <a:path w="17026" h="14181" extrusionOk="0">
                  <a:moveTo>
                    <a:pt x="9180" y="1"/>
                  </a:moveTo>
                  <a:lnTo>
                    <a:pt x="0" y="8907"/>
                  </a:lnTo>
                  <a:cubicBezTo>
                    <a:pt x="0" y="8907"/>
                    <a:pt x="3268" y="14180"/>
                    <a:pt x="6908" y="14180"/>
                  </a:cubicBezTo>
                  <a:cubicBezTo>
                    <a:pt x="7567" y="14180"/>
                    <a:pt x="8239" y="14007"/>
                    <a:pt x="8906" y="13598"/>
                  </a:cubicBezTo>
                  <a:cubicBezTo>
                    <a:pt x="17026" y="8621"/>
                    <a:pt x="9180" y="1"/>
                    <a:pt x="9180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3"/>
            <p:cNvSpPr/>
            <p:nvPr/>
          </p:nvSpPr>
          <p:spPr>
            <a:xfrm>
              <a:off x="2496780" y="2758944"/>
              <a:ext cx="164013" cy="136598"/>
            </a:xfrm>
            <a:custGeom>
              <a:avLst/>
              <a:gdLst/>
              <a:ahLst/>
              <a:cxnLst/>
              <a:rect l="l" t="t" r="r" b="b"/>
              <a:pathLst>
                <a:path w="17027" h="14181" extrusionOk="0">
                  <a:moveTo>
                    <a:pt x="7847" y="1"/>
                  </a:moveTo>
                  <a:cubicBezTo>
                    <a:pt x="7847" y="1"/>
                    <a:pt x="1" y="8621"/>
                    <a:pt x="8109" y="13598"/>
                  </a:cubicBezTo>
                  <a:cubicBezTo>
                    <a:pt x="8778" y="14007"/>
                    <a:pt x="9451" y="14180"/>
                    <a:pt x="10112" y="14180"/>
                  </a:cubicBezTo>
                  <a:cubicBezTo>
                    <a:pt x="13759" y="14180"/>
                    <a:pt x="17027" y="8907"/>
                    <a:pt x="17027" y="8907"/>
                  </a:cubicBezTo>
                  <a:lnTo>
                    <a:pt x="7847" y="1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23"/>
            <p:cNvSpPr/>
            <p:nvPr/>
          </p:nvSpPr>
          <p:spPr>
            <a:xfrm>
              <a:off x="2661230" y="2132011"/>
              <a:ext cx="267456" cy="215392"/>
            </a:xfrm>
            <a:custGeom>
              <a:avLst/>
              <a:gdLst/>
              <a:ahLst/>
              <a:cxnLst/>
              <a:rect l="l" t="t" r="r" b="b"/>
              <a:pathLst>
                <a:path w="27766" h="22361" extrusionOk="0">
                  <a:moveTo>
                    <a:pt x="26623" y="0"/>
                  </a:moveTo>
                  <a:cubicBezTo>
                    <a:pt x="13609" y="2048"/>
                    <a:pt x="358" y="9859"/>
                    <a:pt x="358" y="9859"/>
                  </a:cubicBezTo>
                  <a:cubicBezTo>
                    <a:pt x="191" y="14455"/>
                    <a:pt x="0" y="18372"/>
                    <a:pt x="334" y="22360"/>
                  </a:cubicBezTo>
                  <a:lnTo>
                    <a:pt x="27004" y="8597"/>
                  </a:lnTo>
                  <a:cubicBezTo>
                    <a:pt x="27766" y="3632"/>
                    <a:pt x="26623" y="0"/>
                    <a:pt x="26623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3"/>
            <p:cNvSpPr/>
            <p:nvPr/>
          </p:nvSpPr>
          <p:spPr>
            <a:xfrm>
              <a:off x="1976730" y="2110792"/>
              <a:ext cx="351866" cy="202774"/>
            </a:xfrm>
            <a:custGeom>
              <a:avLst/>
              <a:gdLst/>
              <a:ahLst/>
              <a:cxnLst/>
              <a:rect l="l" t="t" r="r" b="b"/>
              <a:pathLst>
                <a:path w="36529" h="21051" extrusionOk="0">
                  <a:moveTo>
                    <a:pt x="762" y="1"/>
                  </a:moveTo>
                  <a:cubicBezTo>
                    <a:pt x="762" y="1"/>
                    <a:pt x="0" y="6121"/>
                    <a:pt x="667" y="8799"/>
                  </a:cubicBezTo>
                  <a:lnTo>
                    <a:pt x="29480" y="21051"/>
                  </a:lnTo>
                  <a:cubicBezTo>
                    <a:pt x="31873" y="21051"/>
                    <a:pt x="36528" y="15098"/>
                    <a:pt x="35993" y="10526"/>
                  </a:cubicBezTo>
                  <a:cubicBezTo>
                    <a:pt x="35993" y="10526"/>
                    <a:pt x="13895" y="1001"/>
                    <a:pt x="762" y="1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23"/>
            <p:cNvSpPr/>
            <p:nvPr/>
          </p:nvSpPr>
          <p:spPr>
            <a:xfrm>
              <a:off x="2424880" y="2185678"/>
              <a:ext cx="38886" cy="860558"/>
            </a:xfrm>
            <a:custGeom>
              <a:avLst/>
              <a:gdLst/>
              <a:ahLst/>
              <a:cxnLst/>
              <a:rect l="l" t="t" r="r" b="b"/>
              <a:pathLst>
                <a:path w="4037" h="89339" extrusionOk="0">
                  <a:moveTo>
                    <a:pt x="4037" y="1"/>
                  </a:moveTo>
                  <a:cubicBezTo>
                    <a:pt x="3370" y="72"/>
                    <a:pt x="2751" y="120"/>
                    <a:pt x="2179" y="143"/>
                  </a:cubicBezTo>
                  <a:cubicBezTo>
                    <a:pt x="1918" y="155"/>
                    <a:pt x="1679" y="155"/>
                    <a:pt x="1441" y="167"/>
                  </a:cubicBezTo>
                  <a:cubicBezTo>
                    <a:pt x="917" y="167"/>
                    <a:pt x="429" y="155"/>
                    <a:pt x="1" y="132"/>
                  </a:cubicBezTo>
                  <a:lnTo>
                    <a:pt x="1" y="89321"/>
                  </a:lnTo>
                  <a:cubicBezTo>
                    <a:pt x="477" y="89321"/>
                    <a:pt x="965" y="89333"/>
                    <a:pt x="1441" y="89333"/>
                  </a:cubicBezTo>
                  <a:lnTo>
                    <a:pt x="2179" y="89333"/>
                  </a:lnTo>
                  <a:cubicBezTo>
                    <a:pt x="2386" y="89337"/>
                    <a:pt x="2592" y="89338"/>
                    <a:pt x="2799" y="89338"/>
                  </a:cubicBezTo>
                  <a:cubicBezTo>
                    <a:pt x="3211" y="89338"/>
                    <a:pt x="3624" y="89333"/>
                    <a:pt x="4037" y="89333"/>
                  </a:cubicBezTo>
                  <a:lnTo>
                    <a:pt x="403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23"/>
            <p:cNvSpPr/>
            <p:nvPr/>
          </p:nvSpPr>
          <p:spPr>
            <a:xfrm>
              <a:off x="2411001" y="2185447"/>
              <a:ext cx="14805" cy="860625"/>
            </a:xfrm>
            <a:custGeom>
              <a:avLst/>
              <a:gdLst/>
              <a:ahLst/>
              <a:cxnLst/>
              <a:rect l="l" t="t" r="r" b="b"/>
              <a:pathLst>
                <a:path w="1537" h="89346" extrusionOk="0">
                  <a:moveTo>
                    <a:pt x="1" y="1"/>
                  </a:moveTo>
                  <a:lnTo>
                    <a:pt x="1" y="89309"/>
                  </a:lnTo>
                  <a:cubicBezTo>
                    <a:pt x="501" y="89321"/>
                    <a:pt x="1025" y="89333"/>
                    <a:pt x="1537" y="89345"/>
                  </a:cubicBezTo>
                  <a:lnTo>
                    <a:pt x="1537" y="156"/>
                  </a:lnTo>
                  <a:cubicBezTo>
                    <a:pt x="942" y="132"/>
                    <a:pt x="430" y="72"/>
                    <a:pt x="1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23"/>
            <p:cNvSpPr/>
            <p:nvPr/>
          </p:nvSpPr>
          <p:spPr>
            <a:xfrm>
              <a:off x="2463753" y="2183733"/>
              <a:ext cx="14921" cy="862446"/>
            </a:xfrm>
            <a:custGeom>
              <a:avLst/>
              <a:gdLst/>
              <a:ahLst/>
              <a:cxnLst/>
              <a:rect l="l" t="t" r="r" b="b"/>
              <a:pathLst>
                <a:path w="1549" h="89535" extrusionOk="0">
                  <a:moveTo>
                    <a:pt x="1549" y="0"/>
                  </a:moveTo>
                  <a:cubicBezTo>
                    <a:pt x="1001" y="83"/>
                    <a:pt x="489" y="155"/>
                    <a:pt x="1" y="203"/>
                  </a:cubicBezTo>
                  <a:lnTo>
                    <a:pt x="1" y="89535"/>
                  </a:lnTo>
                  <a:cubicBezTo>
                    <a:pt x="513" y="89523"/>
                    <a:pt x="1037" y="89523"/>
                    <a:pt x="1549" y="89511"/>
                  </a:cubicBezTo>
                  <a:lnTo>
                    <a:pt x="1549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3"/>
            <p:cNvSpPr/>
            <p:nvPr/>
          </p:nvSpPr>
          <p:spPr>
            <a:xfrm>
              <a:off x="2572359" y="1844169"/>
              <a:ext cx="41063" cy="84882"/>
            </a:xfrm>
            <a:custGeom>
              <a:avLst/>
              <a:gdLst/>
              <a:ahLst/>
              <a:cxnLst/>
              <a:rect l="l" t="t" r="r" b="b"/>
              <a:pathLst>
                <a:path w="4263" h="8812" extrusionOk="0">
                  <a:moveTo>
                    <a:pt x="2036" y="1"/>
                  </a:moveTo>
                  <a:lnTo>
                    <a:pt x="0" y="2072"/>
                  </a:lnTo>
                  <a:cubicBezTo>
                    <a:pt x="345" y="5632"/>
                    <a:pt x="929" y="8811"/>
                    <a:pt x="929" y="8811"/>
                  </a:cubicBezTo>
                  <a:cubicBezTo>
                    <a:pt x="929" y="8811"/>
                    <a:pt x="4263" y="7799"/>
                    <a:pt x="3929" y="3608"/>
                  </a:cubicBezTo>
                  <a:cubicBezTo>
                    <a:pt x="3786" y="1787"/>
                    <a:pt x="2477" y="549"/>
                    <a:pt x="2036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3"/>
            <p:cNvSpPr/>
            <p:nvPr/>
          </p:nvSpPr>
          <p:spPr>
            <a:xfrm>
              <a:off x="2367196" y="2045586"/>
              <a:ext cx="141877" cy="162741"/>
            </a:xfrm>
            <a:custGeom>
              <a:avLst/>
              <a:gdLst/>
              <a:ahLst/>
              <a:cxnLst/>
              <a:rect l="l" t="t" r="r" b="b"/>
              <a:pathLst>
                <a:path w="14729" h="16895" extrusionOk="0">
                  <a:moveTo>
                    <a:pt x="4930" y="0"/>
                  </a:moveTo>
                  <a:cubicBezTo>
                    <a:pt x="3231" y="0"/>
                    <a:pt x="1527" y="629"/>
                    <a:pt x="1" y="2282"/>
                  </a:cubicBezTo>
                  <a:cubicBezTo>
                    <a:pt x="548" y="3937"/>
                    <a:pt x="1013" y="5509"/>
                    <a:pt x="1334" y="7271"/>
                  </a:cubicBezTo>
                  <a:cubicBezTo>
                    <a:pt x="1751" y="9581"/>
                    <a:pt x="1930" y="12212"/>
                    <a:pt x="1775" y="15748"/>
                  </a:cubicBezTo>
                  <a:cubicBezTo>
                    <a:pt x="3645" y="16513"/>
                    <a:pt x="5489" y="16895"/>
                    <a:pt x="7306" y="16895"/>
                  </a:cubicBezTo>
                  <a:cubicBezTo>
                    <a:pt x="9757" y="16895"/>
                    <a:pt x="12157" y="16201"/>
                    <a:pt x="14503" y="14819"/>
                  </a:cubicBezTo>
                  <a:cubicBezTo>
                    <a:pt x="13776" y="10962"/>
                    <a:pt x="14062" y="7938"/>
                    <a:pt x="14729" y="5211"/>
                  </a:cubicBezTo>
                  <a:cubicBezTo>
                    <a:pt x="13681" y="4163"/>
                    <a:pt x="11526" y="2211"/>
                    <a:pt x="9002" y="1020"/>
                  </a:cubicBezTo>
                  <a:cubicBezTo>
                    <a:pt x="7907" y="663"/>
                    <a:pt x="6752" y="318"/>
                    <a:pt x="5597" y="32"/>
                  </a:cubicBezTo>
                  <a:cubicBezTo>
                    <a:pt x="5375" y="11"/>
                    <a:pt x="5152" y="0"/>
                    <a:pt x="4930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3"/>
            <p:cNvSpPr/>
            <p:nvPr/>
          </p:nvSpPr>
          <p:spPr>
            <a:xfrm>
              <a:off x="2367196" y="2045586"/>
              <a:ext cx="141877" cy="142754"/>
            </a:xfrm>
            <a:custGeom>
              <a:avLst/>
              <a:gdLst/>
              <a:ahLst/>
              <a:cxnLst/>
              <a:rect l="l" t="t" r="r" b="b"/>
              <a:pathLst>
                <a:path w="14729" h="14820" extrusionOk="0">
                  <a:moveTo>
                    <a:pt x="4930" y="0"/>
                  </a:moveTo>
                  <a:cubicBezTo>
                    <a:pt x="3231" y="0"/>
                    <a:pt x="1527" y="629"/>
                    <a:pt x="1" y="2282"/>
                  </a:cubicBezTo>
                  <a:cubicBezTo>
                    <a:pt x="548" y="3937"/>
                    <a:pt x="1013" y="5509"/>
                    <a:pt x="1334" y="7271"/>
                  </a:cubicBezTo>
                  <a:cubicBezTo>
                    <a:pt x="3573" y="10402"/>
                    <a:pt x="7704" y="14331"/>
                    <a:pt x="14503" y="14819"/>
                  </a:cubicBezTo>
                  <a:cubicBezTo>
                    <a:pt x="13776" y="10962"/>
                    <a:pt x="14062" y="7938"/>
                    <a:pt x="14729" y="5211"/>
                  </a:cubicBezTo>
                  <a:cubicBezTo>
                    <a:pt x="13681" y="4163"/>
                    <a:pt x="11526" y="2211"/>
                    <a:pt x="9002" y="1020"/>
                  </a:cubicBezTo>
                  <a:cubicBezTo>
                    <a:pt x="7907" y="663"/>
                    <a:pt x="6752" y="318"/>
                    <a:pt x="5597" y="32"/>
                  </a:cubicBezTo>
                  <a:cubicBezTo>
                    <a:pt x="5375" y="11"/>
                    <a:pt x="5152" y="0"/>
                    <a:pt x="4930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3"/>
            <p:cNvSpPr/>
            <p:nvPr/>
          </p:nvSpPr>
          <p:spPr>
            <a:xfrm>
              <a:off x="2562265" y="1913286"/>
              <a:ext cx="74912" cy="113856"/>
            </a:xfrm>
            <a:custGeom>
              <a:avLst/>
              <a:gdLst/>
              <a:ahLst/>
              <a:cxnLst/>
              <a:rect l="l" t="t" r="r" b="b"/>
              <a:pathLst>
                <a:path w="7777" h="11820" extrusionOk="0">
                  <a:moveTo>
                    <a:pt x="4202" y="0"/>
                  </a:moveTo>
                  <a:cubicBezTo>
                    <a:pt x="2698" y="0"/>
                    <a:pt x="1274" y="1516"/>
                    <a:pt x="1274" y="1516"/>
                  </a:cubicBezTo>
                  <a:cubicBezTo>
                    <a:pt x="0" y="6624"/>
                    <a:pt x="1096" y="11803"/>
                    <a:pt x="1096" y="11803"/>
                  </a:cubicBezTo>
                  <a:cubicBezTo>
                    <a:pt x="1227" y="11814"/>
                    <a:pt x="1355" y="11820"/>
                    <a:pt x="1481" y="11820"/>
                  </a:cubicBezTo>
                  <a:cubicBezTo>
                    <a:pt x="6552" y="11820"/>
                    <a:pt x="7777" y="3139"/>
                    <a:pt x="5930" y="885"/>
                  </a:cubicBezTo>
                  <a:cubicBezTo>
                    <a:pt x="5396" y="234"/>
                    <a:pt x="4793" y="0"/>
                    <a:pt x="4202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3"/>
            <p:cNvSpPr/>
            <p:nvPr/>
          </p:nvSpPr>
          <p:spPr>
            <a:xfrm>
              <a:off x="2320521" y="1886606"/>
              <a:ext cx="125" cy="347"/>
            </a:xfrm>
            <a:custGeom>
              <a:avLst/>
              <a:gdLst/>
              <a:ahLst/>
              <a:cxnLst/>
              <a:rect l="l" t="t" r="r" b="b"/>
              <a:pathLst>
                <a:path w="13" h="36" extrusionOk="0">
                  <a:moveTo>
                    <a:pt x="1" y="0"/>
                  </a:moveTo>
                  <a:lnTo>
                    <a:pt x="1" y="36"/>
                  </a:lnTo>
                  <a:cubicBezTo>
                    <a:pt x="1" y="36"/>
                    <a:pt x="13" y="24"/>
                    <a:pt x="13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3"/>
            <p:cNvSpPr/>
            <p:nvPr/>
          </p:nvSpPr>
          <p:spPr>
            <a:xfrm>
              <a:off x="2319722" y="1784289"/>
              <a:ext cx="296594" cy="356325"/>
            </a:xfrm>
            <a:custGeom>
              <a:avLst/>
              <a:gdLst/>
              <a:ahLst/>
              <a:cxnLst/>
              <a:rect l="l" t="t" r="r" b="b"/>
              <a:pathLst>
                <a:path w="30791" h="36992" extrusionOk="0">
                  <a:moveTo>
                    <a:pt x="15258" y="1"/>
                  </a:moveTo>
                  <a:cubicBezTo>
                    <a:pt x="15162" y="1"/>
                    <a:pt x="15064" y="1"/>
                    <a:pt x="14967" y="3"/>
                  </a:cubicBezTo>
                  <a:cubicBezTo>
                    <a:pt x="4037" y="158"/>
                    <a:pt x="775" y="5194"/>
                    <a:pt x="132" y="8706"/>
                  </a:cubicBezTo>
                  <a:cubicBezTo>
                    <a:pt x="120" y="8742"/>
                    <a:pt x="84" y="10659"/>
                    <a:pt x="84" y="10659"/>
                  </a:cubicBezTo>
                  <a:cubicBezTo>
                    <a:pt x="1" y="15076"/>
                    <a:pt x="703" y="19577"/>
                    <a:pt x="2048" y="23565"/>
                  </a:cubicBezTo>
                  <a:cubicBezTo>
                    <a:pt x="2191" y="23970"/>
                    <a:pt x="2334" y="24375"/>
                    <a:pt x="2489" y="24768"/>
                  </a:cubicBezTo>
                  <a:cubicBezTo>
                    <a:pt x="2525" y="24875"/>
                    <a:pt x="2572" y="24970"/>
                    <a:pt x="2608" y="25077"/>
                  </a:cubicBezTo>
                  <a:cubicBezTo>
                    <a:pt x="2763" y="25470"/>
                    <a:pt x="2930" y="25863"/>
                    <a:pt x="3096" y="26244"/>
                  </a:cubicBezTo>
                  <a:cubicBezTo>
                    <a:pt x="5868" y="32505"/>
                    <a:pt x="10447" y="36992"/>
                    <a:pt x="16300" y="36992"/>
                  </a:cubicBezTo>
                  <a:cubicBezTo>
                    <a:pt x="17637" y="36992"/>
                    <a:pt x="19040" y="36758"/>
                    <a:pt x="20503" y="36257"/>
                  </a:cubicBezTo>
                  <a:cubicBezTo>
                    <a:pt x="30790" y="32757"/>
                    <a:pt x="29516" y="12778"/>
                    <a:pt x="29409" y="11290"/>
                  </a:cubicBezTo>
                  <a:cubicBezTo>
                    <a:pt x="29433" y="11290"/>
                    <a:pt x="29326" y="10397"/>
                    <a:pt x="29278" y="10206"/>
                  </a:cubicBezTo>
                  <a:cubicBezTo>
                    <a:pt x="28885" y="8801"/>
                    <a:pt x="28873" y="8563"/>
                    <a:pt x="28290" y="7504"/>
                  </a:cubicBezTo>
                  <a:cubicBezTo>
                    <a:pt x="26714" y="4658"/>
                    <a:pt x="22967" y="1"/>
                    <a:pt x="15258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3"/>
            <p:cNvSpPr/>
            <p:nvPr/>
          </p:nvSpPr>
          <p:spPr>
            <a:xfrm>
              <a:off x="2282640" y="1918670"/>
              <a:ext cx="87906" cy="107508"/>
            </a:xfrm>
            <a:custGeom>
              <a:avLst/>
              <a:gdLst/>
              <a:ahLst/>
              <a:cxnLst/>
              <a:rect l="l" t="t" r="r" b="b"/>
              <a:pathLst>
                <a:path w="9126" h="11161" extrusionOk="0">
                  <a:moveTo>
                    <a:pt x="3668" y="0"/>
                  </a:moveTo>
                  <a:cubicBezTo>
                    <a:pt x="2701" y="0"/>
                    <a:pt x="1753" y="317"/>
                    <a:pt x="1231" y="1350"/>
                  </a:cubicBezTo>
                  <a:cubicBezTo>
                    <a:pt x="1" y="3790"/>
                    <a:pt x="2635" y="11161"/>
                    <a:pt x="7048" y="11161"/>
                  </a:cubicBezTo>
                  <a:cubicBezTo>
                    <a:pt x="7460" y="11161"/>
                    <a:pt x="7887" y="11097"/>
                    <a:pt x="8327" y="10959"/>
                  </a:cubicBezTo>
                  <a:cubicBezTo>
                    <a:pt x="8327" y="10959"/>
                    <a:pt x="9125" y="5494"/>
                    <a:pt x="6768" y="791"/>
                  </a:cubicBezTo>
                  <a:cubicBezTo>
                    <a:pt x="6768" y="791"/>
                    <a:pt x="5196" y="0"/>
                    <a:pt x="3668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3"/>
            <p:cNvSpPr/>
            <p:nvPr/>
          </p:nvSpPr>
          <p:spPr>
            <a:xfrm>
              <a:off x="2344841" y="2019629"/>
              <a:ext cx="27761" cy="17444"/>
            </a:xfrm>
            <a:custGeom>
              <a:avLst/>
              <a:gdLst/>
              <a:ahLst/>
              <a:cxnLst/>
              <a:rect l="l" t="t" r="r" b="b"/>
              <a:pathLst>
                <a:path w="2882" h="1811" extrusionOk="0">
                  <a:moveTo>
                    <a:pt x="2881" y="0"/>
                  </a:moveTo>
                  <a:lnTo>
                    <a:pt x="2881" y="0"/>
                  </a:lnTo>
                  <a:cubicBezTo>
                    <a:pt x="2881" y="0"/>
                    <a:pt x="1656" y="713"/>
                    <a:pt x="550" y="713"/>
                  </a:cubicBezTo>
                  <a:cubicBezTo>
                    <a:pt x="361" y="713"/>
                    <a:pt x="175" y="692"/>
                    <a:pt x="0" y="643"/>
                  </a:cubicBezTo>
                  <a:lnTo>
                    <a:pt x="0" y="643"/>
                  </a:lnTo>
                  <a:cubicBezTo>
                    <a:pt x="155" y="1036"/>
                    <a:pt x="322" y="1429"/>
                    <a:pt x="488" y="1810"/>
                  </a:cubicBezTo>
                  <a:cubicBezTo>
                    <a:pt x="1238" y="1774"/>
                    <a:pt x="2238" y="1429"/>
                    <a:pt x="2881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3"/>
            <p:cNvSpPr/>
            <p:nvPr/>
          </p:nvSpPr>
          <p:spPr>
            <a:xfrm>
              <a:off x="2309859" y="1747390"/>
              <a:ext cx="285006" cy="218716"/>
            </a:xfrm>
            <a:custGeom>
              <a:avLst/>
              <a:gdLst/>
              <a:ahLst/>
              <a:cxnLst/>
              <a:rect l="l" t="t" r="r" b="b"/>
              <a:pathLst>
                <a:path w="29588" h="22706" extrusionOk="0">
                  <a:moveTo>
                    <a:pt x="16642" y="0"/>
                  </a:moveTo>
                  <a:cubicBezTo>
                    <a:pt x="9909" y="0"/>
                    <a:pt x="2806" y="4164"/>
                    <a:pt x="1037" y="10049"/>
                  </a:cubicBezTo>
                  <a:cubicBezTo>
                    <a:pt x="1" y="13490"/>
                    <a:pt x="1191" y="17752"/>
                    <a:pt x="1191" y="17752"/>
                  </a:cubicBezTo>
                  <a:cubicBezTo>
                    <a:pt x="5323" y="18645"/>
                    <a:pt x="5406" y="22705"/>
                    <a:pt x="5406" y="22705"/>
                  </a:cubicBezTo>
                  <a:lnTo>
                    <a:pt x="8585" y="22550"/>
                  </a:lnTo>
                  <a:cubicBezTo>
                    <a:pt x="8025" y="17883"/>
                    <a:pt x="5859" y="16645"/>
                    <a:pt x="6382" y="13216"/>
                  </a:cubicBezTo>
                  <a:cubicBezTo>
                    <a:pt x="3204" y="11275"/>
                    <a:pt x="2834" y="8775"/>
                    <a:pt x="2834" y="8775"/>
                  </a:cubicBezTo>
                  <a:lnTo>
                    <a:pt x="2834" y="8775"/>
                  </a:lnTo>
                  <a:cubicBezTo>
                    <a:pt x="3525" y="10096"/>
                    <a:pt x="5287" y="11085"/>
                    <a:pt x="6752" y="11704"/>
                  </a:cubicBezTo>
                  <a:cubicBezTo>
                    <a:pt x="6752" y="11692"/>
                    <a:pt x="6752" y="11692"/>
                    <a:pt x="6752" y="11680"/>
                  </a:cubicBezTo>
                  <a:cubicBezTo>
                    <a:pt x="6958" y="11051"/>
                    <a:pt x="7958" y="10747"/>
                    <a:pt x="9501" y="10747"/>
                  </a:cubicBezTo>
                  <a:cubicBezTo>
                    <a:pt x="11257" y="10747"/>
                    <a:pt x="13714" y="11140"/>
                    <a:pt x="16503" y="11894"/>
                  </a:cubicBezTo>
                  <a:cubicBezTo>
                    <a:pt x="19242" y="12638"/>
                    <a:pt x="21453" y="12910"/>
                    <a:pt x="23222" y="12910"/>
                  </a:cubicBezTo>
                  <a:cubicBezTo>
                    <a:pt x="28051" y="12910"/>
                    <a:pt x="29588" y="10882"/>
                    <a:pt x="29588" y="10882"/>
                  </a:cubicBezTo>
                  <a:cubicBezTo>
                    <a:pt x="27993" y="3104"/>
                    <a:pt x="22455" y="0"/>
                    <a:pt x="16642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3"/>
            <p:cNvSpPr/>
            <p:nvPr/>
          </p:nvSpPr>
          <p:spPr>
            <a:xfrm>
              <a:off x="2361927" y="1938665"/>
              <a:ext cx="234763" cy="222848"/>
            </a:xfrm>
            <a:custGeom>
              <a:avLst/>
              <a:gdLst/>
              <a:ahLst/>
              <a:cxnLst/>
              <a:rect l="l" t="t" r="r" b="b"/>
              <a:pathLst>
                <a:path w="24372" h="23135" extrusionOk="0">
                  <a:moveTo>
                    <a:pt x="2250" y="1"/>
                  </a:moveTo>
                  <a:lnTo>
                    <a:pt x="0" y="2846"/>
                  </a:lnTo>
                  <a:cubicBezTo>
                    <a:pt x="369" y="7382"/>
                    <a:pt x="3846" y="19074"/>
                    <a:pt x="7692" y="21765"/>
                  </a:cubicBezTo>
                  <a:cubicBezTo>
                    <a:pt x="9008" y="22689"/>
                    <a:pt x="10750" y="23135"/>
                    <a:pt x="12592" y="23135"/>
                  </a:cubicBezTo>
                  <a:cubicBezTo>
                    <a:pt x="16114" y="23135"/>
                    <a:pt x="20006" y="21508"/>
                    <a:pt x="22015" y="18491"/>
                  </a:cubicBezTo>
                  <a:cubicBezTo>
                    <a:pt x="24372" y="14967"/>
                    <a:pt x="23944" y="9538"/>
                    <a:pt x="23944" y="9537"/>
                  </a:cubicBezTo>
                  <a:lnTo>
                    <a:pt x="23944" y="9537"/>
                  </a:lnTo>
                  <a:cubicBezTo>
                    <a:pt x="23944" y="9538"/>
                    <a:pt x="23621" y="14955"/>
                    <a:pt x="15264" y="15550"/>
                  </a:cubicBezTo>
                  <a:cubicBezTo>
                    <a:pt x="15112" y="15561"/>
                    <a:pt x="14962" y="15566"/>
                    <a:pt x="14813" y="15566"/>
                  </a:cubicBezTo>
                  <a:cubicBezTo>
                    <a:pt x="6727" y="15566"/>
                    <a:pt x="2250" y="1"/>
                    <a:pt x="2250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3"/>
            <p:cNvSpPr/>
            <p:nvPr/>
          </p:nvSpPr>
          <p:spPr>
            <a:xfrm>
              <a:off x="2541162" y="1895891"/>
              <a:ext cx="69624" cy="186948"/>
            </a:xfrm>
            <a:custGeom>
              <a:avLst/>
              <a:gdLst/>
              <a:ahLst/>
              <a:cxnLst/>
              <a:rect l="l" t="t" r="r" b="b"/>
              <a:pathLst>
                <a:path w="7228" h="19408" extrusionOk="0">
                  <a:moveTo>
                    <a:pt x="6918" y="1"/>
                  </a:moveTo>
                  <a:lnTo>
                    <a:pt x="6501" y="1358"/>
                  </a:lnTo>
                  <a:cubicBezTo>
                    <a:pt x="6501" y="1358"/>
                    <a:pt x="6168" y="12133"/>
                    <a:pt x="3942" y="15598"/>
                  </a:cubicBezTo>
                  <a:cubicBezTo>
                    <a:pt x="2240" y="18245"/>
                    <a:pt x="838" y="19071"/>
                    <a:pt x="271" y="19314"/>
                  </a:cubicBezTo>
                  <a:lnTo>
                    <a:pt x="271" y="19314"/>
                  </a:lnTo>
                  <a:lnTo>
                    <a:pt x="5204" y="17598"/>
                  </a:lnTo>
                  <a:cubicBezTo>
                    <a:pt x="5204" y="17598"/>
                    <a:pt x="7228" y="5525"/>
                    <a:pt x="6918" y="1"/>
                  </a:cubicBezTo>
                  <a:close/>
                  <a:moveTo>
                    <a:pt x="271" y="19314"/>
                  </a:moveTo>
                  <a:lnTo>
                    <a:pt x="1" y="19408"/>
                  </a:lnTo>
                  <a:cubicBezTo>
                    <a:pt x="1" y="19408"/>
                    <a:pt x="96" y="19388"/>
                    <a:pt x="271" y="19314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3"/>
            <p:cNvSpPr/>
            <p:nvPr/>
          </p:nvSpPr>
          <p:spPr>
            <a:xfrm>
              <a:off x="2437382" y="2001810"/>
              <a:ext cx="148986" cy="67832"/>
            </a:xfrm>
            <a:custGeom>
              <a:avLst/>
              <a:gdLst/>
              <a:ahLst/>
              <a:cxnLst/>
              <a:rect l="l" t="t" r="r" b="b"/>
              <a:pathLst>
                <a:path w="15467" h="7042" extrusionOk="0">
                  <a:moveTo>
                    <a:pt x="9126" y="0"/>
                  </a:moveTo>
                  <a:cubicBezTo>
                    <a:pt x="4702" y="0"/>
                    <a:pt x="280" y="3697"/>
                    <a:pt x="0" y="5541"/>
                  </a:cubicBezTo>
                  <a:lnTo>
                    <a:pt x="1655" y="7041"/>
                  </a:lnTo>
                  <a:cubicBezTo>
                    <a:pt x="1655" y="7041"/>
                    <a:pt x="3453" y="6684"/>
                    <a:pt x="5442" y="5291"/>
                  </a:cubicBezTo>
                  <a:cubicBezTo>
                    <a:pt x="6575" y="4501"/>
                    <a:pt x="7905" y="4089"/>
                    <a:pt x="9234" y="4089"/>
                  </a:cubicBezTo>
                  <a:cubicBezTo>
                    <a:pt x="10307" y="4089"/>
                    <a:pt x="11379" y="4357"/>
                    <a:pt x="12347" y="4910"/>
                  </a:cubicBezTo>
                  <a:cubicBezTo>
                    <a:pt x="13197" y="5396"/>
                    <a:pt x="14057" y="5738"/>
                    <a:pt x="14766" y="5738"/>
                  </a:cubicBezTo>
                  <a:cubicBezTo>
                    <a:pt x="14822" y="5738"/>
                    <a:pt x="14877" y="5736"/>
                    <a:pt x="14931" y="5732"/>
                  </a:cubicBezTo>
                  <a:lnTo>
                    <a:pt x="15467" y="3708"/>
                  </a:lnTo>
                  <a:cubicBezTo>
                    <a:pt x="15467" y="3708"/>
                    <a:pt x="13907" y="148"/>
                    <a:pt x="9394" y="5"/>
                  </a:cubicBezTo>
                  <a:cubicBezTo>
                    <a:pt x="9305" y="2"/>
                    <a:pt x="9216" y="0"/>
                    <a:pt x="9126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3"/>
            <p:cNvSpPr/>
            <p:nvPr/>
          </p:nvSpPr>
          <p:spPr>
            <a:xfrm>
              <a:off x="2539612" y="2217328"/>
              <a:ext cx="125772" cy="185291"/>
            </a:xfrm>
            <a:custGeom>
              <a:avLst/>
              <a:gdLst/>
              <a:ahLst/>
              <a:cxnLst/>
              <a:rect l="l" t="t" r="r" b="b"/>
              <a:pathLst>
                <a:path w="13057" h="19236" extrusionOk="0">
                  <a:moveTo>
                    <a:pt x="3995" y="1"/>
                  </a:moveTo>
                  <a:cubicBezTo>
                    <a:pt x="3995" y="1"/>
                    <a:pt x="2471" y="2382"/>
                    <a:pt x="1483" y="4144"/>
                  </a:cubicBezTo>
                  <a:cubicBezTo>
                    <a:pt x="483" y="5906"/>
                    <a:pt x="519" y="7990"/>
                    <a:pt x="173" y="9883"/>
                  </a:cubicBezTo>
                  <a:cubicBezTo>
                    <a:pt x="1" y="10803"/>
                    <a:pt x="284" y="11221"/>
                    <a:pt x="709" y="11221"/>
                  </a:cubicBezTo>
                  <a:cubicBezTo>
                    <a:pt x="1164" y="11221"/>
                    <a:pt x="1780" y="10744"/>
                    <a:pt x="2174" y="9895"/>
                  </a:cubicBezTo>
                  <a:cubicBezTo>
                    <a:pt x="2857" y="8444"/>
                    <a:pt x="3392" y="6854"/>
                    <a:pt x="3819" y="6854"/>
                  </a:cubicBezTo>
                  <a:cubicBezTo>
                    <a:pt x="3876" y="6854"/>
                    <a:pt x="3931" y="6882"/>
                    <a:pt x="3983" y="6942"/>
                  </a:cubicBezTo>
                  <a:cubicBezTo>
                    <a:pt x="4448" y="7466"/>
                    <a:pt x="3805" y="15407"/>
                    <a:pt x="5007" y="17169"/>
                  </a:cubicBezTo>
                  <a:cubicBezTo>
                    <a:pt x="5142" y="17367"/>
                    <a:pt x="5266" y="17455"/>
                    <a:pt x="5378" y="17455"/>
                  </a:cubicBezTo>
                  <a:cubicBezTo>
                    <a:pt x="6270" y="17455"/>
                    <a:pt x="6496" y="11955"/>
                    <a:pt x="6496" y="11955"/>
                  </a:cubicBezTo>
                  <a:cubicBezTo>
                    <a:pt x="6496" y="11955"/>
                    <a:pt x="6829" y="18658"/>
                    <a:pt x="7972" y="19205"/>
                  </a:cubicBezTo>
                  <a:cubicBezTo>
                    <a:pt x="8015" y="19226"/>
                    <a:pt x="8056" y="19236"/>
                    <a:pt x="8094" y="19236"/>
                  </a:cubicBezTo>
                  <a:cubicBezTo>
                    <a:pt x="9085" y="19236"/>
                    <a:pt x="8710" y="12720"/>
                    <a:pt x="8710" y="12717"/>
                  </a:cubicBezTo>
                  <a:lnTo>
                    <a:pt x="8710" y="12717"/>
                  </a:lnTo>
                  <a:cubicBezTo>
                    <a:pt x="8710" y="12719"/>
                    <a:pt x="9057" y="17685"/>
                    <a:pt x="10137" y="17685"/>
                  </a:cubicBezTo>
                  <a:cubicBezTo>
                    <a:pt x="10153" y="17685"/>
                    <a:pt x="10170" y="17684"/>
                    <a:pt x="10187" y="17681"/>
                  </a:cubicBezTo>
                  <a:cubicBezTo>
                    <a:pt x="10984" y="17574"/>
                    <a:pt x="10830" y="13419"/>
                    <a:pt x="10699" y="11395"/>
                  </a:cubicBezTo>
                  <a:lnTo>
                    <a:pt x="10699" y="11395"/>
                  </a:lnTo>
                  <a:cubicBezTo>
                    <a:pt x="10699" y="11397"/>
                    <a:pt x="11127" y="15925"/>
                    <a:pt x="11831" y="15925"/>
                  </a:cubicBezTo>
                  <a:cubicBezTo>
                    <a:pt x="11870" y="15925"/>
                    <a:pt x="11909" y="15912"/>
                    <a:pt x="11949" y="15884"/>
                  </a:cubicBezTo>
                  <a:cubicBezTo>
                    <a:pt x="12913" y="15193"/>
                    <a:pt x="13056" y="5525"/>
                    <a:pt x="10996" y="1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3"/>
            <p:cNvSpPr/>
            <p:nvPr/>
          </p:nvSpPr>
          <p:spPr>
            <a:xfrm>
              <a:off x="2497011" y="2123179"/>
              <a:ext cx="149834" cy="102307"/>
            </a:xfrm>
            <a:custGeom>
              <a:avLst/>
              <a:gdLst/>
              <a:ahLst/>
              <a:cxnLst/>
              <a:rect l="l" t="t" r="r" b="b"/>
              <a:pathLst>
                <a:path w="15555" h="10621" extrusionOk="0">
                  <a:moveTo>
                    <a:pt x="7502" y="1"/>
                  </a:moveTo>
                  <a:cubicBezTo>
                    <a:pt x="5942" y="2001"/>
                    <a:pt x="429" y="3430"/>
                    <a:pt x="429" y="3430"/>
                  </a:cubicBezTo>
                  <a:cubicBezTo>
                    <a:pt x="1" y="4513"/>
                    <a:pt x="620" y="5835"/>
                    <a:pt x="620" y="5835"/>
                  </a:cubicBezTo>
                  <a:cubicBezTo>
                    <a:pt x="3263" y="6490"/>
                    <a:pt x="5799" y="7192"/>
                    <a:pt x="7394" y="8585"/>
                  </a:cubicBezTo>
                  <a:cubicBezTo>
                    <a:pt x="7775" y="8907"/>
                    <a:pt x="8109" y="9276"/>
                    <a:pt x="8371" y="9692"/>
                  </a:cubicBezTo>
                  <a:cubicBezTo>
                    <a:pt x="8383" y="9716"/>
                    <a:pt x="8406" y="9752"/>
                    <a:pt x="8418" y="9776"/>
                  </a:cubicBezTo>
                  <a:lnTo>
                    <a:pt x="11431" y="10431"/>
                  </a:lnTo>
                  <a:cubicBezTo>
                    <a:pt x="11562" y="10466"/>
                    <a:pt x="11705" y="10478"/>
                    <a:pt x="11835" y="10502"/>
                  </a:cubicBezTo>
                  <a:cubicBezTo>
                    <a:pt x="12470" y="10587"/>
                    <a:pt x="13071" y="10621"/>
                    <a:pt x="13597" y="10621"/>
                  </a:cubicBezTo>
                  <a:cubicBezTo>
                    <a:pt x="14759" y="10621"/>
                    <a:pt x="15555" y="10458"/>
                    <a:pt x="15538" y="10335"/>
                  </a:cubicBezTo>
                  <a:cubicBezTo>
                    <a:pt x="14717" y="5989"/>
                    <a:pt x="12621" y="3382"/>
                    <a:pt x="10752" y="1870"/>
                  </a:cubicBezTo>
                  <a:cubicBezTo>
                    <a:pt x="10192" y="1417"/>
                    <a:pt x="9669" y="1072"/>
                    <a:pt x="9192" y="798"/>
                  </a:cubicBezTo>
                  <a:cubicBezTo>
                    <a:pt x="8061" y="144"/>
                    <a:pt x="7502" y="1"/>
                    <a:pt x="7502" y="1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3"/>
            <p:cNvSpPr/>
            <p:nvPr/>
          </p:nvSpPr>
          <p:spPr>
            <a:xfrm>
              <a:off x="2562381" y="2130749"/>
              <a:ext cx="38193" cy="17560"/>
            </a:xfrm>
            <a:custGeom>
              <a:avLst/>
              <a:gdLst/>
              <a:ahLst/>
              <a:cxnLst/>
              <a:rect l="l" t="t" r="r" b="b"/>
              <a:pathLst>
                <a:path w="3965" h="1823" extrusionOk="0">
                  <a:moveTo>
                    <a:pt x="2405" y="0"/>
                  </a:moveTo>
                  <a:lnTo>
                    <a:pt x="619" y="441"/>
                  </a:lnTo>
                  <a:cubicBezTo>
                    <a:pt x="238" y="536"/>
                    <a:pt x="0" y="917"/>
                    <a:pt x="95" y="1298"/>
                  </a:cubicBezTo>
                  <a:cubicBezTo>
                    <a:pt x="179" y="1620"/>
                    <a:pt x="465" y="1822"/>
                    <a:pt x="774" y="1822"/>
                  </a:cubicBezTo>
                  <a:cubicBezTo>
                    <a:pt x="834" y="1822"/>
                    <a:pt x="893" y="1822"/>
                    <a:pt x="953" y="1810"/>
                  </a:cubicBezTo>
                  <a:lnTo>
                    <a:pt x="3965" y="1084"/>
                  </a:lnTo>
                  <a:cubicBezTo>
                    <a:pt x="3405" y="631"/>
                    <a:pt x="2882" y="286"/>
                    <a:pt x="2405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3"/>
            <p:cNvSpPr/>
            <p:nvPr/>
          </p:nvSpPr>
          <p:spPr>
            <a:xfrm>
              <a:off x="2568227" y="2181363"/>
              <a:ext cx="26383" cy="35178"/>
            </a:xfrm>
            <a:custGeom>
              <a:avLst/>
              <a:gdLst/>
              <a:ahLst/>
              <a:cxnLst/>
              <a:rect l="l" t="t" r="r" b="b"/>
              <a:pathLst>
                <a:path w="2739" h="3652" extrusionOk="0">
                  <a:moveTo>
                    <a:pt x="1935" y="1"/>
                  </a:moveTo>
                  <a:cubicBezTo>
                    <a:pt x="1698" y="1"/>
                    <a:pt x="1467" y="122"/>
                    <a:pt x="1334" y="341"/>
                  </a:cubicBezTo>
                  <a:lnTo>
                    <a:pt x="0" y="2544"/>
                  </a:lnTo>
                  <a:cubicBezTo>
                    <a:pt x="381" y="2866"/>
                    <a:pt x="715" y="3235"/>
                    <a:pt x="977" y="3651"/>
                  </a:cubicBezTo>
                  <a:lnTo>
                    <a:pt x="2536" y="1068"/>
                  </a:lnTo>
                  <a:cubicBezTo>
                    <a:pt x="2739" y="734"/>
                    <a:pt x="2632" y="306"/>
                    <a:pt x="2298" y="103"/>
                  </a:cubicBezTo>
                  <a:cubicBezTo>
                    <a:pt x="2184" y="34"/>
                    <a:pt x="2059" y="1"/>
                    <a:pt x="1935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3"/>
            <p:cNvSpPr/>
            <p:nvPr/>
          </p:nvSpPr>
          <p:spPr>
            <a:xfrm>
              <a:off x="2183944" y="2570491"/>
              <a:ext cx="148302" cy="120888"/>
            </a:xfrm>
            <a:custGeom>
              <a:avLst/>
              <a:gdLst/>
              <a:ahLst/>
              <a:cxnLst/>
              <a:rect l="l" t="t" r="r" b="b"/>
              <a:pathLst>
                <a:path w="15396" h="12550" extrusionOk="0">
                  <a:moveTo>
                    <a:pt x="7730" y="0"/>
                  </a:moveTo>
                  <a:cubicBezTo>
                    <a:pt x="5730" y="0"/>
                    <a:pt x="3906" y="291"/>
                    <a:pt x="3906" y="291"/>
                  </a:cubicBezTo>
                  <a:cubicBezTo>
                    <a:pt x="3906" y="291"/>
                    <a:pt x="513" y="1541"/>
                    <a:pt x="143" y="6541"/>
                  </a:cubicBezTo>
                  <a:cubicBezTo>
                    <a:pt x="1" y="8601"/>
                    <a:pt x="763" y="10375"/>
                    <a:pt x="1156" y="11304"/>
                  </a:cubicBezTo>
                  <a:cubicBezTo>
                    <a:pt x="1356" y="11776"/>
                    <a:pt x="2013" y="12447"/>
                    <a:pt x="3463" y="12447"/>
                  </a:cubicBezTo>
                  <a:cubicBezTo>
                    <a:pt x="3475" y="12447"/>
                    <a:pt x="3488" y="12447"/>
                    <a:pt x="3501" y="12447"/>
                  </a:cubicBezTo>
                  <a:cubicBezTo>
                    <a:pt x="4128" y="12439"/>
                    <a:pt x="4604" y="12436"/>
                    <a:pt x="4961" y="12436"/>
                  </a:cubicBezTo>
                  <a:cubicBezTo>
                    <a:pt x="5673" y="12436"/>
                    <a:pt x="5906" y="12447"/>
                    <a:pt x="5906" y="12447"/>
                  </a:cubicBezTo>
                  <a:cubicBezTo>
                    <a:pt x="5906" y="12447"/>
                    <a:pt x="6505" y="12550"/>
                    <a:pt x="7253" y="12550"/>
                  </a:cubicBezTo>
                  <a:cubicBezTo>
                    <a:pt x="8228" y="12550"/>
                    <a:pt x="9457" y="12375"/>
                    <a:pt x="9942" y="11566"/>
                  </a:cubicBezTo>
                  <a:cubicBezTo>
                    <a:pt x="10240" y="11078"/>
                    <a:pt x="5716" y="10018"/>
                    <a:pt x="5716" y="10018"/>
                  </a:cubicBezTo>
                  <a:cubicBezTo>
                    <a:pt x="5716" y="10018"/>
                    <a:pt x="12538" y="9339"/>
                    <a:pt x="12609" y="8518"/>
                  </a:cubicBezTo>
                  <a:cubicBezTo>
                    <a:pt x="12740" y="7160"/>
                    <a:pt x="6049" y="6565"/>
                    <a:pt x="6049" y="6565"/>
                  </a:cubicBezTo>
                  <a:cubicBezTo>
                    <a:pt x="6049" y="6565"/>
                    <a:pt x="15395" y="6160"/>
                    <a:pt x="13478" y="4672"/>
                  </a:cubicBezTo>
                  <a:cubicBezTo>
                    <a:pt x="11562" y="3184"/>
                    <a:pt x="5204" y="3077"/>
                    <a:pt x="5204" y="3077"/>
                  </a:cubicBezTo>
                  <a:cubicBezTo>
                    <a:pt x="5204" y="3077"/>
                    <a:pt x="13764" y="2600"/>
                    <a:pt x="12383" y="1160"/>
                  </a:cubicBezTo>
                  <a:cubicBezTo>
                    <a:pt x="11515" y="241"/>
                    <a:pt x="9550" y="0"/>
                    <a:pt x="7730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3"/>
            <p:cNvSpPr/>
            <p:nvPr/>
          </p:nvSpPr>
          <p:spPr>
            <a:xfrm>
              <a:off x="2211356" y="2534864"/>
              <a:ext cx="20652" cy="51621"/>
            </a:xfrm>
            <a:custGeom>
              <a:avLst/>
              <a:gdLst/>
              <a:ahLst/>
              <a:cxnLst/>
              <a:rect l="l" t="t" r="r" b="b"/>
              <a:pathLst>
                <a:path w="2144" h="5359" extrusionOk="0">
                  <a:moveTo>
                    <a:pt x="1758" y="0"/>
                  </a:moveTo>
                  <a:cubicBezTo>
                    <a:pt x="1491" y="0"/>
                    <a:pt x="877" y="574"/>
                    <a:pt x="703" y="1025"/>
                  </a:cubicBezTo>
                  <a:cubicBezTo>
                    <a:pt x="0" y="2847"/>
                    <a:pt x="584" y="5311"/>
                    <a:pt x="584" y="5311"/>
                  </a:cubicBezTo>
                  <a:lnTo>
                    <a:pt x="1858" y="5359"/>
                  </a:lnTo>
                  <a:cubicBezTo>
                    <a:pt x="2012" y="3859"/>
                    <a:pt x="2143" y="1537"/>
                    <a:pt x="1858" y="49"/>
                  </a:cubicBezTo>
                  <a:cubicBezTo>
                    <a:pt x="1836" y="15"/>
                    <a:pt x="1802" y="0"/>
                    <a:pt x="1758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3"/>
            <p:cNvSpPr/>
            <p:nvPr/>
          </p:nvSpPr>
          <p:spPr>
            <a:xfrm>
              <a:off x="2340247" y="2160347"/>
              <a:ext cx="84650" cy="110109"/>
            </a:xfrm>
            <a:custGeom>
              <a:avLst/>
              <a:gdLst/>
              <a:ahLst/>
              <a:cxnLst/>
              <a:rect l="l" t="t" r="r" b="b"/>
              <a:pathLst>
                <a:path w="8788" h="11431" extrusionOk="0">
                  <a:moveTo>
                    <a:pt x="4454" y="0"/>
                  </a:moveTo>
                  <a:cubicBezTo>
                    <a:pt x="3306" y="0"/>
                    <a:pt x="910" y="414"/>
                    <a:pt x="1" y="3702"/>
                  </a:cubicBezTo>
                  <a:cubicBezTo>
                    <a:pt x="1" y="3702"/>
                    <a:pt x="1565" y="11430"/>
                    <a:pt x="8657" y="11430"/>
                  </a:cubicBezTo>
                  <a:cubicBezTo>
                    <a:pt x="8701" y="11430"/>
                    <a:pt x="8744" y="11430"/>
                    <a:pt x="8788" y="11429"/>
                  </a:cubicBezTo>
                  <a:lnTo>
                    <a:pt x="8788" y="4893"/>
                  </a:lnTo>
                  <a:cubicBezTo>
                    <a:pt x="8788" y="4893"/>
                    <a:pt x="4990" y="3440"/>
                    <a:pt x="5085" y="47"/>
                  </a:cubicBezTo>
                  <a:cubicBezTo>
                    <a:pt x="5085" y="47"/>
                    <a:pt x="4840" y="0"/>
                    <a:pt x="4454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3"/>
            <p:cNvSpPr/>
            <p:nvPr/>
          </p:nvSpPr>
          <p:spPr>
            <a:xfrm>
              <a:off x="2463753" y="2160347"/>
              <a:ext cx="85113" cy="110109"/>
            </a:xfrm>
            <a:custGeom>
              <a:avLst/>
              <a:gdLst/>
              <a:ahLst/>
              <a:cxnLst/>
              <a:rect l="l" t="t" r="r" b="b"/>
              <a:pathLst>
                <a:path w="8836" h="11431" extrusionOk="0">
                  <a:moveTo>
                    <a:pt x="4380" y="0"/>
                  </a:moveTo>
                  <a:cubicBezTo>
                    <a:pt x="3995" y="0"/>
                    <a:pt x="3751" y="47"/>
                    <a:pt x="3751" y="47"/>
                  </a:cubicBezTo>
                  <a:cubicBezTo>
                    <a:pt x="3847" y="3440"/>
                    <a:pt x="1" y="4702"/>
                    <a:pt x="1" y="4702"/>
                  </a:cubicBezTo>
                  <a:lnTo>
                    <a:pt x="1" y="11429"/>
                  </a:lnTo>
                  <a:cubicBezTo>
                    <a:pt x="44" y="11430"/>
                    <a:pt x="88" y="11430"/>
                    <a:pt x="131" y="11430"/>
                  </a:cubicBezTo>
                  <a:cubicBezTo>
                    <a:pt x="7224" y="11430"/>
                    <a:pt x="8835" y="3702"/>
                    <a:pt x="8835" y="3702"/>
                  </a:cubicBezTo>
                  <a:cubicBezTo>
                    <a:pt x="7917" y="414"/>
                    <a:pt x="5525" y="0"/>
                    <a:pt x="4380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3"/>
            <p:cNvSpPr/>
            <p:nvPr/>
          </p:nvSpPr>
          <p:spPr>
            <a:xfrm>
              <a:off x="3128884" y="2707453"/>
              <a:ext cx="207725" cy="1412462"/>
            </a:xfrm>
            <a:custGeom>
              <a:avLst/>
              <a:gdLst/>
              <a:ahLst/>
              <a:cxnLst/>
              <a:rect l="l" t="t" r="r" b="b"/>
              <a:pathLst>
                <a:path w="21565" h="146635" extrusionOk="0">
                  <a:moveTo>
                    <a:pt x="0" y="1"/>
                  </a:moveTo>
                  <a:lnTo>
                    <a:pt x="4489" y="145209"/>
                  </a:lnTo>
                  <a:cubicBezTo>
                    <a:pt x="4489" y="145209"/>
                    <a:pt x="10433" y="146634"/>
                    <a:pt x="15122" y="146634"/>
                  </a:cubicBezTo>
                  <a:cubicBezTo>
                    <a:pt x="18711" y="146634"/>
                    <a:pt x="21565" y="145799"/>
                    <a:pt x="20455" y="142852"/>
                  </a:cubicBezTo>
                  <a:cubicBezTo>
                    <a:pt x="17895" y="136053"/>
                    <a:pt x="14561" y="60604"/>
                    <a:pt x="12811" y="44768"/>
                  </a:cubicBezTo>
                  <a:cubicBezTo>
                    <a:pt x="11049" y="2893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3"/>
            <p:cNvSpPr/>
            <p:nvPr/>
          </p:nvSpPr>
          <p:spPr>
            <a:xfrm>
              <a:off x="3165918" y="2275012"/>
              <a:ext cx="222164" cy="267803"/>
            </a:xfrm>
            <a:custGeom>
              <a:avLst/>
              <a:gdLst/>
              <a:ahLst/>
              <a:cxnLst/>
              <a:rect l="l" t="t" r="r" b="b"/>
              <a:pathLst>
                <a:path w="23064" h="27802" extrusionOk="0">
                  <a:moveTo>
                    <a:pt x="3299" y="1"/>
                  </a:moveTo>
                  <a:cubicBezTo>
                    <a:pt x="1" y="4787"/>
                    <a:pt x="1" y="17062"/>
                    <a:pt x="1" y="17062"/>
                  </a:cubicBezTo>
                  <a:lnTo>
                    <a:pt x="23063" y="27802"/>
                  </a:lnTo>
                  <a:lnTo>
                    <a:pt x="20420" y="13705"/>
                  </a:lnTo>
                  <a:lnTo>
                    <a:pt x="3299" y="1"/>
                  </a:ln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3"/>
            <p:cNvSpPr/>
            <p:nvPr/>
          </p:nvSpPr>
          <p:spPr>
            <a:xfrm>
              <a:off x="2713752" y="4150765"/>
              <a:ext cx="64345" cy="82059"/>
            </a:xfrm>
            <a:custGeom>
              <a:avLst/>
              <a:gdLst/>
              <a:ahLst/>
              <a:cxnLst/>
              <a:rect l="l" t="t" r="r" b="b"/>
              <a:pathLst>
                <a:path w="6680" h="8519" extrusionOk="0">
                  <a:moveTo>
                    <a:pt x="2163" y="0"/>
                  </a:moveTo>
                  <a:cubicBezTo>
                    <a:pt x="1400" y="0"/>
                    <a:pt x="647" y="155"/>
                    <a:pt x="0" y="573"/>
                  </a:cubicBezTo>
                  <a:lnTo>
                    <a:pt x="0" y="7836"/>
                  </a:lnTo>
                  <a:cubicBezTo>
                    <a:pt x="1007" y="8293"/>
                    <a:pt x="2085" y="8518"/>
                    <a:pt x="3226" y="8518"/>
                  </a:cubicBezTo>
                  <a:cubicBezTo>
                    <a:pt x="3839" y="8518"/>
                    <a:pt x="4471" y="8453"/>
                    <a:pt x="5120" y="8324"/>
                  </a:cubicBezTo>
                  <a:lnTo>
                    <a:pt x="6680" y="1311"/>
                  </a:lnTo>
                  <a:cubicBezTo>
                    <a:pt x="6680" y="1311"/>
                    <a:pt x="4380" y="0"/>
                    <a:pt x="2163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3"/>
            <p:cNvSpPr/>
            <p:nvPr/>
          </p:nvSpPr>
          <p:spPr>
            <a:xfrm>
              <a:off x="3079570" y="4160262"/>
              <a:ext cx="64345" cy="80894"/>
            </a:xfrm>
            <a:custGeom>
              <a:avLst/>
              <a:gdLst/>
              <a:ahLst/>
              <a:cxnLst/>
              <a:rect l="l" t="t" r="r" b="b"/>
              <a:pathLst>
                <a:path w="6680" h="8398" extrusionOk="0">
                  <a:moveTo>
                    <a:pt x="4508" y="0"/>
                  </a:moveTo>
                  <a:cubicBezTo>
                    <a:pt x="2294" y="0"/>
                    <a:pt x="0" y="1302"/>
                    <a:pt x="0" y="1302"/>
                  </a:cubicBezTo>
                  <a:lnTo>
                    <a:pt x="774" y="8398"/>
                  </a:lnTo>
                  <a:lnTo>
                    <a:pt x="5727" y="7921"/>
                  </a:lnTo>
                  <a:lnTo>
                    <a:pt x="6680" y="575"/>
                  </a:lnTo>
                  <a:cubicBezTo>
                    <a:pt x="6031" y="156"/>
                    <a:pt x="5274" y="0"/>
                    <a:pt x="4508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3"/>
            <p:cNvSpPr/>
            <p:nvPr/>
          </p:nvSpPr>
          <p:spPr>
            <a:xfrm>
              <a:off x="2524875" y="4202843"/>
              <a:ext cx="252439" cy="133844"/>
            </a:xfrm>
            <a:custGeom>
              <a:avLst/>
              <a:gdLst/>
              <a:ahLst/>
              <a:cxnLst/>
              <a:rect l="l" t="t" r="r" b="b"/>
              <a:pathLst>
                <a:path w="26207" h="13895" extrusionOk="0">
                  <a:moveTo>
                    <a:pt x="18920" y="0"/>
                  </a:moveTo>
                  <a:cubicBezTo>
                    <a:pt x="18920" y="0"/>
                    <a:pt x="14098" y="2810"/>
                    <a:pt x="12479" y="4477"/>
                  </a:cubicBezTo>
                  <a:cubicBezTo>
                    <a:pt x="12479" y="4477"/>
                    <a:pt x="6847" y="5620"/>
                    <a:pt x="3037" y="8084"/>
                  </a:cubicBezTo>
                  <a:cubicBezTo>
                    <a:pt x="1632" y="8989"/>
                    <a:pt x="632" y="10454"/>
                    <a:pt x="215" y="12132"/>
                  </a:cubicBezTo>
                  <a:cubicBezTo>
                    <a:pt x="72" y="12704"/>
                    <a:pt x="1" y="13287"/>
                    <a:pt x="1" y="13895"/>
                  </a:cubicBezTo>
                  <a:lnTo>
                    <a:pt x="24956" y="13895"/>
                  </a:lnTo>
                  <a:cubicBezTo>
                    <a:pt x="25016" y="13311"/>
                    <a:pt x="25087" y="12728"/>
                    <a:pt x="25159" y="12132"/>
                  </a:cubicBezTo>
                  <a:cubicBezTo>
                    <a:pt x="25599" y="8584"/>
                    <a:pt x="26207" y="4870"/>
                    <a:pt x="25159" y="976"/>
                  </a:cubicBezTo>
                  <a:cubicBezTo>
                    <a:pt x="25159" y="976"/>
                    <a:pt x="24650" y="1159"/>
                    <a:pt x="23687" y="1159"/>
                  </a:cubicBezTo>
                  <a:cubicBezTo>
                    <a:pt x="22626" y="1159"/>
                    <a:pt x="21012" y="937"/>
                    <a:pt x="18920" y="0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3"/>
            <p:cNvSpPr/>
            <p:nvPr/>
          </p:nvSpPr>
          <p:spPr>
            <a:xfrm>
              <a:off x="2572128" y="4249740"/>
              <a:ext cx="92559" cy="20768"/>
            </a:xfrm>
            <a:custGeom>
              <a:avLst/>
              <a:gdLst/>
              <a:ahLst/>
              <a:cxnLst/>
              <a:rect l="l" t="t" r="r" b="b"/>
              <a:pathLst>
                <a:path w="9609" h="2156" extrusionOk="0">
                  <a:moveTo>
                    <a:pt x="4263" y="1"/>
                  </a:moveTo>
                  <a:cubicBezTo>
                    <a:pt x="1727" y="1"/>
                    <a:pt x="0" y="2156"/>
                    <a:pt x="0" y="2156"/>
                  </a:cubicBezTo>
                  <a:lnTo>
                    <a:pt x="2012" y="1358"/>
                  </a:lnTo>
                  <a:cubicBezTo>
                    <a:pt x="2012" y="1358"/>
                    <a:pt x="2858" y="1027"/>
                    <a:pt x="4291" y="1027"/>
                  </a:cubicBezTo>
                  <a:cubicBezTo>
                    <a:pt x="4641" y="1027"/>
                    <a:pt x="5025" y="1047"/>
                    <a:pt x="5441" y="1096"/>
                  </a:cubicBezTo>
                  <a:cubicBezTo>
                    <a:pt x="6418" y="1203"/>
                    <a:pt x="7215" y="1501"/>
                    <a:pt x="7775" y="1751"/>
                  </a:cubicBezTo>
                  <a:cubicBezTo>
                    <a:pt x="8132" y="1914"/>
                    <a:pt x="8516" y="1999"/>
                    <a:pt x="8905" y="1999"/>
                  </a:cubicBezTo>
                  <a:cubicBezTo>
                    <a:pt x="9140" y="1999"/>
                    <a:pt x="9376" y="1968"/>
                    <a:pt x="9609" y="1906"/>
                  </a:cubicBezTo>
                  <a:cubicBezTo>
                    <a:pt x="9609" y="1906"/>
                    <a:pt x="7775" y="1"/>
                    <a:pt x="4263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3"/>
            <p:cNvSpPr/>
            <p:nvPr/>
          </p:nvSpPr>
          <p:spPr>
            <a:xfrm>
              <a:off x="2605608" y="4239424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4296" y="0"/>
                  </a:moveTo>
                  <a:cubicBezTo>
                    <a:pt x="4285" y="0"/>
                    <a:pt x="4274" y="0"/>
                    <a:pt x="4263" y="0"/>
                  </a:cubicBezTo>
                  <a:cubicBezTo>
                    <a:pt x="1727" y="0"/>
                    <a:pt x="1" y="2155"/>
                    <a:pt x="1" y="2155"/>
                  </a:cubicBezTo>
                  <a:lnTo>
                    <a:pt x="2001" y="1346"/>
                  </a:lnTo>
                  <a:cubicBezTo>
                    <a:pt x="2001" y="1346"/>
                    <a:pt x="2856" y="1019"/>
                    <a:pt x="4307" y="1019"/>
                  </a:cubicBezTo>
                  <a:cubicBezTo>
                    <a:pt x="4653" y="1019"/>
                    <a:pt x="5032" y="1038"/>
                    <a:pt x="5442" y="1084"/>
                  </a:cubicBezTo>
                  <a:cubicBezTo>
                    <a:pt x="6418" y="1203"/>
                    <a:pt x="7216" y="1488"/>
                    <a:pt x="7764" y="1750"/>
                  </a:cubicBezTo>
                  <a:cubicBezTo>
                    <a:pt x="8128" y="1914"/>
                    <a:pt x="8515" y="1998"/>
                    <a:pt x="8903" y="1998"/>
                  </a:cubicBezTo>
                  <a:cubicBezTo>
                    <a:pt x="9136" y="1998"/>
                    <a:pt x="9369" y="1968"/>
                    <a:pt x="9597" y="1905"/>
                  </a:cubicBezTo>
                  <a:cubicBezTo>
                    <a:pt x="9597" y="1905"/>
                    <a:pt x="7787" y="0"/>
                    <a:pt x="4296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3"/>
            <p:cNvSpPr/>
            <p:nvPr/>
          </p:nvSpPr>
          <p:spPr>
            <a:xfrm>
              <a:off x="2640127" y="4227375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4251" y="1"/>
                  </a:moveTo>
                  <a:cubicBezTo>
                    <a:pt x="1715" y="1"/>
                    <a:pt x="1" y="2156"/>
                    <a:pt x="1" y="2156"/>
                  </a:cubicBezTo>
                  <a:lnTo>
                    <a:pt x="2001" y="1358"/>
                  </a:lnTo>
                  <a:cubicBezTo>
                    <a:pt x="2001" y="1358"/>
                    <a:pt x="2847" y="1028"/>
                    <a:pt x="4279" y="1028"/>
                  </a:cubicBezTo>
                  <a:cubicBezTo>
                    <a:pt x="4629" y="1028"/>
                    <a:pt x="5014" y="1047"/>
                    <a:pt x="5430" y="1096"/>
                  </a:cubicBezTo>
                  <a:cubicBezTo>
                    <a:pt x="6406" y="1204"/>
                    <a:pt x="7204" y="1489"/>
                    <a:pt x="7764" y="1751"/>
                  </a:cubicBezTo>
                  <a:cubicBezTo>
                    <a:pt x="8120" y="1915"/>
                    <a:pt x="8505" y="1999"/>
                    <a:pt x="8894" y="1999"/>
                  </a:cubicBezTo>
                  <a:cubicBezTo>
                    <a:pt x="9128" y="1999"/>
                    <a:pt x="9364" y="1969"/>
                    <a:pt x="9597" y="1906"/>
                  </a:cubicBezTo>
                  <a:cubicBezTo>
                    <a:pt x="9597" y="1906"/>
                    <a:pt x="7764" y="1"/>
                    <a:pt x="4251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3"/>
            <p:cNvSpPr/>
            <p:nvPr/>
          </p:nvSpPr>
          <p:spPr>
            <a:xfrm>
              <a:off x="2524875" y="4319694"/>
              <a:ext cx="242344" cy="16982"/>
            </a:xfrm>
            <a:custGeom>
              <a:avLst/>
              <a:gdLst/>
              <a:ahLst/>
              <a:cxnLst/>
              <a:rect l="l" t="t" r="r" b="b"/>
              <a:pathLst>
                <a:path w="25159" h="1763" extrusionOk="0">
                  <a:moveTo>
                    <a:pt x="215" y="0"/>
                  </a:moveTo>
                  <a:cubicBezTo>
                    <a:pt x="72" y="572"/>
                    <a:pt x="1" y="1155"/>
                    <a:pt x="1" y="1763"/>
                  </a:cubicBezTo>
                  <a:lnTo>
                    <a:pt x="24956" y="1763"/>
                  </a:lnTo>
                  <a:cubicBezTo>
                    <a:pt x="25016" y="1179"/>
                    <a:pt x="25087" y="596"/>
                    <a:pt x="25159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3"/>
            <p:cNvSpPr/>
            <p:nvPr/>
          </p:nvSpPr>
          <p:spPr>
            <a:xfrm>
              <a:off x="3071538" y="4207544"/>
              <a:ext cx="189019" cy="129143"/>
            </a:xfrm>
            <a:custGeom>
              <a:avLst/>
              <a:gdLst/>
              <a:ahLst/>
              <a:cxnLst/>
              <a:rect l="l" t="t" r="r" b="b"/>
              <a:pathLst>
                <a:path w="19623" h="13407" extrusionOk="0">
                  <a:moveTo>
                    <a:pt x="6954" y="0"/>
                  </a:moveTo>
                  <a:cubicBezTo>
                    <a:pt x="6297" y="536"/>
                    <a:pt x="4988" y="680"/>
                    <a:pt x="3774" y="680"/>
                  </a:cubicBezTo>
                  <a:cubicBezTo>
                    <a:pt x="2372" y="680"/>
                    <a:pt x="1096" y="488"/>
                    <a:pt x="1096" y="488"/>
                  </a:cubicBezTo>
                  <a:cubicBezTo>
                    <a:pt x="1" y="5287"/>
                    <a:pt x="465" y="9418"/>
                    <a:pt x="882" y="11644"/>
                  </a:cubicBezTo>
                  <a:cubicBezTo>
                    <a:pt x="1096" y="12764"/>
                    <a:pt x="1299" y="13407"/>
                    <a:pt x="1299" y="13407"/>
                  </a:cubicBezTo>
                  <a:lnTo>
                    <a:pt x="19575" y="13407"/>
                  </a:lnTo>
                  <a:cubicBezTo>
                    <a:pt x="19622" y="12776"/>
                    <a:pt x="19611" y="12192"/>
                    <a:pt x="19539" y="11644"/>
                  </a:cubicBezTo>
                  <a:cubicBezTo>
                    <a:pt x="18860" y="5715"/>
                    <a:pt x="12455" y="4144"/>
                    <a:pt x="12455" y="4144"/>
                  </a:cubicBezTo>
                  <a:cubicBezTo>
                    <a:pt x="8669" y="560"/>
                    <a:pt x="6954" y="0"/>
                    <a:pt x="6954" y="0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3"/>
            <p:cNvSpPr/>
            <p:nvPr/>
          </p:nvSpPr>
          <p:spPr>
            <a:xfrm>
              <a:off x="3163173" y="4251348"/>
              <a:ext cx="72600" cy="20883"/>
            </a:xfrm>
            <a:custGeom>
              <a:avLst/>
              <a:gdLst/>
              <a:ahLst/>
              <a:cxnLst/>
              <a:rect l="l" t="t" r="r" b="b"/>
              <a:pathLst>
                <a:path w="7537" h="2168" extrusionOk="0">
                  <a:moveTo>
                    <a:pt x="4201" y="0"/>
                  </a:moveTo>
                  <a:cubicBezTo>
                    <a:pt x="1432" y="0"/>
                    <a:pt x="0" y="1905"/>
                    <a:pt x="0" y="1905"/>
                  </a:cubicBezTo>
                  <a:cubicBezTo>
                    <a:pt x="184" y="1968"/>
                    <a:pt x="370" y="1999"/>
                    <a:pt x="556" y="1999"/>
                  </a:cubicBezTo>
                  <a:cubicBezTo>
                    <a:pt x="865" y="1999"/>
                    <a:pt x="1170" y="1914"/>
                    <a:pt x="1453" y="1751"/>
                  </a:cubicBezTo>
                  <a:cubicBezTo>
                    <a:pt x="1881" y="1489"/>
                    <a:pt x="2524" y="1203"/>
                    <a:pt x="3286" y="1084"/>
                  </a:cubicBezTo>
                  <a:cubicBezTo>
                    <a:pt x="3611" y="1038"/>
                    <a:pt x="3912" y="1020"/>
                    <a:pt x="4186" y="1020"/>
                  </a:cubicBezTo>
                  <a:cubicBezTo>
                    <a:pt x="5337" y="1020"/>
                    <a:pt x="6013" y="1346"/>
                    <a:pt x="6013" y="1346"/>
                  </a:cubicBezTo>
                  <a:lnTo>
                    <a:pt x="7537" y="2167"/>
                  </a:lnTo>
                  <a:cubicBezTo>
                    <a:pt x="7537" y="2167"/>
                    <a:pt x="6239" y="0"/>
                    <a:pt x="4227" y="0"/>
                  </a:cubicBezTo>
                  <a:cubicBezTo>
                    <a:pt x="4218" y="0"/>
                    <a:pt x="4210" y="0"/>
                    <a:pt x="4201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3"/>
            <p:cNvSpPr/>
            <p:nvPr/>
          </p:nvSpPr>
          <p:spPr>
            <a:xfrm>
              <a:off x="3138853" y="4240908"/>
              <a:ext cx="73188" cy="20768"/>
            </a:xfrm>
            <a:custGeom>
              <a:avLst/>
              <a:gdLst/>
              <a:ahLst/>
              <a:cxnLst/>
              <a:rect l="l" t="t" r="r" b="b"/>
              <a:pathLst>
                <a:path w="7598" h="2156" extrusionOk="0">
                  <a:moveTo>
                    <a:pt x="4228" y="1"/>
                  </a:moveTo>
                  <a:cubicBezTo>
                    <a:pt x="1442" y="1"/>
                    <a:pt x="1" y="1906"/>
                    <a:pt x="1" y="1906"/>
                  </a:cubicBezTo>
                  <a:cubicBezTo>
                    <a:pt x="180" y="1969"/>
                    <a:pt x="364" y="1999"/>
                    <a:pt x="548" y="1999"/>
                  </a:cubicBezTo>
                  <a:cubicBezTo>
                    <a:pt x="854" y="1999"/>
                    <a:pt x="1159" y="1915"/>
                    <a:pt x="1442" y="1751"/>
                  </a:cubicBezTo>
                  <a:cubicBezTo>
                    <a:pt x="1882" y="1501"/>
                    <a:pt x="2525" y="1203"/>
                    <a:pt x="3287" y="1096"/>
                  </a:cubicBezTo>
                  <a:cubicBezTo>
                    <a:pt x="3619" y="1047"/>
                    <a:pt x="3925" y="1027"/>
                    <a:pt x="4204" y="1027"/>
                  </a:cubicBezTo>
                  <a:cubicBezTo>
                    <a:pt x="5344" y="1027"/>
                    <a:pt x="6014" y="1358"/>
                    <a:pt x="6014" y="1358"/>
                  </a:cubicBezTo>
                  <a:lnTo>
                    <a:pt x="7597" y="2156"/>
                  </a:lnTo>
                  <a:cubicBezTo>
                    <a:pt x="7597" y="2156"/>
                    <a:pt x="6228" y="1"/>
                    <a:pt x="4228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3"/>
            <p:cNvSpPr/>
            <p:nvPr/>
          </p:nvSpPr>
          <p:spPr>
            <a:xfrm>
              <a:off x="3120052" y="4228868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27" y="1"/>
                  </a:moveTo>
                  <a:cubicBezTo>
                    <a:pt x="1441" y="1"/>
                    <a:pt x="0" y="1918"/>
                    <a:pt x="0" y="1918"/>
                  </a:cubicBezTo>
                  <a:cubicBezTo>
                    <a:pt x="178" y="1980"/>
                    <a:pt x="360" y="2010"/>
                    <a:pt x="542" y="2010"/>
                  </a:cubicBezTo>
                  <a:cubicBezTo>
                    <a:pt x="851" y="2010"/>
                    <a:pt x="1161" y="1923"/>
                    <a:pt x="1453" y="1751"/>
                  </a:cubicBezTo>
                  <a:cubicBezTo>
                    <a:pt x="1882" y="1501"/>
                    <a:pt x="2524" y="1215"/>
                    <a:pt x="3286" y="1096"/>
                  </a:cubicBezTo>
                  <a:cubicBezTo>
                    <a:pt x="3612" y="1050"/>
                    <a:pt x="3912" y="1032"/>
                    <a:pt x="4186" y="1032"/>
                  </a:cubicBezTo>
                  <a:cubicBezTo>
                    <a:pt x="5337" y="1032"/>
                    <a:pt x="6013" y="1358"/>
                    <a:pt x="6013" y="1358"/>
                  </a:cubicBezTo>
                  <a:lnTo>
                    <a:pt x="7597" y="2156"/>
                  </a:lnTo>
                  <a:cubicBezTo>
                    <a:pt x="7597" y="2156"/>
                    <a:pt x="6227" y="1"/>
                    <a:pt x="4227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3"/>
            <p:cNvSpPr/>
            <p:nvPr/>
          </p:nvSpPr>
          <p:spPr>
            <a:xfrm>
              <a:off x="3080033" y="4319694"/>
              <a:ext cx="180523" cy="16982"/>
            </a:xfrm>
            <a:custGeom>
              <a:avLst/>
              <a:gdLst/>
              <a:ahLst/>
              <a:cxnLst/>
              <a:rect l="l" t="t" r="r" b="b"/>
              <a:pathLst>
                <a:path w="18741" h="1763" extrusionOk="0">
                  <a:moveTo>
                    <a:pt x="0" y="0"/>
                  </a:moveTo>
                  <a:cubicBezTo>
                    <a:pt x="214" y="1120"/>
                    <a:pt x="417" y="1763"/>
                    <a:pt x="417" y="1763"/>
                  </a:cubicBezTo>
                  <a:lnTo>
                    <a:pt x="18693" y="1763"/>
                  </a:lnTo>
                  <a:cubicBezTo>
                    <a:pt x="18740" y="1132"/>
                    <a:pt x="18729" y="548"/>
                    <a:pt x="18657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3"/>
            <p:cNvSpPr/>
            <p:nvPr/>
          </p:nvSpPr>
          <p:spPr>
            <a:xfrm>
              <a:off x="2669369" y="2212281"/>
              <a:ext cx="567826" cy="1982185"/>
            </a:xfrm>
            <a:custGeom>
              <a:avLst/>
              <a:gdLst/>
              <a:ahLst/>
              <a:cxnLst/>
              <a:rect l="l" t="t" r="r" b="b"/>
              <a:pathLst>
                <a:path w="58949" h="205781" extrusionOk="0">
                  <a:moveTo>
                    <a:pt x="26599" y="1"/>
                  </a:moveTo>
                  <a:cubicBezTo>
                    <a:pt x="26599" y="1"/>
                    <a:pt x="25468" y="203"/>
                    <a:pt x="23789" y="572"/>
                  </a:cubicBezTo>
                  <a:cubicBezTo>
                    <a:pt x="21944" y="977"/>
                    <a:pt x="19467" y="2215"/>
                    <a:pt x="17098" y="3608"/>
                  </a:cubicBezTo>
                  <a:cubicBezTo>
                    <a:pt x="16372" y="4037"/>
                    <a:pt x="15657" y="4478"/>
                    <a:pt x="14967" y="4918"/>
                  </a:cubicBezTo>
                  <a:cubicBezTo>
                    <a:pt x="13217" y="6049"/>
                    <a:pt x="11681" y="7156"/>
                    <a:pt x="10728" y="7907"/>
                  </a:cubicBezTo>
                  <a:cubicBezTo>
                    <a:pt x="10728" y="7907"/>
                    <a:pt x="10538" y="20718"/>
                    <a:pt x="15824" y="41661"/>
                  </a:cubicBezTo>
                  <a:cubicBezTo>
                    <a:pt x="16431" y="44030"/>
                    <a:pt x="16491" y="46483"/>
                    <a:pt x="16015" y="48876"/>
                  </a:cubicBezTo>
                  <a:cubicBezTo>
                    <a:pt x="15729" y="50364"/>
                    <a:pt x="15348" y="52245"/>
                    <a:pt x="14919" y="54388"/>
                  </a:cubicBezTo>
                  <a:cubicBezTo>
                    <a:pt x="13622" y="60723"/>
                    <a:pt x="11800" y="69355"/>
                    <a:pt x="9931" y="77010"/>
                  </a:cubicBezTo>
                  <a:cubicBezTo>
                    <a:pt x="9704" y="77927"/>
                    <a:pt x="9466" y="79475"/>
                    <a:pt x="9192" y="81570"/>
                  </a:cubicBezTo>
                  <a:cubicBezTo>
                    <a:pt x="8764" y="84880"/>
                    <a:pt x="8276" y="89512"/>
                    <a:pt x="7764" y="95060"/>
                  </a:cubicBezTo>
                  <a:cubicBezTo>
                    <a:pt x="7692" y="95763"/>
                    <a:pt x="7633" y="96477"/>
                    <a:pt x="7561" y="97215"/>
                  </a:cubicBezTo>
                  <a:cubicBezTo>
                    <a:pt x="7418" y="98870"/>
                    <a:pt x="7264" y="100596"/>
                    <a:pt x="7109" y="102394"/>
                  </a:cubicBezTo>
                  <a:cubicBezTo>
                    <a:pt x="7049" y="103097"/>
                    <a:pt x="6990" y="103811"/>
                    <a:pt x="6930" y="104549"/>
                  </a:cubicBezTo>
                  <a:cubicBezTo>
                    <a:pt x="4811" y="129683"/>
                    <a:pt x="2394" y="165438"/>
                    <a:pt x="1037" y="186000"/>
                  </a:cubicBezTo>
                  <a:cubicBezTo>
                    <a:pt x="989" y="186786"/>
                    <a:pt x="941" y="187560"/>
                    <a:pt x="882" y="188310"/>
                  </a:cubicBezTo>
                  <a:cubicBezTo>
                    <a:pt x="763" y="190179"/>
                    <a:pt x="656" y="191917"/>
                    <a:pt x="560" y="193465"/>
                  </a:cubicBezTo>
                  <a:cubicBezTo>
                    <a:pt x="501" y="194287"/>
                    <a:pt x="453" y="195060"/>
                    <a:pt x="406" y="195775"/>
                  </a:cubicBezTo>
                  <a:cubicBezTo>
                    <a:pt x="144" y="199871"/>
                    <a:pt x="1" y="202240"/>
                    <a:pt x="1" y="202240"/>
                  </a:cubicBezTo>
                  <a:cubicBezTo>
                    <a:pt x="1" y="202240"/>
                    <a:pt x="14621" y="205781"/>
                    <a:pt x="31334" y="205781"/>
                  </a:cubicBezTo>
                  <a:cubicBezTo>
                    <a:pt x="40608" y="205781"/>
                    <a:pt x="50527" y="204690"/>
                    <a:pt x="58949" y="201299"/>
                  </a:cubicBezTo>
                  <a:cubicBezTo>
                    <a:pt x="58949" y="201299"/>
                    <a:pt x="58949" y="200680"/>
                    <a:pt x="58949" y="199537"/>
                  </a:cubicBezTo>
                  <a:cubicBezTo>
                    <a:pt x="58937" y="198382"/>
                    <a:pt x="58937" y="196692"/>
                    <a:pt x="58925" y="194560"/>
                  </a:cubicBezTo>
                  <a:cubicBezTo>
                    <a:pt x="58913" y="193798"/>
                    <a:pt x="58901" y="192989"/>
                    <a:pt x="58901" y="192120"/>
                  </a:cubicBezTo>
                  <a:cubicBezTo>
                    <a:pt x="58889" y="190572"/>
                    <a:pt x="58877" y="188857"/>
                    <a:pt x="58853" y="187000"/>
                  </a:cubicBezTo>
                  <a:cubicBezTo>
                    <a:pt x="58853" y="186202"/>
                    <a:pt x="58841" y="185393"/>
                    <a:pt x="58830" y="184559"/>
                  </a:cubicBezTo>
                  <a:cubicBezTo>
                    <a:pt x="58627" y="163938"/>
                    <a:pt x="58079" y="128600"/>
                    <a:pt x="56686" y="103680"/>
                  </a:cubicBezTo>
                  <a:cubicBezTo>
                    <a:pt x="56639" y="102942"/>
                    <a:pt x="56603" y="102204"/>
                    <a:pt x="56555" y="101489"/>
                  </a:cubicBezTo>
                  <a:cubicBezTo>
                    <a:pt x="56448" y="99680"/>
                    <a:pt x="56341" y="97941"/>
                    <a:pt x="56222" y="96275"/>
                  </a:cubicBezTo>
                  <a:cubicBezTo>
                    <a:pt x="56174" y="95524"/>
                    <a:pt x="56115" y="94798"/>
                    <a:pt x="56067" y="94084"/>
                  </a:cubicBezTo>
                  <a:cubicBezTo>
                    <a:pt x="55472" y="86345"/>
                    <a:pt x="54770" y="80380"/>
                    <a:pt x="53924" y="77367"/>
                  </a:cubicBezTo>
                  <a:cubicBezTo>
                    <a:pt x="50412" y="64830"/>
                    <a:pt x="48007" y="53103"/>
                    <a:pt x="47019" y="47923"/>
                  </a:cubicBezTo>
                  <a:cubicBezTo>
                    <a:pt x="46661" y="46090"/>
                    <a:pt x="46685" y="44221"/>
                    <a:pt x="47078" y="42399"/>
                  </a:cubicBezTo>
                  <a:lnTo>
                    <a:pt x="48257" y="36958"/>
                  </a:lnTo>
                  <a:lnTo>
                    <a:pt x="52841" y="15812"/>
                  </a:lnTo>
                  <a:lnTo>
                    <a:pt x="54853" y="6514"/>
                  </a:lnTo>
                  <a:lnTo>
                    <a:pt x="53912" y="6168"/>
                  </a:lnTo>
                  <a:lnTo>
                    <a:pt x="46518" y="3573"/>
                  </a:lnTo>
                  <a:lnTo>
                    <a:pt x="45447" y="3204"/>
                  </a:lnTo>
                  <a:lnTo>
                    <a:pt x="44102" y="2727"/>
                  </a:lnTo>
                  <a:lnTo>
                    <a:pt x="39018" y="941"/>
                  </a:lnTo>
                  <a:lnTo>
                    <a:pt x="38279" y="679"/>
                  </a:lnTo>
                  <a:cubicBezTo>
                    <a:pt x="38279" y="679"/>
                    <a:pt x="37294" y="1014"/>
                    <a:pt x="34987" y="1014"/>
                  </a:cubicBezTo>
                  <a:cubicBezTo>
                    <a:pt x="33118" y="1014"/>
                    <a:pt x="30382" y="795"/>
                    <a:pt x="26599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3"/>
            <p:cNvSpPr/>
            <p:nvPr/>
          </p:nvSpPr>
          <p:spPr>
            <a:xfrm>
              <a:off x="2742194" y="3118455"/>
              <a:ext cx="468737" cy="51158"/>
            </a:xfrm>
            <a:custGeom>
              <a:avLst/>
              <a:gdLst/>
              <a:ahLst/>
              <a:cxnLst/>
              <a:rect l="l" t="t" r="r" b="b"/>
              <a:pathLst>
                <a:path w="48662" h="5311" extrusionOk="0">
                  <a:moveTo>
                    <a:pt x="48506" y="1"/>
                  </a:moveTo>
                  <a:cubicBezTo>
                    <a:pt x="41982" y="1811"/>
                    <a:pt x="33659" y="3156"/>
                    <a:pt x="23289" y="3192"/>
                  </a:cubicBezTo>
                  <a:cubicBezTo>
                    <a:pt x="23134" y="3204"/>
                    <a:pt x="22991" y="3204"/>
                    <a:pt x="22848" y="3204"/>
                  </a:cubicBezTo>
                  <a:cubicBezTo>
                    <a:pt x="14073" y="3204"/>
                    <a:pt x="6465" y="2251"/>
                    <a:pt x="203" y="977"/>
                  </a:cubicBezTo>
                  <a:cubicBezTo>
                    <a:pt x="131" y="1680"/>
                    <a:pt x="72" y="2394"/>
                    <a:pt x="0" y="3132"/>
                  </a:cubicBezTo>
                  <a:cubicBezTo>
                    <a:pt x="6311" y="4382"/>
                    <a:pt x="13966" y="5311"/>
                    <a:pt x="22836" y="5311"/>
                  </a:cubicBezTo>
                  <a:lnTo>
                    <a:pt x="23289" y="5311"/>
                  </a:lnTo>
                  <a:cubicBezTo>
                    <a:pt x="33671" y="5275"/>
                    <a:pt x="42041" y="3966"/>
                    <a:pt x="48661" y="2192"/>
                  </a:cubicBezTo>
                  <a:cubicBezTo>
                    <a:pt x="48613" y="1441"/>
                    <a:pt x="48554" y="715"/>
                    <a:pt x="48506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3"/>
            <p:cNvSpPr/>
            <p:nvPr/>
          </p:nvSpPr>
          <p:spPr>
            <a:xfrm>
              <a:off x="2736116" y="3189787"/>
              <a:ext cx="479284" cy="51958"/>
            </a:xfrm>
            <a:custGeom>
              <a:avLst/>
              <a:gdLst/>
              <a:ahLst/>
              <a:cxnLst/>
              <a:rect l="l" t="t" r="r" b="b"/>
              <a:pathLst>
                <a:path w="49757" h="5394" extrusionOk="0">
                  <a:moveTo>
                    <a:pt x="49625" y="0"/>
                  </a:moveTo>
                  <a:cubicBezTo>
                    <a:pt x="43053" y="1858"/>
                    <a:pt x="34612" y="3251"/>
                    <a:pt x="24063" y="3287"/>
                  </a:cubicBezTo>
                  <a:lnTo>
                    <a:pt x="23610" y="3287"/>
                  </a:lnTo>
                  <a:cubicBezTo>
                    <a:pt x="14466" y="3287"/>
                    <a:pt x="6584" y="2263"/>
                    <a:pt x="179" y="905"/>
                  </a:cubicBezTo>
                  <a:cubicBezTo>
                    <a:pt x="119" y="1608"/>
                    <a:pt x="60" y="2322"/>
                    <a:pt x="0" y="3060"/>
                  </a:cubicBezTo>
                  <a:cubicBezTo>
                    <a:pt x="6453" y="4394"/>
                    <a:pt x="14371" y="5394"/>
                    <a:pt x="23598" y="5394"/>
                  </a:cubicBezTo>
                  <a:lnTo>
                    <a:pt x="24063" y="5394"/>
                  </a:lnTo>
                  <a:cubicBezTo>
                    <a:pt x="34612" y="5358"/>
                    <a:pt x="43089" y="4013"/>
                    <a:pt x="49756" y="2191"/>
                  </a:cubicBezTo>
                  <a:cubicBezTo>
                    <a:pt x="49709" y="1453"/>
                    <a:pt x="49673" y="715"/>
                    <a:pt x="49625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3"/>
            <p:cNvSpPr/>
            <p:nvPr/>
          </p:nvSpPr>
          <p:spPr>
            <a:xfrm>
              <a:off x="2834051" y="2212281"/>
              <a:ext cx="283398" cy="160555"/>
            </a:xfrm>
            <a:custGeom>
              <a:avLst/>
              <a:gdLst/>
              <a:ahLst/>
              <a:cxnLst/>
              <a:rect l="l" t="t" r="r" b="b"/>
              <a:pathLst>
                <a:path w="29421" h="16668" extrusionOk="0">
                  <a:moveTo>
                    <a:pt x="9501" y="1"/>
                  </a:moveTo>
                  <a:cubicBezTo>
                    <a:pt x="9501" y="1"/>
                    <a:pt x="8370" y="203"/>
                    <a:pt x="6691" y="572"/>
                  </a:cubicBezTo>
                  <a:cubicBezTo>
                    <a:pt x="4846" y="977"/>
                    <a:pt x="2369" y="2215"/>
                    <a:pt x="0" y="3608"/>
                  </a:cubicBezTo>
                  <a:cubicBezTo>
                    <a:pt x="2269" y="9064"/>
                    <a:pt x="6773" y="16667"/>
                    <a:pt x="14295" y="16667"/>
                  </a:cubicBezTo>
                  <a:cubicBezTo>
                    <a:pt x="15063" y="16667"/>
                    <a:pt x="15862" y="16588"/>
                    <a:pt x="16693" y="16419"/>
                  </a:cubicBezTo>
                  <a:cubicBezTo>
                    <a:pt x="24063" y="14919"/>
                    <a:pt x="27670" y="8823"/>
                    <a:pt x="29420" y="3573"/>
                  </a:cubicBezTo>
                  <a:lnTo>
                    <a:pt x="28349" y="3204"/>
                  </a:lnTo>
                  <a:lnTo>
                    <a:pt x="27004" y="2727"/>
                  </a:lnTo>
                  <a:lnTo>
                    <a:pt x="21920" y="941"/>
                  </a:lnTo>
                  <a:lnTo>
                    <a:pt x="21181" y="679"/>
                  </a:lnTo>
                  <a:cubicBezTo>
                    <a:pt x="21181" y="679"/>
                    <a:pt x="20196" y="1014"/>
                    <a:pt x="17889" y="1014"/>
                  </a:cubicBezTo>
                  <a:cubicBezTo>
                    <a:pt x="16020" y="1014"/>
                    <a:pt x="13284" y="795"/>
                    <a:pt x="9501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3"/>
            <p:cNvSpPr/>
            <p:nvPr/>
          </p:nvSpPr>
          <p:spPr>
            <a:xfrm>
              <a:off x="2757903" y="2238546"/>
              <a:ext cx="430775" cy="759465"/>
            </a:xfrm>
            <a:custGeom>
              <a:avLst/>
              <a:gdLst/>
              <a:ahLst/>
              <a:cxnLst/>
              <a:rect l="l" t="t" r="r" b="b"/>
              <a:pathLst>
                <a:path w="44721" h="78844" extrusionOk="0">
                  <a:moveTo>
                    <a:pt x="34910" y="0"/>
                  </a:moveTo>
                  <a:cubicBezTo>
                    <a:pt x="32243" y="10442"/>
                    <a:pt x="23789" y="38005"/>
                    <a:pt x="5727" y="51661"/>
                  </a:cubicBezTo>
                  <a:cubicBezTo>
                    <a:pt x="4941" y="55495"/>
                    <a:pt x="3965" y="60162"/>
                    <a:pt x="2894" y="64949"/>
                  </a:cubicBezTo>
                  <a:cubicBezTo>
                    <a:pt x="2215" y="68080"/>
                    <a:pt x="1477" y="71259"/>
                    <a:pt x="739" y="74283"/>
                  </a:cubicBezTo>
                  <a:cubicBezTo>
                    <a:pt x="512" y="75200"/>
                    <a:pt x="274" y="76748"/>
                    <a:pt x="0" y="78843"/>
                  </a:cubicBezTo>
                  <a:cubicBezTo>
                    <a:pt x="0" y="78843"/>
                    <a:pt x="26539" y="74986"/>
                    <a:pt x="39065" y="34231"/>
                  </a:cubicBezTo>
                  <a:cubicBezTo>
                    <a:pt x="40958" y="28063"/>
                    <a:pt x="42530" y="21051"/>
                    <a:pt x="43649" y="13085"/>
                  </a:cubicBezTo>
                  <a:cubicBezTo>
                    <a:pt x="44077" y="10013"/>
                    <a:pt x="44435" y="6811"/>
                    <a:pt x="44720" y="3441"/>
                  </a:cubicBezTo>
                  <a:lnTo>
                    <a:pt x="42029" y="2501"/>
                  </a:lnTo>
                  <a:lnTo>
                    <a:pt x="34910" y="0"/>
                  </a:ln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3"/>
            <p:cNvSpPr/>
            <p:nvPr/>
          </p:nvSpPr>
          <p:spPr>
            <a:xfrm>
              <a:off x="2757903" y="2262626"/>
              <a:ext cx="430775" cy="735384"/>
            </a:xfrm>
            <a:custGeom>
              <a:avLst/>
              <a:gdLst/>
              <a:ahLst/>
              <a:cxnLst/>
              <a:rect l="l" t="t" r="r" b="b"/>
              <a:pathLst>
                <a:path w="44721" h="76344" extrusionOk="0">
                  <a:moveTo>
                    <a:pt x="42029" y="1"/>
                  </a:moveTo>
                  <a:cubicBezTo>
                    <a:pt x="38779" y="15764"/>
                    <a:pt x="28671" y="52138"/>
                    <a:pt x="2894" y="62449"/>
                  </a:cubicBezTo>
                  <a:cubicBezTo>
                    <a:pt x="2215" y="65580"/>
                    <a:pt x="1477" y="68759"/>
                    <a:pt x="739" y="71783"/>
                  </a:cubicBezTo>
                  <a:cubicBezTo>
                    <a:pt x="512" y="72700"/>
                    <a:pt x="274" y="74248"/>
                    <a:pt x="0" y="76343"/>
                  </a:cubicBezTo>
                  <a:cubicBezTo>
                    <a:pt x="0" y="76343"/>
                    <a:pt x="26539" y="72486"/>
                    <a:pt x="39065" y="31731"/>
                  </a:cubicBezTo>
                  <a:cubicBezTo>
                    <a:pt x="40958" y="25563"/>
                    <a:pt x="42530" y="18551"/>
                    <a:pt x="43649" y="10585"/>
                  </a:cubicBezTo>
                  <a:cubicBezTo>
                    <a:pt x="44077" y="7513"/>
                    <a:pt x="44435" y="4311"/>
                    <a:pt x="44720" y="941"/>
                  </a:cubicBezTo>
                  <a:lnTo>
                    <a:pt x="42029" y="1"/>
                  </a:ln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3"/>
            <p:cNvSpPr/>
            <p:nvPr/>
          </p:nvSpPr>
          <p:spPr>
            <a:xfrm>
              <a:off x="2673270" y="4062703"/>
              <a:ext cx="563578" cy="70317"/>
            </a:xfrm>
            <a:custGeom>
              <a:avLst/>
              <a:gdLst/>
              <a:ahLst/>
              <a:cxnLst/>
              <a:rect l="l" t="t" r="r" b="b"/>
              <a:pathLst>
                <a:path w="58508" h="7300" extrusionOk="0">
                  <a:moveTo>
                    <a:pt x="58496" y="1"/>
                  </a:moveTo>
                  <a:cubicBezTo>
                    <a:pt x="48793" y="3849"/>
                    <a:pt x="38356" y="5009"/>
                    <a:pt x="29318" y="5009"/>
                  </a:cubicBezTo>
                  <a:cubicBezTo>
                    <a:pt x="25913" y="5009"/>
                    <a:pt x="22706" y="4844"/>
                    <a:pt x="19813" y="4596"/>
                  </a:cubicBezTo>
                  <a:cubicBezTo>
                    <a:pt x="11204" y="3870"/>
                    <a:pt x="4061" y="2322"/>
                    <a:pt x="155" y="1346"/>
                  </a:cubicBezTo>
                  <a:cubicBezTo>
                    <a:pt x="96" y="2168"/>
                    <a:pt x="48" y="2941"/>
                    <a:pt x="1" y="3656"/>
                  </a:cubicBezTo>
                  <a:cubicBezTo>
                    <a:pt x="4073" y="4656"/>
                    <a:pt x="11133" y="6144"/>
                    <a:pt x="19563" y="6871"/>
                  </a:cubicBezTo>
                  <a:cubicBezTo>
                    <a:pt x="22932" y="7156"/>
                    <a:pt x="26230" y="7299"/>
                    <a:pt x="29457" y="7299"/>
                  </a:cubicBezTo>
                  <a:cubicBezTo>
                    <a:pt x="33707" y="7299"/>
                    <a:pt x="37827" y="7049"/>
                    <a:pt x="41744" y="6549"/>
                  </a:cubicBezTo>
                  <a:cubicBezTo>
                    <a:pt x="47780" y="5775"/>
                    <a:pt x="53400" y="4394"/>
                    <a:pt x="58508" y="2441"/>
                  </a:cubicBezTo>
                  <a:cubicBezTo>
                    <a:pt x="58508" y="1679"/>
                    <a:pt x="58496" y="870"/>
                    <a:pt x="58496" y="1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3"/>
            <p:cNvSpPr/>
            <p:nvPr/>
          </p:nvSpPr>
          <p:spPr>
            <a:xfrm>
              <a:off x="2677854" y="3989888"/>
              <a:ext cx="558425" cy="70076"/>
            </a:xfrm>
            <a:custGeom>
              <a:avLst/>
              <a:gdLst/>
              <a:ahLst/>
              <a:cxnLst/>
              <a:rect l="l" t="t" r="r" b="b"/>
              <a:pathLst>
                <a:path w="57973" h="7275" extrusionOk="0">
                  <a:moveTo>
                    <a:pt x="57949" y="0"/>
                  </a:moveTo>
                  <a:cubicBezTo>
                    <a:pt x="48255" y="3831"/>
                    <a:pt x="37846" y="4980"/>
                    <a:pt x="28828" y="4980"/>
                  </a:cubicBezTo>
                  <a:cubicBezTo>
                    <a:pt x="25429" y="4980"/>
                    <a:pt x="22228" y="4817"/>
                    <a:pt x="19337" y="4572"/>
                  </a:cubicBezTo>
                  <a:cubicBezTo>
                    <a:pt x="11074" y="3870"/>
                    <a:pt x="4156" y="2417"/>
                    <a:pt x="156" y="1441"/>
                  </a:cubicBezTo>
                  <a:cubicBezTo>
                    <a:pt x="108" y="2227"/>
                    <a:pt x="60" y="3001"/>
                    <a:pt x="1" y="3751"/>
                  </a:cubicBezTo>
                  <a:cubicBezTo>
                    <a:pt x="4144" y="4751"/>
                    <a:pt x="10990" y="6144"/>
                    <a:pt x="19087" y="6846"/>
                  </a:cubicBezTo>
                  <a:cubicBezTo>
                    <a:pt x="22456" y="7132"/>
                    <a:pt x="25754" y="7275"/>
                    <a:pt x="28981" y="7275"/>
                  </a:cubicBezTo>
                  <a:cubicBezTo>
                    <a:pt x="33231" y="7275"/>
                    <a:pt x="37351" y="7025"/>
                    <a:pt x="41268" y="6513"/>
                  </a:cubicBezTo>
                  <a:cubicBezTo>
                    <a:pt x="47292" y="5751"/>
                    <a:pt x="52876" y="4382"/>
                    <a:pt x="57972" y="2441"/>
                  </a:cubicBezTo>
                  <a:cubicBezTo>
                    <a:pt x="57972" y="1655"/>
                    <a:pt x="57960" y="834"/>
                    <a:pt x="57949" y="0"/>
                  </a:cubicBezTo>
                  <a:close/>
                </a:path>
              </a:pathLst>
            </a:custGeom>
            <a:solidFill>
              <a:srgbClr val="0048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3"/>
            <p:cNvSpPr/>
            <p:nvPr/>
          </p:nvSpPr>
          <p:spPr>
            <a:xfrm>
              <a:off x="2678548" y="2288429"/>
              <a:ext cx="127428" cy="254385"/>
            </a:xfrm>
            <a:custGeom>
              <a:avLst/>
              <a:gdLst/>
              <a:ahLst/>
              <a:cxnLst/>
              <a:rect l="l" t="t" r="r" b="b"/>
              <a:pathLst>
                <a:path w="13229" h="26409" extrusionOk="0">
                  <a:moveTo>
                    <a:pt x="9775" y="1"/>
                  </a:moveTo>
                  <a:lnTo>
                    <a:pt x="119" y="12419"/>
                  </a:lnTo>
                  <a:lnTo>
                    <a:pt x="0" y="26409"/>
                  </a:lnTo>
                  <a:lnTo>
                    <a:pt x="11490" y="17550"/>
                  </a:lnTo>
                  <a:cubicBezTo>
                    <a:pt x="11490" y="17550"/>
                    <a:pt x="13228" y="4596"/>
                    <a:pt x="9775" y="1"/>
                  </a:cubicBezTo>
                  <a:close/>
                </a:path>
              </a:pathLst>
            </a:custGeom>
            <a:solidFill>
              <a:srgbClr val="006D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3"/>
            <p:cNvSpPr/>
            <p:nvPr/>
          </p:nvSpPr>
          <p:spPr>
            <a:xfrm>
              <a:off x="2898496" y="2212156"/>
              <a:ext cx="146809" cy="76289"/>
            </a:xfrm>
            <a:custGeom>
              <a:avLst/>
              <a:gdLst/>
              <a:ahLst/>
              <a:cxnLst/>
              <a:rect l="l" t="t" r="r" b="b"/>
              <a:pathLst>
                <a:path w="15241" h="7920" extrusionOk="0">
                  <a:moveTo>
                    <a:pt x="6455" y="0"/>
                  </a:moveTo>
                  <a:cubicBezTo>
                    <a:pt x="5137" y="0"/>
                    <a:pt x="3864" y="14"/>
                    <a:pt x="2810" y="14"/>
                  </a:cubicBezTo>
                  <a:cubicBezTo>
                    <a:pt x="2810" y="14"/>
                    <a:pt x="1679" y="216"/>
                    <a:pt x="0" y="585"/>
                  </a:cubicBezTo>
                  <a:cubicBezTo>
                    <a:pt x="827" y="2399"/>
                    <a:pt x="3711" y="7919"/>
                    <a:pt x="8313" y="7919"/>
                  </a:cubicBezTo>
                  <a:cubicBezTo>
                    <a:pt x="8484" y="7919"/>
                    <a:pt x="8658" y="7912"/>
                    <a:pt x="8835" y="7896"/>
                  </a:cubicBezTo>
                  <a:cubicBezTo>
                    <a:pt x="13145" y="7503"/>
                    <a:pt x="14717" y="3181"/>
                    <a:pt x="15240" y="954"/>
                  </a:cubicBezTo>
                  <a:lnTo>
                    <a:pt x="14478" y="692"/>
                  </a:lnTo>
                  <a:cubicBezTo>
                    <a:pt x="13420" y="86"/>
                    <a:pt x="9795" y="0"/>
                    <a:pt x="6455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3"/>
            <p:cNvSpPr/>
            <p:nvPr/>
          </p:nvSpPr>
          <p:spPr>
            <a:xfrm>
              <a:off x="3064613" y="2261017"/>
              <a:ext cx="129422" cy="196994"/>
            </a:xfrm>
            <a:custGeom>
              <a:avLst/>
              <a:gdLst/>
              <a:ahLst/>
              <a:cxnLst/>
              <a:rect l="l" t="t" r="r" b="b"/>
              <a:pathLst>
                <a:path w="13436" h="20451" extrusionOk="0">
                  <a:moveTo>
                    <a:pt x="4280" y="1"/>
                  </a:moveTo>
                  <a:cubicBezTo>
                    <a:pt x="4280" y="1"/>
                    <a:pt x="2458" y="3097"/>
                    <a:pt x="1458" y="4930"/>
                  </a:cubicBezTo>
                  <a:cubicBezTo>
                    <a:pt x="446" y="6764"/>
                    <a:pt x="506" y="8919"/>
                    <a:pt x="160" y="10883"/>
                  </a:cubicBezTo>
                  <a:cubicBezTo>
                    <a:pt x="0" y="11826"/>
                    <a:pt x="296" y="12253"/>
                    <a:pt x="731" y="12253"/>
                  </a:cubicBezTo>
                  <a:cubicBezTo>
                    <a:pt x="1204" y="12253"/>
                    <a:pt x="1841" y="11751"/>
                    <a:pt x="2244" y="10859"/>
                  </a:cubicBezTo>
                  <a:cubicBezTo>
                    <a:pt x="2927" y="9357"/>
                    <a:pt x="3452" y="7707"/>
                    <a:pt x="3901" y="7707"/>
                  </a:cubicBezTo>
                  <a:cubicBezTo>
                    <a:pt x="3961" y="7707"/>
                    <a:pt x="4020" y="7736"/>
                    <a:pt x="4078" y="7800"/>
                  </a:cubicBezTo>
                  <a:cubicBezTo>
                    <a:pt x="4566" y="8335"/>
                    <a:pt x="3982" y="16551"/>
                    <a:pt x="5244" y="18348"/>
                  </a:cubicBezTo>
                  <a:cubicBezTo>
                    <a:pt x="5385" y="18550"/>
                    <a:pt x="5513" y="18640"/>
                    <a:pt x="5628" y="18640"/>
                  </a:cubicBezTo>
                  <a:cubicBezTo>
                    <a:pt x="6552" y="18640"/>
                    <a:pt x="6721" y="12943"/>
                    <a:pt x="6721" y="12943"/>
                  </a:cubicBezTo>
                  <a:cubicBezTo>
                    <a:pt x="6721" y="12943"/>
                    <a:pt x="7149" y="19861"/>
                    <a:pt x="8340" y="20420"/>
                  </a:cubicBezTo>
                  <a:cubicBezTo>
                    <a:pt x="8384" y="20441"/>
                    <a:pt x="8426" y="20451"/>
                    <a:pt x="8465" y="20451"/>
                  </a:cubicBezTo>
                  <a:cubicBezTo>
                    <a:pt x="9493" y="20451"/>
                    <a:pt x="9019" y="13709"/>
                    <a:pt x="9019" y="13705"/>
                  </a:cubicBezTo>
                  <a:lnTo>
                    <a:pt x="9019" y="13705"/>
                  </a:lnTo>
                  <a:cubicBezTo>
                    <a:pt x="9019" y="13709"/>
                    <a:pt x="9434" y="18829"/>
                    <a:pt x="10549" y="18829"/>
                  </a:cubicBezTo>
                  <a:cubicBezTo>
                    <a:pt x="10566" y="18829"/>
                    <a:pt x="10584" y="18827"/>
                    <a:pt x="10602" y="18825"/>
                  </a:cubicBezTo>
                  <a:cubicBezTo>
                    <a:pt x="11436" y="18694"/>
                    <a:pt x="11221" y="14407"/>
                    <a:pt x="11055" y="12312"/>
                  </a:cubicBezTo>
                  <a:lnTo>
                    <a:pt x="11055" y="12312"/>
                  </a:lnTo>
                  <a:cubicBezTo>
                    <a:pt x="11055" y="12314"/>
                    <a:pt x="11558" y="16987"/>
                    <a:pt x="12279" y="16987"/>
                  </a:cubicBezTo>
                  <a:cubicBezTo>
                    <a:pt x="12319" y="16987"/>
                    <a:pt x="12359" y="16973"/>
                    <a:pt x="12400" y="16943"/>
                  </a:cubicBezTo>
                  <a:cubicBezTo>
                    <a:pt x="13400" y="16217"/>
                    <a:pt x="13436" y="6240"/>
                    <a:pt x="11245" y="537"/>
                  </a:cubicBezTo>
                  <a:lnTo>
                    <a:pt x="4280" y="1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3"/>
            <p:cNvSpPr/>
            <p:nvPr/>
          </p:nvSpPr>
          <p:spPr>
            <a:xfrm>
              <a:off x="3032664" y="2132011"/>
              <a:ext cx="142686" cy="138429"/>
            </a:xfrm>
            <a:custGeom>
              <a:avLst/>
              <a:gdLst/>
              <a:ahLst/>
              <a:cxnLst/>
              <a:rect l="l" t="t" r="r" b="b"/>
              <a:pathLst>
                <a:path w="14813" h="14371" extrusionOk="0">
                  <a:moveTo>
                    <a:pt x="406" y="0"/>
                  </a:moveTo>
                  <a:cubicBezTo>
                    <a:pt x="1" y="2501"/>
                    <a:pt x="48" y="4453"/>
                    <a:pt x="48" y="4453"/>
                  </a:cubicBezTo>
                  <a:cubicBezTo>
                    <a:pt x="48" y="6144"/>
                    <a:pt x="310" y="8894"/>
                    <a:pt x="310" y="8894"/>
                  </a:cubicBezTo>
                  <a:cubicBezTo>
                    <a:pt x="3751" y="10276"/>
                    <a:pt x="6335" y="11299"/>
                    <a:pt x="7680" y="13514"/>
                  </a:cubicBezTo>
                  <a:lnTo>
                    <a:pt x="10681" y="14169"/>
                  </a:lnTo>
                  <a:cubicBezTo>
                    <a:pt x="10824" y="14205"/>
                    <a:pt x="10955" y="14228"/>
                    <a:pt x="11097" y="14252"/>
                  </a:cubicBezTo>
                  <a:cubicBezTo>
                    <a:pt x="11732" y="14338"/>
                    <a:pt x="12333" y="14371"/>
                    <a:pt x="12859" y="14371"/>
                  </a:cubicBezTo>
                  <a:cubicBezTo>
                    <a:pt x="14020" y="14371"/>
                    <a:pt x="14813" y="14208"/>
                    <a:pt x="14788" y="14086"/>
                  </a:cubicBezTo>
                  <a:cubicBezTo>
                    <a:pt x="13157" y="5453"/>
                    <a:pt x="406" y="0"/>
                    <a:pt x="406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3"/>
            <p:cNvSpPr/>
            <p:nvPr/>
          </p:nvSpPr>
          <p:spPr>
            <a:xfrm>
              <a:off x="2768565" y="2261017"/>
              <a:ext cx="127650" cy="185493"/>
            </a:xfrm>
            <a:custGeom>
              <a:avLst/>
              <a:gdLst/>
              <a:ahLst/>
              <a:cxnLst/>
              <a:rect l="l" t="t" r="r" b="b"/>
              <a:pathLst>
                <a:path w="13252" h="19257" extrusionOk="0">
                  <a:moveTo>
                    <a:pt x="8764" y="1"/>
                  </a:moveTo>
                  <a:lnTo>
                    <a:pt x="1608" y="692"/>
                  </a:lnTo>
                  <a:cubicBezTo>
                    <a:pt x="1" y="6109"/>
                    <a:pt x="1179" y="15705"/>
                    <a:pt x="2156" y="16301"/>
                  </a:cubicBezTo>
                  <a:cubicBezTo>
                    <a:pt x="2191" y="16323"/>
                    <a:pt x="2226" y="16334"/>
                    <a:pt x="2259" y="16334"/>
                  </a:cubicBezTo>
                  <a:cubicBezTo>
                    <a:pt x="2931" y="16334"/>
                    <a:pt x="3061" y="11931"/>
                    <a:pt x="3061" y="11931"/>
                  </a:cubicBezTo>
                  <a:cubicBezTo>
                    <a:pt x="3061" y="13884"/>
                    <a:pt x="3180" y="17848"/>
                    <a:pt x="3954" y="17908"/>
                  </a:cubicBezTo>
                  <a:cubicBezTo>
                    <a:pt x="3963" y="17909"/>
                    <a:pt x="3971" y="17909"/>
                    <a:pt x="3980" y="17909"/>
                  </a:cubicBezTo>
                  <a:cubicBezTo>
                    <a:pt x="5025" y="17909"/>
                    <a:pt x="5049" y="13062"/>
                    <a:pt x="5049" y="13062"/>
                  </a:cubicBezTo>
                  <a:cubicBezTo>
                    <a:pt x="5049" y="13062"/>
                    <a:pt x="5093" y="19256"/>
                    <a:pt x="6025" y="19256"/>
                  </a:cubicBezTo>
                  <a:cubicBezTo>
                    <a:pt x="6067" y="19256"/>
                    <a:pt x="6111" y="19244"/>
                    <a:pt x="6156" y="19218"/>
                  </a:cubicBezTo>
                  <a:cubicBezTo>
                    <a:pt x="7216" y="18622"/>
                    <a:pt x="7109" y="12194"/>
                    <a:pt x="7109" y="12193"/>
                  </a:cubicBezTo>
                  <a:lnTo>
                    <a:pt x="7109" y="12193"/>
                  </a:lnTo>
                  <a:cubicBezTo>
                    <a:pt x="7109" y="12194"/>
                    <a:pt x="7675" y="17383"/>
                    <a:pt x="8521" y="17383"/>
                  </a:cubicBezTo>
                  <a:cubicBezTo>
                    <a:pt x="8633" y="17383"/>
                    <a:pt x="8750" y="17292"/>
                    <a:pt x="8871" y="17086"/>
                  </a:cubicBezTo>
                  <a:cubicBezTo>
                    <a:pt x="9907" y="15324"/>
                    <a:pt x="8776" y="7788"/>
                    <a:pt x="9180" y="7252"/>
                  </a:cubicBezTo>
                  <a:cubicBezTo>
                    <a:pt x="9233" y="7186"/>
                    <a:pt x="9290" y="7155"/>
                    <a:pt x="9350" y="7155"/>
                  </a:cubicBezTo>
                  <a:cubicBezTo>
                    <a:pt x="9768" y="7155"/>
                    <a:pt x="10369" y="8623"/>
                    <a:pt x="11097" y="9955"/>
                  </a:cubicBezTo>
                  <a:cubicBezTo>
                    <a:pt x="11521" y="10712"/>
                    <a:pt x="12117" y="11126"/>
                    <a:pt x="12551" y="11126"/>
                  </a:cubicBezTo>
                  <a:cubicBezTo>
                    <a:pt x="12982" y="11126"/>
                    <a:pt x="13252" y="10715"/>
                    <a:pt x="13026" y="9824"/>
                  </a:cubicBezTo>
                  <a:cubicBezTo>
                    <a:pt x="12562" y="8026"/>
                    <a:pt x="12467" y="6025"/>
                    <a:pt x="11395" y="4418"/>
                  </a:cubicBezTo>
                  <a:cubicBezTo>
                    <a:pt x="10335" y="2799"/>
                    <a:pt x="8764" y="1"/>
                    <a:pt x="8764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3"/>
            <p:cNvSpPr/>
            <p:nvPr/>
          </p:nvSpPr>
          <p:spPr>
            <a:xfrm>
              <a:off x="2783889" y="2154375"/>
              <a:ext cx="138477" cy="116062"/>
            </a:xfrm>
            <a:custGeom>
              <a:avLst/>
              <a:gdLst/>
              <a:ahLst/>
              <a:cxnLst/>
              <a:rect l="l" t="t" r="r" b="b"/>
              <a:pathLst>
                <a:path w="14376" h="12049" extrusionOk="0">
                  <a:moveTo>
                    <a:pt x="9983" y="0"/>
                  </a:moveTo>
                  <a:cubicBezTo>
                    <a:pt x="6196" y="2417"/>
                    <a:pt x="981" y="6703"/>
                    <a:pt x="17" y="11764"/>
                  </a:cubicBezTo>
                  <a:cubicBezTo>
                    <a:pt x="1" y="11886"/>
                    <a:pt x="797" y="12049"/>
                    <a:pt x="1958" y="12049"/>
                  </a:cubicBezTo>
                  <a:cubicBezTo>
                    <a:pt x="2484" y="12049"/>
                    <a:pt x="3085" y="12016"/>
                    <a:pt x="3720" y="11930"/>
                  </a:cubicBezTo>
                  <a:cubicBezTo>
                    <a:pt x="3851" y="11906"/>
                    <a:pt x="3994" y="11883"/>
                    <a:pt x="4125" y="11847"/>
                  </a:cubicBezTo>
                  <a:lnTo>
                    <a:pt x="7137" y="11192"/>
                  </a:lnTo>
                  <a:cubicBezTo>
                    <a:pt x="8173" y="9478"/>
                    <a:pt x="9959" y="8477"/>
                    <a:pt x="12328" y="7465"/>
                  </a:cubicBezTo>
                  <a:cubicBezTo>
                    <a:pt x="12923" y="7203"/>
                    <a:pt x="13566" y="6953"/>
                    <a:pt x="14233" y="6680"/>
                  </a:cubicBezTo>
                  <a:cubicBezTo>
                    <a:pt x="14257" y="6489"/>
                    <a:pt x="14269" y="6287"/>
                    <a:pt x="14281" y="6096"/>
                  </a:cubicBezTo>
                  <a:cubicBezTo>
                    <a:pt x="14376" y="4703"/>
                    <a:pt x="14305" y="3203"/>
                    <a:pt x="14162" y="2024"/>
                  </a:cubicBezTo>
                  <a:cubicBezTo>
                    <a:pt x="13697" y="1965"/>
                    <a:pt x="13185" y="1822"/>
                    <a:pt x="12709" y="1691"/>
                  </a:cubicBezTo>
                  <a:cubicBezTo>
                    <a:pt x="11483" y="1381"/>
                    <a:pt x="10923" y="750"/>
                    <a:pt x="9983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2911682" y="2087484"/>
              <a:ext cx="132245" cy="150893"/>
            </a:xfrm>
            <a:custGeom>
              <a:avLst/>
              <a:gdLst/>
              <a:ahLst/>
              <a:cxnLst/>
              <a:rect l="l" t="t" r="r" b="b"/>
              <a:pathLst>
                <a:path w="13729" h="15665" extrusionOk="0">
                  <a:moveTo>
                    <a:pt x="9361" y="0"/>
                  </a:moveTo>
                  <a:cubicBezTo>
                    <a:pt x="9001" y="0"/>
                    <a:pt x="8646" y="31"/>
                    <a:pt x="8299" y="87"/>
                  </a:cubicBezTo>
                  <a:cubicBezTo>
                    <a:pt x="7275" y="432"/>
                    <a:pt x="6240" y="825"/>
                    <a:pt x="5263" y="1230"/>
                  </a:cubicBezTo>
                  <a:cubicBezTo>
                    <a:pt x="3025" y="2492"/>
                    <a:pt x="894" y="4421"/>
                    <a:pt x="1" y="5457"/>
                  </a:cubicBezTo>
                  <a:cubicBezTo>
                    <a:pt x="798" y="7898"/>
                    <a:pt x="1275" y="10648"/>
                    <a:pt x="870" y="14220"/>
                  </a:cubicBezTo>
                  <a:cubicBezTo>
                    <a:pt x="2819" y="15183"/>
                    <a:pt x="4879" y="15665"/>
                    <a:pt x="6938" y="15665"/>
                  </a:cubicBezTo>
                  <a:cubicBezTo>
                    <a:pt x="9004" y="15665"/>
                    <a:pt x="11070" y="15180"/>
                    <a:pt x="13026" y="14208"/>
                  </a:cubicBezTo>
                  <a:cubicBezTo>
                    <a:pt x="12633" y="10981"/>
                    <a:pt x="12621" y="8564"/>
                    <a:pt x="12848" y="6421"/>
                  </a:cubicBezTo>
                  <a:cubicBezTo>
                    <a:pt x="13026" y="4790"/>
                    <a:pt x="13336" y="3326"/>
                    <a:pt x="13729" y="1778"/>
                  </a:cubicBezTo>
                  <a:cubicBezTo>
                    <a:pt x="12354" y="499"/>
                    <a:pt x="10818" y="0"/>
                    <a:pt x="9361" y="0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2911682" y="2087484"/>
              <a:ext cx="132245" cy="136974"/>
            </a:xfrm>
            <a:custGeom>
              <a:avLst/>
              <a:gdLst/>
              <a:ahLst/>
              <a:cxnLst/>
              <a:rect l="l" t="t" r="r" b="b"/>
              <a:pathLst>
                <a:path w="13729" h="14220" extrusionOk="0">
                  <a:moveTo>
                    <a:pt x="9361" y="0"/>
                  </a:moveTo>
                  <a:cubicBezTo>
                    <a:pt x="9001" y="0"/>
                    <a:pt x="8646" y="31"/>
                    <a:pt x="8299" y="87"/>
                  </a:cubicBezTo>
                  <a:cubicBezTo>
                    <a:pt x="7275" y="432"/>
                    <a:pt x="6240" y="825"/>
                    <a:pt x="5263" y="1230"/>
                  </a:cubicBezTo>
                  <a:cubicBezTo>
                    <a:pt x="3025" y="2492"/>
                    <a:pt x="894" y="4421"/>
                    <a:pt x="1" y="5457"/>
                  </a:cubicBezTo>
                  <a:cubicBezTo>
                    <a:pt x="798" y="7898"/>
                    <a:pt x="1275" y="10648"/>
                    <a:pt x="870" y="14220"/>
                  </a:cubicBezTo>
                  <a:cubicBezTo>
                    <a:pt x="7049" y="13315"/>
                    <a:pt x="11014" y="9445"/>
                    <a:pt x="12848" y="6421"/>
                  </a:cubicBezTo>
                  <a:cubicBezTo>
                    <a:pt x="13026" y="4790"/>
                    <a:pt x="13336" y="3326"/>
                    <a:pt x="13729" y="1778"/>
                  </a:cubicBezTo>
                  <a:cubicBezTo>
                    <a:pt x="12354" y="499"/>
                    <a:pt x="10818" y="0"/>
                    <a:pt x="9361" y="0"/>
                  </a:cubicBezTo>
                  <a:close/>
                </a:path>
              </a:pathLst>
            </a:custGeom>
            <a:solidFill>
              <a:srgbClr val="FF79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3"/>
            <p:cNvSpPr/>
            <p:nvPr/>
          </p:nvSpPr>
          <p:spPr>
            <a:xfrm>
              <a:off x="2791277" y="1684775"/>
              <a:ext cx="429504" cy="446081"/>
            </a:xfrm>
            <a:custGeom>
              <a:avLst/>
              <a:gdLst/>
              <a:ahLst/>
              <a:cxnLst/>
              <a:rect l="l" t="t" r="r" b="b"/>
              <a:pathLst>
                <a:path w="44589" h="46310" extrusionOk="0">
                  <a:moveTo>
                    <a:pt x="32218" y="0"/>
                  </a:moveTo>
                  <a:cubicBezTo>
                    <a:pt x="26003" y="0"/>
                    <a:pt x="20848" y="4596"/>
                    <a:pt x="19979" y="10573"/>
                  </a:cubicBezTo>
                  <a:cubicBezTo>
                    <a:pt x="19612" y="10547"/>
                    <a:pt x="19245" y="10534"/>
                    <a:pt x="18879" y="10534"/>
                  </a:cubicBezTo>
                  <a:cubicBezTo>
                    <a:pt x="12172" y="10534"/>
                    <a:pt x="5772" y="14773"/>
                    <a:pt x="3548" y="19312"/>
                  </a:cubicBezTo>
                  <a:cubicBezTo>
                    <a:pt x="0" y="26622"/>
                    <a:pt x="48" y="39946"/>
                    <a:pt x="8775" y="43910"/>
                  </a:cubicBezTo>
                  <a:cubicBezTo>
                    <a:pt x="12930" y="45792"/>
                    <a:pt x="14478" y="46208"/>
                    <a:pt x="17895" y="46303"/>
                  </a:cubicBezTo>
                  <a:cubicBezTo>
                    <a:pt x="18048" y="46308"/>
                    <a:pt x="18201" y="46310"/>
                    <a:pt x="18354" y="46310"/>
                  </a:cubicBezTo>
                  <a:cubicBezTo>
                    <a:pt x="27083" y="46310"/>
                    <a:pt x="34428" y="39650"/>
                    <a:pt x="35493" y="30933"/>
                  </a:cubicBezTo>
                  <a:cubicBezTo>
                    <a:pt x="35743" y="28897"/>
                    <a:pt x="36147" y="26670"/>
                    <a:pt x="36005" y="24146"/>
                  </a:cubicBezTo>
                  <a:cubicBezTo>
                    <a:pt x="40981" y="22551"/>
                    <a:pt x="44589" y="17883"/>
                    <a:pt x="44589" y="12371"/>
                  </a:cubicBezTo>
                  <a:cubicBezTo>
                    <a:pt x="44589" y="5537"/>
                    <a:pt x="39053" y="0"/>
                    <a:pt x="32218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3072693" y="1935911"/>
              <a:ext cx="116" cy="356"/>
            </a:xfrm>
            <a:custGeom>
              <a:avLst/>
              <a:gdLst/>
              <a:ahLst/>
              <a:cxnLst/>
              <a:rect l="l" t="t" r="r" b="b"/>
              <a:pathLst>
                <a:path w="12" h="37" extrusionOk="0">
                  <a:moveTo>
                    <a:pt x="0" y="1"/>
                  </a:moveTo>
                  <a:cubicBezTo>
                    <a:pt x="12" y="25"/>
                    <a:pt x="12" y="37"/>
                    <a:pt x="12" y="37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3"/>
            <p:cNvSpPr/>
            <p:nvPr/>
          </p:nvSpPr>
          <p:spPr>
            <a:xfrm>
              <a:off x="2814778" y="1851557"/>
              <a:ext cx="259779" cy="327572"/>
            </a:xfrm>
            <a:custGeom>
              <a:avLst/>
              <a:gdLst/>
              <a:ahLst/>
              <a:cxnLst/>
              <a:rect l="l" t="t" r="r" b="b"/>
              <a:pathLst>
                <a:path w="26969" h="34007" extrusionOk="0">
                  <a:moveTo>
                    <a:pt x="14247" y="1"/>
                  </a:moveTo>
                  <a:cubicBezTo>
                    <a:pt x="13675" y="1"/>
                    <a:pt x="13078" y="18"/>
                    <a:pt x="12455" y="55"/>
                  </a:cubicBezTo>
                  <a:cubicBezTo>
                    <a:pt x="7133" y="365"/>
                    <a:pt x="4001" y="2937"/>
                    <a:pt x="2227" y="5366"/>
                  </a:cubicBezTo>
                  <a:cubicBezTo>
                    <a:pt x="2180" y="5425"/>
                    <a:pt x="2144" y="5485"/>
                    <a:pt x="2108" y="5544"/>
                  </a:cubicBezTo>
                  <a:cubicBezTo>
                    <a:pt x="1525" y="6354"/>
                    <a:pt x="1096" y="7151"/>
                    <a:pt x="787" y="7830"/>
                  </a:cubicBezTo>
                  <a:cubicBezTo>
                    <a:pt x="322" y="8830"/>
                    <a:pt x="60" y="9926"/>
                    <a:pt x="1" y="11033"/>
                  </a:cubicBezTo>
                  <a:cubicBezTo>
                    <a:pt x="1" y="11223"/>
                    <a:pt x="1" y="11354"/>
                    <a:pt x="13" y="11366"/>
                  </a:cubicBezTo>
                  <a:cubicBezTo>
                    <a:pt x="13" y="11723"/>
                    <a:pt x="25" y="13224"/>
                    <a:pt x="215" y="15295"/>
                  </a:cubicBezTo>
                  <a:cubicBezTo>
                    <a:pt x="322" y="16379"/>
                    <a:pt x="465" y="17617"/>
                    <a:pt x="691" y="18927"/>
                  </a:cubicBezTo>
                  <a:cubicBezTo>
                    <a:pt x="1656" y="24773"/>
                    <a:pt x="4037" y="32083"/>
                    <a:pt x="9871" y="33595"/>
                  </a:cubicBezTo>
                  <a:cubicBezTo>
                    <a:pt x="10945" y="33874"/>
                    <a:pt x="11974" y="34007"/>
                    <a:pt x="12957" y="34007"/>
                  </a:cubicBezTo>
                  <a:cubicBezTo>
                    <a:pt x="18718" y="34007"/>
                    <a:pt x="22882" y="29453"/>
                    <a:pt x="25099" y="23249"/>
                  </a:cubicBezTo>
                  <a:cubicBezTo>
                    <a:pt x="25230" y="22880"/>
                    <a:pt x="25349" y="22522"/>
                    <a:pt x="25468" y="22153"/>
                  </a:cubicBezTo>
                  <a:cubicBezTo>
                    <a:pt x="25492" y="22046"/>
                    <a:pt x="25528" y="21951"/>
                    <a:pt x="25552" y="21844"/>
                  </a:cubicBezTo>
                  <a:cubicBezTo>
                    <a:pt x="25671" y="21475"/>
                    <a:pt x="25778" y="21106"/>
                    <a:pt x="25873" y="20725"/>
                  </a:cubicBezTo>
                  <a:cubicBezTo>
                    <a:pt x="26611" y="17867"/>
                    <a:pt x="26969" y="14783"/>
                    <a:pt x="26945" y="11688"/>
                  </a:cubicBezTo>
                  <a:cubicBezTo>
                    <a:pt x="26933" y="10723"/>
                    <a:pt x="26885" y="9747"/>
                    <a:pt x="26790" y="8795"/>
                  </a:cubicBezTo>
                  <a:cubicBezTo>
                    <a:pt x="26790" y="8795"/>
                    <a:pt x="26623" y="7032"/>
                    <a:pt x="26623" y="7009"/>
                  </a:cubicBezTo>
                  <a:cubicBezTo>
                    <a:pt x="25831" y="4039"/>
                    <a:pt x="22870" y="1"/>
                    <a:pt x="14247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2830150" y="1839556"/>
              <a:ext cx="254837" cy="291229"/>
            </a:xfrm>
            <a:custGeom>
              <a:avLst/>
              <a:gdLst/>
              <a:ahLst/>
              <a:cxnLst/>
              <a:rect l="l" t="t" r="r" b="b"/>
              <a:pathLst>
                <a:path w="26456" h="30234" extrusionOk="0">
                  <a:moveTo>
                    <a:pt x="12400" y="1"/>
                  </a:moveTo>
                  <a:cubicBezTo>
                    <a:pt x="11864" y="1"/>
                    <a:pt x="11311" y="17"/>
                    <a:pt x="10740" y="51"/>
                  </a:cubicBezTo>
                  <a:cubicBezTo>
                    <a:pt x="5418" y="373"/>
                    <a:pt x="1786" y="3623"/>
                    <a:pt x="0" y="6052"/>
                  </a:cubicBezTo>
                  <a:cubicBezTo>
                    <a:pt x="3536" y="10517"/>
                    <a:pt x="13073" y="16898"/>
                    <a:pt x="13073" y="16898"/>
                  </a:cubicBezTo>
                  <a:cubicBezTo>
                    <a:pt x="15240" y="18089"/>
                    <a:pt x="17110" y="18732"/>
                    <a:pt x="18526" y="18982"/>
                  </a:cubicBezTo>
                  <a:cubicBezTo>
                    <a:pt x="18884" y="19875"/>
                    <a:pt x="19074" y="20959"/>
                    <a:pt x="18717" y="22018"/>
                  </a:cubicBezTo>
                  <a:cubicBezTo>
                    <a:pt x="17872" y="24578"/>
                    <a:pt x="16443" y="28376"/>
                    <a:pt x="19003" y="30233"/>
                  </a:cubicBezTo>
                  <a:cubicBezTo>
                    <a:pt x="19003" y="30233"/>
                    <a:pt x="17693" y="28186"/>
                    <a:pt x="19003" y="25864"/>
                  </a:cubicBezTo>
                  <a:cubicBezTo>
                    <a:pt x="20312" y="23554"/>
                    <a:pt x="23325" y="21292"/>
                    <a:pt x="22301" y="18077"/>
                  </a:cubicBezTo>
                  <a:cubicBezTo>
                    <a:pt x="22813" y="17506"/>
                    <a:pt x="22872" y="16637"/>
                    <a:pt x="23098" y="15696"/>
                  </a:cubicBezTo>
                  <a:cubicBezTo>
                    <a:pt x="23610" y="13636"/>
                    <a:pt x="26075" y="13398"/>
                    <a:pt x="26075" y="13398"/>
                  </a:cubicBezTo>
                  <a:cubicBezTo>
                    <a:pt x="26075" y="13398"/>
                    <a:pt x="26456" y="10993"/>
                    <a:pt x="26373" y="10041"/>
                  </a:cubicBezTo>
                  <a:cubicBezTo>
                    <a:pt x="26373" y="10041"/>
                    <a:pt x="25980" y="7469"/>
                    <a:pt x="25980" y="7445"/>
                  </a:cubicBezTo>
                  <a:cubicBezTo>
                    <a:pt x="25183" y="4459"/>
                    <a:pt x="21242" y="1"/>
                    <a:pt x="12400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3032896" y="1964950"/>
              <a:ext cx="79516" cy="100689"/>
            </a:xfrm>
            <a:custGeom>
              <a:avLst/>
              <a:gdLst/>
              <a:ahLst/>
              <a:cxnLst/>
              <a:rect l="l" t="t" r="r" b="b"/>
              <a:pathLst>
                <a:path w="8255" h="10453" extrusionOk="0">
                  <a:moveTo>
                    <a:pt x="4883" y="1"/>
                  </a:moveTo>
                  <a:cubicBezTo>
                    <a:pt x="3401" y="1"/>
                    <a:pt x="1834" y="939"/>
                    <a:pt x="1834" y="939"/>
                  </a:cubicBezTo>
                  <a:cubicBezTo>
                    <a:pt x="1" y="5403"/>
                    <a:pt x="1108" y="10345"/>
                    <a:pt x="1108" y="10345"/>
                  </a:cubicBezTo>
                  <a:cubicBezTo>
                    <a:pt x="1422" y="10418"/>
                    <a:pt x="1726" y="10453"/>
                    <a:pt x="2020" y="10453"/>
                  </a:cubicBezTo>
                  <a:cubicBezTo>
                    <a:pt x="6238" y="10453"/>
                    <a:pt x="8255" y="3275"/>
                    <a:pt x="6930" y="1082"/>
                  </a:cubicBezTo>
                  <a:cubicBezTo>
                    <a:pt x="6438" y="267"/>
                    <a:pt x="5672" y="1"/>
                    <a:pt x="4883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3034273" y="2061141"/>
              <a:ext cx="25815" cy="14352"/>
            </a:xfrm>
            <a:custGeom>
              <a:avLst/>
              <a:gdLst/>
              <a:ahLst/>
              <a:cxnLst/>
              <a:rect l="l" t="t" r="r" b="b"/>
              <a:pathLst>
                <a:path w="2680" h="1490" extrusionOk="0">
                  <a:moveTo>
                    <a:pt x="0" y="0"/>
                  </a:moveTo>
                  <a:lnTo>
                    <a:pt x="0" y="0"/>
                  </a:lnTo>
                  <a:cubicBezTo>
                    <a:pt x="664" y="1223"/>
                    <a:pt x="1578" y="1489"/>
                    <a:pt x="2264" y="1489"/>
                  </a:cubicBezTo>
                  <a:cubicBezTo>
                    <a:pt x="2280" y="1489"/>
                    <a:pt x="2295" y="1489"/>
                    <a:pt x="2310" y="1489"/>
                  </a:cubicBezTo>
                  <a:cubicBezTo>
                    <a:pt x="2441" y="1131"/>
                    <a:pt x="2560" y="762"/>
                    <a:pt x="2679" y="393"/>
                  </a:cubicBezTo>
                  <a:lnTo>
                    <a:pt x="2679" y="393"/>
                  </a:lnTo>
                  <a:cubicBezTo>
                    <a:pt x="2468" y="469"/>
                    <a:pt x="2235" y="499"/>
                    <a:pt x="1998" y="499"/>
                  </a:cubicBezTo>
                  <a:cubicBezTo>
                    <a:pt x="1036" y="499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F79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3"/>
            <p:cNvSpPr/>
            <p:nvPr/>
          </p:nvSpPr>
          <p:spPr>
            <a:xfrm>
              <a:off x="1611479" y="4150765"/>
              <a:ext cx="70770" cy="82059"/>
            </a:xfrm>
            <a:custGeom>
              <a:avLst/>
              <a:gdLst/>
              <a:ahLst/>
              <a:cxnLst/>
              <a:rect l="l" t="t" r="r" b="b"/>
              <a:pathLst>
                <a:path w="7347" h="8519" extrusionOk="0">
                  <a:moveTo>
                    <a:pt x="2378" y="0"/>
                  </a:moveTo>
                  <a:cubicBezTo>
                    <a:pt x="1539" y="0"/>
                    <a:pt x="711" y="155"/>
                    <a:pt x="1" y="573"/>
                  </a:cubicBezTo>
                  <a:lnTo>
                    <a:pt x="1" y="7836"/>
                  </a:lnTo>
                  <a:cubicBezTo>
                    <a:pt x="1108" y="8293"/>
                    <a:pt x="2291" y="8518"/>
                    <a:pt x="3547" y="8518"/>
                  </a:cubicBezTo>
                  <a:cubicBezTo>
                    <a:pt x="4221" y="8518"/>
                    <a:pt x="4917" y="8453"/>
                    <a:pt x="5632" y="8324"/>
                  </a:cubicBezTo>
                  <a:lnTo>
                    <a:pt x="7347" y="1311"/>
                  </a:lnTo>
                  <a:cubicBezTo>
                    <a:pt x="7347" y="1311"/>
                    <a:pt x="4816" y="0"/>
                    <a:pt x="2378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2013311" y="4160262"/>
              <a:ext cx="70770" cy="80894"/>
            </a:xfrm>
            <a:custGeom>
              <a:avLst/>
              <a:gdLst/>
              <a:ahLst/>
              <a:cxnLst/>
              <a:rect l="l" t="t" r="r" b="b"/>
              <a:pathLst>
                <a:path w="7347" h="8398" extrusionOk="0">
                  <a:moveTo>
                    <a:pt x="4959" y="0"/>
                  </a:moveTo>
                  <a:cubicBezTo>
                    <a:pt x="2524" y="0"/>
                    <a:pt x="0" y="1302"/>
                    <a:pt x="0" y="1302"/>
                  </a:cubicBezTo>
                  <a:lnTo>
                    <a:pt x="857" y="8398"/>
                  </a:lnTo>
                  <a:lnTo>
                    <a:pt x="6299" y="7921"/>
                  </a:lnTo>
                  <a:lnTo>
                    <a:pt x="7346" y="575"/>
                  </a:lnTo>
                  <a:cubicBezTo>
                    <a:pt x="6633" y="156"/>
                    <a:pt x="5801" y="0"/>
                    <a:pt x="4959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3"/>
            <p:cNvSpPr/>
            <p:nvPr/>
          </p:nvSpPr>
          <p:spPr>
            <a:xfrm>
              <a:off x="1604140" y="2997934"/>
              <a:ext cx="551201" cy="1189084"/>
            </a:xfrm>
            <a:custGeom>
              <a:avLst/>
              <a:gdLst/>
              <a:ahLst/>
              <a:cxnLst/>
              <a:rect l="l" t="t" r="r" b="b"/>
              <a:pathLst>
                <a:path w="57223" h="123445" extrusionOk="0">
                  <a:moveTo>
                    <a:pt x="53591" y="0"/>
                  </a:moveTo>
                  <a:lnTo>
                    <a:pt x="7466" y="1298"/>
                  </a:lnTo>
                  <a:lnTo>
                    <a:pt x="1" y="120837"/>
                  </a:lnTo>
                  <a:lnTo>
                    <a:pt x="8764" y="122289"/>
                  </a:lnTo>
                  <a:lnTo>
                    <a:pt x="28468" y="16764"/>
                  </a:lnTo>
                  <a:cubicBezTo>
                    <a:pt x="28468" y="16764"/>
                    <a:pt x="29860" y="16653"/>
                    <a:pt x="31208" y="16653"/>
                  </a:cubicBezTo>
                  <a:cubicBezTo>
                    <a:pt x="31882" y="16653"/>
                    <a:pt x="32544" y="16681"/>
                    <a:pt x="33017" y="16764"/>
                  </a:cubicBezTo>
                  <a:lnTo>
                    <a:pt x="41934" y="123444"/>
                  </a:lnTo>
                  <a:lnTo>
                    <a:pt x="50257" y="122003"/>
                  </a:lnTo>
                  <a:cubicBezTo>
                    <a:pt x="50257" y="122003"/>
                    <a:pt x="57222" y="41208"/>
                    <a:pt x="53591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1670993" y="3201393"/>
              <a:ext cx="176063" cy="941789"/>
            </a:xfrm>
            <a:custGeom>
              <a:avLst/>
              <a:gdLst/>
              <a:ahLst/>
              <a:cxnLst/>
              <a:rect l="l" t="t" r="r" b="b"/>
              <a:pathLst>
                <a:path w="18278" h="97772" extrusionOk="0">
                  <a:moveTo>
                    <a:pt x="17877" y="1"/>
                  </a:moveTo>
                  <a:cubicBezTo>
                    <a:pt x="17706" y="1"/>
                    <a:pt x="17558" y="130"/>
                    <a:pt x="17527" y="296"/>
                  </a:cubicBezTo>
                  <a:lnTo>
                    <a:pt x="37" y="97343"/>
                  </a:lnTo>
                  <a:cubicBezTo>
                    <a:pt x="1" y="97546"/>
                    <a:pt x="120" y="97736"/>
                    <a:pt x="322" y="97772"/>
                  </a:cubicBezTo>
                  <a:lnTo>
                    <a:pt x="382" y="97772"/>
                  </a:lnTo>
                  <a:cubicBezTo>
                    <a:pt x="561" y="97772"/>
                    <a:pt x="703" y="97653"/>
                    <a:pt x="739" y="97474"/>
                  </a:cubicBezTo>
                  <a:lnTo>
                    <a:pt x="18241" y="427"/>
                  </a:lnTo>
                  <a:cubicBezTo>
                    <a:pt x="18277" y="224"/>
                    <a:pt x="18146" y="46"/>
                    <a:pt x="17956" y="10"/>
                  </a:cubicBezTo>
                  <a:cubicBezTo>
                    <a:pt x="17929" y="4"/>
                    <a:pt x="17903" y="1"/>
                    <a:pt x="17877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1872371" y="3020289"/>
              <a:ext cx="56658" cy="111034"/>
            </a:xfrm>
            <a:custGeom>
              <a:avLst/>
              <a:gdLst/>
              <a:ahLst/>
              <a:cxnLst/>
              <a:rect l="l" t="t" r="r" b="b"/>
              <a:pathLst>
                <a:path w="5882" h="11527" extrusionOk="0">
                  <a:moveTo>
                    <a:pt x="5513" y="0"/>
                  </a:moveTo>
                  <a:cubicBezTo>
                    <a:pt x="5321" y="0"/>
                    <a:pt x="5155" y="140"/>
                    <a:pt x="5144" y="334"/>
                  </a:cubicBezTo>
                  <a:lnTo>
                    <a:pt x="4418" y="8216"/>
                  </a:lnTo>
                  <a:cubicBezTo>
                    <a:pt x="4287" y="9693"/>
                    <a:pt x="3060" y="10812"/>
                    <a:pt x="1584" y="10812"/>
                  </a:cubicBezTo>
                  <a:lnTo>
                    <a:pt x="358" y="10812"/>
                  </a:lnTo>
                  <a:cubicBezTo>
                    <a:pt x="167" y="10812"/>
                    <a:pt x="0" y="10967"/>
                    <a:pt x="0" y="11169"/>
                  </a:cubicBezTo>
                  <a:cubicBezTo>
                    <a:pt x="0" y="11372"/>
                    <a:pt x="167" y="11526"/>
                    <a:pt x="358" y="11526"/>
                  </a:cubicBezTo>
                  <a:lnTo>
                    <a:pt x="1584" y="11526"/>
                  </a:lnTo>
                  <a:cubicBezTo>
                    <a:pt x="3441" y="11526"/>
                    <a:pt x="4965" y="10133"/>
                    <a:pt x="5132" y="8288"/>
                  </a:cubicBezTo>
                  <a:lnTo>
                    <a:pt x="5858" y="394"/>
                  </a:lnTo>
                  <a:cubicBezTo>
                    <a:pt x="5882" y="203"/>
                    <a:pt x="5727" y="25"/>
                    <a:pt x="5537" y="1"/>
                  </a:cubicBezTo>
                  <a:cubicBezTo>
                    <a:pt x="5529" y="1"/>
                    <a:pt x="5521" y="0"/>
                    <a:pt x="5513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1954365" y="3200777"/>
              <a:ext cx="80518" cy="954793"/>
            </a:xfrm>
            <a:custGeom>
              <a:avLst/>
              <a:gdLst/>
              <a:ahLst/>
              <a:cxnLst/>
              <a:rect l="l" t="t" r="r" b="b"/>
              <a:pathLst>
                <a:path w="8359" h="99122" extrusionOk="0">
                  <a:moveTo>
                    <a:pt x="387" y="0"/>
                  </a:moveTo>
                  <a:cubicBezTo>
                    <a:pt x="373" y="0"/>
                    <a:pt x="359" y="1"/>
                    <a:pt x="346" y="2"/>
                  </a:cubicBezTo>
                  <a:cubicBezTo>
                    <a:pt x="143" y="26"/>
                    <a:pt x="0" y="193"/>
                    <a:pt x="12" y="395"/>
                  </a:cubicBezTo>
                  <a:lnTo>
                    <a:pt x="7632" y="98800"/>
                  </a:lnTo>
                  <a:cubicBezTo>
                    <a:pt x="7644" y="98979"/>
                    <a:pt x="7799" y="99122"/>
                    <a:pt x="7989" y="99122"/>
                  </a:cubicBezTo>
                  <a:lnTo>
                    <a:pt x="8013" y="99122"/>
                  </a:lnTo>
                  <a:cubicBezTo>
                    <a:pt x="8216" y="99110"/>
                    <a:pt x="8358" y="98931"/>
                    <a:pt x="8347" y="98741"/>
                  </a:cubicBezTo>
                  <a:lnTo>
                    <a:pt x="738" y="336"/>
                  </a:lnTo>
                  <a:cubicBezTo>
                    <a:pt x="716" y="147"/>
                    <a:pt x="570" y="0"/>
                    <a:pt x="387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3"/>
            <p:cNvSpPr/>
            <p:nvPr/>
          </p:nvSpPr>
          <p:spPr>
            <a:xfrm>
              <a:off x="1683495" y="3020867"/>
              <a:ext cx="97500" cy="139816"/>
            </a:xfrm>
            <a:custGeom>
              <a:avLst/>
              <a:gdLst/>
              <a:ahLst/>
              <a:cxnLst/>
              <a:rect l="l" t="t" r="r" b="b"/>
              <a:pathLst>
                <a:path w="10122" h="14515" extrusionOk="0">
                  <a:moveTo>
                    <a:pt x="9514" y="1"/>
                  </a:moveTo>
                  <a:cubicBezTo>
                    <a:pt x="9311" y="1"/>
                    <a:pt x="9157" y="167"/>
                    <a:pt x="9169" y="370"/>
                  </a:cubicBezTo>
                  <a:cubicBezTo>
                    <a:pt x="9395" y="11371"/>
                    <a:pt x="691" y="13717"/>
                    <a:pt x="310" y="13812"/>
                  </a:cubicBezTo>
                  <a:cubicBezTo>
                    <a:pt x="120" y="13859"/>
                    <a:pt x="1" y="14050"/>
                    <a:pt x="60" y="14240"/>
                  </a:cubicBezTo>
                  <a:cubicBezTo>
                    <a:pt x="96" y="14407"/>
                    <a:pt x="239" y="14514"/>
                    <a:pt x="406" y="14514"/>
                  </a:cubicBezTo>
                  <a:cubicBezTo>
                    <a:pt x="429" y="14514"/>
                    <a:pt x="465" y="14514"/>
                    <a:pt x="489" y="14502"/>
                  </a:cubicBezTo>
                  <a:cubicBezTo>
                    <a:pt x="584" y="14479"/>
                    <a:pt x="10121" y="11943"/>
                    <a:pt x="9883" y="346"/>
                  </a:cubicBezTo>
                  <a:cubicBezTo>
                    <a:pt x="9883" y="155"/>
                    <a:pt x="9716" y="1"/>
                    <a:pt x="9526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3"/>
            <p:cNvSpPr/>
            <p:nvPr/>
          </p:nvSpPr>
          <p:spPr>
            <a:xfrm>
              <a:off x="2045528" y="3020867"/>
              <a:ext cx="70086" cy="117796"/>
            </a:xfrm>
            <a:custGeom>
              <a:avLst/>
              <a:gdLst/>
              <a:ahLst/>
              <a:cxnLst/>
              <a:rect l="l" t="t" r="r" b="b"/>
              <a:pathLst>
                <a:path w="7276" h="12229" extrusionOk="0">
                  <a:moveTo>
                    <a:pt x="370" y="1"/>
                  </a:moveTo>
                  <a:cubicBezTo>
                    <a:pt x="167" y="1"/>
                    <a:pt x="13" y="155"/>
                    <a:pt x="13" y="358"/>
                  </a:cubicBezTo>
                  <a:cubicBezTo>
                    <a:pt x="1" y="9454"/>
                    <a:pt x="6668" y="12181"/>
                    <a:pt x="6740" y="12204"/>
                  </a:cubicBezTo>
                  <a:cubicBezTo>
                    <a:pt x="6775" y="12216"/>
                    <a:pt x="6823" y="12228"/>
                    <a:pt x="6871" y="12228"/>
                  </a:cubicBezTo>
                  <a:cubicBezTo>
                    <a:pt x="7014" y="12228"/>
                    <a:pt x="7145" y="12145"/>
                    <a:pt x="7204" y="12002"/>
                  </a:cubicBezTo>
                  <a:cubicBezTo>
                    <a:pt x="7275" y="11812"/>
                    <a:pt x="7180" y="11609"/>
                    <a:pt x="7002" y="11526"/>
                  </a:cubicBezTo>
                  <a:cubicBezTo>
                    <a:pt x="6740" y="11431"/>
                    <a:pt x="727" y="8942"/>
                    <a:pt x="727" y="358"/>
                  </a:cubicBezTo>
                  <a:cubicBezTo>
                    <a:pt x="727" y="155"/>
                    <a:pt x="572" y="1"/>
                    <a:pt x="370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3"/>
            <p:cNvSpPr/>
            <p:nvPr/>
          </p:nvSpPr>
          <p:spPr>
            <a:xfrm>
              <a:off x="1404033" y="4202843"/>
              <a:ext cx="277320" cy="133844"/>
            </a:xfrm>
            <a:custGeom>
              <a:avLst/>
              <a:gdLst/>
              <a:ahLst/>
              <a:cxnLst/>
              <a:rect l="l" t="t" r="r" b="b"/>
              <a:pathLst>
                <a:path w="28790" h="13895" extrusionOk="0">
                  <a:moveTo>
                    <a:pt x="20777" y="0"/>
                  </a:moveTo>
                  <a:cubicBezTo>
                    <a:pt x="20777" y="0"/>
                    <a:pt x="15478" y="2810"/>
                    <a:pt x="13704" y="4477"/>
                  </a:cubicBezTo>
                  <a:cubicBezTo>
                    <a:pt x="13704" y="4477"/>
                    <a:pt x="7525" y="5620"/>
                    <a:pt x="3334" y="8084"/>
                  </a:cubicBezTo>
                  <a:cubicBezTo>
                    <a:pt x="1786" y="8989"/>
                    <a:pt x="691" y="10454"/>
                    <a:pt x="238" y="12132"/>
                  </a:cubicBezTo>
                  <a:cubicBezTo>
                    <a:pt x="84" y="12704"/>
                    <a:pt x="0" y="13287"/>
                    <a:pt x="0" y="13895"/>
                  </a:cubicBezTo>
                  <a:lnTo>
                    <a:pt x="27408" y="13895"/>
                  </a:lnTo>
                  <a:cubicBezTo>
                    <a:pt x="27480" y="13311"/>
                    <a:pt x="27551" y="12728"/>
                    <a:pt x="27635" y="12132"/>
                  </a:cubicBezTo>
                  <a:cubicBezTo>
                    <a:pt x="28123" y="8584"/>
                    <a:pt x="28790" y="4870"/>
                    <a:pt x="27647" y="976"/>
                  </a:cubicBezTo>
                  <a:lnTo>
                    <a:pt x="27647" y="976"/>
                  </a:lnTo>
                  <a:cubicBezTo>
                    <a:pt x="27646" y="976"/>
                    <a:pt x="27086" y="1159"/>
                    <a:pt x="26027" y="1159"/>
                  </a:cubicBezTo>
                  <a:cubicBezTo>
                    <a:pt x="24858" y="1159"/>
                    <a:pt x="23081" y="937"/>
                    <a:pt x="20777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1457122" y="4249287"/>
              <a:ext cx="92453" cy="20874"/>
            </a:xfrm>
            <a:custGeom>
              <a:avLst/>
              <a:gdLst/>
              <a:ahLst/>
              <a:cxnLst/>
              <a:rect l="l" t="t" r="r" b="b"/>
              <a:pathLst>
                <a:path w="9598" h="2167" extrusionOk="0">
                  <a:moveTo>
                    <a:pt x="4251" y="0"/>
                  </a:moveTo>
                  <a:cubicBezTo>
                    <a:pt x="1715" y="12"/>
                    <a:pt x="1" y="2167"/>
                    <a:pt x="1" y="2167"/>
                  </a:cubicBezTo>
                  <a:lnTo>
                    <a:pt x="2001" y="1357"/>
                  </a:lnTo>
                  <a:cubicBezTo>
                    <a:pt x="2001" y="1357"/>
                    <a:pt x="2855" y="1031"/>
                    <a:pt x="4307" y="1031"/>
                  </a:cubicBezTo>
                  <a:cubicBezTo>
                    <a:pt x="4653" y="1031"/>
                    <a:pt x="5032" y="1050"/>
                    <a:pt x="5442" y="1095"/>
                  </a:cubicBezTo>
                  <a:cubicBezTo>
                    <a:pt x="6406" y="1215"/>
                    <a:pt x="7216" y="1500"/>
                    <a:pt x="7764" y="1750"/>
                  </a:cubicBezTo>
                  <a:cubicBezTo>
                    <a:pt x="8123" y="1922"/>
                    <a:pt x="8514" y="2010"/>
                    <a:pt x="8906" y="2010"/>
                  </a:cubicBezTo>
                  <a:cubicBezTo>
                    <a:pt x="9139" y="2010"/>
                    <a:pt x="9371" y="1979"/>
                    <a:pt x="9597" y="1917"/>
                  </a:cubicBezTo>
                  <a:cubicBezTo>
                    <a:pt x="9597" y="1917"/>
                    <a:pt x="7776" y="0"/>
                    <a:pt x="4251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3"/>
            <p:cNvSpPr/>
            <p:nvPr/>
          </p:nvSpPr>
          <p:spPr>
            <a:xfrm>
              <a:off x="1490612" y="4238962"/>
              <a:ext cx="92443" cy="20768"/>
            </a:xfrm>
            <a:custGeom>
              <a:avLst/>
              <a:gdLst/>
              <a:ahLst/>
              <a:cxnLst/>
              <a:rect l="l" t="t" r="r" b="b"/>
              <a:pathLst>
                <a:path w="9597" h="2156" extrusionOk="0">
                  <a:moveTo>
                    <a:pt x="4251" y="1"/>
                  </a:moveTo>
                  <a:cubicBezTo>
                    <a:pt x="1715" y="1"/>
                    <a:pt x="0" y="2156"/>
                    <a:pt x="0" y="2156"/>
                  </a:cubicBezTo>
                  <a:lnTo>
                    <a:pt x="2001" y="1358"/>
                  </a:lnTo>
                  <a:cubicBezTo>
                    <a:pt x="2001" y="1358"/>
                    <a:pt x="2847" y="1027"/>
                    <a:pt x="4285" y="1027"/>
                  </a:cubicBezTo>
                  <a:cubicBezTo>
                    <a:pt x="4637" y="1027"/>
                    <a:pt x="5023" y="1047"/>
                    <a:pt x="5442" y="1096"/>
                  </a:cubicBezTo>
                  <a:cubicBezTo>
                    <a:pt x="6406" y="1203"/>
                    <a:pt x="7216" y="1501"/>
                    <a:pt x="7763" y="1751"/>
                  </a:cubicBezTo>
                  <a:cubicBezTo>
                    <a:pt x="8120" y="1914"/>
                    <a:pt x="8505" y="1999"/>
                    <a:pt x="8894" y="1999"/>
                  </a:cubicBezTo>
                  <a:cubicBezTo>
                    <a:pt x="9128" y="1999"/>
                    <a:pt x="9364" y="1968"/>
                    <a:pt x="9597" y="1906"/>
                  </a:cubicBezTo>
                  <a:cubicBezTo>
                    <a:pt x="9597" y="1906"/>
                    <a:pt x="7763" y="1"/>
                    <a:pt x="4251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3"/>
            <p:cNvSpPr/>
            <p:nvPr/>
          </p:nvSpPr>
          <p:spPr>
            <a:xfrm>
              <a:off x="1525016" y="4226922"/>
              <a:ext cx="92443" cy="20768"/>
            </a:xfrm>
            <a:custGeom>
              <a:avLst/>
              <a:gdLst/>
              <a:ahLst/>
              <a:cxnLst/>
              <a:rect l="l" t="t" r="r" b="b"/>
              <a:pathLst>
                <a:path w="9597" h="2156" extrusionOk="0">
                  <a:moveTo>
                    <a:pt x="4251" y="0"/>
                  </a:moveTo>
                  <a:cubicBezTo>
                    <a:pt x="1727" y="0"/>
                    <a:pt x="0" y="2155"/>
                    <a:pt x="0" y="2155"/>
                  </a:cubicBezTo>
                  <a:lnTo>
                    <a:pt x="2001" y="1358"/>
                  </a:lnTo>
                  <a:cubicBezTo>
                    <a:pt x="2001" y="1358"/>
                    <a:pt x="2847" y="1027"/>
                    <a:pt x="4285" y="1027"/>
                  </a:cubicBezTo>
                  <a:cubicBezTo>
                    <a:pt x="4637" y="1027"/>
                    <a:pt x="5023" y="1047"/>
                    <a:pt x="5441" y="1096"/>
                  </a:cubicBezTo>
                  <a:cubicBezTo>
                    <a:pt x="6406" y="1203"/>
                    <a:pt x="7215" y="1501"/>
                    <a:pt x="7763" y="1751"/>
                  </a:cubicBezTo>
                  <a:cubicBezTo>
                    <a:pt x="8120" y="1914"/>
                    <a:pt x="8509" y="1999"/>
                    <a:pt x="8899" y="1999"/>
                  </a:cubicBezTo>
                  <a:cubicBezTo>
                    <a:pt x="9134" y="1999"/>
                    <a:pt x="9368" y="1968"/>
                    <a:pt x="9597" y="1905"/>
                  </a:cubicBezTo>
                  <a:cubicBezTo>
                    <a:pt x="9597" y="1905"/>
                    <a:pt x="7775" y="0"/>
                    <a:pt x="4251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3"/>
            <p:cNvSpPr/>
            <p:nvPr/>
          </p:nvSpPr>
          <p:spPr>
            <a:xfrm>
              <a:off x="1404033" y="4319694"/>
              <a:ext cx="266194" cy="16982"/>
            </a:xfrm>
            <a:custGeom>
              <a:avLst/>
              <a:gdLst/>
              <a:ahLst/>
              <a:cxnLst/>
              <a:rect l="l" t="t" r="r" b="b"/>
              <a:pathLst>
                <a:path w="27635" h="1763" extrusionOk="0">
                  <a:moveTo>
                    <a:pt x="238" y="0"/>
                  </a:moveTo>
                  <a:cubicBezTo>
                    <a:pt x="84" y="572"/>
                    <a:pt x="0" y="1155"/>
                    <a:pt x="0" y="1763"/>
                  </a:cubicBezTo>
                  <a:lnTo>
                    <a:pt x="27408" y="1763"/>
                  </a:lnTo>
                  <a:cubicBezTo>
                    <a:pt x="27480" y="1179"/>
                    <a:pt x="27551" y="596"/>
                    <a:pt x="27635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3"/>
            <p:cNvSpPr/>
            <p:nvPr/>
          </p:nvSpPr>
          <p:spPr>
            <a:xfrm>
              <a:off x="2004594" y="4207544"/>
              <a:ext cx="207590" cy="129143"/>
            </a:xfrm>
            <a:custGeom>
              <a:avLst/>
              <a:gdLst/>
              <a:ahLst/>
              <a:cxnLst/>
              <a:rect l="l" t="t" r="r" b="b"/>
              <a:pathLst>
                <a:path w="21551" h="13407" extrusionOk="0">
                  <a:moveTo>
                    <a:pt x="7632" y="0"/>
                  </a:moveTo>
                  <a:cubicBezTo>
                    <a:pt x="6908" y="536"/>
                    <a:pt x="5471" y="680"/>
                    <a:pt x="4139" y="680"/>
                  </a:cubicBezTo>
                  <a:cubicBezTo>
                    <a:pt x="2601" y="680"/>
                    <a:pt x="1203" y="488"/>
                    <a:pt x="1203" y="488"/>
                  </a:cubicBezTo>
                  <a:cubicBezTo>
                    <a:pt x="0" y="5287"/>
                    <a:pt x="500" y="9418"/>
                    <a:pt x="965" y="11644"/>
                  </a:cubicBezTo>
                  <a:cubicBezTo>
                    <a:pt x="1203" y="12764"/>
                    <a:pt x="1429" y="13407"/>
                    <a:pt x="1429" y="13407"/>
                  </a:cubicBezTo>
                  <a:lnTo>
                    <a:pt x="21503" y="13407"/>
                  </a:lnTo>
                  <a:cubicBezTo>
                    <a:pt x="21551" y="12776"/>
                    <a:pt x="21539" y="12192"/>
                    <a:pt x="21467" y="11644"/>
                  </a:cubicBezTo>
                  <a:cubicBezTo>
                    <a:pt x="20717" y="5715"/>
                    <a:pt x="13681" y="4144"/>
                    <a:pt x="13681" y="4144"/>
                  </a:cubicBezTo>
                  <a:cubicBezTo>
                    <a:pt x="9513" y="560"/>
                    <a:pt x="7632" y="0"/>
                    <a:pt x="7632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3"/>
            <p:cNvSpPr/>
            <p:nvPr/>
          </p:nvSpPr>
          <p:spPr>
            <a:xfrm>
              <a:off x="2110551" y="4250886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27" y="1"/>
                  </a:moveTo>
                  <a:cubicBezTo>
                    <a:pt x="1441" y="1"/>
                    <a:pt x="1" y="1906"/>
                    <a:pt x="1" y="1906"/>
                  </a:cubicBezTo>
                  <a:cubicBezTo>
                    <a:pt x="180" y="1968"/>
                    <a:pt x="364" y="1999"/>
                    <a:pt x="548" y="1999"/>
                  </a:cubicBezTo>
                  <a:cubicBezTo>
                    <a:pt x="855" y="1999"/>
                    <a:pt x="1163" y="1914"/>
                    <a:pt x="1453" y="1751"/>
                  </a:cubicBezTo>
                  <a:cubicBezTo>
                    <a:pt x="1882" y="1501"/>
                    <a:pt x="2525" y="1203"/>
                    <a:pt x="3287" y="1096"/>
                  </a:cubicBezTo>
                  <a:cubicBezTo>
                    <a:pt x="3619" y="1047"/>
                    <a:pt x="3925" y="1027"/>
                    <a:pt x="4204" y="1027"/>
                  </a:cubicBezTo>
                  <a:cubicBezTo>
                    <a:pt x="5344" y="1027"/>
                    <a:pt x="6013" y="1358"/>
                    <a:pt x="6013" y="1358"/>
                  </a:cubicBezTo>
                  <a:lnTo>
                    <a:pt x="7597" y="2156"/>
                  </a:lnTo>
                  <a:cubicBezTo>
                    <a:pt x="7597" y="2156"/>
                    <a:pt x="6228" y="1"/>
                    <a:pt x="4227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3"/>
            <p:cNvSpPr/>
            <p:nvPr/>
          </p:nvSpPr>
          <p:spPr>
            <a:xfrm>
              <a:off x="2086126" y="4240455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4239" y="0"/>
                  </a:moveTo>
                  <a:cubicBezTo>
                    <a:pt x="1453" y="0"/>
                    <a:pt x="1" y="1917"/>
                    <a:pt x="1" y="1917"/>
                  </a:cubicBezTo>
                  <a:cubicBezTo>
                    <a:pt x="182" y="1979"/>
                    <a:pt x="367" y="2010"/>
                    <a:pt x="551" y="2010"/>
                  </a:cubicBezTo>
                  <a:cubicBezTo>
                    <a:pt x="861" y="2010"/>
                    <a:pt x="1169" y="1922"/>
                    <a:pt x="1453" y="1751"/>
                  </a:cubicBezTo>
                  <a:cubicBezTo>
                    <a:pt x="1894" y="1500"/>
                    <a:pt x="2525" y="1215"/>
                    <a:pt x="3299" y="1096"/>
                  </a:cubicBezTo>
                  <a:cubicBezTo>
                    <a:pt x="3621" y="1050"/>
                    <a:pt x="3921" y="1031"/>
                    <a:pt x="4193" y="1031"/>
                  </a:cubicBezTo>
                  <a:cubicBezTo>
                    <a:pt x="5337" y="1031"/>
                    <a:pt x="6013" y="1358"/>
                    <a:pt x="6013" y="1358"/>
                  </a:cubicBezTo>
                  <a:lnTo>
                    <a:pt x="7597" y="2155"/>
                  </a:lnTo>
                  <a:cubicBezTo>
                    <a:pt x="7597" y="2155"/>
                    <a:pt x="6239" y="0"/>
                    <a:pt x="4239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3"/>
            <p:cNvSpPr/>
            <p:nvPr/>
          </p:nvSpPr>
          <p:spPr>
            <a:xfrm>
              <a:off x="2067431" y="4228521"/>
              <a:ext cx="73188" cy="20777"/>
            </a:xfrm>
            <a:custGeom>
              <a:avLst/>
              <a:gdLst/>
              <a:ahLst/>
              <a:cxnLst/>
              <a:rect l="l" t="t" r="r" b="b"/>
              <a:pathLst>
                <a:path w="7598" h="2157" extrusionOk="0">
                  <a:moveTo>
                    <a:pt x="4202" y="1"/>
                  </a:moveTo>
                  <a:cubicBezTo>
                    <a:pt x="1433" y="1"/>
                    <a:pt x="1" y="1906"/>
                    <a:pt x="1" y="1906"/>
                  </a:cubicBezTo>
                  <a:cubicBezTo>
                    <a:pt x="180" y="1969"/>
                    <a:pt x="364" y="1999"/>
                    <a:pt x="548" y="1999"/>
                  </a:cubicBezTo>
                  <a:cubicBezTo>
                    <a:pt x="854" y="1999"/>
                    <a:pt x="1159" y="1915"/>
                    <a:pt x="1442" y="1751"/>
                  </a:cubicBezTo>
                  <a:cubicBezTo>
                    <a:pt x="1882" y="1489"/>
                    <a:pt x="2525" y="1204"/>
                    <a:pt x="3287" y="1096"/>
                  </a:cubicBezTo>
                  <a:cubicBezTo>
                    <a:pt x="3623" y="1046"/>
                    <a:pt x="3933" y="1026"/>
                    <a:pt x="4215" y="1026"/>
                  </a:cubicBezTo>
                  <a:cubicBezTo>
                    <a:pt x="5343" y="1026"/>
                    <a:pt x="6014" y="1346"/>
                    <a:pt x="6014" y="1346"/>
                  </a:cubicBezTo>
                  <a:lnTo>
                    <a:pt x="7597" y="2156"/>
                  </a:lnTo>
                  <a:cubicBezTo>
                    <a:pt x="7597" y="2156"/>
                    <a:pt x="6228" y="1"/>
                    <a:pt x="4228" y="1"/>
                  </a:cubicBezTo>
                  <a:cubicBezTo>
                    <a:pt x="4219" y="1"/>
                    <a:pt x="4210" y="1"/>
                    <a:pt x="4202" y="1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3"/>
            <p:cNvSpPr/>
            <p:nvPr/>
          </p:nvSpPr>
          <p:spPr>
            <a:xfrm>
              <a:off x="2013879" y="4319694"/>
              <a:ext cx="198304" cy="16982"/>
            </a:xfrm>
            <a:custGeom>
              <a:avLst/>
              <a:gdLst/>
              <a:ahLst/>
              <a:cxnLst/>
              <a:rect l="l" t="t" r="r" b="b"/>
              <a:pathLst>
                <a:path w="20587" h="1763" extrusionOk="0">
                  <a:moveTo>
                    <a:pt x="1" y="0"/>
                  </a:moveTo>
                  <a:cubicBezTo>
                    <a:pt x="239" y="1120"/>
                    <a:pt x="465" y="1763"/>
                    <a:pt x="465" y="1763"/>
                  </a:cubicBezTo>
                  <a:lnTo>
                    <a:pt x="20539" y="1763"/>
                  </a:lnTo>
                  <a:cubicBezTo>
                    <a:pt x="20587" y="1132"/>
                    <a:pt x="20575" y="548"/>
                    <a:pt x="20503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3"/>
            <p:cNvSpPr/>
            <p:nvPr/>
          </p:nvSpPr>
          <p:spPr>
            <a:xfrm>
              <a:off x="1675125" y="2175931"/>
              <a:ext cx="455887" cy="870335"/>
            </a:xfrm>
            <a:custGeom>
              <a:avLst/>
              <a:gdLst/>
              <a:ahLst/>
              <a:cxnLst/>
              <a:rect l="l" t="t" r="r" b="b"/>
              <a:pathLst>
                <a:path w="47328" h="90354" extrusionOk="0">
                  <a:moveTo>
                    <a:pt x="17562" y="1"/>
                  </a:moveTo>
                  <a:lnTo>
                    <a:pt x="13990" y="1251"/>
                  </a:lnTo>
                  <a:lnTo>
                    <a:pt x="263" y="6073"/>
                  </a:lnTo>
                  <a:lnTo>
                    <a:pt x="1025" y="34231"/>
                  </a:lnTo>
                  <a:lnTo>
                    <a:pt x="1025" y="34255"/>
                  </a:lnTo>
                  <a:lnTo>
                    <a:pt x="1513" y="52674"/>
                  </a:lnTo>
                  <a:lnTo>
                    <a:pt x="596" y="79867"/>
                  </a:lnTo>
                  <a:lnTo>
                    <a:pt x="560" y="81284"/>
                  </a:lnTo>
                  <a:lnTo>
                    <a:pt x="1" y="88130"/>
                  </a:lnTo>
                  <a:cubicBezTo>
                    <a:pt x="2834" y="90035"/>
                    <a:pt x="8502" y="89952"/>
                    <a:pt x="14348" y="90143"/>
                  </a:cubicBezTo>
                  <a:cubicBezTo>
                    <a:pt x="14860" y="90154"/>
                    <a:pt x="15383" y="90166"/>
                    <a:pt x="15907" y="90190"/>
                  </a:cubicBezTo>
                  <a:cubicBezTo>
                    <a:pt x="16181" y="90202"/>
                    <a:pt x="16455" y="90214"/>
                    <a:pt x="16729" y="90226"/>
                  </a:cubicBezTo>
                  <a:cubicBezTo>
                    <a:pt x="18615" y="90315"/>
                    <a:pt x="20550" y="90353"/>
                    <a:pt x="22484" y="90353"/>
                  </a:cubicBezTo>
                  <a:cubicBezTo>
                    <a:pt x="26217" y="90353"/>
                    <a:pt x="29951" y="90212"/>
                    <a:pt x="33338" y="90023"/>
                  </a:cubicBezTo>
                  <a:cubicBezTo>
                    <a:pt x="34267" y="89964"/>
                    <a:pt x="35184" y="89904"/>
                    <a:pt x="36053" y="89833"/>
                  </a:cubicBezTo>
                  <a:cubicBezTo>
                    <a:pt x="36541" y="89809"/>
                    <a:pt x="37029" y="89773"/>
                    <a:pt x="37493" y="89738"/>
                  </a:cubicBezTo>
                  <a:cubicBezTo>
                    <a:pt x="42994" y="89321"/>
                    <a:pt x="46816" y="88845"/>
                    <a:pt x="46816" y="88845"/>
                  </a:cubicBezTo>
                  <a:cubicBezTo>
                    <a:pt x="46411" y="83666"/>
                    <a:pt x="46256" y="78474"/>
                    <a:pt x="46137" y="73414"/>
                  </a:cubicBezTo>
                  <a:cubicBezTo>
                    <a:pt x="46125" y="72426"/>
                    <a:pt x="46102" y="71438"/>
                    <a:pt x="46078" y="70462"/>
                  </a:cubicBezTo>
                  <a:cubicBezTo>
                    <a:pt x="45983" y="64973"/>
                    <a:pt x="45899" y="59675"/>
                    <a:pt x="45566" y="54805"/>
                  </a:cubicBezTo>
                  <a:lnTo>
                    <a:pt x="45566" y="54793"/>
                  </a:lnTo>
                  <a:cubicBezTo>
                    <a:pt x="45613" y="54269"/>
                    <a:pt x="45661" y="53745"/>
                    <a:pt x="45709" y="53209"/>
                  </a:cubicBezTo>
                  <a:cubicBezTo>
                    <a:pt x="47328" y="32778"/>
                    <a:pt x="46066" y="4668"/>
                    <a:pt x="46066" y="4668"/>
                  </a:cubicBezTo>
                  <a:cubicBezTo>
                    <a:pt x="42601" y="1929"/>
                    <a:pt x="32183" y="751"/>
                    <a:pt x="30290" y="667"/>
                  </a:cubicBezTo>
                  <a:cubicBezTo>
                    <a:pt x="30123" y="655"/>
                    <a:pt x="28195" y="358"/>
                    <a:pt x="28195" y="358"/>
                  </a:cubicBezTo>
                  <a:cubicBezTo>
                    <a:pt x="25584" y="906"/>
                    <a:pt x="23588" y="1100"/>
                    <a:pt x="22072" y="1100"/>
                  </a:cubicBezTo>
                  <a:cubicBezTo>
                    <a:pt x="18455" y="1100"/>
                    <a:pt x="17562" y="1"/>
                    <a:pt x="17562" y="1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3"/>
            <p:cNvSpPr/>
            <p:nvPr/>
          </p:nvSpPr>
          <p:spPr>
            <a:xfrm>
              <a:off x="1348063" y="2234414"/>
              <a:ext cx="350382" cy="466329"/>
            </a:xfrm>
            <a:custGeom>
              <a:avLst/>
              <a:gdLst/>
              <a:ahLst/>
              <a:cxnLst/>
              <a:rect l="l" t="t" r="r" b="b"/>
              <a:pathLst>
                <a:path w="36375" h="48412" extrusionOk="0">
                  <a:moveTo>
                    <a:pt x="34220" y="1"/>
                  </a:moveTo>
                  <a:cubicBezTo>
                    <a:pt x="34220" y="1"/>
                    <a:pt x="32112" y="5061"/>
                    <a:pt x="29219" y="11288"/>
                  </a:cubicBezTo>
                  <a:cubicBezTo>
                    <a:pt x="28886" y="12026"/>
                    <a:pt x="28528" y="12776"/>
                    <a:pt x="28171" y="13550"/>
                  </a:cubicBezTo>
                  <a:cubicBezTo>
                    <a:pt x="25040" y="20158"/>
                    <a:pt x="21230" y="27528"/>
                    <a:pt x="18194" y="31481"/>
                  </a:cubicBezTo>
                  <a:cubicBezTo>
                    <a:pt x="18194" y="31481"/>
                    <a:pt x="16670" y="28480"/>
                    <a:pt x="14872" y="24658"/>
                  </a:cubicBezTo>
                  <a:cubicBezTo>
                    <a:pt x="14646" y="24194"/>
                    <a:pt x="14419" y="23718"/>
                    <a:pt x="14205" y="23230"/>
                  </a:cubicBezTo>
                  <a:cubicBezTo>
                    <a:pt x="13205" y="21063"/>
                    <a:pt x="12169" y="18753"/>
                    <a:pt x="11300" y="16598"/>
                  </a:cubicBezTo>
                  <a:cubicBezTo>
                    <a:pt x="10312" y="14181"/>
                    <a:pt x="9395" y="11943"/>
                    <a:pt x="8633" y="10085"/>
                  </a:cubicBezTo>
                  <a:cubicBezTo>
                    <a:pt x="8407" y="9526"/>
                    <a:pt x="8192" y="9002"/>
                    <a:pt x="8002" y="8526"/>
                  </a:cubicBezTo>
                  <a:cubicBezTo>
                    <a:pt x="7026" y="6156"/>
                    <a:pt x="6418" y="4680"/>
                    <a:pt x="6418" y="4680"/>
                  </a:cubicBezTo>
                  <a:lnTo>
                    <a:pt x="1" y="6906"/>
                  </a:lnTo>
                  <a:cubicBezTo>
                    <a:pt x="1" y="6906"/>
                    <a:pt x="739" y="13348"/>
                    <a:pt x="2882" y="21444"/>
                  </a:cubicBezTo>
                  <a:cubicBezTo>
                    <a:pt x="3013" y="21944"/>
                    <a:pt x="3144" y="22456"/>
                    <a:pt x="3287" y="22968"/>
                  </a:cubicBezTo>
                  <a:cubicBezTo>
                    <a:pt x="5787" y="31886"/>
                    <a:pt x="9955" y="42363"/>
                    <a:pt x="16634" y="48411"/>
                  </a:cubicBezTo>
                  <a:cubicBezTo>
                    <a:pt x="16634" y="48411"/>
                    <a:pt x="23206" y="47149"/>
                    <a:pt x="29183" y="39303"/>
                  </a:cubicBezTo>
                  <a:cubicBezTo>
                    <a:pt x="29481" y="38898"/>
                    <a:pt x="29790" y="38482"/>
                    <a:pt x="30088" y="38041"/>
                  </a:cubicBezTo>
                  <a:cubicBezTo>
                    <a:pt x="31874" y="35469"/>
                    <a:pt x="33565" y="32267"/>
                    <a:pt x="34970" y="28290"/>
                  </a:cubicBezTo>
                  <a:cubicBezTo>
                    <a:pt x="34970" y="28290"/>
                    <a:pt x="34970" y="28254"/>
                    <a:pt x="34982" y="28183"/>
                  </a:cubicBezTo>
                  <a:lnTo>
                    <a:pt x="34982" y="28159"/>
                  </a:lnTo>
                  <a:cubicBezTo>
                    <a:pt x="35124" y="26694"/>
                    <a:pt x="36375" y="12776"/>
                    <a:pt x="34220" y="1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3"/>
            <p:cNvSpPr/>
            <p:nvPr/>
          </p:nvSpPr>
          <p:spPr>
            <a:xfrm>
              <a:off x="1303575" y="2036658"/>
              <a:ext cx="176284" cy="264306"/>
            </a:xfrm>
            <a:custGeom>
              <a:avLst/>
              <a:gdLst/>
              <a:ahLst/>
              <a:cxnLst/>
              <a:rect l="l" t="t" r="r" b="b"/>
              <a:pathLst>
                <a:path w="18301" h="27439" extrusionOk="0">
                  <a:moveTo>
                    <a:pt x="12261" y="0"/>
                  </a:moveTo>
                  <a:cubicBezTo>
                    <a:pt x="10712" y="0"/>
                    <a:pt x="9537" y="10924"/>
                    <a:pt x="9537" y="10924"/>
                  </a:cubicBezTo>
                  <a:cubicBezTo>
                    <a:pt x="9537" y="10924"/>
                    <a:pt x="8978" y="1185"/>
                    <a:pt x="6692" y="304"/>
                  </a:cubicBezTo>
                  <a:cubicBezTo>
                    <a:pt x="6608" y="272"/>
                    <a:pt x="6530" y="256"/>
                    <a:pt x="6457" y="256"/>
                  </a:cubicBezTo>
                  <a:cubicBezTo>
                    <a:pt x="4525" y="256"/>
                    <a:pt x="6073" y="11234"/>
                    <a:pt x="6073" y="11234"/>
                  </a:cubicBezTo>
                  <a:cubicBezTo>
                    <a:pt x="6073" y="11234"/>
                    <a:pt x="5768" y="11199"/>
                    <a:pt x="5302" y="11199"/>
                  </a:cubicBezTo>
                  <a:cubicBezTo>
                    <a:pt x="3920" y="11199"/>
                    <a:pt x="1121" y="11506"/>
                    <a:pt x="667" y="13937"/>
                  </a:cubicBezTo>
                  <a:cubicBezTo>
                    <a:pt x="0" y="17556"/>
                    <a:pt x="2239" y="18509"/>
                    <a:pt x="2239" y="18509"/>
                  </a:cubicBezTo>
                  <a:lnTo>
                    <a:pt x="2239" y="18556"/>
                  </a:lnTo>
                  <a:cubicBezTo>
                    <a:pt x="2239" y="18652"/>
                    <a:pt x="2251" y="18902"/>
                    <a:pt x="2263" y="19259"/>
                  </a:cubicBezTo>
                  <a:cubicBezTo>
                    <a:pt x="2334" y="21045"/>
                    <a:pt x="2715" y="25581"/>
                    <a:pt x="4620" y="27438"/>
                  </a:cubicBezTo>
                  <a:cubicBezTo>
                    <a:pt x="4620" y="27438"/>
                    <a:pt x="9335" y="27414"/>
                    <a:pt x="11037" y="25212"/>
                  </a:cubicBezTo>
                  <a:cubicBezTo>
                    <a:pt x="11037" y="25212"/>
                    <a:pt x="14776" y="20557"/>
                    <a:pt x="16538" y="17342"/>
                  </a:cubicBezTo>
                  <a:cubicBezTo>
                    <a:pt x="18300" y="14127"/>
                    <a:pt x="15502" y="12032"/>
                    <a:pt x="12800" y="11698"/>
                  </a:cubicBezTo>
                  <a:cubicBezTo>
                    <a:pt x="12800" y="11698"/>
                    <a:pt x="14466" y="2745"/>
                    <a:pt x="12704" y="304"/>
                  </a:cubicBezTo>
                  <a:cubicBezTo>
                    <a:pt x="12554" y="95"/>
                    <a:pt x="12406" y="0"/>
                    <a:pt x="12261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3"/>
            <p:cNvSpPr/>
            <p:nvPr/>
          </p:nvSpPr>
          <p:spPr>
            <a:xfrm>
              <a:off x="1325131" y="2165384"/>
              <a:ext cx="25247" cy="56774"/>
            </a:xfrm>
            <a:custGeom>
              <a:avLst/>
              <a:gdLst/>
              <a:ahLst/>
              <a:cxnLst/>
              <a:rect l="l" t="t" r="r" b="b"/>
              <a:pathLst>
                <a:path w="2621" h="5894" extrusionOk="0">
                  <a:moveTo>
                    <a:pt x="1671" y="1"/>
                  </a:moveTo>
                  <a:cubicBezTo>
                    <a:pt x="1642" y="1"/>
                    <a:pt x="1613" y="4"/>
                    <a:pt x="1584" y="12"/>
                  </a:cubicBezTo>
                  <a:cubicBezTo>
                    <a:pt x="1394" y="60"/>
                    <a:pt x="1287" y="250"/>
                    <a:pt x="1334" y="441"/>
                  </a:cubicBezTo>
                  <a:cubicBezTo>
                    <a:pt x="1334" y="464"/>
                    <a:pt x="1894" y="2572"/>
                    <a:pt x="1620" y="4286"/>
                  </a:cubicBezTo>
                  <a:cubicBezTo>
                    <a:pt x="1572" y="4596"/>
                    <a:pt x="1429" y="4810"/>
                    <a:pt x="1191" y="4965"/>
                  </a:cubicBezTo>
                  <a:cubicBezTo>
                    <a:pt x="935" y="5143"/>
                    <a:pt x="572" y="5198"/>
                    <a:pt x="217" y="5198"/>
                  </a:cubicBezTo>
                  <a:cubicBezTo>
                    <a:pt x="144" y="5198"/>
                    <a:pt x="72" y="5195"/>
                    <a:pt x="1" y="5191"/>
                  </a:cubicBezTo>
                  <a:lnTo>
                    <a:pt x="1" y="5191"/>
                  </a:lnTo>
                  <a:cubicBezTo>
                    <a:pt x="1" y="5287"/>
                    <a:pt x="13" y="5537"/>
                    <a:pt x="25" y="5894"/>
                  </a:cubicBezTo>
                  <a:lnTo>
                    <a:pt x="203" y="5894"/>
                  </a:lnTo>
                  <a:cubicBezTo>
                    <a:pt x="667" y="5894"/>
                    <a:pt x="1168" y="5822"/>
                    <a:pt x="1572" y="5560"/>
                  </a:cubicBezTo>
                  <a:cubicBezTo>
                    <a:pt x="1727" y="5453"/>
                    <a:pt x="1870" y="5334"/>
                    <a:pt x="1977" y="5191"/>
                  </a:cubicBezTo>
                  <a:cubicBezTo>
                    <a:pt x="2132" y="4989"/>
                    <a:pt x="2239" y="4763"/>
                    <a:pt x="2299" y="4501"/>
                  </a:cubicBezTo>
                  <a:lnTo>
                    <a:pt x="2311" y="4394"/>
                  </a:lnTo>
                  <a:cubicBezTo>
                    <a:pt x="2620" y="2536"/>
                    <a:pt x="2037" y="357"/>
                    <a:pt x="2013" y="262"/>
                  </a:cubicBezTo>
                  <a:cubicBezTo>
                    <a:pt x="1973" y="102"/>
                    <a:pt x="1824" y="1"/>
                    <a:pt x="1671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3"/>
            <p:cNvSpPr/>
            <p:nvPr/>
          </p:nvSpPr>
          <p:spPr>
            <a:xfrm>
              <a:off x="1341071" y="2163776"/>
              <a:ext cx="40611" cy="59644"/>
            </a:xfrm>
            <a:custGeom>
              <a:avLst/>
              <a:gdLst/>
              <a:ahLst/>
              <a:cxnLst/>
              <a:rect l="l" t="t" r="r" b="b"/>
              <a:pathLst>
                <a:path w="4216" h="6192" extrusionOk="0">
                  <a:moveTo>
                    <a:pt x="3029" y="0"/>
                  </a:moveTo>
                  <a:cubicBezTo>
                    <a:pt x="2988" y="0"/>
                    <a:pt x="2946" y="8"/>
                    <a:pt x="2906" y="24"/>
                  </a:cubicBezTo>
                  <a:cubicBezTo>
                    <a:pt x="2727" y="96"/>
                    <a:pt x="2632" y="298"/>
                    <a:pt x="2703" y="477"/>
                  </a:cubicBezTo>
                  <a:cubicBezTo>
                    <a:pt x="2703" y="501"/>
                    <a:pt x="3477" y="2608"/>
                    <a:pt x="2989" y="4227"/>
                  </a:cubicBezTo>
                  <a:cubicBezTo>
                    <a:pt x="2822" y="4751"/>
                    <a:pt x="2549" y="5382"/>
                    <a:pt x="2084" y="5477"/>
                  </a:cubicBezTo>
                  <a:cubicBezTo>
                    <a:pt x="2044" y="5485"/>
                    <a:pt x="2002" y="5489"/>
                    <a:pt x="1960" y="5489"/>
                  </a:cubicBezTo>
                  <a:cubicBezTo>
                    <a:pt x="1450" y="5489"/>
                    <a:pt x="865" y="4923"/>
                    <a:pt x="667" y="4692"/>
                  </a:cubicBezTo>
                  <a:cubicBezTo>
                    <a:pt x="595" y="4606"/>
                    <a:pt x="497" y="4564"/>
                    <a:pt x="397" y="4564"/>
                  </a:cubicBezTo>
                  <a:cubicBezTo>
                    <a:pt x="317" y="4564"/>
                    <a:pt x="236" y="4591"/>
                    <a:pt x="167" y="4644"/>
                  </a:cubicBezTo>
                  <a:cubicBezTo>
                    <a:pt x="24" y="4763"/>
                    <a:pt x="1" y="4989"/>
                    <a:pt x="120" y="5132"/>
                  </a:cubicBezTo>
                  <a:cubicBezTo>
                    <a:pt x="215" y="5251"/>
                    <a:pt x="1025" y="6192"/>
                    <a:pt x="1965" y="6192"/>
                  </a:cubicBezTo>
                  <a:cubicBezTo>
                    <a:pt x="2049" y="6192"/>
                    <a:pt x="2132" y="6180"/>
                    <a:pt x="2227" y="6168"/>
                  </a:cubicBezTo>
                  <a:cubicBezTo>
                    <a:pt x="2870" y="6037"/>
                    <a:pt x="3346" y="5454"/>
                    <a:pt x="3656" y="4441"/>
                  </a:cubicBezTo>
                  <a:cubicBezTo>
                    <a:pt x="4215" y="2584"/>
                    <a:pt x="3394" y="322"/>
                    <a:pt x="3358" y="227"/>
                  </a:cubicBezTo>
                  <a:cubicBezTo>
                    <a:pt x="3303" y="89"/>
                    <a:pt x="3170" y="0"/>
                    <a:pt x="3029" y="0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3"/>
            <p:cNvSpPr/>
            <p:nvPr/>
          </p:nvSpPr>
          <p:spPr>
            <a:xfrm>
              <a:off x="1391878" y="2167523"/>
              <a:ext cx="58151" cy="36517"/>
            </a:xfrm>
            <a:custGeom>
              <a:avLst/>
              <a:gdLst/>
              <a:ahLst/>
              <a:cxnLst/>
              <a:rect l="l" t="t" r="r" b="b"/>
              <a:pathLst>
                <a:path w="6037" h="3791" extrusionOk="0">
                  <a:moveTo>
                    <a:pt x="848" y="1"/>
                  </a:moveTo>
                  <a:cubicBezTo>
                    <a:pt x="713" y="1"/>
                    <a:pt x="586" y="74"/>
                    <a:pt x="524" y="207"/>
                  </a:cubicBezTo>
                  <a:cubicBezTo>
                    <a:pt x="191" y="909"/>
                    <a:pt x="0" y="2457"/>
                    <a:pt x="1631" y="3267"/>
                  </a:cubicBezTo>
                  <a:cubicBezTo>
                    <a:pt x="2453" y="3671"/>
                    <a:pt x="3322" y="3791"/>
                    <a:pt x="4060" y="3791"/>
                  </a:cubicBezTo>
                  <a:cubicBezTo>
                    <a:pt x="4989" y="3791"/>
                    <a:pt x="5691" y="3600"/>
                    <a:pt x="5739" y="3588"/>
                  </a:cubicBezTo>
                  <a:cubicBezTo>
                    <a:pt x="5929" y="3541"/>
                    <a:pt x="6037" y="3350"/>
                    <a:pt x="5989" y="3160"/>
                  </a:cubicBezTo>
                  <a:cubicBezTo>
                    <a:pt x="5949" y="2999"/>
                    <a:pt x="5808" y="2898"/>
                    <a:pt x="5651" y="2898"/>
                  </a:cubicBezTo>
                  <a:cubicBezTo>
                    <a:pt x="5621" y="2898"/>
                    <a:pt x="5591" y="2902"/>
                    <a:pt x="5560" y="2909"/>
                  </a:cubicBezTo>
                  <a:cubicBezTo>
                    <a:pt x="5547" y="2916"/>
                    <a:pt x="4908" y="3082"/>
                    <a:pt x="4065" y="3082"/>
                  </a:cubicBezTo>
                  <a:cubicBezTo>
                    <a:pt x="3414" y="3082"/>
                    <a:pt x="2641" y="2983"/>
                    <a:pt x="1941" y="2636"/>
                  </a:cubicBezTo>
                  <a:cubicBezTo>
                    <a:pt x="548" y="1945"/>
                    <a:pt x="1096" y="647"/>
                    <a:pt x="1155" y="493"/>
                  </a:cubicBezTo>
                  <a:cubicBezTo>
                    <a:pt x="1238" y="326"/>
                    <a:pt x="1167" y="112"/>
                    <a:pt x="988" y="28"/>
                  </a:cubicBezTo>
                  <a:cubicBezTo>
                    <a:pt x="942" y="10"/>
                    <a:pt x="894" y="1"/>
                    <a:pt x="848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3"/>
            <p:cNvSpPr/>
            <p:nvPr/>
          </p:nvSpPr>
          <p:spPr>
            <a:xfrm>
              <a:off x="1383729" y="2197217"/>
              <a:ext cx="36941" cy="48105"/>
            </a:xfrm>
            <a:custGeom>
              <a:avLst/>
              <a:gdLst/>
              <a:ahLst/>
              <a:cxnLst/>
              <a:rect l="l" t="t" r="r" b="b"/>
              <a:pathLst>
                <a:path w="3835" h="4994" extrusionOk="0">
                  <a:moveTo>
                    <a:pt x="3433" y="1"/>
                  </a:moveTo>
                  <a:cubicBezTo>
                    <a:pt x="3367" y="1"/>
                    <a:pt x="3300" y="18"/>
                    <a:pt x="3239" y="53"/>
                  </a:cubicBezTo>
                  <a:cubicBezTo>
                    <a:pt x="3144" y="124"/>
                    <a:pt x="739" y="1743"/>
                    <a:pt x="48" y="4565"/>
                  </a:cubicBezTo>
                  <a:cubicBezTo>
                    <a:pt x="1" y="4756"/>
                    <a:pt x="120" y="4946"/>
                    <a:pt x="310" y="4994"/>
                  </a:cubicBezTo>
                  <a:lnTo>
                    <a:pt x="394" y="4994"/>
                  </a:lnTo>
                  <a:cubicBezTo>
                    <a:pt x="548" y="4994"/>
                    <a:pt x="691" y="4887"/>
                    <a:pt x="727" y="4732"/>
                  </a:cubicBezTo>
                  <a:cubicBezTo>
                    <a:pt x="1346" y="2184"/>
                    <a:pt x="3608" y="660"/>
                    <a:pt x="3632" y="648"/>
                  </a:cubicBezTo>
                  <a:cubicBezTo>
                    <a:pt x="3787" y="541"/>
                    <a:pt x="3835" y="315"/>
                    <a:pt x="3727" y="160"/>
                  </a:cubicBezTo>
                  <a:cubicBezTo>
                    <a:pt x="3659" y="54"/>
                    <a:pt x="3548" y="1"/>
                    <a:pt x="3433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3"/>
            <p:cNvSpPr/>
            <p:nvPr/>
          </p:nvSpPr>
          <p:spPr>
            <a:xfrm>
              <a:off x="2102865" y="2105177"/>
              <a:ext cx="290747" cy="224225"/>
            </a:xfrm>
            <a:custGeom>
              <a:avLst/>
              <a:gdLst/>
              <a:ahLst/>
              <a:cxnLst/>
              <a:rect l="l" t="t" r="r" b="b"/>
              <a:pathLst>
                <a:path w="30184" h="23278" extrusionOk="0">
                  <a:moveTo>
                    <a:pt x="28933" y="0"/>
                  </a:moveTo>
                  <a:cubicBezTo>
                    <a:pt x="27957" y="155"/>
                    <a:pt x="26969" y="346"/>
                    <a:pt x="25980" y="572"/>
                  </a:cubicBezTo>
                  <a:cubicBezTo>
                    <a:pt x="25314" y="715"/>
                    <a:pt x="24647" y="881"/>
                    <a:pt x="23968" y="1048"/>
                  </a:cubicBezTo>
                  <a:cubicBezTo>
                    <a:pt x="18194" y="2584"/>
                    <a:pt x="12336" y="5049"/>
                    <a:pt x="7871" y="7156"/>
                  </a:cubicBezTo>
                  <a:cubicBezTo>
                    <a:pt x="7395" y="7382"/>
                    <a:pt x="6942" y="7597"/>
                    <a:pt x="6490" y="7811"/>
                  </a:cubicBezTo>
                  <a:cubicBezTo>
                    <a:pt x="2668" y="9680"/>
                    <a:pt x="168" y="11109"/>
                    <a:pt x="168" y="11109"/>
                  </a:cubicBezTo>
                  <a:cubicBezTo>
                    <a:pt x="1" y="15717"/>
                    <a:pt x="560" y="19812"/>
                    <a:pt x="2001" y="23277"/>
                  </a:cubicBezTo>
                  <a:lnTo>
                    <a:pt x="8788" y="19729"/>
                  </a:lnTo>
                  <a:lnTo>
                    <a:pt x="10276" y="18943"/>
                  </a:lnTo>
                  <a:lnTo>
                    <a:pt x="26135" y="10633"/>
                  </a:lnTo>
                  <a:lnTo>
                    <a:pt x="27433" y="9954"/>
                  </a:lnTo>
                  <a:lnTo>
                    <a:pt x="29731" y="8751"/>
                  </a:lnTo>
                  <a:cubicBezTo>
                    <a:pt x="30183" y="6037"/>
                    <a:pt x="28933" y="0"/>
                    <a:pt x="28933" y="0"/>
                  </a:cubicBezTo>
                  <a:close/>
                </a:path>
              </a:pathLst>
            </a:custGeom>
            <a:solidFill>
              <a:srgbClr val="F277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3"/>
            <p:cNvSpPr/>
            <p:nvPr/>
          </p:nvSpPr>
          <p:spPr>
            <a:xfrm>
              <a:off x="1828451" y="2049468"/>
              <a:ext cx="143370" cy="165563"/>
            </a:xfrm>
            <a:custGeom>
              <a:avLst/>
              <a:gdLst/>
              <a:ahLst/>
              <a:cxnLst/>
              <a:rect l="l" t="t" r="r" b="b"/>
              <a:pathLst>
                <a:path w="14884" h="17188" extrusionOk="0">
                  <a:moveTo>
                    <a:pt x="4921" y="1"/>
                  </a:moveTo>
                  <a:cubicBezTo>
                    <a:pt x="3232" y="1"/>
                    <a:pt x="1541" y="612"/>
                    <a:pt x="0" y="2224"/>
                  </a:cubicBezTo>
                  <a:cubicBezTo>
                    <a:pt x="524" y="3903"/>
                    <a:pt x="965" y="5511"/>
                    <a:pt x="1250" y="7308"/>
                  </a:cubicBezTo>
                  <a:cubicBezTo>
                    <a:pt x="1631" y="9654"/>
                    <a:pt x="1762" y="12333"/>
                    <a:pt x="1536" y="15917"/>
                  </a:cubicBezTo>
                  <a:cubicBezTo>
                    <a:pt x="3507" y="16764"/>
                    <a:pt x="5454" y="17188"/>
                    <a:pt x="7378" y="17188"/>
                  </a:cubicBezTo>
                  <a:cubicBezTo>
                    <a:pt x="9778" y="17188"/>
                    <a:pt x="12140" y="16529"/>
                    <a:pt x="14466" y="15214"/>
                  </a:cubicBezTo>
                  <a:cubicBezTo>
                    <a:pt x="13800" y="11297"/>
                    <a:pt x="14157" y="8225"/>
                    <a:pt x="14883" y="5475"/>
                  </a:cubicBezTo>
                  <a:cubicBezTo>
                    <a:pt x="13835" y="4391"/>
                    <a:pt x="11692" y="2367"/>
                    <a:pt x="9156" y="1117"/>
                  </a:cubicBezTo>
                  <a:cubicBezTo>
                    <a:pt x="8049" y="724"/>
                    <a:pt x="6882" y="355"/>
                    <a:pt x="5727" y="46"/>
                  </a:cubicBezTo>
                  <a:cubicBezTo>
                    <a:pt x="5459" y="16"/>
                    <a:pt x="5190" y="1"/>
                    <a:pt x="4921" y="1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3"/>
            <p:cNvSpPr/>
            <p:nvPr/>
          </p:nvSpPr>
          <p:spPr>
            <a:xfrm>
              <a:off x="1828451" y="2049468"/>
              <a:ext cx="143370" cy="146558"/>
            </a:xfrm>
            <a:custGeom>
              <a:avLst/>
              <a:gdLst/>
              <a:ahLst/>
              <a:cxnLst/>
              <a:rect l="l" t="t" r="r" b="b"/>
              <a:pathLst>
                <a:path w="14884" h="15215" extrusionOk="0">
                  <a:moveTo>
                    <a:pt x="4921" y="1"/>
                  </a:moveTo>
                  <a:cubicBezTo>
                    <a:pt x="3232" y="1"/>
                    <a:pt x="1541" y="612"/>
                    <a:pt x="0" y="2224"/>
                  </a:cubicBezTo>
                  <a:cubicBezTo>
                    <a:pt x="524" y="3903"/>
                    <a:pt x="965" y="5511"/>
                    <a:pt x="1250" y="7308"/>
                  </a:cubicBezTo>
                  <a:cubicBezTo>
                    <a:pt x="3465" y="10523"/>
                    <a:pt x="7585" y="14595"/>
                    <a:pt x="14466" y="15214"/>
                  </a:cubicBezTo>
                  <a:cubicBezTo>
                    <a:pt x="13800" y="11297"/>
                    <a:pt x="14157" y="8225"/>
                    <a:pt x="14883" y="5475"/>
                  </a:cubicBezTo>
                  <a:cubicBezTo>
                    <a:pt x="13835" y="4391"/>
                    <a:pt x="11692" y="2367"/>
                    <a:pt x="9156" y="1117"/>
                  </a:cubicBezTo>
                  <a:cubicBezTo>
                    <a:pt x="8049" y="724"/>
                    <a:pt x="6882" y="355"/>
                    <a:pt x="5727" y="46"/>
                  </a:cubicBezTo>
                  <a:cubicBezTo>
                    <a:pt x="5459" y="16"/>
                    <a:pt x="5190" y="1"/>
                    <a:pt x="4921" y="1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3"/>
            <p:cNvSpPr/>
            <p:nvPr/>
          </p:nvSpPr>
          <p:spPr>
            <a:xfrm>
              <a:off x="2028105" y="1918862"/>
              <a:ext cx="76540" cy="115012"/>
            </a:xfrm>
            <a:custGeom>
              <a:avLst/>
              <a:gdLst/>
              <a:ahLst/>
              <a:cxnLst/>
              <a:rect l="l" t="t" r="r" b="b"/>
              <a:pathLst>
                <a:path w="7946" h="11940" extrusionOk="0">
                  <a:moveTo>
                    <a:pt x="4346" y="0"/>
                  </a:moveTo>
                  <a:cubicBezTo>
                    <a:pt x="2836" y="0"/>
                    <a:pt x="1393" y="1485"/>
                    <a:pt x="1393" y="1485"/>
                  </a:cubicBezTo>
                  <a:cubicBezTo>
                    <a:pt x="0" y="6640"/>
                    <a:pt x="1012" y="11915"/>
                    <a:pt x="1012" y="11915"/>
                  </a:cubicBezTo>
                  <a:cubicBezTo>
                    <a:pt x="1173" y="11931"/>
                    <a:pt x="1331" y="11939"/>
                    <a:pt x="1485" y="11939"/>
                  </a:cubicBezTo>
                  <a:cubicBezTo>
                    <a:pt x="6564" y="11939"/>
                    <a:pt x="7946" y="3236"/>
                    <a:pt x="6120" y="925"/>
                  </a:cubicBezTo>
                  <a:cubicBezTo>
                    <a:pt x="5578" y="243"/>
                    <a:pt x="4956" y="0"/>
                    <a:pt x="4346" y="0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3"/>
            <p:cNvSpPr/>
            <p:nvPr/>
          </p:nvSpPr>
          <p:spPr>
            <a:xfrm>
              <a:off x="1784646" y="1886375"/>
              <a:ext cx="116" cy="356"/>
            </a:xfrm>
            <a:custGeom>
              <a:avLst/>
              <a:gdLst/>
              <a:ahLst/>
              <a:cxnLst/>
              <a:rect l="l" t="t" r="r" b="b"/>
              <a:pathLst>
                <a:path w="12" h="37" extrusionOk="0">
                  <a:moveTo>
                    <a:pt x="0" y="0"/>
                  </a:moveTo>
                  <a:lnTo>
                    <a:pt x="0" y="36"/>
                  </a:lnTo>
                  <a:cubicBezTo>
                    <a:pt x="0" y="36"/>
                    <a:pt x="0" y="24"/>
                    <a:pt x="12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3"/>
            <p:cNvSpPr/>
            <p:nvPr/>
          </p:nvSpPr>
          <p:spPr>
            <a:xfrm>
              <a:off x="1783038" y="1785339"/>
              <a:ext cx="297394" cy="361700"/>
            </a:xfrm>
            <a:custGeom>
              <a:avLst/>
              <a:gdLst/>
              <a:ahLst/>
              <a:cxnLst/>
              <a:rect l="l" t="t" r="r" b="b"/>
              <a:pathLst>
                <a:path w="30874" h="37550" extrusionOk="0">
                  <a:moveTo>
                    <a:pt x="15311" y="1"/>
                  </a:moveTo>
                  <a:cubicBezTo>
                    <a:pt x="4338" y="1"/>
                    <a:pt x="973" y="5018"/>
                    <a:pt x="238" y="8550"/>
                  </a:cubicBezTo>
                  <a:cubicBezTo>
                    <a:pt x="238" y="8573"/>
                    <a:pt x="167" y="10526"/>
                    <a:pt x="167" y="10526"/>
                  </a:cubicBezTo>
                  <a:cubicBezTo>
                    <a:pt x="0" y="15003"/>
                    <a:pt x="608" y="19575"/>
                    <a:pt x="1905" y="23659"/>
                  </a:cubicBezTo>
                  <a:cubicBezTo>
                    <a:pt x="2036" y="24063"/>
                    <a:pt x="2179" y="24480"/>
                    <a:pt x="2322" y="24885"/>
                  </a:cubicBezTo>
                  <a:cubicBezTo>
                    <a:pt x="2370" y="24992"/>
                    <a:pt x="2405" y="25099"/>
                    <a:pt x="2441" y="25206"/>
                  </a:cubicBezTo>
                  <a:cubicBezTo>
                    <a:pt x="2596" y="25611"/>
                    <a:pt x="2751" y="26004"/>
                    <a:pt x="2917" y="26397"/>
                  </a:cubicBezTo>
                  <a:cubicBezTo>
                    <a:pt x="5646" y="32876"/>
                    <a:pt x="10277" y="37550"/>
                    <a:pt x="16323" y="37550"/>
                  </a:cubicBezTo>
                  <a:cubicBezTo>
                    <a:pt x="17610" y="37550"/>
                    <a:pt x="18961" y="37338"/>
                    <a:pt x="20372" y="36886"/>
                  </a:cubicBezTo>
                  <a:cubicBezTo>
                    <a:pt x="30873" y="33529"/>
                    <a:pt x="29980" y="13241"/>
                    <a:pt x="29897" y="11729"/>
                  </a:cubicBezTo>
                  <a:cubicBezTo>
                    <a:pt x="29921" y="11729"/>
                    <a:pt x="29909" y="11574"/>
                    <a:pt x="29885" y="11371"/>
                  </a:cubicBezTo>
                  <a:cubicBezTo>
                    <a:pt x="29766" y="10145"/>
                    <a:pt x="29409" y="8966"/>
                    <a:pt x="28837" y="7871"/>
                  </a:cubicBezTo>
                  <a:cubicBezTo>
                    <a:pt x="27278" y="4918"/>
                    <a:pt x="23491" y="37"/>
                    <a:pt x="15467" y="1"/>
                  </a:cubicBezTo>
                  <a:cubicBezTo>
                    <a:pt x="15415" y="1"/>
                    <a:pt x="15363" y="1"/>
                    <a:pt x="15311" y="1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3"/>
            <p:cNvSpPr/>
            <p:nvPr/>
          </p:nvSpPr>
          <p:spPr>
            <a:xfrm>
              <a:off x="1744781" y="1918805"/>
              <a:ext cx="88956" cy="109772"/>
            </a:xfrm>
            <a:custGeom>
              <a:avLst/>
              <a:gdLst/>
              <a:ahLst/>
              <a:cxnLst/>
              <a:rect l="l" t="t" r="r" b="b"/>
              <a:pathLst>
                <a:path w="9235" h="11396" extrusionOk="0">
                  <a:moveTo>
                    <a:pt x="3720" y="0"/>
                  </a:moveTo>
                  <a:cubicBezTo>
                    <a:pt x="2769" y="0"/>
                    <a:pt x="1839" y="315"/>
                    <a:pt x="1305" y="1324"/>
                  </a:cubicBezTo>
                  <a:cubicBezTo>
                    <a:pt x="1" y="3791"/>
                    <a:pt x="2572" y="11396"/>
                    <a:pt x="7096" y="11396"/>
                  </a:cubicBezTo>
                  <a:cubicBezTo>
                    <a:pt x="7485" y="11396"/>
                    <a:pt x="7889" y="11339"/>
                    <a:pt x="8306" y="11218"/>
                  </a:cubicBezTo>
                  <a:cubicBezTo>
                    <a:pt x="8306" y="11218"/>
                    <a:pt x="9235" y="5682"/>
                    <a:pt x="6925" y="860"/>
                  </a:cubicBezTo>
                  <a:cubicBezTo>
                    <a:pt x="6925" y="860"/>
                    <a:pt x="5293" y="0"/>
                    <a:pt x="3720" y="0"/>
                  </a:cubicBezTo>
                  <a:close/>
                </a:path>
              </a:pathLst>
            </a:custGeom>
            <a:solidFill>
              <a:srgbClr val="FAB18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3"/>
            <p:cNvSpPr/>
            <p:nvPr/>
          </p:nvSpPr>
          <p:spPr>
            <a:xfrm>
              <a:off x="1806548" y="2022383"/>
              <a:ext cx="28223" cy="17213"/>
            </a:xfrm>
            <a:custGeom>
              <a:avLst/>
              <a:gdLst/>
              <a:ahLst/>
              <a:cxnLst/>
              <a:rect l="l" t="t" r="r" b="b"/>
              <a:pathLst>
                <a:path w="2930" h="1787" extrusionOk="0">
                  <a:moveTo>
                    <a:pt x="2929" y="0"/>
                  </a:moveTo>
                  <a:cubicBezTo>
                    <a:pt x="2929" y="0"/>
                    <a:pt x="1713" y="676"/>
                    <a:pt x="604" y="676"/>
                  </a:cubicBezTo>
                  <a:cubicBezTo>
                    <a:pt x="396" y="676"/>
                    <a:pt x="192" y="652"/>
                    <a:pt x="0" y="595"/>
                  </a:cubicBezTo>
                  <a:lnTo>
                    <a:pt x="0" y="595"/>
                  </a:lnTo>
                  <a:cubicBezTo>
                    <a:pt x="155" y="1000"/>
                    <a:pt x="310" y="1393"/>
                    <a:pt x="476" y="1786"/>
                  </a:cubicBezTo>
                  <a:cubicBezTo>
                    <a:pt x="1238" y="1762"/>
                    <a:pt x="2250" y="1429"/>
                    <a:pt x="2929" y="0"/>
                  </a:cubicBezTo>
                  <a:close/>
                </a:path>
              </a:pathLst>
            </a:custGeom>
            <a:solidFill>
              <a:srgbClr val="FA8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3"/>
            <p:cNvSpPr/>
            <p:nvPr/>
          </p:nvSpPr>
          <p:spPr>
            <a:xfrm>
              <a:off x="1825118" y="1878804"/>
              <a:ext cx="252092" cy="360352"/>
            </a:xfrm>
            <a:custGeom>
              <a:avLst/>
              <a:gdLst/>
              <a:ahLst/>
              <a:cxnLst/>
              <a:rect l="l" t="t" r="r" b="b"/>
              <a:pathLst>
                <a:path w="26171" h="37410" extrusionOk="0">
                  <a:moveTo>
                    <a:pt x="19277" y="18628"/>
                  </a:moveTo>
                  <a:cubicBezTo>
                    <a:pt x="19535" y="18628"/>
                    <a:pt x="19826" y="18652"/>
                    <a:pt x="20158" y="18705"/>
                  </a:cubicBezTo>
                  <a:cubicBezTo>
                    <a:pt x="21420" y="18908"/>
                    <a:pt x="22111" y="19420"/>
                    <a:pt x="22468" y="19872"/>
                  </a:cubicBezTo>
                  <a:cubicBezTo>
                    <a:pt x="22087" y="20813"/>
                    <a:pt x="21718" y="21551"/>
                    <a:pt x="21396" y="21932"/>
                  </a:cubicBezTo>
                  <a:cubicBezTo>
                    <a:pt x="20335" y="23195"/>
                    <a:pt x="19423" y="24274"/>
                    <a:pt x="18018" y="24274"/>
                  </a:cubicBezTo>
                  <a:cubicBezTo>
                    <a:pt x="17438" y="24274"/>
                    <a:pt x="16773" y="24090"/>
                    <a:pt x="15979" y="23658"/>
                  </a:cubicBezTo>
                  <a:cubicBezTo>
                    <a:pt x="15420" y="23354"/>
                    <a:pt x="14916" y="23233"/>
                    <a:pt x="14441" y="23233"/>
                  </a:cubicBezTo>
                  <a:cubicBezTo>
                    <a:pt x="12609" y="23233"/>
                    <a:pt x="11197" y="25027"/>
                    <a:pt x="8645" y="25027"/>
                  </a:cubicBezTo>
                  <a:cubicBezTo>
                    <a:pt x="7502" y="25027"/>
                    <a:pt x="6395" y="23825"/>
                    <a:pt x="5466" y="22134"/>
                  </a:cubicBezTo>
                  <a:cubicBezTo>
                    <a:pt x="6216" y="21586"/>
                    <a:pt x="6942" y="20027"/>
                    <a:pt x="10086" y="19003"/>
                  </a:cubicBezTo>
                  <a:cubicBezTo>
                    <a:pt x="10135" y="18987"/>
                    <a:pt x="10199" y="18980"/>
                    <a:pt x="10276" y="18980"/>
                  </a:cubicBezTo>
                  <a:cubicBezTo>
                    <a:pt x="11101" y="18980"/>
                    <a:pt x="13413" y="19786"/>
                    <a:pt x="14958" y="19786"/>
                  </a:cubicBezTo>
                  <a:cubicBezTo>
                    <a:pt x="15051" y="19786"/>
                    <a:pt x="15142" y="19783"/>
                    <a:pt x="15229" y="19777"/>
                  </a:cubicBezTo>
                  <a:cubicBezTo>
                    <a:pt x="17245" y="19642"/>
                    <a:pt x="17573" y="18628"/>
                    <a:pt x="19277" y="18628"/>
                  </a:cubicBezTo>
                  <a:close/>
                  <a:moveTo>
                    <a:pt x="24373" y="0"/>
                  </a:moveTo>
                  <a:cubicBezTo>
                    <a:pt x="24373" y="1"/>
                    <a:pt x="25004" y="4370"/>
                    <a:pt x="25266" y="7573"/>
                  </a:cubicBezTo>
                  <a:cubicBezTo>
                    <a:pt x="25409" y="9287"/>
                    <a:pt x="24718" y="12788"/>
                    <a:pt x="23802" y="15931"/>
                  </a:cubicBezTo>
                  <a:cubicBezTo>
                    <a:pt x="22998" y="15172"/>
                    <a:pt x="22189" y="14901"/>
                    <a:pt x="21377" y="14901"/>
                  </a:cubicBezTo>
                  <a:cubicBezTo>
                    <a:pt x="19566" y="14901"/>
                    <a:pt x="17733" y="16247"/>
                    <a:pt x="15884" y="16526"/>
                  </a:cubicBezTo>
                  <a:cubicBezTo>
                    <a:pt x="15652" y="16563"/>
                    <a:pt x="15419" y="16579"/>
                    <a:pt x="15187" y="16579"/>
                  </a:cubicBezTo>
                  <a:cubicBezTo>
                    <a:pt x="13293" y="16579"/>
                    <a:pt x="11394" y="15498"/>
                    <a:pt x="9599" y="15498"/>
                  </a:cubicBezTo>
                  <a:cubicBezTo>
                    <a:pt x="9106" y="15498"/>
                    <a:pt x="8620" y="15580"/>
                    <a:pt x="8145" y="15788"/>
                  </a:cubicBezTo>
                  <a:cubicBezTo>
                    <a:pt x="6194" y="16640"/>
                    <a:pt x="4722" y="16837"/>
                    <a:pt x="3773" y="16837"/>
                  </a:cubicBezTo>
                  <a:cubicBezTo>
                    <a:pt x="3622" y="16837"/>
                    <a:pt x="3483" y="16832"/>
                    <a:pt x="3359" y="16824"/>
                  </a:cubicBezTo>
                  <a:cubicBezTo>
                    <a:pt x="2906" y="15157"/>
                    <a:pt x="2644" y="13657"/>
                    <a:pt x="2656" y="12776"/>
                  </a:cubicBezTo>
                  <a:cubicBezTo>
                    <a:pt x="2716" y="9942"/>
                    <a:pt x="2073" y="5942"/>
                    <a:pt x="2073" y="5942"/>
                  </a:cubicBezTo>
                  <a:lnTo>
                    <a:pt x="1" y="9240"/>
                  </a:lnTo>
                  <a:cubicBezTo>
                    <a:pt x="1" y="9240"/>
                    <a:pt x="1144" y="25408"/>
                    <a:pt x="2811" y="27861"/>
                  </a:cubicBezTo>
                  <a:cubicBezTo>
                    <a:pt x="4478" y="30314"/>
                    <a:pt x="6180" y="29766"/>
                    <a:pt x="7942" y="33957"/>
                  </a:cubicBezTo>
                  <a:cubicBezTo>
                    <a:pt x="8921" y="36307"/>
                    <a:pt x="12095" y="37410"/>
                    <a:pt x="14928" y="37410"/>
                  </a:cubicBezTo>
                  <a:cubicBezTo>
                    <a:pt x="17163" y="37410"/>
                    <a:pt x="19186" y="36724"/>
                    <a:pt x="19753" y="35422"/>
                  </a:cubicBezTo>
                  <a:cubicBezTo>
                    <a:pt x="21039" y="32457"/>
                    <a:pt x="22409" y="32052"/>
                    <a:pt x="23778" y="29290"/>
                  </a:cubicBezTo>
                  <a:cubicBezTo>
                    <a:pt x="25135" y="26516"/>
                    <a:pt x="24790" y="23218"/>
                    <a:pt x="24861" y="20384"/>
                  </a:cubicBezTo>
                  <a:cubicBezTo>
                    <a:pt x="24933" y="17550"/>
                    <a:pt x="25933" y="12252"/>
                    <a:pt x="26052" y="8502"/>
                  </a:cubicBezTo>
                  <a:cubicBezTo>
                    <a:pt x="26171" y="4739"/>
                    <a:pt x="25254" y="215"/>
                    <a:pt x="25254" y="215"/>
                  </a:cubicBezTo>
                  <a:lnTo>
                    <a:pt x="24373" y="0"/>
                  </a:lnTo>
                  <a:close/>
                </a:path>
              </a:pathLst>
            </a:custGeom>
            <a:solidFill>
              <a:srgbClr val="FC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3"/>
            <p:cNvSpPr/>
            <p:nvPr/>
          </p:nvSpPr>
          <p:spPr>
            <a:xfrm>
              <a:off x="1772029" y="1704269"/>
              <a:ext cx="318836" cy="263439"/>
            </a:xfrm>
            <a:custGeom>
              <a:avLst/>
              <a:gdLst/>
              <a:ahLst/>
              <a:cxnLst/>
              <a:rect l="l" t="t" r="r" b="b"/>
              <a:pathLst>
                <a:path w="33100" h="27349" extrusionOk="0">
                  <a:moveTo>
                    <a:pt x="26146" y="0"/>
                  </a:moveTo>
                  <a:cubicBezTo>
                    <a:pt x="24730" y="2893"/>
                    <a:pt x="20955" y="4834"/>
                    <a:pt x="14978" y="6144"/>
                  </a:cubicBezTo>
                  <a:cubicBezTo>
                    <a:pt x="9287" y="7406"/>
                    <a:pt x="8478" y="7168"/>
                    <a:pt x="6025" y="8632"/>
                  </a:cubicBezTo>
                  <a:cubicBezTo>
                    <a:pt x="6013" y="8644"/>
                    <a:pt x="4549" y="9609"/>
                    <a:pt x="3989" y="9990"/>
                  </a:cubicBezTo>
                  <a:cubicBezTo>
                    <a:pt x="3846" y="10085"/>
                    <a:pt x="3703" y="10180"/>
                    <a:pt x="3560" y="10287"/>
                  </a:cubicBezTo>
                  <a:cubicBezTo>
                    <a:pt x="2048" y="11514"/>
                    <a:pt x="1655" y="12549"/>
                    <a:pt x="1453" y="13157"/>
                  </a:cubicBezTo>
                  <a:cubicBezTo>
                    <a:pt x="0" y="17479"/>
                    <a:pt x="1322" y="22253"/>
                    <a:pt x="1322" y="22253"/>
                  </a:cubicBezTo>
                  <a:cubicBezTo>
                    <a:pt x="5501" y="23241"/>
                    <a:pt x="5513" y="27349"/>
                    <a:pt x="5513" y="27349"/>
                  </a:cubicBezTo>
                  <a:lnTo>
                    <a:pt x="7323" y="26932"/>
                  </a:lnTo>
                  <a:cubicBezTo>
                    <a:pt x="8168" y="24741"/>
                    <a:pt x="6882" y="21015"/>
                    <a:pt x="7489" y="19074"/>
                  </a:cubicBezTo>
                  <a:cubicBezTo>
                    <a:pt x="7772" y="18190"/>
                    <a:pt x="8672" y="17781"/>
                    <a:pt x="9827" y="17781"/>
                  </a:cubicBezTo>
                  <a:cubicBezTo>
                    <a:pt x="10617" y="17781"/>
                    <a:pt x="11528" y="17973"/>
                    <a:pt x="12442" y="18336"/>
                  </a:cubicBezTo>
                  <a:cubicBezTo>
                    <a:pt x="12808" y="18482"/>
                    <a:pt x="13221" y="18545"/>
                    <a:pt x="13663" y="18545"/>
                  </a:cubicBezTo>
                  <a:cubicBezTo>
                    <a:pt x="15953" y="18545"/>
                    <a:pt x="18997" y="16843"/>
                    <a:pt x="20015" y="16205"/>
                  </a:cubicBezTo>
                  <a:cubicBezTo>
                    <a:pt x="20427" y="15950"/>
                    <a:pt x="21072" y="15812"/>
                    <a:pt x="21826" y="15812"/>
                  </a:cubicBezTo>
                  <a:cubicBezTo>
                    <a:pt x="23293" y="15812"/>
                    <a:pt x="25171" y="16335"/>
                    <a:pt x="26539" y="17538"/>
                  </a:cubicBezTo>
                  <a:cubicBezTo>
                    <a:pt x="27511" y="18387"/>
                    <a:pt x="28502" y="18612"/>
                    <a:pt x="29279" y="18612"/>
                  </a:cubicBezTo>
                  <a:cubicBezTo>
                    <a:pt x="30159" y="18612"/>
                    <a:pt x="30766" y="18324"/>
                    <a:pt x="30766" y="18324"/>
                  </a:cubicBezTo>
                  <a:cubicBezTo>
                    <a:pt x="30361" y="16133"/>
                    <a:pt x="29623" y="14335"/>
                    <a:pt x="28635" y="12883"/>
                  </a:cubicBezTo>
                  <a:cubicBezTo>
                    <a:pt x="33100" y="9025"/>
                    <a:pt x="29480" y="1584"/>
                    <a:pt x="29480" y="1584"/>
                  </a:cubicBezTo>
                  <a:lnTo>
                    <a:pt x="29480" y="1584"/>
                  </a:lnTo>
                  <a:cubicBezTo>
                    <a:pt x="28790" y="3834"/>
                    <a:pt x="26218" y="5310"/>
                    <a:pt x="26146" y="5358"/>
                  </a:cubicBezTo>
                  <a:cubicBezTo>
                    <a:pt x="27456" y="2631"/>
                    <a:pt x="26146" y="0"/>
                    <a:pt x="26146" y="0"/>
                  </a:cubicBezTo>
                  <a:close/>
                </a:path>
              </a:pathLst>
            </a:custGeom>
            <a:solidFill>
              <a:srgbClr val="FC46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3"/>
            <p:cNvSpPr/>
            <p:nvPr/>
          </p:nvSpPr>
          <p:spPr>
            <a:xfrm>
              <a:off x="1745310" y="2646032"/>
              <a:ext cx="39686" cy="61436"/>
            </a:xfrm>
            <a:custGeom>
              <a:avLst/>
              <a:gdLst/>
              <a:ahLst/>
              <a:cxnLst/>
              <a:rect l="l" t="t" r="r" b="b"/>
              <a:pathLst>
                <a:path w="4120" h="6378" extrusionOk="0">
                  <a:moveTo>
                    <a:pt x="3313" y="0"/>
                  </a:moveTo>
                  <a:cubicBezTo>
                    <a:pt x="3057" y="0"/>
                    <a:pt x="2816" y="139"/>
                    <a:pt x="2691" y="389"/>
                  </a:cubicBezTo>
                  <a:lnTo>
                    <a:pt x="179" y="5366"/>
                  </a:lnTo>
                  <a:cubicBezTo>
                    <a:pt x="0" y="5711"/>
                    <a:pt x="143" y="6128"/>
                    <a:pt x="488" y="6306"/>
                  </a:cubicBezTo>
                  <a:cubicBezTo>
                    <a:pt x="584" y="6354"/>
                    <a:pt x="691" y="6378"/>
                    <a:pt x="798" y="6378"/>
                  </a:cubicBezTo>
                  <a:cubicBezTo>
                    <a:pt x="1060" y="6378"/>
                    <a:pt x="1310" y="6235"/>
                    <a:pt x="1429" y="5997"/>
                  </a:cubicBezTo>
                  <a:lnTo>
                    <a:pt x="3953" y="1020"/>
                  </a:lnTo>
                  <a:cubicBezTo>
                    <a:pt x="4120" y="675"/>
                    <a:pt x="3989" y="246"/>
                    <a:pt x="3644" y="79"/>
                  </a:cubicBezTo>
                  <a:cubicBezTo>
                    <a:pt x="3536" y="26"/>
                    <a:pt x="3423" y="0"/>
                    <a:pt x="3313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3"/>
            <p:cNvSpPr/>
            <p:nvPr/>
          </p:nvSpPr>
          <p:spPr>
            <a:xfrm>
              <a:off x="1816748" y="2518731"/>
              <a:ext cx="23407" cy="66493"/>
            </a:xfrm>
            <a:custGeom>
              <a:avLst/>
              <a:gdLst/>
              <a:ahLst/>
              <a:cxnLst/>
              <a:rect l="l" t="t" r="r" b="b"/>
              <a:pathLst>
                <a:path w="2430" h="6903" extrusionOk="0">
                  <a:moveTo>
                    <a:pt x="756" y="0"/>
                  </a:moveTo>
                  <a:cubicBezTo>
                    <a:pt x="719" y="0"/>
                    <a:pt x="681" y="3"/>
                    <a:pt x="644" y="9"/>
                  </a:cubicBezTo>
                  <a:cubicBezTo>
                    <a:pt x="263" y="69"/>
                    <a:pt x="1" y="438"/>
                    <a:pt x="60" y="819"/>
                  </a:cubicBezTo>
                  <a:lnTo>
                    <a:pt x="977" y="6319"/>
                  </a:lnTo>
                  <a:cubicBezTo>
                    <a:pt x="1025" y="6665"/>
                    <a:pt x="1334" y="6903"/>
                    <a:pt x="1668" y="6903"/>
                  </a:cubicBezTo>
                  <a:lnTo>
                    <a:pt x="1787" y="6903"/>
                  </a:lnTo>
                  <a:cubicBezTo>
                    <a:pt x="2168" y="6831"/>
                    <a:pt x="2430" y="6474"/>
                    <a:pt x="2358" y="6093"/>
                  </a:cubicBezTo>
                  <a:lnTo>
                    <a:pt x="1453" y="593"/>
                  </a:lnTo>
                  <a:cubicBezTo>
                    <a:pt x="1389" y="238"/>
                    <a:pt x="1092" y="0"/>
                    <a:pt x="756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3"/>
            <p:cNvSpPr/>
            <p:nvPr/>
          </p:nvSpPr>
          <p:spPr>
            <a:xfrm>
              <a:off x="1581091" y="2472133"/>
              <a:ext cx="67447" cy="15383"/>
            </a:xfrm>
            <a:custGeom>
              <a:avLst/>
              <a:gdLst/>
              <a:ahLst/>
              <a:cxnLst/>
              <a:rect l="l" t="t" r="r" b="b"/>
              <a:pathLst>
                <a:path w="7002" h="1597" extrusionOk="0">
                  <a:moveTo>
                    <a:pt x="698" y="0"/>
                  </a:moveTo>
                  <a:cubicBezTo>
                    <a:pt x="324" y="0"/>
                    <a:pt x="24" y="312"/>
                    <a:pt x="12" y="680"/>
                  </a:cubicBezTo>
                  <a:cubicBezTo>
                    <a:pt x="0" y="1073"/>
                    <a:pt x="298" y="1394"/>
                    <a:pt x="691" y="1406"/>
                  </a:cubicBezTo>
                  <a:lnTo>
                    <a:pt x="6263" y="1597"/>
                  </a:lnTo>
                  <a:lnTo>
                    <a:pt x="6287" y="1597"/>
                  </a:lnTo>
                  <a:cubicBezTo>
                    <a:pt x="6668" y="1597"/>
                    <a:pt x="6978" y="1299"/>
                    <a:pt x="6989" y="918"/>
                  </a:cubicBezTo>
                  <a:cubicBezTo>
                    <a:pt x="7001" y="525"/>
                    <a:pt x="6704" y="204"/>
                    <a:pt x="6311" y="192"/>
                  </a:cubicBezTo>
                  <a:lnTo>
                    <a:pt x="739" y="1"/>
                  </a:lnTo>
                  <a:cubicBezTo>
                    <a:pt x="725" y="0"/>
                    <a:pt x="711" y="0"/>
                    <a:pt x="698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3"/>
            <p:cNvSpPr/>
            <p:nvPr/>
          </p:nvSpPr>
          <p:spPr>
            <a:xfrm>
              <a:off x="1511936" y="2616174"/>
              <a:ext cx="67562" cy="15373"/>
            </a:xfrm>
            <a:custGeom>
              <a:avLst/>
              <a:gdLst/>
              <a:ahLst/>
              <a:cxnLst/>
              <a:rect l="l" t="t" r="r" b="b"/>
              <a:pathLst>
                <a:path w="7014" h="1596" extrusionOk="0">
                  <a:moveTo>
                    <a:pt x="718" y="0"/>
                  </a:moveTo>
                  <a:cubicBezTo>
                    <a:pt x="346" y="0"/>
                    <a:pt x="25" y="306"/>
                    <a:pt x="13" y="691"/>
                  </a:cubicBezTo>
                  <a:cubicBezTo>
                    <a:pt x="1" y="1072"/>
                    <a:pt x="311" y="1394"/>
                    <a:pt x="692" y="1405"/>
                  </a:cubicBezTo>
                  <a:lnTo>
                    <a:pt x="6276" y="1596"/>
                  </a:lnTo>
                  <a:lnTo>
                    <a:pt x="6299" y="1596"/>
                  </a:lnTo>
                  <a:cubicBezTo>
                    <a:pt x="6668" y="1596"/>
                    <a:pt x="6978" y="1298"/>
                    <a:pt x="6990" y="917"/>
                  </a:cubicBezTo>
                  <a:cubicBezTo>
                    <a:pt x="7014" y="536"/>
                    <a:pt x="6704" y="203"/>
                    <a:pt x="6311" y="191"/>
                  </a:cubicBezTo>
                  <a:lnTo>
                    <a:pt x="739" y="1"/>
                  </a:lnTo>
                  <a:cubicBezTo>
                    <a:pt x="732" y="0"/>
                    <a:pt x="725" y="0"/>
                    <a:pt x="718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3"/>
            <p:cNvSpPr/>
            <p:nvPr/>
          </p:nvSpPr>
          <p:spPr>
            <a:xfrm>
              <a:off x="1458269" y="2458148"/>
              <a:ext cx="33039" cy="42450"/>
            </a:xfrm>
            <a:custGeom>
              <a:avLst/>
              <a:gdLst/>
              <a:ahLst/>
              <a:cxnLst/>
              <a:rect l="l" t="t" r="r" b="b"/>
              <a:pathLst>
                <a:path w="3430" h="4407" extrusionOk="0">
                  <a:moveTo>
                    <a:pt x="2763" y="1"/>
                  </a:moveTo>
                  <a:lnTo>
                    <a:pt x="239" y="3275"/>
                  </a:lnTo>
                  <a:cubicBezTo>
                    <a:pt x="1" y="3585"/>
                    <a:pt x="60" y="4025"/>
                    <a:pt x="370" y="4251"/>
                  </a:cubicBezTo>
                  <a:cubicBezTo>
                    <a:pt x="501" y="4358"/>
                    <a:pt x="656" y="4406"/>
                    <a:pt x="799" y="4406"/>
                  </a:cubicBezTo>
                  <a:cubicBezTo>
                    <a:pt x="1013" y="4406"/>
                    <a:pt x="1215" y="4311"/>
                    <a:pt x="1358" y="4132"/>
                  </a:cubicBezTo>
                  <a:lnTo>
                    <a:pt x="3430" y="1429"/>
                  </a:lnTo>
                  <a:cubicBezTo>
                    <a:pt x="3204" y="965"/>
                    <a:pt x="2977" y="489"/>
                    <a:pt x="276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3"/>
            <p:cNvSpPr/>
            <p:nvPr/>
          </p:nvSpPr>
          <p:spPr>
            <a:xfrm>
              <a:off x="1375822" y="2440946"/>
              <a:ext cx="48981" cy="22723"/>
            </a:xfrm>
            <a:custGeom>
              <a:avLst/>
              <a:gdLst/>
              <a:ahLst/>
              <a:cxnLst/>
              <a:rect l="l" t="t" r="r" b="b"/>
              <a:pathLst>
                <a:path w="5085" h="2359" extrusionOk="0">
                  <a:moveTo>
                    <a:pt x="0" y="1"/>
                  </a:moveTo>
                  <a:cubicBezTo>
                    <a:pt x="131" y="501"/>
                    <a:pt x="262" y="1013"/>
                    <a:pt x="405" y="1525"/>
                  </a:cubicBezTo>
                  <a:lnTo>
                    <a:pt x="4167" y="2334"/>
                  </a:lnTo>
                  <a:cubicBezTo>
                    <a:pt x="4215" y="2346"/>
                    <a:pt x="4263" y="2358"/>
                    <a:pt x="4310" y="2358"/>
                  </a:cubicBezTo>
                  <a:cubicBezTo>
                    <a:pt x="4644" y="2358"/>
                    <a:pt x="4929" y="2132"/>
                    <a:pt x="5001" y="1799"/>
                  </a:cubicBezTo>
                  <a:cubicBezTo>
                    <a:pt x="5084" y="1418"/>
                    <a:pt x="4834" y="1049"/>
                    <a:pt x="4453" y="965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3"/>
            <p:cNvSpPr/>
            <p:nvPr/>
          </p:nvSpPr>
          <p:spPr>
            <a:xfrm>
              <a:off x="1401394" y="2316524"/>
              <a:ext cx="29822" cy="41757"/>
            </a:xfrm>
            <a:custGeom>
              <a:avLst/>
              <a:gdLst/>
              <a:ahLst/>
              <a:cxnLst/>
              <a:rect l="l" t="t" r="r" b="b"/>
              <a:pathLst>
                <a:path w="3096" h="4335" extrusionOk="0">
                  <a:moveTo>
                    <a:pt x="2465" y="1"/>
                  </a:moveTo>
                  <a:lnTo>
                    <a:pt x="227" y="3239"/>
                  </a:lnTo>
                  <a:cubicBezTo>
                    <a:pt x="0" y="3549"/>
                    <a:pt x="84" y="4001"/>
                    <a:pt x="405" y="4215"/>
                  </a:cubicBezTo>
                  <a:cubicBezTo>
                    <a:pt x="524" y="4299"/>
                    <a:pt x="667" y="4334"/>
                    <a:pt x="810" y="4334"/>
                  </a:cubicBezTo>
                  <a:cubicBezTo>
                    <a:pt x="1036" y="4334"/>
                    <a:pt x="1251" y="4239"/>
                    <a:pt x="1381" y="4037"/>
                  </a:cubicBezTo>
                  <a:lnTo>
                    <a:pt x="3096" y="1560"/>
                  </a:lnTo>
                  <a:cubicBezTo>
                    <a:pt x="2870" y="1001"/>
                    <a:pt x="2667" y="477"/>
                    <a:pt x="2465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3"/>
            <p:cNvSpPr/>
            <p:nvPr/>
          </p:nvSpPr>
          <p:spPr>
            <a:xfrm>
              <a:off x="1619396" y="2343127"/>
              <a:ext cx="16404" cy="42335"/>
            </a:xfrm>
            <a:custGeom>
              <a:avLst/>
              <a:gdLst/>
              <a:ahLst/>
              <a:cxnLst/>
              <a:rect l="l" t="t" r="r" b="b"/>
              <a:pathLst>
                <a:path w="1703" h="4395" extrusionOk="0">
                  <a:moveTo>
                    <a:pt x="1048" y="1"/>
                  </a:moveTo>
                  <a:cubicBezTo>
                    <a:pt x="715" y="739"/>
                    <a:pt x="357" y="1489"/>
                    <a:pt x="0" y="2263"/>
                  </a:cubicBezTo>
                  <a:lnTo>
                    <a:pt x="250" y="3799"/>
                  </a:lnTo>
                  <a:cubicBezTo>
                    <a:pt x="310" y="4144"/>
                    <a:pt x="607" y="4394"/>
                    <a:pt x="953" y="4394"/>
                  </a:cubicBezTo>
                  <a:cubicBezTo>
                    <a:pt x="988" y="4394"/>
                    <a:pt x="1024" y="4382"/>
                    <a:pt x="1060" y="4382"/>
                  </a:cubicBezTo>
                  <a:cubicBezTo>
                    <a:pt x="1453" y="4323"/>
                    <a:pt x="1703" y="3954"/>
                    <a:pt x="1643" y="3573"/>
                  </a:cubicBezTo>
                  <a:lnTo>
                    <a:pt x="1048" y="1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3"/>
            <p:cNvSpPr/>
            <p:nvPr/>
          </p:nvSpPr>
          <p:spPr>
            <a:xfrm>
              <a:off x="2043005" y="2545199"/>
              <a:ext cx="42788" cy="59750"/>
            </a:xfrm>
            <a:custGeom>
              <a:avLst/>
              <a:gdLst/>
              <a:ahLst/>
              <a:cxnLst/>
              <a:rect l="l" t="t" r="r" b="b"/>
              <a:pathLst>
                <a:path w="4442" h="6203" extrusionOk="0">
                  <a:moveTo>
                    <a:pt x="3648" y="1"/>
                  </a:moveTo>
                  <a:cubicBezTo>
                    <a:pt x="3407" y="1"/>
                    <a:pt x="3172" y="123"/>
                    <a:pt x="3037" y="345"/>
                  </a:cubicBezTo>
                  <a:lnTo>
                    <a:pt x="203" y="5143"/>
                  </a:lnTo>
                  <a:cubicBezTo>
                    <a:pt x="1" y="5476"/>
                    <a:pt x="108" y="5917"/>
                    <a:pt x="441" y="6107"/>
                  </a:cubicBezTo>
                  <a:cubicBezTo>
                    <a:pt x="560" y="6179"/>
                    <a:pt x="679" y="6203"/>
                    <a:pt x="799" y="6203"/>
                  </a:cubicBezTo>
                  <a:cubicBezTo>
                    <a:pt x="1037" y="6203"/>
                    <a:pt x="1275" y="6084"/>
                    <a:pt x="1406" y="5857"/>
                  </a:cubicBezTo>
                  <a:lnTo>
                    <a:pt x="4251" y="1059"/>
                  </a:lnTo>
                  <a:cubicBezTo>
                    <a:pt x="4442" y="726"/>
                    <a:pt x="4335" y="297"/>
                    <a:pt x="4001" y="95"/>
                  </a:cubicBezTo>
                  <a:cubicBezTo>
                    <a:pt x="3890" y="31"/>
                    <a:pt x="3768" y="1"/>
                    <a:pt x="3648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3"/>
            <p:cNvSpPr/>
            <p:nvPr/>
          </p:nvSpPr>
          <p:spPr>
            <a:xfrm>
              <a:off x="1730170" y="2355099"/>
              <a:ext cx="60569" cy="42749"/>
            </a:xfrm>
            <a:custGeom>
              <a:avLst/>
              <a:gdLst/>
              <a:ahLst/>
              <a:cxnLst/>
              <a:rect l="l" t="t" r="r" b="b"/>
              <a:pathLst>
                <a:path w="6288" h="4438" extrusionOk="0">
                  <a:moveTo>
                    <a:pt x="801" y="0"/>
                  </a:moveTo>
                  <a:cubicBezTo>
                    <a:pt x="574" y="0"/>
                    <a:pt x="351" y="113"/>
                    <a:pt x="215" y="318"/>
                  </a:cubicBezTo>
                  <a:cubicBezTo>
                    <a:pt x="1" y="651"/>
                    <a:pt x="96" y="1080"/>
                    <a:pt x="417" y="1294"/>
                  </a:cubicBezTo>
                  <a:lnTo>
                    <a:pt x="5108" y="4318"/>
                  </a:lnTo>
                  <a:cubicBezTo>
                    <a:pt x="5227" y="4401"/>
                    <a:pt x="5358" y="4437"/>
                    <a:pt x="5489" y="4437"/>
                  </a:cubicBezTo>
                  <a:cubicBezTo>
                    <a:pt x="5716" y="4437"/>
                    <a:pt x="5942" y="4318"/>
                    <a:pt x="6073" y="4116"/>
                  </a:cubicBezTo>
                  <a:cubicBezTo>
                    <a:pt x="6287" y="3782"/>
                    <a:pt x="6192" y="3354"/>
                    <a:pt x="5870" y="3139"/>
                  </a:cubicBezTo>
                  <a:lnTo>
                    <a:pt x="1179" y="115"/>
                  </a:lnTo>
                  <a:cubicBezTo>
                    <a:pt x="1062" y="37"/>
                    <a:pt x="931" y="0"/>
                    <a:pt x="801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3"/>
            <p:cNvSpPr/>
            <p:nvPr/>
          </p:nvSpPr>
          <p:spPr>
            <a:xfrm>
              <a:off x="1976267" y="2766967"/>
              <a:ext cx="39686" cy="61484"/>
            </a:xfrm>
            <a:custGeom>
              <a:avLst/>
              <a:gdLst/>
              <a:ahLst/>
              <a:cxnLst/>
              <a:rect l="l" t="t" r="r" b="b"/>
              <a:pathLst>
                <a:path w="4120" h="6383" extrusionOk="0">
                  <a:moveTo>
                    <a:pt x="3319" y="1"/>
                  </a:moveTo>
                  <a:cubicBezTo>
                    <a:pt x="3063" y="1"/>
                    <a:pt x="2818" y="138"/>
                    <a:pt x="2691" y="382"/>
                  </a:cubicBezTo>
                  <a:lnTo>
                    <a:pt x="167" y="5359"/>
                  </a:lnTo>
                  <a:cubicBezTo>
                    <a:pt x="0" y="5704"/>
                    <a:pt x="131" y="6133"/>
                    <a:pt x="477" y="6312"/>
                  </a:cubicBezTo>
                  <a:cubicBezTo>
                    <a:pt x="584" y="6359"/>
                    <a:pt x="691" y="6383"/>
                    <a:pt x="798" y="6383"/>
                  </a:cubicBezTo>
                  <a:cubicBezTo>
                    <a:pt x="1060" y="6383"/>
                    <a:pt x="1298" y="6240"/>
                    <a:pt x="1429" y="6002"/>
                  </a:cubicBezTo>
                  <a:lnTo>
                    <a:pt x="3941" y="1025"/>
                  </a:lnTo>
                  <a:cubicBezTo>
                    <a:pt x="4120" y="680"/>
                    <a:pt x="3977" y="251"/>
                    <a:pt x="3632" y="73"/>
                  </a:cubicBezTo>
                  <a:cubicBezTo>
                    <a:pt x="3531" y="24"/>
                    <a:pt x="3424" y="1"/>
                    <a:pt x="3319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3"/>
            <p:cNvSpPr/>
            <p:nvPr/>
          </p:nvSpPr>
          <p:spPr>
            <a:xfrm>
              <a:off x="2071909" y="2688421"/>
              <a:ext cx="43471" cy="29938"/>
            </a:xfrm>
            <a:custGeom>
              <a:avLst/>
              <a:gdLst/>
              <a:ahLst/>
              <a:cxnLst/>
              <a:rect l="l" t="t" r="r" b="b"/>
              <a:pathLst>
                <a:path w="4513" h="3108" extrusionOk="0">
                  <a:moveTo>
                    <a:pt x="4513" y="0"/>
                  </a:moveTo>
                  <a:lnTo>
                    <a:pt x="512" y="1751"/>
                  </a:lnTo>
                  <a:cubicBezTo>
                    <a:pt x="155" y="1905"/>
                    <a:pt x="0" y="2322"/>
                    <a:pt x="155" y="2679"/>
                  </a:cubicBezTo>
                  <a:cubicBezTo>
                    <a:pt x="274" y="2953"/>
                    <a:pt x="524" y="3108"/>
                    <a:pt x="798" y="3108"/>
                  </a:cubicBezTo>
                  <a:cubicBezTo>
                    <a:pt x="893" y="3108"/>
                    <a:pt x="988" y="3084"/>
                    <a:pt x="1072" y="3037"/>
                  </a:cubicBezTo>
                  <a:lnTo>
                    <a:pt x="4370" y="1596"/>
                  </a:lnTo>
                  <a:lnTo>
                    <a:pt x="4370" y="1584"/>
                  </a:lnTo>
                  <a:cubicBezTo>
                    <a:pt x="4417" y="1060"/>
                    <a:pt x="4465" y="536"/>
                    <a:pt x="4513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3"/>
            <p:cNvSpPr/>
            <p:nvPr/>
          </p:nvSpPr>
          <p:spPr>
            <a:xfrm>
              <a:off x="1869616" y="2391824"/>
              <a:ext cx="61022" cy="42027"/>
            </a:xfrm>
            <a:custGeom>
              <a:avLst/>
              <a:gdLst/>
              <a:ahLst/>
              <a:cxnLst/>
              <a:rect l="l" t="t" r="r" b="b"/>
              <a:pathLst>
                <a:path w="6335" h="4363" extrusionOk="0">
                  <a:moveTo>
                    <a:pt x="5532" y="1"/>
                  </a:moveTo>
                  <a:cubicBezTo>
                    <a:pt x="5404" y="1"/>
                    <a:pt x="5274" y="36"/>
                    <a:pt x="5156" y="112"/>
                  </a:cubicBezTo>
                  <a:lnTo>
                    <a:pt x="429" y="3065"/>
                  </a:lnTo>
                  <a:cubicBezTo>
                    <a:pt x="108" y="3267"/>
                    <a:pt x="1" y="3708"/>
                    <a:pt x="203" y="4029"/>
                  </a:cubicBezTo>
                  <a:cubicBezTo>
                    <a:pt x="346" y="4244"/>
                    <a:pt x="572" y="4363"/>
                    <a:pt x="810" y="4363"/>
                  </a:cubicBezTo>
                  <a:cubicBezTo>
                    <a:pt x="929" y="4363"/>
                    <a:pt x="1060" y="4327"/>
                    <a:pt x="1179" y="4255"/>
                  </a:cubicBezTo>
                  <a:lnTo>
                    <a:pt x="5906" y="1303"/>
                  </a:lnTo>
                  <a:cubicBezTo>
                    <a:pt x="6228" y="1088"/>
                    <a:pt x="6335" y="660"/>
                    <a:pt x="6132" y="326"/>
                  </a:cubicBezTo>
                  <a:cubicBezTo>
                    <a:pt x="5994" y="119"/>
                    <a:pt x="5766" y="1"/>
                    <a:pt x="553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3"/>
            <p:cNvSpPr/>
            <p:nvPr/>
          </p:nvSpPr>
          <p:spPr>
            <a:xfrm>
              <a:off x="1721568" y="2466653"/>
              <a:ext cx="33955" cy="56880"/>
            </a:xfrm>
            <a:custGeom>
              <a:avLst/>
              <a:gdLst/>
              <a:ahLst/>
              <a:cxnLst/>
              <a:rect l="l" t="t" r="r" b="b"/>
              <a:pathLst>
                <a:path w="3525" h="5905" extrusionOk="0">
                  <a:moveTo>
                    <a:pt x="791" y="0"/>
                  </a:moveTo>
                  <a:cubicBezTo>
                    <a:pt x="698" y="0"/>
                    <a:pt x="603" y="19"/>
                    <a:pt x="513" y="58"/>
                  </a:cubicBezTo>
                  <a:cubicBezTo>
                    <a:pt x="155" y="213"/>
                    <a:pt x="1" y="618"/>
                    <a:pt x="143" y="975"/>
                  </a:cubicBezTo>
                  <a:lnTo>
                    <a:pt x="2084" y="5476"/>
                  </a:lnTo>
                  <a:cubicBezTo>
                    <a:pt x="2203" y="5750"/>
                    <a:pt x="2453" y="5904"/>
                    <a:pt x="2727" y="5904"/>
                  </a:cubicBezTo>
                  <a:cubicBezTo>
                    <a:pt x="2822" y="5904"/>
                    <a:pt x="2918" y="5880"/>
                    <a:pt x="3013" y="5845"/>
                  </a:cubicBezTo>
                  <a:cubicBezTo>
                    <a:pt x="3358" y="5690"/>
                    <a:pt x="3525" y="5285"/>
                    <a:pt x="3370" y="4928"/>
                  </a:cubicBezTo>
                  <a:lnTo>
                    <a:pt x="1441" y="427"/>
                  </a:lnTo>
                  <a:cubicBezTo>
                    <a:pt x="1326" y="161"/>
                    <a:pt x="1064" y="0"/>
                    <a:pt x="791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3"/>
            <p:cNvSpPr/>
            <p:nvPr/>
          </p:nvSpPr>
          <p:spPr>
            <a:xfrm>
              <a:off x="1607125" y="2557710"/>
              <a:ext cx="30747" cy="55271"/>
            </a:xfrm>
            <a:custGeom>
              <a:avLst/>
              <a:gdLst/>
              <a:ahLst/>
              <a:cxnLst/>
              <a:rect l="l" t="t" r="r" b="b"/>
              <a:pathLst>
                <a:path w="3192" h="5738" extrusionOk="0">
                  <a:moveTo>
                    <a:pt x="800" y="0"/>
                  </a:moveTo>
                  <a:cubicBezTo>
                    <a:pt x="708" y="0"/>
                    <a:pt x="615" y="19"/>
                    <a:pt x="524" y="58"/>
                  </a:cubicBezTo>
                  <a:cubicBezTo>
                    <a:pt x="167" y="213"/>
                    <a:pt x="0" y="617"/>
                    <a:pt x="155" y="987"/>
                  </a:cubicBezTo>
                  <a:lnTo>
                    <a:pt x="2096" y="5475"/>
                  </a:lnTo>
                  <a:cubicBezTo>
                    <a:pt x="2131" y="5582"/>
                    <a:pt x="2203" y="5678"/>
                    <a:pt x="2286" y="5737"/>
                  </a:cubicBezTo>
                  <a:cubicBezTo>
                    <a:pt x="2584" y="5332"/>
                    <a:pt x="2893" y="4916"/>
                    <a:pt x="3191" y="4475"/>
                  </a:cubicBezTo>
                  <a:lnTo>
                    <a:pt x="1441" y="427"/>
                  </a:lnTo>
                  <a:cubicBezTo>
                    <a:pt x="1325" y="160"/>
                    <a:pt x="1071" y="0"/>
                    <a:pt x="800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3"/>
            <p:cNvSpPr/>
            <p:nvPr/>
          </p:nvSpPr>
          <p:spPr>
            <a:xfrm>
              <a:off x="1432013" y="2536029"/>
              <a:ext cx="34070" cy="56880"/>
            </a:xfrm>
            <a:custGeom>
              <a:avLst/>
              <a:gdLst/>
              <a:ahLst/>
              <a:cxnLst/>
              <a:rect l="l" t="t" r="r" b="b"/>
              <a:pathLst>
                <a:path w="3537" h="5905" extrusionOk="0">
                  <a:moveTo>
                    <a:pt x="796" y="1"/>
                  </a:moveTo>
                  <a:cubicBezTo>
                    <a:pt x="704" y="1"/>
                    <a:pt x="612" y="19"/>
                    <a:pt x="524" y="59"/>
                  </a:cubicBezTo>
                  <a:cubicBezTo>
                    <a:pt x="167" y="213"/>
                    <a:pt x="0" y="618"/>
                    <a:pt x="155" y="975"/>
                  </a:cubicBezTo>
                  <a:lnTo>
                    <a:pt x="2084" y="5476"/>
                  </a:lnTo>
                  <a:cubicBezTo>
                    <a:pt x="2203" y="5750"/>
                    <a:pt x="2465" y="5905"/>
                    <a:pt x="2739" y="5905"/>
                  </a:cubicBezTo>
                  <a:cubicBezTo>
                    <a:pt x="2822" y="5905"/>
                    <a:pt x="2917" y="5893"/>
                    <a:pt x="3013" y="5845"/>
                  </a:cubicBezTo>
                  <a:cubicBezTo>
                    <a:pt x="3370" y="5690"/>
                    <a:pt x="3536" y="5285"/>
                    <a:pt x="3382" y="4928"/>
                  </a:cubicBezTo>
                  <a:lnTo>
                    <a:pt x="1441" y="428"/>
                  </a:lnTo>
                  <a:cubicBezTo>
                    <a:pt x="1325" y="161"/>
                    <a:pt x="1064" y="1"/>
                    <a:pt x="796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3"/>
            <p:cNvSpPr/>
            <p:nvPr/>
          </p:nvSpPr>
          <p:spPr>
            <a:xfrm>
              <a:off x="2063761" y="2241792"/>
              <a:ext cx="41410" cy="52959"/>
            </a:xfrm>
            <a:custGeom>
              <a:avLst/>
              <a:gdLst/>
              <a:ahLst/>
              <a:cxnLst/>
              <a:rect l="l" t="t" r="r" b="b"/>
              <a:pathLst>
                <a:path w="4299" h="5498" extrusionOk="0">
                  <a:moveTo>
                    <a:pt x="3501" y="1"/>
                  </a:moveTo>
                  <a:cubicBezTo>
                    <a:pt x="3272" y="1"/>
                    <a:pt x="3047" y="114"/>
                    <a:pt x="2918" y="318"/>
                  </a:cubicBezTo>
                  <a:lnTo>
                    <a:pt x="215" y="4414"/>
                  </a:lnTo>
                  <a:cubicBezTo>
                    <a:pt x="1" y="4735"/>
                    <a:pt x="96" y="5164"/>
                    <a:pt x="418" y="5378"/>
                  </a:cubicBezTo>
                  <a:cubicBezTo>
                    <a:pt x="537" y="5462"/>
                    <a:pt x="668" y="5497"/>
                    <a:pt x="799" y="5497"/>
                  </a:cubicBezTo>
                  <a:cubicBezTo>
                    <a:pt x="1037" y="5497"/>
                    <a:pt x="1251" y="5390"/>
                    <a:pt x="1394" y="5188"/>
                  </a:cubicBezTo>
                  <a:lnTo>
                    <a:pt x="4085" y="1092"/>
                  </a:lnTo>
                  <a:cubicBezTo>
                    <a:pt x="4299" y="771"/>
                    <a:pt x="4204" y="330"/>
                    <a:pt x="3882" y="116"/>
                  </a:cubicBezTo>
                  <a:cubicBezTo>
                    <a:pt x="3765" y="38"/>
                    <a:pt x="3632" y="1"/>
                    <a:pt x="3501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3"/>
            <p:cNvSpPr/>
            <p:nvPr/>
          </p:nvSpPr>
          <p:spPr>
            <a:xfrm>
              <a:off x="2324191" y="2110677"/>
              <a:ext cx="28917" cy="26624"/>
            </a:xfrm>
            <a:custGeom>
              <a:avLst/>
              <a:gdLst/>
              <a:ahLst/>
              <a:cxnLst/>
              <a:rect l="l" t="t" r="r" b="b"/>
              <a:pathLst>
                <a:path w="3002" h="2764" extrusionOk="0">
                  <a:moveTo>
                    <a:pt x="3001" y="1"/>
                  </a:moveTo>
                  <a:lnTo>
                    <a:pt x="3001" y="1"/>
                  </a:lnTo>
                  <a:cubicBezTo>
                    <a:pt x="2335" y="144"/>
                    <a:pt x="1668" y="310"/>
                    <a:pt x="989" y="477"/>
                  </a:cubicBezTo>
                  <a:lnTo>
                    <a:pt x="203" y="1680"/>
                  </a:lnTo>
                  <a:cubicBezTo>
                    <a:pt x="1" y="2001"/>
                    <a:pt x="84" y="2430"/>
                    <a:pt x="406" y="2644"/>
                  </a:cubicBezTo>
                  <a:cubicBezTo>
                    <a:pt x="525" y="2727"/>
                    <a:pt x="668" y="2763"/>
                    <a:pt x="799" y="2763"/>
                  </a:cubicBezTo>
                  <a:cubicBezTo>
                    <a:pt x="1025" y="2763"/>
                    <a:pt x="1251" y="2656"/>
                    <a:pt x="1382" y="2454"/>
                  </a:cubicBezTo>
                  <a:lnTo>
                    <a:pt x="3001" y="1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3"/>
            <p:cNvSpPr/>
            <p:nvPr/>
          </p:nvSpPr>
          <p:spPr>
            <a:xfrm>
              <a:off x="2187499" y="2262250"/>
              <a:ext cx="16414" cy="32953"/>
            </a:xfrm>
            <a:custGeom>
              <a:avLst/>
              <a:gdLst/>
              <a:ahLst/>
              <a:cxnLst/>
              <a:rect l="l" t="t" r="r" b="b"/>
              <a:pathLst>
                <a:path w="1704" h="3421" extrusionOk="0">
                  <a:moveTo>
                    <a:pt x="970" y="1"/>
                  </a:moveTo>
                  <a:cubicBezTo>
                    <a:pt x="606" y="1"/>
                    <a:pt x="296" y="276"/>
                    <a:pt x="263" y="647"/>
                  </a:cubicBezTo>
                  <a:lnTo>
                    <a:pt x="1" y="3421"/>
                  </a:lnTo>
                  <a:lnTo>
                    <a:pt x="1489" y="2635"/>
                  </a:lnTo>
                  <a:lnTo>
                    <a:pt x="1668" y="778"/>
                  </a:lnTo>
                  <a:cubicBezTo>
                    <a:pt x="1703" y="385"/>
                    <a:pt x="1418" y="40"/>
                    <a:pt x="1037" y="4"/>
                  </a:cubicBezTo>
                  <a:cubicBezTo>
                    <a:pt x="1014" y="2"/>
                    <a:pt x="992" y="1"/>
                    <a:pt x="970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3"/>
            <p:cNvSpPr/>
            <p:nvPr/>
          </p:nvSpPr>
          <p:spPr>
            <a:xfrm>
              <a:off x="2165365" y="2174101"/>
              <a:ext cx="15036" cy="44502"/>
            </a:xfrm>
            <a:custGeom>
              <a:avLst/>
              <a:gdLst/>
              <a:ahLst/>
              <a:cxnLst/>
              <a:rect l="l" t="t" r="r" b="b"/>
              <a:pathLst>
                <a:path w="1561" h="4620" extrusionOk="0">
                  <a:moveTo>
                    <a:pt x="1382" y="0"/>
                  </a:moveTo>
                  <a:cubicBezTo>
                    <a:pt x="906" y="226"/>
                    <a:pt x="453" y="441"/>
                    <a:pt x="1" y="655"/>
                  </a:cubicBezTo>
                  <a:lnTo>
                    <a:pt x="144" y="3941"/>
                  </a:lnTo>
                  <a:cubicBezTo>
                    <a:pt x="156" y="4322"/>
                    <a:pt x="465" y="4620"/>
                    <a:pt x="846" y="4620"/>
                  </a:cubicBezTo>
                  <a:lnTo>
                    <a:pt x="882" y="4620"/>
                  </a:lnTo>
                  <a:cubicBezTo>
                    <a:pt x="1263" y="4608"/>
                    <a:pt x="1561" y="4274"/>
                    <a:pt x="1549" y="3893"/>
                  </a:cubicBezTo>
                  <a:lnTo>
                    <a:pt x="1382" y="0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3"/>
            <p:cNvSpPr/>
            <p:nvPr/>
          </p:nvSpPr>
          <p:spPr>
            <a:xfrm>
              <a:off x="2252753" y="2154722"/>
              <a:ext cx="41410" cy="52988"/>
            </a:xfrm>
            <a:custGeom>
              <a:avLst/>
              <a:gdLst/>
              <a:ahLst/>
              <a:cxnLst/>
              <a:rect l="l" t="t" r="r" b="b"/>
              <a:pathLst>
                <a:path w="4299" h="5501" extrusionOk="0">
                  <a:moveTo>
                    <a:pt x="3492" y="1"/>
                  </a:moveTo>
                  <a:cubicBezTo>
                    <a:pt x="3265" y="1"/>
                    <a:pt x="3040" y="112"/>
                    <a:pt x="2905" y="321"/>
                  </a:cubicBezTo>
                  <a:lnTo>
                    <a:pt x="215" y="4405"/>
                  </a:lnTo>
                  <a:cubicBezTo>
                    <a:pt x="0" y="4727"/>
                    <a:pt x="84" y="5167"/>
                    <a:pt x="405" y="5381"/>
                  </a:cubicBezTo>
                  <a:cubicBezTo>
                    <a:pt x="524" y="5465"/>
                    <a:pt x="667" y="5501"/>
                    <a:pt x="798" y="5501"/>
                  </a:cubicBezTo>
                  <a:cubicBezTo>
                    <a:pt x="1024" y="5501"/>
                    <a:pt x="1251" y="5381"/>
                    <a:pt x="1381" y="5179"/>
                  </a:cubicBezTo>
                  <a:lnTo>
                    <a:pt x="4084" y="1095"/>
                  </a:lnTo>
                  <a:cubicBezTo>
                    <a:pt x="4299" y="762"/>
                    <a:pt x="4203" y="333"/>
                    <a:pt x="3882" y="119"/>
                  </a:cubicBezTo>
                  <a:cubicBezTo>
                    <a:pt x="3763" y="39"/>
                    <a:pt x="3627" y="1"/>
                    <a:pt x="349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3"/>
            <p:cNvSpPr/>
            <p:nvPr/>
          </p:nvSpPr>
          <p:spPr>
            <a:xfrm>
              <a:off x="2333938" y="2177463"/>
              <a:ext cx="33155" cy="30130"/>
            </a:xfrm>
            <a:custGeom>
              <a:avLst/>
              <a:gdLst/>
              <a:ahLst/>
              <a:cxnLst/>
              <a:rect l="l" t="t" r="r" b="b"/>
              <a:pathLst>
                <a:path w="3442" h="3128" extrusionOk="0">
                  <a:moveTo>
                    <a:pt x="769" y="1"/>
                  </a:moveTo>
                  <a:cubicBezTo>
                    <a:pt x="594" y="1"/>
                    <a:pt x="419" y="66"/>
                    <a:pt x="287" y="199"/>
                  </a:cubicBezTo>
                  <a:cubicBezTo>
                    <a:pt x="13" y="473"/>
                    <a:pt x="1" y="913"/>
                    <a:pt x="275" y="1199"/>
                  </a:cubicBezTo>
                  <a:lnTo>
                    <a:pt x="2144" y="3128"/>
                  </a:lnTo>
                  <a:lnTo>
                    <a:pt x="3442" y="2449"/>
                  </a:lnTo>
                  <a:lnTo>
                    <a:pt x="1287" y="223"/>
                  </a:lnTo>
                  <a:cubicBezTo>
                    <a:pt x="1146" y="75"/>
                    <a:pt x="957" y="1"/>
                    <a:pt x="769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3"/>
            <p:cNvSpPr/>
            <p:nvPr/>
          </p:nvSpPr>
          <p:spPr>
            <a:xfrm>
              <a:off x="2050123" y="2923087"/>
              <a:ext cx="52073" cy="52382"/>
            </a:xfrm>
            <a:custGeom>
              <a:avLst/>
              <a:gdLst/>
              <a:ahLst/>
              <a:cxnLst/>
              <a:rect l="l" t="t" r="r" b="b"/>
              <a:pathLst>
                <a:path w="5406" h="5438" extrusionOk="0">
                  <a:moveTo>
                    <a:pt x="772" y="1"/>
                  </a:moveTo>
                  <a:cubicBezTo>
                    <a:pt x="599" y="1"/>
                    <a:pt x="424" y="66"/>
                    <a:pt x="286" y="199"/>
                  </a:cubicBezTo>
                  <a:cubicBezTo>
                    <a:pt x="12" y="473"/>
                    <a:pt x="0" y="913"/>
                    <a:pt x="262" y="1187"/>
                  </a:cubicBezTo>
                  <a:lnTo>
                    <a:pt x="4131" y="5212"/>
                  </a:lnTo>
                  <a:cubicBezTo>
                    <a:pt x="4262" y="5354"/>
                    <a:pt x="4453" y="5438"/>
                    <a:pt x="4632" y="5438"/>
                  </a:cubicBezTo>
                  <a:cubicBezTo>
                    <a:pt x="4810" y="5438"/>
                    <a:pt x="4989" y="5366"/>
                    <a:pt x="5120" y="5235"/>
                  </a:cubicBezTo>
                  <a:cubicBezTo>
                    <a:pt x="5405" y="4973"/>
                    <a:pt x="5405" y="4521"/>
                    <a:pt x="5144" y="4247"/>
                  </a:cubicBezTo>
                  <a:lnTo>
                    <a:pt x="1274" y="223"/>
                  </a:lnTo>
                  <a:cubicBezTo>
                    <a:pt x="1139" y="75"/>
                    <a:pt x="956" y="1"/>
                    <a:pt x="77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3"/>
            <p:cNvSpPr/>
            <p:nvPr/>
          </p:nvSpPr>
          <p:spPr>
            <a:xfrm>
              <a:off x="1913421" y="2915054"/>
              <a:ext cx="52083" cy="52276"/>
            </a:xfrm>
            <a:custGeom>
              <a:avLst/>
              <a:gdLst/>
              <a:ahLst/>
              <a:cxnLst/>
              <a:rect l="l" t="t" r="r" b="b"/>
              <a:pathLst>
                <a:path w="5407" h="5427" extrusionOk="0">
                  <a:moveTo>
                    <a:pt x="773" y="0"/>
                  </a:moveTo>
                  <a:cubicBezTo>
                    <a:pt x="597" y="0"/>
                    <a:pt x="420" y="66"/>
                    <a:pt x="287" y="200"/>
                  </a:cubicBezTo>
                  <a:cubicBezTo>
                    <a:pt x="1" y="461"/>
                    <a:pt x="1" y="914"/>
                    <a:pt x="263" y="1188"/>
                  </a:cubicBezTo>
                  <a:lnTo>
                    <a:pt x="4132" y="5212"/>
                  </a:lnTo>
                  <a:cubicBezTo>
                    <a:pt x="4263" y="5355"/>
                    <a:pt x="4454" y="5426"/>
                    <a:pt x="4632" y="5426"/>
                  </a:cubicBezTo>
                  <a:cubicBezTo>
                    <a:pt x="4811" y="5426"/>
                    <a:pt x="4989" y="5367"/>
                    <a:pt x="5120" y="5236"/>
                  </a:cubicBezTo>
                  <a:cubicBezTo>
                    <a:pt x="5406" y="4962"/>
                    <a:pt x="5406" y="4522"/>
                    <a:pt x="5144" y="4236"/>
                  </a:cubicBezTo>
                  <a:lnTo>
                    <a:pt x="1275" y="211"/>
                  </a:lnTo>
                  <a:cubicBezTo>
                    <a:pt x="1141" y="72"/>
                    <a:pt x="957" y="0"/>
                    <a:pt x="773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3"/>
            <p:cNvSpPr/>
            <p:nvPr/>
          </p:nvSpPr>
          <p:spPr>
            <a:xfrm>
              <a:off x="1803331" y="2874351"/>
              <a:ext cx="42335" cy="60068"/>
            </a:xfrm>
            <a:custGeom>
              <a:avLst/>
              <a:gdLst/>
              <a:ahLst/>
              <a:cxnLst/>
              <a:rect l="l" t="t" r="r" b="b"/>
              <a:pathLst>
                <a:path w="4395" h="6236" extrusionOk="0">
                  <a:moveTo>
                    <a:pt x="3599" y="1"/>
                  </a:moveTo>
                  <a:cubicBezTo>
                    <a:pt x="3356" y="1"/>
                    <a:pt x="3118" y="128"/>
                    <a:pt x="2989" y="354"/>
                  </a:cubicBezTo>
                  <a:lnTo>
                    <a:pt x="191" y="5176"/>
                  </a:lnTo>
                  <a:cubicBezTo>
                    <a:pt x="1" y="5521"/>
                    <a:pt x="108" y="5950"/>
                    <a:pt x="441" y="6140"/>
                  </a:cubicBezTo>
                  <a:cubicBezTo>
                    <a:pt x="560" y="6200"/>
                    <a:pt x="679" y="6235"/>
                    <a:pt x="798" y="6235"/>
                  </a:cubicBezTo>
                  <a:cubicBezTo>
                    <a:pt x="1037" y="6235"/>
                    <a:pt x="1275" y="6104"/>
                    <a:pt x="1406" y="5878"/>
                  </a:cubicBezTo>
                  <a:lnTo>
                    <a:pt x="4204" y="1056"/>
                  </a:lnTo>
                  <a:cubicBezTo>
                    <a:pt x="4394" y="723"/>
                    <a:pt x="4275" y="294"/>
                    <a:pt x="3942" y="92"/>
                  </a:cubicBezTo>
                  <a:cubicBezTo>
                    <a:pt x="3834" y="30"/>
                    <a:pt x="3716" y="1"/>
                    <a:pt x="3599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3"/>
            <p:cNvSpPr/>
            <p:nvPr/>
          </p:nvSpPr>
          <p:spPr>
            <a:xfrm>
              <a:off x="1795193" y="2996566"/>
              <a:ext cx="33155" cy="48057"/>
            </a:xfrm>
            <a:custGeom>
              <a:avLst/>
              <a:gdLst/>
              <a:ahLst/>
              <a:cxnLst/>
              <a:rect l="l" t="t" r="r" b="b"/>
              <a:pathLst>
                <a:path w="3442" h="4989" extrusionOk="0">
                  <a:moveTo>
                    <a:pt x="792" y="1"/>
                  </a:moveTo>
                  <a:cubicBezTo>
                    <a:pt x="699" y="1"/>
                    <a:pt x="604" y="19"/>
                    <a:pt x="512" y="59"/>
                  </a:cubicBezTo>
                  <a:cubicBezTo>
                    <a:pt x="155" y="214"/>
                    <a:pt x="0" y="630"/>
                    <a:pt x="143" y="988"/>
                  </a:cubicBezTo>
                  <a:lnTo>
                    <a:pt x="1882" y="4941"/>
                  </a:lnTo>
                  <a:cubicBezTo>
                    <a:pt x="2394" y="4952"/>
                    <a:pt x="2917" y="4964"/>
                    <a:pt x="3441" y="4988"/>
                  </a:cubicBezTo>
                  <a:lnTo>
                    <a:pt x="1441" y="416"/>
                  </a:lnTo>
                  <a:cubicBezTo>
                    <a:pt x="1326" y="159"/>
                    <a:pt x="1065" y="1"/>
                    <a:pt x="79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3"/>
            <p:cNvSpPr/>
            <p:nvPr/>
          </p:nvSpPr>
          <p:spPr>
            <a:xfrm>
              <a:off x="1857692" y="2756922"/>
              <a:ext cx="40033" cy="61330"/>
            </a:xfrm>
            <a:custGeom>
              <a:avLst/>
              <a:gdLst/>
              <a:ahLst/>
              <a:cxnLst/>
              <a:rect l="l" t="t" r="r" b="b"/>
              <a:pathLst>
                <a:path w="4156" h="6367" extrusionOk="0">
                  <a:moveTo>
                    <a:pt x="804" y="0"/>
                  </a:moveTo>
                  <a:cubicBezTo>
                    <a:pt x="693" y="0"/>
                    <a:pt x="581" y="26"/>
                    <a:pt x="477" y="80"/>
                  </a:cubicBezTo>
                  <a:cubicBezTo>
                    <a:pt x="131" y="258"/>
                    <a:pt x="0" y="675"/>
                    <a:pt x="179" y="1020"/>
                  </a:cubicBezTo>
                  <a:lnTo>
                    <a:pt x="2739" y="5985"/>
                  </a:lnTo>
                  <a:cubicBezTo>
                    <a:pt x="2858" y="6223"/>
                    <a:pt x="3108" y="6366"/>
                    <a:pt x="3358" y="6366"/>
                  </a:cubicBezTo>
                  <a:cubicBezTo>
                    <a:pt x="3465" y="6366"/>
                    <a:pt x="3572" y="6331"/>
                    <a:pt x="3679" y="6283"/>
                  </a:cubicBezTo>
                  <a:cubicBezTo>
                    <a:pt x="4025" y="6104"/>
                    <a:pt x="4156" y="5676"/>
                    <a:pt x="3977" y="5330"/>
                  </a:cubicBezTo>
                  <a:lnTo>
                    <a:pt x="1429" y="377"/>
                  </a:lnTo>
                  <a:cubicBezTo>
                    <a:pt x="1305" y="137"/>
                    <a:pt x="1058" y="0"/>
                    <a:pt x="804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3"/>
            <p:cNvSpPr/>
            <p:nvPr/>
          </p:nvSpPr>
          <p:spPr>
            <a:xfrm>
              <a:off x="2022364" y="2999456"/>
              <a:ext cx="18822" cy="41718"/>
            </a:xfrm>
            <a:custGeom>
              <a:avLst/>
              <a:gdLst/>
              <a:ahLst/>
              <a:cxnLst/>
              <a:rect l="l" t="t" r="r" b="b"/>
              <a:pathLst>
                <a:path w="1954" h="4331" extrusionOk="0">
                  <a:moveTo>
                    <a:pt x="1194" y="1"/>
                  </a:moveTo>
                  <a:cubicBezTo>
                    <a:pt x="854" y="1"/>
                    <a:pt x="556" y="258"/>
                    <a:pt x="513" y="604"/>
                  </a:cubicBezTo>
                  <a:lnTo>
                    <a:pt x="1" y="4331"/>
                  </a:lnTo>
                  <a:cubicBezTo>
                    <a:pt x="489" y="4307"/>
                    <a:pt x="977" y="4271"/>
                    <a:pt x="1441" y="4236"/>
                  </a:cubicBezTo>
                  <a:lnTo>
                    <a:pt x="1906" y="795"/>
                  </a:lnTo>
                  <a:cubicBezTo>
                    <a:pt x="1953" y="414"/>
                    <a:pt x="1691" y="57"/>
                    <a:pt x="1298" y="9"/>
                  </a:cubicBezTo>
                  <a:cubicBezTo>
                    <a:pt x="1263" y="4"/>
                    <a:pt x="1228" y="1"/>
                    <a:pt x="1194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3"/>
            <p:cNvSpPr/>
            <p:nvPr/>
          </p:nvSpPr>
          <p:spPr>
            <a:xfrm>
              <a:off x="1857346" y="2250413"/>
              <a:ext cx="40033" cy="61311"/>
            </a:xfrm>
            <a:custGeom>
              <a:avLst/>
              <a:gdLst/>
              <a:ahLst/>
              <a:cxnLst/>
              <a:rect l="l" t="t" r="r" b="b"/>
              <a:pathLst>
                <a:path w="4156" h="6365" extrusionOk="0">
                  <a:moveTo>
                    <a:pt x="794" y="1"/>
                  </a:moveTo>
                  <a:cubicBezTo>
                    <a:pt x="687" y="1"/>
                    <a:pt x="578" y="26"/>
                    <a:pt x="477" y="78"/>
                  </a:cubicBezTo>
                  <a:cubicBezTo>
                    <a:pt x="132" y="257"/>
                    <a:pt x="1" y="685"/>
                    <a:pt x="179" y="1031"/>
                  </a:cubicBezTo>
                  <a:lnTo>
                    <a:pt x="2727" y="5983"/>
                  </a:lnTo>
                  <a:cubicBezTo>
                    <a:pt x="2858" y="6222"/>
                    <a:pt x="3108" y="6364"/>
                    <a:pt x="3358" y="6364"/>
                  </a:cubicBezTo>
                  <a:cubicBezTo>
                    <a:pt x="3465" y="6364"/>
                    <a:pt x="3572" y="6341"/>
                    <a:pt x="3680" y="6281"/>
                  </a:cubicBezTo>
                  <a:cubicBezTo>
                    <a:pt x="4025" y="6103"/>
                    <a:pt x="4156" y="5686"/>
                    <a:pt x="3977" y="5341"/>
                  </a:cubicBezTo>
                  <a:lnTo>
                    <a:pt x="1429" y="388"/>
                  </a:lnTo>
                  <a:cubicBezTo>
                    <a:pt x="1303" y="144"/>
                    <a:pt x="1052" y="1"/>
                    <a:pt x="794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3"/>
            <p:cNvSpPr/>
            <p:nvPr/>
          </p:nvSpPr>
          <p:spPr>
            <a:xfrm>
              <a:off x="2091856" y="2827223"/>
              <a:ext cx="27655" cy="55820"/>
            </a:xfrm>
            <a:custGeom>
              <a:avLst/>
              <a:gdLst/>
              <a:ahLst/>
              <a:cxnLst/>
              <a:rect l="l" t="t" r="r" b="b"/>
              <a:pathLst>
                <a:path w="2871" h="5795" extrusionOk="0">
                  <a:moveTo>
                    <a:pt x="802" y="1"/>
                  </a:moveTo>
                  <a:cubicBezTo>
                    <a:pt x="684" y="1"/>
                    <a:pt x="564" y="30"/>
                    <a:pt x="453" y="91"/>
                  </a:cubicBezTo>
                  <a:cubicBezTo>
                    <a:pt x="120" y="282"/>
                    <a:pt x="1" y="710"/>
                    <a:pt x="191" y="1044"/>
                  </a:cubicBezTo>
                  <a:lnTo>
                    <a:pt x="2870" y="5794"/>
                  </a:lnTo>
                  <a:cubicBezTo>
                    <a:pt x="2858" y="4806"/>
                    <a:pt x="2835" y="3818"/>
                    <a:pt x="2811" y="2842"/>
                  </a:cubicBezTo>
                  <a:lnTo>
                    <a:pt x="1418" y="365"/>
                  </a:lnTo>
                  <a:cubicBezTo>
                    <a:pt x="1288" y="131"/>
                    <a:pt x="1050" y="1"/>
                    <a:pt x="802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3"/>
            <p:cNvSpPr/>
            <p:nvPr/>
          </p:nvSpPr>
          <p:spPr>
            <a:xfrm>
              <a:off x="2040144" y="2420305"/>
              <a:ext cx="24890" cy="66300"/>
            </a:xfrm>
            <a:custGeom>
              <a:avLst/>
              <a:gdLst/>
              <a:ahLst/>
              <a:cxnLst/>
              <a:rect l="l" t="t" r="r" b="b"/>
              <a:pathLst>
                <a:path w="2584" h="6883" extrusionOk="0">
                  <a:moveTo>
                    <a:pt x="1822" y="0"/>
                  </a:moveTo>
                  <a:cubicBezTo>
                    <a:pt x="1491" y="0"/>
                    <a:pt x="1194" y="235"/>
                    <a:pt x="1131" y="572"/>
                  </a:cubicBezTo>
                  <a:lnTo>
                    <a:pt x="72" y="6049"/>
                  </a:lnTo>
                  <a:cubicBezTo>
                    <a:pt x="0" y="6430"/>
                    <a:pt x="250" y="6799"/>
                    <a:pt x="631" y="6871"/>
                  </a:cubicBezTo>
                  <a:cubicBezTo>
                    <a:pt x="679" y="6882"/>
                    <a:pt x="726" y="6882"/>
                    <a:pt x="762" y="6882"/>
                  </a:cubicBezTo>
                  <a:cubicBezTo>
                    <a:pt x="1096" y="6882"/>
                    <a:pt x="1393" y="6644"/>
                    <a:pt x="1453" y="6311"/>
                  </a:cubicBezTo>
                  <a:lnTo>
                    <a:pt x="2512" y="834"/>
                  </a:lnTo>
                  <a:cubicBezTo>
                    <a:pt x="2584" y="453"/>
                    <a:pt x="2334" y="84"/>
                    <a:pt x="1953" y="13"/>
                  </a:cubicBezTo>
                  <a:cubicBezTo>
                    <a:pt x="1909" y="4"/>
                    <a:pt x="1865" y="0"/>
                    <a:pt x="1822" y="0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3"/>
            <p:cNvSpPr/>
            <p:nvPr/>
          </p:nvSpPr>
          <p:spPr>
            <a:xfrm>
              <a:off x="1952294" y="2466633"/>
              <a:ext cx="24900" cy="66300"/>
            </a:xfrm>
            <a:custGeom>
              <a:avLst/>
              <a:gdLst/>
              <a:ahLst/>
              <a:cxnLst/>
              <a:rect l="l" t="t" r="r" b="b"/>
              <a:pathLst>
                <a:path w="2585" h="6883" extrusionOk="0">
                  <a:moveTo>
                    <a:pt x="1823" y="1"/>
                  </a:moveTo>
                  <a:cubicBezTo>
                    <a:pt x="1492" y="1"/>
                    <a:pt x="1195" y="235"/>
                    <a:pt x="1132" y="572"/>
                  </a:cubicBezTo>
                  <a:lnTo>
                    <a:pt x="72" y="6049"/>
                  </a:lnTo>
                  <a:cubicBezTo>
                    <a:pt x="1" y="6430"/>
                    <a:pt x="251" y="6799"/>
                    <a:pt x="632" y="6871"/>
                  </a:cubicBezTo>
                  <a:cubicBezTo>
                    <a:pt x="680" y="6883"/>
                    <a:pt x="715" y="6883"/>
                    <a:pt x="763" y="6883"/>
                  </a:cubicBezTo>
                  <a:cubicBezTo>
                    <a:pt x="1096" y="6883"/>
                    <a:pt x="1394" y="6644"/>
                    <a:pt x="1454" y="6311"/>
                  </a:cubicBezTo>
                  <a:lnTo>
                    <a:pt x="2513" y="834"/>
                  </a:lnTo>
                  <a:cubicBezTo>
                    <a:pt x="2585" y="453"/>
                    <a:pt x="2335" y="84"/>
                    <a:pt x="1954" y="13"/>
                  </a:cubicBezTo>
                  <a:cubicBezTo>
                    <a:pt x="1910" y="4"/>
                    <a:pt x="1866" y="1"/>
                    <a:pt x="182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3"/>
            <p:cNvSpPr/>
            <p:nvPr/>
          </p:nvSpPr>
          <p:spPr>
            <a:xfrm>
              <a:off x="1986130" y="2300016"/>
              <a:ext cx="44165" cy="58835"/>
            </a:xfrm>
            <a:custGeom>
              <a:avLst/>
              <a:gdLst/>
              <a:ahLst/>
              <a:cxnLst/>
              <a:rect l="l" t="t" r="r" b="b"/>
              <a:pathLst>
                <a:path w="4585" h="6108" extrusionOk="0">
                  <a:moveTo>
                    <a:pt x="794" y="1"/>
                  </a:moveTo>
                  <a:cubicBezTo>
                    <a:pt x="666" y="1"/>
                    <a:pt x="535" y="35"/>
                    <a:pt x="417" y="107"/>
                  </a:cubicBezTo>
                  <a:cubicBezTo>
                    <a:pt x="96" y="322"/>
                    <a:pt x="0" y="750"/>
                    <a:pt x="203" y="1084"/>
                  </a:cubicBezTo>
                  <a:lnTo>
                    <a:pt x="3191" y="5786"/>
                  </a:lnTo>
                  <a:cubicBezTo>
                    <a:pt x="3322" y="6001"/>
                    <a:pt x="3560" y="6108"/>
                    <a:pt x="3787" y="6108"/>
                  </a:cubicBezTo>
                  <a:cubicBezTo>
                    <a:pt x="3917" y="6108"/>
                    <a:pt x="4048" y="6072"/>
                    <a:pt x="4168" y="6001"/>
                  </a:cubicBezTo>
                  <a:cubicBezTo>
                    <a:pt x="4489" y="5798"/>
                    <a:pt x="4584" y="5358"/>
                    <a:pt x="4382" y="5036"/>
                  </a:cubicBezTo>
                  <a:lnTo>
                    <a:pt x="1393" y="322"/>
                  </a:lnTo>
                  <a:cubicBezTo>
                    <a:pt x="1255" y="114"/>
                    <a:pt x="1028" y="1"/>
                    <a:pt x="794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3"/>
            <p:cNvSpPr/>
            <p:nvPr/>
          </p:nvSpPr>
          <p:spPr>
            <a:xfrm>
              <a:off x="1697258" y="2818217"/>
              <a:ext cx="34985" cy="63565"/>
            </a:xfrm>
            <a:custGeom>
              <a:avLst/>
              <a:gdLst/>
              <a:ahLst/>
              <a:cxnLst/>
              <a:rect l="l" t="t" r="r" b="b"/>
              <a:pathLst>
                <a:path w="3632" h="6599" extrusionOk="0">
                  <a:moveTo>
                    <a:pt x="803" y="1"/>
                  </a:moveTo>
                  <a:cubicBezTo>
                    <a:pt x="718" y="1"/>
                    <a:pt x="632" y="16"/>
                    <a:pt x="548" y="50"/>
                  </a:cubicBezTo>
                  <a:cubicBezTo>
                    <a:pt x="179" y="193"/>
                    <a:pt x="0" y="598"/>
                    <a:pt x="143" y="955"/>
                  </a:cubicBezTo>
                  <a:lnTo>
                    <a:pt x="2179" y="6146"/>
                  </a:lnTo>
                  <a:cubicBezTo>
                    <a:pt x="2286" y="6432"/>
                    <a:pt x="2548" y="6598"/>
                    <a:pt x="2834" y="6598"/>
                  </a:cubicBezTo>
                  <a:cubicBezTo>
                    <a:pt x="2918" y="6598"/>
                    <a:pt x="3001" y="6586"/>
                    <a:pt x="3084" y="6551"/>
                  </a:cubicBezTo>
                  <a:cubicBezTo>
                    <a:pt x="3453" y="6408"/>
                    <a:pt x="3632" y="6003"/>
                    <a:pt x="3489" y="5634"/>
                  </a:cubicBezTo>
                  <a:lnTo>
                    <a:pt x="1453" y="443"/>
                  </a:lnTo>
                  <a:cubicBezTo>
                    <a:pt x="1344" y="169"/>
                    <a:pt x="1081" y="1"/>
                    <a:pt x="80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3"/>
            <p:cNvSpPr/>
            <p:nvPr/>
          </p:nvSpPr>
          <p:spPr>
            <a:xfrm>
              <a:off x="1756088" y="2766669"/>
              <a:ext cx="38202" cy="62091"/>
            </a:xfrm>
            <a:custGeom>
              <a:avLst/>
              <a:gdLst/>
              <a:ahLst/>
              <a:cxnLst/>
              <a:rect l="l" t="t" r="r" b="b"/>
              <a:pathLst>
                <a:path w="3966" h="6446" extrusionOk="0">
                  <a:moveTo>
                    <a:pt x="3171" y="1"/>
                  </a:moveTo>
                  <a:cubicBezTo>
                    <a:pt x="2910" y="1"/>
                    <a:pt x="2657" y="151"/>
                    <a:pt x="2536" y="401"/>
                  </a:cubicBezTo>
                  <a:lnTo>
                    <a:pt x="131" y="5438"/>
                  </a:lnTo>
                  <a:cubicBezTo>
                    <a:pt x="0" y="5700"/>
                    <a:pt x="60" y="6009"/>
                    <a:pt x="250" y="6223"/>
                  </a:cubicBezTo>
                  <a:cubicBezTo>
                    <a:pt x="310" y="6283"/>
                    <a:pt x="381" y="6331"/>
                    <a:pt x="465" y="6378"/>
                  </a:cubicBezTo>
                  <a:cubicBezTo>
                    <a:pt x="560" y="6424"/>
                    <a:pt x="661" y="6446"/>
                    <a:pt x="761" y="6446"/>
                  </a:cubicBezTo>
                  <a:cubicBezTo>
                    <a:pt x="1026" y="6446"/>
                    <a:pt x="1284" y="6295"/>
                    <a:pt x="1405" y="6045"/>
                  </a:cubicBezTo>
                  <a:lnTo>
                    <a:pt x="3798" y="1009"/>
                  </a:lnTo>
                  <a:cubicBezTo>
                    <a:pt x="3965" y="663"/>
                    <a:pt x="3822" y="235"/>
                    <a:pt x="3465" y="68"/>
                  </a:cubicBezTo>
                  <a:cubicBezTo>
                    <a:pt x="3370" y="22"/>
                    <a:pt x="3270" y="1"/>
                    <a:pt x="3171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3"/>
            <p:cNvSpPr/>
            <p:nvPr/>
          </p:nvSpPr>
          <p:spPr>
            <a:xfrm>
              <a:off x="1905398" y="2622348"/>
              <a:ext cx="34985" cy="63565"/>
            </a:xfrm>
            <a:custGeom>
              <a:avLst/>
              <a:gdLst/>
              <a:ahLst/>
              <a:cxnLst/>
              <a:rect l="l" t="t" r="r" b="b"/>
              <a:pathLst>
                <a:path w="3632" h="6599" extrusionOk="0">
                  <a:moveTo>
                    <a:pt x="803" y="1"/>
                  </a:moveTo>
                  <a:cubicBezTo>
                    <a:pt x="718" y="1"/>
                    <a:pt x="632" y="17"/>
                    <a:pt x="548" y="50"/>
                  </a:cubicBezTo>
                  <a:cubicBezTo>
                    <a:pt x="179" y="193"/>
                    <a:pt x="0" y="598"/>
                    <a:pt x="143" y="955"/>
                  </a:cubicBezTo>
                  <a:lnTo>
                    <a:pt x="2179" y="6158"/>
                  </a:lnTo>
                  <a:cubicBezTo>
                    <a:pt x="2286" y="6432"/>
                    <a:pt x="2548" y="6599"/>
                    <a:pt x="2834" y="6599"/>
                  </a:cubicBezTo>
                  <a:cubicBezTo>
                    <a:pt x="2917" y="6599"/>
                    <a:pt x="3001" y="6587"/>
                    <a:pt x="3084" y="6551"/>
                  </a:cubicBezTo>
                  <a:cubicBezTo>
                    <a:pt x="3453" y="6408"/>
                    <a:pt x="3632" y="6003"/>
                    <a:pt x="3489" y="5646"/>
                  </a:cubicBezTo>
                  <a:lnTo>
                    <a:pt x="1453" y="443"/>
                  </a:lnTo>
                  <a:cubicBezTo>
                    <a:pt x="1343" y="170"/>
                    <a:pt x="1081" y="1"/>
                    <a:pt x="803" y="1"/>
                  </a:cubicBez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3"/>
            <p:cNvSpPr/>
            <p:nvPr/>
          </p:nvSpPr>
          <p:spPr>
            <a:xfrm>
              <a:off x="1680518" y="2945182"/>
              <a:ext cx="47026" cy="22145"/>
            </a:xfrm>
            <a:custGeom>
              <a:avLst/>
              <a:gdLst/>
              <a:ahLst/>
              <a:cxnLst/>
              <a:rect l="l" t="t" r="r" b="b"/>
              <a:pathLst>
                <a:path w="4882" h="2299" extrusionOk="0">
                  <a:moveTo>
                    <a:pt x="36" y="0"/>
                  </a:moveTo>
                  <a:lnTo>
                    <a:pt x="0" y="1429"/>
                  </a:lnTo>
                  <a:lnTo>
                    <a:pt x="3965" y="2286"/>
                  </a:lnTo>
                  <a:cubicBezTo>
                    <a:pt x="4013" y="2298"/>
                    <a:pt x="4072" y="2298"/>
                    <a:pt x="4120" y="2298"/>
                  </a:cubicBezTo>
                  <a:cubicBezTo>
                    <a:pt x="4441" y="2298"/>
                    <a:pt x="4727" y="2072"/>
                    <a:pt x="4798" y="1751"/>
                  </a:cubicBezTo>
                  <a:cubicBezTo>
                    <a:pt x="4882" y="1370"/>
                    <a:pt x="4644" y="1001"/>
                    <a:pt x="4263" y="917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FE2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3"/>
            <p:cNvSpPr/>
            <p:nvPr/>
          </p:nvSpPr>
          <p:spPr>
            <a:xfrm>
              <a:off x="1677879" y="2240608"/>
              <a:ext cx="130800" cy="197081"/>
            </a:xfrm>
            <a:custGeom>
              <a:avLst/>
              <a:gdLst/>
              <a:ahLst/>
              <a:cxnLst/>
              <a:rect l="l" t="t" r="r" b="b"/>
              <a:pathLst>
                <a:path w="13579" h="20460" extrusionOk="0">
                  <a:moveTo>
                    <a:pt x="9525" y="1"/>
                  </a:moveTo>
                  <a:lnTo>
                    <a:pt x="2251" y="560"/>
                  </a:lnTo>
                  <a:cubicBezTo>
                    <a:pt x="0" y="6239"/>
                    <a:pt x="131" y="16169"/>
                    <a:pt x="1131" y="16907"/>
                  </a:cubicBezTo>
                  <a:cubicBezTo>
                    <a:pt x="1173" y="16939"/>
                    <a:pt x="1213" y="16953"/>
                    <a:pt x="1254" y="16953"/>
                  </a:cubicBezTo>
                  <a:cubicBezTo>
                    <a:pt x="1969" y="16953"/>
                    <a:pt x="2524" y="12301"/>
                    <a:pt x="2524" y="12300"/>
                  </a:cubicBezTo>
                  <a:lnTo>
                    <a:pt x="2524" y="12300"/>
                  </a:lnTo>
                  <a:cubicBezTo>
                    <a:pt x="2334" y="14395"/>
                    <a:pt x="2072" y="18670"/>
                    <a:pt x="2905" y="18812"/>
                  </a:cubicBezTo>
                  <a:cubicBezTo>
                    <a:pt x="2924" y="18815"/>
                    <a:pt x="2943" y="18817"/>
                    <a:pt x="2962" y="18817"/>
                  </a:cubicBezTo>
                  <a:cubicBezTo>
                    <a:pt x="4065" y="18817"/>
                    <a:pt x="4548" y="13706"/>
                    <a:pt x="4549" y="13705"/>
                  </a:cubicBezTo>
                  <a:lnTo>
                    <a:pt x="4549" y="13705"/>
                  </a:lnTo>
                  <a:cubicBezTo>
                    <a:pt x="4548" y="13707"/>
                    <a:pt x="3995" y="20460"/>
                    <a:pt x="5034" y="20460"/>
                  </a:cubicBezTo>
                  <a:cubicBezTo>
                    <a:pt x="5072" y="20460"/>
                    <a:pt x="5113" y="20451"/>
                    <a:pt x="5156" y="20432"/>
                  </a:cubicBezTo>
                  <a:cubicBezTo>
                    <a:pt x="6346" y="19884"/>
                    <a:pt x="6846" y="12967"/>
                    <a:pt x="6846" y="12967"/>
                  </a:cubicBezTo>
                  <a:cubicBezTo>
                    <a:pt x="6846" y="12967"/>
                    <a:pt x="6959" y="18683"/>
                    <a:pt x="7881" y="18683"/>
                  </a:cubicBezTo>
                  <a:cubicBezTo>
                    <a:pt x="7995" y="18683"/>
                    <a:pt x="8122" y="18595"/>
                    <a:pt x="8263" y="18396"/>
                  </a:cubicBezTo>
                  <a:cubicBezTo>
                    <a:pt x="9549" y="16598"/>
                    <a:pt x="9061" y="8383"/>
                    <a:pt x="9549" y="7859"/>
                  </a:cubicBezTo>
                  <a:cubicBezTo>
                    <a:pt x="9606" y="7796"/>
                    <a:pt x="9664" y="7767"/>
                    <a:pt x="9724" y="7767"/>
                  </a:cubicBezTo>
                  <a:cubicBezTo>
                    <a:pt x="10171" y="7767"/>
                    <a:pt x="10685" y="9429"/>
                    <a:pt x="11347" y="10942"/>
                  </a:cubicBezTo>
                  <a:cubicBezTo>
                    <a:pt x="11745" y="11838"/>
                    <a:pt x="12380" y="12347"/>
                    <a:pt x="12852" y="12347"/>
                  </a:cubicBezTo>
                  <a:cubicBezTo>
                    <a:pt x="13284" y="12347"/>
                    <a:pt x="13578" y="11922"/>
                    <a:pt x="13431" y="10978"/>
                  </a:cubicBezTo>
                  <a:cubicBezTo>
                    <a:pt x="13109" y="9014"/>
                    <a:pt x="13192" y="6859"/>
                    <a:pt x="12204" y="5013"/>
                  </a:cubicBezTo>
                  <a:cubicBezTo>
                    <a:pt x="11216" y="3180"/>
                    <a:pt x="9525" y="1"/>
                    <a:pt x="9525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3"/>
            <p:cNvSpPr/>
            <p:nvPr/>
          </p:nvSpPr>
          <p:spPr>
            <a:xfrm>
              <a:off x="1699329" y="2101739"/>
              <a:ext cx="147724" cy="146838"/>
            </a:xfrm>
            <a:custGeom>
              <a:avLst/>
              <a:gdLst/>
              <a:ahLst/>
              <a:cxnLst/>
              <a:rect l="l" t="t" r="r" b="b"/>
              <a:pathLst>
                <a:path w="15336" h="15244" extrusionOk="0">
                  <a:moveTo>
                    <a:pt x="14287" y="0"/>
                  </a:moveTo>
                  <a:cubicBezTo>
                    <a:pt x="14287" y="0"/>
                    <a:pt x="1548" y="6334"/>
                    <a:pt x="24" y="14978"/>
                  </a:cubicBezTo>
                  <a:cubicBezTo>
                    <a:pt x="0" y="15096"/>
                    <a:pt x="727" y="15244"/>
                    <a:pt x="1803" y="15244"/>
                  </a:cubicBezTo>
                  <a:cubicBezTo>
                    <a:pt x="2364" y="15244"/>
                    <a:pt x="3021" y="15203"/>
                    <a:pt x="3715" y="15097"/>
                  </a:cubicBezTo>
                  <a:cubicBezTo>
                    <a:pt x="3857" y="15085"/>
                    <a:pt x="3988" y="15050"/>
                    <a:pt x="4131" y="15026"/>
                  </a:cubicBezTo>
                  <a:lnTo>
                    <a:pt x="7132" y="14323"/>
                  </a:lnTo>
                  <a:cubicBezTo>
                    <a:pt x="8441" y="12097"/>
                    <a:pt x="11573" y="11144"/>
                    <a:pt x="14871" y="10287"/>
                  </a:cubicBezTo>
                  <a:cubicBezTo>
                    <a:pt x="14871" y="10287"/>
                    <a:pt x="15002" y="9501"/>
                    <a:pt x="15037" y="7882"/>
                  </a:cubicBezTo>
                  <a:cubicBezTo>
                    <a:pt x="15037" y="7882"/>
                    <a:pt x="15335" y="2096"/>
                    <a:pt x="14287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3"/>
            <p:cNvSpPr/>
            <p:nvPr/>
          </p:nvSpPr>
          <p:spPr>
            <a:xfrm>
              <a:off x="3622332" y="3245978"/>
              <a:ext cx="180648" cy="970157"/>
            </a:xfrm>
            <a:custGeom>
              <a:avLst/>
              <a:gdLst/>
              <a:ahLst/>
              <a:cxnLst/>
              <a:rect l="l" t="t" r="r" b="b"/>
              <a:pathLst>
                <a:path w="18754" h="100717" extrusionOk="0">
                  <a:moveTo>
                    <a:pt x="18753" y="1"/>
                  </a:moveTo>
                  <a:lnTo>
                    <a:pt x="1" y="5346"/>
                  </a:lnTo>
                  <a:lnTo>
                    <a:pt x="406" y="10454"/>
                  </a:lnTo>
                  <a:lnTo>
                    <a:pt x="691" y="14038"/>
                  </a:lnTo>
                  <a:lnTo>
                    <a:pt x="1120" y="19467"/>
                  </a:lnTo>
                  <a:lnTo>
                    <a:pt x="1834" y="28718"/>
                  </a:lnTo>
                  <a:cubicBezTo>
                    <a:pt x="691" y="37398"/>
                    <a:pt x="834" y="54448"/>
                    <a:pt x="2596" y="62127"/>
                  </a:cubicBezTo>
                  <a:lnTo>
                    <a:pt x="7037" y="100346"/>
                  </a:lnTo>
                  <a:cubicBezTo>
                    <a:pt x="7759" y="100592"/>
                    <a:pt x="8512" y="100716"/>
                    <a:pt x="9295" y="100716"/>
                  </a:cubicBezTo>
                  <a:cubicBezTo>
                    <a:pt x="10671" y="100716"/>
                    <a:pt x="12142" y="100334"/>
                    <a:pt x="13705" y="99560"/>
                  </a:cubicBezTo>
                  <a:lnTo>
                    <a:pt x="18027" y="37743"/>
                  </a:lnTo>
                  <a:lnTo>
                    <a:pt x="18503" y="13574"/>
                  </a:lnTo>
                  <a:lnTo>
                    <a:pt x="18634" y="6358"/>
                  </a:lnTo>
                  <a:lnTo>
                    <a:pt x="18646" y="5430"/>
                  </a:lnTo>
                  <a:lnTo>
                    <a:pt x="18753" y="1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3"/>
            <p:cNvSpPr/>
            <p:nvPr/>
          </p:nvSpPr>
          <p:spPr>
            <a:xfrm>
              <a:off x="3626233" y="3298268"/>
              <a:ext cx="175706" cy="135231"/>
            </a:xfrm>
            <a:custGeom>
              <a:avLst/>
              <a:gdLst/>
              <a:ahLst/>
              <a:cxnLst/>
              <a:rect l="l" t="t" r="r" b="b"/>
              <a:pathLst>
                <a:path w="18241" h="14039" extrusionOk="0">
                  <a:moveTo>
                    <a:pt x="18241" y="1"/>
                  </a:moveTo>
                  <a:lnTo>
                    <a:pt x="1" y="5025"/>
                  </a:lnTo>
                  <a:lnTo>
                    <a:pt x="286" y="8609"/>
                  </a:lnTo>
                  <a:lnTo>
                    <a:pt x="715" y="14038"/>
                  </a:lnTo>
                  <a:cubicBezTo>
                    <a:pt x="7740" y="12871"/>
                    <a:pt x="14109" y="10300"/>
                    <a:pt x="18098" y="8145"/>
                  </a:cubicBezTo>
                  <a:lnTo>
                    <a:pt x="18229" y="929"/>
                  </a:lnTo>
                  <a:lnTo>
                    <a:pt x="18241" y="1"/>
                  </a:ln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23"/>
            <p:cNvSpPr/>
            <p:nvPr/>
          </p:nvSpPr>
          <p:spPr>
            <a:xfrm>
              <a:off x="3679101" y="4203180"/>
              <a:ext cx="276751" cy="133506"/>
            </a:xfrm>
            <a:custGeom>
              <a:avLst/>
              <a:gdLst/>
              <a:ahLst/>
              <a:cxnLst/>
              <a:rect l="l" t="t" r="r" b="b"/>
              <a:pathLst>
                <a:path w="28731" h="13860" extrusionOk="0">
                  <a:moveTo>
                    <a:pt x="8001" y="1"/>
                  </a:moveTo>
                  <a:cubicBezTo>
                    <a:pt x="5704" y="928"/>
                    <a:pt x="3935" y="1150"/>
                    <a:pt x="2769" y="1150"/>
                  </a:cubicBezTo>
                  <a:cubicBezTo>
                    <a:pt x="1705" y="1150"/>
                    <a:pt x="1143" y="965"/>
                    <a:pt x="1143" y="965"/>
                  </a:cubicBezTo>
                  <a:lnTo>
                    <a:pt x="1143" y="965"/>
                  </a:lnTo>
                  <a:cubicBezTo>
                    <a:pt x="0" y="4847"/>
                    <a:pt x="667" y="8561"/>
                    <a:pt x="1155" y="12097"/>
                  </a:cubicBezTo>
                  <a:cubicBezTo>
                    <a:pt x="1239" y="12693"/>
                    <a:pt x="1310" y="13276"/>
                    <a:pt x="1370" y="13860"/>
                  </a:cubicBezTo>
                  <a:lnTo>
                    <a:pt x="28730" y="13860"/>
                  </a:lnTo>
                  <a:cubicBezTo>
                    <a:pt x="28730" y="13252"/>
                    <a:pt x="28647" y="12669"/>
                    <a:pt x="28504" y="12097"/>
                  </a:cubicBezTo>
                  <a:cubicBezTo>
                    <a:pt x="28040" y="10431"/>
                    <a:pt x="26956" y="8966"/>
                    <a:pt x="25408" y="8061"/>
                  </a:cubicBezTo>
                  <a:cubicBezTo>
                    <a:pt x="21229" y="5609"/>
                    <a:pt x="15062" y="4466"/>
                    <a:pt x="15062" y="4466"/>
                  </a:cubicBezTo>
                  <a:cubicBezTo>
                    <a:pt x="13288" y="2787"/>
                    <a:pt x="8001" y="1"/>
                    <a:pt x="8001" y="1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23"/>
            <p:cNvSpPr/>
            <p:nvPr/>
          </p:nvSpPr>
          <p:spPr>
            <a:xfrm>
              <a:off x="3792051" y="4245040"/>
              <a:ext cx="97616" cy="19737"/>
            </a:xfrm>
            <a:custGeom>
              <a:avLst/>
              <a:gdLst/>
              <a:ahLst/>
              <a:cxnLst/>
              <a:rect l="l" t="t" r="r" b="b"/>
              <a:pathLst>
                <a:path w="10134" h="2049" extrusionOk="0">
                  <a:moveTo>
                    <a:pt x="5335" y="1"/>
                  </a:moveTo>
                  <a:cubicBezTo>
                    <a:pt x="1823" y="1"/>
                    <a:pt x="1" y="1906"/>
                    <a:pt x="1" y="1906"/>
                  </a:cubicBezTo>
                  <a:cubicBezTo>
                    <a:pt x="229" y="1968"/>
                    <a:pt x="462" y="1999"/>
                    <a:pt x="696" y="1999"/>
                  </a:cubicBezTo>
                  <a:cubicBezTo>
                    <a:pt x="1083" y="1999"/>
                    <a:pt x="1470" y="1914"/>
                    <a:pt x="1835" y="1751"/>
                  </a:cubicBezTo>
                  <a:cubicBezTo>
                    <a:pt x="2382" y="1489"/>
                    <a:pt x="3192" y="1203"/>
                    <a:pt x="4156" y="1096"/>
                  </a:cubicBezTo>
                  <a:cubicBezTo>
                    <a:pt x="4575" y="1047"/>
                    <a:pt x="4961" y="1027"/>
                    <a:pt x="5312" y="1027"/>
                  </a:cubicBezTo>
                  <a:cubicBezTo>
                    <a:pt x="6751" y="1027"/>
                    <a:pt x="7597" y="1358"/>
                    <a:pt x="7597" y="1358"/>
                  </a:cubicBezTo>
                  <a:lnTo>
                    <a:pt x="10133" y="2048"/>
                  </a:lnTo>
                  <a:cubicBezTo>
                    <a:pt x="10133" y="2048"/>
                    <a:pt x="7871" y="1"/>
                    <a:pt x="5335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3"/>
            <p:cNvSpPr/>
            <p:nvPr/>
          </p:nvSpPr>
          <p:spPr>
            <a:xfrm>
              <a:off x="3756732" y="4234608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5347" y="0"/>
                  </a:moveTo>
                  <a:cubicBezTo>
                    <a:pt x="1834" y="0"/>
                    <a:pt x="1" y="1917"/>
                    <a:pt x="1" y="1917"/>
                  </a:cubicBezTo>
                  <a:cubicBezTo>
                    <a:pt x="231" y="1979"/>
                    <a:pt x="465" y="2010"/>
                    <a:pt x="697" y="2010"/>
                  </a:cubicBezTo>
                  <a:cubicBezTo>
                    <a:pt x="1088" y="2010"/>
                    <a:pt x="1476" y="1922"/>
                    <a:pt x="1834" y="1750"/>
                  </a:cubicBezTo>
                  <a:cubicBezTo>
                    <a:pt x="2394" y="1500"/>
                    <a:pt x="3192" y="1215"/>
                    <a:pt x="4168" y="1095"/>
                  </a:cubicBezTo>
                  <a:cubicBezTo>
                    <a:pt x="4584" y="1046"/>
                    <a:pt x="4969" y="1027"/>
                    <a:pt x="5318" y="1027"/>
                  </a:cubicBezTo>
                  <a:cubicBezTo>
                    <a:pt x="6751" y="1027"/>
                    <a:pt x="7597" y="1357"/>
                    <a:pt x="7597" y="1357"/>
                  </a:cubicBezTo>
                  <a:lnTo>
                    <a:pt x="9597" y="2155"/>
                  </a:lnTo>
                  <a:cubicBezTo>
                    <a:pt x="9597" y="2155"/>
                    <a:pt x="7883" y="0"/>
                    <a:pt x="5347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3"/>
            <p:cNvSpPr/>
            <p:nvPr/>
          </p:nvSpPr>
          <p:spPr>
            <a:xfrm>
              <a:off x="3731160" y="4222675"/>
              <a:ext cx="92453" cy="20768"/>
            </a:xfrm>
            <a:custGeom>
              <a:avLst/>
              <a:gdLst/>
              <a:ahLst/>
              <a:cxnLst/>
              <a:rect l="l" t="t" r="r" b="b"/>
              <a:pathLst>
                <a:path w="9598" h="2156" extrusionOk="0">
                  <a:moveTo>
                    <a:pt x="5314" y="1"/>
                  </a:moveTo>
                  <a:cubicBezTo>
                    <a:pt x="1823" y="1"/>
                    <a:pt x="1" y="1906"/>
                    <a:pt x="1" y="1906"/>
                  </a:cubicBezTo>
                  <a:cubicBezTo>
                    <a:pt x="227" y="1968"/>
                    <a:pt x="459" y="1999"/>
                    <a:pt x="692" y="1999"/>
                  </a:cubicBezTo>
                  <a:cubicBezTo>
                    <a:pt x="1084" y="1999"/>
                    <a:pt x="1475" y="1911"/>
                    <a:pt x="1834" y="1739"/>
                  </a:cubicBezTo>
                  <a:cubicBezTo>
                    <a:pt x="2382" y="1489"/>
                    <a:pt x="3192" y="1203"/>
                    <a:pt x="4156" y="1084"/>
                  </a:cubicBezTo>
                  <a:cubicBezTo>
                    <a:pt x="4566" y="1038"/>
                    <a:pt x="4945" y="1020"/>
                    <a:pt x="5291" y="1020"/>
                  </a:cubicBezTo>
                  <a:cubicBezTo>
                    <a:pt x="6743" y="1020"/>
                    <a:pt x="7597" y="1346"/>
                    <a:pt x="7597" y="1346"/>
                  </a:cubicBezTo>
                  <a:lnTo>
                    <a:pt x="9597" y="2156"/>
                  </a:lnTo>
                  <a:cubicBezTo>
                    <a:pt x="9597" y="2156"/>
                    <a:pt x="7883" y="1"/>
                    <a:pt x="5347" y="1"/>
                  </a:cubicBezTo>
                  <a:cubicBezTo>
                    <a:pt x="5336" y="1"/>
                    <a:pt x="5325" y="1"/>
                    <a:pt x="5314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3"/>
            <p:cNvSpPr/>
            <p:nvPr/>
          </p:nvSpPr>
          <p:spPr>
            <a:xfrm>
              <a:off x="3690225" y="4319694"/>
              <a:ext cx="265626" cy="16982"/>
            </a:xfrm>
            <a:custGeom>
              <a:avLst/>
              <a:gdLst/>
              <a:ahLst/>
              <a:cxnLst/>
              <a:rect l="l" t="t" r="r" b="b"/>
              <a:pathLst>
                <a:path w="27576" h="1763" extrusionOk="0">
                  <a:moveTo>
                    <a:pt x="0" y="0"/>
                  </a:moveTo>
                  <a:cubicBezTo>
                    <a:pt x="84" y="596"/>
                    <a:pt x="155" y="1179"/>
                    <a:pt x="215" y="1763"/>
                  </a:cubicBezTo>
                  <a:lnTo>
                    <a:pt x="27575" y="1763"/>
                  </a:lnTo>
                  <a:cubicBezTo>
                    <a:pt x="27575" y="1155"/>
                    <a:pt x="27492" y="572"/>
                    <a:pt x="27349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23"/>
            <p:cNvSpPr/>
            <p:nvPr/>
          </p:nvSpPr>
          <p:spPr>
            <a:xfrm>
              <a:off x="3244936" y="3270751"/>
              <a:ext cx="293724" cy="961882"/>
            </a:xfrm>
            <a:custGeom>
              <a:avLst/>
              <a:gdLst/>
              <a:ahLst/>
              <a:cxnLst/>
              <a:rect l="l" t="t" r="r" b="b"/>
              <a:pathLst>
                <a:path w="30493" h="99858" extrusionOk="0">
                  <a:moveTo>
                    <a:pt x="10894" y="0"/>
                  </a:moveTo>
                  <a:lnTo>
                    <a:pt x="10823" y="9644"/>
                  </a:lnTo>
                  <a:lnTo>
                    <a:pt x="10716" y="21705"/>
                  </a:lnTo>
                  <a:cubicBezTo>
                    <a:pt x="10716" y="21705"/>
                    <a:pt x="4667" y="44160"/>
                    <a:pt x="3977" y="53162"/>
                  </a:cubicBezTo>
                  <a:cubicBezTo>
                    <a:pt x="3286" y="62151"/>
                    <a:pt x="0" y="99858"/>
                    <a:pt x="0" y="99858"/>
                  </a:cubicBezTo>
                  <a:lnTo>
                    <a:pt x="6525" y="99858"/>
                  </a:lnTo>
                  <a:lnTo>
                    <a:pt x="27670" y="20324"/>
                  </a:lnTo>
                  <a:lnTo>
                    <a:pt x="28420" y="15574"/>
                  </a:lnTo>
                  <a:lnTo>
                    <a:pt x="29468" y="8942"/>
                  </a:lnTo>
                  <a:lnTo>
                    <a:pt x="29623" y="7954"/>
                  </a:lnTo>
                  <a:lnTo>
                    <a:pt x="30492" y="2489"/>
                  </a:lnTo>
                  <a:lnTo>
                    <a:pt x="10894" y="0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23"/>
            <p:cNvSpPr/>
            <p:nvPr/>
          </p:nvSpPr>
          <p:spPr>
            <a:xfrm>
              <a:off x="3349179" y="3334165"/>
              <a:ext cx="179608" cy="94148"/>
            </a:xfrm>
            <a:custGeom>
              <a:avLst/>
              <a:gdLst/>
              <a:ahLst/>
              <a:cxnLst/>
              <a:rect l="l" t="t" r="r" b="b"/>
              <a:pathLst>
                <a:path w="18646" h="9774" extrusionOk="0">
                  <a:moveTo>
                    <a:pt x="71" y="0"/>
                  </a:moveTo>
                  <a:lnTo>
                    <a:pt x="0" y="9644"/>
                  </a:lnTo>
                  <a:cubicBezTo>
                    <a:pt x="1354" y="9735"/>
                    <a:pt x="2805" y="9774"/>
                    <a:pt x="4291" y="9774"/>
                  </a:cubicBezTo>
                  <a:cubicBezTo>
                    <a:pt x="9073" y="9774"/>
                    <a:pt x="14209" y="9371"/>
                    <a:pt x="17597" y="8990"/>
                  </a:cubicBezTo>
                  <a:lnTo>
                    <a:pt x="18645" y="2358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3"/>
            <p:cNvSpPr/>
            <p:nvPr/>
          </p:nvSpPr>
          <p:spPr>
            <a:xfrm>
              <a:off x="3117529" y="4207775"/>
              <a:ext cx="207137" cy="128912"/>
            </a:xfrm>
            <a:custGeom>
              <a:avLst/>
              <a:gdLst/>
              <a:ahLst/>
              <a:cxnLst/>
              <a:rect l="l" t="t" r="r" b="b"/>
              <a:pathLst>
                <a:path w="21504" h="13383" extrusionOk="0">
                  <a:moveTo>
                    <a:pt x="13323" y="0"/>
                  </a:moveTo>
                  <a:cubicBezTo>
                    <a:pt x="13323" y="0"/>
                    <a:pt x="12014" y="560"/>
                    <a:pt x="7859" y="4143"/>
                  </a:cubicBezTo>
                  <a:cubicBezTo>
                    <a:pt x="7859" y="4143"/>
                    <a:pt x="834" y="5703"/>
                    <a:pt x="84" y="11620"/>
                  </a:cubicBezTo>
                  <a:cubicBezTo>
                    <a:pt x="12" y="12168"/>
                    <a:pt x="0" y="12752"/>
                    <a:pt x="48" y="13383"/>
                  </a:cubicBezTo>
                  <a:lnTo>
                    <a:pt x="20086" y="13383"/>
                  </a:lnTo>
                  <a:cubicBezTo>
                    <a:pt x="20086" y="13383"/>
                    <a:pt x="20312" y="12740"/>
                    <a:pt x="20539" y="11620"/>
                  </a:cubicBezTo>
                  <a:cubicBezTo>
                    <a:pt x="21003" y="9406"/>
                    <a:pt x="21503" y="5274"/>
                    <a:pt x="20312" y="488"/>
                  </a:cubicBezTo>
                  <a:cubicBezTo>
                    <a:pt x="20312" y="488"/>
                    <a:pt x="18750" y="680"/>
                    <a:pt x="17061" y="680"/>
                  </a:cubicBezTo>
                  <a:cubicBezTo>
                    <a:pt x="15599" y="680"/>
                    <a:pt x="14042" y="536"/>
                    <a:pt x="13323" y="0"/>
                  </a:cubicBezTo>
                  <a:close/>
                </a:path>
              </a:pathLst>
            </a:custGeom>
            <a:solidFill>
              <a:srgbClr val="FCFC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3"/>
            <p:cNvSpPr/>
            <p:nvPr/>
          </p:nvSpPr>
          <p:spPr>
            <a:xfrm>
              <a:off x="3147685" y="4248825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3370" y="0"/>
                  </a:moveTo>
                  <a:cubicBezTo>
                    <a:pt x="1370" y="0"/>
                    <a:pt x="1" y="2155"/>
                    <a:pt x="1" y="2155"/>
                  </a:cubicBezTo>
                  <a:lnTo>
                    <a:pt x="1584" y="1358"/>
                  </a:lnTo>
                  <a:cubicBezTo>
                    <a:pt x="1584" y="1358"/>
                    <a:pt x="2253" y="1027"/>
                    <a:pt x="3394" y="1027"/>
                  </a:cubicBezTo>
                  <a:cubicBezTo>
                    <a:pt x="3672" y="1027"/>
                    <a:pt x="3979" y="1047"/>
                    <a:pt x="4311" y="1096"/>
                  </a:cubicBezTo>
                  <a:cubicBezTo>
                    <a:pt x="5073" y="1215"/>
                    <a:pt x="5716" y="1501"/>
                    <a:pt x="6144" y="1751"/>
                  </a:cubicBezTo>
                  <a:cubicBezTo>
                    <a:pt x="6440" y="1917"/>
                    <a:pt x="6755" y="2007"/>
                    <a:pt x="7068" y="2007"/>
                  </a:cubicBezTo>
                  <a:cubicBezTo>
                    <a:pt x="7246" y="2007"/>
                    <a:pt x="7424" y="1978"/>
                    <a:pt x="7597" y="1917"/>
                  </a:cubicBezTo>
                  <a:cubicBezTo>
                    <a:pt x="7597" y="1917"/>
                    <a:pt x="6156" y="0"/>
                    <a:pt x="3370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3"/>
            <p:cNvSpPr/>
            <p:nvPr/>
          </p:nvSpPr>
          <p:spPr>
            <a:xfrm>
              <a:off x="3172111" y="4238500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3384" y="1"/>
                  </a:moveTo>
                  <a:cubicBezTo>
                    <a:pt x="3376" y="1"/>
                    <a:pt x="3367" y="1"/>
                    <a:pt x="3358" y="1"/>
                  </a:cubicBezTo>
                  <a:cubicBezTo>
                    <a:pt x="1358" y="1"/>
                    <a:pt x="1" y="2156"/>
                    <a:pt x="1" y="2156"/>
                  </a:cubicBezTo>
                  <a:lnTo>
                    <a:pt x="1584" y="1346"/>
                  </a:lnTo>
                  <a:cubicBezTo>
                    <a:pt x="1584" y="1346"/>
                    <a:pt x="2247" y="1026"/>
                    <a:pt x="3372" y="1026"/>
                  </a:cubicBezTo>
                  <a:cubicBezTo>
                    <a:pt x="3653" y="1026"/>
                    <a:pt x="3963" y="1046"/>
                    <a:pt x="4299" y="1096"/>
                  </a:cubicBezTo>
                  <a:cubicBezTo>
                    <a:pt x="5073" y="1203"/>
                    <a:pt x="5704" y="1489"/>
                    <a:pt x="6144" y="1751"/>
                  </a:cubicBezTo>
                  <a:cubicBezTo>
                    <a:pt x="6427" y="1915"/>
                    <a:pt x="6732" y="1999"/>
                    <a:pt x="7041" y="1999"/>
                  </a:cubicBezTo>
                  <a:cubicBezTo>
                    <a:pt x="7227" y="1999"/>
                    <a:pt x="7413" y="1969"/>
                    <a:pt x="7597" y="1906"/>
                  </a:cubicBezTo>
                  <a:cubicBezTo>
                    <a:pt x="7597" y="1906"/>
                    <a:pt x="6153" y="1"/>
                    <a:pt x="3384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3"/>
            <p:cNvSpPr/>
            <p:nvPr/>
          </p:nvSpPr>
          <p:spPr>
            <a:xfrm>
              <a:off x="3190806" y="4226460"/>
              <a:ext cx="73178" cy="20768"/>
            </a:xfrm>
            <a:custGeom>
              <a:avLst/>
              <a:gdLst/>
              <a:ahLst/>
              <a:cxnLst/>
              <a:rect l="l" t="t" r="r" b="b"/>
              <a:pathLst>
                <a:path w="7597" h="2156" extrusionOk="0">
                  <a:moveTo>
                    <a:pt x="3370" y="1"/>
                  </a:moveTo>
                  <a:cubicBezTo>
                    <a:pt x="1370" y="1"/>
                    <a:pt x="0" y="2156"/>
                    <a:pt x="0" y="2156"/>
                  </a:cubicBezTo>
                  <a:lnTo>
                    <a:pt x="1584" y="1358"/>
                  </a:lnTo>
                  <a:cubicBezTo>
                    <a:pt x="1584" y="1358"/>
                    <a:pt x="2253" y="1027"/>
                    <a:pt x="3394" y="1027"/>
                  </a:cubicBezTo>
                  <a:cubicBezTo>
                    <a:pt x="3672" y="1027"/>
                    <a:pt x="3979" y="1047"/>
                    <a:pt x="4311" y="1096"/>
                  </a:cubicBezTo>
                  <a:cubicBezTo>
                    <a:pt x="5073" y="1203"/>
                    <a:pt x="5715" y="1501"/>
                    <a:pt x="6144" y="1751"/>
                  </a:cubicBezTo>
                  <a:cubicBezTo>
                    <a:pt x="6434" y="1914"/>
                    <a:pt x="6742" y="1999"/>
                    <a:pt x="7049" y="1999"/>
                  </a:cubicBezTo>
                  <a:cubicBezTo>
                    <a:pt x="7234" y="1999"/>
                    <a:pt x="7418" y="1968"/>
                    <a:pt x="7597" y="1906"/>
                  </a:cubicBezTo>
                  <a:cubicBezTo>
                    <a:pt x="7597" y="1906"/>
                    <a:pt x="6156" y="1"/>
                    <a:pt x="3370" y="1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3"/>
            <p:cNvSpPr/>
            <p:nvPr/>
          </p:nvSpPr>
          <p:spPr>
            <a:xfrm>
              <a:off x="3117529" y="4319694"/>
              <a:ext cx="197842" cy="16982"/>
            </a:xfrm>
            <a:custGeom>
              <a:avLst/>
              <a:gdLst/>
              <a:ahLst/>
              <a:cxnLst/>
              <a:rect l="l" t="t" r="r" b="b"/>
              <a:pathLst>
                <a:path w="20539" h="1763" extrusionOk="0">
                  <a:moveTo>
                    <a:pt x="84" y="0"/>
                  </a:moveTo>
                  <a:cubicBezTo>
                    <a:pt x="12" y="548"/>
                    <a:pt x="0" y="1132"/>
                    <a:pt x="48" y="1763"/>
                  </a:cubicBezTo>
                  <a:lnTo>
                    <a:pt x="20086" y="1763"/>
                  </a:lnTo>
                  <a:cubicBezTo>
                    <a:pt x="20086" y="1763"/>
                    <a:pt x="20312" y="1120"/>
                    <a:pt x="20539" y="0"/>
                  </a:cubicBezTo>
                  <a:close/>
                </a:path>
              </a:pathLst>
            </a:custGeom>
            <a:solidFill>
              <a:srgbClr val="E1EAE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3"/>
            <p:cNvSpPr/>
            <p:nvPr/>
          </p:nvSpPr>
          <p:spPr>
            <a:xfrm>
              <a:off x="3345394" y="2221691"/>
              <a:ext cx="496604" cy="698559"/>
            </a:xfrm>
            <a:custGeom>
              <a:avLst/>
              <a:gdLst/>
              <a:ahLst/>
              <a:cxnLst/>
              <a:rect l="l" t="t" r="r" b="b"/>
              <a:pathLst>
                <a:path w="51555" h="72521" extrusionOk="0">
                  <a:moveTo>
                    <a:pt x="17169" y="0"/>
                  </a:moveTo>
                  <a:cubicBezTo>
                    <a:pt x="17169" y="0"/>
                    <a:pt x="14704" y="441"/>
                    <a:pt x="11585" y="1203"/>
                  </a:cubicBezTo>
                  <a:cubicBezTo>
                    <a:pt x="11037" y="1334"/>
                    <a:pt x="10466" y="1476"/>
                    <a:pt x="9894" y="1631"/>
                  </a:cubicBezTo>
                  <a:cubicBezTo>
                    <a:pt x="8870" y="1893"/>
                    <a:pt x="7823" y="2191"/>
                    <a:pt x="6775" y="2500"/>
                  </a:cubicBezTo>
                  <a:cubicBezTo>
                    <a:pt x="6227" y="2679"/>
                    <a:pt x="5691" y="2846"/>
                    <a:pt x="5167" y="3036"/>
                  </a:cubicBezTo>
                  <a:cubicBezTo>
                    <a:pt x="3191" y="3703"/>
                    <a:pt x="1405" y="4465"/>
                    <a:pt x="274" y="5275"/>
                  </a:cubicBezTo>
                  <a:cubicBezTo>
                    <a:pt x="167" y="5346"/>
                    <a:pt x="83" y="5406"/>
                    <a:pt x="0" y="5477"/>
                  </a:cubicBezTo>
                  <a:cubicBezTo>
                    <a:pt x="0" y="5477"/>
                    <a:pt x="167" y="7680"/>
                    <a:pt x="667" y="11561"/>
                  </a:cubicBezTo>
                  <a:cubicBezTo>
                    <a:pt x="786" y="12442"/>
                    <a:pt x="905" y="13418"/>
                    <a:pt x="1060" y="14466"/>
                  </a:cubicBezTo>
                  <a:cubicBezTo>
                    <a:pt x="1203" y="15431"/>
                    <a:pt x="1357" y="16443"/>
                    <a:pt x="1512" y="17538"/>
                  </a:cubicBezTo>
                  <a:cubicBezTo>
                    <a:pt x="1762" y="19157"/>
                    <a:pt x="2060" y="20931"/>
                    <a:pt x="2393" y="22824"/>
                  </a:cubicBezTo>
                  <a:cubicBezTo>
                    <a:pt x="2560" y="23836"/>
                    <a:pt x="2750" y="24884"/>
                    <a:pt x="2953" y="25968"/>
                  </a:cubicBezTo>
                  <a:cubicBezTo>
                    <a:pt x="3012" y="26265"/>
                    <a:pt x="3072" y="26575"/>
                    <a:pt x="3120" y="26884"/>
                  </a:cubicBezTo>
                  <a:cubicBezTo>
                    <a:pt x="3310" y="27896"/>
                    <a:pt x="3524" y="28932"/>
                    <a:pt x="3739" y="30004"/>
                  </a:cubicBezTo>
                  <a:cubicBezTo>
                    <a:pt x="4096" y="31778"/>
                    <a:pt x="4477" y="33623"/>
                    <a:pt x="4905" y="35540"/>
                  </a:cubicBezTo>
                  <a:cubicBezTo>
                    <a:pt x="5132" y="36588"/>
                    <a:pt x="5382" y="37671"/>
                    <a:pt x="5632" y="38755"/>
                  </a:cubicBezTo>
                  <a:cubicBezTo>
                    <a:pt x="5679" y="38957"/>
                    <a:pt x="5727" y="39160"/>
                    <a:pt x="5775" y="39362"/>
                  </a:cubicBezTo>
                  <a:cubicBezTo>
                    <a:pt x="6025" y="40398"/>
                    <a:pt x="6275" y="41446"/>
                    <a:pt x="6537" y="42505"/>
                  </a:cubicBezTo>
                  <a:cubicBezTo>
                    <a:pt x="7049" y="44601"/>
                    <a:pt x="7596" y="46756"/>
                    <a:pt x="8204" y="48959"/>
                  </a:cubicBezTo>
                  <a:cubicBezTo>
                    <a:pt x="8132" y="49828"/>
                    <a:pt x="8049" y="50780"/>
                    <a:pt x="7894" y="51768"/>
                  </a:cubicBezTo>
                  <a:cubicBezTo>
                    <a:pt x="7894" y="51792"/>
                    <a:pt x="7894" y="51816"/>
                    <a:pt x="7894" y="51840"/>
                  </a:cubicBezTo>
                  <a:cubicBezTo>
                    <a:pt x="7775" y="52768"/>
                    <a:pt x="7608" y="53733"/>
                    <a:pt x="7430" y="54733"/>
                  </a:cubicBezTo>
                  <a:cubicBezTo>
                    <a:pt x="7406" y="54840"/>
                    <a:pt x="7394" y="54947"/>
                    <a:pt x="7370" y="55043"/>
                  </a:cubicBezTo>
                  <a:cubicBezTo>
                    <a:pt x="7108" y="56483"/>
                    <a:pt x="6799" y="58019"/>
                    <a:pt x="6453" y="59615"/>
                  </a:cubicBezTo>
                  <a:cubicBezTo>
                    <a:pt x="6168" y="60889"/>
                    <a:pt x="5870" y="62210"/>
                    <a:pt x="5560" y="63544"/>
                  </a:cubicBezTo>
                  <a:cubicBezTo>
                    <a:pt x="5334" y="64520"/>
                    <a:pt x="5108" y="65484"/>
                    <a:pt x="4870" y="66473"/>
                  </a:cubicBezTo>
                  <a:cubicBezTo>
                    <a:pt x="4394" y="68461"/>
                    <a:pt x="3905" y="70485"/>
                    <a:pt x="3417" y="72521"/>
                  </a:cubicBezTo>
                  <a:lnTo>
                    <a:pt x="43220" y="72521"/>
                  </a:lnTo>
                  <a:lnTo>
                    <a:pt x="41851" y="66508"/>
                  </a:lnTo>
                  <a:lnTo>
                    <a:pt x="41196" y="63603"/>
                  </a:lnTo>
                  <a:lnTo>
                    <a:pt x="40243" y="59424"/>
                  </a:lnTo>
                  <a:lnTo>
                    <a:pt x="39184" y="54804"/>
                  </a:lnTo>
                  <a:lnTo>
                    <a:pt x="38529" y="51899"/>
                  </a:lnTo>
                  <a:lnTo>
                    <a:pt x="38183" y="50399"/>
                  </a:lnTo>
                  <a:lnTo>
                    <a:pt x="39886" y="42565"/>
                  </a:lnTo>
                  <a:lnTo>
                    <a:pt x="40136" y="41410"/>
                  </a:lnTo>
                  <a:lnTo>
                    <a:pt x="40553" y="39457"/>
                  </a:lnTo>
                  <a:lnTo>
                    <a:pt x="40827" y="38183"/>
                  </a:lnTo>
                  <a:lnTo>
                    <a:pt x="42613" y="30004"/>
                  </a:lnTo>
                  <a:lnTo>
                    <a:pt x="43291" y="26861"/>
                  </a:lnTo>
                  <a:lnTo>
                    <a:pt x="44244" y="22443"/>
                  </a:lnTo>
                  <a:lnTo>
                    <a:pt x="51554" y="14466"/>
                  </a:lnTo>
                  <a:lnTo>
                    <a:pt x="47589" y="7001"/>
                  </a:lnTo>
                  <a:lnTo>
                    <a:pt x="45577" y="6298"/>
                  </a:lnTo>
                  <a:lnTo>
                    <a:pt x="43565" y="5596"/>
                  </a:lnTo>
                  <a:lnTo>
                    <a:pt x="42458" y="5203"/>
                  </a:lnTo>
                  <a:lnTo>
                    <a:pt x="37517" y="3465"/>
                  </a:lnTo>
                  <a:lnTo>
                    <a:pt x="37386" y="3417"/>
                  </a:lnTo>
                  <a:lnTo>
                    <a:pt x="33469" y="2036"/>
                  </a:lnTo>
                  <a:lnTo>
                    <a:pt x="29730" y="738"/>
                  </a:lnTo>
                  <a:cubicBezTo>
                    <a:pt x="29730" y="738"/>
                    <a:pt x="28676" y="1092"/>
                    <a:pt x="26213" y="1092"/>
                  </a:cubicBezTo>
                  <a:cubicBezTo>
                    <a:pt x="24202" y="1092"/>
                    <a:pt x="21252" y="856"/>
                    <a:pt x="17169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3"/>
            <p:cNvSpPr/>
            <p:nvPr/>
          </p:nvSpPr>
          <p:spPr>
            <a:xfrm>
              <a:off x="3367065" y="2276736"/>
              <a:ext cx="31778" cy="31893"/>
            </a:xfrm>
            <a:custGeom>
              <a:avLst/>
              <a:gdLst/>
              <a:ahLst/>
              <a:cxnLst/>
              <a:rect l="l" t="t" r="r" b="b"/>
              <a:pathLst>
                <a:path w="3299" h="3311" extrusionOk="0">
                  <a:moveTo>
                    <a:pt x="1643" y="0"/>
                  </a:moveTo>
                  <a:cubicBezTo>
                    <a:pt x="739" y="0"/>
                    <a:pt x="0" y="738"/>
                    <a:pt x="0" y="1655"/>
                  </a:cubicBezTo>
                  <a:cubicBezTo>
                    <a:pt x="0" y="2560"/>
                    <a:pt x="739" y="3310"/>
                    <a:pt x="1643" y="3310"/>
                  </a:cubicBezTo>
                  <a:cubicBezTo>
                    <a:pt x="2560" y="3310"/>
                    <a:pt x="3298" y="2560"/>
                    <a:pt x="3298" y="1655"/>
                  </a:cubicBezTo>
                  <a:cubicBezTo>
                    <a:pt x="3298" y="738"/>
                    <a:pt x="2560" y="0"/>
                    <a:pt x="1643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3"/>
            <p:cNvSpPr/>
            <p:nvPr/>
          </p:nvSpPr>
          <p:spPr>
            <a:xfrm>
              <a:off x="3410638" y="2237400"/>
              <a:ext cx="30063" cy="16982"/>
            </a:xfrm>
            <a:custGeom>
              <a:avLst/>
              <a:gdLst/>
              <a:ahLst/>
              <a:cxnLst/>
              <a:rect l="l" t="t" r="r" b="b"/>
              <a:pathLst>
                <a:path w="3121" h="1763" extrusionOk="0">
                  <a:moveTo>
                    <a:pt x="3120" y="0"/>
                  </a:moveTo>
                  <a:cubicBezTo>
                    <a:pt x="2096" y="262"/>
                    <a:pt x="1049" y="560"/>
                    <a:pt x="1" y="869"/>
                  </a:cubicBezTo>
                  <a:cubicBezTo>
                    <a:pt x="287" y="1405"/>
                    <a:pt x="846" y="1762"/>
                    <a:pt x="1477" y="1762"/>
                  </a:cubicBezTo>
                  <a:cubicBezTo>
                    <a:pt x="2382" y="1762"/>
                    <a:pt x="3120" y="1024"/>
                    <a:pt x="3120" y="119"/>
                  </a:cubicBezTo>
                  <a:cubicBezTo>
                    <a:pt x="3120" y="72"/>
                    <a:pt x="3120" y="36"/>
                    <a:pt x="3120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3"/>
            <p:cNvSpPr/>
            <p:nvPr/>
          </p:nvSpPr>
          <p:spPr>
            <a:xfrm>
              <a:off x="3441142" y="2319732"/>
              <a:ext cx="31778" cy="31893"/>
            </a:xfrm>
            <a:custGeom>
              <a:avLst/>
              <a:gdLst/>
              <a:ahLst/>
              <a:cxnLst/>
              <a:rect l="l" t="t" r="r" b="b"/>
              <a:pathLst>
                <a:path w="3299" h="3311" extrusionOk="0">
                  <a:moveTo>
                    <a:pt x="1644" y="1"/>
                  </a:moveTo>
                  <a:cubicBezTo>
                    <a:pt x="739" y="1"/>
                    <a:pt x="1" y="739"/>
                    <a:pt x="1" y="1656"/>
                  </a:cubicBezTo>
                  <a:cubicBezTo>
                    <a:pt x="1" y="2573"/>
                    <a:pt x="739" y="3311"/>
                    <a:pt x="1644" y="3311"/>
                  </a:cubicBezTo>
                  <a:cubicBezTo>
                    <a:pt x="2561" y="3311"/>
                    <a:pt x="3299" y="2573"/>
                    <a:pt x="3299" y="1656"/>
                  </a:cubicBezTo>
                  <a:cubicBezTo>
                    <a:pt x="3299" y="739"/>
                    <a:pt x="2561" y="1"/>
                    <a:pt x="1644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3"/>
            <p:cNvSpPr/>
            <p:nvPr/>
          </p:nvSpPr>
          <p:spPr>
            <a:xfrm>
              <a:off x="3395960" y="2384418"/>
              <a:ext cx="31778" cy="31884"/>
            </a:xfrm>
            <a:custGeom>
              <a:avLst/>
              <a:gdLst/>
              <a:ahLst/>
              <a:cxnLst/>
              <a:rect l="l" t="t" r="r" b="b"/>
              <a:pathLst>
                <a:path w="3299" h="3310" extrusionOk="0">
                  <a:moveTo>
                    <a:pt x="1656" y="0"/>
                  </a:moveTo>
                  <a:cubicBezTo>
                    <a:pt x="739" y="0"/>
                    <a:pt x="1" y="738"/>
                    <a:pt x="1" y="1655"/>
                  </a:cubicBezTo>
                  <a:cubicBezTo>
                    <a:pt x="1" y="2560"/>
                    <a:pt x="739" y="3310"/>
                    <a:pt x="1656" y="3310"/>
                  </a:cubicBezTo>
                  <a:cubicBezTo>
                    <a:pt x="2561" y="3310"/>
                    <a:pt x="3299" y="2560"/>
                    <a:pt x="3299" y="1655"/>
                  </a:cubicBezTo>
                  <a:cubicBezTo>
                    <a:pt x="3299" y="738"/>
                    <a:pt x="2561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3"/>
            <p:cNvSpPr/>
            <p:nvPr/>
          </p:nvSpPr>
          <p:spPr>
            <a:xfrm>
              <a:off x="3368442" y="2441524"/>
              <a:ext cx="14458" cy="30285"/>
            </a:xfrm>
            <a:custGeom>
              <a:avLst/>
              <a:gdLst/>
              <a:ahLst/>
              <a:cxnLst/>
              <a:rect l="l" t="t" r="r" b="b"/>
              <a:pathLst>
                <a:path w="1501" h="3144" extrusionOk="0">
                  <a:moveTo>
                    <a:pt x="0" y="0"/>
                  </a:moveTo>
                  <a:lnTo>
                    <a:pt x="0" y="0"/>
                  </a:lnTo>
                  <a:cubicBezTo>
                    <a:pt x="167" y="1012"/>
                    <a:pt x="357" y="2060"/>
                    <a:pt x="560" y="3144"/>
                  </a:cubicBezTo>
                  <a:cubicBezTo>
                    <a:pt x="1119" y="2870"/>
                    <a:pt x="1500" y="2310"/>
                    <a:pt x="1500" y="1643"/>
                  </a:cubicBezTo>
                  <a:cubicBezTo>
                    <a:pt x="1500" y="786"/>
                    <a:pt x="846" y="72"/>
                    <a:pt x="0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3"/>
            <p:cNvSpPr/>
            <p:nvPr/>
          </p:nvSpPr>
          <p:spPr>
            <a:xfrm>
              <a:off x="3494925" y="2425583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6" y="0"/>
                  </a:moveTo>
                  <a:cubicBezTo>
                    <a:pt x="739" y="0"/>
                    <a:pt x="1" y="739"/>
                    <a:pt x="1" y="1655"/>
                  </a:cubicBezTo>
                  <a:cubicBezTo>
                    <a:pt x="1" y="2560"/>
                    <a:pt x="739" y="3298"/>
                    <a:pt x="1656" y="3298"/>
                  </a:cubicBezTo>
                  <a:cubicBezTo>
                    <a:pt x="2561" y="3298"/>
                    <a:pt x="3299" y="2560"/>
                    <a:pt x="3299" y="1655"/>
                  </a:cubicBezTo>
                  <a:cubicBezTo>
                    <a:pt x="3299" y="739"/>
                    <a:pt x="2561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3"/>
            <p:cNvSpPr/>
            <p:nvPr/>
          </p:nvSpPr>
          <p:spPr>
            <a:xfrm>
              <a:off x="3753524" y="2271804"/>
              <a:ext cx="30863" cy="20883"/>
            </a:xfrm>
            <a:custGeom>
              <a:avLst/>
              <a:gdLst/>
              <a:ahLst/>
              <a:cxnLst/>
              <a:rect l="l" t="t" r="r" b="b"/>
              <a:pathLst>
                <a:path w="3204" h="2168" extrusionOk="0">
                  <a:moveTo>
                    <a:pt x="84" y="0"/>
                  </a:moveTo>
                  <a:cubicBezTo>
                    <a:pt x="36" y="167"/>
                    <a:pt x="0" y="334"/>
                    <a:pt x="0" y="512"/>
                  </a:cubicBezTo>
                  <a:cubicBezTo>
                    <a:pt x="0" y="1417"/>
                    <a:pt x="751" y="2167"/>
                    <a:pt x="1655" y="2167"/>
                  </a:cubicBezTo>
                  <a:cubicBezTo>
                    <a:pt x="2370" y="2167"/>
                    <a:pt x="2965" y="1715"/>
                    <a:pt x="3203" y="1095"/>
                  </a:cubicBezTo>
                  <a:lnTo>
                    <a:pt x="1191" y="393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3"/>
            <p:cNvSpPr/>
            <p:nvPr/>
          </p:nvSpPr>
          <p:spPr>
            <a:xfrm>
              <a:off x="3424864" y="2485675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5" y="0"/>
                  </a:moveTo>
                  <a:cubicBezTo>
                    <a:pt x="738" y="0"/>
                    <a:pt x="0" y="738"/>
                    <a:pt x="0" y="1643"/>
                  </a:cubicBezTo>
                  <a:cubicBezTo>
                    <a:pt x="0" y="2560"/>
                    <a:pt x="738" y="3298"/>
                    <a:pt x="1655" y="3298"/>
                  </a:cubicBezTo>
                  <a:cubicBezTo>
                    <a:pt x="2560" y="3298"/>
                    <a:pt x="3298" y="2560"/>
                    <a:pt x="3298" y="1643"/>
                  </a:cubicBezTo>
                  <a:cubicBezTo>
                    <a:pt x="3298" y="738"/>
                    <a:pt x="2560" y="0"/>
                    <a:pt x="165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3"/>
            <p:cNvSpPr/>
            <p:nvPr/>
          </p:nvSpPr>
          <p:spPr>
            <a:xfrm>
              <a:off x="3530938" y="2518124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3" y="1"/>
                  </a:moveTo>
                  <a:cubicBezTo>
                    <a:pt x="739" y="1"/>
                    <a:pt x="0" y="739"/>
                    <a:pt x="0" y="1644"/>
                  </a:cubicBezTo>
                  <a:cubicBezTo>
                    <a:pt x="0" y="2561"/>
                    <a:pt x="739" y="3299"/>
                    <a:pt x="1643" y="3299"/>
                  </a:cubicBezTo>
                  <a:cubicBezTo>
                    <a:pt x="2560" y="3299"/>
                    <a:pt x="3298" y="2561"/>
                    <a:pt x="3298" y="1644"/>
                  </a:cubicBezTo>
                  <a:cubicBezTo>
                    <a:pt x="3298" y="739"/>
                    <a:pt x="2560" y="1"/>
                    <a:pt x="1643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3"/>
            <p:cNvSpPr/>
            <p:nvPr/>
          </p:nvSpPr>
          <p:spPr>
            <a:xfrm>
              <a:off x="3720382" y="2589341"/>
              <a:ext cx="18244" cy="31200"/>
            </a:xfrm>
            <a:custGeom>
              <a:avLst/>
              <a:gdLst/>
              <a:ahLst/>
              <a:cxnLst/>
              <a:rect l="l" t="t" r="r" b="b"/>
              <a:pathLst>
                <a:path w="1894" h="3239" extrusionOk="0">
                  <a:moveTo>
                    <a:pt x="1656" y="0"/>
                  </a:moveTo>
                  <a:cubicBezTo>
                    <a:pt x="739" y="0"/>
                    <a:pt x="1" y="739"/>
                    <a:pt x="1" y="1644"/>
                  </a:cubicBezTo>
                  <a:cubicBezTo>
                    <a:pt x="1" y="2406"/>
                    <a:pt x="501" y="3037"/>
                    <a:pt x="1203" y="3239"/>
                  </a:cubicBezTo>
                  <a:lnTo>
                    <a:pt x="1620" y="1286"/>
                  </a:lnTo>
                  <a:lnTo>
                    <a:pt x="1894" y="12"/>
                  </a:lnTo>
                  <a:cubicBezTo>
                    <a:pt x="1822" y="0"/>
                    <a:pt x="1739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3"/>
            <p:cNvSpPr/>
            <p:nvPr/>
          </p:nvSpPr>
          <p:spPr>
            <a:xfrm>
              <a:off x="3392637" y="2563653"/>
              <a:ext cx="19159" cy="31315"/>
            </a:xfrm>
            <a:custGeom>
              <a:avLst/>
              <a:gdLst/>
              <a:ahLst/>
              <a:cxnLst/>
              <a:rect l="l" t="t" r="r" b="b"/>
              <a:pathLst>
                <a:path w="1989" h="3251" extrusionOk="0">
                  <a:moveTo>
                    <a:pt x="346" y="0"/>
                  </a:moveTo>
                  <a:cubicBezTo>
                    <a:pt x="227" y="0"/>
                    <a:pt x="108" y="12"/>
                    <a:pt x="0" y="36"/>
                  </a:cubicBezTo>
                  <a:cubicBezTo>
                    <a:pt x="227" y="1084"/>
                    <a:pt x="477" y="2167"/>
                    <a:pt x="727" y="3251"/>
                  </a:cubicBezTo>
                  <a:cubicBezTo>
                    <a:pt x="1465" y="3084"/>
                    <a:pt x="1989" y="2429"/>
                    <a:pt x="1989" y="1655"/>
                  </a:cubicBezTo>
                  <a:cubicBezTo>
                    <a:pt x="1989" y="739"/>
                    <a:pt x="1251" y="0"/>
                    <a:pt x="34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3"/>
            <p:cNvSpPr/>
            <p:nvPr/>
          </p:nvSpPr>
          <p:spPr>
            <a:xfrm>
              <a:off x="3641258" y="2542781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5" y="1"/>
                  </a:moveTo>
                  <a:cubicBezTo>
                    <a:pt x="738" y="1"/>
                    <a:pt x="0" y="739"/>
                    <a:pt x="0" y="1656"/>
                  </a:cubicBezTo>
                  <a:cubicBezTo>
                    <a:pt x="0" y="2560"/>
                    <a:pt x="738" y="3299"/>
                    <a:pt x="1655" y="3299"/>
                  </a:cubicBezTo>
                  <a:cubicBezTo>
                    <a:pt x="2560" y="3299"/>
                    <a:pt x="3298" y="2560"/>
                    <a:pt x="3298" y="1656"/>
                  </a:cubicBezTo>
                  <a:cubicBezTo>
                    <a:pt x="3298" y="739"/>
                    <a:pt x="2560" y="1"/>
                    <a:pt x="1655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3"/>
            <p:cNvSpPr/>
            <p:nvPr/>
          </p:nvSpPr>
          <p:spPr>
            <a:xfrm>
              <a:off x="3673023" y="2391064"/>
              <a:ext cx="31893" cy="31778"/>
            </a:xfrm>
            <a:custGeom>
              <a:avLst/>
              <a:gdLst/>
              <a:ahLst/>
              <a:cxnLst/>
              <a:rect l="l" t="t" r="r" b="b"/>
              <a:pathLst>
                <a:path w="3311" h="3299" extrusionOk="0">
                  <a:moveTo>
                    <a:pt x="1655" y="1"/>
                  </a:moveTo>
                  <a:cubicBezTo>
                    <a:pt x="738" y="1"/>
                    <a:pt x="0" y="739"/>
                    <a:pt x="0" y="1644"/>
                  </a:cubicBezTo>
                  <a:cubicBezTo>
                    <a:pt x="0" y="2560"/>
                    <a:pt x="738" y="3299"/>
                    <a:pt x="1655" y="3299"/>
                  </a:cubicBezTo>
                  <a:cubicBezTo>
                    <a:pt x="2572" y="3299"/>
                    <a:pt x="3310" y="2560"/>
                    <a:pt x="3310" y="1644"/>
                  </a:cubicBezTo>
                  <a:cubicBezTo>
                    <a:pt x="3310" y="739"/>
                    <a:pt x="2572" y="1"/>
                    <a:pt x="1655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3"/>
            <p:cNvSpPr/>
            <p:nvPr/>
          </p:nvSpPr>
          <p:spPr>
            <a:xfrm>
              <a:off x="3737700" y="2343358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3" y="1"/>
                  </a:moveTo>
                  <a:cubicBezTo>
                    <a:pt x="739" y="1"/>
                    <a:pt x="0" y="739"/>
                    <a:pt x="0" y="1644"/>
                  </a:cubicBezTo>
                  <a:cubicBezTo>
                    <a:pt x="0" y="2560"/>
                    <a:pt x="739" y="3299"/>
                    <a:pt x="1643" y="3299"/>
                  </a:cubicBezTo>
                  <a:cubicBezTo>
                    <a:pt x="2560" y="3299"/>
                    <a:pt x="3298" y="2560"/>
                    <a:pt x="3298" y="1644"/>
                  </a:cubicBezTo>
                  <a:cubicBezTo>
                    <a:pt x="3298" y="739"/>
                    <a:pt x="2560" y="1"/>
                    <a:pt x="1643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3"/>
            <p:cNvSpPr/>
            <p:nvPr/>
          </p:nvSpPr>
          <p:spPr>
            <a:xfrm>
              <a:off x="3682308" y="2287966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44" y="1"/>
                  </a:moveTo>
                  <a:cubicBezTo>
                    <a:pt x="739" y="1"/>
                    <a:pt x="1" y="739"/>
                    <a:pt x="1" y="1656"/>
                  </a:cubicBezTo>
                  <a:cubicBezTo>
                    <a:pt x="1" y="2561"/>
                    <a:pt x="739" y="3299"/>
                    <a:pt x="1644" y="3299"/>
                  </a:cubicBezTo>
                  <a:cubicBezTo>
                    <a:pt x="2561" y="3299"/>
                    <a:pt x="3299" y="2561"/>
                    <a:pt x="3299" y="1656"/>
                  </a:cubicBezTo>
                  <a:cubicBezTo>
                    <a:pt x="3299" y="739"/>
                    <a:pt x="2561" y="1"/>
                    <a:pt x="1644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23"/>
            <p:cNvSpPr/>
            <p:nvPr/>
          </p:nvSpPr>
          <p:spPr>
            <a:xfrm>
              <a:off x="3562703" y="2623860"/>
              <a:ext cx="31778" cy="31893"/>
            </a:xfrm>
            <a:custGeom>
              <a:avLst/>
              <a:gdLst/>
              <a:ahLst/>
              <a:cxnLst/>
              <a:rect l="l" t="t" r="r" b="b"/>
              <a:pathLst>
                <a:path w="3299" h="3311" extrusionOk="0">
                  <a:moveTo>
                    <a:pt x="1655" y="0"/>
                  </a:moveTo>
                  <a:cubicBezTo>
                    <a:pt x="739" y="0"/>
                    <a:pt x="0" y="738"/>
                    <a:pt x="0" y="1655"/>
                  </a:cubicBezTo>
                  <a:cubicBezTo>
                    <a:pt x="0" y="2572"/>
                    <a:pt x="739" y="3310"/>
                    <a:pt x="1655" y="3310"/>
                  </a:cubicBezTo>
                  <a:cubicBezTo>
                    <a:pt x="2560" y="3310"/>
                    <a:pt x="3298" y="2572"/>
                    <a:pt x="3298" y="1655"/>
                  </a:cubicBezTo>
                  <a:cubicBezTo>
                    <a:pt x="3298" y="738"/>
                    <a:pt x="2560" y="0"/>
                    <a:pt x="165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0" name="Google Shape;760;p23"/>
            <p:cNvSpPr/>
            <p:nvPr/>
          </p:nvSpPr>
          <p:spPr>
            <a:xfrm>
              <a:off x="3470383" y="2688190"/>
              <a:ext cx="31893" cy="31778"/>
            </a:xfrm>
            <a:custGeom>
              <a:avLst/>
              <a:gdLst/>
              <a:ahLst/>
              <a:cxnLst/>
              <a:rect l="l" t="t" r="r" b="b"/>
              <a:pathLst>
                <a:path w="3311" h="3299" extrusionOk="0">
                  <a:moveTo>
                    <a:pt x="1656" y="1"/>
                  </a:moveTo>
                  <a:cubicBezTo>
                    <a:pt x="739" y="1"/>
                    <a:pt x="1" y="739"/>
                    <a:pt x="1" y="1656"/>
                  </a:cubicBezTo>
                  <a:cubicBezTo>
                    <a:pt x="1" y="2560"/>
                    <a:pt x="739" y="3299"/>
                    <a:pt x="1656" y="3299"/>
                  </a:cubicBezTo>
                  <a:cubicBezTo>
                    <a:pt x="2573" y="3299"/>
                    <a:pt x="3311" y="2560"/>
                    <a:pt x="3311" y="1656"/>
                  </a:cubicBezTo>
                  <a:cubicBezTo>
                    <a:pt x="3311" y="739"/>
                    <a:pt x="2573" y="1"/>
                    <a:pt x="1656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3"/>
            <p:cNvSpPr/>
            <p:nvPr/>
          </p:nvSpPr>
          <p:spPr>
            <a:xfrm>
              <a:off x="3416379" y="2720986"/>
              <a:ext cx="15258" cy="30863"/>
            </a:xfrm>
            <a:custGeom>
              <a:avLst/>
              <a:gdLst/>
              <a:ahLst/>
              <a:cxnLst/>
              <a:rect l="l" t="t" r="r" b="b"/>
              <a:pathLst>
                <a:path w="1584" h="3204" extrusionOk="0">
                  <a:moveTo>
                    <a:pt x="524" y="1"/>
                  </a:moveTo>
                  <a:cubicBezTo>
                    <a:pt x="405" y="929"/>
                    <a:pt x="238" y="1894"/>
                    <a:pt x="60" y="2894"/>
                  </a:cubicBezTo>
                  <a:cubicBezTo>
                    <a:pt x="36" y="3001"/>
                    <a:pt x="24" y="3108"/>
                    <a:pt x="0" y="3204"/>
                  </a:cubicBezTo>
                  <a:cubicBezTo>
                    <a:pt x="869" y="3168"/>
                    <a:pt x="1584" y="2442"/>
                    <a:pt x="1584" y="1549"/>
                  </a:cubicBezTo>
                  <a:cubicBezTo>
                    <a:pt x="1584" y="846"/>
                    <a:pt x="1143" y="251"/>
                    <a:pt x="524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3"/>
            <p:cNvSpPr/>
            <p:nvPr/>
          </p:nvSpPr>
          <p:spPr>
            <a:xfrm>
              <a:off x="3448481" y="2595418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6" y="0"/>
                  </a:moveTo>
                  <a:cubicBezTo>
                    <a:pt x="739" y="0"/>
                    <a:pt x="1" y="739"/>
                    <a:pt x="1" y="1655"/>
                  </a:cubicBezTo>
                  <a:cubicBezTo>
                    <a:pt x="1" y="2572"/>
                    <a:pt x="739" y="3310"/>
                    <a:pt x="1656" y="3310"/>
                  </a:cubicBezTo>
                  <a:cubicBezTo>
                    <a:pt x="2573" y="3310"/>
                    <a:pt x="3311" y="2572"/>
                    <a:pt x="3311" y="1655"/>
                  </a:cubicBezTo>
                  <a:cubicBezTo>
                    <a:pt x="3311" y="739"/>
                    <a:pt x="2573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3"/>
            <p:cNvSpPr/>
            <p:nvPr/>
          </p:nvSpPr>
          <p:spPr>
            <a:xfrm>
              <a:off x="3596192" y="2434184"/>
              <a:ext cx="31884" cy="31778"/>
            </a:xfrm>
            <a:custGeom>
              <a:avLst/>
              <a:gdLst/>
              <a:ahLst/>
              <a:cxnLst/>
              <a:rect l="l" t="t" r="r" b="b"/>
              <a:pathLst>
                <a:path w="3310" h="3299" extrusionOk="0">
                  <a:moveTo>
                    <a:pt x="1655" y="0"/>
                  </a:moveTo>
                  <a:cubicBezTo>
                    <a:pt x="750" y="0"/>
                    <a:pt x="0" y="739"/>
                    <a:pt x="0" y="1643"/>
                  </a:cubicBezTo>
                  <a:cubicBezTo>
                    <a:pt x="0" y="2560"/>
                    <a:pt x="750" y="3298"/>
                    <a:pt x="1655" y="3298"/>
                  </a:cubicBezTo>
                  <a:cubicBezTo>
                    <a:pt x="2572" y="3298"/>
                    <a:pt x="3310" y="2560"/>
                    <a:pt x="3310" y="1643"/>
                  </a:cubicBezTo>
                  <a:cubicBezTo>
                    <a:pt x="3310" y="739"/>
                    <a:pt x="2572" y="0"/>
                    <a:pt x="1655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3"/>
            <p:cNvSpPr/>
            <p:nvPr/>
          </p:nvSpPr>
          <p:spPr>
            <a:xfrm>
              <a:off x="3700541" y="2480166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6" y="1"/>
                  </a:moveTo>
                  <a:cubicBezTo>
                    <a:pt x="751" y="1"/>
                    <a:pt x="1" y="751"/>
                    <a:pt x="1" y="1656"/>
                  </a:cubicBezTo>
                  <a:cubicBezTo>
                    <a:pt x="1" y="2572"/>
                    <a:pt x="751" y="3311"/>
                    <a:pt x="1656" y="3311"/>
                  </a:cubicBezTo>
                  <a:cubicBezTo>
                    <a:pt x="2573" y="3311"/>
                    <a:pt x="3311" y="2572"/>
                    <a:pt x="3311" y="1656"/>
                  </a:cubicBezTo>
                  <a:cubicBezTo>
                    <a:pt x="3311" y="751"/>
                    <a:pt x="2573" y="1"/>
                    <a:pt x="1656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3"/>
            <p:cNvSpPr/>
            <p:nvPr/>
          </p:nvSpPr>
          <p:spPr>
            <a:xfrm>
              <a:off x="3661668" y="2652187"/>
              <a:ext cx="31778" cy="31778"/>
            </a:xfrm>
            <a:custGeom>
              <a:avLst/>
              <a:gdLst/>
              <a:ahLst/>
              <a:cxnLst/>
              <a:rect l="l" t="t" r="r" b="b"/>
              <a:pathLst>
                <a:path w="3299" h="3299" extrusionOk="0">
                  <a:moveTo>
                    <a:pt x="1656" y="0"/>
                  </a:moveTo>
                  <a:cubicBezTo>
                    <a:pt x="739" y="0"/>
                    <a:pt x="1" y="738"/>
                    <a:pt x="1" y="1655"/>
                  </a:cubicBezTo>
                  <a:cubicBezTo>
                    <a:pt x="1" y="2560"/>
                    <a:pt x="739" y="3298"/>
                    <a:pt x="1656" y="3298"/>
                  </a:cubicBezTo>
                  <a:cubicBezTo>
                    <a:pt x="2560" y="3298"/>
                    <a:pt x="3299" y="2560"/>
                    <a:pt x="3299" y="1655"/>
                  </a:cubicBezTo>
                  <a:cubicBezTo>
                    <a:pt x="3299" y="738"/>
                    <a:pt x="2560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3"/>
            <p:cNvSpPr/>
            <p:nvPr/>
          </p:nvSpPr>
          <p:spPr>
            <a:xfrm>
              <a:off x="3573943" y="2732110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5" y="1"/>
                  </a:moveTo>
                  <a:cubicBezTo>
                    <a:pt x="738" y="1"/>
                    <a:pt x="0" y="751"/>
                    <a:pt x="0" y="1656"/>
                  </a:cubicBezTo>
                  <a:cubicBezTo>
                    <a:pt x="0" y="2572"/>
                    <a:pt x="738" y="3311"/>
                    <a:pt x="1655" y="3311"/>
                  </a:cubicBezTo>
                  <a:cubicBezTo>
                    <a:pt x="2560" y="3311"/>
                    <a:pt x="3310" y="2572"/>
                    <a:pt x="3310" y="1656"/>
                  </a:cubicBezTo>
                  <a:cubicBezTo>
                    <a:pt x="3310" y="751"/>
                    <a:pt x="2560" y="1"/>
                    <a:pt x="1655" y="1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3"/>
            <p:cNvSpPr/>
            <p:nvPr/>
          </p:nvSpPr>
          <p:spPr>
            <a:xfrm>
              <a:off x="3470383" y="2781771"/>
              <a:ext cx="31893" cy="31893"/>
            </a:xfrm>
            <a:custGeom>
              <a:avLst/>
              <a:gdLst/>
              <a:ahLst/>
              <a:cxnLst/>
              <a:rect l="l" t="t" r="r" b="b"/>
              <a:pathLst>
                <a:path w="3311" h="3311" extrusionOk="0">
                  <a:moveTo>
                    <a:pt x="1656" y="0"/>
                  </a:moveTo>
                  <a:cubicBezTo>
                    <a:pt x="739" y="0"/>
                    <a:pt x="1" y="738"/>
                    <a:pt x="1" y="1655"/>
                  </a:cubicBezTo>
                  <a:cubicBezTo>
                    <a:pt x="1" y="2572"/>
                    <a:pt x="739" y="3310"/>
                    <a:pt x="1656" y="3310"/>
                  </a:cubicBezTo>
                  <a:cubicBezTo>
                    <a:pt x="2561" y="3310"/>
                    <a:pt x="3311" y="2572"/>
                    <a:pt x="3311" y="1655"/>
                  </a:cubicBezTo>
                  <a:cubicBezTo>
                    <a:pt x="3311" y="738"/>
                    <a:pt x="2561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3"/>
            <p:cNvSpPr/>
            <p:nvPr/>
          </p:nvSpPr>
          <p:spPr>
            <a:xfrm>
              <a:off x="3668660" y="2771677"/>
              <a:ext cx="31893" cy="31778"/>
            </a:xfrm>
            <a:custGeom>
              <a:avLst/>
              <a:gdLst/>
              <a:ahLst/>
              <a:cxnLst/>
              <a:rect l="l" t="t" r="r" b="b"/>
              <a:pathLst>
                <a:path w="3311" h="3299" extrusionOk="0">
                  <a:moveTo>
                    <a:pt x="1656" y="0"/>
                  </a:moveTo>
                  <a:cubicBezTo>
                    <a:pt x="751" y="0"/>
                    <a:pt x="1" y="739"/>
                    <a:pt x="1" y="1643"/>
                  </a:cubicBezTo>
                  <a:cubicBezTo>
                    <a:pt x="1" y="2560"/>
                    <a:pt x="751" y="3298"/>
                    <a:pt x="1656" y="3298"/>
                  </a:cubicBezTo>
                  <a:cubicBezTo>
                    <a:pt x="2573" y="3298"/>
                    <a:pt x="3311" y="2560"/>
                    <a:pt x="3311" y="1643"/>
                  </a:cubicBezTo>
                  <a:cubicBezTo>
                    <a:pt x="3311" y="739"/>
                    <a:pt x="2573" y="0"/>
                    <a:pt x="1656" y="0"/>
                  </a:cubicBezTo>
                  <a:close/>
                </a:path>
              </a:pathLst>
            </a:custGeom>
            <a:solidFill>
              <a:srgbClr val="4452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23"/>
            <p:cNvSpPr/>
            <p:nvPr/>
          </p:nvSpPr>
          <p:spPr>
            <a:xfrm>
              <a:off x="3456967" y="2221691"/>
              <a:ext cx="210807" cy="164379"/>
            </a:xfrm>
            <a:custGeom>
              <a:avLst/>
              <a:gdLst/>
              <a:ahLst/>
              <a:cxnLst/>
              <a:rect l="l" t="t" r="r" b="b"/>
              <a:pathLst>
                <a:path w="21885" h="17065" extrusionOk="0">
                  <a:moveTo>
                    <a:pt x="5585" y="0"/>
                  </a:moveTo>
                  <a:cubicBezTo>
                    <a:pt x="5585" y="0"/>
                    <a:pt x="3120" y="441"/>
                    <a:pt x="1" y="1203"/>
                  </a:cubicBezTo>
                  <a:cubicBezTo>
                    <a:pt x="1371" y="6086"/>
                    <a:pt x="5182" y="17064"/>
                    <a:pt x="11961" y="17064"/>
                  </a:cubicBezTo>
                  <a:cubicBezTo>
                    <a:pt x="12190" y="17064"/>
                    <a:pt x="12422" y="17052"/>
                    <a:pt x="12657" y="17026"/>
                  </a:cubicBezTo>
                  <a:cubicBezTo>
                    <a:pt x="18753" y="16371"/>
                    <a:pt x="21039" y="7787"/>
                    <a:pt x="21885" y="2048"/>
                  </a:cubicBezTo>
                  <a:lnTo>
                    <a:pt x="18146" y="726"/>
                  </a:lnTo>
                  <a:cubicBezTo>
                    <a:pt x="18146" y="726"/>
                    <a:pt x="17083" y="1087"/>
                    <a:pt x="14595" y="1087"/>
                  </a:cubicBezTo>
                  <a:cubicBezTo>
                    <a:pt x="12585" y="1087"/>
                    <a:pt x="9645" y="852"/>
                    <a:pt x="5585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3"/>
            <p:cNvSpPr/>
            <p:nvPr/>
          </p:nvSpPr>
          <p:spPr>
            <a:xfrm>
              <a:off x="3313282" y="2794042"/>
              <a:ext cx="525848" cy="600972"/>
            </a:xfrm>
            <a:custGeom>
              <a:avLst/>
              <a:gdLst/>
              <a:ahLst/>
              <a:cxnLst/>
              <a:rect l="l" t="t" r="r" b="b"/>
              <a:pathLst>
                <a:path w="54591" h="62390" extrusionOk="0">
                  <a:moveTo>
                    <a:pt x="43577" y="0"/>
                  </a:moveTo>
                  <a:cubicBezTo>
                    <a:pt x="38091" y="1619"/>
                    <a:pt x="32470" y="2179"/>
                    <a:pt x="27315" y="2179"/>
                  </a:cubicBezTo>
                  <a:cubicBezTo>
                    <a:pt x="19920" y="2179"/>
                    <a:pt x="13485" y="1026"/>
                    <a:pt x="9787" y="191"/>
                  </a:cubicBezTo>
                  <a:cubicBezTo>
                    <a:pt x="9502" y="1465"/>
                    <a:pt x="9204" y="2774"/>
                    <a:pt x="8894" y="4120"/>
                  </a:cubicBezTo>
                  <a:cubicBezTo>
                    <a:pt x="8763" y="4667"/>
                    <a:pt x="8632" y="5215"/>
                    <a:pt x="8501" y="5763"/>
                  </a:cubicBezTo>
                  <a:cubicBezTo>
                    <a:pt x="8406" y="6191"/>
                    <a:pt x="8311" y="6620"/>
                    <a:pt x="8204" y="7049"/>
                  </a:cubicBezTo>
                  <a:cubicBezTo>
                    <a:pt x="8120" y="7370"/>
                    <a:pt x="8049" y="7703"/>
                    <a:pt x="7966" y="8037"/>
                  </a:cubicBezTo>
                  <a:cubicBezTo>
                    <a:pt x="7358" y="10585"/>
                    <a:pt x="6727" y="13168"/>
                    <a:pt x="6120" y="15740"/>
                  </a:cubicBezTo>
                  <a:cubicBezTo>
                    <a:pt x="5894" y="16716"/>
                    <a:pt x="5668" y="17693"/>
                    <a:pt x="5453" y="18645"/>
                  </a:cubicBezTo>
                  <a:cubicBezTo>
                    <a:pt x="5406" y="18860"/>
                    <a:pt x="5358" y="19074"/>
                    <a:pt x="5311" y="19276"/>
                  </a:cubicBezTo>
                  <a:cubicBezTo>
                    <a:pt x="5156" y="19967"/>
                    <a:pt x="5013" y="20669"/>
                    <a:pt x="4858" y="21348"/>
                  </a:cubicBezTo>
                  <a:cubicBezTo>
                    <a:pt x="4418" y="23432"/>
                    <a:pt x="4037" y="25456"/>
                    <a:pt x="3715" y="27361"/>
                  </a:cubicBezTo>
                  <a:cubicBezTo>
                    <a:pt x="3537" y="28385"/>
                    <a:pt x="3394" y="29361"/>
                    <a:pt x="3286" y="30301"/>
                  </a:cubicBezTo>
                  <a:cubicBezTo>
                    <a:pt x="3203" y="30944"/>
                    <a:pt x="3132" y="31563"/>
                    <a:pt x="3084" y="32159"/>
                  </a:cubicBezTo>
                  <a:cubicBezTo>
                    <a:pt x="3060" y="32361"/>
                    <a:pt x="3036" y="32564"/>
                    <a:pt x="3025" y="32766"/>
                  </a:cubicBezTo>
                  <a:lnTo>
                    <a:pt x="2834" y="34254"/>
                  </a:lnTo>
                  <a:lnTo>
                    <a:pt x="2239" y="39124"/>
                  </a:lnTo>
                  <a:lnTo>
                    <a:pt x="1882" y="42089"/>
                  </a:lnTo>
                  <a:lnTo>
                    <a:pt x="1572" y="44565"/>
                  </a:lnTo>
                  <a:lnTo>
                    <a:pt x="1310" y="46661"/>
                  </a:lnTo>
                  <a:lnTo>
                    <a:pt x="798" y="50875"/>
                  </a:lnTo>
                  <a:lnTo>
                    <a:pt x="548" y="52852"/>
                  </a:lnTo>
                  <a:lnTo>
                    <a:pt x="429" y="53840"/>
                  </a:lnTo>
                  <a:lnTo>
                    <a:pt x="0" y="57340"/>
                  </a:lnTo>
                  <a:cubicBezTo>
                    <a:pt x="6747" y="60509"/>
                    <a:pt x="15833" y="62389"/>
                    <a:pt x="25239" y="62389"/>
                  </a:cubicBezTo>
                  <a:cubicBezTo>
                    <a:pt x="35520" y="62389"/>
                    <a:pt x="46184" y="60142"/>
                    <a:pt x="54591" y="54876"/>
                  </a:cubicBezTo>
                  <a:lnTo>
                    <a:pt x="54317" y="53233"/>
                  </a:lnTo>
                  <a:lnTo>
                    <a:pt x="53864" y="50494"/>
                  </a:lnTo>
                  <a:lnTo>
                    <a:pt x="53829" y="50280"/>
                  </a:lnTo>
                  <a:lnTo>
                    <a:pt x="52959" y="45089"/>
                  </a:lnTo>
                  <a:lnTo>
                    <a:pt x="52614" y="42993"/>
                  </a:lnTo>
                  <a:lnTo>
                    <a:pt x="52400" y="41731"/>
                  </a:lnTo>
                  <a:lnTo>
                    <a:pt x="51912" y="38802"/>
                  </a:lnTo>
                  <a:lnTo>
                    <a:pt x="50935" y="32945"/>
                  </a:lnTo>
                  <a:lnTo>
                    <a:pt x="50578" y="30801"/>
                  </a:lnTo>
                  <a:lnTo>
                    <a:pt x="50542" y="30611"/>
                  </a:lnTo>
                  <a:lnTo>
                    <a:pt x="50435" y="30159"/>
                  </a:lnTo>
                  <a:lnTo>
                    <a:pt x="49792" y="27289"/>
                  </a:lnTo>
                  <a:lnTo>
                    <a:pt x="48316" y="20836"/>
                  </a:lnTo>
                  <a:lnTo>
                    <a:pt x="47828" y="18669"/>
                  </a:lnTo>
                  <a:lnTo>
                    <a:pt x="47816" y="18610"/>
                  </a:lnTo>
                  <a:lnTo>
                    <a:pt x="47161" y="15788"/>
                  </a:lnTo>
                  <a:lnTo>
                    <a:pt x="45935" y="10335"/>
                  </a:lnTo>
                  <a:lnTo>
                    <a:pt x="45447" y="8239"/>
                  </a:lnTo>
                  <a:lnTo>
                    <a:pt x="45185" y="7084"/>
                  </a:lnTo>
                  <a:lnTo>
                    <a:pt x="44530" y="4179"/>
                  </a:lnTo>
                  <a:lnTo>
                    <a:pt x="43577" y="0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3"/>
            <p:cNvSpPr/>
            <p:nvPr/>
          </p:nvSpPr>
          <p:spPr>
            <a:xfrm>
              <a:off x="3389998" y="2848663"/>
              <a:ext cx="365630" cy="62823"/>
            </a:xfrm>
            <a:custGeom>
              <a:avLst/>
              <a:gdLst/>
              <a:ahLst/>
              <a:cxnLst/>
              <a:rect l="l" t="t" r="r" b="b"/>
              <a:pathLst>
                <a:path w="37958" h="6522" extrusionOk="0">
                  <a:moveTo>
                    <a:pt x="1816" y="0"/>
                  </a:moveTo>
                  <a:cubicBezTo>
                    <a:pt x="1382" y="0"/>
                    <a:pt x="955" y="31"/>
                    <a:pt x="536" y="92"/>
                  </a:cubicBezTo>
                  <a:cubicBezTo>
                    <a:pt x="441" y="520"/>
                    <a:pt x="346" y="949"/>
                    <a:pt x="239" y="1378"/>
                  </a:cubicBezTo>
                  <a:cubicBezTo>
                    <a:pt x="155" y="1699"/>
                    <a:pt x="84" y="2032"/>
                    <a:pt x="1" y="2366"/>
                  </a:cubicBezTo>
                  <a:cubicBezTo>
                    <a:pt x="96" y="2342"/>
                    <a:pt x="203" y="2306"/>
                    <a:pt x="310" y="2282"/>
                  </a:cubicBezTo>
                  <a:cubicBezTo>
                    <a:pt x="799" y="2169"/>
                    <a:pt x="1306" y="2112"/>
                    <a:pt x="1831" y="2112"/>
                  </a:cubicBezTo>
                  <a:cubicBezTo>
                    <a:pt x="4005" y="2112"/>
                    <a:pt x="6487" y="3086"/>
                    <a:pt x="9240" y="5033"/>
                  </a:cubicBezTo>
                  <a:cubicBezTo>
                    <a:pt x="10764" y="6116"/>
                    <a:pt x="12145" y="6521"/>
                    <a:pt x="13419" y="6521"/>
                  </a:cubicBezTo>
                  <a:cubicBezTo>
                    <a:pt x="15407" y="6521"/>
                    <a:pt x="17134" y="5545"/>
                    <a:pt x="18741" y="4640"/>
                  </a:cubicBezTo>
                  <a:cubicBezTo>
                    <a:pt x="20454" y="3683"/>
                    <a:pt x="22096" y="2755"/>
                    <a:pt x="24097" y="2755"/>
                  </a:cubicBezTo>
                  <a:cubicBezTo>
                    <a:pt x="24933" y="2755"/>
                    <a:pt x="25832" y="2917"/>
                    <a:pt x="26825" y="3306"/>
                  </a:cubicBezTo>
                  <a:cubicBezTo>
                    <a:pt x="29518" y="4355"/>
                    <a:pt x="32273" y="5255"/>
                    <a:pt x="34789" y="5255"/>
                  </a:cubicBezTo>
                  <a:cubicBezTo>
                    <a:pt x="35901" y="5255"/>
                    <a:pt x="36966" y="5080"/>
                    <a:pt x="37958" y="4664"/>
                  </a:cubicBezTo>
                  <a:lnTo>
                    <a:pt x="37482" y="2568"/>
                  </a:lnTo>
                  <a:cubicBezTo>
                    <a:pt x="37458" y="2580"/>
                    <a:pt x="37446" y="2592"/>
                    <a:pt x="37422" y="2592"/>
                  </a:cubicBezTo>
                  <a:cubicBezTo>
                    <a:pt x="36668" y="2967"/>
                    <a:pt x="35814" y="3158"/>
                    <a:pt x="34798" y="3158"/>
                  </a:cubicBezTo>
                  <a:cubicBezTo>
                    <a:pt x="33008" y="3158"/>
                    <a:pt x="30717" y="2565"/>
                    <a:pt x="27587" y="1342"/>
                  </a:cubicBezTo>
                  <a:cubicBezTo>
                    <a:pt x="26330" y="851"/>
                    <a:pt x="25175" y="652"/>
                    <a:pt x="24108" y="652"/>
                  </a:cubicBezTo>
                  <a:cubicBezTo>
                    <a:pt x="21529" y="652"/>
                    <a:pt x="19465" y="1813"/>
                    <a:pt x="17705" y="2806"/>
                  </a:cubicBezTo>
                  <a:cubicBezTo>
                    <a:pt x="16150" y="3685"/>
                    <a:pt x="14851" y="4416"/>
                    <a:pt x="13446" y="4416"/>
                  </a:cubicBezTo>
                  <a:cubicBezTo>
                    <a:pt x="12528" y="4416"/>
                    <a:pt x="11564" y="4104"/>
                    <a:pt x="10454" y="3318"/>
                  </a:cubicBezTo>
                  <a:cubicBezTo>
                    <a:pt x="7338" y="1111"/>
                    <a:pt x="4441" y="0"/>
                    <a:pt x="1816" y="0"/>
                  </a:cubicBez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3"/>
            <p:cNvSpPr/>
            <p:nvPr/>
          </p:nvSpPr>
          <p:spPr>
            <a:xfrm>
              <a:off x="3325899" y="3208135"/>
              <a:ext cx="497519" cy="86827"/>
            </a:xfrm>
            <a:custGeom>
              <a:avLst/>
              <a:gdLst/>
              <a:ahLst/>
              <a:cxnLst/>
              <a:rect l="l" t="t" r="r" b="b"/>
              <a:pathLst>
                <a:path w="51650" h="9014" extrusionOk="0">
                  <a:moveTo>
                    <a:pt x="51304" y="0"/>
                  </a:moveTo>
                  <a:cubicBezTo>
                    <a:pt x="49459" y="298"/>
                    <a:pt x="47625" y="1001"/>
                    <a:pt x="45887" y="2286"/>
                  </a:cubicBezTo>
                  <a:cubicBezTo>
                    <a:pt x="42973" y="4453"/>
                    <a:pt x="41198" y="5376"/>
                    <a:pt x="38993" y="5376"/>
                  </a:cubicBezTo>
                  <a:cubicBezTo>
                    <a:pt x="37054" y="5376"/>
                    <a:pt x="34782" y="4662"/>
                    <a:pt x="31111" y="3453"/>
                  </a:cubicBezTo>
                  <a:cubicBezTo>
                    <a:pt x="29426" y="2895"/>
                    <a:pt x="27915" y="2669"/>
                    <a:pt x="26544" y="2669"/>
                  </a:cubicBezTo>
                  <a:cubicBezTo>
                    <a:pt x="23208" y="2669"/>
                    <a:pt x="20705" y="4008"/>
                    <a:pt x="18562" y="5156"/>
                  </a:cubicBezTo>
                  <a:cubicBezTo>
                    <a:pt x="16778" y="6108"/>
                    <a:pt x="15291" y="6904"/>
                    <a:pt x="13639" y="6904"/>
                  </a:cubicBezTo>
                  <a:cubicBezTo>
                    <a:pt x="12525" y="6904"/>
                    <a:pt x="11336" y="6541"/>
                    <a:pt x="9930" y="5620"/>
                  </a:cubicBezTo>
                  <a:cubicBezTo>
                    <a:pt x="5965" y="3013"/>
                    <a:pt x="2774" y="1882"/>
                    <a:pt x="262" y="1572"/>
                  </a:cubicBezTo>
                  <a:lnTo>
                    <a:pt x="0" y="3668"/>
                  </a:lnTo>
                  <a:cubicBezTo>
                    <a:pt x="2179" y="3941"/>
                    <a:pt x="5072" y="4942"/>
                    <a:pt x="8775" y="7382"/>
                  </a:cubicBezTo>
                  <a:cubicBezTo>
                    <a:pt x="10585" y="8573"/>
                    <a:pt x="12168" y="9013"/>
                    <a:pt x="13621" y="9013"/>
                  </a:cubicBezTo>
                  <a:cubicBezTo>
                    <a:pt x="15823" y="9013"/>
                    <a:pt x="17705" y="8001"/>
                    <a:pt x="19562" y="7013"/>
                  </a:cubicBezTo>
                  <a:cubicBezTo>
                    <a:pt x="21630" y="5904"/>
                    <a:pt x="23751" y="4764"/>
                    <a:pt x="26550" y="4764"/>
                  </a:cubicBezTo>
                  <a:cubicBezTo>
                    <a:pt x="27715" y="4764"/>
                    <a:pt x="28999" y="4962"/>
                    <a:pt x="30444" y="5442"/>
                  </a:cubicBezTo>
                  <a:cubicBezTo>
                    <a:pt x="34217" y="6692"/>
                    <a:pt x="36745" y="7467"/>
                    <a:pt x="39003" y="7467"/>
                  </a:cubicBezTo>
                  <a:cubicBezTo>
                    <a:pt x="41585" y="7467"/>
                    <a:pt x="43815" y="6454"/>
                    <a:pt x="47149" y="3977"/>
                  </a:cubicBezTo>
                  <a:cubicBezTo>
                    <a:pt x="48566" y="2929"/>
                    <a:pt x="50102" y="2346"/>
                    <a:pt x="51649" y="2096"/>
                  </a:cubicBezTo>
                  <a:lnTo>
                    <a:pt x="51304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3"/>
            <p:cNvSpPr/>
            <p:nvPr/>
          </p:nvSpPr>
          <p:spPr>
            <a:xfrm>
              <a:off x="3340578" y="3090706"/>
              <a:ext cx="463343" cy="82011"/>
            </a:xfrm>
            <a:custGeom>
              <a:avLst/>
              <a:gdLst/>
              <a:ahLst/>
              <a:cxnLst/>
              <a:rect l="l" t="t" r="r" b="b"/>
              <a:pathLst>
                <a:path w="48102" h="8514" extrusionOk="0">
                  <a:moveTo>
                    <a:pt x="47744" y="0"/>
                  </a:moveTo>
                  <a:cubicBezTo>
                    <a:pt x="46589" y="393"/>
                    <a:pt x="45458" y="977"/>
                    <a:pt x="44363" y="1786"/>
                  </a:cubicBezTo>
                  <a:cubicBezTo>
                    <a:pt x="41446" y="3955"/>
                    <a:pt x="39671" y="4881"/>
                    <a:pt x="37464" y="4881"/>
                  </a:cubicBezTo>
                  <a:cubicBezTo>
                    <a:pt x="35526" y="4881"/>
                    <a:pt x="33255" y="4167"/>
                    <a:pt x="29587" y="2953"/>
                  </a:cubicBezTo>
                  <a:cubicBezTo>
                    <a:pt x="27902" y="2395"/>
                    <a:pt x="26391" y="2169"/>
                    <a:pt x="25020" y="2169"/>
                  </a:cubicBezTo>
                  <a:cubicBezTo>
                    <a:pt x="21684" y="2169"/>
                    <a:pt x="19181" y="3508"/>
                    <a:pt x="17038" y="4656"/>
                  </a:cubicBezTo>
                  <a:cubicBezTo>
                    <a:pt x="15253" y="5609"/>
                    <a:pt x="13765" y="6409"/>
                    <a:pt x="12113" y="6409"/>
                  </a:cubicBezTo>
                  <a:cubicBezTo>
                    <a:pt x="10999" y="6409"/>
                    <a:pt x="9811" y="6045"/>
                    <a:pt x="8406" y="5120"/>
                  </a:cubicBezTo>
                  <a:cubicBezTo>
                    <a:pt x="5203" y="3001"/>
                    <a:pt x="2488" y="1870"/>
                    <a:pt x="238" y="1358"/>
                  </a:cubicBezTo>
                  <a:cubicBezTo>
                    <a:pt x="226" y="1560"/>
                    <a:pt x="202" y="1763"/>
                    <a:pt x="191" y="1965"/>
                  </a:cubicBezTo>
                  <a:lnTo>
                    <a:pt x="0" y="3453"/>
                  </a:lnTo>
                  <a:cubicBezTo>
                    <a:pt x="1953" y="3941"/>
                    <a:pt x="4346" y="4977"/>
                    <a:pt x="7251" y="6882"/>
                  </a:cubicBezTo>
                  <a:cubicBezTo>
                    <a:pt x="9061" y="8073"/>
                    <a:pt x="10644" y="8513"/>
                    <a:pt x="12097" y="8513"/>
                  </a:cubicBezTo>
                  <a:cubicBezTo>
                    <a:pt x="14299" y="8513"/>
                    <a:pt x="16181" y="7501"/>
                    <a:pt x="18038" y="6513"/>
                  </a:cubicBezTo>
                  <a:cubicBezTo>
                    <a:pt x="20103" y="5405"/>
                    <a:pt x="22221" y="4274"/>
                    <a:pt x="25013" y="4274"/>
                  </a:cubicBezTo>
                  <a:cubicBezTo>
                    <a:pt x="26182" y="4274"/>
                    <a:pt x="27469" y="4472"/>
                    <a:pt x="28920" y="4953"/>
                  </a:cubicBezTo>
                  <a:cubicBezTo>
                    <a:pt x="32696" y="6199"/>
                    <a:pt x="35224" y="6974"/>
                    <a:pt x="37484" y="6974"/>
                  </a:cubicBezTo>
                  <a:cubicBezTo>
                    <a:pt x="40064" y="6974"/>
                    <a:pt x="42293" y="5964"/>
                    <a:pt x="45625" y="3489"/>
                  </a:cubicBezTo>
                  <a:cubicBezTo>
                    <a:pt x="46423" y="2894"/>
                    <a:pt x="47244" y="2453"/>
                    <a:pt x="48101" y="2144"/>
                  </a:cubicBezTo>
                  <a:lnTo>
                    <a:pt x="47744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3"/>
            <p:cNvSpPr/>
            <p:nvPr/>
          </p:nvSpPr>
          <p:spPr>
            <a:xfrm>
              <a:off x="3360072" y="2973277"/>
              <a:ext cx="418609" cy="68824"/>
            </a:xfrm>
            <a:custGeom>
              <a:avLst/>
              <a:gdLst/>
              <a:ahLst/>
              <a:cxnLst/>
              <a:rect l="l" t="t" r="r" b="b"/>
              <a:pathLst>
                <a:path w="43458" h="7145" extrusionOk="0">
                  <a:moveTo>
                    <a:pt x="42958" y="1"/>
                  </a:moveTo>
                  <a:cubicBezTo>
                    <a:pt x="42755" y="131"/>
                    <a:pt x="42541" y="274"/>
                    <a:pt x="42339" y="429"/>
                  </a:cubicBezTo>
                  <a:cubicBezTo>
                    <a:pt x="39425" y="2589"/>
                    <a:pt x="37650" y="3513"/>
                    <a:pt x="35445" y="3513"/>
                  </a:cubicBezTo>
                  <a:cubicBezTo>
                    <a:pt x="33506" y="3513"/>
                    <a:pt x="31235" y="2799"/>
                    <a:pt x="27563" y="1584"/>
                  </a:cubicBezTo>
                  <a:cubicBezTo>
                    <a:pt x="25883" y="1031"/>
                    <a:pt x="24375" y="807"/>
                    <a:pt x="23007" y="807"/>
                  </a:cubicBezTo>
                  <a:cubicBezTo>
                    <a:pt x="19662" y="807"/>
                    <a:pt x="17152" y="2146"/>
                    <a:pt x="15014" y="3287"/>
                  </a:cubicBezTo>
                  <a:cubicBezTo>
                    <a:pt x="13232" y="4245"/>
                    <a:pt x="11747" y="5038"/>
                    <a:pt x="10098" y="5038"/>
                  </a:cubicBezTo>
                  <a:cubicBezTo>
                    <a:pt x="8982" y="5038"/>
                    <a:pt x="7791" y="4674"/>
                    <a:pt x="6382" y="3751"/>
                  </a:cubicBezTo>
                  <a:cubicBezTo>
                    <a:pt x="4179" y="2298"/>
                    <a:pt x="2203" y="1298"/>
                    <a:pt x="453" y="667"/>
                  </a:cubicBezTo>
                  <a:cubicBezTo>
                    <a:pt x="298" y="1358"/>
                    <a:pt x="155" y="2060"/>
                    <a:pt x="0" y="2739"/>
                  </a:cubicBezTo>
                  <a:cubicBezTo>
                    <a:pt x="1524" y="3322"/>
                    <a:pt x="3262" y="4215"/>
                    <a:pt x="5227" y="5513"/>
                  </a:cubicBezTo>
                  <a:cubicBezTo>
                    <a:pt x="7037" y="6704"/>
                    <a:pt x="8620" y="7144"/>
                    <a:pt x="10073" y="7144"/>
                  </a:cubicBezTo>
                  <a:cubicBezTo>
                    <a:pt x="12275" y="7144"/>
                    <a:pt x="14157" y="6144"/>
                    <a:pt x="16014" y="5144"/>
                  </a:cubicBezTo>
                  <a:cubicBezTo>
                    <a:pt x="18081" y="4043"/>
                    <a:pt x="20202" y="2907"/>
                    <a:pt x="22999" y="2907"/>
                  </a:cubicBezTo>
                  <a:cubicBezTo>
                    <a:pt x="24166" y="2907"/>
                    <a:pt x="25449" y="3104"/>
                    <a:pt x="26896" y="3584"/>
                  </a:cubicBezTo>
                  <a:cubicBezTo>
                    <a:pt x="30667" y="4828"/>
                    <a:pt x="33196" y="5603"/>
                    <a:pt x="35457" y="5603"/>
                  </a:cubicBezTo>
                  <a:cubicBezTo>
                    <a:pt x="38001" y="5603"/>
                    <a:pt x="40205" y="4622"/>
                    <a:pt x="43458" y="2227"/>
                  </a:cubicBezTo>
                  <a:lnTo>
                    <a:pt x="42970" y="60"/>
                  </a:lnTo>
                  <a:lnTo>
                    <a:pt x="42958" y="1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3"/>
            <p:cNvSpPr/>
            <p:nvPr/>
          </p:nvSpPr>
          <p:spPr>
            <a:xfrm>
              <a:off x="3313282" y="3280382"/>
              <a:ext cx="525848" cy="114588"/>
            </a:xfrm>
            <a:custGeom>
              <a:avLst/>
              <a:gdLst/>
              <a:ahLst/>
              <a:cxnLst/>
              <a:rect l="l" t="t" r="r" b="b"/>
              <a:pathLst>
                <a:path w="54591" h="11896" extrusionOk="0">
                  <a:moveTo>
                    <a:pt x="53864" y="0"/>
                  </a:moveTo>
                  <a:cubicBezTo>
                    <a:pt x="49530" y="2632"/>
                    <a:pt x="40636" y="6763"/>
                    <a:pt x="27301" y="6870"/>
                  </a:cubicBezTo>
                  <a:cubicBezTo>
                    <a:pt x="27051" y="6872"/>
                    <a:pt x="26803" y="6873"/>
                    <a:pt x="26556" y="6873"/>
                  </a:cubicBezTo>
                  <a:cubicBezTo>
                    <a:pt x="12893" y="6873"/>
                    <a:pt x="4314" y="3995"/>
                    <a:pt x="548" y="2358"/>
                  </a:cubicBezTo>
                  <a:lnTo>
                    <a:pt x="429" y="3358"/>
                  </a:lnTo>
                  <a:lnTo>
                    <a:pt x="0" y="6846"/>
                  </a:lnTo>
                  <a:cubicBezTo>
                    <a:pt x="6752" y="10015"/>
                    <a:pt x="15839" y="11895"/>
                    <a:pt x="25243" y="11895"/>
                  </a:cubicBezTo>
                  <a:cubicBezTo>
                    <a:pt x="35524" y="11895"/>
                    <a:pt x="46184" y="9648"/>
                    <a:pt x="54591" y="4382"/>
                  </a:cubicBezTo>
                  <a:lnTo>
                    <a:pt x="54317" y="2739"/>
                  </a:lnTo>
                  <a:lnTo>
                    <a:pt x="53864" y="0"/>
                  </a:lnTo>
                  <a:close/>
                </a:path>
              </a:pathLst>
            </a:custGeom>
            <a:solidFill>
              <a:srgbClr val="ED7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23"/>
            <p:cNvSpPr/>
            <p:nvPr/>
          </p:nvSpPr>
          <p:spPr>
            <a:xfrm>
              <a:off x="3339201" y="1727087"/>
              <a:ext cx="474006" cy="466897"/>
            </a:xfrm>
            <a:custGeom>
              <a:avLst/>
              <a:gdLst/>
              <a:ahLst/>
              <a:cxnLst/>
              <a:rect l="l" t="t" r="r" b="b"/>
              <a:pathLst>
                <a:path w="49209" h="48471" extrusionOk="0">
                  <a:moveTo>
                    <a:pt x="24609" y="1"/>
                  </a:moveTo>
                  <a:cubicBezTo>
                    <a:pt x="23685" y="1"/>
                    <a:pt x="22759" y="370"/>
                    <a:pt x="22074" y="1108"/>
                  </a:cubicBezTo>
                  <a:cubicBezTo>
                    <a:pt x="21401" y="1828"/>
                    <a:pt x="20480" y="2214"/>
                    <a:pt x="19542" y="2214"/>
                  </a:cubicBezTo>
                  <a:cubicBezTo>
                    <a:pt x="19055" y="2214"/>
                    <a:pt x="18562" y="2110"/>
                    <a:pt x="18098" y="1894"/>
                  </a:cubicBezTo>
                  <a:cubicBezTo>
                    <a:pt x="17630" y="1681"/>
                    <a:pt x="17140" y="1581"/>
                    <a:pt x="16660" y="1581"/>
                  </a:cubicBezTo>
                  <a:cubicBezTo>
                    <a:pt x="15259" y="1581"/>
                    <a:pt x="13933" y="2433"/>
                    <a:pt x="13419" y="3834"/>
                  </a:cubicBezTo>
                  <a:cubicBezTo>
                    <a:pt x="12908" y="5204"/>
                    <a:pt x="11605" y="6098"/>
                    <a:pt x="10161" y="6098"/>
                  </a:cubicBezTo>
                  <a:cubicBezTo>
                    <a:pt x="10124" y="6098"/>
                    <a:pt x="10086" y="6098"/>
                    <a:pt x="10049" y="6097"/>
                  </a:cubicBezTo>
                  <a:lnTo>
                    <a:pt x="10037" y="6097"/>
                  </a:lnTo>
                  <a:cubicBezTo>
                    <a:pt x="9989" y="6095"/>
                    <a:pt x="9940" y="6094"/>
                    <a:pt x="9892" y="6094"/>
                  </a:cubicBezTo>
                  <a:cubicBezTo>
                    <a:pt x="7958" y="6094"/>
                    <a:pt x="6384" y="7717"/>
                    <a:pt x="6465" y="9668"/>
                  </a:cubicBezTo>
                  <a:lnTo>
                    <a:pt x="6465" y="9680"/>
                  </a:lnTo>
                  <a:cubicBezTo>
                    <a:pt x="6513" y="11169"/>
                    <a:pt x="5608" y="12526"/>
                    <a:pt x="4215" y="13050"/>
                  </a:cubicBezTo>
                  <a:cubicBezTo>
                    <a:pt x="2322" y="13740"/>
                    <a:pt x="1429" y="15895"/>
                    <a:pt x="2274" y="17729"/>
                  </a:cubicBezTo>
                  <a:cubicBezTo>
                    <a:pt x="2893" y="19086"/>
                    <a:pt x="2572" y="20682"/>
                    <a:pt x="1477" y="21694"/>
                  </a:cubicBezTo>
                  <a:lnTo>
                    <a:pt x="1477" y="21706"/>
                  </a:lnTo>
                  <a:cubicBezTo>
                    <a:pt x="0" y="23075"/>
                    <a:pt x="0" y="25397"/>
                    <a:pt x="1477" y="26766"/>
                  </a:cubicBezTo>
                  <a:lnTo>
                    <a:pt x="1477" y="26778"/>
                  </a:lnTo>
                  <a:cubicBezTo>
                    <a:pt x="2572" y="27790"/>
                    <a:pt x="2893" y="29385"/>
                    <a:pt x="2274" y="30742"/>
                  </a:cubicBezTo>
                  <a:cubicBezTo>
                    <a:pt x="1429" y="32576"/>
                    <a:pt x="2322" y="34731"/>
                    <a:pt x="4215" y="35433"/>
                  </a:cubicBezTo>
                  <a:cubicBezTo>
                    <a:pt x="5608" y="35945"/>
                    <a:pt x="6513" y="37303"/>
                    <a:pt x="6465" y="38791"/>
                  </a:cubicBezTo>
                  <a:lnTo>
                    <a:pt x="6465" y="38803"/>
                  </a:lnTo>
                  <a:cubicBezTo>
                    <a:pt x="6384" y="40773"/>
                    <a:pt x="7968" y="42389"/>
                    <a:pt x="9912" y="42389"/>
                  </a:cubicBezTo>
                  <a:cubicBezTo>
                    <a:pt x="9953" y="42389"/>
                    <a:pt x="9995" y="42388"/>
                    <a:pt x="10037" y="42387"/>
                  </a:cubicBezTo>
                  <a:lnTo>
                    <a:pt x="10049" y="42387"/>
                  </a:lnTo>
                  <a:cubicBezTo>
                    <a:pt x="10095" y="42385"/>
                    <a:pt x="10141" y="42384"/>
                    <a:pt x="10187" y="42384"/>
                  </a:cubicBezTo>
                  <a:cubicBezTo>
                    <a:pt x="11621" y="42384"/>
                    <a:pt x="12911" y="43276"/>
                    <a:pt x="13419" y="44637"/>
                  </a:cubicBezTo>
                  <a:cubicBezTo>
                    <a:pt x="13933" y="46038"/>
                    <a:pt x="15259" y="46891"/>
                    <a:pt x="16660" y="46891"/>
                  </a:cubicBezTo>
                  <a:cubicBezTo>
                    <a:pt x="17140" y="46891"/>
                    <a:pt x="17630" y="46791"/>
                    <a:pt x="18098" y="46578"/>
                  </a:cubicBezTo>
                  <a:cubicBezTo>
                    <a:pt x="18562" y="46362"/>
                    <a:pt x="19055" y="46257"/>
                    <a:pt x="19542" y="46257"/>
                  </a:cubicBezTo>
                  <a:cubicBezTo>
                    <a:pt x="20480" y="46257"/>
                    <a:pt x="21401" y="46643"/>
                    <a:pt x="22074" y="47364"/>
                  </a:cubicBezTo>
                  <a:cubicBezTo>
                    <a:pt x="22759" y="48102"/>
                    <a:pt x="23685" y="48471"/>
                    <a:pt x="24609" y="48471"/>
                  </a:cubicBezTo>
                  <a:cubicBezTo>
                    <a:pt x="25533" y="48471"/>
                    <a:pt x="26456" y="48102"/>
                    <a:pt x="27135" y="47364"/>
                  </a:cubicBezTo>
                  <a:lnTo>
                    <a:pt x="27146" y="47364"/>
                  </a:lnTo>
                  <a:cubicBezTo>
                    <a:pt x="27812" y="46643"/>
                    <a:pt x="28735" y="46257"/>
                    <a:pt x="29672" y="46257"/>
                  </a:cubicBezTo>
                  <a:cubicBezTo>
                    <a:pt x="30160" y="46257"/>
                    <a:pt x="30651" y="46362"/>
                    <a:pt x="31111" y="46578"/>
                  </a:cubicBezTo>
                  <a:lnTo>
                    <a:pt x="31123" y="46578"/>
                  </a:lnTo>
                  <a:cubicBezTo>
                    <a:pt x="31588" y="46791"/>
                    <a:pt x="32075" y="46891"/>
                    <a:pt x="32554" y="46891"/>
                  </a:cubicBezTo>
                  <a:cubicBezTo>
                    <a:pt x="33950" y="46891"/>
                    <a:pt x="35279" y="46038"/>
                    <a:pt x="35802" y="44637"/>
                  </a:cubicBezTo>
                  <a:cubicBezTo>
                    <a:pt x="36298" y="43276"/>
                    <a:pt x="37588" y="42384"/>
                    <a:pt x="39032" y="42384"/>
                  </a:cubicBezTo>
                  <a:cubicBezTo>
                    <a:pt x="39079" y="42384"/>
                    <a:pt x="39125" y="42385"/>
                    <a:pt x="39172" y="42387"/>
                  </a:cubicBezTo>
                  <a:cubicBezTo>
                    <a:pt x="39214" y="42388"/>
                    <a:pt x="39256" y="42389"/>
                    <a:pt x="39298" y="42389"/>
                  </a:cubicBezTo>
                  <a:cubicBezTo>
                    <a:pt x="41252" y="42389"/>
                    <a:pt x="42825" y="40773"/>
                    <a:pt x="42756" y="38803"/>
                  </a:cubicBezTo>
                  <a:lnTo>
                    <a:pt x="42756" y="38791"/>
                  </a:lnTo>
                  <a:cubicBezTo>
                    <a:pt x="42696" y="37303"/>
                    <a:pt x="43601" y="35945"/>
                    <a:pt x="45006" y="35433"/>
                  </a:cubicBezTo>
                  <a:cubicBezTo>
                    <a:pt x="46887" y="34731"/>
                    <a:pt x="47780" y="32576"/>
                    <a:pt x="46947" y="30742"/>
                  </a:cubicBezTo>
                  <a:cubicBezTo>
                    <a:pt x="46327" y="29385"/>
                    <a:pt x="46637" y="27790"/>
                    <a:pt x="47732" y="26778"/>
                  </a:cubicBezTo>
                  <a:lnTo>
                    <a:pt x="47744" y="26766"/>
                  </a:lnTo>
                  <a:cubicBezTo>
                    <a:pt x="49209" y="25397"/>
                    <a:pt x="49209" y="23075"/>
                    <a:pt x="47744" y="21706"/>
                  </a:cubicBezTo>
                  <a:lnTo>
                    <a:pt x="47732" y="21694"/>
                  </a:lnTo>
                  <a:cubicBezTo>
                    <a:pt x="46637" y="20682"/>
                    <a:pt x="46327" y="19086"/>
                    <a:pt x="46947" y="17729"/>
                  </a:cubicBezTo>
                  <a:cubicBezTo>
                    <a:pt x="47780" y="15895"/>
                    <a:pt x="46887" y="13740"/>
                    <a:pt x="45006" y="13050"/>
                  </a:cubicBezTo>
                  <a:cubicBezTo>
                    <a:pt x="43601" y="12526"/>
                    <a:pt x="42696" y="11169"/>
                    <a:pt x="42756" y="9680"/>
                  </a:cubicBezTo>
                  <a:lnTo>
                    <a:pt x="42756" y="9668"/>
                  </a:lnTo>
                  <a:cubicBezTo>
                    <a:pt x="42825" y="7717"/>
                    <a:pt x="41262" y="6094"/>
                    <a:pt x="39317" y="6094"/>
                  </a:cubicBezTo>
                  <a:cubicBezTo>
                    <a:pt x="39269" y="6094"/>
                    <a:pt x="39220" y="6095"/>
                    <a:pt x="39172" y="6097"/>
                  </a:cubicBezTo>
                  <a:cubicBezTo>
                    <a:pt x="39134" y="6098"/>
                    <a:pt x="39096" y="6098"/>
                    <a:pt x="39059" y="6098"/>
                  </a:cubicBezTo>
                  <a:cubicBezTo>
                    <a:pt x="37604" y="6098"/>
                    <a:pt x="36301" y="5204"/>
                    <a:pt x="35802" y="3834"/>
                  </a:cubicBezTo>
                  <a:cubicBezTo>
                    <a:pt x="35279" y="2433"/>
                    <a:pt x="33950" y="1581"/>
                    <a:pt x="32554" y="1581"/>
                  </a:cubicBezTo>
                  <a:cubicBezTo>
                    <a:pt x="32075" y="1581"/>
                    <a:pt x="31588" y="1681"/>
                    <a:pt x="31123" y="1894"/>
                  </a:cubicBezTo>
                  <a:lnTo>
                    <a:pt x="31111" y="1894"/>
                  </a:lnTo>
                  <a:cubicBezTo>
                    <a:pt x="30651" y="2110"/>
                    <a:pt x="30160" y="2214"/>
                    <a:pt x="29672" y="2214"/>
                  </a:cubicBezTo>
                  <a:cubicBezTo>
                    <a:pt x="28735" y="2214"/>
                    <a:pt x="27812" y="1828"/>
                    <a:pt x="27146" y="1108"/>
                  </a:cubicBezTo>
                  <a:lnTo>
                    <a:pt x="27135" y="1108"/>
                  </a:lnTo>
                  <a:cubicBezTo>
                    <a:pt x="26456" y="370"/>
                    <a:pt x="25533" y="1"/>
                    <a:pt x="24609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23"/>
            <p:cNvSpPr/>
            <p:nvPr/>
          </p:nvSpPr>
          <p:spPr>
            <a:xfrm>
              <a:off x="3505366" y="2100169"/>
              <a:ext cx="130405" cy="151616"/>
            </a:xfrm>
            <a:custGeom>
              <a:avLst/>
              <a:gdLst/>
              <a:ahLst/>
              <a:cxnLst/>
              <a:rect l="l" t="t" r="r" b="b"/>
              <a:pathLst>
                <a:path w="13538" h="15740" extrusionOk="0">
                  <a:moveTo>
                    <a:pt x="9123" y="1"/>
                  </a:moveTo>
                  <a:cubicBezTo>
                    <a:pt x="8840" y="1"/>
                    <a:pt x="8557" y="20"/>
                    <a:pt x="8275" y="56"/>
                  </a:cubicBezTo>
                  <a:cubicBezTo>
                    <a:pt x="7227" y="354"/>
                    <a:pt x="6156" y="723"/>
                    <a:pt x="5156" y="1092"/>
                  </a:cubicBezTo>
                  <a:cubicBezTo>
                    <a:pt x="2858" y="2283"/>
                    <a:pt x="941" y="4152"/>
                    <a:pt x="0" y="5164"/>
                  </a:cubicBezTo>
                  <a:cubicBezTo>
                    <a:pt x="703" y="7664"/>
                    <a:pt x="1084" y="10462"/>
                    <a:pt x="536" y="14046"/>
                  </a:cubicBezTo>
                  <a:cubicBezTo>
                    <a:pt x="2618" y="15173"/>
                    <a:pt x="4721" y="15739"/>
                    <a:pt x="6845" y="15739"/>
                  </a:cubicBezTo>
                  <a:cubicBezTo>
                    <a:pt x="8668" y="15739"/>
                    <a:pt x="10506" y="15322"/>
                    <a:pt x="12359" y="14486"/>
                  </a:cubicBezTo>
                  <a:cubicBezTo>
                    <a:pt x="12085" y="11212"/>
                    <a:pt x="12169" y="8771"/>
                    <a:pt x="12478" y="6616"/>
                  </a:cubicBezTo>
                  <a:cubicBezTo>
                    <a:pt x="12716" y="4973"/>
                    <a:pt x="13085" y="3497"/>
                    <a:pt x="13538" y="1949"/>
                  </a:cubicBezTo>
                  <a:cubicBezTo>
                    <a:pt x="12136" y="537"/>
                    <a:pt x="10624" y="1"/>
                    <a:pt x="9123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3"/>
            <p:cNvSpPr/>
            <p:nvPr/>
          </p:nvSpPr>
          <p:spPr>
            <a:xfrm>
              <a:off x="3505366" y="2100169"/>
              <a:ext cx="130405" cy="135298"/>
            </a:xfrm>
            <a:custGeom>
              <a:avLst/>
              <a:gdLst/>
              <a:ahLst/>
              <a:cxnLst/>
              <a:rect l="l" t="t" r="r" b="b"/>
              <a:pathLst>
                <a:path w="13538" h="14046" extrusionOk="0">
                  <a:moveTo>
                    <a:pt x="9123" y="1"/>
                  </a:moveTo>
                  <a:cubicBezTo>
                    <a:pt x="8840" y="1"/>
                    <a:pt x="8557" y="20"/>
                    <a:pt x="8275" y="56"/>
                  </a:cubicBezTo>
                  <a:cubicBezTo>
                    <a:pt x="7227" y="354"/>
                    <a:pt x="6156" y="723"/>
                    <a:pt x="5156" y="1092"/>
                  </a:cubicBezTo>
                  <a:cubicBezTo>
                    <a:pt x="2858" y="2283"/>
                    <a:pt x="929" y="4152"/>
                    <a:pt x="0" y="5164"/>
                  </a:cubicBezTo>
                  <a:cubicBezTo>
                    <a:pt x="703" y="7664"/>
                    <a:pt x="1084" y="10462"/>
                    <a:pt x="536" y="14046"/>
                  </a:cubicBezTo>
                  <a:cubicBezTo>
                    <a:pt x="6811" y="13379"/>
                    <a:pt x="10502" y="9593"/>
                    <a:pt x="12478" y="6616"/>
                  </a:cubicBezTo>
                  <a:cubicBezTo>
                    <a:pt x="12716" y="4973"/>
                    <a:pt x="13085" y="3497"/>
                    <a:pt x="13538" y="1949"/>
                  </a:cubicBezTo>
                  <a:cubicBezTo>
                    <a:pt x="12136" y="537"/>
                    <a:pt x="10624" y="1"/>
                    <a:pt x="9123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3"/>
            <p:cNvSpPr/>
            <p:nvPr/>
          </p:nvSpPr>
          <p:spPr>
            <a:xfrm>
              <a:off x="3381734" y="1984059"/>
              <a:ext cx="70317" cy="104580"/>
            </a:xfrm>
            <a:custGeom>
              <a:avLst/>
              <a:gdLst/>
              <a:ahLst/>
              <a:cxnLst/>
              <a:rect l="l" t="t" r="r" b="b"/>
              <a:pathLst>
                <a:path w="7300" h="10857" extrusionOk="0">
                  <a:moveTo>
                    <a:pt x="3250" y="0"/>
                  </a:moveTo>
                  <a:cubicBezTo>
                    <a:pt x="2680" y="0"/>
                    <a:pt x="2102" y="228"/>
                    <a:pt x="1609" y="872"/>
                  </a:cubicBezTo>
                  <a:cubicBezTo>
                    <a:pt x="0" y="2997"/>
                    <a:pt x="1374" y="10857"/>
                    <a:pt x="5946" y="10857"/>
                  </a:cubicBezTo>
                  <a:cubicBezTo>
                    <a:pt x="6111" y="10857"/>
                    <a:pt x="6281" y="10846"/>
                    <a:pt x="6455" y="10825"/>
                  </a:cubicBezTo>
                  <a:cubicBezTo>
                    <a:pt x="6455" y="10825"/>
                    <a:pt x="7300" y="5991"/>
                    <a:pt x="5943" y="1312"/>
                  </a:cubicBezTo>
                  <a:cubicBezTo>
                    <a:pt x="5943" y="1312"/>
                    <a:pt x="4619" y="0"/>
                    <a:pt x="3250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3"/>
            <p:cNvSpPr/>
            <p:nvPr/>
          </p:nvSpPr>
          <p:spPr>
            <a:xfrm>
              <a:off x="3672677" y="1949790"/>
              <a:ext cx="125" cy="356"/>
            </a:xfrm>
            <a:custGeom>
              <a:avLst/>
              <a:gdLst/>
              <a:ahLst/>
              <a:cxnLst/>
              <a:rect l="l" t="t" r="r" b="b"/>
              <a:pathLst>
                <a:path w="13" h="37" extrusionOk="0">
                  <a:moveTo>
                    <a:pt x="1" y="0"/>
                  </a:moveTo>
                  <a:cubicBezTo>
                    <a:pt x="12" y="24"/>
                    <a:pt x="12" y="36"/>
                    <a:pt x="12" y="36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3"/>
            <p:cNvSpPr/>
            <p:nvPr/>
          </p:nvSpPr>
          <p:spPr>
            <a:xfrm>
              <a:off x="3406169" y="1859801"/>
              <a:ext cx="268833" cy="330549"/>
            </a:xfrm>
            <a:custGeom>
              <a:avLst/>
              <a:gdLst/>
              <a:ahLst/>
              <a:cxnLst/>
              <a:rect l="l" t="t" r="r" b="b"/>
              <a:pathLst>
                <a:path w="27909" h="34316" extrusionOk="0">
                  <a:moveTo>
                    <a:pt x="14255" y="1"/>
                  </a:moveTo>
                  <a:cubicBezTo>
                    <a:pt x="14020" y="1"/>
                    <a:pt x="13781" y="4"/>
                    <a:pt x="13538" y="9"/>
                  </a:cubicBezTo>
                  <a:cubicBezTo>
                    <a:pt x="6215" y="164"/>
                    <a:pt x="2834" y="4688"/>
                    <a:pt x="1453" y="7415"/>
                  </a:cubicBezTo>
                  <a:cubicBezTo>
                    <a:pt x="953" y="8415"/>
                    <a:pt x="643" y="9510"/>
                    <a:pt x="548" y="10629"/>
                  </a:cubicBezTo>
                  <a:cubicBezTo>
                    <a:pt x="536" y="10820"/>
                    <a:pt x="536" y="10951"/>
                    <a:pt x="548" y="10951"/>
                  </a:cubicBezTo>
                  <a:cubicBezTo>
                    <a:pt x="500" y="12332"/>
                    <a:pt x="0" y="30882"/>
                    <a:pt x="9656" y="33775"/>
                  </a:cubicBezTo>
                  <a:cubicBezTo>
                    <a:pt x="10879" y="34143"/>
                    <a:pt x="12051" y="34316"/>
                    <a:pt x="13168" y="34316"/>
                  </a:cubicBezTo>
                  <a:cubicBezTo>
                    <a:pt x="18781" y="34316"/>
                    <a:pt x="23009" y="29944"/>
                    <a:pt x="25432" y="23917"/>
                  </a:cubicBezTo>
                  <a:cubicBezTo>
                    <a:pt x="25575" y="23548"/>
                    <a:pt x="25706" y="23190"/>
                    <a:pt x="25837" y="22821"/>
                  </a:cubicBezTo>
                  <a:cubicBezTo>
                    <a:pt x="25873" y="22714"/>
                    <a:pt x="25908" y="22619"/>
                    <a:pt x="25944" y="22524"/>
                  </a:cubicBezTo>
                  <a:cubicBezTo>
                    <a:pt x="26075" y="22155"/>
                    <a:pt x="26194" y="21774"/>
                    <a:pt x="26301" y="21393"/>
                  </a:cubicBezTo>
                  <a:cubicBezTo>
                    <a:pt x="27421" y="17654"/>
                    <a:pt x="27909" y="13463"/>
                    <a:pt x="27682" y="9379"/>
                  </a:cubicBezTo>
                  <a:cubicBezTo>
                    <a:pt x="27682" y="9379"/>
                    <a:pt x="27587" y="7593"/>
                    <a:pt x="27587" y="7569"/>
                  </a:cubicBezTo>
                  <a:cubicBezTo>
                    <a:pt x="26878" y="4420"/>
                    <a:pt x="23822" y="1"/>
                    <a:pt x="14255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3"/>
            <p:cNvSpPr/>
            <p:nvPr/>
          </p:nvSpPr>
          <p:spPr>
            <a:xfrm>
              <a:off x="3629440" y="1979368"/>
              <a:ext cx="80932" cy="100737"/>
            </a:xfrm>
            <a:custGeom>
              <a:avLst/>
              <a:gdLst/>
              <a:ahLst/>
              <a:cxnLst/>
              <a:rect l="l" t="t" r="r" b="b"/>
              <a:pathLst>
                <a:path w="8402" h="10458" extrusionOk="0">
                  <a:moveTo>
                    <a:pt x="5004" y="0"/>
                  </a:moveTo>
                  <a:cubicBezTo>
                    <a:pt x="3546" y="0"/>
                    <a:pt x="2025" y="835"/>
                    <a:pt x="2025" y="835"/>
                  </a:cubicBezTo>
                  <a:cubicBezTo>
                    <a:pt x="1" y="5276"/>
                    <a:pt x="930" y="10312"/>
                    <a:pt x="930" y="10312"/>
                  </a:cubicBezTo>
                  <a:cubicBezTo>
                    <a:pt x="1293" y="10411"/>
                    <a:pt x="1644" y="10458"/>
                    <a:pt x="1983" y="10458"/>
                  </a:cubicBezTo>
                  <a:cubicBezTo>
                    <a:pt x="6152" y="10458"/>
                    <a:pt x="8402" y="3414"/>
                    <a:pt x="7168" y="1168"/>
                  </a:cubicBezTo>
                  <a:cubicBezTo>
                    <a:pt x="6675" y="281"/>
                    <a:pt x="5850" y="0"/>
                    <a:pt x="5004" y="0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3"/>
            <p:cNvSpPr/>
            <p:nvPr/>
          </p:nvSpPr>
          <p:spPr>
            <a:xfrm>
              <a:off x="3629219" y="2074789"/>
              <a:ext cx="25805" cy="15373"/>
            </a:xfrm>
            <a:custGeom>
              <a:avLst/>
              <a:gdLst/>
              <a:ahLst/>
              <a:cxnLst/>
              <a:rect l="l" t="t" r="r" b="b"/>
              <a:pathLst>
                <a:path w="2679" h="1596" extrusionOk="0">
                  <a:moveTo>
                    <a:pt x="0" y="0"/>
                  </a:moveTo>
                  <a:lnTo>
                    <a:pt x="0" y="0"/>
                  </a:lnTo>
                  <a:cubicBezTo>
                    <a:pt x="643" y="1298"/>
                    <a:pt x="1572" y="1584"/>
                    <a:pt x="2274" y="1596"/>
                  </a:cubicBezTo>
                  <a:cubicBezTo>
                    <a:pt x="2417" y="1227"/>
                    <a:pt x="2548" y="869"/>
                    <a:pt x="2679" y="500"/>
                  </a:cubicBezTo>
                  <a:lnTo>
                    <a:pt x="2679" y="500"/>
                  </a:lnTo>
                  <a:cubicBezTo>
                    <a:pt x="2493" y="559"/>
                    <a:pt x="2293" y="583"/>
                    <a:pt x="2090" y="583"/>
                  </a:cubicBezTo>
                  <a:cubicBezTo>
                    <a:pt x="1092" y="58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3"/>
            <p:cNvSpPr/>
            <p:nvPr/>
          </p:nvSpPr>
          <p:spPr>
            <a:xfrm>
              <a:off x="3387051" y="1808185"/>
              <a:ext cx="326715" cy="239252"/>
            </a:xfrm>
            <a:custGeom>
              <a:avLst/>
              <a:gdLst/>
              <a:ahLst/>
              <a:cxnLst/>
              <a:rect l="l" t="t" r="r" b="b"/>
              <a:pathLst>
                <a:path w="33918" h="24838" extrusionOk="0">
                  <a:moveTo>
                    <a:pt x="17763" y="1"/>
                  </a:moveTo>
                  <a:cubicBezTo>
                    <a:pt x="11444" y="1"/>
                    <a:pt x="4827" y="3642"/>
                    <a:pt x="2152" y="9452"/>
                  </a:cubicBezTo>
                  <a:cubicBezTo>
                    <a:pt x="1" y="14098"/>
                    <a:pt x="1981" y="24838"/>
                    <a:pt x="3061" y="24838"/>
                  </a:cubicBezTo>
                  <a:cubicBezTo>
                    <a:pt x="3141" y="24838"/>
                    <a:pt x="3215" y="24779"/>
                    <a:pt x="3283" y="24656"/>
                  </a:cubicBezTo>
                  <a:cubicBezTo>
                    <a:pt x="4283" y="22858"/>
                    <a:pt x="3021" y="19358"/>
                    <a:pt x="4355" y="16024"/>
                  </a:cubicBezTo>
                  <a:cubicBezTo>
                    <a:pt x="4474" y="15714"/>
                    <a:pt x="4581" y="15417"/>
                    <a:pt x="4664" y="15131"/>
                  </a:cubicBezTo>
                  <a:cubicBezTo>
                    <a:pt x="4966" y="14144"/>
                    <a:pt x="5849" y="13577"/>
                    <a:pt x="6755" y="13577"/>
                  </a:cubicBezTo>
                  <a:cubicBezTo>
                    <a:pt x="7281" y="13577"/>
                    <a:pt x="7815" y="13768"/>
                    <a:pt x="8248" y="14179"/>
                  </a:cubicBezTo>
                  <a:cubicBezTo>
                    <a:pt x="12308" y="18036"/>
                    <a:pt x="17523" y="21489"/>
                    <a:pt x="17523" y="21489"/>
                  </a:cubicBezTo>
                  <a:cubicBezTo>
                    <a:pt x="20750" y="23418"/>
                    <a:pt x="23405" y="24156"/>
                    <a:pt x="24964" y="24156"/>
                  </a:cubicBezTo>
                  <a:cubicBezTo>
                    <a:pt x="26119" y="24156"/>
                    <a:pt x="27858" y="22822"/>
                    <a:pt x="28501" y="20596"/>
                  </a:cubicBezTo>
                  <a:cubicBezTo>
                    <a:pt x="29132" y="18358"/>
                    <a:pt x="31001" y="17786"/>
                    <a:pt x="31001" y="17786"/>
                  </a:cubicBezTo>
                  <a:cubicBezTo>
                    <a:pt x="31001" y="17786"/>
                    <a:pt x="33918" y="8928"/>
                    <a:pt x="26488" y="2915"/>
                  </a:cubicBezTo>
                  <a:cubicBezTo>
                    <a:pt x="24008" y="911"/>
                    <a:pt x="20923" y="1"/>
                    <a:pt x="17763" y="1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3"/>
            <p:cNvSpPr/>
            <p:nvPr/>
          </p:nvSpPr>
          <p:spPr>
            <a:xfrm>
              <a:off x="3398137" y="1806673"/>
              <a:ext cx="302441" cy="182478"/>
            </a:xfrm>
            <a:custGeom>
              <a:avLst/>
              <a:gdLst/>
              <a:ahLst/>
              <a:cxnLst/>
              <a:rect l="l" t="t" r="r" b="b"/>
              <a:pathLst>
                <a:path w="31398" h="18944" extrusionOk="0">
                  <a:moveTo>
                    <a:pt x="15562" y="0"/>
                  </a:moveTo>
                  <a:cubicBezTo>
                    <a:pt x="14384" y="24"/>
                    <a:pt x="13217" y="120"/>
                    <a:pt x="12062" y="274"/>
                  </a:cubicBezTo>
                  <a:cubicBezTo>
                    <a:pt x="11479" y="358"/>
                    <a:pt x="10895" y="477"/>
                    <a:pt x="10312" y="620"/>
                  </a:cubicBezTo>
                  <a:cubicBezTo>
                    <a:pt x="9740" y="774"/>
                    <a:pt x="9169" y="953"/>
                    <a:pt x="8609" y="1179"/>
                  </a:cubicBezTo>
                  <a:cubicBezTo>
                    <a:pt x="7502" y="1620"/>
                    <a:pt x="6442" y="2215"/>
                    <a:pt x="5514" y="2977"/>
                  </a:cubicBezTo>
                  <a:cubicBezTo>
                    <a:pt x="4573" y="3715"/>
                    <a:pt x="3751" y="4608"/>
                    <a:pt x="3073" y="5573"/>
                  </a:cubicBezTo>
                  <a:cubicBezTo>
                    <a:pt x="1715" y="7525"/>
                    <a:pt x="906" y="9775"/>
                    <a:pt x="453" y="12050"/>
                  </a:cubicBezTo>
                  <a:cubicBezTo>
                    <a:pt x="239" y="13193"/>
                    <a:pt x="108" y="14347"/>
                    <a:pt x="61" y="15490"/>
                  </a:cubicBezTo>
                  <a:cubicBezTo>
                    <a:pt x="1" y="16645"/>
                    <a:pt x="13" y="17800"/>
                    <a:pt x="144" y="18943"/>
                  </a:cubicBezTo>
                  <a:lnTo>
                    <a:pt x="322" y="18931"/>
                  </a:lnTo>
                  <a:cubicBezTo>
                    <a:pt x="287" y="16657"/>
                    <a:pt x="537" y="14371"/>
                    <a:pt x="1096" y="12192"/>
                  </a:cubicBezTo>
                  <a:cubicBezTo>
                    <a:pt x="1644" y="10014"/>
                    <a:pt x="2525" y="7906"/>
                    <a:pt x="3859" y="6144"/>
                  </a:cubicBezTo>
                  <a:cubicBezTo>
                    <a:pt x="4525" y="5275"/>
                    <a:pt x="5299" y="4489"/>
                    <a:pt x="6180" y="3834"/>
                  </a:cubicBezTo>
                  <a:cubicBezTo>
                    <a:pt x="7049" y="3191"/>
                    <a:pt x="8026" y="2679"/>
                    <a:pt x="9038" y="2286"/>
                  </a:cubicBezTo>
                  <a:cubicBezTo>
                    <a:pt x="9550" y="2108"/>
                    <a:pt x="10074" y="1953"/>
                    <a:pt x="10609" y="1822"/>
                  </a:cubicBezTo>
                  <a:cubicBezTo>
                    <a:pt x="11145" y="1703"/>
                    <a:pt x="11681" y="1608"/>
                    <a:pt x="12229" y="1548"/>
                  </a:cubicBezTo>
                  <a:cubicBezTo>
                    <a:pt x="13256" y="1416"/>
                    <a:pt x="14295" y="1345"/>
                    <a:pt x="15324" y="1345"/>
                  </a:cubicBezTo>
                  <a:cubicBezTo>
                    <a:pt x="15403" y="1345"/>
                    <a:pt x="15483" y="1345"/>
                    <a:pt x="15562" y="1346"/>
                  </a:cubicBezTo>
                  <a:cubicBezTo>
                    <a:pt x="17789" y="1346"/>
                    <a:pt x="20003" y="1691"/>
                    <a:pt x="22016" y="2513"/>
                  </a:cubicBezTo>
                  <a:cubicBezTo>
                    <a:pt x="24028" y="3322"/>
                    <a:pt x="25802" y="4656"/>
                    <a:pt x="27076" y="6394"/>
                  </a:cubicBezTo>
                  <a:cubicBezTo>
                    <a:pt x="27719" y="7263"/>
                    <a:pt x="28255" y="8216"/>
                    <a:pt x="28671" y="9216"/>
                  </a:cubicBezTo>
                  <a:cubicBezTo>
                    <a:pt x="29088" y="10228"/>
                    <a:pt x="29398" y="11276"/>
                    <a:pt x="29600" y="12359"/>
                  </a:cubicBezTo>
                  <a:cubicBezTo>
                    <a:pt x="29969" y="14217"/>
                    <a:pt x="30029" y="16133"/>
                    <a:pt x="29874" y="18038"/>
                  </a:cubicBezTo>
                  <a:cubicBezTo>
                    <a:pt x="30338" y="18181"/>
                    <a:pt x="30767" y="18455"/>
                    <a:pt x="31076" y="18931"/>
                  </a:cubicBezTo>
                  <a:cubicBezTo>
                    <a:pt x="31398" y="16681"/>
                    <a:pt x="31398" y="14371"/>
                    <a:pt x="30993" y="12097"/>
                  </a:cubicBezTo>
                  <a:cubicBezTo>
                    <a:pt x="30791" y="10930"/>
                    <a:pt x="30457" y="9775"/>
                    <a:pt x="30005" y="8668"/>
                  </a:cubicBezTo>
                  <a:cubicBezTo>
                    <a:pt x="29552" y="7561"/>
                    <a:pt x="28969" y="6489"/>
                    <a:pt x="28243" y="5525"/>
                  </a:cubicBezTo>
                  <a:cubicBezTo>
                    <a:pt x="27516" y="4561"/>
                    <a:pt x="26659" y="3691"/>
                    <a:pt x="25695" y="2953"/>
                  </a:cubicBezTo>
                  <a:cubicBezTo>
                    <a:pt x="24730" y="2227"/>
                    <a:pt x="23659" y="1644"/>
                    <a:pt x="22540" y="1191"/>
                  </a:cubicBezTo>
                  <a:cubicBezTo>
                    <a:pt x="21432" y="739"/>
                    <a:pt x="20265" y="441"/>
                    <a:pt x="19099" y="251"/>
                  </a:cubicBezTo>
                  <a:cubicBezTo>
                    <a:pt x="18503" y="155"/>
                    <a:pt x="17920" y="96"/>
                    <a:pt x="17325" y="48"/>
                  </a:cubicBezTo>
                  <a:cubicBezTo>
                    <a:pt x="16741" y="12"/>
                    <a:pt x="16146" y="0"/>
                    <a:pt x="15562" y="0"/>
                  </a:cubicBez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3"/>
            <p:cNvSpPr/>
            <p:nvPr/>
          </p:nvSpPr>
          <p:spPr>
            <a:xfrm>
              <a:off x="3141839" y="2204604"/>
              <a:ext cx="230188" cy="204267"/>
            </a:xfrm>
            <a:custGeom>
              <a:avLst/>
              <a:gdLst/>
              <a:ahLst/>
              <a:cxnLst/>
              <a:rect l="l" t="t" r="r" b="b"/>
              <a:pathLst>
                <a:path w="23897" h="21206" extrusionOk="0">
                  <a:moveTo>
                    <a:pt x="1" y="0"/>
                  </a:moveTo>
                  <a:cubicBezTo>
                    <a:pt x="1" y="1"/>
                    <a:pt x="4275" y="5168"/>
                    <a:pt x="5037" y="15562"/>
                  </a:cubicBezTo>
                  <a:cubicBezTo>
                    <a:pt x="10121" y="17800"/>
                    <a:pt x="17134" y="20562"/>
                    <a:pt x="23896" y="21205"/>
                  </a:cubicBezTo>
                  <a:lnTo>
                    <a:pt x="21598" y="6918"/>
                  </a:lnTo>
                  <a:cubicBezTo>
                    <a:pt x="21598" y="6918"/>
                    <a:pt x="20270" y="7746"/>
                    <a:pt x="17561" y="7746"/>
                  </a:cubicBezTo>
                  <a:cubicBezTo>
                    <a:pt x="14056" y="7746"/>
                    <a:pt x="8240" y="6360"/>
                    <a:pt x="1" y="0"/>
                  </a:cubicBez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3"/>
            <p:cNvSpPr/>
            <p:nvPr/>
          </p:nvSpPr>
          <p:spPr>
            <a:xfrm>
              <a:off x="3619809" y="2583629"/>
              <a:ext cx="149448" cy="129865"/>
            </a:xfrm>
            <a:custGeom>
              <a:avLst/>
              <a:gdLst/>
              <a:ahLst/>
              <a:cxnLst/>
              <a:rect l="l" t="t" r="r" b="b"/>
              <a:pathLst>
                <a:path w="15515" h="13482" extrusionOk="0">
                  <a:moveTo>
                    <a:pt x="6101" y="1"/>
                  </a:moveTo>
                  <a:cubicBezTo>
                    <a:pt x="5254" y="1"/>
                    <a:pt x="4499" y="138"/>
                    <a:pt x="3977" y="498"/>
                  </a:cubicBezTo>
                  <a:cubicBezTo>
                    <a:pt x="2334" y="1629"/>
                    <a:pt x="10609" y="3868"/>
                    <a:pt x="10609" y="3868"/>
                  </a:cubicBezTo>
                  <a:cubicBezTo>
                    <a:pt x="10609" y="3868"/>
                    <a:pt x="7585" y="3279"/>
                    <a:pt x="5008" y="3279"/>
                  </a:cubicBezTo>
                  <a:cubicBezTo>
                    <a:pt x="3884" y="3279"/>
                    <a:pt x="2845" y="3391"/>
                    <a:pt x="2180" y="3713"/>
                  </a:cubicBezTo>
                  <a:cubicBezTo>
                    <a:pt x="1" y="4761"/>
                    <a:pt x="9050" y="7106"/>
                    <a:pt x="9050" y="7106"/>
                  </a:cubicBezTo>
                  <a:cubicBezTo>
                    <a:pt x="9050" y="7106"/>
                    <a:pt x="7080" y="6867"/>
                    <a:pt x="5257" y="6867"/>
                  </a:cubicBezTo>
                  <a:cubicBezTo>
                    <a:pt x="3729" y="6867"/>
                    <a:pt x="2303" y="7035"/>
                    <a:pt x="2227" y="7654"/>
                  </a:cubicBezTo>
                  <a:cubicBezTo>
                    <a:pt x="2132" y="8463"/>
                    <a:pt x="8657" y="10559"/>
                    <a:pt x="8657" y="10559"/>
                  </a:cubicBezTo>
                  <a:cubicBezTo>
                    <a:pt x="8657" y="10559"/>
                    <a:pt x="4013" y="10642"/>
                    <a:pt x="4204" y="11178"/>
                  </a:cubicBezTo>
                  <a:cubicBezTo>
                    <a:pt x="4751" y="12762"/>
                    <a:pt x="7966" y="12893"/>
                    <a:pt x="7966" y="12893"/>
                  </a:cubicBezTo>
                  <a:cubicBezTo>
                    <a:pt x="7966" y="12893"/>
                    <a:pt x="8490" y="12976"/>
                    <a:pt x="10323" y="13381"/>
                  </a:cubicBezTo>
                  <a:cubicBezTo>
                    <a:pt x="10639" y="13451"/>
                    <a:pt x="10924" y="13482"/>
                    <a:pt x="11179" y="13482"/>
                  </a:cubicBezTo>
                  <a:cubicBezTo>
                    <a:pt x="12085" y="13482"/>
                    <a:pt x="12615" y="13096"/>
                    <a:pt x="12848" y="12762"/>
                  </a:cubicBezTo>
                  <a:cubicBezTo>
                    <a:pt x="13431" y="11928"/>
                    <a:pt x="14550" y="10357"/>
                    <a:pt x="14836" y="8321"/>
                  </a:cubicBezTo>
                  <a:cubicBezTo>
                    <a:pt x="15515" y="3344"/>
                    <a:pt x="12455" y="1403"/>
                    <a:pt x="12455" y="1403"/>
                  </a:cubicBezTo>
                  <a:cubicBezTo>
                    <a:pt x="12455" y="1403"/>
                    <a:pt x="8807" y="1"/>
                    <a:pt x="6101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3"/>
            <p:cNvSpPr/>
            <p:nvPr/>
          </p:nvSpPr>
          <p:spPr>
            <a:xfrm>
              <a:off x="3729561" y="2558413"/>
              <a:ext cx="27414" cy="52276"/>
            </a:xfrm>
            <a:custGeom>
              <a:avLst/>
              <a:gdLst/>
              <a:ahLst/>
              <a:cxnLst/>
              <a:rect l="l" t="t" r="r" b="b"/>
              <a:pathLst>
                <a:path w="2846" h="5427" extrusionOk="0">
                  <a:moveTo>
                    <a:pt x="1626" y="1"/>
                  </a:moveTo>
                  <a:cubicBezTo>
                    <a:pt x="1597" y="1"/>
                    <a:pt x="1571" y="11"/>
                    <a:pt x="1548" y="33"/>
                  </a:cubicBezTo>
                  <a:cubicBezTo>
                    <a:pt x="595" y="1771"/>
                    <a:pt x="381" y="2842"/>
                    <a:pt x="0" y="5212"/>
                  </a:cubicBezTo>
                  <a:lnTo>
                    <a:pt x="1250" y="5426"/>
                  </a:lnTo>
                  <a:cubicBezTo>
                    <a:pt x="1250" y="5426"/>
                    <a:pt x="2846" y="2830"/>
                    <a:pt x="2346" y="949"/>
                  </a:cubicBezTo>
                  <a:cubicBezTo>
                    <a:pt x="2271" y="684"/>
                    <a:pt x="1865" y="1"/>
                    <a:pt x="1626" y="1"/>
                  </a:cubicBezTo>
                  <a:close/>
                </a:path>
              </a:pathLst>
            </a:custGeom>
            <a:solidFill>
              <a:srgbClr val="FF99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3"/>
            <p:cNvSpPr/>
            <p:nvPr/>
          </p:nvSpPr>
          <p:spPr>
            <a:xfrm>
              <a:off x="3764996" y="2276736"/>
              <a:ext cx="304503" cy="350604"/>
            </a:xfrm>
            <a:custGeom>
              <a:avLst/>
              <a:gdLst/>
              <a:ahLst/>
              <a:cxnLst/>
              <a:rect l="l" t="t" r="r" b="b"/>
              <a:pathLst>
                <a:path w="31612" h="36398" extrusionOk="0">
                  <a:moveTo>
                    <a:pt x="26265" y="0"/>
                  </a:moveTo>
                  <a:cubicBezTo>
                    <a:pt x="26265" y="0"/>
                    <a:pt x="24444" y="4405"/>
                    <a:pt x="22205" y="9918"/>
                  </a:cubicBezTo>
                  <a:cubicBezTo>
                    <a:pt x="19967" y="15431"/>
                    <a:pt x="16466" y="22300"/>
                    <a:pt x="16466" y="22300"/>
                  </a:cubicBezTo>
                  <a:cubicBezTo>
                    <a:pt x="11168" y="15442"/>
                    <a:pt x="4024" y="1286"/>
                    <a:pt x="4024" y="1286"/>
                  </a:cubicBezTo>
                  <a:cubicBezTo>
                    <a:pt x="1869" y="9930"/>
                    <a:pt x="988" y="10489"/>
                    <a:pt x="0" y="16550"/>
                  </a:cubicBezTo>
                  <a:cubicBezTo>
                    <a:pt x="5239" y="31373"/>
                    <a:pt x="17764" y="36397"/>
                    <a:pt x="17764" y="36397"/>
                  </a:cubicBezTo>
                  <a:cubicBezTo>
                    <a:pt x="28801" y="26396"/>
                    <a:pt x="31611" y="1857"/>
                    <a:pt x="31611" y="1857"/>
                  </a:cubicBezTo>
                  <a:lnTo>
                    <a:pt x="26265" y="0"/>
                  </a:lnTo>
                  <a:close/>
                </a:path>
              </a:pathLst>
            </a:custGeom>
            <a:solidFill>
              <a:srgbClr val="252D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3"/>
            <p:cNvSpPr/>
            <p:nvPr/>
          </p:nvSpPr>
          <p:spPr>
            <a:xfrm>
              <a:off x="3953063" y="2074674"/>
              <a:ext cx="150826" cy="226287"/>
            </a:xfrm>
            <a:custGeom>
              <a:avLst/>
              <a:gdLst/>
              <a:ahLst/>
              <a:cxnLst/>
              <a:rect l="l" t="t" r="r" b="b"/>
              <a:pathLst>
                <a:path w="15658" h="23492" extrusionOk="0">
                  <a:moveTo>
                    <a:pt x="5168" y="1"/>
                  </a:moveTo>
                  <a:cubicBezTo>
                    <a:pt x="5043" y="1"/>
                    <a:pt x="4916" y="83"/>
                    <a:pt x="4787" y="262"/>
                  </a:cubicBezTo>
                  <a:cubicBezTo>
                    <a:pt x="3275" y="2358"/>
                    <a:pt x="4703" y="10013"/>
                    <a:pt x="4703" y="10013"/>
                  </a:cubicBezTo>
                  <a:cubicBezTo>
                    <a:pt x="2393" y="10299"/>
                    <a:pt x="0" y="12097"/>
                    <a:pt x="1501" y="14847"/>
                  </a:cubicBezTo>
                  <a:cubicBezTo>
                    <a:pt x="3013" y="17598"/>
                    <a:pt x="6215" y="21586"/>
                    <a:pt x="6215" y="21586"/>
                  </a:cubicBezTo>
                  <a:cubicBezTo>
                    <a:pt x="7668" y="23467"/>
                    <a:pt x="11704" y="23491"/>
                    <a:pt x="11704" y="23491"/>
                  </a:cubicBezTo>
                  <a:cubicBezTo>
                    <a:pt x="13335" y="21896"/>
                    <a:pt x="13657" y="18026"/>
                    <a:pt x="13728" y="16490"/>
                  </a:cubicBezTo>
                  <a:cubicBezTo>
                    <a:pt x="13740" y="16181"/>
                    <a:pt x="13740" y="15967"/>
                    <a:pt x="13740" y="15883"/>
                  </a:cubicBezTo>
                  <a:lnTo>
                    <a:pt x="13740" y="15848"/>
                  </a:lnTo>
                  <a:cubicBezTo>
                    <a:pt x="13740" y="15848"/>
                    <a:pt x="15657" y="15026"/>
                    <a:pt x="15086" y="11930"/>
                  </a:cubicBezTo>
                  <a:cubicBezTo>
                    <a:pt x="14693" y="9852"/>
                    <a:pt x="12296" y="9591"/>
                    <a:pt x="11118" y="9591"/>
                  </a:cubicBezTo>
                  <a:cubicBezTo>
                    <a:pt x="10724" y="9591"/>
                    <a:pt x="10466" y="9621"/>
                    <a:pt x="10466" y="9621"/>
                  </a:cubicBezTo>
                  <a:cubicBezTo>
                    <a:pt x="10466" y="9621"/>
                    <a:pt x="11782" y="221"/>
                    <a:pt x="10130" y="221"/>
                  </a:cubicBezTo>
                  <a:cubicBezTo>
                    <a:pt x="10067" y="221"/>
                    <a:pt x="10001" y="235"/>
                    <a:pt x="9930" y="262"/>
                  </a:cubicBezTo>
                  <a:cubicBezTo>
                    <a:pt x="7978" y="1024"/>
                    <a:pt x="7489" y="9347"/>
                    <a:pt x="7489" y="9347"/>
                  </a:cubicBezTo>
                  <a:cubicBezTo>
                    <a:pt x="7489" y="9347"/>
                    <a:pt x="6494" y="1"/>
                    <a:pt x="5168" y="1"/>
                  </a:cubicBezTo>
                  <a:close/>
                </a:path>
              </a:pathLst>
            </a:custGeom>
            <a:solidFill>
              <a:srgbClr val="DC66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3"/>
            <p:cNvSpPr/>
            <p:nvPr/>
          </p:nvSpPr>
          <p:spPr>
            <a:xfrm>
              <a:off x="4063836" y="2184908"/>
              <a:ext cx="21577" cy="48606"/>
            </a:xfrm>
            <a:custGeom>
              <a:avLst/>
              <a:gdLst/>
              <a:ahLst/>
              <a:cxnLst/>
              <a:rect l="l" t="t" r="r" b="b"/>
              <a:pathLst>
                <a:path w="2240" h="5046" extrusionOk="0">
                  <a:moveTo>
                    <a:pt x="817" y="1"/>
                  </a:moveTo>
                  <a:cubicBezTo>
                    <a:pt x="679" y="1"/>
                    <a:pt x="555" y="82"/>
                    <a:pt x="525" y="223"/>
                  </a:cubicBezTo>
                  <a:cubicBezTo>
                    <a:pt x="501" y="295"/>
                    <a:pt x="1" y="2164"/>
                    <a:pt x="263" y="3760"/>
                  </a:cubicBezTo>
                  <a:lnTo>
                    <a:pt x="275" y="3855"/>
                  </a:lnTo>
                  <a:cubicBezTo>
                    <a:pt x="334" y="4081"/>
                    <a:pt x="417" y="4272"/>
                    <a:pt x="548" y="4438"/>
                  </a:cubicBezTo>
                  <a:cubicBezTo>
                    <a:pt x="644" y="4569"/>
                    <a:pt x="763" y="4664"/>
                    <a:pt x="906" y="4760"/>
                  </a:cubicBezTo>
                  <a:cubicBezTo>
                    <a:pt x="1251" y="4986"/>
                    <a:pt x="1680" y="5045"/>
                    <a:pt x="2072" y="5045"/>
                  </a:cubicBezTo>
                  <a:lnTo>
                    <a:pt x="2227" y="5045"/>
                  </a:lnTo>
                  <a:cubicBezTo>
                    <a:pt x="2239" y="4736"/>
                    <a:pt x="2239" y="4522"/>
                    <a:pt x="2239" y="4438"/>
                  </a:cubicBezTo>
                  <a:lnTo>
                    <a:pt x="2239" y="4438"/>
                  </a:lnTo>
                  <a:cubicBezTo>
                    <a:pt x="2176" y="4442"/>
                    <a:pt x="2111" y="4445"/>
                    <a:pt x="2046" y="4445"/>
                  </a:cubicBezTo>
                  <a:cubicBezTo>
                    <a:pt x="1746" y="4445"/>
                    <a:pt x="1440" y="4395"/>
                    <a:pt x="1215" y="4248"/>
                  </a:cubicBezTo>
                  <a:cubicBezTo>
                    <a:pt x="1025" y="4117"/>
                    <a:pt x="906" y="3926"/>
                    <a:pt x="858" y="3664"/>
                  </a:cubicBezTo>
                  <a:cubicBezTo>
                    <a:pt x="620" y="2200"/>
                    <a:pt x="1096" y="402"/>
                    <a:pt x="1108" y="378"/>
                  </a:cubicBezTo>
                  <a:cubicBezTo>
                    <a:pt x="1144" y="212"/>
                    <a:pt x="1049" y="57"/>
                    <a:pt x="894" y="9"/>
                  </a:cubicBezTo>
                  <a:cubicBezTo>
                    <a:pt x="868" y="4"/>
                    <a:pt x="843" y="1"/>
                    <a:pt x="817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3"/>
            <p:cNvSpPr/>
            <p:nvPr/>
          </p:nvSpPr>
          <p:spPr>
            <a:xfrm>
              <a:off x="4037003" y="2183540"/>
              <a:ext cx="34879" cy="51004"/>
            </a:xfrm>
            <a:custGeom>
              <a:avLst/>
              <a:gdLst/>
              <a:ahLst/>
              <a:cxnLst/>
              <a:rect l="l" t="t" r="r" b="b"/>
              <a:pathLst>
                <a:path w="3621" h="5295" extrusionOk="0">
                  <a:moveTo>
                    <a:pt x="1017" y="1"/>
                  </a:moveTo>
                  <a:cubicBezTo>
                    <a:pt x="897" y="1"/>
                    <a:pt x="785" y="78"/>
                    <a:pt x="739" y="199"/>
                  </a:cubicBezTo>
                  <a:cubicBezTo>
                    <a:pt x="703" y="270"/>
                    <a:pt x="1" y="2211"/>
                    <a:pt x="477" y="3794"/>
                  </a:cubicBezTo>
                  <a:cubicBezTo>
                    <a:pt x="751" y="4664"/>
                    <a:pt x="1156" y="5164"/>
                    <a:pt x="1703" y="5271"/>
                  </a:cubicBezTo>
                  <a:cubicBezTo>
                    <a:pt x="1787" y="5283"/>
                    <a:pt x="1858" y="5295"/>
                    <a:pt x="1941" y="5295"/>
                  </a:cubicBezTo>
                  <a:cubicBezTo>
                    <a:pt x="2739" y="5295"/>
                    <a:pt x="3430" y="4497"/>
                    <a:pt x="3513" y="4390"/>
                  </a:cubicBezTo>
                  <a:cubicBezTo>
                    <a:pt x="3620" y="4271"/>
                    <a:pt x="3596" y="4080"/>
                    <a:pt x="3465" y="3973"/>
                  </a:cubicBezTo>
                  <a:cubicBezTo>
                    <a:pt x="3412" y="3925"/>
                    <a:pt x="3344" y="3901"/>
                    <a:pt x="3275" y="3901"/>
                  </a:cubicBezTo>
                  <a:cubicBezTo>
                    <a:pt x="3192" y="3901"/>
                    <a:pt x="3108" y="3937"/>
                    <a:pt x="3049" y="4009"/>
                  </a:cubicBezTo>
                  <a:cubicBezTo>
                    <a:pt x="2872" y="4219"/>
                    <a:pt x="2366" y="4696"/>
                    <a:pt x="1923" y="4696"/>
                  </a:cubicBezTo>
                  <a:cubicBezTo>
                    <a:pt x="1889" y="4696"/>
                    <a:pt x="1855" y="4693"/>
                    <a:pt x="1822" y="4687"/>
                  </a:cubicBezTo>
                  <a:cubicBezTo>
                    <a:pt x="1429" y="4604"/>
                    <a:pt x="1191" y="4056"/>
                    <a:pt x="1060" y="3616"/>
                  </a:cubicBezTo>
                  <a:cubicBezTo>
                    <a:pt x="632" y="2235"/>
                    <a:pt x="1298" y="425"/>
                    <a:pt x="1298" y="401"/>
                  </a:cubicBezTo>
                  <a:cubicBezTo>
                    <a:pt x="1358" y="246"/>
                    <a:pt x="1287" y="80"/>
                    <a:pt x="1120" y="20"/>
                  </a:cubicBezTo>
                  <a:cubicBezTo>
                    <a:pt x="1086" y="7"/>
                    <a:pt x="1051" y="1"/>
                    <a:pt x="1017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3"/>
            <p:cNvSpPr/>
            <p:nvPr/>
          </p:nvSpPr>
          <p:spPr>
            <a:xfrm>
              <a:off x="3978519" y="2186719"/>
              <a:ext cx="49781" cy="31200"/>
            </a:xfrm>
            <a:custGeom>
              <a:avLst/>
              <a:gdLst/>
              <a:ahLst/>
              <a:cxnLst/>
              <a:rect l="l" t="t" r="r" b="b"/>
              <a:pathLst>
                <a:path w="5168" h="3239" extrusionOk="0">
                  <a:moveTo>
                    <a:pt x="4444" y="1"/>
                  </a:moveTo>
                  <a:cubicBezTo>
                    <a:pt x="4403" y="1"/>
                    <a:pt x="4362" y="8"/>
                    <a:pt x="4322" y="24"/>
                  </a:cubicBezTo>
                  <a:cubicBezTo>
                    <a:pt x="4168" y="95"/>
                    <a:pt x="4108" y="274"/>
                    <a:pt x="4180" y="428"/>
                  </a:cubicBezTo>
                  <a:cubicBezTo>
                    <a:pt x="4239" y="547"/>
                    <a:pt x="4703" y="1667"/>
                    <a:pt x="3513" y="2262"/>
                  </a:cubicBezTo>
                  <a:cubicBezTo>
                    <a:pt x="2915" y="2555"/>
                    <a:pt x="2258" y="2640"/>
                    <a:pt x="1702" y="2640"/>
                  </a:cubicBezTo>
                  <a:cubicBezTo>
                    <a:pt x="973" y="2640"/>
                    <a:pt x="419" y="2495"/>
                    <a:pt x="405" y="2488"/>
                  </a:cubicBezTo>
                  <a:cubicBezTo>
                    <a:pt x="383" y="2483"/>
                    <a:pt x="361" y="2481"/>
                    <a:pt x="339" y="2481"/>
                  </a:cubicBezTo>
                  <a:cubicBezTo>
                    <a:pt x="206" y="2481"/>
                    <a:pt x="77" y="2570"/>
                    <a:pt x="36" y="2702"/>
                  </a:cubicBezTo>
                  <a:cubicBezTo>
                    <a:pt x="1" y="2869"/>
                    <a:pt x="96" y="3024"/>
                    <a:pt x="251" y="3072"/>
                  </a:cubicBezTo>
                  <a:cubicBezTo>
                    <a:pt x="298" y="3083"/>
                    <a:pt x="893" y="3238"/>
                    <a:pt x="1691" y="3238"/>
                  </a:cubicBezTo>
                  <a:cubicBezTo>
                    <a:pt x="2322" y="3238"/>
                    <a:pt x="3072" y="3143"/>
                    <a:pt x="3775" y="2798"/>
                  </a:cubicBezTo>
                  <a:cubicBezTo>
                    <a:pt x="5168" y="2107"/>
                    <a:pt x="5001" y="786"/>
                    <a:pt x="4727" y="178"/>
                  </a:cubicBezTo>
                  <a:cubicBezTo>
                    <a:pt x="4674" y="63"/>
                    <a:pt x="4562" y="1"/>
                    <a:pt x="4444" y="1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3"/>
            <p:cNvSpPr/>
            <p:nvPr/>
          </p:nvSpPr>
          <p:spPr>
            <a:xfrm>
              <a:off x="4003629" y="2212117"/>
              <a:ext cx="31672" cy="41237"/>
            </a:xfrm>
            <a:custGeom>
              <a:avLst/>
              <a:gdLst/>
              <a:ahLst/>
              <a:cxnLst/>
              <a:rect l="l" t="t" r="r" b="b"/>
              <a:pathLst>
                <a:path w="3288" h="4281" extrusionOk="0">
                  <a:moveTo>
                    <a:pt x="343" y="0"/>
                  </a:moveTo>
                  <a:cubicBezTo>
                    <a:pt x="247" y="0"/>
                    <a:pt x="156" y="48"/>
                    <a:pt x="96" y="137"/>
                  </a:cubicBezTo>
                  <a:cubicBezTo>
                    <a:pt x="1" y="280"/>
                    <a:pt x="37" y="458"/>
                    <a:pt x="180" y="554"/>
                  </a:cubicBezTo>
                  <a:cubicBezTo>
                    <a:pt x="203" y="565"/>
                    <a:pt x="2132" y="1863"/>
                    <a:pt x="2656" y="4054"/>
                  </a:cubicBezTo>
                  <a:cubicBezTo>
                    <a:pt x="2692" y="4185"/>
                    <a:pt x="2811" y="4280"/>
                    <a:pt x="2954" y="4280"/>
                  </a:cubicBezTo>
                  <a:cubicBezTo>
                    <a:pt x="2978" y="4280"/>
                    <a:pt x="3001" y="4280"/>
                    <a:pt x="3025" y="4268"/>
                  </a:cubicBezTo>
                  <a:cubicBezTo>
                    <a:pt x="3180" y="4233"/>
                    <a:pt x="3287" y="4078"/>
                    <a:pt x="3239" y="3911"/>
                  </a:cubicBezTo>
                  <a:cubicBezTo>
                    <a:pt x="2656" y="1494"/>
                    <a:pt x="596" y="113"/>
                    <a:pt x="513" y="54"/>
                  </a:cubicBezTo>
                  <a:cubicBezTo>
                    <a:pt x="459" y="18"/>
                    <a:pt x="400" y="0"/>
                    <a:pt x="343" y="0"/>
                  </a:cubicBezTo>
                  <a:close/>
                </a:path>
              </a:pathLst>
            </a:custGeom>
            <a:solidFill>
              <a:srgbClr val="BE3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800" name="Google Shape;800;p24"/>
          <p:cNvGrpSpPr/>
          <p:nvPr/>
        </p:nvGrpSpPr>
        <p:grpSpPr>
          <a:xfrm>
            <a:off x="457200" y="3420624"/>
            <a:ext cx="1940700" cy="884749"/>
            <a:chOff x="457200" y="3420624"/>
            <a:chExt cx="1940700" cy="884749"/>
          </a:xfrm>
        </p:grpSpPr>
        <p:sp>
          <p:nvSpPr>
            <p:cNvPr id="801" name="Google Shape;801;p24"/>
            <p:cNvSpPr txBox="1"/>
            <p:nvPr/>
          </p:nvSpPr>
          <p:spPr>
            <a:xfrm>
              <a:off x="457224" y="3420624"/>
              <a:ext cx="11478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2" name="Google Shape;802;p24"/>
            <p:cNvSpPr txBox="1"/>
            <p:nvPr/>
          </p:nvSpPr>
          <p:spPr>
            <a:xfrm>
              <a:off x="457200" y="3698473"/>
              <a:ext cx="1940700" cy="6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3" name="Google Shape;803;p24"/>
          <p:cNvGrpSpPr/>
          <p:nvPr/>
        </p:nvGrpSpPr>
        <p:grpSpPr>
          <a:xfrm>
            <a:off x="457200" y="2200927"/>
            <a:ext cx="1940700" cy="885978"/>
            <a:chOff x="457200" y="2200927"/>
            <a:chExt cx="1940700" cy="885978"/>
          </a:xfrm>
        </p:grpSpPr>
        <p:sp>
          <p:nvSpPr>
            <p:cNvPr id="804" name="Google Shape;804;p24"/>
            <p:cNvSpPr txBox="1"/>
            <p:nvPr/>
          </p:nvSpPr>
          <p:spPr>
            <a:xfrm>
              <a:off x="457224" y="2200927"/>
              <a:ext cx="11478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5" name="Google Shape;805;p24"/>
            <p:cNvSpPr txBox="1"/>
            <p:nvPr/>
          </p:nvSpPr>
          <p:spPr>
            <a:xfrm>
              <a:off x="457200" y="2480005"/>
              <a:ext cx="1940700" cy="6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6" name="Google Shape;806;p24"/>
          <p:cNvGrpSpPr/>
          <p:nvPr/>
        </p:nvGrpSpPr>
        <p:grpSpPr>
          <a:xfrm>
            <a:off x="457200" y="982450"/>
            <a:ext cx="1940700" cy="885980"/>
            <a:chOff x="457200" y="982450"/>
            <a:chExt cx="1940700" cy="885980"/>
          </a:xfrm>
        </p:grpSpPr>
        <p:sp>
          <p:nvSpPr>
            <p:cNvPr id="807" name="Google Shape;807;p24"/>
            <p:cNvSpPr txBox="1"/>
            <p:nvPr/>
          </p:nvSpPr>
          <p:spPr>
            <a:xfrm>
              <a:off x="457224" y="982450"/>
              <a:ext cx="11478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08" name="Google Shape;808;p24"/>
            <p:cNvSpPr txBox="1"/>
            <p:nvPr/>
          </p:nvSpPr>
          <p:spPr>
            <a:xfrm>
              <a:off x="457200" y="1261530"/>
              <a:ext cx="1940700" cy="60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09" name="Google Shape;809;p24"/>
          <p:cNvGrpSpPr/>
          <p:nvPr/>
        </p:nvGrpSpPr>
        <p:grpSpPr>
          <a:xfrm>
            <a:off x="6746100" y="4027176"/>
            <a:ext cx="1940700" cy="883924"/>
            <a:chOff x="6746100" y="4027176"/>
            <a:chExt cx="1940700" cy="883924"/>
          </a:xfrm>
        </p:grpSpPr>
        <p:sp>
          <p:nvSpPr>
            <p:cNvPr id="810" name="Google Shape;810;p24"/>
            <p:cNvSpPr txBox="1"/>
            <p:nvPr/>
          </p:nvSpPr>
          <p:spPr>
            <a:xfrm>
              <a:off x="7538875" y="4027176"/>
              <a:ext cx="1147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1" name="Google Shape;811;p24"/>
            <p:cNvSpPr txBox="1"/>
            <p:nvPr/>
          </p:nvSpPr>
          <p:spPr>
            <a:xfrm>
              <a:off x="6746100" y="430480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2" name="Google Shape;812;p24"/>
          <p:cNvGrpSpPr/>
          <p:nvPr/>
        </p:nvGrpSpPr>
        <p:grpSpPr>
          <a:xfrm>
            <a:off x="6746100" y="2808622"/>
            <a:ext cx="1940700" cy="885147"/>
            <a:chOff x="6746100" y="2808622"/>
            <a:chExt cx="1940700" cy="885147"/>
          </a:xfrm>
        </p:grpSpPr>
        <p:sp>
          <p:nvSpPr>
            <p:cNvPr id="813" name="Google Shape;813;p24"/>
            <p:cNvSpPr txBox="1"/>
            <p:nvPr/>
          </p:nvSpPr>
          <p:spPr>
            <a:xfrm>
              <a:off x="7538874" y="2808622"/>
              <a:ext cx="1147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4" name="Google Shape;814;p24"/>
            <p:cNvSpPr txBox="1"/>
            <p:nvPr/>
          </p:nvSpPr>
          <p:spPr>
            <a:xfrm>
              <a:off x="6746100" y="3087469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815" name="Google Shape;815;p24"/>
          <p:cNvGrpSpPr/>
          <p:nvPr/>
        </p:nvGrpSpPr>
        <p:grpSpPr>
          <a:xfrm>
            <a:off x="6746100" y="1590075"/>
            <a:ext cx="1940700" cy="885144"/>
            <a:chOff x="6746100" y="1590075"/>
            <a:chExt cx="1940700" cy="885144"/>
          </a:xfrm>
        </p:grpSpPr>
        <p:sp>
          <p:nvSpPr>
            <p:cNvPr id="816" name="Google Shape;816;p24"/>
            <p:cNvSpPr txBox="1"/>
            <p:nvPr/>
          </p:nvSpPr>
          <p:spPr>
            <a:xfrm>
              <a:off x="7538874" y="1590075"/>
              <a:ext cx="1147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817" name="Google Shape;817;p24"/>
            <p:cNvSpPr txBox="1"/>
            <p:nvPr/>
          </p:nvSpPr>
          <p:spPr>
            <a:xfrm>
              <a:off x="6746100" y="1868919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818" name="Google Shape;818;p24"/>
          <p:cNvSpPr/>
          <p:nvPr/>
        </p:nvSpPr>
        <p:spPr>
          <a:xfrm>
            <a:off x="3997880" y="1771990"/>
            <a:ext cx="1147934" cy="521275"/>
          </a:xfrm>
          <a:custGeom>
            <a:avLst/>
            <a:gdLst/>
            <a:ahLst/>
            <a:cxnLst/>
            <a:rect l="l" t="t" r="r" b="b"/>
            <a:pathLst>
              <a:path w="26255" h="13191" extrusionOk="0">
                <a:moveTo>
                  <a:pt x="5858" y="1"/>
                </a:moveTo>
                <a:lnTo>
                  <a:pt x="0" y="13190"/>
                </a:lnTo>
                <a:lnTo>
                  <a:pt x="26254" y="13190"/>
                </a:lnTo>
                <a:lnTo>
                  <a:pt x="20396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9" name="Google Shape;819;p24"/>
          <p:cNvSpPr/>
          <p:nvPr/>
        </p:nvSpPr>
        <p:spPr>
          <a:xfrm>
            <a:off x="3698368" y="2381445"/>
            <a:ext cx="1746889" cy="520920"/>
          </a:xfrm>
          <a:custGeom>
            <a:avLst/>
            <a:gdLst/>
            <a:ahLst/>
            <a:cxnLst/>
            <a:rect l="l" t="t" r="r" b="b"/>
            <a:pathLst>
              <a:path w="39954" h="13182" extrusionOk="0">
                <a:moveTo>
                  <a:pt x="5859" y="1"/>
                </a:moveTo>
                <a:lnTo>
                  <a:pt x="1" y="13181"/>
                </a:lnTo>
                <a:lnTo>
                  <a:pt x="39954" y="13181"/>
                </a:lnTo>
                <a:lnTo>
                  <a:pt x="34095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24"/>
          <p:cNvSpPr/>
          <p:nvPr/>
        </p:nvSpPr>
        <p:spPr>
          <a:xfrm>
            <a:off x="2800313" y="4209455"/>
            <a:ext cx="3543315" cy="520920"/>
          </a:xfrm>
          <a:custGeom>
            <a:avLst/>
            <a:gdLst/>
            <a:ahLst/>
            <a:cxnLst/>
            <a:rect l="l" t="t" r="r" b="b"/>
            <a:pathLst>
              <a:path w="81041" h="13182" extrusionOk="0">
                <a:moveTo>
                  <a:pt x="5859" y="1"/>
                </a:moveTo>
                <a:lnTo>
                  <a:pt x="1" y="13182"/>
                </a:lnTo>
                <a:lnTo>
                  <a:pt x="81040" y="13182"/>
                </a:lnTo>
                <a:lnTo>
                  <a:pt x="75182" y="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1" name="Google Shape;821;p24"/>
          <p:cNvSpPr/>
          <p:nvPr/>
        </p:nvSpPr>
        <p:spPr>
          <a:xfrm>
            <a:off x="4297349" y="1125150"/>
            <a:ext cx="548980" cy="558659"/>
          </a:xfrm>
          <a:custGeom>
            <a:avLst/>
            <a:gdLst/>
            <a:ahLst/>
            <a:cxnLst/>
            <a:rect l="l" t="t" r="r" b="b"/>
            <a:pathLst>
              <a:path w="12556" h="14137" extrusionOk="0">
                <a:moveTo>
                  <a:pt x="6278" y="0"/>
                </a:moveTo>
                <a:lnTo>
                  <a:pt x="0" y="14136"/>
                </a:lnTo>
                <a:lnTo>
                  <a:pt x="12556" y="14136"/>
                </a:lnTo>
                <a:lnTo>
                  <a:pt x="627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p24"/>
          <p:cNvSpPr/>
          <p:nvPr/>
        </p:nvSpPr>
        <p:spPr>
          <a:xfrm>
            <a:off x="3399293" y="2990545"/>
            <a:ext cx="2345406" cy="521275"/>
          </a:xfrm>
          <a:custGeom>
            <a:avLst/>
            <a:gdLst/>
            <a:ahLst/>
            <a:cxnLst/>
            <a:rect l="l" t="t" r="r" b="b"/>
            <a:pathLst>
              <a:path w="53643" h="13191" extrusionOk="0">
                <a:moveTo>
                  <a:pt x="5850" y="1"/>
                </a:moveTo>
                <a:lnTo>
                  <a:pt x="0" y="13191"/>
                </a:lnTo>
                <a:lnTo>
                  <a:pt x="53643" y="13191"/>
                </a:lnTo>
                <a:lnTo>
                  <a:pt x="47785" y="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24"/>
          <p:cNvSpPr/>
          <p:nvPr/>
        </p:nvSpPr>
        <p:spPr>
          <a:xfrm>
            <a:off x="3099825" y="3600000"/>
            <a:ext cx="2944361" cy="521275"/>
          </a:xfrm>
          <a:custGeom>
            <a:avLst/>
            <a:gdLst/>
            <a:ahLst/>
            <a:cxnLst/>
            <a:rect l="l" t="t" r="r" b="b"/>
            <a:pathLst>
              <a:path w="67342" h="13191" extrusionOk="0">
                <a:moveTo>
                  <a:pt x="5858" y="1"/>
                </a:moveTo>
                <a:lnTo>
                  <a:pt x="0" y="13191"/>
                </a:lnTo>
                <a:lnTo>
                  <a:pt x="67341" y="13191"/>
                </a:lnTo>
                <a:lnTo>
                  <a:pt x="61483" y="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24" name="Google Shape;824;p24"/>
          <p:cNvCxnSpPr>
            <a:stCxn id="807" idx="3"/>
          </p:cNvCxnSpPr>
          <p:nvPr/>
        </p:nvCxnSpPr>
        <p:spPr>
          <a:xfrm>
            <a:off x="1605024" y="1156900"/>
            <a:ext cx="2938500" cy="332700"/>
          </a:xfrm>
          <a:prstGeom prst="bentConnector3">
            <a:avLst>
              <a:gd name="adj1" fmla="val 36454"/>
            </a:avLst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5" name="Google Shape;825;p24"/>
          <p:cNvCxnSpPr>
            <a:stCxn id="804" idx="3"/>
          </p:cNvCxnSpPr>
          <p:nvPr/>
        </p:nvCxnSpPr>
        <p:spPr>
          <a:xfrm>
            <a:off x="1605024" y="2375377"/>
            <a:ext cx="2766900" cy="271500"/>
          </a:xfrm>
          <a:prstGeom prst="bentConnector3">
            <a:avLst>
              <a:gd name="adj1" fmla="val 38521"/>
            </a:avLst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6" name="Google Shape;826;p24"/>
          <p:cNvCxnSpPr>
            <a:stCxn id="801" idx="3"/>
          </p:cNvCxnSpPr>
          <p:nvPr/>
        </p:nvCxnSpPr>
        <p:spPr>
          <a:xfrm>
            <a:off x="1605024" y="3595074"/>
            <a:ext cx="2769600" cy="270600"/>
          </a:xfrm>
          <a:prstGeom prst="bentConnector3">
            <a:avLst>
              <a:gd name="adj1" fmla="val 38677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7" name="Google Shape;827;p24"/>
          <p:cNvCxnSpPr>
            <a:stCxn id="816" idx="1"/>
          </p:cNvCxnSpPr>
          <p:nvPr/>
        </p:nvCxnSpPr>
        <p:spPr>
          <a:xfrm flipH="1">
            <a:off x="4785174" y="1764375"/>
            <a:ext cx="2753700" cy="263100"/>
          </a:xfrm>
          <a:prstGeom prst="bentConnector3">
            <a:avLst>
              <a:gd name="adj1" fmla="val 38773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8" name="Google Shape;828;p24"/>
          <p:cNvCxnSpPr>
            <a:stCxn id="813" idx="1"/>
          </p:cNvCxnSpPr>
          <p:nvPr/>
        </p:nvCxnSpPr>
        <p:spPr>
          <a:xfrm flipH="1">
            <a:off x="5143374" y="2982922"/>
            <a:ext cx="2395500" cy="253200"/>
          </a:xfrm>
          <a:prstGeom prst="bentConnector3">
            <a:avLst>
              <a:gd name="adj1" fmla="val 44594"/>
            </a:avLst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29" name="Google Shape;829;p24"/>
          <p:cNvCxnSpPr>
            <a:stCxn id="810" idx="1"/>
          </p:cNvCxnSpPr>
          <p:nvPr/>
        </p:nvCxnSpPr>
        <p:spPr>
          <a:xfrm flipH="1">
            <a:off x="5464975" y="4201476"/>
            <a:ext cx="2073900" cy="256200"/>
          </a:xfrm>
          <a:prstGeom prst="bentConnector3">
            <a:avLst>
              <a:gd name="adj1" fmla="val 51509"/>
            </a:avLst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2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835" name="Google Shape;835;p25"/>
          <p:cNvSpPr/>
          <p:nvPr/>
        </p:nvSpPr>
        <p:spPr>
          <a:xfrm>
            <a:off x="3770784" y="3750218"/>
            <a:ext cx="35376" cy="19385"/>
          </a:xfrm>
          <a:custGeom>
            <a:avLst/>
            <a:gdLst/>
            <a:ahLst/>
            <a:cxnLst/>
            <a:rect l="l" t="t" r="r" b="b"/>
            <a:pathLst>
              <a:path w="1570" h="901" extrusionOk="0">
                <a:moveTo>
                  <a:pt x="1025" y="0"/>
                </a:moveTo>
                <a:lnTo>
                  <a:pt x="984" y="84"/>
                </a:lnTo>
                <a:lnTo>
                  <a:pt x="921" y="105"/>
                </a:lnTo>
                <a:lnTo>
                  <a:pt x="942" y="189"/>
                </a:lnTo>
                <a:lnTo>
                  <a:pt x="921" y="252"/>
                </a:lnTo>
                <a:lnTo>
                  <a:pt x="691" y="314"/>
                </a:lnTo>
                <a:lnTo>
                  <a:pt x="733" y="273"/>
                </a:lnTo>
                <a:lnTo>
                  <a:pt x="774" y="126"/>
                </a:lnTo>
                <a:lnTo>
                  <a:pt x="733" y="63"/>
                </a:lnTo>
                <a:lnTo>
                  <a:pt x="649" y="84"/>
                </a:lnTo>
                <a:lnTo>
                  <a:pt x="607" y="168"/>
                </a:lnTo>
                <a:lnTo>
                  <a:pt x="544" y="168"/>
                </a:lnTo>
                <a:lnTo>
                  <a:pt x="461" y="84"/>
                </a:lnTo>
                <a:lnTo>
                  <a:pt x="377" y="84"/>
                </a:lnTo>
                <a:lnTo>
                  <a:pt x="377" y="252"/>
                </a:lnTo>
                <a:lnTo>
                  <a:pt x="272" y="210"/>
                </a:lnTo>
                <a:lnTo>
                  <a:pt x="168" y="105"/>
                </a:lnTo>
                <a:lnTo>
                  <a:pt x="105" y="168"/>
                </a:lnTo>
                <a:lnTo>
                  <a:pt x="230" y="356"/>
                </a:lnTo>
                <a:lnTo>
                  <a:pt x="377" y="377"/>
                </a:lnTo>
                <a:lnTo>
                  <a:pt x="377" y="419"/>
                </a:lnTo>
                <a:lnTo>
                  <a:pt x="230" y="419"/>
                </a:lnTo>
                <a:lnTo>
                  <a:pt x="168" y="482"/>
                </a:lnTo>
                <a:lnTo>
                  <a:pt x="189" y="565"/>
                </a:lnTo>
                <a:lnTo>
                  <a:pt x="84" y="670"/>
                </a:lnTo>
                <a:lnTo>
                  <a:pt x="0" y="670"/>
                </a:lnTo>
                <a:lnTo>
                  <a:pt x="0" y="712"/>
                </a:lnTo>
                <a:lnTo>
                  <a:pt x="126" y="796"/>
                </a:lnTo>
                <a:lnTo>
                  <a:pt x="189" y="712"/>
                </a:lnTo>
                <a:lnTo>
                  <a:pt x="293" y="796"/>
                </a:lnTo>
                <a:lnTo>
                  <a:pt x="377" y="691"/>
                </a:lnTo>
                <a:lnTo>
                  <a:pt x="230" y="628"/>
                </a:lnTo>
                <a:lnTo>
                  <a:pt x="335" y="586"/>
                </a:lnTo>
                <a:lnTo>
                  <a:pt x="523" y="607"/>
                </a:lnTo>
                <a:lnTo>
                  <a:pt x="649" y="565"/>
                </a:lnTo>
                <a:lnTo>
                  <a:pt x="649" y="461"/>
                </a:lnTo>
                <a:cubicBezTo>
                  <a:pt x="649" y="461"/>
                  <a:pt x="667" y="470"/>
                  <a:pt x="680" y="470"/>
                </a:cubicBezTo>
                <a:cubicBezTo>
                  <a:pt x="686" y="470"/>
                  <a:pt x="691" y="468"/>
                  <a:pt x="691" y="461"/>
                </a:cubicBezTo>
                <a:cubicBezTo>
                  <a:pt x="795" y="398"/>
                  <a:pt x="900" y="377"/>
                  <a:pt x="1005" y="314"/>
                </a:cubicBezTo>
                <a:lnTo>
                  <a:pt x="1046" y="398"/>
                </a:lnTo>
                <a:lnTo>
                  <a:pt x="1025" y="461"/>
                </a:lnTo>
                <a:lnTo>
                  <a:pt x="942" y="419"/>
                </a:lnTo>
                <a:lnTo>
                  <a:pt x="858" y="461"/>
                </a:lnTo>
                <a:lnTo>
                  <a:pt x="691" y="712"/>
                </a:lnTo>
                <a:lnTo>
                  <a:pt x="753" y="733"/>
                </a:lnTo>
                <a:lnTo>
                  <a:pt x="837" y="879"/>
                </a:lnTo>
                <a:lnTo>
                  <a:pt x="921" y="900"/>
                </a:lnTo>
                <a:lnTo>
                  <a:pt x="921" y="837"/>
                </a:lnTo>
                <a:lnTo>
                  <a:pt x="837" y="733"/>
                </a:lnTo>
                <a:lnTo>
                  <a:pt x="858" y="712"/>
                </a:lnTo>
                <a:lnTo>
                  <a:pt x="963" y="775"/>
                </a:lnTo>
                <a:lnTo>
                  <a:pt x="1025" y="733"/>
                </a:lnTo>
                <a:lnTo>
                  <a:pt x="963" y="691"/>
                </a:lnTo>
                <a:lnTo>
                  <a:pt x="963" y="607"/>
                </a:lnTo>
                <a:lnTo>
                  <a:pt x="1067" y="628"/>
                </a:lnTo>
                <a:lnTo>
                  <a:pt x="1172" y="607"/>
                </a:lnTo>
                <a:lnTo>
                  <a:pt x="1172" y="586"/>
                </a:lnTo>
                <a:lnTo>
                  <a:pt x="1088" y="586"/>
                </a:lnTo>
                <a:lnTo>
                  <a:pt x="1046" y="524"/>
                </a:lnTo>
                <a:lnTo>
                  <a:pt x="1088" y="503"/>
                </a:lnTo>
                <a:lnTo>
                  <a:pt x="1193" y="524"/>
                </a:lnTo>
                <a:lnTo>
                  <a:pt x="1339" y="503"/>
                </a:lnTo>
                <a:lnTo>
                  <a:pt x="1444" y="419"/>
                </a:lnTo>
                <a:lnTo>
                  <a:pt x="1549" y="398"/>
                </a:lnTo>
                <a:lnTo>
                  <a:pt x="1507" y="314"/>
                </a:lnTo>
                <a:lnTo>
                  <a:pt x="1465" y="293"/>
                </a:lnTo>
                <a:lnTo>
                  <a:pt x="1444" y="273"/>
                </a:lnTo>
                <a:lnTo>
                  <a:pt x="1486" y="210"/>
                </a:lnTo>
                <a:lnTo>
                  <a:pt x="1569" y="189"/>
                </a:lnTo>
                <a:lnTo>
                  <a:pt x="1528" y="126"/>
                </a:lnTo>
                <a:lnTo>
                  <a:pt x="1381" y="105"/>
                </a:lnTo>
                <a:lnTo>
                  <a:pt x="1318" y="126"/>
                </a:lnTo>
                <a:lnTo>
                  <a:pt x="1339" y="189"/>
                </a:lnTo>
                <a:lnTo>
                  <a:pt x="1256" y="210"/>
                </a:lnTo>
                <a:lnTo>
                  <a:pt x="1172" y="105"/>
                </a:lnTo>
                <a:lnTo>
                  <a:pt x="1172" y="42"/>
                </a:lnTo>
                <a:lnTo>
                  <a:pt x="102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36" name="Google Shape;836;p25"/>
          <p:cNvGrpSpPr/>
          <p:nvPr/>
        </p:nvGrpSpPr>
        <p:grpSpPr>
          <a:xfrm>
            <a:off x="2415415" y="1449880"/>
            <a:ext cx="4313892" cy="2387735"/>
            <a:chOff x="2415415" y="1449880"/>
            <a:chExt cx="4313892" cy="2387735"/>
          </a:xfrm>
        </p:grpSpPr>
        <p:sp>
          <p:nvSpPr>
            <p:cNvPr id="837" name="Google Shape;837;p25"/>
            <p:cNvSpPr/>
            <p:nvPr/>
          </p:nvSpPr>
          <p:spPr>
            <a:xfrm>
              <a:off x="4544409" y="2263766"/>
              <a:ext cx="108471" cy="123819"/>
            </a:xfrm>
            <a:custGeom>
              <a:avLst/>
              <a:gdLst/>
              <a:ahLst/>
              <a:cxnLst/>
              <a:rect l="l" t="t" r="r" b="b"/>
              <a:pathLst>
                <a:path w="4814" h="5755" extrusionOk="0">
                  <a:moveTo>
                    <a:pt x="1340" y="1"/>
                  </a:moveTo>
                  <a:lnTo>
                    <a:pt x="1340" y="22"/>
                  </a:lnTo>
                  <a:lnTo>
                    <a:pt x="1340" y="126"/>
                  </a:lnTo>
                  <a:lnTo>
                    <a:pt x="1424" y="189"/>
                  </a:lnTo>
                  <a:lnTo>
                    <a:pt x="1466" y="189"/>
                  </a:lnTo>
                  <a:lnTo>
                    <a:pt x="1466" y="252"/>
                  </a:lnTo>
                  <a:lnTo>
                    <a:pt x="1612" y="377"/>
                  </a:lnTo>
                  <a:lnTo>
                    <a:pt x="1507" y="419"/>
                  </a:lnTo>
                  <a:lnTo>
                    <a:pt x="1403" y="419"/>
                  </a:lnTo>
                  <a:lnTo>
                    <a:pt x="1403" y="524"/>
                  </a:lnTo>
                  <a:lnTo>
                    <a:pt x="1507" y="461"/>
                  </a:lnTo>
                  <a:lnTo>
                    <a:pt x="1507" y="628"/>
                  </a:lnTo>
                  <a:lnTo>
                    <a:pt x="1612" y="670"/>
                  </a:lnTo>
                  <a:lnTo>
                    <a:pt x="1528" y="754"/>
                  </a:lnTo>
                  <a:lnTo>
                    <a:pt x="1528" y="838"/>
                  </a:lnTo>
                  <a:lnTo>
                    <a:pt x="1612" y="880"/>
                  </a:lnTo>
                  <a:lnTo>
                    <a:pt x="1738" y="880"/>
                  </a:lnTo>
                  <a:lnTo>
                    <a:pt x="1926" y="1068"/>
                  </a:lnTo>
                  <a:lnTo>
                    <a:pt x="2156" y="1172"/>
                  </a:lnTo>
                  <a:lnTo>
                    <a:pt x="1926" y="1131"/>
                  </a:lnTo>
                  <a:lnTo>
                    <a:pt x="1738" y="942"/>
                  </a:lnTo>
                  <a:lnTo>
                    <a:pt x="1612" y="963"/>
                  </a:lnTo>
                  <a:lnTo>
                    <a:pt x="1507" y="942"/>
                  </a:lnTo>
                  <a:lnTo>
                    <a:pt x="1424" y="942"/>
                  </a:lnTo>
                  <a:lnTo>
                    <a:pt x="1340" y="1068"/>
                  </a:lnTo>
                  <a:lnTo>
                    <a:pt x="1361" y="1152"/>
                  </a:lnTo>
                  <a:lnTo>
                    <a:pt x="1361" y="1340"/>
                  </a:lnTo>
                  <a:lnTo>
                    <a:pt x="1424" y="1444"/>
                  </a:lnTo>
                  <a:lnTo>
                    <a:pt x="1298" y="1277"/>
                  </a:lnTo>
                  <a:lnTo>
                    <a:pt x="1319" y="1152"/>
                  </a:lnTo>
                  <a:lnTo>
                    <a:pt x="1235" y="1068"/>
                  </a:lnTo>
                  <a:lnTo>
                    <a:pt x="1194" y="1089"/>
                  </a:lnTo>
                  <a:lnTo>
                    <a:pt x="1194" y="1172"/>
                  </a:lnTo>
                  <a:lnTo>
                    <a:pt x="1235" y="1277"/>
                  </a:lnTo>
                  <a:lnTo>
                    <a:pt x="1152" y="1361"/>
                  </a:lnTo>
                  <a:lnTo>
                    <a:pt x="1089" y="1235"/>
                  </a:lnTo>
                  <a:lnTo>
                    <a:pt x="1089" y="1089"/>
                  </a:lnTo>
                  <a:lnTo>
                    <a:pt x="942" y="1026"/>
                  </a:lnTo>
                  <a:lnTo>
                    <a:pt x="880" y="1047"/>
                  </a:lnTo>
                  <a:lnTo>
                    <a:pt x="608" y="1131"/>
                  </a:lnTo>
                  <a:lnTo>
                    <a:pt x="587" y="1235"/>
                  </a:lnTo>
                  <a:lnTo>
                    <a:pt x="629" y="1340"/>
                  </a:lnTo>
                  <a:lnTo>
                    <a:pt x="775" y="1361"/>
                  </a:lnTo>
                  <a:lnTo>
                    <a:pt x="796" y="1465"/>
                  </a:lnTo>
                  <a:lnTo>
                    <a:pt x="796" y="1486"/>
                  </a:lnTo>
                  <a:lnTo>
                    <a:pt x="733" y="1507"/>
                  </a:lnTo>
                  <a:lnTo>
                    <a:pt x="733" y="1591"/>
                  </a:lnTo>
                  <a:lnTo>
                    <a:pt x="691" y="1696"/>
                  </a:lnTo>
                  <a:lnTo>
                    <a:pt x="691" y="1800"/>
                  </a:lnTo>
                  <a:lnTo>
                    <a:pt x="608" y="1863"/>
                  </a:lnTo>
                  <a:lnTo>
                    <a:pt x="503" y="1800"/>
                  </a:lnTo>
                  <a:lnTo>
                    <a:pt x="461" y="1926"/>
                  </a:lnTo>
                  <a:lnTo>
                    <a:pt x="482" y="1988"/>
                  </a:lnTo>
                  <a:lnTo>
                    <a:pt x="608" y="1988"/>
                  </a:lnTo>
                  <a:lnTo>
                    <a:pt x="670" y="2030"/>
                  </a:lnTo>
                  <a:lnTo>
                    <a:pt x="629" y="2114"/>
                  </a:lnTo>
                  <a:lnTo>
                    <a:pt x="608" y="2240"/>
                  </a:lnTo>
                  <a:lnTo>
                    <a:pt x="524" y="2302"/>
                  </a:lnTo>
                  <a:lnTo>
                    <a:pt x="608" y="2407"/>
                  </a:lnTo>
                  <a:lnTo>
                    <a:pt x="524" y="2449"/>
                  </a:lnTo>
                  <a:lnTo>
                    <a:pt x="378" y="2407"/>
                  </a:lnTo>
                  <a:lnTo>
                    <a:pt x="210" y="2449"/>
                  </a:lnTo>
                  <a:lnTo>
                    <a:pt x="168" y="2553"/>
                  </a:lnTo>
                  <a:lnTo>
                    <a:pt x="85" y="2658"/>
                  </a:lnTo>
                  <a:lnTo>
                    <a:pt x="105" y="2825"/>
                  </a:lnTo>
                  <a:lnTo>
                    <a:pt x="85" y="3035"/>
                  </a:lnTo>
                  <a:lnTo>
                    <a:pt x="43" y="3139"/>
                  </a:lnTo>
                  <a:lnTo>
                    <a:pt x="43" y="3160"/>
                  </a:lnTo>
                  <a:lnTo>
                    <a:pt x="1" y="3244"/>
                  </a:lnTo>
                  <a:lnTo>
                    <a:pt x="85" y="3432"/>
                  </a:lnTo>
                  <a:lnTo>
                    <a:pt x="85" y="3474"/>
                  </a:lnTo>
                  <a:lnTo>
                    <a:pt x="168" y="3579"/>
                  </a:lnTo>
                  <a:lnTo>
                    <a:pt x="85" y="3746"/>
                  </a:lnTo>
                  <a:lnTo>
                    <a:pt x="147" y="3746"/>
                  </a:lnTo>
                  <a:lnTo>
                    <a:pt x="273" y="3913"/>
                  </a:lnTo>
                  <a:lnTo>
                    <a:pt x="294" y="4060"/>
                  </a:lnTo>
                  <a:lnTo>
                    <a:pt x="357" y="4102"/>
                  </a:lnTo>
                  <a:lnTo>
                    <a:pt x="357" y="4290"/>
                  </a:lnTo>
                  <a:lnTo>
                    <a:pt x="461" y="4374"/>
                  </a:lnTo>
                  <a:lnTo>
                    <a:pt x="461" y="4437"/>
                  </a:lnTo>
                  <a:lnTo>
                    <a:pt x="566" y="4520"/>
                  </a:lnTo>
                  <a:lnTo>
                    <a:pt x="629" y="4478"/>
                  </a:lnTo>
                  <a:lnTo>
                    <a:pt x="733" y="4478"/>
                  </a:lnTo>
                  <a:lnTo>
                    <a:pt x="817" y="4520"/>
                  </a:lnTo>
                  <a:lnTo>
                    <a:pt x="922" y="4478"/>
                  </a:lnTo>
                  <a:lnTo>
                    <a:pt x="1047" y="4541"/>
                  </a:lnTo>
                  <a:lnTo>
                    <a:pt x="1152" y="4541"/>
                  </a:lnTo>
                  <a:lnTo>
                    <a:pt x="1298" y="4625"/>
                  </a:lnTo>
                  <a:lnTo>
                    <a:pt x="1152" y="4750"/>
                  </a:lnTo>
                  <a:lnTo>
                    <a:pt x="1089" y="4918"/>
                  </a:lnTo>
                  <a:lnTo>
                    <a:pt x="1089" y="5022"/>
                  </a:lnTo>
                  <a:lnTo>
                    <a:pt x="1005" y="5106"/>
                  </a:lnTo>
                  <a:lnTo>
                    <a:pt x="942" y="5273"/>
                  </a:lnTo>
                  <a:lnTo>
                    <a:pt x="942" y="5441"/>
                  </a:lnTo>
                  <a:lnTo>
                    <a:pt x="1047" y="5525"/>
                  </a:lnTo>
                  <a:lnTo>
                    <a:pt x="1110" y="5629"/>
                  </a:lnTo>
                  <a:lnTo>
                    <a:pt x="1214" y="5650"/>
                  </a:lnTo>
                  <a:lnTo>
                    <a:pt x="1319" y="5587"/>
                  </a:lnTo>
                  <a:lnTo>
                    <a:pt x="1445" y="5650"/>
                  </a:lnTo>
                  <a:lnTo>
                    <a:pt x="1507" y="5566"/>
                  </a:lnTo>
                  <a:lnTo>
                    <a:pt x="1466" y="5525"/>
                  </a:lnTo>
                  <a:lnTo>
                    <a:pt x="1612" y="5462"/>
                  </a:lnTo>
                  <a:lnTo>
                    <a:pt x="1633" y="5566"/>
                  </a:lnTo>
                  <a:lnTo>
                    <a:pt x="1717" y="5587"/>
                  </a:lnTo>
                  <a:lnTo>
                    <a:pt x="1758" y="5545"/>
                  </a:lnTo>
                  <a:lnTo>
                    <a:pt x="1842" y="5545"/>
                  </a:lnTo>
                  <a:lnTo>
                    <a:pt x="1989" y="5671"/>
                  </a:lnTo>
                  <a:lnTo>
                    <a:pt x="2072" y="5692"/>
                  </a:lnTo>
                  <a:lnTo>
                    <a:pt x="2093" y="5692"/>
                  </a:lnTo>
                  <a:lnTo>
                    <a:pt x="2156" y="5671"/>
                  </a:lnTo>
                  <a:lnTo>
                    <a:pt x="2261" y="5629"/>
                  </a:lnTo>
                  <a:lnTo>
                    <a:pt x="2344" y="5734"/>
                  </a:lnTo>
                  <a:lnTo>
                    <a:pt x="2491" y="5755"/>
                  </a:lnTo>
                  <a:lnTo>
                    <a:pt x="2512" y="5692"/>
                  </a:lnTo>
                  <a:lnTo>
                    <a:pt x="2512" y="5629"/>
                  </a:lnTo>
                  <a:lnTo>
                    <a:pt x="2826" y="5629"/>
                  </a:lnTo>
                  <a:lnTo>
                    <a:pt x="2909" y="5692"/>
                  </a:lnTo>
                  <a:lnTo>
                    <a:pt x="3014" y="5671"/>
                  </a:lnTo>
                  <a:lnTo>
                    <a:pt x="3098" y="5692"/>
                  </a:lnTo>
                  <a:lnTo>
                    <a:pt x="3202" y="5671"/>
                  </a:lnTo>
                  <a:lnTo>
                    <a:pt x="3391" y="5545"/>
                  </a:lnTo>
                  <a:lnTo>
                    <a:pt x="3453" y="5545"/>
                  </a:lnTo>
                  <a:lnTo>
                    <a:pt x="3600" y="5566"/>
                  </a:lnTo>
                  <a:lnTo>
                    <a:pt x="3725" y="5545"/>
                  </a:lnTo>
                  <a:lnTo>
                    <a:pt x="3851" y="5629"/>
                  </a:lnTo>
                  <a:lnTo>
                    <a:pt x="3935" y="5566"/>
                  </a:lnTo>
                  <a:lnTo>
                    <a:pt x="3914" y="5462"/>
                  </a:lnTo>
                  <a:lnTo>
                    <a:pt x="3746" y="5378"/>
                  </a:lnTo>
                  <a:lnTo>
                    <a:pt x="3746" y="5315"/>
                  </a:lnTo>
                  <a:lnTo>
                    <a:pt x="3914" y="5127"/>
                  </a:lnTo>
                  <a:lnTo>
                    <a:pt x="4039" y="5043"/>
                  </a:lnTo>
                  <a:lnTo>
                    <a:pt x="4123" y="4939"/>
                  </a:lnTo>
                  <a:lnTo>
                    <a:pt x="4186" y="4939"/>
                  </a:lnTo>
                  <a:lnTo>
                    <a:pt x="4186" y="4834"/>
                  </a:lnTo>
                  <a:lnTo>
                    <a:pt x="4227" y="4729"/>
                  </a:lnTo>
                  <a:lnTo>
                    <a:pt x="3976" y="4437"/>
                  </a:lnTo>
                  <a:lnTo>
                    <a:pt x="3872" y="4374"/>
                  </a:lnTo>
                  <a:lnTo>
                    <a:pt x="3663" y="4227"/>
                  </a:lnTo>
                  <a:lnTo>
                    <a:pt x="3558" y="4185"/>
                  </a:lnTo>
                  <a:lnTo>
                    <a:pt x="3537" y="4102"/>
                  </a:lnTo>
                  <a:lnTo>
                    <a:pt x="3537" y="3955"/>
                  </a:lnTo>
                  <a:lnTo>
                    <a:pt x="3432" y="3767"/>
                  </a:lnTo>
                  <a:lnTo>
                    <a:pt x="3286" y="3683"/>
                  </a:lnTo>
                  <a:lnTo>
                    <a:pt x="3286" y="3579"/>
                  </a:lnTo>
                  <a:lnTo>
                    <a:pt x="3307" y="3558"/>
                  </a:lnTo>
                  <a:lnTo>
                    <a:pt x="3391" y="3600"/>
                  </a:lnTo>
                  <a:lnTo>
                    <a:pt x="3453" y="3641"/>
                  </a:lnTo>
                  <a:lnTo>
                    <a:pt x="3663" y="3453"/>
                  </a:lnTo>
                  <a:lnTo>
                    <a:pt x="3767" y="3453"/>
                  </a:lnTo>
                  <a:lnTo>
                    <a:pt x="3872" y="3328"/>
                  </a:lnTo>
                  <a:lnTo>
                    <a:pt x="4018" y="3328"/>
                  </a:lnTo>
                  <a:lnTo>
                    <a:pt x="4060" y="3223"/>
                  </a:lnTo>
                  <a:lnTo>
                    <a:pt x="4269" y="3223"/>
                  </a:lnTo>
                  <a:lnTo>
                    <a:pt x="4353" y="3244"/>
                  </a:lnTo>
                  <a:lnTo>
                    <a:pt x="4437" y="3181"/>
                  </a:lnTo>
                  <a:lnTo>
                    <a:pt x="4437" y="3076"/>
                  </a:lnTo>
                  <a:lnTo>
                    <a:pt x="4604" y="3118"/>
                  </a:lnTo>
                  <a:lnTo>
                    <a:pt x="4688" y="3056"/>
                  </a:lnTo>
                  <a:lnTo>
                    <a:pt x="4771" y="3118"/>
                  </a:lnTo>
                  <a:lnTo>
                    <a:pt x="4792" y="3076"/>
                  </a:lnTo>
                  <a:lnTo>
                    <a:pt x="4813" y="3035"/>
                  </a:lnTo>
                  <a:lnTo>
                    <a:pt x="4813" y="2721"/>
                  </a:lnTo>
                  <a:lnTo>
                    <a:pt x="4751" y="2637"/>
                  </a:lnTo>
                  <a:lnTo>
                    <a:pt x="4667" y="2595"/>
                  </a:lnTo>
                  <a:lnTo>
                    <a:pt x="4562" y="2344"/>
                  </a:lnTo>
                  <a:lnTo>
                    <a:pt x="4604" y="2240"/>
                  </a:lnTo>
                  <a:lnTo>
                    <a:pt x="4562" y="2114"/>
                  </a:lnTo>
                  <a:lnTo>
                    <a:pt x="4562" y="2030"/>
                  </a:lnTo>
                  <a:lnTo>
                    <a:pt x="4479" y="1926"/>
                  </a:lnTo>
                  <a:lnTo>
                    <a:pt x="4499" y="1821"/>
                  </a:lnTo>
                  <a:lnTo>
                    <a:pt x="4332" y="1612"/>
                  </a:lnTo>
                  <a:lnTo>
                    <a:pt x="4332" y="1549"/>
                  </a:lnTo>
                  <a:lnTo>
                    <a:pt x="4479" y="1465"/>
                  </a:lnTo>
                  <a:lnTo>
                    <a:pt x="4499" y="1277"/>
                  </a:lnTo>
                  <a:lnTo>
                    <a:pt x="4458" y="1026"/>
                  </a:lnTo>
                  <a:lnTo>
                    <a:pt x="4353" y="1026"/>
                  </a:lnTo>
                  <a:lnTo>
                    <a:pt x="4269" y="963"/>
                  </a:lnTo>
                  <a:lnTo>
                    <a:pt x="4165" y="963"/>
                  </a:lnTo>
                  <a:lnTo>
                    <a:pt x="4060" y="880"/>
                  </a:lnTo>
                  <a:lnTo>
                    <a:pt x="4081" y="775"/>
                  </a:lnTo>
                  <a:lnTo>
                    <a:pt x="4039" y="670"/>
                  </a:lnTo>
                  <a:lnTo>
                    <a:pt x="3914" y="712"/>
                  </a:lnTo>
                  <a:lnTo>
                    <a:pt x="3767" y="545"/>
                  </a:lnTo>
                  <a:lnTo>
                    <a:pt x="3663" y="545"/>
                  </a:lnTo>
                  <a:lnTo>
                    <a:pt x="3621" y="461"/>
                  </a:lnTo>
                  <a:lnTo>
                    <a:pt x="3558" y="503"/>
                  </a:lnTo>
                  <a:lnTo>
                    <a:pt x="3432" y="524"/>
                  </a:lnTo>
                  <a:lnTo>
                    <a:pt x="3328" y="608"/>
                  </a:lnTo>
                  <a:lnTo>
                    <a:pt x="3286" y="545"/>
                  </a:lnTo>
                  <a:lnTo>
                    <a:pt x="3349" y="503"/>
                  </a:lnTo>
                  <a:lnTo>
                    <a:pt x="3349" y="524"/>
                  </a:lnTo>
                  <a:lnTo>
                    <a:pt x="3411" y="461"/>
                  </a:lnTo>
                  <a:lnTo>
                    <a:pt x="3516" y="419"/>
                  </a:lnTo>
                  <a:lnTo>
                    <a:pt x="3391" y="419"/>
                  </a:lnTo>
                  <a:lnTo>
                    <a:pt x="3328" y="440"/>
                  </a:lnTo>
                  <a:lnTo>
                    <a:pt x="3307" y="503"/>
                  </a:lnTo>
                  <a:lnTo>
                    <a:pt x="3202" y="545"/>
                  </a:lnTo>
                  <a:lnTo>
                    <a:pt x="3202" y="608"/>
                  </a:lnTo>
                  <a:lnTo>
                    <a:pt x="2993" y="628"/>
                  </a:lnTo>
                  <a:lnTo>
                    <a:pt x="2909" y="733"/>
                  </a:lnTo>
                  <a:lnTo>
                    <a:pt x="2888" y="838"/>
                  </a:lnTo>
                  <a:lnTo>
                    <a:pt x="2763" y="838"/>
                  </a:lnTo>
                  <a:lnTo>
                    <a:pt x="2721" y="775"/>
                  </a:lnTo>
                  <a:lnTo>
                    <a:pt x="2616" y="754"/>
                  </a:lnTo>
                  <a:lnTo>
                    <a:pt x="2574" y="775"/>
                  </a:lnTo>
                  <a:lnTo>
                    <a:pt x="2407" y="733"/>
                  </a:lnTo>
                  <a:lnTo>
                    <a:pt x="2512" y="670"/>
                  </a:lnTo>
                  <a:lnTo>
                    <a:pt x="2595" y="670"/>
                  </a:lnTo>
                  <a:lnTo>
                    <a:pt x="2679" y="608"/>
                  </a:lnTo>
                  <a:lnTo>
                    <a:pt x="2679" y="503"/>
                  </a:lnTo>
                  <a:lnTo>
                    <a:pt x="2616" y="461"/>
                  </a:lnTo>
                  <a:lnTo>
                    <a:pt x="2512" y="545"/>
                  </a:lnTo>
                  <a:lnTo>
                    <a:pt x="2491" y="566"/>
                  </a:lnTo>
                  <a:lnTo>
                    <a:pt x="2365" y="461"/>
                  </a:lnTo>
                  <a:lnTo>
                    <a:pt x="2302" y="419"/>
                  </a:lnTo>
                  <a:lnTo>
                    <a:pt x="2261" y="440"/>
                  </a:lnTo>
                  <a:lnTo>
                    <a:pt x="2240" y="524"/>
                  </a:lnTo>
                  <a:lnTo>
                    <a:pt x="2135" y="566"/>
                  </a:lnTo>
                  <a:lnTo>
                    <a:pt x="2093" y="461"/>
                  </a:lnTo>
                  <a:lnTo>
                    <a:pt x="2030" y="440"/>
                  </a:lnTo>
                  <a:lnTo>
                    <a:pt x="1968" y="377"/>
                  </a:lnTo>
                  <a:lnTo>
                    <a:pt x="2051" y="335"/>
                  </a:lnTo>
                  <a:lnTo>
                    <a:pt x="2093" y="210"/>
                  </a:lnTo>
                  <a:lnTo>
                    <a:pt x="1989" y="189"/>
                  </a:lnTo>
                  <a:lnTo>
                    <a:pt x="1863" y="84"/>
                  </a:lnTo>
                  <a:lnTo>
                    <a:pt x="1758" y="84"/>
                  </a:lnTo>
                  <a:lnTo>
                    <a:pt x="1717" y="43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838" name="Google Shape;838;p25"/>
            <p:cNvGrpSpPr/>
            <p:nvPr/>
          </p:nvGrpSpPr>
          <p:grpSpPr>
            <a:xfrm>
              <a:off x="5025738" y="2451941"/>
              <a:ext cx="76092" cy="68934"/>
              <a:chOff x="4293400" y="2574725"/>
              <a:chExt cx="84425" cy="80100"/>
            </a:xfrm>
          </p:grpSpPr>
          <p:sp>
            <p:nvSpPr>
              <p:cNvPr id="839" name="Google Shape;839;p25"/>
              <p:cNvSpPr/>
              <p:nvPr/>
            </p:nvSpPr>
            <p:spPr>
              <a:xfrm>
                <a:off x="4293400" y="2574725"/>
                <a:ext cx="57150" cy="45250"/>
              </a:xfrm>
              <a:custGeom>
                <a:avLst/>
                <a:gdLst/>
                <a:ahLst/>
                <a:cxnLst/>
                <a:rect l="l" t="t" r="r" b="b"/>
                <a:pathLst>
                  <a:path w="2286" h="1810" extrusionOk="0">
                    <a:moveTo>
                      <a:pt x="2286" y="905"/>
                    </a:moveTo>
                    <a:lnTo>
                      <a:pt x="1857" y="476"/>
                    </a:lnTo>
                    <a:lnTo>
                      <a:pt x="0" y="0"/>
                    </a:lnTo>
                    <a:lnTo>
                      <a:pt x="95" y="834"/>
                    </a:lnTo>
                    <a:lnTo>
                      <a:pt x="952" y="1476"/>
                    </a:lnTo>
                    <a:lnTo>
                      <a:pt x="1952" y="181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40" name="Google Shape;840;p25"/>
              <p:cNvSpPr/>
              <p:nvPr/>
            </p:nvSpPr>
            <p:spPr>
              <a:xfrm>
                <a:off x="4299350" y="2589925"/>
                <a:ext cx="78475" cy="64900"/>
              </a:xfrm>
              <a:custGeom>
                <a:avLst/>
                <a:gdLst/>
                <a:ahLst/>
                <a:cxnLst/>
                <a:rect l="l" t="t" r="r" b="b"/>
                <a:pathLst>
                  <a:path w="3139" h="2596" extrusionOk="0">
                    <a:moveTo>
                      <a:pt x="2009" y="1"/>
                    </a:moveTo>
                    <a:lnTo>
                      <a:pt x="1820" y="252"/>
                    </a:lnTo>
                    <a:lnTo>
                      <a:pt x="1632" y="314"/>
                    </a:lnTo>
                    <a:lnTo>
                      <a:pt x="1590" y="419"/>
                    </a:lnTo>
                    <a:lnTo>
                      <a:pt x="1318" y="398"/>
                    </a:lnTo>
                    <a:lnTo>
                      <a:pt x="1255" y="273"/>
                    </a:lnTo>
                    <a:lnTo>
                      <a:pt x="983" y="63"/>
                    </a:lnTo>
                    <a:lnTo>
                      <a:pt x="837" y="42"/>
                    </a:lnTo>
                    <a:lnTo>
                      <a:pt x="795" y="63"/>
                    </a:lnTo>
                    <a:lnTo>
                      <a:pt x="753" y="252"/>
                    </a:lnTo>
                    <a:lnTo>
                      <a:pt x="900" y="314"/>
                    </a:lnTo>
                    <a:lnTo>
                      <a:pt x="983" y="461"/>
                    </a:lnTo>
                    <a:lnTo>
                      <a:pt x="963" y="670"/>
                    </a:lnTo>
                    <a:lnTo>
                      <a:pt x="753" y="566"/>
                    </a:lnTo>
                    <a:lnTo>
                      <a:pt x="544" y="524"/>
                    </a:lnTo>
                    <a:lnTo>
                      <a:pt x="209" y="356"/>
                    </a:lnTo>
                    <a:lnTo>
                      <a:pt x="0" y="419"/>
                    </a:lnTo>
                    <a:lnTo>
                      <a:pt x="0" y="524"/>
                    </a:lnTo>
                    <a:lnTo>
                      <a:pt x="105" y="628"/>
                    </a:lnTo>
                    <a:lnTo>
                      <a:pt x="314" y="670"/>
                    </a:lnTo>
                    <a:lnTo>
                      <a:pt x="419" y="796"/>
                    </a:lnTo>
                    <a:lnTo>
                      <a:pt x="377" y="921"/>
                    </a:lnTo>
                    <a:lnTo>
                      <a:pt x="377" y="1026"/>
                    </a:lnTo>
                    <a:lnTo>
                      <a:pt x="628" y="1214"/>
                    </a:lnTo>
                    <a:lnTo>
                      <a:pt x="628" y="1340"/>
                    </a:lnTo>
                    <a:lnTo>
                      <a:pt x="544" y="1423"/>
                    </a:lnTo>
                    <a:lnTo>
                      <a:pt x="628" y="1612"/>
                    </a:lnTo>
                    <a:lnTo>
                      <a:pt x="879" y="1737"/>
                    </a:lnTo>
                    <a:lnTo>
                      <a:pt x="1067" y="1737"/>
                    </a:lnTo>
                    <a:lnTo>
                      <a:pt x="1193" y="1863"/>
                    </a:lnTo>
                    <a:lnTo>
                      <a:pt x="1046" y="1884"/>
                    </a:lnTo>
                    <a:lnTo>
                      <a:pt x="1109" y="2051"/>
                    </a:lnTo>
                    <a:lnTo>
                      <a:pt x="1088" y="2093"/>
                    </a:lnTo>
                    <a:lnTo>
                      <a:pt x="1088" y="2239"/>
                    </a:lnTo>
                    <a:lnTo>
                      <a:pt x="1172" y="2260"/>
                    </a:lnTo>
                    <a:lnTo>
                      <a:pt x="1276" y="2198"/>
                    </a:lnTo>
                    <a:lnTo>
                      <a:pt x="1276" y="2156"/>
                    </a:lnTo>
                    <a:lnTo>
                      <a:pt x="1318" y="2093"/>
                    </a:lnTo>
                    <a:lnTo>
                      <a:pt x="1381" y="2072"/>
                    </a:lnTo>
                    <a:lnTo>
                      <a:pt x="1486" y="1946"/>
                    </a:lnTo>
                    <a:lnTo>
                      <a:pt x="1569" y="1926"/>
                    </a:lnTo>
                    <a:lnTo>
                      <a:pt x="1611" y="1821"/>
                    </a:lnTo>
                    <a:lnTo>
                      <a:pt x="1695" y="1821"/>
                    </a:lnTo>
                    <a:lnTo>
                      <a:pt x="1820" y="1737"/>
                    </a:lnTo>
                    <a:lnTo>
                      <a:pt x="1883" y="1737"/>
                    </a:lnTo>
                    <a:lnTo>
                      <a:pt x="1883" y="1758"/>
                    </a:lnTo>
                    <a:lnTo>
                      <a:pt x="1925" y="1758"/>
                    </a:lnTo>
                    <a:lnTo>
                      <a:pt x="1988" y="1863"/>
                    </a:lnTo>
                    <a:lnTo>
                      <a:pt x="2051" y="1946"/>
                    </a:lnTo>
                    <a:lnTo>
                      <a:pt x="2009" y="1988"/>
                    </a:lnTo>
                    <a:lnTo>
                      <a:pt x="2030" y="2051"/>
                    </a:lnTo>
                    <a:lnTo>
                      <a:pt x="2155" y="2135"/>
                    </a:lnTo>
                    <a:lnTo>
                      <a:pt x="1988" y="2260"/>
                    </a:lnTo>
                    <a:lnTo>
                      <a:pt x="2155" y="2470"/>
                    </a:lnTo>
                    <a:lnTo>
                      <a:pt x="2260" y="2511"/>
                    </a:lnTo>
                    <a:lnTo>
                      <a:pt x="2302" y="2574"/>
                    </a:lnTo>
                    <a:lnTo>
                      <a:pt x="2406" y="2595"/>
                    </a:lnTo>
                    <a:lnTo>
                      <a:pt x="2448" y="2574"/>
                    </a:lnTo>
                    <a:lnTo>
                      <a:pt x="2448" y="2365"/>
                    </a:lnTo>
                    <a:lnTo>
                      <a:pt x="2427" y="2302"/>
                    </a:lnTo>
                    <a:lnTo>
                      <a:pt x="2427" y="2198"/>
                    </a:lnTo>
                    <a:lnTo>
                      <a:pt x="2406" y="2072"/>
                    </a:lnTo>
                    <a:lnTo>
                      <a:pt x="2427" y="1967"/>
                    </a:lnTo>
                    <a:lnTo>
                      <a:pt x="2469" y="1946"/>
                    </a:lnTo>
                    <a:lnTo>
                      <a:pt x="2553" y="2030"/>
                    </a:lnTo>
                    <a:lnTo>
                      <a:pt x="2511" y="2135"/>
                    </a:lnTo>
                    <a:lnTo>
                      <a:pt x="2553" y="2198"/>
                    </a:lnTo>
                    <a:lnTo>
                      <a:pt x="2574" y="2135"/>
                    </a:lnTo>
                    <a:lnTo>
                      <a:pt x="2574" y="1946"/>
                    </a:lnTo>
                    <a:lnTo>
                      <a:pt x="2636" y="1884"/>
                    </a:lnTo>
                    <a:lnTo>
                      <a:pt x="2636" y="1779"/>
                    </a:lnTo>
                    <a:lnTo>
                      <a:pt x="2574" y="1737"/>
                    </a:lnTo>
                    <a:lnTo>
                      <a:pt x="2616" y="1633"/>
                    </a:lnTo>
                    <a:lnTo>
                      <a:pt x="2657" y="1549"/>
                    </a:lnTo>
                    <a:lnTo>
                      <a:pt x="2636" y="1444"/>
                    </a:lnTo>
                    <a:lnTo>
                      <a:pt x="2636" y="1298"/>
                    </a:lnTo>
                    <a:lnTo>
                      <a:pt x="2783" y="1151"/>
                    </a:lnTo>
                    <a:lnTo>
                      <a:pt x="2950" y="1130"/>
                    </a:lnTo>
                    <a:lnTo>
                      <a:pt x="3034" y="1089"/>
                    </a:lnTo>
                    <a:lnTo>
                      <a:pt x="3139" y="1089"/>
                    </a:lnTo>
                    <a:lnTo>
                      <a:pt x="3034" y="984"/>
                    </a:lnTo>
                    <a:lnTo>
                      <a:pt x="2888" y="900"/>
                    </a:lnTo>
                    <a:lnTo>
                      <a:pt x="2741" y="921"/>
                    </a:lnTo>
                    <a:lnTo>
                      <a:pt x="2616" y="817"/>
                    </a:lnTo>
                    <a:lnTo>
                      <a:pt x="2574" y="712"/>
                    </a:lnTo>
                    <a:lnTo>
                      <a:pt x="2406" y="586"/>
                    </a:lnTo>
                    <a:lnTo>
                      <a:pt x="2323" y="419"/>
                    </a:lnTo>
                    <a:lnTo>
                      <a:pt x="2323" y="314"/>
                    </a:lnTo>
                    <a:lnTo>
                      <a:pt x="2134" y="84"/>
                    </a:lnTo>
                    <a:lnTo>
                      <a:pt x="20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41" name="Google Shape;841;p25"/>
            <p:cNvGrpSpPr/>
            <p:nvPr/>
          </p:nvGrpSpPr>
          <p:grpSpPr>
            <a:xfrm>
              <a:off x="4761454" y="1494911"/>
              <a:ext cx="1728040" cy="981837"/>
              <a:chOff x="4000175" y="1462675"/>
              <a:chExt cx="1917275" cy="1140875"/>
            </a:xfrm>
          </p:grpSpPr>
          <p:sp>
            <p:nvSpPr>
              <p:cNvPr id="842" name="Google Shape;842;p25"/>
              <p:cNvSpPr/>
              <p:nvPr/>
            </p:nvSpPr>
            <p:spPr>
              <a:xfrm>
                <a:off x="4178050" y="2433300"/>
                <a:ext cx="60250" cy="65175"/>
              </a:xfrm>
              <a:custGeom>
                <a:avLst/>
                <a:gdLst/>
                <a:ahLst/>
                <a:cxnLst/>
                <a:rect l="l" t="t" r="r" b="b"/>
                <a:pathLst>
                  <a:path w="2410" h="2607" extrusionOk="0">
                    <a:moveTo>
                      <a:pt x="639" y="2410"/>
                    </a:moveTo>
                    <a:lnTo>
                      <a:pt x="1180" y="2607"/>
                    </a:lnTo>
                    <a:lnTo>
                      <a:pt x="2410" y="2017"/>
                    </a:lnTo>
                    <a:lnTo>
                      <a:pt x="2262" y="0"/>
                    </a:lnTo>
                    <a:lnTo>
                      <a:pt x="541" y="0"/>
                    </a:lnTo>
                    <a:lnTo>
                      <a:pt x="0" y="177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843" name="Google Shape;843;p25"/>
              <p:cNvGrpSpPr/>
              <p:nvPr/>
            </p:nvGrpSpPr>
            <p:grpSpPr>
              <a:xfrm>
                <a:off x="4000175" y="1462675"/>
                <a:ext cx="1917275" cy="1140875"/>
                <a:chOff x="4000175" y="1462675"/>
                <a:chExt cx="1917275" cy="1140875"/>
              </a:xfrm>
            </p:grpSpPr>
            <p:sp>
              <p:nvSpPr>
                <p:cNvPr id="844" name="Google Shape;844;p25"/>
                <p:cNvSpPr/>
                <p:nvPr/>
              </p:nvSpPr>
              <p:spPr>
                <a:xfrm>
                  <a:off x="4000175" y="2000075"/>
                  <a:ext cx="1545875" cy="510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35" h="20400" extrusionOk="0">
                      <a:moveTo>
                        <a:pt x="1594" y="319"/>
                      </a:moveTo>
                      <a:lnTo>
                        <a:pt x="106" y="0"/>
                      </a:lnTo>
                      <a:lnTo>
                        <a:pt x="0" y="2444"/>
                      </a:lnTo>
                      <a:lnTo>
                        <a:pt x="1062" y="9031"/>
                      </a:lnTo>
                      <a:lnTo>
                        <a:pt x="3931" y="9775"/>
                      </a:lnTo>
                      <a:lnTo>
                        <a:pt x="2125" y="10200"/>
                      </a:lnTo>
                      <a:lnTo>
                        <a:pt x="531" y="10413"/>
                      </a:lnTo>
                      <a:lnTo>
                        <a:pt x="1487" y="13600"/>
                      </a:lnTo>
                      <a:lnTo>
                        <a:pt x="3931" y="17212"/>
                      </a:lnTo>
                      <a:lnTo>
                        <a:pt x="8393" y="18594"/>
                      </a:lnTo>
                      <a:lnTo>
                        <a:pt x="9987" y="18169"/>
                      </a:lnTo>
                      <a:lnTo>
                        <a:pt x="13281" y="20400"/>
                      </a:lnTo>
                      <a:lnTo>
                        <a:pt x="14343" y="18912"/>
                      </a:lnTo>
                      <a:lnTo>
                        <a:pt x="28793" y="17319"/>
                      </a:lnTo>
                      <a:lnTo>
                        <a:pt x="35699" y="16894"/>
                      </a:lnTo>
                      <a:lnTo>
                        <a:pt x="48342" y="16894"/>
                      </a:lnTo>
                      <a:lnTo>
                        <a:pt x="49617" y="15194"/>
                      </a:lnTo>
                      <a:lnTo>
                        <a:pt x="59285" y="20294"/>
                      </a:lnTo>
                      <a:lnTo>
                        <a:pt x="60135" y="19231"/>
                      </a:lnTo>
                      <a:lnTo>
                        <a:pt x="61835" y="18487"/>
                      </a:lnTo>
                      <a:lnTo>
                        <a:pt x="61092" y="13494"/>
                      </a:lnTo>
                      <a:lnTo>
                        <a:pt x="46323" y="3188"/>
                      </a:lnTo>
                      <a:lnTo>
                        <a:pt x="12962" y="10413"/>
                      </a:lnTo>
                      <a:lnTo>
                        <a:pt x="4569" y="7013"/>
                      </a:lnTo>
                      <a:lnTo>
                        <a:pt x="2444" y="3507"/>
                      </a:lnTo>
                      <a:lnTo>
                        <a:pt x="2019" y="180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</p:sp>
            <p:sp>
              <p:nvSpPr>
                <p:cNvPr id="845" name="Google Shape;845;p25"/>
                <p:cNvSpPr/>
                <p:nvPr/>
              </p:nvSpPr>
              <p:spPr>
                <a:xfrm>
                  <a:off x="4624175" y="1521775"/>
                  <a:ext cx="58100" cy="73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4" h="2951" extrusionOk="0">
                      <a:moveTo>
                        <a:pt x="210" y="1"/>
                      </a:moveTo>
                      <a:lnTo>
                        <a:pt x="126" y="84"/>
                      </a:lnTo>
                      <a:lnTo>
                        <a:pt x="147" y="189"/>
                      </a:lnTo>
                      <a:lnTo>
                        <a:pt x="252" y="252"/>
                      </a:lnTo>
                      <a:lnTo>
                        <a:pt x="335" y="356"/>
                      </a:lnTo>
                      <a:lnTo>
                        <a:pt x="273" y="419"/>
                      </a:lnTo>
                      <a:lnTo>
                        <a:pt x="210" y="419"/>
                      </a:lnTo>
                      <a:lnTo>
                        <a:pt x="147" y="335"/>
                      </a:lnTo>
                      <a:lnTo>
                        <a:pt x="63" y="293"/>
                      </a:lnTo>
                      <a:lnTo>
                        <a:pt x="22" y="293"/>
                      </a:lnTo>
                      <a:lnTo>
                        <a:pt x="42" y="356"/>
                      </a:lnTo>
                      <a:lnTo>
                        <a:pt x="22" y="545"/>
                      </a:lnTo>
                      <a:lnTo>
                        <a:pt x="1" y="565"/>
                      </a:lnTo>
                      <a:lnTo>
                        <a:pt x="1" y="712"/>
                      </a:lnTo>
                      <a:lnTo>
                        <a:pt x="42" y="754"/>
                      </a:lnTo>
                      <a:lnTo>
                        <a:pt x="126" y="775"/>
                      </a:lnTo>
                      <a:lnTo>
                        <a:pt x="189" y="858"/>
                      </a:lnTo>
                      <a:lnTo>
                        <a:pt x="147" y="963"/>
                      </a:lnTo>
                      <a:lnTo>
                        <a:pt x="294" y="1256"/>
                      </a:lnTo>
                      <a:lnTo>
                        <a:pt x="356" y="1340"/>
                      </a:lnTo>
                      <a:lnTo>
                        <a:pt x="461" y="1340"/>
                      </a:lnTo>
                      <a:lnTo>
                        <a:pt x="398" y="1402"/>
                      </a:lnTo>
                      <a:lnTo>
                        <a:pt x="294" y="1444"/>
                      </a:lnTo>
                      <a:lnTo>
                        <a:pt x="231" y="1612"/>
                      </a:lnTo>
                      <a:lnTo>
                        <a:pt x="335" y="1821"/>
                      </a:lnTo>
                      <a:lnTo>
                        <a:pt x="398" y="1988"/>
                      </a:lnTo>
                      <a:lnTo>
                        <a:pt x="398" y="2114"/>
                      </a:lnTo>
                      <a:lnTo>
                        <a:pt x="440" y="2177"/>
                      </a:lnTo>
                      <a:lnTo>
                        <a:pt x="461" y="2281"/>
                      </a:lnTo>
                      <a:lnTo>
                        <a:pt x="419" y="2323"/>
                      </a:lnTo>
                      <a:lnTo>
                        <a:pt x="503" y="2511"/>
                      </a:lnTo>
                      <a:lnTo>
                        <a:pt x="545" y="2679"/>
                      </a:lnTo>
                      <a:lnTo>
                        <a:pt x="649" y="2762"/>
                      </a:lnTo>
                      <a:lnTo>
                        <a:pt x="649" y="2867"/>
                      </a:lnTo>
                      <a:lnTo>
                        <a:pt x="733" y="2951"/>
                      </a:lnTo>
                      <a:lnTo>
                        <a:pt x="879" y="2909"/>
                      </a:lnTo>
                      <a:lnTo>
                        <a:pt x="963" y="2742"/>
                      </a:lnTo>
                      <a:lnTo>
                        <a:pt x="1089" y="2553"/>
                      </a:lnTo>
                      <a:lnTo>
                        <a:pt x="1172" y="2511"/>
                      </a:lnTo>
                      <a:lnTo>
                        <a:pt x="1151" y="2428"/>
                      </a:lnTo>
                      <a:lnTo>
                        <a:pt x="1172" y="2323"/>
                      </a:lnTo>
                      <a:lnTo>
                        <a:pt x="1423" y="2135"/>
                      </a:lnTo>
                      <a:lnTo>
                        <a:pt x="1528" y="2114"/>
                      </a:lnTo>
                      <a:lnTo>
                        <a:pt x="1612" y="2177"/>
                      </a:lnTo>
                      <a:lnTo>
                        <a:pt x="1695" y="2177"/>
                      </a:lnTo>
                      <a:lnTo>
                        <a:pt x="1737" y="2072"/>
                      </a:lnTo>
                      <a:lnTo>
                        <a:pt x="1800" y="1988"/>
                      </a:lnTo>
                      <a:lnTo>
                        <a:pt x="1926" y="1926"/>
                      </a:lnTo>
                      <a:lnTo>
                        <a:pt x="2114" y="1779"/>
                      </a:lnTo>
                      <a:lnTo>
                        <a:pt x="2135" y="1674"/>
                      </a:lnTo>
                      <a:lnTo>
                        <a:pt x="2219" y="1612"/>
                      </a:lnTo>
                      <a:lnTo>
                        <a:pt x="2323" y="1382"/>
                      </a:lnTo>
                      <a:lnTo>
                        <a:pt x="2302" y="1256"/>
                      </a:lnTo>
                      <a:lnTo>
                        <a:pt x="2135" y="1068"/>
                      </a:lnTo>
                      <a:lnTo>
                        <a:pt x="2051" y="942"/>
                      </a:lnTo>
                      <a:lnTo>
                        <a:pt x="2051" y="837"/>
                      </a:lnTo>
                      <a:lnTo>
                        <a:pt x="1884" y="712"/>
                      </a:lnTo>
                      <a:lnTo>
                        <a:pt x="1779" y="712"/>
                      </a:lnTo>
                      <a:lnTo>
                        <a:pt x="1716" y="733"/>
                      </a:lnTo>
                      <a:lnTo>
                        <a:pt x="1633" y="670"/>
                      </a:lnTo>
                      <a:lnTo>
                        <a:pt x="1507" y="628"/>
                      </a:lnTo>
                      <a:lnTo>
                        <a:pt x="1382" y="503"/>
                      </a:lnTo>
                      <a:lnTo>
                        <a:pt x="1319" y="461"/>
                      </a:lnTo>
                      <a:lnTo>
                        <a:pt x="1298" y="524"/>
                      </a:lnTo>
                      <a:lnTo>
                        <a:pt x="1214" y="503"/>
                      </a:lnTo>
                      <a:lnTo>
                        <a:pt x="1193" y="419"/>
                      </a:lnTo>
                      <a:lnTo>
                        <a:pt x="1110" y="314"/>
                      </a:lnTo>
                      <a:lnTo>
                        <a:pt x="1047" y="314"/>
                      </a:lnTo>
                      <a:lnTo>
                        <a:pt x="1005" y="419"/>
                      </a:lnTo>
                      <a:lnTo>
                        <a:pt x="963" y="419"/>
                      </a:lnTo>
                      <a:lnTo>
                        <a:pt x="858" y="252"/>
                      </a:lnTo>
                      <a:lnTo>
                        <a:pt x="775" y="210"/>
                      </a:lnTo>
                      <a:lnTo>
                        <a:pt x="775" y="252"/>
                      </a:lnTo>
                      <a:lnTo>
                        <a:pt x="858" y="356"/>
                      </a:lnTo>
                      <a:lnTo>
                        <a:pt x="858" y="440"/>
                      </a:lnTo>
                      <a:lnTo>
                        <a:pt x="775" y="503"/>
                      </a:lnTo>
                      <a:lnTo>
                        <a:pt x="775" y="607"/>
                      </a:lnTo>
                      <a:lnTo>
                        <a:pt x="733" y="607"/>
                      </a:lnTo>
                      <a:lnTo>
                        <a:pt x="670" y="524"/>
                      </a:lnTo>
                      <a:lnTo>
                        <a:pt x="649" y="147"/>
                      </a:lnTo>
                      <a:lnTo>
                        <a:pt x="545" y="105"/>
                      </a:lnTo>
                      <a:lnTo>
                        <a:pt x="440" y="84"/>
                      </a:lnTo>
                      <a:lnTo>
                        <a:pt x="273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6" name="Google Shape;846;p25"/>
                <p:cNvSpPr/>
                <p:nvPr/>
              </p:nvSpPr>
              <p:spPr>
                <a:xfrm>
                  <a:off x="4499150" y="1462675"/>
                  <a:ext cx="117200" cy="104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8" h="4164" extrusionOk="0">
                      <a:moveTo>
                        <a:pt x="398" y="0"/>
                      </a:moveTo>
                      <a:lnTo>
                        <a:pt x="357" y="63"/>
                      </a:lnTo>
                      <a:lnTo>
                        <a:pt x="336" y="168"/>
                      </a:lnTo>
                      <a:lnTo>
                        <a:pt x="357" y="251"/>
                      </a:lnTo>
                      <a:lnTo>
                        <a:pt x="357" y="398"/>
                      </a:lnTo>
                      <a:lnTo>
                        <a:pt x="252" y="523"/>
                      </a:lnTo>
                      <a:lnTo>
                        <a:pt x="147" y="712"/>
                      </a:lnTo>
                      <a:lnTo>
                        <a:pt x="22" y="879"/>
                      </a:lnTo>
                      <a:lnTo>
                        <a:pt x="1" y="984"/>
                      </a:lnTo>
                      <a:lnTo>
                        <a:pt x="22" y="1423"/>
                      </a:lnTo>
                      <a:lnTo>
                        <a:pt x="105" y="1507"/>
                      </a:lnTo>
                      <a:lnTo>
                        <a:pt x="210" y="1549"/>
                      </a:lnTo>
                      <a:lnTo>
                        <a:pt x="231" y="1653"/>
                      </a:lnTo>
                      <a:lnTo>
                        <a:pt x="189" y="1967"/>
                      </a:lnTo>
                      <a:lnTo>
                        <a:pt x="126" y="2093"/>
                      </a:lnTo>
                      <a:lnTo>
                        <a:pt x="105" y="2197"/>
                      </a:lnTo>
                      <a:lnTo>
                        <a:pt x="126" y="2281"/>
                      </a:lnTo>
                      <a:lnTo>
                        <a:pt x="189" y="2260"/>
                      </a:lnTo>
                      <a:lnTo>
                        <a:pt x="273" y="2155"/>
                      </a:lnTo>
                      <a:lnTo>
                        <a:pt x="419" y="2093"/>
                      </a:lnTo>
                      <a:lnTo>
                        <a:pt x="482" y="2155"/>
                      </a:lnTo>
                      <a:lnTo>
                        <a:pt x="503" y="2260"/>
                      </a:lnTo>
                      <a:lnTo>
                        <a:pt x="650" y="2385"/>
                      </a:lnTo>
                      <a:lnTo>
                        <a:pt x="754" y="2385"/>
                      </a:lnTo>
                      <a:lnTo>
                        <a:pt x="817" y="2344"/>
                      </a:lnTo>
                      <a:lnTo>
                        <a:pt x="901" y="2365"/>
                      </a:lnTo>
                      <a:cubicBezTo>
                        <a:pt x="859" y="2448"/>
                        <a:pt x="859" y="2511"/>
                        <a:pt x="859" y="2595"/>
                      </a:cubicBezTo>
                      <a:lnTo>
                        <a:pt x="838" y="2595"/>
                      </a:lnTo>
                      <a:lnTo>
                        <a:pt x="733" y="2657"/>
                      </a:lnTo>
                      <a:lnTo>
                        <a:pt x="629" y="2595"/>
                      </a:lnTo>
                      <a:lnTo>
                        <a:pt x="545" y="2595"/>
                      </a:lnTo>
                      <a:lnTo>
                        <a:pt x="440" y="2678"/>
                      </a:lnTo>
                      <a:lnTo>
                        <a:pt x="315" y="2678"/>
                      </a:lnTo>
                      <a:lnTo>
                        <a:pt x="294" y="2699"/>
                      </a:lnTo>
                      <a:lnTo>
                        <a:pt x="336" y="2783"/>
                      </a:lnTo>
                      <a:lnTo>
                        <a:pt x="482" y="2804"/>
                      </a:lnTo>
                      <a:lnTo>
                        <a:pt x="524" y="2909"/>
                      </a:lnTo>
                      <a:lnTo>
                        <a:pt x="650" y="2971"/>
                      </a:lnTo>
                      <a:lnTo>
                        <a:pt x="733" y="3076"/>
                      </a:lnTo>
                      <a:lnTo>
                        <a:pt x="901" y="3118"/>
                      </a:lnTo>
                      <a:lnTo>
                        <a:pt x="1110" y="3118"/>
                      </a:lnTo>
                      <a:lnTo>
                        <a:pt x="1173" y="3139"/>
                      </a:lnTo>
                      <a:lnTo>
                        <a:pt x="1131" y="3181"/>
                      </a:lnTo>
                      <a:lnTo>
                        <a:pt x="963" y="3222"/>
                      </a:lnTo>
                      <a:lnTo>
                        <a:pt x="838" y="3222"/>
                      </a:lnTo>
                      <a:lnTo>
                        <a:pt x="838" y="3285"/>
                      </a:lnTo>
                      <a:lnTo>
                        <a:pt x="942" y="3327"/>
                      </a:lnTo>
                      <a:lnTo>
                        <a:pt x="1068" y="3327"/>
                      </a:lnTo>
                      <a:lnTo>
                        <a:pt x="1173" y="3243"/>
                      </a:lnTo>
                      <a:lnTo>
                        <a:pt x="1319" y="3139"/>
                      </a:lnTo>
                      <a:lnTo>
                        <a:pt x="1382" y="3097"/>
                      </a:lnTo>
                      <a:lnTo>
                        <a:pt x="1445" y="2929"/>
                      </a:lnTo>
                      <a:lnTo>
                        <a:pt x="1528" y="2762"/>
                      </a:lnTo>
                      <a:lnTo>
                        <a:pt x="1486" y="2678"/>
                      </a:lnTo>
                      <a:lnTo>
                        <a:pt x="1256" y="2532"/>
                      </a:lnTo>
                      <a:lnTo>
                        <a:pt x="1152" y="2511"/>
                      </a:lnTo>
                      <a:lnTo>
                        <a:pt x="1152" y="2385"/>
                      </a:lnTo>
                      <a:lnTo>
                        <a:pt x="1256" y="2406"/>
                      </a:lnTo>
                      <a:lnTo>
                        <a:pt x="1382" y="2385"/>
                      </a:lnTo>
                      <a:lnTo>
                        <a:pt x="1570" y="2281"/>
                      </a:lnTo>
                      <a:lnTo>
                        <a:pt x="1654" y="2176"/>
                      </a:lnTo>
                      <a:lnTo>
                        <a:pt x="1654" y="2072"/>
                      </a:lnTo>
                      <a:lnTo>
                        <a:pt x="1779" y="1946"/>
                      </a:lnTo>
                      <a:lnTo>
                        <a:pt x="1968" y="1800"/>
                      </a:lnTo>
                      <a:lnTo>
                        <a:pt x="2114" y="1967"/>
                      </a:lnTo>
                      <a:lnTo>
                        <a:pt x="2010" y="2009"/>
                      </a:lnTo>
                      <a:lnTo>
                        <a:pt x="1968" y="2093"/>
                      </a:lnTo>
                      <a:lnTo>
                        <a:pt x="1968" y="2176"/>
                      </a:lnTo>
                      <a:lnTo>
                        <a:pt x="1800" y="2197"/>
                      </a:lnTo>
                      <a:lnTo>
                        <a:pt x="1696" y="2281"/>
                      </a:lnTo>
                      <a:lnTo>
                        <a:pt x="1654" y="2469"/>
                      </a:lnTo>
                      <a:lnTo>
                        <a:pt x="1654" y="2574"/>
                      </a:lnTo>
                      <a:lnTo>
                        <a:pt x="1758" y="2637"/>
                      </a:lnTo>
                      <a:lnTo>
                        <a:pt x="1821" y="2637"/>
                      </a:lnTo>
                      <a:lnTo>
                        <a:pt x="1884" y="2720"/>
                      </a:lnTo>
                      <a:lnTo>
                        <a:pt x="1758" y="2867"/>
                      </a:lnTo>
                      <a:lnTo>
                        <a:pt x="1717" y="2971"/>
                      </a:lnTo>
                      <a:lnTo>
                        <a:pt x="1779" y="3139"/>
                      </a:lnTo>
                      <a:lnTo>
                        <a:pt x="1758" y="3222"/>
                      </a:lnTo>
                      <a:lnTo>
                        <a:pt x="1570" y="3327"/>
                      </a:lnTo>
                      <a:lnTo>
                        <a:pt x="1549" y="3390"/>
                      </a:lnTo>
                      <a:lnTo>
                        <a:pt x="1675" y="3453"/>
                      </a:lnTo>
                      <a:lnTo>
                        <a:pt x="1738" y="3515"/>
                      </a:lnTo>
                      <a:lnTo>
                        <a:pt x="1779" y="3494"/>
                      </a:lnTo>
                      <a:lnTo>
                        <a:pt x="1758" y="3411"/>
                      </a:lnTo>
                      <a:lnTo>
                        <a:pt x="1779" y="3348"/>
                      </a:lnTo>
                      <a:lnTo>
                        <a:pt x="1884" y="3411"/>
                      </a:lnTo>
                      <a:lnTo>
                        <a:pt x="1989" y="3494"/>
                      </a:lnTo>
                      <a:lnTo>
                        <a:pt x="2093" y="3432"/>
                      </a:lnTo>
                      <a:lnTo>
                        <a:pt x="2177" y="3432"/>
                      </a:lnTo>
                      <a:lnTo>
                        <a:pt x="2240" y="3536"/>
                      </a:lnTo>
                      <a:lnTo>
                        <a:pt x="2323" y="3746"/>
                      </a:lnTo>
                      <a:lnTo>
                        <a:pt x="2407" y="3829"/>
                      </a:lnTo>
                      <a:lnTo>
                        <a:pt x="2533" y="3850"/>
                      </a:lnTo>
                      <a:lnTo>
                        <a:pt x="2658" y="3934"/>
                      </a:lnTo>
                      <a:lnTo>
                        <a:pt x="2763" y="3955"/>
                      </a:lnTo>
                      <a:lnTo>
                        <a:pt x="2909" y="3871"/>
                      </a:lnTo>
                      <a:lnTo>
                        <a:pt x="3056" y="3829"/>
                      </a:lnTo>
                      <a:lnTo>
                        <a:pt x="3139" y="3871"/>
                      </a:lnTo>
                      <a:lnTo>
                        <a:pt x="3286" y="3955"/>
                      </a:lnTo>
                      <a:lnTo>
                        <a:pt x="3579" y="3976"/>
                      </a:lnTo>
                      <a:lnTo>
                        <a:pt x="3683" y="3955"/>
                      </a:lnTo>
                      <a:lnTo>
                        <a:pt x="3767" y="3976"/>
                      </a:lnTo>
                      <a:lnTo>
                        <a:pt x="3872" y="3976"/>
                      </a:lnTo>
                      <a:lnTo>
                        <a:pt x="3955" y="4059"/>
                      </a:lnTo>
                      <a:lnTo>
                        <a:pt x="4060" y="4164"/>
                      </a:lnTo>
                      <a:lnTo>
                        <a:pt x="4165" y="4164"/>
                      </a:lnTo>
                      <a:lnTo>
                        <a:pt x="4269" y="4080"/>
                      </a:lnTo>
                      <a:lnTo>
                        <a:pt x="4395" y="3955"/>
                      </a:lnTo>
                      <a:lnTo>
                        <a:pt x="4541" y="3913"/>
                      </a:lnTo>
                      <a:lnTo>
                        <a:pt x="4688" y="3725"/>
                      </a:lnTo>
                      <a:lnTo>
                        <a:pt x="4688" y="3620"/>
                      </a:lnTo>
                      <a:lnTo>
                        <a:pt x="4541" y="3453"/>
                      </a:lnTo>
                      <a:lnTo>
                        <a:pt x="4479" y="3432"/>
                      </a:lnTo>
                      <a:lnTo>
                        <a:pt x="4332" y="3285"/>
                      </a:lnTo>
                      <a:lnTo>
                        <a:pt x="4186" y="3243"/>
                      </a:lnTo>
                      <a:lnTo>
                        <a:pt x="4060" y="3181"/>
                      </a:lnTo>
                      <a:lnTo>
                        <a:pt x="4018" y="3034"/>
                      </a:lnTo>
                      <a:lnTo>
                        <a:pt x="4102" y="3034"/>
                      </a:lnTo>
                      <a:lnTo>
                        <a:pt x="4186" y="3097"/>
                      </a:lnTo>
                      <a:lnTo>
                        <a:pt x="4290" y="3097"/>
                      </a:lnTo>
                      <a:lnTo>
                        <a:pt x="4290" y="3013"/>
                      </a:lnTo>
                      <a:lnTo>
                        <a:pt x="4165" y="2825"/>
                      </a:lnTo>
                      <a:lnTo>
                        <a:pt x="3976" y="2657"/>
                      </a:lnTo>
                      <a:lnTo>
                        <a:pt x="3976" y="2490"/>
                      </a:lnTo>
                      <a:lnTo>
                        <a:pt x="3955" y="2344"/>
                      </a:lnTo>
                      <a:lnTo>
                        <a:pt x="3851" y="2281"/>
                      </a:lnTo>
                      <a:lnTo>
                        <a:pt x="3851" y="2155"/>
                      </a:lnTo>
                      <a:lnTo>
                        <a:pt x="3788" y="2093"/>
                      </a:lnTo>
                      <a:lnTo>
                        <a:pt x="3746" y="2093"/>
                      </a:lnTo>
                      <a:lnTo>
                        <a:pt x="3370" y="1821"/>
                      </a:lnTo>
                      <a:lnTo>
                        <a:pt x="3160" y="1779"/>
                      </a:lnTo>
                      <a:lnTo>
                        <a:pt x="2972" y="1821"/>
                      </a:lnTo>
                      <a:lnTo>
                        <a:pt x="2951" y="1883"/>
                      </a:lnTo>
                      <a:lnTo>
                        <a:pt x="2972" y="1967"/>
                      </a:lnTo>
                      <a:lnTo>
                        <a:pt x="3139" y="2155"/>
                      </a:lnTo>
                      <a:lnTo>
                        <a:pt x="3139" y="2239"/>
                      </a:lnTo>
                      <a:lnTo>
                        <a:pt x="3077" y="2344"/>
                      </a:lnTo>
                      <a:lnTo>
                        <a:pt x="3077" y="2448"/>
                      </a:lnTo>
                      <a:lnTo>
                        <a:pt x="3056" y="2574"/>
                      </a:lnTo>
                      <a:lnTo>
                        <a:pt x="2972" y="2720"/>
                      </a:lnTo>
                      <a:lnTo>
                        <a:pt x="2930" y="2783"/>
                      </a:lnTo>
                      <a:lnTo>
                        <a:pt x="2909" y="2699"/>
                      </a:lnTo>
                      <a:lnTo>
                        <a:pt x="2951" y="2595"/>
                      </a:lnTo>
                      <a:lnTo>
                        <a:pt x="2972" y="2490"/>
                      </a:lnTo>
                      <a:lnTo>
                        <a:pt x="2930" y="2448"/>
                      </a:lnTo>
                      <a:lnTo>
                        <a:pt x="2972" y="2260"/>
                      </a:lnTo>
                      <a:lnTo>
                        <a:pt x="2930" y="2155"/>
                      </a:lnTo>
                      <a:lnTo>
                        <a:pt x="2742" y="1883"/>
                      </a:lnTo>
                      <a:lnTo>
                        <a:pt x="2595" y="1779"/>
                      </a:lnTo>
                      <a:lnTo>
                        <a:pt x="2386" y="1758"/>
                      </a:lnTo>
                      <a:lnTo>
                        <a:pt x="2323" y="1779"/>
                      </a:lnTo>
                      <a:lnTo>
                        <a:pt x="2282" y="1925"/>
                      </a:lnTo>
                      <a:lnTo>
                        <a:pt x="2240" y="1946"/>
                      </a:lnTo>
                      <a:cubicBezTo>
                        <a:pt x="2198" y="1883"/>
                        <a:pt x="2114" y="1841"/>
                        <a:pt x="2072" y="1821"/>
                      </a:cubicBezTo>
                      <a:lnTo>
                        <a:pt x="2114" y="1779"/>
                      </a:lnTo>
                      <a:lnTo>
                        <a:pt x="2177" y="1674"/>
                      </a:lnTo>
                      <a:lnTo>
                        <a:pt x="2177" y="1549"/>
                      </a:lnTo>
                      <a:lnTo>
                        <a:pt x="1989" y="1444"/>
                      </a:lnTo>
                      <a:lnTo>
                        <a:pt x="1800" y="1297"/>
                      </a:lnTo>
                      <a:lnTo>
                        <a:pt x="1696" y="1109"/>
                      </a:lnTo>
                      <a:lnTo>
                        <a:pt x="1696" y="984"/>
                      </a:lnTo>
                      <a:lnTo>
                        <a:pt x="1758" y="837"/>
                      </a:lnTo>
                      <a:lnTo>
                        <a:pt x="1758" y="733"/>
                      </a:lnTo>
                      <a:lnTo>
                        <a:pt x="1696" y="712"/>
                      </a:lnTo>
                      <a:lnTo>
                        <a:pt x="1403" y="712"/>
                      </a:lnTo>
                      <a:lnTo>
                        <a:pt x="1194" y="628"/>
                      </a:lnTo>
                      <a:lnTo>
                        <a:pt x="1047" y="523"/>
                      </a:lnTo>
                      <a:lnTo>
                        <a:pt x="817" y="251"/>
                      </a:lnTo>
                      <a:lnTo>
                        <a:pt x="650" y="105"/>
                      </a:lnTo>
                      <a:lnTo>
                        <a:pt x="461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7" name="Google Shape;847;p25"/>
                <p:cNvSpPr/>
                <p:nvPr/>
              </p:nvSpPr>
              <p:spPr>
                <a:xfrm>
                  <a:off x="4241800" y="1706950"/>
                  <a:ext cx="130800" cy="246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232" h="9856" extrusionOk="0">
                      <a:moveTo>
                        <a:pt x="4750" y="1"/>
                      </a:moveTo>
                      <a:lnTo>
                        <a:pt x="4625" y="63"/>
                      </a:lnTo>
                      <a:lnTo>
                        <a:pt x="4604" y="126"/>
                      </a:lnTo>
                      <a:lnTo>
                        <a:pt x="4520" y="105"/>
                      </a:lnTo>
                      <a:lnTo>
                        <a:pt x="4436" y="42"/>
                      </a:lnTo>
                      <a:lnTo>
                        <a:pt x="4332" y="63"/>
                      </a:lnTo>
                      <a:lnTo>
                        <a:pt x="4206" y="168"/>
                      </a:lnTo>
                      <a:lnTo>
                        <a:pt x="4185" y="273"/>
                      </a:lnTo>
                      <a:lnTo>
                        <a:pt x="4101" y="335"/>
                      </a:lnTo>
                      <a:lnTo>
                        <a:pt x="4018" y="356"/>
                      </a:lnTo>
                      <a:lnTo>
                        <a:pt x="3934" y="440"/>
                      </a:lnTo>
                      <a:lnTo>
                        <a:pt x="3934" y="524"/>
                      </a:lnTo>
                      <a:lnTo>
                        <a:pt x="3871" y="628"/>
                      </a:lnTo>
                      <a:lnTo>
                        <a:pt x="3871" y="670"/>
                      </a:lnTo>
                      <a:lnTo>
                        <a:pt x="3934" y="775"/>
                      </a:lnTo>
                      <a:lnTo>
                        <a:pt x="3934" y="858"/>
                      </a:lnTo>
                      <a:lnTo>
                        <a:pt x="3829" y="858"/>
                      </a:lnTo>
                      <a:lnTo>
                        <a:pt x="3788" y="900"/>
                      </a:lnTo>
                      <a:lnTo>
                        <a:pt x="3788" y="984"/>
                      </a:lnTo>
                      <a:lnTo>
                        <a:pt x="3725" y="1047"/>
                      </a:lnTo>
                      <a:lnTo>
                        <a:pt x="3662" y="1109"/>
                      </a:lnTo>
                      <a:lnTo>
                        <a:pt x="3453" y="1256"/>
                      </a:lnTo>
                      <a:lnTo>
                        <a:pt x="3369" y="1298"/>
                      </a:lnTo>
                      <a:lnTo>
                        <a:pt x="3306" y="1277"/>
                      </a:lnTo>
                      <a:lnTo>
                        <a:pt x="3202" y="1277"/>
                      </a:lnTo>
                      <a:lnTo>
                        <a:pt x="3139" y="1319"/>
                      </a:lnTo>
                      <a:lnTo>
                        <a:pt x="3034" y="1486"/>
                      </a:lnTo>
                      <a:lnTo>
                        <a:pt x="2951" y="1528"/>
                      </a:lnTo>
                      <a:lnTo>
                        <a:pt x="2888" y="1507"/>
                      </a:lnTo>
                      <a:lnTo>
                        <a:pt x="2867" y="1423"/>
                      </a:lnTo>
                      <a:lnTo>
                        <a:pt x="2825" y="1423"/>
                      </a:lnTo>
                      <a:lnTo>
                        <a:pt x="2783" y="1507"/>
                      </a:lnTo>
                      <a:lnTo>
                        <a:pt x="2825" y="1633"/>
                      </a:lnTo>
                      <a:lnTo>
                        <a:pt x="2783" y="1695"/>
                      </a:lnTo>
                      <a:lnTo>
                        <a:pt x="2762" y="1591"/>
                      </a:lnTo>
                      <a:lnTo>
                        <a:pt x="2721" y="1486"/>
                      </a:lnTo>
                      <a:lnTo>
                        <a:pt x="2532" y="1507"/>
                      </a:lnTo>
                      <a:lnTo>
                        <a:pt x="2323" y="1570"/>
                      </a:lnTo>
                      <a:lnTo>
                        <a:pt x="2260" y="1612"/>
                      </a:lnTo>
                      <a:lnTo>
                        <a:pt x="2197" y="1633"/>
                      </a:lnTo>
                      <a:lnTo>
                        <a:pt x="2156" y="1695"/>
                      </a:lnTo>
                      <a:lnTo>
                        <a:pt x="2218" y="1842"/>
                      </a:lnTo>
                      <a:lnTo>
                        <a:pt x="2260" y="1905"/>
                      </a:lnTo>
                      <a:lnTo>
                        <a:pt x="2260" y="1946"/>
                      </a:lnTo>
                      <a:lnTo>
                        <a:pt x="2218" y="1988"/>
                      </a:lnTo>
                      <a:lnTo>
                        <a:pt x="2135" y="2093"/>
                      </a:lnTo>
                      <a:lnTo>
                        <a:pt x="2093" y="2051"/>
                      </a:lnTo>
                      <a:lnTo>
                        <a:pt x="2093" y="2009"/>
                      </a:lnTo>
                      <a:lnTo>
                        <a:pt x="2135" y="1946"/>
                      </a:lnTo>
                      <a:lnTo>
                        <a:pt x="2135" y="1884"/>
                      </a:lnTo>
                      <a:lnTo>
                        <a:pt x="2051" y="1884"/>
                      </a:lnTo>
                      <a:lnTo>
                        <a:pt x="1946" y="2009"/>
                      </a:lnTo>
                      <a:lnTo>
                        <a:pt x="1884" y="2051"/>
                      </a:lnTo>
                      <a:lnTo>
                        <a:pt x="1884" y="2135"/>
                      </a:lnTo>
                      <a:lnTo>
                        <a:pt x="1946" y="2156"/>
                      </a:lnTo>
                      <a:lnTo>
                        <a:pt x="1905" y="2218"/>
                      </a:lnTo>
                      <a:lnTo>
                        <a:pt x="1842" y="2323"/>
                      </a:lnTo>
                      <a:lnTo>
                        <a:pt x="1716" y="2323"/>
                      </a:lnTo>
                      <a:lnTo>
                        <a:pt x="1632" y="2365"/>
                      </a:lnTo>
                      <a:lnTo>
                        <a:pt x="1612" y="2449"/>
                      </a:lnTo>
                      <a:lnTo>
                        <a:pt x="1507" y="2470"/>
                      </a:lnTo>
                      <a:lnTo>
                        <a:pt x="1465" y="2553"/>
                      </a:lnTo>
                      <a:lnTo>
                        <a:pt x="1423" y="2721"/>
                      </a:lnTo>
                      <a:lnTo>
                        <a:pt x="1465" y="2742"/>
                      </a:lnTo>
                      <a:lnTo>
                        <a:pt x="1528" y="2742"/>
                      </a:lnTo>
                      <a:lnTo>
                        <a:pt x="1465" y="2825"/>
                      </a:lnTo>
                      <a:lnTo>
                        <a:pt x="1277" y="2825"/>
                      </a:lnTo>
                      <a:lnTo>
                        <a:pt x="1214" y="2867"/>
                      </a:lnTo>
                      <a:lnTo>
                        <a:pt x="1193" y="3034"/>
                      </a:lnTo>
                      <a:lnTo>
                        <a:pt x="1214" y="3097"/>
                      </a:lnTo>
                      <a:lnTo>
                        <a:pt x="1277" y="3097"/>
                      </a:lnTo>
                      <a:lnTo>
                        <a:pt x="1360" y="3076"/>
                      </a:lnTo>
                      <a:lnTo>
                        <a:pt x="1381" y="3139"/>
                      </a:lnTo>
                      <a:lnTo>
                        <a:pt x="1360" y="3181"/>
                      </a:lnTo>
                      <a:lnTo>
                        <a:pt x="1360" y="3286"/>
                      </a:lnTo>
                      <a:lnTo>
                        <a:pt x="1277" y="3348"/>
                      </a:lnTo>
                      <a:lnTo>
                        <a:pt x="1193" y="3306"/>
                      </a:lnTo>
                      <a:lnTo>
                        <a:pt x="1068" y="3286"/>
                      </a:lnTo>
                      <a:lnTo>
                        <a:pt x="942" y="3348"/>
                      </a:lnTo>
                      <a:lnTo>
                        <a:pt x="900" y="3411"/>
                      </a:lnTo>
                      <a:lnTo>
                        <a:pt x="900" y="3495"/>
                      </a:lnTo>
                      <a:lnTo>
                        <a:pt x="858" y="3599"/>
                      </a:lnTo>
                      <a:lnTo>
                        <a:pt x="754" y="3683"/>
                      </a:lnTo>
                      <a:lnTo>
                        <a:pt x="670" y="3620"/>
                      </a:lnTo>
                      <a:lnTo>
                        <a:pt x="628" y="3558"/>
                      </a:lnTo>
                      <a:lnTo>
                        <a:pt x="586" y="3474"/>
                      </a:lnTo>
                      <a:lnTo>
                        <a:pt x="544" y="3495"/>
                      </a:lnTo>
                      <a:lnTo>
                        <a:pt x="524" y="3662"/>
                      </a:lnTo>
                      <a:lnTo>
                        <a:pt x="544" y="3788"/>
                      </a:lnTo>
                      <a:lnTo>
                        <a:pt x="649" y="3871"/>
                      </a:lnTo>
                      <a:lnTo>
                        <a:pt x="733" y="3830"/>
                      </a:lnTo>
                      <a:lnTo>
                        <a:pt x="754" y="3871"/>
                      </a:lnTo>
                      <a:lnTo>
                        <a:pt x="754" y="3934"/>
                      </a:lnTo>
                      <a:lnTo>
                        <a:pt x="691" y="4081"/>
                      </a:lnTo>
                      <a:lnTo>
                        <a:pt x="733" y="4122"/>
                      </a:lnTo>
                      <a:lnTo>
                        <a:pt x="796" y="4143"/>
                      </a:lnTo>
                      <a:lnTo>
                        <a:pt x="858" y="4081"/>
                      </a:lnTo>
                      <a:lnTo>
                        <a:pt x="900" y="4081"/>
                      </a:lnTo>
                      <a:lnTo>
                        <a:pt x="963" y="4102"/>
                      </a:lnTo>
                      <a:lnTo>
                        <a:pt x="1068" y="4102"/>
                      </a:lnTo>
                      <a:lnTo>
                        <a:pt x="1151" y="4039"/>
                      </a:lnTo>
                      <a:lnTo>
                        <a:pt x="1172" y="4081"/>
                      </a:lnTo>
                      <a:lnTo>
                        <a:pt x="1109" y="4143"/>
                      </a:lnTo>
                      <a:lnTo>
                        <a:pt x="1047" y="4185"/>
                      </a:lnTo>
                      <a:lnTo>
                        <a:pt x="900" y="4185"/>
                      </a:lnTo>
                      <a:lnTo>
                        <a:pt x="858" y="4248"/>
                      </a:lnTo>
                      <a:lnTo>
                        <a:pt x="775" y="4227"/>
                      </a:lnTo>
                      <a:lnTo>
                        <a:pt x="733" y="4311"/>
                      </a:lnTo>
                      <a:lnTo>
                        <a:pt x="754" y="4436"/>
                      </a:lnTo>
                      <a:lnTo>
                        <a:pt x="837" y="4499"/>
                      </a:lnTo>
                      <a:lnTo>
                        <a:pt x="900" y="4520"/>
                      </a:lnTo>
                      <a:lnTo>
                        <a:pt x="984" y="4499"/>
                      </a:lnTo>
                      <a:lnTo>
                        <a:pt x="1005" y="4520"/>
                      </a:lnTo>
                      <a:lnTo>
                        <a:pt x="984" y="4562"/>
                      </a:lnTo>
                      <a:lnTo>
                        <a:pt x="858" y="4625"/>
                      </a:lnTo>
                      <a:lnTo>
                        <a:pt x="733" y="4625"/>
                      </a:lnTo>
                      <a:lnTo>
                        <a:pt x="649" y="4666"/>
                      </a:lnTo>
                      <a:lnTo>
                        <a:pt x="649" y="4729"/>
                      </a:lnTo>
                      <a:lnTo>
                        <a:pt x="691" y="4771"/>
                      </a:lnTo>
                      <a:lnTo>
                        <a:pt x="796" y="4750"/>
                      </a:lnTo>
                      <a:lnTo>
                        <a:pt x="900" y="4750"/>
                      </a:lnTo>
                      <a:lnTo>
                        <a:pt x="900" y="4813"/>
                      </a:lnTo>
                      <a:lnTo>
                        <a:pt x="837" y="4834"/>
                      </a:lnTo>
                      <a:lnTo>
                        <a:pt x="733" y="4855"/>
                      </a:lnTo>
                      <a:lnTo>
                        <a:pt x="733" y="4897"/>
                      </a:lnTo>
                      <a:lnTo>
                        <a:pt x="754" y="4938"/>
                      </a:lnTo>
                      <a:lnTo>
                        <a:pt x="879" y="4959"/>
                      </a:lnTo>
                      <a:lnTo>
                        <a:pt x="984" y="5043"/>
                      </a:lnTo>
                      <a:lnTo>
                        <a:pt x="984" y="5085"/>
                      </a:lnTo>
                      <a:lnTo>
                        <a:pt x="858" y="5085"/>
                      </a:lnTo>
                      <a:lnTo>
                        <a:pt x="754" y="5043"/>
                      </a:lnTo>
                      <a:lnTo>
                        <a:pt x="649" y="5043"/>
                      </a:lnTo>
                      <a:lnTo>
                        <a:pt x="565" y="5085"/>
                      </a:lnTo>
                      <a:lnTo>
                        <a:pt x="544" y="5169"/>
                      </a:lnTo>
                      <a:lnTo>
                        <a:pt x="482" y="5210"/>
                      </a:lnTo>
                      <a:lnTo>
                        <a:pt x="482" y="5273"/>
                      </a:lnTo>
                      <a:lnTo>
                        <a:pt x="544" y="5315"/>
                      </a:lnTo>
                      <a:lnTo>
                        <a:pt x="524" y="5378"/>
                      </a:lnTo>
                      <a:lnTo>
                        <a:pt x="461" y="5399"/>
                      </a:lnTo>
                      <a:lnTo>
                        <a:pt x="419" y="5399"/>
                      </a:lnTo>
                      <a:lnTo>
                        <a:pt x="335" y="5483"/>
                      </a:lnTo>
                      <a:lnTo>
                        <a:pt x="314" y="5566"/>
                      </a:lnTo>
                      <a:lnTo>
                        <a:pt x="335" y="5608"/>
                      </a:lnTo>
                      <a:lnTo>
                        <a:pt x="314" y="5671"/>
                      </a:lnTo>
                      <a:lnTo>
                        <a:pt x="210" y="5692"/>
                      </a:lnTo>
                      <a:lnTo>
                        <a:pt x="210" y="5713"/>
                      </a:lnTo>
                      <a:lnTo>
                        <a:pt x="335" y="5838"/>
                      </a:lnTo>
                      <a:lnTo>
                        <a:pt x="440" y="5901"/>
                      </a:lnTo>
                      <a:lnTo>
                        <a:pt x="482" y="5880"/>
                      </a:lnTo>
                      <a:lnTo>
                        <a:pt x="524" y="5796"/>
                      </a:lnTo>
                      <a:lnTo>
                        <a:pt x="586" y="5734"/>
                      </a:lnTo>
                      <a:lnTo>
                        <a:pt x="754" y="5629"/>
                      </a:lnTo>
                      <a:lnTo>
                        <a:pt x="858" y="5587"/>
                      </a:lnTo>
                      <a:lnTo>
                        <a:pt x="858" y="5629"/>
                      </a:lnTo>
                      <a:lnTo>
                        <a:pt x="837" y="5629"/>
                      </a:lnTo>
                      <a:lnTo>
                        <a:pt x="796" y="5713"/>
                      </a:lnTo>
                      <a:lnTo>
                        <a:pt x="649" y="5817"/>
                      </a:lnTo>
                      <a:lnTo>
                        <a:pt x="586" y="5922"/>
                      </a:lnTo>
                      <a:lnTo>
                        <a:pt x="565" y="6027"/>
                      </a:lnTo>
                      <a:lnTo>
                        <a:pt x="586" y="6131"/>
                      </a:lnTo>
                      <a:lnTo>
                        <a:pt x="565" y="6194"/>
                      </a:lnTo>
                      <a:lnTo>
                        <a:pt x="565" y="6236"/>
                      </a:lnTo>
                      <a:lnTo>
                        <a:pt x="754" y="6236"/>
                      </a:lnTo>
                      <a:lnTo>
                        <a:pt x="837" y="6194"/>
                      </a:lnTo>
                      <a:lnTo>
                        <a:pt x="837" y="6257"/>
                      </a:lnTo>
                      <a:lnTo>
                        <a:pt x="775" y="6299"/>
                      </a:lnTo>
                      <a:lnTo>
                        <a:pt x="586" y="6299"/>
                      </a:lnTo>
                      <a:lnTo>
                        <a:pt x="524" y="6340"/>
                      </a:lnTo>
                      <a:lnTo>
                        <a:pt x="356" y="6445"/>
                      </a:lnTo>
                      <a:lnTo>
                        <a:pt x="356" y="6571"/>
                      </a:lnTo>
                      <a:lnTo>
                        <a:pt x="335" y="6654"/>
                      </a:lnTo>
                      <a:lnTo>
                        <a:pt x="356" y="6759"/>
                      </a:lnTo>
                      <a:lnTo>
                        <a:pt x="461" y="6759"/>
                      </a:lnTo>
                      <a:lnTo>
                        <a:pt x="524" y="6822"/>
                      </a:lnTo>
                      <a:lnTo>
                        <a:pt x="482" y="6863"/>
                      </a:lnTo>
                      <a:lnTo>
                        <a:pt x="377" y="6863"/>
                      </a:lnTo>
                      <a:lnTo>
                        <a:pt x="252" y="6884"/>
                      </a:lnTo>
                      <a:lnTo>
                        <a:pt x="147" y="7052"/>
                      </a:lnTo>
                      <a:lnTo>
                        <a:pt x="147" y="7177"/>
                      </a:lnTo>
                      <a:lnTo>
                        <a:pt x="210" y="7240"/>
                      </a:lnTo>
                      <a:lnTo>
                        <a:pt x="272" y="7198"/>
                      </a:lnTo>
                      <a:lnTo>
                        <a:pt x="440" y="7135"/>
                      </a:lnTo>
                      <a:lnTo>
                        <a:pt x="461" y="7177"/>
                      </a:lnTo>
                      <a:lnTo>
                        <a:pt x="356" y="7261"/>
                      </a:lnTo>
                      <a:lnTo>
                        <a:pt x="335" y="7366"/>
                      </a:lnTo>
                      <a:lnTo>
                        <a:pt x="377" y="7366"/>
                      </a:lnTo>
                      <a:lnTo>
                        <a:pt x="461" y="7282"/>
                      </a:lnTo>
                      <a:lnTo>
                        <a:pt x="544" y="7261"/>
                      </a:lnTo>
                      <a:lnTo>
                        <a:pt x="565" y="7303"/>
                      </a:lnTo>
                      <a:lnTo>
                        <a:pt x="482" y="7387"/>
                      </a:lnTo>
                      <a:lnTo>
                        <a:pt x="461" y="7470"/>
                      </a:lnTo>
                      <a:lnTo>
                        <a:pt x="544" y="7554"/>
                      </a:lnTo>
                      <a:lnTo>
                        <a:pt x="649" y="7554"/>
                      </a:lnTo>
                      <a:lnTo>
                        <a:pt x="565" y="7575"/>
                      </a:lnTo>
                      <a:lnTo>
                        <a:pt x="482" y="7575"/>
                      </a:lnTo>
                      <a:lnTo>
                        <a:pt x="419" y="7659"/>
                      </a:lnTo>
                      <a:lnTo>
                        <a:pt x="419" y="7721"/>
                      </a:lnTo>
                      <a:lnTo>
                        <a:pt x="461" y="7826"/>
                      </a:lnTo>
                      <a:lnTo>
                        <a:pt x="419" y="7889"/>
                      </a:lnTo>
                      <a:lnTo>
                        <a:pt x="356" y="7868"/>
                      </a:lnTo>
                      <a:lnTo>
                        <a:pt x="252" y="7889"/>
                      </a:lnTo>
                      <a:lnTo>
                        <a:pt x="168" y="7826"/>
                      </a:lnTo>
                      <a:lnTo>
                        <a:pt x="105" y="7826"/>
                      </a:lnTo>
                      <a:lnTo>
                        <a:pt x="0" y="7972"/>
                      </a:lnTo>
                      <a:lnTo>
                        <a:pt x="0" y="8077"/>
                      </a:lnTo>
                      <a:lnTo>
                        <a:pt x="168" y="8265"/>
                      </a:lnTo>
                      <a:lnTo>
                        <a:pt x="147" y="8391"/>
                      </a:lnTo>
                      <a:lnTo>
                        <a:pt x="168" y="8496"/>
                      </a:lnTo>
                      <a:lnTo>
                        <a:pt x="335" y="8621"/>
                      </a:lnTo>
                      <a:lnTo>
                        <a:pt x="335" y="8705"/>
                      </a:lnTo>
                      <a:lnTo>
                        <a:pt x="482" y="8830"/>
                      </a:lnTo>
                      <a:lnTo>
                        <a:pt x="586" y="8872"/>
                      </a:lnTo>
                      <a:lnTo>
                        <a:pt x="649" y="8851"/>
                      </a:lnTo>
                      <a:lnTo>
                        <a:pt x="733" y="8830"/>
                      </a:lnTo>
                      <a:lnTo>
                        <a:pt x="837" y="8663"/>
                      </a:lnTo>
                      <a:lnTo>
                        <a:pt x="796" y="8516"/>
                      </a:lnTo>
                      <a:lnTo>
                        <a:pt x="837" y="8412"/>
                      </a:lnTo>
                      <a:lnTo>
                        <a:pt x="900" y="8307"/>
                      </a:lnTo>
                      <a:lnTo>
                        <a:pt x="858" y="8433"/>
                      </a:lnTo>
                      <a:lnTo>
                        <a:pt x="858" y="8516"/>
                      </a:lnTo>
                      <a:lnTo>
                        <a:pt x="900" y="8600"/>
                      </a:lnTo>
                      <a:lnTo>
                        <a:pt x="963" y="8747"/>
                      </a:lnTo>
                      <a:lnTo>
                        <a:pt x="1047" y="8788"/>
                      </a:lnTo>
                      <a:lnTo>
                        <a:pt x="1109" y="8726"/>
                      </a:lnTo>
                      <a:lnTo>
                        <a:pt x="1109" y="8642"/>
                      </a:lnTo>
                      <a:lnTo>
                        <a:pt x="1172" y="8537"/>
                      </a:lnTo>
                      <a:lnTo>
                        <a:pt x="1193" y="8600"/>
                      </a:lnTo>
                      <a:lnTo>
                        <a:pt x="1172" y="8642"/>
                      </a:lnTo>
                      <a:lnTo>
                        <a:pt x="1172" y="8747"/>
                      </a:lnTo>
                      <a:lnTo>
                        <a:pt x="1277" y="8935"/>
                      </a:lnTo>
                      <a:lnTo>
                        <a:pt x="1402" y="9019"/>
                      </a:lnTo>
                      <a:lnTo>
                        <a:pt x="1507" y="9019"/>
                      </a:lnTo>
                      <a:lnTo>
                        <a:pt x="1591" y="8956"/>
                      </a:lnTo>
                      <a:lnTo>
                        <a:pt x="1632" y="8998"/>
                      </a:lnTo>
                      <a:lnTo>
                        <a:pt x="1612" y="9040"/>
                      </a:lnTo>
                      <a:lnTo>
                        <a:pt x="1570" y="9040"/>
                      </a:lnTo>
                      <a:lnTo>
                        <a:pt x="1528" y="9123"/>
                      </a:lnTo>
                      <a:lnTo>
                        <a:pt x="1444" y="9165"/>
                      </a:lnTo>
                      <a:lnTo>
                        <a:pt x="1423" y="9249"/>
                      </a:lnTo>
                      <a:lnTo>
                        <a:pt x="1528" y="9332"/>
                      </a:lnTo>
                      <a:lnTo>
                        <a:pt x="1528" y="9416"/>
                      </a:lnTo>
                      <a:lnTo>
                        <a:pt x="1444" y="9416"/>
                      </a:lnTo>
                      <a:lnTo>
                        <a:pt x="1381" y="9374"/>
                      </a:lnTo>
                      <a:lnTo>
                        <a:pt x="1381" y="9458"/>
                      </a:lnTo>
                      <a:lnTo>
                        <a:pt x="1423" y="9521"/>
                      </a:lnTo>
                      <a:lnTo>
                        <a:pt x="1612" y="9542"/>
                      </a:lnTo>
                      <a:lnTo>
                        <a:pt x="1716" y="9584"/>
                      </a:lnTo>
                      <a:lnTo>
                        <a:pt x="1821" y="9563"/>
                      </a:lnTo>
                      <a:lnTo>
                        <a:pt x="1967" y="9604"/>
                      </a:lnTo>
                      <a:lnTo>
                        <a:pt x="1967" y="9521"/>
                      </a:lnTo>
                      <a:lnTo>
                        <a:pt x="2051" y="9542"/>
                      </a:lnTo>
                      <a:lnTo>
                        <a:pt x="2072" y="9625"/>
                      </a:lnTo>
                      <a:lnTo>
                        <a:pt x="2135" y="9772"/>
                      </a:lnTo>
                      <a:lnTo>
                        <a:pt x="2218" y="9856"/>
                      </a:lnTo>
                      <a:lnTo>
                        <a:pt x="2281" y="9856"/>
                      </a:lnTo>
                      <a:lnTo>
                        <a:pt x="2365" y="9751"/>
                      </a:lnTo>
                      <a:lnTo>
                        <a:pt x="2344" y="9625"/>
                      </a:lnTo>
                      <a:lnTo>
                        <a:pt x="2177" y="9542"/>
                      </a:lnTo>
                      <a:lnTo>
                        <a:pt x="2135" y="9521"/>
                      </a:lnTo>
                      <a:lnTo>
                        <a:pt x="2177" y="9479"/>
                      </a:lnTo>
                      <a:lnTo>
                        <a:pt x="2260" y="9521"/>
                      </a:lnTo>
                      <a:lnTo>
                        <a:pt x="2365" y="9584"/>
                      </a:lnTo>
                      <a:lnTo>
                        <a:pt x="2428" y="9667"/>
                      </a:lnTo>
                      <a:lnTo>
                        <a:pt x="2469" y="9772"/>
                      </a:lnTo>
                      <a:lnTo>
                        <a:pt x="2532" y="9772"/>
                      </a:lnTo>
                      <a:lnTo>
                        <a:pt x="2553" y="9667"/>
                      </a:lnTo>
                      <a:lnTo>
                        <a:pt x="2595" y="9646"/>
                      </a:lnTo>
                      <a:lnTo>
                        <a:pt x="2679" y="9751"/>
                      </a:lnTo>
                      <a:lnTo>
                        <a:pt x="2804" y="9793"/>
                      </a:lnTo>
                      <a:lnTo>
                        <a:pt x="2888" y="9793"/>
                      </a:lnTo>
                      <a:lnTo>
                        <a:pt x="2888" y="9730"/>
                      </a:lnTo>
                      <a:lnTo>
                        <a:pt x="2783" y="9646"/>
                      </a:lnTo>
                      <a:lnTo>
                        <a:pt x="2783" y="9584"/>
                      </a:lnTo>
                      <a:lnTo>
                        <a:pt x="2846" y="9563"/>
                      </a:lnTo>
                      <a:lnTo>
                        <a:pt x="2951" y="9604"/>
                      </a:lnTo>
                      <a:lnTo>
                        <a:pt x="2993" y="9667"/>
                      </a:lnTo>
                      <a:lnTo>
                        <a:pt x="3013" y="9667"/>
                      </a:lnTo>
                      <a:lnTo>
                        <a:pt x="3055" y="9772"/>
                      </a:lnTo>
                      <a:lnTo>
                        <a:pt x="3118" y="9814"/>
                      </a:lnTo>
                      <a:lnTo>
                        <a:pt x="3181" y="9793"/>
                      </a:lnTo>
                      <a:lnTo>
                        <a:pt x="3202" y="9688"/>
                      </a:lnTo>
                      <a:lnTo>
                        <a:pt x="3160" y="9604"/>
                      </a:lnTo>
                      <a:lnTo>
                        <a:pt x="3076" y="9604"/>
                      </a:lnTo>
                      <a:lnTo>
                        <a:pt x="3013" y="9563"/>
                      </a:lnTo>
                      <a:lnTo>
                        <a:pt x="3055" y="9500"/>
                      </a:lnTo>
                      <a:lnTo>
                        <a:pt x="3097" y="9542"/>
                      </a:lnTo>
                      <a:lnTo>
                        <a:pt x="3160" y="9542"/>
                      </a:lnTo>
                      <a:lnTo>
                        <a:pt x="3223" y="9437"/>
                      </a:lnTo>
                      <a:lnTo>
                        <a:pt x="3265" y="9353"/>
                      </a:lnTo>
                      <a:lnTo>
                        <a:pt x="3265" y="9312"/>
                      </a:lnTo>
                      <a:lnTo>
                        <a:pt x="3118" y="9207"/>
                      </a:lnTo>
                      <a:lnTo>
                        <a:pt x="3055" y="9228"/>
                      </a:lnTo>
                      <a:lnTo>
                        <a:pt x="2951" y="9207"/>
                      </a:lnTo>
                      <a:lnTo>
                        <a:pt x="2867" y="9040"/>
                      </a:lnTo>
                      <a:lnTo>
                        <a:pt x="2762" y="9040"/>
                      </a:lnTo>
                      <a:lnTo>
                        <a:pt x="2574" y="8872"/>
                      </a:lnTo>
                      <a:lnTo>
                        <a:pt x="2490" y="8788"/>
                      </a:lnTo>
                      <a:lnTo>
                        <a:pt x="2365" y="8788"/>
                      </a:lnTo>
                      <a:lnTo>
                        <a:pt x="2239" y="8516"/>
                      </a:lnTo>
                      <a:lnTo>
                        <a:pt x="2030" y="8286"/>
                      </a:lnTo>
                      <a:lnTo>
                        <a:pt x="1946" y="8014"/>
                      </a:lnTo>
                      <a:lnTo>
                        <a:pt x="1842" y="7847"/>
                      </a:lnTo>
                      <a:lnTo>
                        <a:pt x="1842" y="7554"/>
                      </a:lnTo>
                      <a:lnTo>
                        <a:pt x="1758" y="7387"/>
                      </a:lnTo>
                      <a:lnTo>
                        <a:pt x="1716" y="7073"/>
                      </a:lnTo>
                      <a:lnTo>
                        <a:pt x="1695" y="7010"/>
                      </a:lnTo>
                      <a:lnTo>
                        <a:pt x="1737" y="6905"/>
                      </a:lnTo>
                      <a:lnTo>
                        <a:pt x="1737" y="6822"/>
                      </a:lnTo>
                      <a:lnTo>
                        <a:pt x="1632" y="6801"/>
                      </a:lnTo>
                      <a:lnTo>
                        <a:pt x="1549" y="6843"/>
                      </a:lnTo>
                      <a:lnTo>
                        <a:pt x="1486" y="6801"/>
                      </a:lnTo>
                      <a:lnTo>
                        <a:pt x="1507" y="6759"/>
                      </a:lnTo>
                      <a:lnTo>
                        <a:pt x="1653" y="6759"/>
                      </a:lnTo>
                      <a:lnTo>
                        <a:pt x="1800" y="6696"/>
                      </a:lnTo>
                      <a:lnTo>
                        <a:pt x="1821" y="6487"/>
                      </a:lnTo>
                      <a:lnTo>
                        <a:pt x="1800" y="6382"/>
                      </a:lnTo>
                      <a:lnTo>
                        <a:pt x="1695" y="6403"/>
                      </a:lnTo>
                      <a:lnTo>
                        <a:pt x="1591" y="6424"/>
                      </a:lnTo>
                      <a:lnTo>
                        <a:pt x="1632" y="6382"/>
                      </a:lnTo>
                      <a:lnTo>
                        <a:pt x="1800" y="6319"/>
                      </a:lnTo>
                      <a:lnTo>
                        <a:pt x="1821" y="6236"/>
                      </a:lnTo>
                      <a:lnTo>
                        <a:pt x="1779" y="6194"/>
                      </a:lnTo>
                      <a:lnTo>
                        <a:pt x="1570" y="6194"/>
                      </a:lnTo>
                      <a:lnTo>
                        <a:pt x="1423" y="6173"/>
                      </a:lnTo>
                      <a:lnTo>
                        <a:pt x="1423" y="6110"/>
                      </a:lnTo>
                      <a:lnTo>
                        <a:pt x="1507" y="6068"/>
                      </a:lnTo>
                      <a:lnTo>
                        <a:pt x="1465" y="6006"/>
                      </a:lnTo>
                      <a:lnTo>
                        <a:pt x="1465" y="5922"/>
                      </a:lnTo>
                      <a:lnTo>
                        <a:pt x="1507" y="5964"/>
                      </a:lnTo>
                      <a:lnTo>
                        <a:pt x="1570" y="6068"/>
                      </a:lnTo>
                      <a:lnTo>
                        <a:pt x="1674" y="6110"/>
                      </a:lnTo>
                      <a:lnTo>
                        <a:pt x="1821" y="6110"/>
                      </a:lnTo>
                      <a:lnTo>
                        <a:pt x="1842" y="6068"/>
                      </a:lnTo>
                      <a:lnTo>
                        <a:pt x="1925" y="6027"/>
                      </a:lnTo>
                      <a:lnTo>
                        <a:pt x="1988" y="5901"/>
                      </a:lnTo>
                      <a:lnTo>
                        <a:pt x="1988" y="5775"/>
                      </a:lnTo>
                      <a:lnTo>
                        <a:pt x="2051" y="5650"/>
                      </a:lnTo>
                      <a:lnTo>
                        <a:pt x="2093" y="5545"/>
                      </a:lnTo>
                      <a:lnTo>
                        <a:pt x="2009" y="5462"/>
                      </a:lnTo>
                      <a:lnTo>
                        <a:pt x="1946" y="5336"/>
                      </a:lnTo>
                      <a:lnTo>
                        <a:pt x="1842" y="5294"/>
                      </a:lnTo>
                      <a:lnTo>
                        <a:pt x="1779" y="5294"/>
                      </a:lnTo>
                      <a:lnTo>
                        <a:pt x="1716" y="5252"/>
                      </a:lnTo>
                      <a:lnTo>
                        <a:pt x="1800" y="5231"/>
                      </a:lnTo>
                      <a:lnTo>
                        <a:pt x="1884" y="5252"/>
                      </a:lnTo>
                      <a:lnTo>
                        <a:pt x="1946" y="5231"/>
                      </a:lnTo>
                      <a:lnTo>
                        <a:pt x="2009" y="5294"/>
                      </a:lnTo>
                      <a:lnTo>
                        <a:pt x="2009" y="5378"/>
                      </a:lnTo>
                      <a:lnTo>
                        <a:pt x="2051" y="5399"/>
                      </a:lnTo>
                      <a:lnTo>
                        <a:pt x="2114" y="5336"/>
                      </a:lnTo>
                      <a:lnTo>
                        <a:pt x="2051" y="5148"/>
                      </a:lnTo>
                      <a:lnTo>
                        <a:pt x="1925" y="4980"/>
                      </a:lnTo>
                      <a:lnTo>
                        <a:pt x="1821" y="4834"/>
                      </a:lnTo>
                      <a:lnTo>
                        <a:pt x="1842" y="4771"/>
                      </a:lnTo>
                      <a:lnTo>
                        <a:pt x="1925" y="4855"/>
                      </a:lnTo>
                      <a:lnTo>
                        <a:pt x="1946" y="4938"/>
                      </a:lnTo>
                      <a:lnTo>
                        <a:pt x="2051" y="4980"/>
                      </a:lnTo>
                      <a:lnTo>
                        <a:pt x="2156" y="5022"/>
                      </a:lnTo>
                      <a:lnTo>
                        <a:pt x="2197" y="4938"/>
                      </a:lnTo>
                      <a:lnTo>
                        <a:pt x="2197" y="4855"/>
                      </a:lnTo>
                      <a:lnTo>
                        <a:pt x="2135" y="4813"/>
                      </a:lnTo>
                      <a:lnTo>
                        <a:pt x="2135" y="4729"/>
                      </a:lnTo>
                      <a:lnTo>
                        <a:pt x="2218" y="4625"/>
                      </a:lnTo>
                      <a:lnTo>
                        <a:pt x="2218" y="4520"/>
                      </a:lnTo>
                      <a:lnTo>
                        <a:pt x="2135" y="4415"/>
                      </a:lnTo>
                      <a:lnTo>
                        <a:pt x="2009" y="4248"/>
                      </a:lnTo>
                      <a:lnTo>
                        <a:pt x="2093" y="4248"/>
                      </a:lnTo>
                      <a:lnTo>
                        <a:pt x="2197" y="4332"/>
                      </a:lnTo>
                      <a:lnTo>
                        <a:pt x="2260" y="4311"/>
                      </a:lnTo>
                      <a:lnTo>
                        <a:pt x="2323" y="4185"/>
                      </a:lnTo>
                      <a:lnTo>
                        <a:pt x="2302" y="4143"/>
                      </a:lnTo>
                      <a:lnTo>
                        <a:pt x="2218" y="4143"/>
                      </a:lnTo>
                      <a:lnTo>
                        <a:pt x="2218" y="3997"/>
                      </a:lnTo>
                      <a:lnTo>
                        <a:pt x="2302" y="3976"/>
                      </a:lnTo>
                      <a:lnTo>
                        <a:pt x="2407" y="4039"/>
                      </a:lnTo>
                      <a:lnTo>
                        <a:pt x="2553" y="4102"/>
                      </a:lnTo>
                      <a:lnTo>
                        <a:pt x="2616" y="4018"/>
                      </a:lnTo>
                      <a:lnTo>
                        <a:pt x="2532" y="3976"/>
                      </a:lnTo>
                      <a:lnTo>
                        <a:pt x="2532" y="3913"/>
                      </a:lnTo>
                      <a:lnTo>
                        <a:pt x="2616" y="3913"/>
                      </a:lnTo>
                      <a:lnTo>
                        <a:pt x="2679" y="3934"/>
                      </a:lnTo>
                      <a:lnTo>
                        <a:pt x="2762" y="3871"/>
                      </a:lnTo>
                      <a:lnTo>
                        <a:pt x="2762" y="3767"/>
                      </a:lnTo>
                      <a:lnTo>
                        <a:pt x="2741" y="3704"/>
                      </a:lnTo>
                      <a:lnTo>
                        <a:pt x="2762" y="3662"/>
                      </a:lnTo>
                      <a:lnTo>
                        <a:pt x="2930" y="3578"/>
                      </a:lnTo>
                      <a:lnTo>
                        <a:pt x="2951" y="3495"/>
                      </a:lnTo>
                      <a:lnTo>
                        <a:pt x="2846" y="3453"/>
                      </a:lnTo>
                      <a:lnTo>
                        <a:pt x="2783" y="3369"/>
                      </a:lnTo>
                      <a:lnTo>
                        <a:pt x="2846" y="3265"/>
                      </a:lnTo>
                      <a:lnTo>
                        <a:pt x="2888" y="3369"/>
                      </a:lnTo>
                      <a:lnTo>
                        <a:pt x="2972" y="3306"/>
                      </a:lnTo>
                      <a:lnTo>
                        <a:pt x="3139" y="3097"/>
                      </a:lnTo>
                      <a:lnTo>
                        <a:pt x="3181" y="2972"/>
                      </a:lnTo>
                      <a:lnTo>
                        <a:pt x="3265" y="2930"/>
                      </a:lnTo>
                      <a:lnTo>
                        <a:pt x="3285" y="2783"/>
                      </a:lnTo>
                      <a:lnTo>
                        <a:pt x="3453" y="2679"/>
                      </a:lnTo>
                      <a:lnTo>
                        <a:pt x="3516" y="2532"/>
                      </a:lnTo>
                      <a:lnTo>
                        <a:pt x="3599" y="2323"/>
                      </a:lnTo>
                      <a:lnTo>
                        <a:pt x="3683" y="2323"/>
                      </a:lnTo>
                      <a:lnTo>
                        <a:pt x="3892" y="2156"/>
                      </a:lnTo>
                      <a:lnTo>
                        <a:pt x="4122" y="1905"/>
                      </a:lnTo>
                      <a:lnTo>
                        <a:pt x="4311" y="1737"/>
                      </a:lnTo>
                      <a:lnTo>
                        <a:pt x="4394" y="1737"/>
                      </a:lnTo>
                      <a:lnTo>
                        <a:pt x="4541" y="1612"/>
                      </a:lnTo>
                      <a:lnTo>
                        <a:pt x="4729" y="1570"/>
                      </a:lnTo>
                      <a:lnTo>
                        <a:pt x="4834" y="1486"/>
                      </a:lnTo>
                      <a:lnTo>
                        <a:pt x="4980" y="1277"/>
                      </a:lnTo>
                      <a:lnTo>
                        <a:pt x="5064" y="1214"/>
                      </a:lnTo>
                      <a:lnTo>
                        <a:pt x="5127" y="1214"/>
                      </a:lnTo>
                      <a:lnTo>
                        <a:pt x="5190" y="1193"/>
                      </a:lnTo>
                      <a:lnTo>
                        <a:pt x="5190" y="1109"/>
                      </a:lnTo>
                      <a:lnTo>
                        <a:pt x="5169" y="1068"/>
                      </a:lnTo>
                      <a:lnTo>
                        <a:pt x="5231" y="963"/>
                      </a:lnTo>
                      <a:lnTo>
                        <a:pt x="5190" y="858"/>
                      </a:lnTo>
                      <a:lnTo>
                        <a:pt x="5190" y="691"/>
                      </a:lnTo>
                      <a:lnTo>
                        <a:pt x="5169" y="670"/>
                      </a:lnTo>
                      <a:lnTo>
                        <a:pt x="5085" y="670"/>
                      </a:lnTo>
                      <a:lnTo>
                        <a:pt x="5085" y="524"/>
                      </a:lnTo>
                      <a:lnTo>
                        <a:pt x="5148" y="377"/>
                      </a:lnTo>
                      <a:lnTo>
                        <a:pt x="5127" y="335"/>
                      </a:lnTo>
                      <a:lnTo>
                        <a:pt x="5022" y="314"/>
                      </a:lnTo>
                      <a:lnTo>
                        <a:pt x="4959" y="252"/>
                      </a:lnTo>
                      <a:lnTo>
                        <a:pt x="4855" y="231"/>
                      </a:lnTo>
                      <a:lnTo>
                        <a:pt x="4813" y="147"/>
                      </a:lnTo>
                      <a:lnTo>
                        <a:pt x="4813" y="42"/>
                      </a:lnTo>
                      <a:lnTo>
                        <a:pt x="4750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48" name="Google Shape;848;p25"/>
                <p:cNvSpPr/>
                <p:nvPr/>
              </p:nvSpPr>
              <p:spPr>
                <a:xfrm>
                  <a:off x="4015475" y="1586100"/>
                  <a:ext cx="1901975" cy="1017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079" h="40698" extrusionOk="0">
                      <a:moveTo>
                        <a:pt x="27578" y="1"/>
                      </a:moveTo>
                      <a:lnTo>
                        <a:pt x="27431" y="126"/>
                      </a:lnTo>
                      <a:lnTo>
                        <a:pt x="27389" y="231"/>
                      </a:lnTo>
                      <a:lnTo>
                        <a:pt x="27285" y="273"/>
                      </a:lnTo>
                      <a:lnTo>
                        <a:pt x="27368" y="377"/>
                      </a:lnTo>
                      <a:lnTo>
                        <a:pt x="27264" y="482"/>
                      </a:lnTo>
                      <a:lnTo>
                        <a:pt x="27243" y="649"/>
                      </a:lnTo>
                      <a:lnTo>
                        <a:pt x="27285" y="796"/>
                      </a:lnTo>
                      <a:lnTo>
                        <a:pt x="27159" y="921"/>
                      </a:lnTo>
                      <a:lnTo>
                        <a:pt x="27138" y="1444"/>
                      </a:lnTo>
                      <a:lnTo>
                        <a:pt x="27264" y="1570"/>
                      </a:lnTo>
                      <a:lnTo>
                        <a:pt x="27264" y="1695"/>
                      </a:lnTo>
                      <a:lnTo>
                        <a:pt x="27159" y="1695"/>
                      </a:lnTo>
                      <a:lnTo>
                        <a:pt x="27180" y="1842"/>
                      </a:lnTo>
                      <a:lnTo>
                        <a:pt x="27285" y="1967"/>
                      </a:lnTo>
                      <a:lnTo>
                        <a:pt x="27389" y="1967"/>
                      </a:lnTo>
                      <a:lnTo>
                        <a:pt x="27536" y="2156"/>
                      </a:lnTo>
                      <a:lnTo>
                        <a:pt x="27682" y="2177"/>
                      </a:lnTo>
                      <a:lnTo>
                        <a:pt x="27536" y="2281"/>
                      </a:lnTo>
                      <a:lnTo>
                        <a:pt x="27578" y="2407"/>
                      </a:lnTo>
                      <a:lnTo>
                        <a:pt x="27578" y="2491"/>
                      </a:lnTo>
                      <a:lnTo>
                        <a:pt x="27787" y="2511"/>
                      </a:lnTo>
                      <a:lnTo>
                        <a:pt x="27912" y="2470"/>
                      </a:lnTo>
                      <a:lnTo>
                        <a:pt x="28101" y="2532"/>
                      </a:lnTo>
                      <a:lnTo>
                        <a:pt x="28289" y="2532"/>
                      </a:lnTo>
                      <a:lnTo>
                        <a:pt x="28331" y="2616"/>
                      </a:lnTo>
                      <a:lnTo>
                        <a:pt x="28226" y="2700"/>
                      </a:lnTo>
                      <a:lnTo>
                        <a:pt x="28122" y="2679"/>
                      </a:lnTo>
                      <a:lnTo>
                        <a:pt x="28059" y="2700"/>
                      </a:lnTo>
                      <a:lnTo>
                        <a:pt x="27933" y="2616"/>
                      </a:lnTo>
                      <a:lnTo>
                        <a:pt x="27661" y="2721"/>
                      </a:lnTo>
                      <a:lnTo>
                        <a:pt x="27578" y="2679"/>
                      </a:lnTo>
                      <a:lnTo>
                        <a:pt x="27473" y="2721"/>
                      </a:lnTo>
                      <a:lnTo>
                        <a:pt x="27368" y="2700"/>
                      </a:lnTo>
                      <a:lnTo>
                        <a:pt x="27264" y="2700"/>
                      </a:lnTo>
                      <a:lnTo>
                        <a:pt x="27201" y="2783"/>
                      </a:lnTo>
                      <a:lnTo>
                        <a:pt x="26950" y="2783"/>
                      </a:lnTo>
                      <a:lnTo>
                        <a:pt x="26887" y="2888"/>
                      </a:lnTo>
                      <a:lnTo>
                        <a:pt x="26908" y="2930"/>
                      </a:lnTo>
                      <a:lnTo>
                        <a:pt x="27034" y="2951"/>
                      </a:lnTo>
                      <a:lnTo>
                        <a:pt x="27054" y="3055"/>
                      </a:lnTo>
                      <a:lnTo>
                        <a:pt x="27201" y="3035"/>
                      </a:lnTo>
                      <a:lnTo>
                        <a:pt x="27264" y="3097"/>
                      </a:lnTo>
                      <a:lnTo>
                        <a:pt x="27410" y="3014"/>
                      </a:lnTo>
                      <a:lnTo>
                        <a:pt x="27515" y="3160"/>
                      </a:lnTo>
                      <a:lnTo>
                        <a:pt x="27661" y="3265"/>
                      </a:lnTo>
                      <a:lnTo>
                        <a:pt x="27787" y="3516"/>
                      </a:lnTo>
                      <a:lnTo>
                        <a:pt x="27682" y="3746"/>
                      </a:lnTo>
                      <a:lnTo>
                        <a:pt x="27410" y="4018"/>
                      </a:lnTo>
                      <a:lnTo>
                        <a:pt x="27515" y="3746"/>
                      </a:lnTo>
                      <a:lnTo>
                        <a:pt x="27431" y="3662"/>
                      </a:lnTo>
                      <a:lnTo>
                        <a:pt x="27431" y="3495"/>
                      </a:lnTo>
                      <a:lnTo>
                        <a:pt x="27243" y="3453"/>
                      </a:lnTo>
                      <a:lnTo>
                        <a:pt x="27180" y="3432"/>
                      </a:lnTo>
                      <a:lnTo>
                        <a:pt x="27180" y="3348"/>
                      </a:lnTo>
                      <a:lnTo>
                        <a:pt x="27117" y="3327"/>
                      </a:lnTo>
                      <a:lnTo>
                        <a:pt x="27013" y="3411"/>
                      </a:lnTo>
                      <a:lnTo>
                        <a:pt x="26845" y="3411"/>
                      </a:lnTo>
                      <a:lnTo>
                        <a:pt x="26720" y="3537"/>
                      </a:lnTo>
                      <a:lnTo>
                        <a:pt x="26845" y="3599"/>
                      </a:lnTo>
                      <a:lnTo>
                        <a:pt x="26803" y="3662"/>
                      </a:lnTo>
                      <a:lnTo>
                        <a:pt x="26657" y="3662"/>
                      </a:lnTo>
                      <a:lnTo>
                        <a:pt x="26741" y="3767"/>
                      </a:lnTo>
                      <a:lnTo>
                        <a:pt x="26720" y="3851"/>
                      </a:lnTo>
                      <a:lnTo>
                        <a:pt x="26552" y="3976"/>
                      </a:lnTo>
                      <a:lnTo>
                        <a:pt x="26531" y="3851"/>
                      </a:lnTo>
                      <a:lnTo>
                        <a:pt x="26490" y="3851"/>
                      </a:lnTo>
                      <a:lnTo>
                        <a:pt x="26406" y="3913"/>
                      </a:lnTo>
                      <a:lnTo>
                        <a:pt x="26448" y="4039"/>
                      </a:lnTo>
                      <a:lnTo>
                        <a:pt x="26406" y="4164"/>
                      </a:lnTo>
                      <a:lnTo>
                        <a:pt x="26301" y="4164"/>
                      </a:lnTo>
                      <a:lnTo>
                        <a:pt x="26280" y="3976"/>
                      </a:lnTo>
                      <a:lnTo>
                        <a:pt x="26176" y="3871"/>
                      </a:lnTo>
                      <a:lnTo>
                        <a:pt x="26134" y="3934"/>
                      </a:lnTo>
                      <a:lnTo>
                        <a:pt x="26176" y="4039"/>
                      </a:lnTo>
                      <a:lnTo>
                        <a:pt x="26071" y="4227"/>
                      </a:lnTo>
                      <a:lnTo>
                        <a:pt x="26008" y="4374"/>
                      </a:lnTo>
                      <a:lnTo>
                        <a:pt x="25883" y="4290"/>
                      </a:lnTo>
                      <a:lnTo>
                        <a:pt x="25883" y="4227"/>
                      </a:lnTo>
                      <a:lnTo>
                        <a:pt x="26008" y="3955"/>
                      </a:lnTo>
                      <a:lnTo>
                        <a:pt x="25966" y="3851"/>
                      </a:lnTo>
                      <a:lnTo>
                        <a:pt x="25820" y="3830"/>
                      </a:lnTo>
                      <a:lnTo>
                        <a:pt x="25506" y="3934"/>
                      </a:lnTo>
                      <a:lnTo>
                        <a:pt x="25401" y="3871"/>
                      </a:lnTo>
                      <a:lnTo>
                        <a:pt x="25255" y="4018"/>
                      </a:lnTo>
                      <a:lnTo>
                        <a:pt x="25150" y="3976"/>
                      </a:lnTo>
                      <a:lnTo>
                        <a:pt x="25046" y="3934"/>
                      </a:lnTo>
                      <a:lnTo>
                        <a:pt x="24878" y="3955"/>
                      </a:lnTo>
                      <a:lnTo>
                        <a:pt x="25025" y="4081"/>
                      </a:lnTo>
                      <a:lnTo>
                        <a:pt x="24941" y="4164"/>
                      </a:lnTo>
                      <a:lnTo>
                        <a:pt x="24920" y="4143"/>
                      </a:lnTo>
                      <a:lnTo>
                        <a:pt x="24878" y="4081"/>
                      </a:lnTo>
                      <a:lnTo>
                        <a:pt x="24837" y="4060"/>
                      </a:lnTo>
                      <a:lnTo>
                        <a:pt x="24774" y="4164"/>
                      </a:lnTo>
                      <a:lnTo>
                        <a:pt x="24732" y="4227"/>
                      </a:lnTo>
                      <a:lnTo>
                        <a:pt x="24732" y="4478"/>
                      </a:lnTo>
                      <a:lnTo>
                        <a:pt x="24816" y="4562"/>
                      </a:lnTo>
                      <a:lnTo>
                        <a:pt x="24941" y="4436"/>
                      </a:lnTo>
                      <a:lnTo>
                        <a:pt x="25025" y="4478"/>
                      </a:lnTo>
                      <a:lnTo>
                        <a:pt x="25192" y="4353"/>
                      </a:lnTo>
                      <a:lnTo>
                        <a:pt x="25276" y="4374"/>
                      </a:lnTo>
                      <a:lnTo>
                        <a:pt x="25255" y="4478"/>
                      </a:lnTo>
                      <a:lnTo>
                        <a:pt x="24941" y="4604"/>
                      </a:lnTo>
                      <a:lnTo>
                        <a:pt x="24878" y="4750"/>
                      </a:lnTo>
                      <a:lnTo>
                        <a:pt x="24753" y="4813"/>
                      </a:lnTo>
                      <a:lnTo>
                        <a:pt x="24502" y="4855"/>
                      </a:lnTo>
                      <a:lnTo>
                        <a:pt x="24460" y="4918"/>
                      </a:lnTo>
                      <a:lnTo>
                        <a:pt x="24523" y="5001"/>
                      </a:lnTo>
                      <a:lnTo>
                        <a:pt x="24313" y="5064"/>
                      </a:lnTo>
                      <a:lnTo>
                        <a:pt x="24209" y="5001"/>
                      </a:lnTo>
                      <a:lnTo>
                        <a:pt x="24146" y="5022"/>
                      </a:lnTo>
                      <a:lnTo>
                        <a:pt x="24125" y="5127"/>
                      </a:lnTo>
                      <a:lnTo>
                        <a:pt x="24041" y="5169"/>
                      </a:lnTo>
                      <a:lnTo>
                        <a:pt x="23895" y="5211"/>
                      </a:lnTo>
                      <a:lnTo>
                        <a:pt x="23832" y="5294"/>
                      </a:lnTo>
                      <a:lnTo>
                        <a:pt x="23916" y="5399"/>
                      </a:lnTo>
                      <a:lnTo>
                        <a:pt x="23874" y="5399"/>
                      </a:lnTo>
                      <a:lnTo>
                        <a:pt x="23832" y="5504"/>
                      </a:lnTo>
                      <a:lnTo>
                        <a:pt x="23790" y="5524"/>
                      </a:lnTo>
                      <a:lnTo>
                        <a:pt x="23728" y="5441"/>
                      </a:lnTo>
                      <a:lnTo>
                        <a:pt x="23686" y="5441"/>
                      </a:lnTo>
                      <a:lnTo>
                        <a:pt x="23581" y="5608"/>
                      </a:lnTo>
                      <a:lnTo>
                        <a:pt x="23602" y="5650"/>
                      </a:lnTo>
                      <a:lnTo>
                        <a:pt x="23560" y="5713"/>
                      </a:lnTo>
                      <a:lnTo>
                        <a:pt x="23560" y="5817"/>
                      </a:lnTo>
                      <a:lnTo>
                        <a:pt x="23456" y="5943"/>
                      </a:lnTo>
                      <a:lnTo>
                        <a:pt x="23477" y="6048"/>
                      </a:lnTo>
                      <a:lnTo>
                        <a:pt x="23309" y="6110"/>
                      </a:lnTo>
                      <a:lnTo>
                        <a:pt x="23142" y="6110"/>
                      </a:lnTo>
                      <a:lnTo>
                        <a:pt x="23037" y="6173"/>
                      </a:lnTo>
                      <a:lnTo>
                        <a:pt x="23037" y="6278"/>
                      </a:lnTo>
                      <a:lnTo>
                        <a:pt x="23100" y="6278"/>
                      </a:lnTo>
                      <a:lnTo>
                        <a:pt x="23163" y="6215"/>
                      </a:lnTo>
                      <a:lnTo>
                        <a:pt x="23414" y="6257"/>
                      </a:lnTo>
                      <a:lnTo>
                        <a:pt x="23372" y="6340"/>
                      </a:lnTo>
                      <a:lnTo>
                        <a:pt x="23246" y="6320"/>
                      </a:lnTo>
                      <a:lnTo>
                        <a:pt x="23204" y="6361"/>
                      </a:lnTo>
                      <a:lnTo>
                        <a:pt x="23288" y="6445"/>
                      </a:lnTo>
                      <a:lnTo>
                        <a:pt x="23267" y="6675"/>
                      </a:lnTo>
                      <a:lnTo>
                        <a:pt x="23163" y="6759"/>
                      </a:lnTo>
                      <a:lnTo>
                        <a:pt x="23184" y="6843"/>
                      </a:lnTo>
                      <a:lnTo>
                        <a:pt x="23163" y="6947"/>
                      </a:lnTo>
                      <a:lnTo>
                        <a:pt x="23037" y="6759"/>
                      </a:lnTo>
                      <a:lnTo>
                        <a:pt x="22932" y="6780"/>
                      </a:lnTo>
                      <a:lnTo>
                        <a:pt x="22786" y="6633"/>
                      </a:lnTo>
                      <a:lnTo>
                        <a:pt x="22723" y="6592"/>
                      </a:lnTo>
                      <a:lnTo>
                        <a:pt x="22681" y="6654"/>
                      </a:lnTo>
                      <a:lnTo>
                        <a:pt x="22765" y="6738"/>
                      </a:lnTo>
                      <a:lnTo>
                        <a:pt x="22765" y="6843"/>
                      </a:lnTo>
                      <a:lnTo>
                        <a:pt x="22723" y="6905"/>
                      </a:lnTo>
                      <a:lnTo>
                        <a:pt x="22786" y="7010"/>
                      </a:lnTo>
                      <a:lnTo>
                        <a:pt x="22891" y="6968"/>
                      </a:lnTo>
                      <a:lnTo>
                        <a:pt x="23079" y="7010"/>
                      </a:lnTo>
                      <a:lnTo>
                        <a:pt x="23204" y="7052"/>
                      </a:lnTo>
                      <a:lnTo>
                        <a:pt x="23246" y="7156"/>
                      </a:lnTo>
                      <a:lnTo>
                        <a:pt x="23351" y="7219"/>
                      </a:lnTo>
                      <a:lnTo>
                        <a:pt x="23456" y="7198"/>
                      </a:lnTo>
                      <a:lnTo>
                        <a:pt x="23497" y="7177"/>
                      </a:lnTo>
                      <a:lnTo>
                        <a:pt x="23560" y="7261"/>
                      </a:lnTo>
                      <a:lnTo>
                        <a:pt x="23414" y="7303"/>
                      </a:lnTo>
                      <a:lnTo>
                        <a:pt x="23288" y="7303"/>
                      </a:lnTo>
                      <a:lnTo>
                        <a:pt x="23184" y="7198"/>
                      </a:lnTo>
                      <a:lnTo>
                        <a:pt x="23142" y="7219"/>
                      </a:lnTo>
                      <a:lnTo>
                        <a:pt x="23100" y="7303"/>
                      </a:lnTo>
                      <a:lnTo>
                        <a:pt x="23058" y="7366"/>
                      </a:lnTo>
                      <a:lnTo>
                        <a:pt x="23184" y="7512"/>
                      </a:lnTo>
                      <a:lnTo>
                        <a:pt x="23267" y="7470"/>
                      </a:lnTo>
                      <a:lnTo>
                        <a:pt x="23456" y="7470"/>
                      </a:lnTo>
                      <a:lnTo>
                        <a:pt x="23497" y="7617"/>
                      </a:lnTo>
                      <a:lnTo>
                        <a:pt x="23581" y="7680"/>
                      </a:lnTo>
                      <a:lnTo>
                        <a:pt x="23623" y="7596"/>
                      </a:lnTo>
                      <a:lnTo>
                        <a:pt x="23811" y="7596"/>
                      </a:lnTo>
                      <a:lnTo>
                        <a:pt x="23790" y="7701"/>
                      </a:lnTo>
                      <a:lnTo>
                        <a:pt x="23937" y="7805"/>
                      </a:lnTo>
                      <a:lnTo>
                        <a:pt x="24083" y="7805"/>
                      </a:lnTo>
                      <a:lnTo>
                        <a:pt x="24146" y="7952"/>
                      </a:lnTo>
                      <a:lnTo>
                        <a:pt x="24083" y="8161"/>
                      </a:lnTo>
                      <a:lnTo>
                        <a:pt x="23832" y="8307"/>
                      </a:lnTo>
                      <a:lnTo>
                        <a:pt x="23769" y="8433"/>
                      </a:lnTo>
                      <a:lnTo>
                        <a:pt x="23769" y="8517"/>
                      </a:lnTo>
                      <a:lnTo>
                        <a:pt x="23979" y="8726"/>
                      </a:lnTo>
                      <a:lnTo>
                        <a:pt x="24104" y="8768"/>
                      </a:lnTo>
                      <a:lnTo>
                        <a:pt x="23895" y="8768"/>
                      </a:lnTo>
                      <a:lnTo>
                        <a:pt x="23665" y="8579"/>
                      </a:lnTo>
                      <a:lnTo>
                        <a:pt x="23665" y="8454"/>
                      </a:lnTo>
                      <a:lnTo>
                        <a:pt x="23769" y="8224"/>
                      </a:lnTo>
                      <a:lnTo>
                        <a:pt x="23832" y="8161"/>
                      </a:lnTo>
                      <a:lnTo>
                        <a:pt x="23832" y="8098"/>
                      </a:lnTo>
                      <a:lnTo>
                        <a:pt x="23895" y="7952"/>
                      </a:lnTo>
                      <a:lnTo>
                        <a:pt x="23832" y="7910"/>
                      </a:lnTo>
                      <a:lnTo>
                        <a:pt x="23456" y="8098"/>
                      </a:lnTo>
                      <a:lnTo>
                        <a:pt x="23246" y="8161"/>
                      </a:lnTo>
                      <a:lnTo>
                        <a:pt x="23184" y="8307"/>
                      </a:lnTo>
                      <a:lnTo>
                        <a:pt x="23058" y="8349"/>
                      </a:lnTo>
                      <a:lnTo>
                        <a:pt x="22953" y="8307"/>
                      </a:lnTo>
                      <a:lnTo>
                        <a:pt x="22828" y="8328"/>
                      </a:lnTo>
                      <a:lnTo>
                        <a:pt x="22660" y="8454"/>
                      </a:lnTo>
                      <a:lnTo>
                        <a:pt x="22221" y="8621"/>
                      </a:lnTo>
                      <a:lnTo>
                        <a:pt x="21907" y="8684"/>
                      </a:lnTo>
                      <a:lnTo>
                        <a:pt x="21782" y="8684"/>
                      </a:lnTo>
                      <a:lnTo>
                        <a:pt x="21614" y="8851"/>
                      </a:lnTo>
                      <a:lnTo>
                        <a:pt x="21468" y="8851"/>
                      </a:lnTo>
                      <a:lnTo>
                        <a:pt x="21384" y="8935"/>
                      </a:lnTo>
                      <a:lnTo>
                        <a:pt x="21510" y="9040"/>
                      </a:lnTo>
                      <a:lnTo>
                        <a:pt x="21510" y="9165"/>
                      </a:lnTo>
                      <a:lnTo>
                        <a:pt x="21489" y="9291"/>
                      </a:lnTo>
                      <a:lnTo>
                        <a:pt x="21572" y="9374"/>
                      </a:lnTo>
                      <a:lnTo>
                        <a:pt x="21677" y="9374"/>
                      </a:lnTo>
                      <a:lnTo>
                        <a:pt x="21698" y="9458"/>
                      </a:lnTo>
                      <a:lnTo>
                        <a:pt x="21635" y="9521"/>
                      </a:lnTo>
                      <a:lnTo>
                        <a:pt x="21844" y="9667"/>
                      </a:lnTo>
                      <a:lnTo>
                        <a:pt x="22012" y="9918"/>
                      </a:lnTo>
                      <a:lnTo>
                        <a:pt x="22012" y="10128"/>
                      </a:lnTo>
                      <a:lnTo>
                        <a:pt x="22054" y="10232"/>
                      </a:lnTo>
                      <a:lnTo>
                        <a:pt x="22116" y="10232"/>
                      </a:lnTo>
                      <a:lnTo>
                        <a:pt x="22137" y="10400"/>
                      </a:lnTo>
                      <a:lnTo>
                        <a:pt x="22305" y="10504"/>
                      </a:lnTo>
                      <a:lnTo>
                        <a:pt x="22430" y="10462"/>
                      </a:lnTo>
                      <a:lnTo>
                        <a:pt x="22828" y="10504"/>
                      </a:lnTo>
                      <a:lnTo>
                        <a:pt x="22953" y="10421"/>
                      </a:lnTo>
                      <a:lnTo>
                        <a:pt x="22953" y="10504"/>
                      </a:lnTo>
                      <a:lnTo>
                        <a:pt x="22995" y="10609"/>
                      </a:lnTo>
                      <a:lnTo>
                        <a:pt x="22995" y="10755"/>
                      </a:lnTo>
                      <a:lnTo>
                        <a:pt x="23184" y="10839"/>
                      </a:lnTo>
                      <a:lnTo>
                        <a:pt x="23288" y="10986"/>
                      </a:lnTo>
                      <a:lnTo>
                        <a:pt x="23581" y="10986"/>
                      </a:lnTo>
                      <a:lnTo>
                        <a:pt x="23790" y="11132"/>
                      </a:lnTo>
                      <a:lnTo>
                        <a:pt x="23874" y="11132"/>
                      </a:lnTo>
                      <a:lnTo>
                        <a:pt x="23979" y="11258"/>
                      </a:lnTo>
                      <a:lnTo>
                        <a:pt x="24000" y="11550"/>
                      </a:lnTo>
                      <a:lnTo>
                        <a:pt x="24041" y="11676"/>
                      </a:lnTo>
                      <a:lnTo>
                        <a:pt x="24000" y="11864"/>
                      </a:lnTo>
                      <a:lnTo>
                        <a:pt x="24125" y="12011"/>
                      </a:lnTo>
                      <a:lnTo>
                        <a:pt x="24230" y="12094"/>
                      </a:lnTo>
                      <a:lnTo>
                        <a:pt x="24418" y="12346"/>
                      </a:lnTo>
                      <a:lnTo>
                        <a:pt x="24502" y="12618"/>
                      </a:lnTo>
                      <a:lnTo>
                        <a:pt x="24648" y="12743"/>
                      </a:lnTo>
                      <a:lnTo>
                        <a:pt x="24711" y="12869"/>
                      </a:lnTo>
                      <a:lnTo>
                        <a:pt x="24585" y="13141"/>
                      </a:lnTo>
                      <a:lnTo>
                        <a:pt x="24502" y="13162"/>
                      </a:lnTo>
                      <a:lnTo>
                        <a:pt x="24418" y="13141"/>
                      </a:lnTo>
                      <a:lnTo>
                        <a:pt x="24418" y="13141"/>
                      </a:lnTo>
                      <a:lnTo>
                        <a:pt x="24523" y="13287"/>
                      </a:lnTo>
                      <a:lnTo>
                        <a:pt x="24732" y="13329"/>
                      </a:lnTo>
                      <a:lnTo>
                        <a:pt x="24837" y="13392"/>
                      </a:lnTo>
                      <a:lnTo>
                        <a:pt x="25046" y="13643"/>
                      </a:lnTo>
                      <a:lnTo>
                        <a:pt x="25255" y="13706"/>
                      </a:lnTo>
                      <a:lnTo>
                        <a:pt x="25276" y="13685"/>
                      </a:lnTo>
                      <a:lnTo>
                        <a:pt x="25360" y="13706"/>
                      </a:lnTo>
                      <a:lnTo>
                        <a:pt x="25548" y="13559"/>
                      </a:lnTo>
                      <a:lnTo>
                        <a:pt x="25736" y="13517"/>
                      </a:lnTo>
                      <a:lnTo>
                        <a:pt x="25945" y="13685"/>
                      </a:lnTo>
                      <a:lnTo>
                        <a:pt x="26092" y="13747"/>
                      </a:lnTo>
                      <a:lnTo>
                        <a:pt x="26197" y="13747"/>
                      </a:lnTo>
                      <a:lnTo>
                        <a:pt x="26280" y="13894"/>
                      </a:lnTo>
                      <a:lnTo>
                        <a:pt x="26301" y="14124"/>
                      </a:lnTo>
                      <a:lnTo>
                        <a:pt x="26238" y="13915"/>
                      </a:lnTo>
                      <a:lnTo>
                        <a:pt x="26176" y="13810"/>
                      </a:lnTo>
                      <a:lnTo>
                        <a:pt x="25987" y="13810"/>
                      </a:lnTo>
                      <a:lnTo>
                        <a:pt x="25757" y="13643"/>
                      </a:lnTo>
                      <a:lnTo>
                        <a:pt x="25611" y="13643"/>
                      </a:lnTo>
                      <a:lnTo>
                        <a:pt x="25443" y="13810"/>
                      </a:lnTo>
                      <a:lnTo>
                        <a:pt x="25443" y="13978"/>
                      </a:lnTo>
                      <a:lnTo>
                        <a:pt x="25464" y="14061"/>
                      </a:lnTo>
                      <a:lnTo>
                        <a:pt x="25234" y="13810"/>
                      </a:lnTo>
                      <a:lnTo>
                        <a:pt x="24983" y="13810"/>
                      </a:lnTo>
                      <a:lnTo>
                        <a:pt x="24857" y="13706"/>
                      </a:lnTo>
                      <a:lnTo>
                        <a:pt x="24857" y="13580"/>
                      </a:lnTo>
                      <a:lnTo>
                        <a:pt x="24753" y="13434"/>
                      </a:lnTo>
                      <a:lnTo>
                        <a:pt x="24565" y="13371"/>
                      </a:lnTo>
                      <a:lnTo>
                        <a:pt x="24397" y="13371"/>
                      </a:lnTo>
                      <a:lnTo>
                        <a:pt x="24188" y="13245"/>
                      </a:lnTo>
                      <a:lnTo>
                        <a:pt x="24230" y="13182"/>
                      </a:lnTo>
                      <a:lnTo>
                        <a:pt x="24230" y="13057"/>
                      </a:lnTo>
                      <a:lnTo>
                        <a:pt x="24313" y="13015"/>
                      </a:lnTo>
                      <a:lnTo>
                        <a:pt x="24272" y="12910"/>
                      </a:lnTo>
                      <a:lnTo>
                        <a:pt x="24230" y="12638"/>
                      </a:lnTo>
                      <a:lnTo>
                        <a:pt x="24167" y="12429"/>
                      </a:lnTo>
                      <a:lnTo>
                        <a:pt x="24083" y="12387"/>
                      </a:lnTo>
                      <a:lnTo>
                        <a:pt x="24021" y="12555"/>
                      </a:lnTo>
                      <a:lnTo>
                        <a:pt x="23958" y="12597"/>
                      </a:lnTo>
                      <a:lnTo>
                        <a:pt x="23979" y="12743"/>
                      </a:lnTo>
                      <a:lnTo>
                        <a:pt x="23895" y="12827"/>
                      </a:lnTo>
                      <a:lnTo>
                        <a:pt x="23916" y="12910"/>
                      </a:lnTo>
                      <a:lnTo>
                        <a:pt x="23895" y="13036"/>
                      </a:lnTo>
                      <a:lnTo>
                        <a:pt x="23811" y="13036"/>
                      </a:lnTo>
                      <a:lnTo>
                        <a:pt x="23769" y="12659"/>
                      </a:lnTo>
                      <a:lnTo>
                        <a:pt x="23853" y="12555"/>
                      </a:lnTo>
                      <a:lnTo>
                        <a:pt x="23811" y="12429"/>
                      </a:lnTo>
                      <a:lnTo>
                        <a:pt x="23644" y="12283"/>
                      </a:lnTo>
                      <a:lnTo>
                        <a:pt x="23644" y="12094"/>
                      </a:lnTo>
                      <a:lnTo>
                        <a:pt x="23560" y="11969"/>
                      </a:lnTo>
                      <a:lnTo>
                        <a:pt x="23560" y="11802"/>
                      </a:lnTo>
                      <a:lnTo>
                        <a:pt x="23707" y="11697"/>
                      </a:lnTo>
                      <a:lnTo>
                        <a:pt x="23707" y="11613"/>
                      </a:lnTo>
                      <a:lnTo>
                        <a:pt x="23686" y="11509"/>
                      </a:lnTo>
                      <a:lnTo>
                        <a:pt x="23707" y="11299"/>
                      </a:lnTo>
                      <a:lnTo>
                        <a:pt x="23581" y="11278"/>
                      </a:lnTo>
                      <a:lnTo>
                        <a:pt x="23539" y="11299"/>
                      </a:lnTo>
                      <a:lnTo>
                        <a:pt x="23456" y="11216"/>
                      </a:lnTo>
                      <a:lnTo>
                        <a:pt x="23225" y="11383"/>
                      </a:lnTo>
                      <a:lnTo>
                        <a:pt x="22912" y="11425"/>
                      </a:lnTo>
                      <a:lnTo>
                        <a:pt x="22744" y="11425"/>
                      </a:lnTo>
                      <a:lnTo>
                        <a:pt x="22514" y="11195"/>
                      </a:lnTo>
                      <a:lnTo>
                        <a:pt x="22388" y="11111"/>
                      </a:lnTo>
                      <a:lnTo>
                        <a:pt x="22347" y="11006"/>
                      </a:lnTo>
                      <a:lnTo>
                        <a:pt x="22012" y="10965"/>
                      </a:lnTo>
                      <a:lnTo>
                        <a:pt x="21886" y="10860"/>
                      </a:lnTo>
                      <a:lnTo>
                        <a:pt x="21761" y="10693"/>
                      </a:lnTo>
                      <a:lnTo>
                        <a:pt x="21363" y="10693"/>
                      </a:lnTo>
                      <a:lnTo>
                        <a:pt x="21259" y="10651"/>
                      </a:lnTo>
                      <a:lnTo>
                        <a:pt x="21133" y="10734"/>
                      </a:lnTo>
                      <a:lnTo>
                        <a:pt x="20987" y="10944"/>
                      </a:lnTo>
                      <a:lnTo>
                        <a:pt x="20966" y="11069"/>
                      </a:lnTo>
                      <a:lnTo>
                        <a:pt x="20924" y="11111"/>
                      </a:lnTo>
                      <a:lnTo>
                        <a:pt x="20861" y="11090"/>
                      </a:lnTo>
                      <a:lnTo>
                        <a:pt x="20840" y="11174"/>
                      </a:lnTo>
                      <a:lnTo>
                        <a:pt x="20924" y="11258"/>
                      </a:lnTo>
                      <a:lnTo>
                        <a:pt x="21091" y="11132"/>
                      </a:lnTo>
                      <a:lnTo>
                        <a:pt x="21300" y="11174"/>
                      </a:lnTo>
                      <a:lnTo>
                        <a:pt x="21405" y="11383"/>
                      </a:lnTo>
                      <a:lnTo>
                        <a:pt x="21280" y="11613"/>
                      </a:lnTo>
                      <a:lnTo>
                        <a:pt x="21133" y="11655"/>
                      </a:lnTo>
                      <a:lnTo>
                        <a:pt x="20861" y="11550"/>
                      </a:lnTo>
                      <a:lnTo>
                        <a:pt x="20715" y="11362"/>
                      </a:lnTo>
                      <a:lnTo>
                        <a:pt x="20610" y="11362"/>
                      </a:lnTo>
                      <a:lnTo>
                        <a:pt x="20443" y="11467"/>
                      </a:lnTo>
                      <a:lnTo>
                        <a:pt x="20401" y="11550"/>
                      </a:lnTo>
                      <a:lnTo>
                        <a:pt x="20317" y="11571"/>
                      </a:lnTo>
                      <a:lnTo>
                        <a:pt x="20505" y="11822"/>
                      </a:lnTo>
                      <a:lnTo>
                        <a:pt x="20568" y="11822"/>
                      </a:lnTo>
                      <a:lnTo>
                        <a:pt x="20631" y="11969"/>
                      </a:lnTo>
                      <a:lnTo>
                        <a:pt x="20840" y="12136"/>
                      </a:lnTo>
                      <a:lnTo>
                        <a:pt x="21028" y="12136"/>
                      </a:lnTo>
                      <a:lnTo>
                        <a:pt x="21112" y="12220"/>
                      </a:lnTo>
                      <a:lnTo>
                        <a:pt x="21405" y="12241"/>
                      </a:lnTo>
                      <a:lnTo>
                        <a:pt x="21489" y="12178"/>
                      </a:lnTo>
                      <a:lnTo>
                        <a:pt x="21531" y="12178"/>
                      </a:lnTo>
                      <a:lnTo>
                        <a:pt x="21572" y="12283"/>
                      </a:lnTo>
                      <a:lnTo>
                        <a:pt x="21782" y="12283"/>
                      </a:lnTo>
                      <a:lnTo>
                        <a:pt x="21824" y="12429"/>
                      </a:lnTo>
                      <a:lnTo>
                        <a:pt x="21907" y="12450"/>
                      </a:lnTo>
                      <a:lnTo>
                        <a:pt x="21928" y="12555"/>
                      </a:lnTo>
                      <a:lnTo>
                        <a:pt x="22158" y="12597"/>
                      </a:lnTo>
                      <a:lnTo>
                        <a:pt x="22263" y="12513"/>
                      </a:lnTo>
                      <a:lnTo>
                        <a:pt x="22200" y="12618"/>
                      </a:lnTo>
                      <a:lnTo>
                        <a:pt x="21949" y="12659"/>
                      </a:lnTo>
                      <a:lnTo>
                        <a:pt x="21803" y="12576"/>
                      </a:lnTo>
                      <a:lnTo>
                        <a:pt x="21698" y="12555"/>
                      </a:lnTo>
                      <a:lnTo>
                        <a:pt x="21531" y="12366"/>
                      </a:lnTo>
                      <a:lnTo>
                        <a:pt x="21426" y="12346"/>
                      </a:lnTo>
                      <a:lnTo>
                        <a:pt x="21321" y="12408"/>
                      </a:lnTo>
                      <a:lnTo>
                        <a:pt x="21196" y="12408"/>
                      </a:lnTo>
                      <a:lnTo>
                        <a:pt x="21091" y="12534"/>
                      </a:lnTo>
                      <a:lnTo>
                        <a:pt x="21049" y="12429"/>
                      </a:lnTo>
                      <a:lnTo>
                        <a:pt x="20945" y="12346"/>
                      </a:lnTo>
                      <a:lnTo>
                        <a:pt x="20840" y="12408"/>
                      </a:lnTo>
                      <a:lnTo>
                        <a:pt x="20631" y="12408"/>
                      </a:lnTo>
                      <a:lnTo>
                        <a:pt x="20464" y="12304"/>
                      </a:lnTo>
                      <a:lnTo>
                        <a:pt x="20338" y="12325"/>
                      </a:lnTo>
                      <a:lnTo>
                        <a:pt x="20296" y="12220"/>
                      </a:lnTo>
                      <a:lnTo>
                        <a:pt x="20401" y="12136"/>
                      </a:lnTo>
                      <a:lnTo>
                        <a:pt x="20401" y="12053"/>
                      </a:lnTo>
                      <a:lnTo>
                        <a:pt x="20296" y="11990"/>
                      </a:lnTo>
                      <a:lnTo>
                        <a:pt x="20296" y="11885"/>
                      </a:lnTo>
                      <a:lnTo>
                        <a:pt x="20108" y="11718"/>
                      </a:lnTo>
                      <a:lnTo>
                        <a:pt x="20024" y="11592"/>
                      </a:lnTo>
                      <a:lnTo>
                        <a:pt x="20087" y="11425"/>
                      </a:lnTo>
                      <a:lnTo>
                        <a:pt x="19982" y="11278"/>
                      </a:lnTo>
                      <a:lnTo>
                        <a:pt x="19982" y="11006"/>
                      </a:lnTo>
                      <a:lnTo>
                        <a:pt x="19836" y="10881"/>
                      </a:lnTo>
                      <a:lnTo>
                        <a:pt x="19836" y="10693"/>
                      </a:lnTo>
                      <a:lnTo>
                        <a:pt x="19794" y="10651"/>
                      </a:lnTo>
                      <a:lnTo>
                        <a:pt x="19710" y="10630"/>
                      </a:lnTo>
                      <a:lnTo>
                        <a:pt x="19689" y="10462"/>
                      </a:lnTo>
                      <a:lnTo>
                        <a:pt x="19522" y="10337"/>
                      </a:lnTo>
                      <a:lnTo>
                        <a:pt x="19459" y="10379"/>
                      </a:lnTo>
                      <a:lnTo>
                        <a:pt x="19689" y="10860"/>
                      </a:lnTo>
                      <a:lnTo>
                        <a:pt x="19752" y="11174"/>
                      </a:lnTo>
                      <a:lnTo>
                        <a:pt x="19710" y="11425"/>
                      </a:lnTo>
                      <a:lnTo>
                        <a:pt x="19522" y="11676"/>
                      </a:lnTo>
                      <a:lnTo>
                        <a:pt x="19396" y="11802"/>
                      </a:lnTo>
                      <a:lnTo>
                        <a:pt x="19396" y="11885"/>
                      </a:lnTo>
                      <a:lnTo>
                        <a:pt x="19480" y="11948"/>
                      </a:lnTo>
                      <a:lnTo>
                        <a:pt x="19501" y="12136"/>
                      </a:lnTo>
                      <a:lnTo>
                        <a:pt x="19417" y="12346"/>
                      </a:lnTo>
                      <a:lnTo>
                        <a:pt x="19417" y="12471"/>
                      </a:lnTo>
                      <a:lnTo>
                        <a:pt x="19627" y="12618"/>
                      </a:lnTo>
                      <a:lnTo>
                        <a:pt x="19899" y="12848"/>
                      </a:lnTo>
                      <a:lnTo>
                        <a:pt x="19940" y="12994"/>
                      </a:lnTo>
                      <a:lnTo>
                        <a:pt x="20108" y="12994"/>
                      </a:lnTo>
                      <a:lnTo>
                        <a:pt x="20233" y="13141"/>
                      </a:lnTo>
                      <a:lnTo>
                        <a:pt x="20338" y="13371"/>
                      </a:lnTo>
                      <a:lnTo>
                        <a:pt x="20317" y="13727"/>
                      </a:lnTo>
                      <a:lnTo>
                        <a:pt x="20275" y="13894"/>
                      </a:lnTo>
                      <a:lnTo>
                        <a:pt x="20422" y="14103"/>
                      </a:lnTo>
                      <a:lnTo>
                        <a:pt x="20380" y="14354"/>
                      </a:lnTo>
                      <a:lnTo>
                        <a:pt x="20464" y="14501"/>
                      </a:lnTo>
                      <a:lnTo>
                        <a:pt x="20673" y="14731"/>
                      </a:lnTo>
                      <a:lnTo>
                        <a:pt x="20715" y="14856"/>
                      </a:lnTo>
                      <a:lnTo>
                        <a:pt x="20673" y="15024"/>
                      </a:lnTo>
                      <a:lnTo>
                        <a:pt x="20736" y="15087"/>
                      </a:lnTo>
                      <a:lnTo>
                        <a:pt x="20882" y="15149"/>
                      </a:lnTo>
                      <a:lnTo>
                        <a:pt x="21070" y="15045"/>
                      </a:lnTo>
                      <a:lnTo>
                        <a:pt x="21280" y="15087"/>
                      </a:lnTo>
                      <a:lnTo>
                        <a:pt x="21363" y="15045"/>
                      </a:lnTo>
                      <a:lnTo>
                        <a:pt x="21384" y="14877"/>
                      </a:lnTo>
                      <a:lnTo>
                        <a:pt x="21510" y="14752"/>
                      </a:lnTo>
                      <a:lnTo>
                        <a:pt x="21677" y="14815"/>
                      </a:lnTo>
                      <a:lnTo>
                        <a:pt x="21782" y="14773"/>
                      </a:lnTo>
                      <a:lnTo>
                        <a:pt x="21991" y="14919"/>
                      </a:lnTo>
                      <a:lnTo>
                        <a:pt x="22116" y="14856"/>
                      </a:lnTo>
                      <a:lnTo>
                        <a:pt x="22200" y="14982"/>
                      </a:lnTo>
                      <a:lnTo>
                        <a:pt x="22451" y="15087"/>
                      </a:lnTo>
                      <a:lnTo>
                        <a:pt x="22640" y="15087"/>
                      </a:lnTo>
                      <a:lnTo>
                        <a:pt x="22765" y="15275"/>
                      </a:lnTo>
                      <a:lnTo>
                        <a:pt x="22765" y="15379"/>
                      </a:lnTo>
                      <a:lnTo>
                        <a:pt x="22953" y="15484"/>
                      </a:lnTo>
                      <a:lnTo>
                        <a:pt x="23016" y="15589"/>
                      </a:lnTo>
                      <a:lnTo>
                        <a:pt x="23037" y="15610"/>
                      </a:lnTo>
                      <a:lnTo>
                        <a:pt x="23058" y="15693"/>
                      </a:lnTo>
                      <a:lnTo>
                        <a:pt x="23142" y="15777"/>
                      </a:lnTo>
                      <a:lnTo>
                        <a:pt x="23058" y="15861"/>
                      </a:lnTo>
                      <a:lnTo>
                        <a:pt x="22953" y="15882"/>
                      </a:lnTo>
                      <a:lnTo>
                        <a:pt x="22953" y="16070"/>
                      </a:lnTo>
                      <a:lnTo>
                        <a:pt x="23037" y="16216"/>
                      </a:lnTo>
                      <a:lnTo>
                        <a:pt x="23121" y="16279"/>
                      </a:lnTo>
                      <a:lnTo>
                        <a:pt x="23079" y="16384"/>
                      </a:lnTo>
                      <a:lnTo>
                        <a:pt x="23163" y="16488"/>
                      </a:lnTo>
                      <a:lnTo>
                        <a:pt x="23288" y="16488"/>
                      </a:lnTo>
                      <a:lnTo>
                        <a:pt x="23372" y="16593"/>
                      </a:lnTo>
                      <a:lnTo>
                        <a:pt x="23518" y="16593"/>
                      </a:lnTo>
                      <a:lnTo>
                        <a:pt x="23602" y="16426"/>
                      </a:lnTo>
                      <a:lnTo>
                        <a:pt x="23665" y="16509"/>
                      </a:lnTo>
                      <a:lnTo>
                        <a:pt x="23769" y="16488"/>
                      </a:lnTo>
                      <a:lnTo>
                        <a:pt x="23832" y="16509"/>
                      </a:lnTo>
                      <a:lnTo>
                        <a:pt x="23790" y="16530"/>
                      </a:lnTo>
                      <a:lnTo>
                        <a:pt x="23728" y="16593"/>
                      </a:lnTo>
                      <a:lnTo>
                        <a:pt x="23560" y="16614"/>
                      </a:lnTo>
                      <a:lnTo>
                        <a:pt x="23456" y="16635"/>
                      </a:lnTo>
                      <a:lnTo>
                        <a:pt x="23288" y="16656"/>
                      </a:lnTo>
                      <a:lnTo>
                        <a:pt x="23142" y="16551"/>
                      </a:lnTo>
                      <a:lnTo>
                        <a:pt x="22995" y="16551"/>
                      </a:lnTo>
                      <a:lnTo>
                        <a:pt x="22932" y="16426"/>
                      </a:lnTo>
                      <a:lnTo>
                        <a:pt x="22974" y="16384"/>
                      </a:lnTo>
                      <a:lnTo>
                        <a:pt x="22953" y="16237"/>
                      </a:lnTo>
                      <a:lnTo>
                        <a:pt x="22849" y="16112"/>
                      </a:lnTo>
                      <a:lnTo>
                        <a:pt x="22828" y="15986"/>
                      </a:lnTo>
                      <a:lnTo>
                        <a:pt x="22723" y="15923"/>
                      </a:lnTo>
                      <a:lnTo>
                        <a:pt x="22744" y="15798"/>
                      </a:lnTo>
                      <a:lnTo>
                        <a:pt x="22619" y="15610"/>
                      </a:lnTo>
                      <a:lnTo>
                        <a:pt x="22556" y="15610"/>
                      </a:lnTo>
                      <a:lnTo>
                        <a:pt x="22430" y="15526"/>
                      </a:lnTo>
                      <a:lnTo>
                        <a:pt x="22242" y="15421"/>
                      </a:lnTo>
                      <a:lnTo>
                        <a:pt x="22242" y="15254"/>
                      </a:lnTo>
                      <a:lnTo>
                        <a:pt x="22054" y="15066"/>
                      </a:lnTo>
                      <a:lnTo>
                        <a:pt x="21907" y="15066"/>
                      </a:lnTo>
                      <a:lnTo>
                        <a:pt x="21677" y="15317"/>
                      </a:lnTo>
                      <a:lnTo>
                        <a:pt x="21510" y="15338"/>
                      </a:lnTo>
                      <a:lnTo>
                        <a:pt x="21405" y="15463"/>
                      </a:lnTo>
                      <a:lnTo>
                        <a:pt x="21217" y="15589"/>
                      </a:lnTo>
                      <a:lnTo>
                        <a:pt x="21259" y="15944"/>
                      </a:lnTo>
                      <a:lnTo>
                        <a:pt x="21321" y="16049"/>
                      </a:lnTo>
                      <a:lnTo>
                        <a:pt x="21572" y="16175"/>
                      </a:lnTo>
                      <a:lnTo>
                        <a:pt x="21761" y="16593"/>
                      </a:lnTo>
                      <a:lnTo>
                        <a:pt x="21719" y="16698"/>
                      </a:lnTo>
                      <a:lnTo>
                        <a:pt x="21531" y="17012"/>
                      </a:lnTo>
                      <a:lnTo>
                        <a:pt x="21510" y="17179"/>
                      </a:lnTo>
                      <a:lnTo>
                        <a:pt x="21614" y="17367"/>
                      </a:lnTo>
                      <a:lnTo>
                        <a:pt x="21510" y="17639"/>
                      </a:lnTo>
                      <a:lnTo>
                        <a:pt x="21510" y="17744"/>
                      </a:lnTo>
                      <a:lnTo>
                        <a:pt x="21363" y="17890"/>
                      </a:lnTo>
                      <a:lnTo>
                        <a:pt x="21363" y="17974"/>
                      </a:lnTo>
                      <a:lnTo>
                        <a:pt x="21259" y="18016"/>
                      </a:lnTo>
                      <a:lnTo>
                        <a:pt x="21175" y="18120"/>
                      </a:lnTo>
                      <a:lnTo>
                        <a:pt x="21175" y="18267"/>
                      </a:lnTo>
                      <a:lnTo>
                        <a:pt x="21259" y="18330"/>
                      </a:lnTo>
                      <a:lnTo>
                        <a:pt x="21259" y="18434"/>
                      </a:lnTo>
                      <a:lnTo>
                        <a:pt x="21070" y="18539"/>
                      </a:lnTo>
                      <a:lnTo>
                        <a:pt x="20840" y="18497"/>
                      </a:lnTo>
                      <a:lnTo>
                        <a:pt x="20798" y="18434"/>
                      </a:lnTo>
                      <a:lnTo>
                        <a:pt x="20589" y="18434"/>
                      </a:lnTo>
                      <a:lnTo>
                        <a:pt x="20380" y="18476"/>
                      </a:lnTo>
                      <a:lnTo>
                        <a:pt x="20212" y="18413"/>
                      </a:lnTo>
                      <a:lnTo>
                        <a:pt x="19794" y="18330"/>
                      </a:lnTo>
                      <a:lnTo>
                        <a:pt x="19627" y="18183"/>
                      </a:lnTo>
                      <a:lnTo>
                        <a:pt x="19585" y="18079"/>
                      </a:lnTo>
                      <a:lnTo>
                        <a:pt x="19396" y="18100"/>
                      </a:lnTo>
                      <a:lnTo>
                        <a:pt x="19334" y="18204"/>
                      </a:lnTo>
                      <a:lnTo>
                        <a:pt x="19313" y="18162"/>
                      </a:lnTo>
                      <a:lnTo>
                        <a:pt x="19229" y="18120"/>
                      </a:lnTo>
                      <a:lnTo>
                        <a:pt x="19313" y="17974"/>
                      </a:lnTo>
                      <a:lnTo>
                        <a:pt x="19480" y="17953"/>
                      </a:lnTo>
                      <a:lnTo>
                        <a:pt x="19794" y="17890"/>
                      </a:lnTo>
                      <a:lnTo>
                        <a:pt x="19836" y="17807"/>
                      </a:lnTo>
                      <a:lnTo>
                        <a:pt x="20108" y="17974"/>
                      </a:lnTo>
                      <a:lnTo>
                        <a:pt x="20171" y="17974"/>
                      </a:lnTo>
                      <a:lnTo>
                        <a:pt x="20212" y="17890"/>
                      </a:lnTo>
                      <a:lnTo>
                        <a:pt x="20338" y="17890"/>
                      </a:lnTo>
                      <a:lnTo>
                        <a:pt x="20338" y="17974"/>
                      </a:lnTo>
                      <a:lnTo>
                        <a:pt x="20150" y="18079"/>
                      </a:lnTo>
                      <a:lnTo>
                        <a:pt x="20254" y="18183"/>
                      </a:lnTo>
                      <a:lnTo>
                        <a:pt x="20464" y="18162"/>
                      </a:lnTo>
                      <a:lnTo>
                        <a:pt x="20547" y="18058"/>
                      </a:lnTo>
                      <a:lnTo>
                        <a:pt x="20673" y="17995"/>
                      </a:lnTo>
                      <a:lnTo>
                        <a:pt x="20673" y="17911"/>
                      </a:lnTo>
                      <a:lnTo>
                        <a:pt x="20568" y="17786"/>
                      </a:lnTo>
                      <a:lnTo>
                        <a:pt x="20568" y="17702"/>
                      </a:lnTo>
                      <a:lnTo>
                        <a:pt x="20694" y="17786"/>
                      </a:lnTo>
                      <a:lnTo>
                        <a:pt x="20756" y="17702"/>
                      </a:lnTo>
                      <a:lnTo>
                        <a:pt x="20756" y="17472"/>
                      </a:lnTo>
                      <a:lnTo>
                        <a:pt x="20882" y="17388"/>
                      </a:lnTo>
                      <a:lnTo>
                        <a:pt x="20861" y="17325"/>
                      </a:lnTo>
                      <a:lnTo>
                        <a:pt x="20777" y="17346"/>
                      </a:lnTo>
                      <a:lnTo>
                        <a:pt x="20756" y="17284"/>
                      </a:lnTo>
                      <a:lnTo>
                        <a:pt x="20882" y="17242"/>
                      </a:lnTo>
                      <a:lnTo>
                        <a:pt x="20882" y="17012"/>
                      </a:lnTo>
                      <a:lnTo>
                        <a:pt x="20840" y="16928"/>
                      </a:lnTo>
                      <a:lnTo>
                        <a:pt x="20903" y="16823"/>
                      </a:lnTo>
                      <a:lnTo>
                        <a:pt x="20903" y="16760"/>
                      </a:lnTo>
                      <a:lnTo>
                        <a:pt x="21008" y="16698"/>
                      </a:lnTo>
                      <a:lnTo>
                        <a:pt x="20987" y="16509"/>
                      </a:lnTo>
                      <a:lnTo>
                        <a:pt x="20861" y="16384"/>
                      </a:lnTo>
                      <a:lnTo>
                        <a:pt x="20777" y="16175"/>
                      </a:lnTo>
                      <a:lnTo>
                        <a:pt x="20798" y="16007"/>
                      </a:lnTo>
                      <a:lnTo>
                        <a:pt x="20798" y="15882"/>
                      </a:lnTo>
                      <a:lnTo>
                        <a:pt x="20861" y="15903"/>
                      </a:lnTo>
                      <a:lnTo>
                        <a:pt x="20861" y="15819"/>
                      </a:lnTo>
                      <a:lnTo>
                        <a:pt x="20673" y="15651"/>
                      </a:lnTo>
                      <a:lnTo>
                        <a:pt x="20589" y="15610"/>
                      </a:lnTo>
                      <a:lnTo>
                        <a:pt x="20526" y="15505"/>
                      </a:lnTo>
                      <a:lnTo>
                        <a:pt x="20338" y="15463"/>
                      </a:lnTo>
                      <a:lnTo>
                        <a:pt x="20108" y="15170"/>
                      </a:lnTo>
                      <a:lnTo>
                        <a:pt x="20045" y="14940"/>
                      </a:lnTo>
                      <a:lnTo>
                        <a:pt x="20003" y="14877"/>
                      </a:lnTo>
                      <a:lnTo>
                        <a:pt x="20045" y="14794"/>
                      </a:lnTo>
                      <a:lnTo>
                        <a:pt x="19919" y="14710"/>
                      </a:lnTo>
                      <a:lnTo>
                        <a:pt x="19836" y="14563"/>
                      </a:lnTo>
                      <a:lnTo>
                        <a:pt x="19899" y="14417"/>
                      </a:lnTo>
                      <a:lnTo>
                        <a:pt x="19710" y="14145"/>
                      </a:lnTo>
                      <a:lnTo>
                        <a:pt x="19710" y="13978"/>
                      </a:lnTo>
                      <a:lnTo>
                        <a:pt x="19585" y="13831"/>
                      </a:lnTo>
                      <a:lnTo>
                        <a:pt x="19606" y="13768"/>
                      </a:lnTo>
                      <a:lnTo>
                        <a:pt x="19606" y="13685"/>
                      </a:lnTo>
                      <a:lnTo>
                        <a:pt x="19501" y="13580"/>
                      </a:lnTo>
                      <a:lnTo>
                        <a:pt x="19438" y="13224"/>
                      </a:lnTo>
                      <a:lnTo>
                        <a:pt x="19375" y="13078"/>
                      </a:lnTo>
                      <a:lnTo>
                        <a:pt x="19229" y="12973"/>
                      </a:lnTo>
                      <a:lnTo>
                        <a:pt x="19292" y="12910"/>
                      </a:lnTo>
                      <a:lnTo>
                        <a:pt x="19250" y="12848"/>
                      </a:lnTo>
                      <a:lnTo>
                        <a:pt x="19166" y="12869"/>
                      </a:lnTo>
                      <a:lnTo>
                        <a:pt x="19166" y="12848"/>
                      </a:lnTo>
                      <a:lnTo>
                        <a:pt x="19041" y="12806"/>
                      </a:lnTo>
                      <a:lnTo>
                        <a:pt x="18957" y="12638"/>
                      </a:lnTo>
                      <a:lnTo>
                        <a:pt x="18831" y="12534"/>
                      </a:lnTo>
                      <a:lnTo>
                        <a:pt x="18769" y="12408"/>
                      </a:lnTo>
                      <a:lnTo>
                        <a:pt x="18852" y="12387"/>
                      </a:lnTo>
                      <a:lnTo>
                        <a:pt x="18873" y="12283"/>
                      </a:lnTo>
                      <a:lnTo>
                        <a:pt x="18831" y="12178"/>
                      </a:lnTo>
                      <a:lnTo>
                        <a:pt x="18852" y="12094"/>
                      </a:lnTo>
                      <a:lnTo>
                        <a:pt x="18790" y="11990"/>
                      </a:lnTo>
                      <a:lnTo>
                        <a:pt x="18852" y="11676"/>
                      </a:lnTo>
                      <a:lnTo>
                        <a:pt x="18769" y="11488"/>
                      </a:lnTo>
                      <a:lnTo>
                        <a:pt x="18769" y="11278"/>
                      </a:lnTo>
                      <a:lnTo>
                        <a:pt x="18727" y="11195"/>
                      </a:lnTo>
                      <a:lnTo>
                        <a:pt x="18727" y="11069"/>
                      </a:lnTo>
                      <a:lnTo>
                        <a:pt x="18643" y="10944"/>
                      </a:lnTo>
                      <a:lnTo>
                        <a:pt x="18748" y="10881"/>
                      </a:lnTo>
                      <a:lnTo>
                        <a:pt x="18685" y="10776"/>
                      </a:lnTo>
                      <a:lnTo>
                        <a:pt x="18559" y="10755"/>
                      </a:lnTo>
                      <a:lnTo>
                        <a:pt x="18413" y="10755"/>
                      </a:lnTo>
                      <a:lnTo>
                        <a:pt x="18057" y="10630"/>
                      </a:lnTo>
                      <a:lnTo>
                        <a:pt x="17932" y="10630"/>
                      </a:lnTo>
                      <a:lnTo>
                        <a:pt x="17890" y="10672"/>
                      </a:lnTo>
                      <a:lnTo>
                        <a:pt x="17785" y="10630"/>
                      </a:lnTo>
                      <a:lnTo>
                        <a:pt x="17681" y="10630"/>
                      </a:lnTo>
                      <a:lnTo>
                        <a:pt x="17534" y="10714"/>
                      </a:lnTo>
                      <a:lnTo>
                        <a:pt x="17388" y="10714"/>
                      </a:lnTo>
                      <a:lnTo>
                        <a:pt x="17262" y="10755"/>
                      </a:lnTo>
                      <a:lnTo>
                        <a:pt x="17220" y="10714"/>
                      </a:lnTo>
                      <a:lnTo>
                        <a:pt x="17262" y="10651"/>
                      </a:lnTo>
                      <a:lnTo>
                        <a:pt x="17158" y="10609"/>
                      </a:lnTo>
                      <a:lnTo>
                        <a:pt x="17053" y="10630"/>
                      </a:lnTo>
                      <a:lnTo>
                        <a:pt x="17074" y="10860"/>
                      </a:lnTo>
                      <a:lnTo>
                        <a:pt x="17053" y="11069"/>
                      </a:lnTo>
                      <a:lnTo>
                        <a:pt x="17158" y="11195"/>
                      </a:lnTo>
                      <a:lnTo>
                        <a:pt x="17116" y="11258"/>
                      </a:lnTo>
                      <a:lnTo>
                        <a:pt x="17074" y="11467"/>
                      </a:lnTo>
                      <a:lnTo>
                        <a:pt x="17158" y="11550"/>
                      </a:lnTo>
                      <a:lnTo>
                        <a:pt x="17158" y="11676"/>
                      </a:lnTo>
                      <a:lnTo>
                        <a:pt x="17199" y="11760"/>
                      </a:lnTo>
                      <a:lnTo>
                        <a:pt x="17158" y="11822"/>
                      </a:lnTo>
                      <a:lnTo>
                        <a:pt x="17158" y="12011"/>
                      </a:lnTo>
                      <a:lnTo>
                        <a:pt x="17220" y="12136"/>
                      </a:lnTo>
                      <a:lnTo>
                        <a:pt x="17158" y="12304"/>
                      </a:lnTo>
                      <a:lnTo>
                        <a:pt x="17158" y="12408"/>
                      </a:lnTo>
                      <a:lnTo>
                        <a:pt x="17199" y="12534"/>
                      </a:lnTo>
                      <a:lnTo>
                        <a:pt x="17178" y="12618"/>
                      </a:lnTo>
                      <a:lnTo>
                        <a:pt x="17053" y="12701"/>
                      </a:lnTo>
                      <a:lnTo>
                        <a:pt x="16844" y="13015"/>
                      </a:lnTo>
                      <a:lnTo>
                        <a:pt x="16760" y="13057"/>
                      </a:lnTo>
                      <a:lnTo>
                        <a:pt x="16781" y="13162"/>
                      </a:lnTo>
                      <a:lnTo>
                        <a:pt x="16865" y="13266"/>
                      </a:lnTo>
                      <a:lnTo>
                        <a:pt x="16802" y="13371"/>
                      </a:lnTo>
                      <a:lnTo>
                        <a:pt x="16781" y="13559"/>
                      </a:lnTo>
                      <a:lnTo>
                        <a:pt x="16906" y="13685"/>
                      </a:lnTo>
                      <a:lnTo>
                        <a:pt x="16990" y="13643"/>
                      </a:lnTo>
                      <a:lnTo>
                        <a:pt x="17074" y="13706"/>
                      </a:lnTo>
                      <a:lnTo>
                        <a:pt x="17158" y="13915"/>
                      </a:lnTo>
                      <a:lnTo>
                        <a:pt x="17283" y="13915"/>
                      </a:lnTo>
                      <a:lnTo>
                        <a:pt x="17388" y="14019"/>
                      </a:lnTo>
                      <a:lnTo>
                        <a:pt x="17304" y="13999"/>
                      </a:lnTo>
                      <a:lnTo>
                        <a:pt x="17220" y="14103"/>
                      </a:lnTo>
                      <a:lnTo>
                        <a:pt x="17220" y="14271"/>
                      </a:lnTo>
                      <a:lnTo>
                        <a:pt x="17409" y="14396"/>
                      </a:lnTo>
                      <a:lnTo>
                        <a:pt x="17409" y="14522"/>
                      </a:lnTo>
                      <a:lnTo>
                        <a:pt x="17325" y="14605"/>
                      </a:lnTo>
                      <a:lnTo>
                        <a:pt x="17262" y="14543"/>
                      </a:lnTo>
                      <a:lnTo>
                        <a:pt x="17262" y="14626"/>
                      </a:lnTo>
                      <a:lnTo>
                        <a:pt x="17367" y="14898"/>
                      </a:lnTo>
                      <a:lnTo>
                        <a:pt x="17430" y="14961"/>
                      </a:lnTo>
                      <a:lnTo>
                        <a:pt x="17492" y="15149"/>
                      </a:lnTo>
                      <a:lnTo>
                        <a:pt x="17534" y="15066"/>
                      </a:lnTo>
                      <a:lnTo>
                        <a:pt x="17639" y="15149"/>
                      </a:lnTo>
                      <a:lnTo>
                        <a:pt x="17764" y="15149"/>
                      </a:lnTo>
                      <a:lnTo>
                        <a:pt x="17911" y="15233"/>
                      </a:lnTo>
                      <a:lnTo>
                        <a:pt x="18015" y="15066"/>
                      </a:lnTo>
                      <a:lnTo>
                        <a:pt x="18057" y="15128"/>
                      </a:lnTo>
                      <a:lnTo>
                        <a:pt x="18057" y="15338"/>
                      </a:lnTo>
                      <a:lnTo>
                        <a:pt x="18141" y="15442"/>
                      </a:lnTo>
                      <a:lnTo>
                        <a:pt x="18183" y="15463"/>
                      </a:lnTo>
                      <a:lnTo>
                        <a:pt x="18434" y="15756"/>
                      </a:lnTo>
                      <a:lnTo>
                        <a:pt x="18559" y="15777"/>
                      </a:lnTo>
                      <a:lnTo>
                        <a:pt x="18643" y="15735"/>
                      </a:lnTo>
                      <a:lnTo>
                        <a:pt x="18748" y="15735"/>
                      </a:lnTo>
                      <a:lnTo>
                        <a:pt x="18769" y="15777"/>
                      </a:lnTo>
                      <a:lnTo>
                        <a:pt x="18873" y="15777"/>
                      </a:lnTo>
                      <a:lnTo>
                        <a:pt x="18769" y="15861"/>
                      </a:lnTo>
                      <a:lnTo>
                        <a:pt x="18769" y="16175"/>
                      </a:lnTo>
                      <a:lnTo>
                        <a:pt x="18748" y="16258"/>
                      </a:lnTo>
                      <a:lnTo>
                        <a:pt x="18811" y="16384"/>
                      </a:lnTo>
                      <a:lnTo>
                        <a:pt x="18790" y="16426"/>
                      </a:lnTo>
                      <a:lnTo>
                        <a:pt x="18706" y="16426"/>
                      </a:lnTo>
                      <a:lnTo>
                        <a:pt x="18748" y="16593"/>
                      </a:lnTo>
                      <a:lnTo>
                        <a:pt x="18748" y="16677"/>
                      </a:lnTo>
                      <a:lnTo>
                        <a:pt x="18601" y="16635"/>
                      </a:lnTo>
                      <a:lnTo>
                        <a:pt x="18476" y="16384"/>
                      </a:lnTo>
                      <a:lnTo>
                        <a:pt x="18329" y="16258"/>
                      </a:lnTo>
                      <a:lnTo>
                        <a:pt x="18141" y="16216"/>
                      </a:lnTo>
                      <a:lnTo>
                        <a:pt x="18057" y="16070"/>
                      </a:lnTo>
                      <a:lnTo>
                        <a:pt x="17932" y="15965"/>
                      </a:lnTo>
                      <a:lnTo>
                        <a:pt x="17618" y="15944"/>
                      </a:lnTo>
                      <a:lnTo>
                        <a:pt x="17304" y="15756"/>
                      </a:lnTo>
                      <a:lnTo>
                        <a:pt x="17116" y="15735"/>
                      </a:lnTo>
                      <a:lnTo>
                        <a:pt x="17095" y="15631"/>
                      </a:lnTo>
                      <a:lnTo>
                        <a:pt x="17011" y="15631"/>
                      </a:lnTo>
                      <a:lnTo>
                        <a:pt x="16906" y="15547"/>
                      </a:lnTo>
                      <a:lnTo>
                        <a:pt x="16760" y="15589"/>
                      </a:lnTo>
                      <a:lnTo>
                        <a:pt x="16655" y="15693"/>
                      </a:lnTo>
                      <a:lnTo>
                        <a:pt x="16593" y="15568"/>
                      </a:lnTo>
                      <a:lnTo>
                        <a:pt x="16614" y="15526"/>
                      </a:lnTo>
                      <a:lnTo>
                        <a:pt x="16593" y="15442"/>
                      </a:lnTo>
                      <a:lnTo>
                        <a:pt x="16237" y="15317"/>
                      </a:lnTo>
                      <a:lnTo>
                        <a:pt x="16070" y="15212"/>
                      </a:lnTo>
                      <a:lnTo>
                        <a:pt x="15526" y="15170"/>
                      </a:lnTo>
                      <a:lnTo>
                        <a:pt x="15086" y="15233"/>
                      </a:lnTo>
                      <a:lnTo>
                        <a:pt x="14982" y="15191"/>
                      </a:lnTo>
                      <a:lnTo>
                        <a:pt x="14877" y="15233"/>
                      </a:lnTo>
                      <a:lnTo>
                        <a:pt x="14772" y="15170"/>
                      </a:lnTo>
                      <a:lnTo>
                        <a:pt x="14710" y="15212"/>
                      </a:lnTo>
                      <a:lnTo>
                        <a:pt x="14605" y="15170"/>
                      </a:lnTo>
                      <a:lnTo>
                        <a:pt x="14521" y="15233"/>
                      </a:lnTo>
                      <a:lnTo>
                        <a:pt x="14584" y="15359"/>
                      </a:lnTo>
                      <a:lnTo>
                        <a:pt x="14584" y="15463"/>
                      </a:lnTo>
                      <a:lnTo>
                        <a:pt x="14458" y="15505"/>
                      </a:lnTo>
                      <a:lnTo>
                        <a:pt x="14458" y="15568"/>
                      </a:lnTo>
                      <a:lnTo>
                        <a:pt x="14521" y="15693"/>
                      </a:lnTo>
                      <a:lnTo>
                        <a:pt x="14605" y="15756"/>
                      </a:lnTo>
                      <a:lnTo>
                        <a:pt x="14668" y="15965"/>
                      </a:lnTo>
                      <a:lnTo>
                        <a:pt x="14710" y="16070"/>
                      </a:lnTo>
                      <a:lnTo>
                        <a:pt x="14751" y="15965"/>
                      </a:lnTo>
                      <a:lnTo>
                        <a:pt x="14814" y="15965"/>
                      </a:lnTo>
                      <a:lnTo>
                        <a:pt x="14919" y="16133"/>
                      </a:lnTo>
                      <a:lnTo>
                        <a:pt x="14919" y="16237"/>
                      </a:lnTo>
                      <a:lnTo>
                        <a:pt x="15044" y="16279"/>
                      </a:lnTo>
                      <a:lnTo>
                        <a:pt x="15212" y="16447"/>
                      </a:lnTo>
                      <a:lnTo>
                        <a:pt x="15044" y="16426"/>
                      </a:lnTo>
                      <a:lnTo>
                        <a:pt x="15002" y="16384"/>
                      </a:lnTo>
                      <a:lnTo>
                        <a:pt x="14919" y="16384"/>
                      </a:lnTo>
                      <a:lnTo>
                        <a:pt x="14877" y="16551"/>
                      </a:lnTo>
                      <a:lnTo>
                        <a:pt x="14772" y="16635"/>
                      </a:lnTo>
                      <a:lnTo>
                        <a:pt x="14605" y="16551"/>
                      </a:lnTo>
                      <a:lnTo>
                        <a:pt x="14521" y="16614"/>
                      </a:lnTo>
                      <a:lnTo>
                        <a:pt x="14521" y="16656"/>
                      </a:lnTo>
                      <a:lnTo>
                        <a:pt x="14668" y="16823"/>
                      </a:lnTo>
                      <a:lnTo>
                        <a:pt x="14710" y="16865"/>
                      </a:lnTo>
                      <a:lnTo>
                        <a:pt x="14710" y="16949"/>
                      </a:lnTo>
                      <a:lnTo>
                        <a:pt x="14668" y="17032"/>
                      </a:lnTo>
                      <a:lnTo>
                        <a:pt x="14375" y="17032"/>
                      </a:lnTo>
                      <a:lnTo>
                        <a:pt x="14291" y="16949"/>
                      </a:lnTo>
                      <a:lnTo>
                        <a:pt x="14312" y="16865"/>
                      </a:lnTo>
                      <a:lnTo>
                        <a:pt x="14270" y="16760"/>
                      </a:lnTo>
                      <a:lnTo>
                        <a:pt x="14375" y="16698"/>
                      </a:lnTo>
                      <a:lnTo>
                        <a:pt x="14375" y="16635"/>
                      </a:lnTo>
                      <a:lnTo>
                        <a:pt x="14270" y="16530"/>
                      </a:lnTo>
                      <a:lnTo>
                        <a:pt x="14186" y="16509"/>
                      </a:lnTo>
                      <a:lnTo>
                        <a:pt x="14270" y="16405"/>
                      </a:lnTo>
                      <a:lnTo>
                        <a:pt x="14249" y="16384"/>
                      </a:lnTo>
                      <a:lnTo>
                        <a:pt x="14165" y="16426"/>
                      </a:lnTo>
                      <a:lnTo>
                        <a:pt x="14103" y="16426"/>
                      </a:lnTo>
                      <a:lnTo>
                        <a:pt x="13956" y="16593"/>
                      </a:lnTo>
                      <a:lnTo>
                        <a:pt x="13873" y="16614"/>
                      </a:lnTo>
                      <a:lnTo>
                        <a:pt x="13768" y="16719"/>
                      </a:lnTo>
                      <a:lnTo>
                        <a:pt x="13768" y="16760"/>
                      </a:lnTo>
                      <a:lnTo>
                        <a:pt x="13642" y="16760"/>
                      </a:lnTo>
                      <a:lnTo>
                        <a:pt x="13580" y="16844"/>
                      </a:lnTo>
                      <a:lnTo>
                        <a:pt x="13580" y="16928"/>
                      </a:lnTo>
                      <a:lnTo>
                        <a:pt x="13517" y="16970"/>
                      </a:lnTo>
                      <a:lnTo>
                        <a:pt x="13245" y="16970"/>
                      </a:lnTo>
                      <a:lnTo>
                        <a:pt x="13161" y="16949"/>
                      </a:lnTo>
                      <a:lnTo>
                        <a:pt x="13119" y="16970"/>
                      </a:lnTo>
                      <a:lnTo>
                        <a:pt x="13036" y="16970"/>
                      </a:lnTo>
                      <a:lnTo>
                        <a:pt x="12952" y="16928"/>
                      </a:lnTo>
                      <a:lnTo>
                        <a:pt x="12805" y="17032"/>
                      </a:lnTo>
                      <a:lnTo>
                        <a:pt x="12785" y="17074"/>
                      </a:lnTo>
                      <a:lnTo>
                        <a:pt x="12680" y="17116"/>
                      </a:lnTo>
                      <a:lnTo>
                        <a:pt x="12575" y="17221"/>
                      </a:lnTo>
                      <a:lnTo>
                        <a:pt x="12575" y="17263"/>
                      </a:lnTo>
                      <a:lnTo>
                        <a:pt x="12638" y="17325"/>
                      </a:lnTo>
                      <a:lnTo>
                        <a:pt x="12617" y="17388"/>
                      </a:lnTo>
                      <a:lnTo>
                        <a:pt x="12638" y="17472"/>
                      </a:lnTo>
                      <a:lnTo>
                        <a:pt x="12617" y="17535"/>
                      </a:lnTo>
                      <a:lnTo>
                        <a:pt x="12513" y="17451"/>
                      </a:lnTo>
                      <a:lnTo>
                        <a:pt x="12471" y="17367"/>
                      </a:lnTo>
                      <a:lnTo>
                        <a:pt x="12408" y="17367"/>
                      </a:lnTo>
                      <a:lnTo>
                        <a:pt x="12282" y="17493"/>
                      </a:lnTo>
                      <a:lnTo>
                        <a:pt x="12220" y="17639"/>
                      </a:lnTo>
                      <a:lnTo>
                        <a:pt x="12220" y="17493"/>
                      </a:lnTo>
                      <a:lnTo>
                        <a:pt x="12094" y="17451"/>
                      </a:lnTo>
                      <a:lnTo>
                        <a:pt x="12010" y="17493"/>
                      </a:lnTo>
                      <a:lnTo>
                        <a:pt x="11948" y="17493"/>
                      </a:lnTo>
                      <a:lnTo>
                        <a:pt x="11864" y="17535"/>
                      </a:lnTo>
                      <a:lnTo>
                        <a:pt x="11759" y="17493"/>
                      </a:lnTo>
                      <a:lnTo>
                        <a:pt x="11738" y="17388"/>
                      </a:lnTo>
                      <a:lnTo>
                        <a:pt x="11864" y="17284"/>
                      </a:lnTo>
                      <a:lnTo>
                        <a:pt x="11969" y="17284"/>
                      </a:lnTo>
                      <a:lnTo>
                        <a:pt x="12010" y="17221"/>
                      </a:lnTo>
                      <a:lnTo>
                        <a:pt x="11948" y="17074"/>
                      </a:lnTo>
                      <a:lnTo>
                        <a:pt x="11969" y="17032"/>
                      </a:lnTo>
                      <a:lnTo>
                        <a:pt x="12052" y="16970"/>
                      </a:lnTo>
                      <a:lnTo>
                        <a:pt x="11906" y="16844"/>
                      </a:lnTo>
                      <a:lnTo>
                        <a:pt x="11864" y="16865"/>
                      </a:lnTo>
                      <a:lnTo>
                        <a:pt x="11780" y="16844"/>
                      </a:lnTo>
                      <a:lnTo>
                        <a:pt x="11759" y="16802"/>
                      </a:lnTo>
                      <a:lnTo>
                        <a:pt x="11969" y="16698"/>
                      </a:lnTo>
                      <a:lnTo>
                        <a:pt x="12052" y="16698"/>
                      </a:lnTo>
                      <a:lnTo>
                        <a:pt x="12157" y="16635"/>
                      </a:lnTo>
                      <a:lnTo>
                        <a:pt x="12115" y="16593"/>
                      </a:lnTo>
                      <a:lnTo>
                        <a:pt x="11906" y="16614"/>
                      </a:lnTo>
                      <a:lnTo>
                        <a:pt x="11592" y="16740"/>
                      </a:lnTo>
                      <a:lnTo>
                        <a:pt x="11529" y="16823"/>
                      </a:lnTo>
                      <a:lnTo>
                        <a:pt x="11571" y="16886"/>
                      </a:lnTo>
                      <a:lnTo>
                        <a:pt x="11592" y="16970"/>
                      </a:lnTo>
                      <a:lnTo>
                        <a:pt x="11655" y="17053"/>
                      </a:lnTo>
                      <a:lnTo>
                        <a:pt x="11592" y="17137"/>
                      </a:lnTo>
                      <a:lnTo>
                        <a:pt x="11529" y="17158"/>
                      </a:lnTo>
                      <a:lnTo>
                        <a:pt x="11425" y="17053"/>
                      </a:lnTo>
                      <a:lnTo>
                        <a:pt x="11445" y="17012"/>
                      </a:lnTo>
                      <a:lnTo>
                        <a:pt x="11487" y="16991"/>
                      </a:lnTo>
                      <a:lnTo>
                        <a:pt x="11466" y="16907"/>
                      </a:lnTo>
                      <a:lnTo>
                        <a:pt x="11445" y="16907"/>
                      </a:lnTo>
                      <a:lnTo>
                        <a:pt x="11236" y="17116"/>
                      </a:lnTo>
                      <a:lnTo>
                        <a:pt x="11236" y="17158"/>
                      </a:lnTo>
                      <a:lnTo>
                        <a:pt x="11320" y="17242"/>
                      </a:lnTo>
                      <a:lnTo>
                        <a:pt x="11383" y="17263"/>
                      </a:lnTo>
                      <a:lnTo>
                        <a:pt x="11383" y="17346"/>
                      </a:lnTo>
                      <a:lnTo>
                        <a:pt x="11257" y="17472"/>
                      </a:lnTo>
                      <a:lnTo>
                        <a:pt x="11215" y="17430"/>
                      </a:lnTo>
                      <a:lnTo>
                        <a:pt x="11257" y="17346"/>
                      </a:lnTo>
                      <a:lnTo>
                        <a:pt x="11236" y="17263"/>
                      </a:lnTo>
                      <a:lnTo>
                        <a:pt x="11173" y="17263"/>
                      </a:lnTo>
                      <a:lnTo>
                        <a:pt x="11173" y="17200"/>
                      </a:lnTo>
                      <a:lnTo>
                        <a:pt x="10943" y="17263"/>
                      </a:lnTo>
                      <a:lnTo>
                        <a:pt x="10922" y="17346"/>
                      </a:lnTo>
                      <a:lnTo>
                        <a:pt x="10755" y="17430"/>
                      </a:lnTo>
                      <a:lnTo>
                        <a:pt x="10629" y="17409"/>
                      </a:lnTo>
                      <a:lnTo>
                        <a:pt x="10546" y="17430"/>
                      </a:lnTo>
                      <a:lnTo>
                        <a:pt x="10546" y="17472"/>
                      </a:lnTo>
                      <a:lnTo>
                        <a:pt x="10316" y="17765"/>
                      </a:lnTo>
                      <a:lnTo>
                        <a:pt x="10274" y="17786"/>
                      </a:lnTo>
                      <a:lnTo>
                        <a:pt x="10064" y="18058"/>
                      </a:lnTo>
                      <a:lnTo>
                        <a:pt x="9960" y="18100"/>
                      </a:lnTo>
                      <a:lnTo>
                        <a:pt x="9876" y="18037"/>
                      </a:lnTo>
                      <a:lnTo>
                        <a:pt x="9813" y="18037"/>
                      </a:lnTo>
                      <a:lnTo>
                        <a:pt x="9876" y="18141"/>
                      </a:lnTo>
                      <a:lnTo>
                        <a:pt x="10023" y="18246"/>
                      </a:lnTo>
                      <a:lnTo>
                        <a:pt x="10064" y="18309"/>
                      </a:lnTo>
                      <a:lnTo>
                        <a:pt x="10064" y="18309"/>
                      </a:lnTo>
                      <a:lnTo>
                        <a:pt x="9876" y="18246"/>
                      </a:lnTo>
                      <a:lnTo>
                        <a:pt x="9813" y="18288"/>
                      </a:lnTo>
                      <a:lnTo>
                        <a:pt x="9500" y="18309"/>
                      </a:lnTo>
                      <a:lnTo>
                        <a:pt x="9458" y="18372"/>
                      </a:lnTo>
                      <a:lnTo>
                        <a:pt x="9541" y="18476"/>
                      </a:lnTo>
                      <a:lnTo>
                        <a:pt x="9541" y="18581"/>
                      </a:lnTo>
                      <a:lnTo>
                        <a:pt x="9458" y="18706"/>
                      </a:lnTo>
                      <a:lnTo>
                        <a:pt x="9500" y="18895"/>
                      </a:lnTo>
                      <a:lnTo>
                        <a:pt x="9458" y="19020"/>
                      </a:lnTo>
                      <a:lnTo>
                        <a:pt x="9248" y="19104"/>
                      </a:lnTo>
                      <a:lnTo>
                        <a:pt x="9228" y="19146"/>
                      </a:lnTo>
                      <a:lnTo>
                        <a:pt x="9081" y="19146"/>
                      </a:lnTo>
                      <a:lnTo>
                        <a:pt x="9039" y="19229"/>
                      </a:lnTo>
                      <a:lnTo>
                        <a:pt x="8956" y="19104"/>
                      </a:lnTo>
                      <a:lnTo>
                        <a:pt x="8809" y="19208"/>
                      </a:lnTo>
                      <a:lnTo>
                        <a:pt x="8579" y="19208"/>
                      </a:lnTo>
                      <a:lnTo>
                        <a:pt x="8328" y="18916"/>
                      </a:lnTo>
                      <a:lnTo>
                        <a:pt x="8098" y="18706"/>
                      </a:lnTo>
                      <a:lnTo>
                        <a:pt x="8014" y="18644"/>
                      </a:lnTo>
                      <a:lnTo>
                        <a:pt x="8014" y="18476"/>
                      </a:lnTo>
                      <a:lnTo>
                        <a:pt x="8056" y="18413"/>
                      </a:lnTo>
                      <a:lnTo>
                        <a:pt x="8098" y="18455"/>
                      </a:lnTo>
                      <a:lnTo>
                        <a:pt x="8160" y="18372"/>
                      </a:lnTo>
                      <a:lnTo>
                        <a:pt x="8119" y="18309"/>
                      </a:lnTo>
                      <a:lnTo>
                        <a:pt x="8181" y="18267"/>
                      </a:lnTo>
                      <a:lnTo>
                        <a:pt x="8370" y="18267"/>
                      </a:lnTo>
                      <a:lnTo>
                        <a:pt x="8412" y="18183"/>
                      </a:lnTo>
                      <a:lnTo>
                        <a:pt x="8621" y="18183"/>
                      </a:lnTo>
                      <a:lnTo>
                        <a:pt x="8642" y="18100"/>
                      </a:lnTo>
                      <a:lnTo>
                        <a:pt x="8495" y="17890"/>
                      </a:lnTo>
                      <a:lnTo>
                        <a:pt x="8474" y="17807"/>
                      </a:lnTo>
                      <a:lnTo>
                        <a:pt x="8328" y="17786"/>
                      </a:lnTo>
                      <a:lnTo>
                        <a:pt x="8202" y="17660"/>
                      </a:lnTo>
                      <a:lnTo>
                        <a:pt x="8202" y="17556"/>
                      </a:lnTo>
                      <a:lnTo>
                        <a:pt x="8077" y="17451"/>
                      </a:lnTo>
                      <a:lnTo>
                        <a:pt x="7763" y="17430"/>
                      </a:lnTo>
                      <a:lnTo>
                        <a:pt x="7554" y="17451"/>
                      </a:lnTo>
                      <a:lnTo>
                        <a:pt x="7449" y="17493"/>
                      </a:lnTo>
                      <a:lnTo>
                        <a:pt x="7323" y="17493"/>
                      </a:lnTo>
                      <a:lnTo>
                        <a:pt x="7072" y="17346"/>
                      </a:lnTo>
                      <a:lnTo>
                        <a:pt x="6947" y="17346"/>
                      </a:lnTo>
                      <a:lnTo>
                        <a:pt x="6947" y="17388"/>
                      </a:lnTo>
                      <a:lnTo>
                        <a:pt x="7240" y="17639"/>
                      </a:lnTo>
                      <a:lnTo>
                        <a:pt x="7386" y="17744"/>
                      </a:lnTo>
                      <a:lnTo>
                        <a:pt x="7470" y="17974"/>
                      </a:lnTo>
                      <a:lnTo>
                        <a:pt x="7470" y="18100"/>
                      </a:lnTo>
                      <a:lnTo>
                        <a:pt x="7533" y="18183"/>
                      </a:lnTo>
                      <a:lnTo>
                        <a:pt x="7470" y="18225"/>
                      </a:lnTo>
                      <a:lnTo>
                        <a:pt x="7470" y="18330"/>
                      </a:lnTo>
                      <a:lnTo>
                        <a:pt x="7491" y="18413"/>
                      </a:lnTo>
                      <a:lnTo>
                        <a:pt x="7449" y="18434"/>
                      </a:lnTo>
                      <a:lnTo>
                        <a:pt x="7449" y="18706"/>
                      </a:lnTo>
                      <a:lnTo>
                        <a:pt x="7386" y="18853"/>
                      </a:lnTo>
                      <a:lnTo>
                        <a:pt x="7449" y="18999"/>
                      </a:lnTo>
                      <a:lnTo>
                        <a:pt x="7595" y="18999"/>
                      </a:lnTo>
                      <a:lnTo>
                        <a:pt x="7742" y="19062"/>
                      </a:lnTo>
                      <a:lnTo>
                        <a:pt x="7805" y="19167"/>
                      </a:lnTo>
                      <a:lnTo>
                        <a:pt x="7784" y="19229"/>
                      </a:lnTo>
                      <a:lnTo>
                        <a:pt x="7805" y="19313"/>
                      </a:lnTo>
                      <a:lnTo>
                        <a:pt x="7784" y="19355"/>
                      </a:lnTo>
                      <a:lnTo>
                        <a:pt x="7784" y="19418"/>
                      </a:lnTo>
                      <a:lnTo>
                        <a:pt x="7847" y="19460"/>
                      </a:lnTo>
                      <a:lnTo>
                        <a:pt x="7784" y="19543"/>
                      </a:lnTo>
                      <a:lnTo>
                        <a:pt x="7784" y="19794"/>
                      </a:lnTo>
                      <a:lnTo>
                        <a:pt x="7742" y="19857"/>
                      </a:lnTo>
                      <a:lnTo>
                        <a:pt x="7805" y="20004"/>
                      </a:lnTo>
                      <a:lnTo>
                        <a:pt x="7847" y="20213"/>
                      </a:lnTo>
                      <a:lnTo>
                        <a:pt x="7763" y="20171"/>
                      </a:lnTo>
                      <a:lnTo>
                        <a:pt x="7700" y="20045"/>
                      </a:lnTo>
                      <a:lnTo>
                        <a:pt x="7575" y="19941"/>
                      </a:lnTo>
                      <a:lnTo>
                        <a:pt x="7449" y="20066"/>
                      </a:lnTo>
                      <a:lnTo>
                        <a:pt x="7470" y="19941"/>
                      </a:lnTo>
                      <a:lnTo>
                        <a:pt x="7428" y="19857"/>
                      </a:lnTo>
                      <a:lnTo>
                        <a:pt x="7240" y="19836"/>
                      </a:lnTo>
                      <a:lnTo>
                        <a:pt x="7072" y="19857"/>
                      </a:lnTo>
                      <a:lnTo>
                        <a:pt x="6968" y="19773"/>
                      </a:lnTo>
                      <a:lnTo>
                        <a:pt x="6821" y="19753"/>
                      </a:lnTo>
                      <a:lnTo>
                        <a:pt x="6738" y="19794"/>
                      </a:lnTo>
                      <a:lnTo>
                        <a:pt x="6612" y="20087"/>
                      </a:lnTo>
                      <a:lnTo>
                        <a:pt x="6424" y="20255"/>
                      </a:lnTo>
                      <a:lnTo>
                        <a:pt x="6298" y="20276"/>
                      </a:lnTo>
                      <a:lnTo>
                        <a:pt x="6194" y="20380"/>
                      </a:lnTo>
                      <a:lnTo>
                        <a:pt x="6173" y="20527"/>
                      </a:lnTo>
                      <a:lnTo>
                        <a:pt x="6026" y="20694"/>
                      </a:lnTo>
                      <a:lnTo>
                        <a:pt x="5963" y="20757"/>
                      </a:lnTo>
                      <a:lnTo>
                        <a:pt x="5963" y="20841"/>
                      </a:lnTo>
                      <a:lnTo>
                        <a:pt x="6005" y="21029"/>
                      </a:lnTo>
                      <a:lnTo>
                        <a:pt x="6277" y="21301"/>
                      </a:lnTo>
                      <a:lnTo>
                        <a:pt x="6424" y="21531"/>
                      </a:lnTo>
                      <a:lnTo>
                        <a:pt x="6340" y="21636"/>
                      </a:lnTo>
                      <a:lnTo>
                        <a:pt x="6277" y="21636"/>
                      </a:lnTo>
                      <a:lnTo>
                        <a:pt x="6277" y="21761"/>
                      </a:lnTo>
                      <a:lnTo>
                        <a:pt x="6173" y="21845"/>
                      </a:lnTo>
                      <a:lnTo>
                        <a:pt x="6110" y="21949"/>
                      </a:lnTo>
                      <a:lnTo>
                        <a:pt x="5963" y="21782"/>
                      </a:lnTo>
                      <a:lnTo>
                        <a:pt x="5587" y="21615"/>
                      </a:lnTo>
                      <a:lnTo>
                        <a:pt x="5461" y="21615"/>
                      </a:lnTo>
                      <a:lnTo>
                        <a:pt x="5398" y="21531"/>
                      </a:lnTo>
                      <a:lnTo>
                        <a:pt x="5189" y="21531"/>
                      </a:lnTo>
                      <a:lnTo>
                        <a:pt x="5085" y="21447"/>
                      </a:lnTo>
                      <a:lnTo>
                        <a:pt x="5022" y="21322"/>
                      </a:lnTo>
                      <a:lnTo>
                        <a:pt x="4854" y="21301"/>
                      </a:lnTo>
                      <a:lnTo>
                        <a:pt x="4729" y="21217"/>
                      </a:lnTo>
                      <a:lnTo>
                        <a:pt x="4603" y="21217"/>
                      </a:lnTo>
                      <a:lnTo>
                        <a:pt x="4562" y="21301"/>
                      </a:lnTo>
                      <a:lnTo>
                        <a:pt x="4603" y="21364"/>
                      </a:lnTo>
                      <a:lnTo>
                        <a:pt x="4562" y="21426"/>
                      </a:lnTo>
                      <a:lnTo>
                        <a:pt x="4603" y="21468"/>
                      </a:lnTo>
                      <a:lnTo>
                        <a:pt x="4520" y="21552"/>
                      </a:lnTo>
                      <a:lnTo>
                        <a:pt x="4415" y="21552"/>
                      </a:lnTo>
                      <a:lnTo>
                        <a:pt x="4499" y="21719"/>
                      </a:lnTo>
                      <a:lnTo>
                        <a:pt x="4520" y="21845"/>
                      </a:lnTo>
                      <a:lnTo>
                        <a:pt x="4666" y="21929"/>
                      </a:lnTo>
                      <a:lnTo>
                        <a:pt x="4771" y="22054"/>
                      </a:lnTo>
                      <a:lnTo>
                        <a:pt x="4917" y="22138"/>
                      </a:lnTo>
                      <a:lnTo>
                        <a:pt x="5022" y="22075"/>
                      </a:lnTo>
                      <a:lnTo>
                        <a:pt x="5085" y="22075"/>
                      </a:lnTo>
                      <a:lnTo>
                        <a:pt x="5168" y="22033"/>
                      </a:lnTo>
                      <a:lnTo>
                        <a:pt x="5189" y="22096"/>
                      </a:lnTo>
                      <a:lnTo>
                        <a:pt x="5336" y="22159"/>
                      </a:lnTo>
                      <a:lnTo>
                        <a:pt x="5336" y="22201"/>
                      </a:lnTo>
                      <a:lnTo>
                        <a:pt x="5273" y="22263"/>
                      </a:lnTo>
                      <a:lnTo>
                        <a:pt x="5357" y="22347"/>
                      </a:lnTo>
                      <a:lnTo>
                        <a:pt x="5357" y="22514"/>
                      </a:lnTo>
                      <a:lnTo>
                        <a:pt x="5273" y="22556"/>
                      </a:lnTo>
                      <a:lnTo>
                        <a:pt x="5168" y="22556"/>
                      </a:lnTo>
                      <a:lnTo>
                        <a:pt x="5043" y="22682"/>
                      </a:lnTo>
                      <a:lnTo>
                        <a:pt x="4980" y="22682"/>
                      </a:lnTo>
                      <a:lnTo>
                        <a:pt x="4875" y="22577"/>
                      </a:lnTo>
                      <a:lnTo>
                        <a:pt x="4729" y="22577"/>
                      </a:lnTo>
                      <a:lnTo>
                        <a:pt x="4645" y="22514"/>
                      </a:lnTo>
                      <a:lnTo>
                        <a:pt x="4457" y="22514"/>
                      </a:lnTo>
                      <a:lnTo>
                        <a:pt x="4415" y="22473"/>
                      </a:lnTo>
                      <a:lnTo>
                        <a:pt x="4415" y="22347"/>
                      </a:lnTo>
                      <a:lnTo>
                        <a:pt x="4310" y="22284"/>
                      </a:lnTo>
                      <a:lnTo>
                        <a:pt x="4227" y="22180"/>
                      </a:lnTo>
                      <a:lnTo>
                        <a:pt x="4185" y="22180"/>
                      </a:lnTo>
                      <a:lnTo>
                        <a:pt x="4080" y="22263"/>
                      </a:lnTo>
                      <a:lnTo>
                        <a:pt x="3829" y="22180"/>
                      </a:lnTo>
                      <a:lnTo>
                        <a:pt x="3787" y="22075"/>
                      </a:lnTo>
                      <a:lnTo>
                        <a:pt x="3725" y="22033"/>
                      </a:lnTo>
                      <a:lnTo>
                        <a:pt x="3787" y="21949"/>
                      </a:lnTo>
                      <a:lnTo>
                        <a:pt x="3766" y="21824"/>
                      </a:lnTo>
                      <a:lnTo>
                        <a:pt x="3766" y="21719"/>
                      </a:lnTo>
                      <a:lnTo>
                        <a:pt x="3662" y="21636"/>
                      </a:lnTo>
                      <a:lnTo>
                        <a:pt x="3662" y="21531"/>
                      </a:lnTo>
                      <a:lnTo>
                        <a:pt x="3494" y="21385"/>
                      </a:lnTo>
                      <a:lnTo>
                        <a:pt x="3494" y="21238"/>
                      </a:lnTo>
                      <a:lnTo>
                        <a:pt x="3411" y="21217"/>
                      </a:lnTo>
                      <a:lnTo>
                        <a:pt x="3453" y="21113"/>
                      </a:lnTo>
                      <a:lnTo>
                        <a:pt x="3515" y="21092"/>
                      </a:lnTo>
                      <a:lnTo>
                        <a:pt x="3557" y="20903"/>
                      </a:lnTo>
                      <a:lnTo>
                        <a:pt x="3557" y="20799"/>
                      </a:lnTo>
                      <a:lnTo>
                        <a:pt x="3515" y="20778"/>
                      </a:lnTo>
                      <a:lnTo>
                        <a:pt x="3515" y="20694"/>
                      </a:lnTo>
                      <a:lnTo>
                        <a:pt x="3578" y="20610"/>
                      </a:lnTo>
                      <a:lnTo>
                        <a:pt x="3515" y="20589"/>
                      </a:lnTo>
                      <a:lnTo>
                        <a:pt x="3390" y="20401"/>
                      </a:lnTo>
                      <a:lnTo>
                        <a:pt x="3139" y="20297"/>
                      </a:lnTo>
                      <a:lnTo>
                        <a:pt x="3055" y="20359"/>
                      </a:lnTo>
                      <a:lnTo>
                        <a:pt x="2992" y="20297"/>
                      </a:lnTo>
                      <a:lnTo>
                        <a:pt x="2930" y="20297"/>
                      </a:lnTo>
                      <a:lnTo>
                        <a:pt x="2867" y="20338"/>
                      </a:lnTo>
                      <a:lnTo>
                        <a:pt x="2741" y="20297"/>
                      </a:lnTo>
                      <a:lnTo>
                        <a:pt x="2783" y="20255"/>
                      </a:lnTo>
                      <a:lnTo>
                        <a:pt x="2888" y="20234"/>
                      </a:lnTo>
                      <a:lnTo>
                        <a:pt x="2930" y="20150"/>
                      </a:lnTo>
                      <a:lnTo>
                        <a:pt x="2783" y="20108"/>
                      </a:lnTo>
                      <a:lnTo>
                        <a:pt x="2783" y="20087"/>
                      </a:lnTo>
                      <a:lnTo>
                        <a:pt x="2867" y="20066"/>
                      </a:lnTo>
                      <a:lnTo>
                        <a:pt x="2783" y="20004"/>
                      </a:lnTo>
                      <a:lnTo>
                        <a:pt x="2720" y="20066"/>
                      </a:lnTo>
                      <a:lnTo>
                        <a:pt x="2532" y="20108"/>
                      </a:lnTo>
                      <a:lnTo>
                        <a:pt x="2511" y="20087"/>
                      </a:lnTo>
                      <a:lnTo>
                        <a:pt x="2553" y="20004"/>
                      </a:lnTo>
                      <a:lnTo>
                        <a:pt x="2658" y="19962"/>
                      </a:lnTo>
                      <a:lnTo>
                        <a:pt x="2637" y="19941"/>
                      </a:lnTo>
                      <a:lnTo>
                        <a:pt x="2448" y="19899"/>
                      </a:lnTo>
                      <a:lnTo>
                        <a:pt x="2427" y="19836"/>
                      </a:lnTo>
                      <a:lnTo>
                        <a:pt x="2302" y="19753"/>
                      </a:lnTo>
                      <a:lnTo>
                        <a:pt x="2260" y="19585"/>
                      </a:lnTo>
                      <a:lnTo>
                        <a:pt x="2134" y="19522"/>
                      </a:lnTo>
                      <a:lnTo>
                        <a:pt x="2155" y="19481"/>
                      </a:lnTo>
                      <a:lnTo>
                        <a:pt x="2260" y="19481"/>
                      </a:lnTo>
                      <a:lnTo>
                        <a:pt x="2302" y="19522"/>
                      </a:lnTo>
                      <a:lnTo>
                        <a:pt x="2448" y="19543"/>
                      </a:lnTo>
                      <a:lnTo>
                        <a:pt x="2469" y="19648"/>
                      </a:lnTo>
                      <a:lnTo>
                        <a:pt x="2720" y="19857"/>
                      </a:lnTo>
                      <a:lnTo>
                        <a:pt x="2783" y="19857"/>
                      </a:lnTo>
                      <a:lnTo>
                        <a:pt x="2825" y="19794"/>
                      </a:lnTo>
                      <a:lnTo>
                        <a:pt x="2950" y="19878"/>
                      </a:lnTo>
                      <a:lnTo>
                        <a:pt x="3139" y="19878"/>
                      </a:lnTo>
                      <a:lnTo>
                        <a:pt x="3160" y="19836"/>
                      </a:lnTo>
                      <a:lnTo>
                        <a:pt x="3243" y="19899"/>
                      </a:lnTo>
                      <a:lnTo>
                        <a:pt x="3160" y="19962"/>
                      </a:lnTo>
                      <a:lnTo>
                        <a:pt x="3202" y="19983"/>
                      </a:lnTo>
                      <a:lnTo>
                        <a:pt x="3202" y="20045"/>
                      </a:lnTo>
                      <a:lnTo>
                        <a:pt x="3306" y="20045"/>
                      </a:lnTo>
                      <a:lnTo>
                        <a:pt x="3369" y="19983"/>
                      </a:lnTo>
                      <a:lnTo>
                        <a:pt x="3557" y="19983"/>
                      </a:lnTo>
                      <a:lnTo>
                        <a:pt x="3494" y="20004"/>
                      </a:lnTo>
                      <a:lnTo>
                        <a:pt x="3599" y="20004"/>
                      </a:lnTo>
                      <a:lnTo>
                        <a:pt x="3704" y="19983"/>
                      </a:lnTo>
                      <a:lnTo>
                        <a:pt x="3704" y="20066"/>
                      </a:lnTo>
                      <a:lnTo>
                        <a:pt x="3871" y="20192"/>
                      </a:lnTo>
                      <a:lnTo>
                        <a:pt x="3934" y="20150"/>
                      </a:lnTo>
                      <a:lnTo>
                        <a:pt x="4038" y="20171"/>
                      </a:lnTo>
                      <a:lnTo>
                        <a:pt x="4080" y="20213"/>
                      </a:lnTo>
                      <a:lnTo>
                        <a:pt x="4227" y="20213"/>
                      </a:lnTo>
                      <a:lnTo>
                        <a:pt x="4331" y="20255"/>
                      </a:lnTo>
                      <a:lnTo>
                        <a:pt x="4415" y="20192"/>
                      </a:lnTo>
                      <a:lnTo>
                        <a:pt x="4541" y="20297"/>
                      </a:lnTo>
                      <a:lnTo>
                        <a:pt x="4729" y="20359"/>
                      </a:lnTo>
                      <a:lnTo>
                        <a:pt x="5064" y="20380"/>
                      </a:lnTo>
                      <a:lnTo>
                        <a:pt x="5336" y="20359"/>
                      </a:lnTo>
                      <a:lnTo>
                        <a:pt x="5357" y="20297"/>
                      </a:lnTo>
                      <a:lnTo>
                        <a:pt x="5545" y="20297"/>
                      </a:lnTo>
                      <a:lnTo>
                        <a:pt x="5608" y="20255"/>
                      </a:lnTo>
                      <a:lnTo>
                        <a:pt x="5796" y="20213"/>
                      </a:lnTo>
                      <a:lnTo>
                        <a:pt x="5963" y="20150"/>
                      </a:lnTo>
                      <a:lnTo>
                        <a:pt x="6173" y="19857"/>
                      </a:lnTo>
                      <a:lnTo>
                        <a:pt x="6194" y="19773"/>
                      </a:lnTo>
                      <a:lnTo>
                        <a:pt x="6319" y="19627"/>
                      </a:lnTo>
                      <a:lnTo>
                        <a:pt x="6319" y="19543"/>
                      </a:lnTo>
                      <a:lnTo>
                        <a:pt x="6340" y="19460"/>
                      </a:lnTo>
                      <a:lnTo>
                        <a:pt x="6382" y="19313"/>
                      </a:lnTo>
                      <a:lnTo>
                        <a:pt x="6382" y="19167"/>
                      </a:lnTo>
                      <a:lnTo>
                        <a:pt x="6382" y="19041"/>
                      </a:lnTo>
                      <a:lnTo>
                        <a:pt x="6319" y="18999"/>
                      </a:lnTo>
                      <a:lnTo>
                        <a:pt x="6277" y="18999"/>
                      </a:lnTo>
                      <a:lnTo>
                        <a:pt x="6173" y="18832"/>
                      </a:lnTo>
                      <a:lnTo>
                        <a:pt x="6089" y="18790"/>
                      </a:lnTo>
                      <a:lnTo>
                        <a:pt x="6068" y="18644"/>
                      </a:lnTo>
                      <a:lnTo>
                        <a:pt x="5963" y="18392"/>
                      </a:lnTo>
                      <a:lnTo>
                        <a:pt x="5859" y="18372"/>
                      </a:lnTo>
                      <a:lnTo>
                        <a:pt x="5817" y="18413"/>
                      </a:lnTo>
                      <a:lnTo>
                        <a:pt x="5691" y="18372"/>
                      </a:lnTo>
                      <a:lnTo>
                        <a:pt x="5691" y="18288"/>
                      </a:lnTo>
                      <a:lnTo>
                        <a:pt x="5461" y="18120"/>
                      </a:lnTo>
                      <a:lnTo>
                        <a:pt x="5461" y="18016"/>
                      </a:lnTo>
                      <a:lnTo>
                        <a:pt x="5336" y="17890"/>
                      </a:lnTo>
                      <a:lnTo>
                        <a:pt x="5273" y="17890"/>
                      </a:lnTo>
                      <a:lnTo>
                        <a:pt x="5294" y="17953"/>
                      </a:lnTo>
                      <a:lnTo>
                        <a:pt x="5378" y="18079"/>
                      </a:lnTo>
                      <a:lnTo>
                        <a:pt x="5294" y="18100"/>
                      </a:lnTo>
                      <a:lnTo>
                        <a:pt x="5168" y="17974"/>
                      </a:lnTo>
                      <a:lnTo>
                        <a:pt x="5085" y="17974"/>
                      </a:lnTo>
                      <a:lnTo>
                        <a:pt x="4938" y="17807"/>
                      </a:lnTo>
                      <a:lnTo>
                        <a:pt x="4875" y="17807"/>
                      </a:lnTo>
                      <a:lnTo>
                        <a:pt x="4875" y="17869"/>
                      </a:lnTo>
                      <a:lnTo>
                        <a:pt x="4917" y="17911"/>
                      </a:lnTo>
                      <a:lnTo>
                        <a:pt x="4834" y="17890"/>
                      </a:lnTo>
                      <a:lnTo>
                        <a:pt x="4708" y="17681"/>
                      </a:lnTo>
                      <a:lnTo>
                        <a:pt x="4603" y="17660"/>
                      </a:lnTo>
                      <a:lnTo>
                        <a:pt x="4520" y="17556"/>
                      </a:lnTo>
                      <a:lnTo>
                        <a:pt x="4122" y="17284"/>
                      </a:lnTo>
                      <a:lnTo>
                        <a:pt x="3515" y="16970"/>
                      </a:lnTo>
                      <a:lnTo>
                        <a:pt x="3390" y="16928"/>
                      </a:lnTo>
                      <a:lnTo>
                        <a:pt x="3369" y="16970"/>
                      </a:lnTo>
                      <a:lnTo>
                        <a:pt x="3243" y="16907"/>
                      </a:lnTo>
                      <a:lnTo>
                        <a:pt x="3097" y="16865"/>
                      </a:lnTo>
                      <a:lnTo>
                        <a:pt x="3097" y="16928"/>
                      </a:lnTo>
                      <a:lnTo>
                        <a:pt x="3034" y="16970"/>
                      </a:lnTo>
                      <a:lnTo>
                        <a:pt x="2930" y="16928"/>
                      </a:lnTo>
                      <a:lnTo>
                        <a:pt x="2762" y="16928"/>
                      </a:lnTo>
                      <a:lnTo>
                        <a:pt x="2678" y="16823"/>
                      </a:lnTo>
                      <a:lnTo>
                        <a:pt x="2574" y="16760"/>
                      </a:lnTo>
                      <a:lnTo>
                        <a:pt x="2574" y="16802"/>
                      </a:lnTo>
                      <a:lnTo>
                        <a:pt x="2637" y="16865"/>
                      </a:lnTo>
                      <a:lnTo>
                        <a:pt x="2616" y="16928"/>
                      </a:lnTo>
                      <a:lnTo>
                        <a:pt x="2532" y="16865"/>
                      </a:lnTo>
                      <a:lnTo>
                        <a:pt x="2406" y="16907"/>
                      </a:lnTo>
                      <a:lnTo>
                        <a:pt x="2344" y="16949"/>
                      </a:lnTo>
                      <a:lnTo>
                        <a:pt x="2365" y="17032"/>
                      </a:lnTo>
                      <a:lnTo>
                        <a:pt x="2302" y="17158"/>
                      </a:lnTo>
                      <a:lnTo>
                        <a:pt x="2155" y="17158"/>
                      </a:lnTo>
                      <a:lnTo>
                        <a:pt x="2239" y="17053"/>
                      </a:lnTo>
                      <a:lnTo>
                        <a:pt x="2323" y="17012"/>
                      </a:lnTo>
                      <a:lnTo>
                        <a:pt x="2260" y="16949"/>
                      </a:lnTo>
                      <a:lnTo>
                        <a:pt x="2197" y="16949"/>
                      </a:lnTo>
                      <a:lnTo>
                        <a:pt x="2218" y="16907"/>
                      </a:lnTo>
                      <a:lnTo>
                        <a:pt x="2239" y="16844"/>
                      </a:lnTo>
                      <a:lnTo>
                        <a:pt x="2197" y="16823"/>
                      </a:lnTo>
                      <a:lnTo>
                        <a:pt x="2134" y="16886"/>
                      </a:lnTo>
                      <a:lnTo>
                        <a:pt x="2030" y="17012"/>
                      </a:lnTo>
                      <a:lnTo>
                        <a:pt x="2030" y="16928"/>
                      </a:lnTo>
                      <a:lnTo>
                        <a:pt x="2030" y="16886"/>
                      </a:lnTo>
                      <a:lnTo>
                        <a:pt x="2009" y="16844"/>
                      </a:lnTo>
                      <a:lnTo>
                        <a:pt x="1946" y="16928"/>
                      </a:lnTo>
                      <a:lnTo>
                        <a:pt x="1925" y="16928"/>
                      </a:lnTo>
                      <a:lnTo>
                        <a:pt x="1925" y="16844"/>
                      </a:lnTo>
                      <a:lnTo>
                        <a:pt x="1821" y="16823"/>
                      </a:lnTo>
                      <a:lnTo>
                        <a:pt x="1716" y="16907"/>
                      </a:lnTo>
                      <a:lnTo>
                        <a:pt x="1695" y="16802"/>
                      </a:lnTo>
                      <a:lnTo>
                        <a:pt x="1632" y="16760"/>
                      </a:lnTo>
                      <a:lnTo>
                        <a:pt x="1569" y="16844"/>
                      </a:lnTo>
                      <a:lnTo>
                        <a:pt x="1528" y="16740"/>
                      </a:lnTo>
                      <a:lnTo>
                        <a:pt x="1528" y="16614"/>
                      </a:lnTo>
                      <a:lnTo>
                        <a:pt x="1590" y="16530"/>
                      </a:lnTo>
                      <a:lnTo>
                        <a:pt x="1590" y="16614"/>
                      </a:lnTo>
                      <a:lnTo>
                        <a:pt x="1674" y="16698"/>
                      </a:lnTo>
                      <a:lnTo>
                        <a:pt x="1800" y="16656"/>
                      </a:lnTo>
                      <a:lnTo>
                        <a:pt x="1883" y="16719"/>
                      </a:lnTo>
                      <a:lnTo>
                        <a:pt x="1988" y="16635"/>
                      </a:lnTo>
                      <a:lnTo>
                        <a:pt x="1988" y="16593"/>
                      </a:lnTo>
                      <a:lnTo>
                        <a:pt x="1904" y="16530"/>
                      </a:lnTo>
                      <a:lnTo>
                        <a:pt x="1883" y="16509"/>
                      </a:lnTo>
                      <a:lnTo>
                        <a:pt x="1800" y="16488"/>
                      </a:lnTo>
                      <a:lnTo>
                        <a:pt x="1737" y="16530"/>
                      </a:lnTo>
                      <a:lnTo>
                        <a:pt x="1695" y="16488"/>
                      </a:lnTo>
                      <a:lnTo>
                        <a:pt x="1632" y="16405"/>
                      </a:lnTo>
                      <a:lnTo>
                        <a:pt x="1528" y="16342"/>
                      </a:lnTo>
                      <a:lnTo>
                        <a:pt x="1423" y="16342"/>
                      </a:lnTo>
                      <a:lnTo>
                        <a:pt x="1402" y="16384"/>
                      </a:lnTo>
                      <a:lnTo>
                        <a:pt x="1465" y="16426"/>
                      </a:lnTo>
                      <a:lnTo>
                        <a:pt x="1486" y="16426"/>
                      </a:lnTo>
                      <a:lnTo>
                        <a:pt x="1486" y="16488"/>
                      </a:lnTo>
                      <a:lnTo>
                        <a:pt x="1402" y="16509"/>
                      </a:lnTo>
                      <a:lnTo>
                        <a:pt x="1360" y="16509"/>
                      </a:lnTo>
                      <a:lnTo>
                        <a:pt x="1360" y="16551"/>
                      </a:lnTo>
                      <a:lnTo>
                        <a:pt x="1465" y="16635"/>
                      </a:lnTo>
                      <a:lnTo>
                        <a:pt x="1402" y="16656"/>
                      </a:lnTo>
                      <a:lnTo>
                        <a:pt x="1318" y="16656"/>
                      </a:lnTo>
                      <a:lnTo>
                        <a:pt x="1277" y="16740"/>
                      </a:lnTo>
                      <a:lnTo>
                        <a:pt x="1256" y="16886"/>
                      </a:lnTo>
                      <a:lnTo>
                        <a:pt x="1193" y="16802"/>
                      </a:lnTo>
                      <a:lnTo>
                        <a:pt x="1193" y="16698"/>
                      </a:lnTo>
                      <a:lnTo>
                        <a:pt x="1151" y="16635"/>
                      </a:lnTo>
                      <a:lnTo>
                        <a:pt x="1005" y="16614"/>
                      </a:lnTo>
                      <a:lnTo>
                        <a:pt x="1005" y="16740"/>
                      </a:lnTo>
                      <a:lnTo>
                        <a:pt x="942" y="16823"/>
                      </a:lnTo>
                      <a:lnTo>
                        <a:pt x="795" y="16781"/>
                      </a:lnTo>
                      <a:lnTo>
                        <a:pt x="691" y="16781"/>
                      </a:lnTo>
                      <a:lnTo>
                        <a:pt x="691" y="16928"/>
                      </a:lnTo>
                      <a:lnTo>
                        <a:pt x="628" y="17053"/>
                      </a:lnTo>
                      <a:lnTo>
                        <a:pt x="481" y="17095"/>
                      </a:lnTo>
                      <a:lnTo>
                        <a:pt x="335" y="17242"/>
                      </a:lnTo>
                      <a:lnTo>
                        <a:pt x="335" y="17451"/>
                      </a:lnTo>
                      <a:lnTo>
                        <a:pt x="251" y="17451"/>
                      </a:lnTo>
                      <a:lnTo>
                        <a:pt x="105" y="17514"/>
                      </a:lnTo>
                      <a:lnTo>
                        <a:pt x="0" y="17556"/>
                      </a:lnTo>
                      <a:lnTo>
                        <a:pt x="105" y="17576"/>
                      </a:lnTo>
                      <a:lnTo>
                        <a:pt x="63" y="17744"/>
                      </a:lnTo>
                      <a:lnTo>
                        <a:pt x="21" y="17932"/>
                      </a:lnTo>
                      <a:lnTo>
                        <a:pt x="105" y="18037"/>
                      </a:lnTo>
                      <a:lnTo>
                        <a:pt x="209" y="18288"/>
                      </a:lnTo>
                      <a:lnTo>
                        <a:pt x="272" y="18288"/>
                      </a:lnTo>
                      <a:lnTo>
                        <a:pt x="440" y="18372"/>
                      </a:lnTo>
                      <a:lnTo>
                        <a:pt x="523" y="18497"/>
                      </a:lnTo>
                      <a:lnTo>
                        <a:pt x="565" y="18602"/>
                      </a:lnTo>
                      <a:lnTo>
                        <a:pt x="837" y="18769"/>
                      </a:lnTo>
                      <a:lnTo>
                        <a:pt x="900" y="18832"/>
                      </a:lnTo>
                      <a:lnTo>
                        <a:pt x="858" y="19020"/>
                      </a:lnTo>
                      <a:lnTo>
                        <a:pt x="753" y="19208"/>
                      </a:lnTo>
                      <a:lnTo>
                        <a:pt x="649" y="19460"/>
                      </a:lnTo>
                      <a:lnTo>
                        <a:pt x="774" y="19627"/>
                      </a:lnTo>
                      <a:lnTo>
                        <a:pt x="837" y="19773"/>
                      </a:lnTo>
                      <a:lnTo>
                        <a:pt x="1067" y="20234"/>
                      </a:lnTo>
                      <a:lnTo>
                        <a:pt x="1318" y="20820"/>
                      </a:lnTo>
                      <a:lnTo>
                        <a:pt x="1214" y="20861"/>
                      </a:lnTo>
                      <a:lnTo>
                        <a:pt x="1193" y="21217"/>
                      </a:lnTo>
                      <a:lnTo>
                        <a:pt x="1193" y="21322"/>
                      </a:lnTo>
                      <a:lnTo>
                        <a:pt x="1297" y="21343"/>
                      </a:lnTo>
                      <a:lnTo>
                        <a:pt x="1214" y="21447"/>
                      </a:lnTo>
                      <a:lnTo>
                        <a:pt x="1214" y="21636"/>
                      </a:lnTo>
                      <a:lnTo>
                        <a:pt x="1297" y="21740"/>
                      </a:lnTo>
                      <a:lnTo>
                        <a:pt x="1423" y="21761"/>
                      </a:lnTo>
                      <a:lnTo>
                        <a:pt x="1486" y="21866"/>
                      </a:lnTo>
                      <a:lnTo>
                        <a:pt x="1423" y="21929"/>
                      </a:lnTo>
                      <a:lnTo>
                        <a:pt x="1423" y="22138"/>
                      </a:lnTo>
                      <a:lnTo>
                        <a:pt x="1486" y="22263"/>
                      </a:lnTo>
                      <a:lnTo>
                        <a:pt x="1674" y="22389"/>
                      </a:lnTo>
                      <a:lnTo>
                        <a:pt x="1674" y="22577"/>
                      </a:lnTo>
                      <a:lnTo>
                        <a:pt x="1569" y="22745"/>
                      </a:lnTo>
                      <a:lnTo>
                        <a:pt x="1507" y="22912"/>
                      </a:lnTo>
                      <a:lnTo>
                        <a:pt x="1779" y="23289"/>
                      </a:lnTo>
                      <a:lnTo>
                        <a:pt x="1925" y="23330"/>
                      </a:lnTo>
                      <a:lnTo>
                        <a:pt x="2197" y="23623"/>
                      </a:lnTo>
                      <a:lnTo>
                        <a:pt x="2218" y="23812"/>
                      </a:lnTo>
                      <a:lnTo>
                        <a:pt x="2051" y="24230"/>
                      </a:lnTo>
                      <a:lnTo>
                        <a:pt x="1821" y="24628"/>
                      </a:lnTo>
                      <a:lnTo>
                        <a:pt x="1695" y="24900"/>
                      </a:lnTo>
                      <a:lnTo>
                        <a:pt x="1528" y="25151"/>
                      </a:lnTo>
                      <a:lnTo>
                        <a:pt x="1381" y="25402"/>
                      </a:lnTo>
                      <a:lnTo>
                        <a:pt x="1256" y="25486"/>
                      </a:lnTo>
                      <a:lnTo>
                        <a:pt x="984" y="25737"/>
                      </a:lnTo>
                      <a:lnTo>
                        <a:pt x="1005" y="25904"/>
                      </a:lnTo>
                      <a:cubicBezTo>
                        <a:pt x="1005" y="25883"/>
                        <a:pt x="1046" y="25883"/>
                        <a:pt x="1046" y="25883"/>
                      </a:cubicBezTo>
                      <a:cubicBezTo>
                        <a:pt x="1067" y="25883"/>
                        <a:pt x="1193" y="25799"/>
                        <a:pt x="1193" y="25799"/>
                      </a:cubicBezTo>
                      <a:lnTo>
                        <a:pt x="1318" y="25779"/>
                      </a:lnTo>
                      <a:lnTo>
                        <a:pt x="1256" y="25841"/>
                      </a:lnTo>
                      <a:lnTo>
                        <a:pt x="1297" y="25925"/>
                      </a:lnTo>
                      <a:lnTo>
                        <a:pt x="1297" y="26030"/>
                      </a:lnTo>
                      <a:lnTo>
                        <a:pt x="1172" y="25925"/>
                      </a:lnTo>
                      <a:lnTo>
                        <a:pt x="1151" y="26009"/>
                      </a:lnTo>
                      <a:lnTo>
                        <a:pt x="1277" y="26155"/>
                      </a:lnTo>
                      <a:lnTo>
                        <a:pt x="1402" y="26155"/>
                      </a:lnTo>
                      <a:lnTo>
                        <a:pt x="1486" y="26260"/>
                      </a:lnTo>
                      <a:lnTo>
                        <a:pt x="1611" y="26260"/>
                      </a:lnTo>
                      <a:lnTo>
                        <a:pt x="1674" y="26239"/>
                      </a:lnTo>
                      <a:lnTo>
                        <a:pt x="1779" y="26239"/>
                      </a:lnTo>
                      <a:lnTo>
                        <a:pt x="1883" y="26364"/>
                      </a:lnTo>
                      <a:lnTo>
                        <a:pt x="1800" y="26448"/>
                      </a:lnTo>
                      <a:lnTo>
                        <a:pt x="1611" y="26406"/>
                      </a:lnTo>
                      <a:lnTo>
                        <a:pt x="1528" y="26427"/>
                      </a:lnTo>
                      <a:lnTo>
                        <a:pt x="1507" y="26532"/>
                      </a:lnTo>
                      <a:lnTo>
                        <a:pt x="1381" y="26636"/>
                      </a:lnTo>
                      <a:lnTo>
                        <a:pt x="1277" y="26553"/>
                      </a:lnTo>
                      <a:lnTo>
                        <a:pt x="1214" y="26615"/>
                      </a:lnTo>
                      <a:lnTo>
                        <a:pt x="1214" y="26720"/>
                      </a:lnTo>
                      <a:lnTo>
                        <a:pt x="1109" y="26741"/>
                      </a:lnTo>
                      <a:lnTo>
                        <a:pt x="1067" y="26636"/>
                      </a:lnTo>
                      <a:lnTo>
                        <a:pt x="1005" y="26657"/>
                      </a:lnTo>
                      <a:lnTo>
                        <a:pt x="1005" y="26720"/>
                      </a:lnTo>
                      <a:lnTo>
                        <a:pt x="1067" y="26783"/>
                      </a:lnTo>
                      <a:lnTo>
                        <a:pt x="1046" y="26929"/>
                      </a:lnTo>
                      <a:lnTo>
                        <a:pt x="1088" y="26992"/>
                      </a:lnTo>
                      <a:lnTo>
                        <a:pt x="1088" y="27034"/>
                      </a:lnTo>
                      <a:lnTo>
                        <a:pt x="1067" y="27055"/>
                      </a:lnTo>
                      <a:lnTo>
                        <a:pt x="984" y="27159"/>
                      </a:lnTo>
                      <a:lnTo>
                        <a:pt x="942" y="27306"/>
                      </a:lnTo>
                      <a:lnTo>
                        <a:pt x="858" y="27369"/>
                      </a:lnTo>
                      <a:lnTo>
                        <a:pt x="795" y="27808"/>
                      </a:lnTo>
                      <a:lnTo>
                        <a:pt x="1067" y="28289"/>
                      </a:lnTo>
                      <a:lnTo>
                        <a:pt x="1067" y="28394"/>
                      </a:lnTo>
                      <a:lnTo>
                        <a:pt x="984" y="28457"/>
                      </a:lnTo>
                      <a:lnTo>
                        <a:pt x="1005" y="28561"/>
                      </a:lnTo>
                      <a:lnTo>
                        <a:pt x="942" y="28708"/>
                      </a:lnTo>
                      <a:lnTo>
                        <a:pt x="1046" y="28729"/>
                      </a:lnTo>
                      <a:lnTo>
                        <a:pt x="1067" y="28833"/>
                      </a:lnTo>
                      <a:lnTo>
                        <a:pt x="1046" y="28875"/>
                      </a:lnTo>
                      <a:lnTo>
                        <a:pt x="1088" y="28938"/>
                      </a:lnTo>
                      <a:lnTo>
                        <a:pt x="1109" y="29043"/>
                      </a:lnTo>
                      <a:lnTo>
                        <a:pt x="1088" y="29126"/>
                      </a:lnTo>
                      <a:lnTo>
                        <a:pt x="1172" y="29252"/>
                      </a:lnTo>
                      <a:lnTo>
                        <a:pt x="1193" y="29294"/>
                      </a:lnTo>
                      <a:lnTo>
                        <a:pt x="1256" y="29461"/>
                      </a:lnTo>
                      <a:lnTo>
                        <a:pt x="1318" y="29566"/>
                      </a:lnTo>
                      <a:lnTo>
                        <a:pt x="1360" y="29712"/>
                      </a:lnTo>
                      <a:lnTo>
                        <a:pt x="1402" y="29712"/>
                      </a:lnTo>
                      <a:lnTo>
                        <a:pt x="1507" y="29796"/>
                      </a:lnTo>
                      <a:lnTo>
                        <a:pt x="1632" y="29712"/>
                      </a:lnTo>
                      <a:lnTo>
                        <a:pt x="1737" y="29900"/>
                      </a:lnTo>
                      <a:lnTo>
                        <a:pt x="1883" y="29817"/>
                      </a:lnTo>
                      <a:lnTo>
                        <a:pt x="2009" y="29859"/>
                      </a:lnTo>
                      <a:lnTo>
                        <a:pt x="2113" y="30026"/>
                      </a:lnTo>
                      <a:lnTo>
                        <a:pt x="2260" y="29921"/>
                      </a:lnTo>
                      <a:lnTo>
                        <a:pt x="2427" y="29880"/>
                      </a:lnTo>
                      <a:lnTo>
                        <a:pt x="2511" y="29963"/>
                      </a:lnTo>
                      <a:lnTo>
                        <a:pt x="2574" y="29963"/>
                      </a:lnTo>
                      <a:lnTo>
                        <a:pt x="2846" y="30026"/>
                      </a:lnTo>
                      <a:lnTo>
                        <a:pt x="2867" y="30172"/>
                      </a:lnTo>
                      <a:lnTo>
                        <a:pt x="2825" y="30319"/>
                      </a:lnTo>
                      <a:lnTo>
                        <a:pt x="2930" y="30424"/>
                      </a:lnTo>
                      <a:lnTo>
                        <a:pt x="2930" y="30612"/>
                      </a:lnTo>
                      <a:lnTo>
                        <a:pt x="3055" y="30737"/>
                      </a:lnTo>
                      <a:lnTo>
                        <a:pt x="3139" y="30905"/>
                      </a:lnTo>
                      <a:lnTo>
                        <a:pt x="3285" y="31114"/>
                      </a:lnTo>
                      <a:lnTo>
                        <a:pt x="3390" y="31177"/>
                      </a:lnTo>
                      <a:lnTo>
                        <a:pt x="3453" y="31365"/>
                      </a:lnTo>
                      <a:lnTo>
                        <a:pt x="3620" y="31428"/>
                      </a:lnTo>
                      <a:lnTo>
                        <a:pt x="3829" y="31595"/>
                      </a:lnTo>
                      <a:lnTo>
                        <a:pt x="3871" y="31700"/>
                      </a:lnTo>
                      <a:lnTo>
                        <a:pt x="4018" y="31805"/>
                      </a:lnTo>
                      <a:lnTo>
                        <a:pt x="3934" y="31867"/>
                      </a:lnTo>
                      <a:lnTo>
                        <a:pt x="3829" y="32056"/>
                      </a:lnTo>
                      <a:lnTo>
                        <a:pt x="3557" y="32097"/>
                      </a:lnTo>
                      <a:lnTo>
                        <a:pt x="3411" y="31993"/>
                      </a:lnTo>
                      <a:lnTo>
                        <a:pt x="3369" y="32097"/>
                      </a:lnTo>
                      <a:lnTo>
                        <a:pt x="3369" y="32223"/>
                      </a:lnTo>
                      <a:lnTo>
                        <a:pt x="3474" y="32411"/>
                      </a:lnTo>
                      <a:lnTo>
                        <a:pt x="3453" y="32579"/>
                      </a:lnTo>
                      <a:lnTo>
                        <a:pt x="3578" y="32725"/>
                      </a:lnTo>
                      <a:lnTo>
                        <a:pt x="3578" y="32893"/>
                      </a:lnTo>
                      <a:lnTo>
                        <a:pt x="3683" y="32913"/>
                      </a:lnTo>
                      <a:lnTo>
                        <a:pt x="3808" y="32893"/>
                      </a:lnTo>
                      <a:lnTo>
                        <a:pt x="3808" y="32746"/>
                      </a:lnTo>
                      <a:lnTo>
                        <a:pt x="3892" y="32683"/>
                      </a:lnTo>
                      <a:lnTo>
                        <a:pt x="4185" y="32788"/>
                      </a:lnTo>
                      <a:lnTo>
                        <a:pt x="4457" y="32788"/>
                      </a:lnTo>
                      <a:lnTo>
                        <a:pt x="4624" y="32704"/>
                      </a:lnTo>
                      <a:lnTo>
                        <a:pt x="4750" y="32704"/>
                      </a:lnTo>
                      <a:lnTo>
                        <a:pt x="4834" y="32955"/>
                      </a:lnTo>
                      <a:lnTo>
                        <a:pt x="4959" y="33060"/>
                      </a:lnTo>
                      <a:lnTo>
                        <a:pt x="4875" y="33206"/>
                      </a:lnTo>
                      <a:lnTo>
                        <a:pt x="5043" y="33416"/>
                      </a:lnTo>
                      <a:lnTo>
                        <a:pt x="5357" y="33353"/>
                      </a:lnTo>
                      <a:lnTo>
                        <a:pt x="5461" y="33457"/>
                      </a:lnTo>
                      <a:lnTo>
                        <a:pt x="5482" y="33583"/>
                      </a:lnTo>
                      <a:lnTo>
                        <a:pt x="5587" y="33625"/>
                      </a:lnTo>
                      <a:lnTo>
                        <a:pt x="5587" y="33771"/>
                      </a:lnTo>
                      <a:lnTo>
                        <a:pt x="5650" y="33960"/>
                      </a:lnTo>
                      <a:lnTo>
                        <a:pt x="5901" y="34211"/>
                      </a:lnTo>
                      <a:lnTo>
                        <a:pt x="6005" y="34106"/>
                      </a:lnTo>
                      <a:lnTo>
                        <a:pt x="6173" y="34190"/>
                      </a:lnTo>
                      <a:lnTo>
                        <a:pt x="6298" y="34169"/>
                      </a:lnTo>
                      <a:lnTo>
                        <a:pt x="6424" y="34190"/>
                      </a:lnTo>
                      <a:lnTo>
                        <a:pt x="6612" y="34043"/>
                      </a:lnTo>
                      <a:lnTo>
                        <a:pt x="6696" y="34043"/>
                      </a:lnTo>
                      <a:lnTo>
                        <a:pt x="6821" y="34315"/>
                      </a:lnTo>
                      <a:lnTo>
                        <a:pt x="7010" y="34420"/>
                      </a:lnTo>
                      <a:lnTo>
                        <a:pt x="7051" y="34525"/>
                      </a:lnTo>
                      <a:lnTo>
                        <a:pt x="7135" y="34462"/>
                      </a:lnTo>
                      <a:lnTo>
                        <a:pt x="7344" y="34504"/>
                      </a:lnTo>
                      <a:lnTo>
                        <a:pt x="7491" y="34504"/>
                      </a:lnTo>
                      <a:lnTo>
                        <a:pt x="7595" y="34587"/>
                      </a:lnTo>
                      <a:lnTo>
                        <a:pt x="7742" y="34566"/>
                      </a:lnTo>
                      <a:lnTo>
                        <a:pt x="7888" y="34671"/>
                      </a:lnTo>
                      <a:lnTo>
                        <a:pt x="8077" y="34692"/>
                      </a:lnTo>
                      <a:lnTo>
                        <a:pt x="8160" y="34608"/>
                      </a:lnTo>
                      <a:lnTo>
                        <a:pt x="8202" y="34734"/>
                      </a:lnTo>
                      <a:lnTo>
                        <a:pt x="8286" y="34797"/>
                      </a:lnTo>
                      <a:lnTo>
                        <a:pt x="8286" y="34943"/>
                      </a:lnTo>
                      <a:lnTo>
                        <a:pt x="8181" y="35090"/>
                      </a:lnTo>
                      <a:lnTo>
                        <a:pt x="8056" y="35110"/>
                      </a:lnTo>
                      <a:lnTo>
                        <a:pt x="8014" y="35362"/>
                      </a:lnTo>
                      <a:lnTo>
                        <a:pt x="8181" y="35466"/>
                      </a:lnTo>
                      <a:lnTo>
                        <a:pt x="8202" y="35634"/>
                      </a:lnTo>
                      <a:lnTo>
                        <a:pt x="8119" y="35843"/>
                      </a:lnTo>
                      <a:lnTo>
                        <a:pt x="8160" y="35989"/>
                      </a:lnTo>
                      <a:lnTo>
                        <a:pt x="8056" y="36073"/>
                      </a:lnTo>
                      <a:lnTo>
                        <a:pt x="7763" y="36094"/>
                      </a:lnTo>
                      <a:lnTo>
                        <a:pt x="7637" y="36303"/>
                      </a:lnTo>
                      <a:lnTo>
                        <a:pt x="7554" y="36345"/>
                      </a:lnTo>
                      <a:lnTo>
                        <a:pt x="7533" y="36596"/>
                      </a:lnTo>
                      <a:lnTo>
                        <a:pt x="7554" y="36596"/>
                      </a:lnTo>
                      <a:lnTo>
                        <a:pt x="7658" y="36617"/>
                      </a:lnTo>
                      <a:lnTo>
                        <a:pt x="7784" y="36554"/>
                      </a:lnTo>
                      <a:lnTo>
                        <a:pt x="7951" y="36512"/>
                      </a:lnTo>
                      <a:lnTo>
                        <a:pt x="7972" y="36575"/>
                      </a:lnTo>
                      <a:lnTo>
                        <a:pt x="7951" y="36659"/>
                      </a:lnTo>
                      <a:lnTo>
                        <a:pt x="7637" y="36805"/>
                      </a:lnTo>
                      <a:lnTo>
                        <a:pt x="7491" y="36889"/>
                      </a:lnTo>
                      <a:lnTo>
                        <a:pt x="7554" y="36931"/>
                      </a:lnTo>
                      <a:lnTo>
                        <a:pt x="7637" y="36931"/>
                      </a:lnTo>
                      <a:lnTo>
                        <a:pt x="7554" y="37014"/>
                      </a:lnTo>
                      <a:lnTo>
                        <a:pt x="7428" y="36994"/>
                      </a:lnTo>
                      <a:lnTo>
                        <a:pt x="7240" y="37014"/>
                      </a:lnTo>
                      <a:lnTo>
                        <a:pt x="7323" y="37203"/>
                      </a:lnTo>
                      <a:lnTo>
                        <a:pt x="7386" y="37286"/>
                      </a:lnTo>
                      <a:lnTo>
                        <a:pt x="7449" y="37224"/>
                      </a:lnTo>
                      <a:lnTo>
                        <a:pt x="7470" y="37286"/>
                      </a:lnTo>
                      <a:lnTo>
                        <a:pt x="7575" y="37307"/>
                      </a:lnTo>
                      <a:lnTo>
                        <a:pt x="7575" y="37349"/>
                      </a:lnTo>
                      <a:lnTo>
                        <a:pt x="7491" y="37391"/>
                      </a:lnTo>
                      <a:lnTo>
                        <a:pt x="7449" y="37454"/>
                      </a:lnTo>
                      <a:lnTo>
                        <a:pt x="7365" y="37454"/>
                      </a:lnTo>
                      <a:lnTo>
                        <a:pt x="7323" y="37517"/>
                      </a:lnTo>
                      <a:lnTo>
                        <a:pt x="7323" y="37559"/>
                      </a:lnTo>
                      <a:lnTo>
                        <a:pt x="7177" y="37705"/>
                      </a:lnTo>
                      <a:lnTo>
                        <a:pt x="7177" y="37831"/>
                      </a:lnTo>
                      <a:lnTo>
                        <a:pt x="7240" y="37851"/>
                      </a:lnTo>
                      <a:lnTo>
                        <a:pt x="7219" y="38019"/>
                      </a:lnTo>
                      <a:lnTo>
                        <a:pt x="7114" y="37977"/>
                      </a:lnTo>
                      <a:lnTo>
                        <a:pt x="7072" y="38019"/>
                      </a:lnTo>
                      <a:lnTo>
                        <a:pt x="6968" y="37935"/>
                      </a:lnTo>
                      <a:lnTo>
                        <a:pt x="6842" y="37914"/>
                      </a:lnTo>
                      <a:lnTo>
                        <a:pt x="6842" y="37956"/>
                      </a:lnTo>
                      <a:lnTo>
                        <a:pt x="6905" y="38040"/>
                      </a:lnTo>
                      <a:lnTo>
                        <a:pt x="6821" y="38061"/>
                      </a:lnTo>
                      <a:lnTo>
                        <a:pt x="6738" y="38144"/>
                      </a:lnTo>
                      <a:lnTo>
                        <a:pt x="6863" y="38165"/>
                      </a:lnTo>
                      <a:lnTo>
                        <a:pt x="6947" y="38165"/>
                      </a:lnTo>
                      <a:lnTo>
                        <a:pt x="7114" y="38291"/>
                      </a:lnTo>
                      <a:lnTo>
                        <a:pt x="7114" y="38375"/>
                      </a:lnTo>
                      <a:lnTo>
                        <a:pt x="7240" y="38500"/>
                      </a:lnTo>
                      <a:lnTo>
                        <a:pt x="7449" y="38479"/>
                      </a:lnTo>
                      <a:lnTo>
                        <a:pt x="7679" y="38605"/>
                      </a:lnTo>
                      <a:lnTo>
                        <a:pt x="7847" y="38647"/>
                      </a:lnTo>
                      <a:lnTo>
                        <a:pt x="8202" y="38898"/>
                      </a:lnTo>
                      <a:lnTo>
                        <a:pt x="8286" y="39023"/>
                      </a:lnTo>
                      <a:lnTo>
                        <a:pt x="8391" y="39065"/>
                      </a:lnTo>
                      <a:lnTo>
                        <a:pt x="8412" y="39128"/>
                      </a:lnTo>
                      <a:lnTo>
                        <a:pt x="8516" y="39211"/>
                      </a:lnTo>
                      <a:lnTo>
                        <a:pt x="8600" y="39211"/>
                      </a:lnTo>
                      <a:lnTo>
                        <a:pt x="8621" y="39295"/>
                      </a:lnTo>
                      <a:lnTo>
                        <a:pt x="8725" y="39337"/>
                      </a:lnTo>
                      <a:lnTo>
                        <a:pt x="8788" y="39337"/>
                      </a:lnTo>
                      <a:lnTo>
                        <a:pt x="8893" y="39483"/>
                      </a:lnTo>
                      <a:lnTo>
                        <a:pt x="8997" y="39504"/>
                      </a:lnTo>
                      <a:lnTo>
                        <a:pt x="9039" y="39525"/>
                      </a:lnTo>
                      <a:lnTo>
                        <a:pt x="9102" y="39504"/>
                      </a:lnTo>
                      <a:lnTo>
                        <a:pt x="9248" y="39630"/>
                      </a:lnTo>
                      <a:lnTo>
                        <a:pt x="9248" y="39714"/>
                      </a:lnTo>
                      <a:lnTo>
                        <a:pt x="9374" y="39735"/>
                      </a:lnTo>
                      <a:lnTo>
                        <a:pt x="9520" y="39923"/>
                      </a:lnTo>
                      <a:lnTo>
                        <a:pt x="9583" y="40007"/>
                      </a:lnTo>
                      <a:lnTo>
                        <a:pt x="9625" y="40237"/>
                      </a:lnTo>
                      <a:lnTo>
                        <a:pt x="9730" y="40425"/>
                      </a:lnTo>
                      <a:lnTo>
                        <a:pt x="9688" y="40488"/>
                      </a:lnTo>
                      <a:lnTo>
                        <a:pt x="9730" y="40572"/>
                      </a:lnTo>
                      <a:cubicBezTo>
                        <a:pt x="9939" y="40572"/>
                        <a:pt x="10483" y="40572"/>
                        <a:pt x="10462" y="40446"/>
                      </a:cubicBezTo>
                      <a:lnTo>
                        <a:pt x="10420" y="40279"/>
                      </a:lnTo>
                      <a:lnTo>
                        <a:pt x="11090" y="40258"/>
                      </a:lnTo>
                      <a:cubicBezTo>
                        <a:pt x="11090" y="40258"/>
                        <a:pt x="11215" y="40383"/>
                        <a:pt x="11320" y="40383"/>
                      </a:cubicBezTo>
                      <a:cubicBezTo>
                        <a:pt x="11425" y="40383"/>
                        <a:pt x="11948" y="40153"/>
                        <a:pt x="11948" y="40153"/>
                      </a:cubicBezTo>
                      <a:cubicBezTo>
                        <a:pt x="11948" y="40153"/>
                        <a:pt x="12073" y="40174"/>
                        <a:pt x="12136" y="40279"/>
                      </a:cubicBezTo>
                      <a:cubicBezTo>
                        <a:pt x="12159" y="40337"/>
                        <a:pt x="12208" y="40350"/>
                        <a:pt x="12254" y="40350"/>
                      </a:cubicBezTo>
                      <a:cubicBezTo>
                        <a:pt x="12291" y="40350"/>
                        <a:pt x="12327" y="40341"/>
                        <a:pt x="12345" y="40341"/>
                      </a:cubicBezTo>
                      <a:lnTo>
                        <a:pt x="12345" y="40320"/>
                      </a:lnTo>
                      <a:lnTo>
                        <a:pt x="12492" y="40341"/>
                      </a:lnTo>
                      <a:lnTo>
                        <a:pt x="12764" y="40551"/>
                      </a:lnTo>
                      <a:lnTo>
                        <a:pt x="12826" y="40676"/>
                      </a:lnTo>
                      <a:lnTo>
                        <a:pt x="13098" y="40697"/>
                      </a:lnTo>
                      <a:lnTo>
                        <a:pt x="13140" y="40592"/>
                      </a:lnTo>
                      <a:lnTo>
                        <a:pt x="13308" y="40488"/>
                      </a:lnTo>
                      <a:lnTo>
                        <a:pt x="13496" y="40258"/>
                      </a:lnTo>
                      <a:lnTo>
                        <a:pt x="13433" y="40237"/>
                      </a:lnTo>
                      <a:lnTo>
                        <a:pt x="13119" y="39965"/>
                      </a:lnTo>
                      <a:lnTo>
                        <a:pt x="12910" y="39714"/>
                      </a:lnTo>
                      <a:lnTo>
                        <a:pt x="12889" y="39546"/>
                      </a:lnTo>
                      <a:lnTo>
                        <a:pt x="12805" y="39442"/>
                      </a:lnTo>
                      <a:lnTo>
                        <a:pt x="12805" y="39295"/>
                      </a:lnTo>
                      <a:lnTo>
                        <a:pt x="12785" y="39211"/>
                      </a:lnTo>
                      <a:lnTo>
                        <a:pt x="12764" y="39170"/>
                      </a:lnTo>
                      <a:lnTo>
                        <a:pt x="12680" y="39170"/>
                      </a:lnTo>
                      <a:lnTo>
                        <a:pt x="12680" y="39065"/>
                      </a:lnTo>
                      <a:lnTo>
                        <a:pt x="12722" y="39086"/>
                      </a:lnTo>
                      <a:lnTo>
                        <a:pt x="12764" y="38981"/>
                      </a:lnTo>
                      <a:lnTo>
                        <a:pt x="12805" y="38877"/>
                      </a:lnTo>
                      <a:lnTo>
                        <a:pt x="12722" y="38877"/>
                      </a:lnTo>
                      <a:lnTo>
                        <a:pt x="12680" y="38919"/>
                      </a:lnTo>
                      <a:lnTo>
                        <a:pt x="12554" y="38856"/>
                      </a:lnTo>
                      <a:lnTo>
                        <a:pt x="12554" y="38667"/>
                      </a:lnTo>
                      <a:lnTo>
                        <a:pt x="12450" y="38647"/>
                      </a:lnTo>
                      <a:lnTo>
                        <a:pt x="12366" y="38563"/>
                      </a:lnTo>
                      <a:lnTo>
                        <a:pt x="12282" y="38584"/>
                      </a:lnTo>
                      <a:lnTo>
                        <a:pt x="12178" y="38584"/>
                      </a:lnTo>
                      <a:lnTo>
                        <a:pt x="12136" y="38375"/>
                      </a:lnTo>
                      <a:lnTo>
                        <a:pt x="12157" y="38270"/>
                      </a:lnTo>
                      <a:lnTo>
                        <a:pt x="12199" y="38228"/>
                      </a:lnTo>
                      <a:lnTo>
                        <a:pt x="12199" y="38019"/>
                      </a:lnTo>
                      <a:lnTo>
                        <a:pt x="12261" y="37914"/>
                      </a:lnTo>
                      <a:lnTo>
                        <a:pt x="12282" y="37768"/>
                      </a:lnTo>
                      <a:lnTo>
                        <a:pt x="12345" y="37726"/>
                      </a:lnTo>
                      <a:lnTo>
                        <a:pt x="12366" y="37600"/>
                      </a:lnTo>
                      <a:lnTo>
                        <a:pt x="12408" y="37517"/>
                      </a:lnTo>
                      <a:lnTo>
                        <a:pt x="12408" y="37433"/>
                      </a:lnTo>
                      <a:lnTo>
                        <a:pt x="12471" y="37454"/>
                      </a:lnTo>
                      <a:lnTo>
                        <a:pt x="12513" y="37517"/>
                      </a:lnTo>
                      <a:lnTo>
                        <a:pt x="12575" y="37496"/>
                      </a:lnTo>
                      <a:lnTo>
                        <a:pt x="12596" y="37412"/>
                      </a:lnTo>
                      <a:lnTo>
                        <a:pt x="12659" y="37454"/>
                      </a:lnTo>
                      <a:lnTo>
                        <a:pt x="12701" y="37412"/>
                      </a:lnTo>
                      <a:lnTo>
                        <a:pt x="12785" y="37412"/>
                      </a:lnTo>
                      <a:lnTo>
                        <a:pt x="12868" y="37349"/>
                      </a:lnTo>
                      <a:lnTo>
                        <a:pt x="12826" y="37307"/>
                      </a:lnTo>
                      <a:lnTo>
                        <a:pt x="12764" y="37286"/>
                      </a:lnTo>
                      <a:lnTo>
                        <a:pt x="12805" y="37286"/>
                      </a:lnTo>
                      <a:cubicBezTo>
                        <a:pt x="12805" y="37286"/>
                        <a:pt x="12826" y="37307"/>
                        <a:pt x="12868" y="37307"/>
                      </a:cubicBezTo>
                      <a:cubicBezTo>
                        <a:pt x="12889" y="37307"/>
                        <a:pt x="12931" y="37286"/>
                        <a:pt x="12931" y="37286"/>
                      </a:cubicBezTo>
                      <a:lnTo>
                        <a:pt x="12994" y="37328"/>
                      </a:lnTo>
                      <a:lnTo>
                        <a:pt x="13036" y="37307"/>
                      </a:lnTo>
                      <a:lnTo>
                        <a:pt x="13015" y="37245"/>
                      </a:lnTo>
                      <a:lnTo>
                        <a:pt x="12847" y="37140"/>
                      </a:lnTo>
                      <a:lnTo>
                        <a:pt x="12931" y="37119"/>
                      </a:lnTo>
                      <a:lnTo>
                        <a:pt x="13036" y="37140"/>
                      </a:lnTo>
                      <a:lnTo>
                        <a:pt x="13098" y="37119"/>
                      </a:lnTo>
                      <a:lnTo>
                        <a:pt x="13161" y="37140"/>
                      </a:lnTo>
                      <a:lnTo>
                        <a:pt x="13161" y="37077"/>
                      </a:lnTo>
                      <a:lnTo>
                        <a:pt x="13119" y="37035"/>
                      </a:lnTo>
                      <a:lnTo>
                        <a:pt x="13161" y="37035"/>
                      </a:lnTo>
                      <a:lnTo>
                        <a:pt x="13161" y="36994"/>
                      </a:lnTo>
                      <a:lnTo>
                        <a:pt x="13119" y="36931"/>
                      </a:lnTo>
                      <a:lnTo>
                        <a:pt x="13203" y="36910"/>
                      </a:lnTo>
                      <a:lnTo>
                        <a:pt x="13203" y="36868"/>
                      </a:lnTo>
                      <a:lnTo>
                        <a:pt x="13203" y="36805"/>
                      </a:lnTo>
                      <a:lnTo>
                        <a:pt x="13057" y="36722"/>
                      </a:lnTo>
                      <a:lnTo>
                        <a:pt x="12910" y="36784"/>
                      </a:lnTo>
                      <a:lnTo>
                        <a:pt x="12701" y="36659"/>
                      </a:lnTo>
                      <a:lnTo>
                        <a:pt x="12701" y="36554"/>
                      </a:lnTo>
                      <a:lnTo>
                        <a:pt x="12910" y="36554"/>
                      </a:lnTo>
                      <a:lnTo>
                        <a:pt x="12680" y="36157"/>
                      </a:lnTo>
                      <a:lnTo>
                        <a:pt x="12408" y="35885"/>
                      </a:lnTo>
                      <a:lnTo>
                        <a:pt x="12052" y="35780"/>
                      </a:lnTo>
                      <a:lnTo>
                        <a:pt x="11989" y="35864"/>
                      </a:lnTo>
                      <a:lnTo>
                        <a:pt x="11822" y="35717"/>
                      </a:lnTo>
                      <a:lnTo>
                        <a:pt x="11843" y="35634"/>
                      </a:lnTo>
                      <a:lnTo>
                        <a:pt x="11738" y="35466"/>
                      </a:lnTo>
                      <a:lnTo>
                        <a:pt x="11508" y="35403"/>
                      </a:lnTo>
                      <a:lnTo>
                        <a:pt x="11571" y="35194"/>
                      </a:lnTo>
                      <a:lnTo>
                        <a:pt x="11634" y="34818"/>
                      </a:lnTo>
                      <a:lnTo>
                        <a:pt x="11550" y="34734"/>
                      </a:lnTo>
                      <a:lnTo>
                        <a:pt x="11529" y="34462"/>
                      </a:lnTo>
                      <a:lnTo>
                        <a:pt x="11634" y="34399"/>
                      </a:lnTo>
                      <a:lnTo>
                        <a:pt x="11780" y="34211"/>
                      </a:lnTo>
                      <a:lnTo>
                        <a:pt x="11780" y="34064"/>
                      </a:lnTo>
                      <a:lnTo>
                        <a:pt x="11864" y="33960"/>
                      </a:lnTo>
                      <a:lnTo>
                        <a:pt x="12178" y="34253"/>
                      </a:lnTo>
                      <a:lnTo>
                        <a:pt x="12199" y="34357"/>
                      </a:lnTo>
                      <a:lnTo>
                        <a:pt x="12387" y="34462"/>
                      </a:lnTo>
                      <a:lnTo>
                        <a:pt x="12575" y="34420"/>
                      </a:lnTo>
                      <a:lnTo>
                        <a:pt x="12554" y="34253"/>
                      </a:lnTo>
                      <a:lnTo>
                        <a:pt x="12617" y="34190"/>
                      </a:lnTo>
                      <a:lnTo>
                        <a:pt x="12492" y="33729"/>
                      </a:lnTo>
                      <a:lnTo>
                        <a:pt x="12680" y="33688"/>
                      </a:lnTo>
                      <a:lnTo>
                        <a:pt x="12868" y="33688"/>
                      </a:lnTo>
                      <a:lnTo>
                        <a:pt x="12868" y="33562"/>
                      </a:lnTo>
                      <a:lnTo>
                        <a:pt x="12785" y="33457"/>
                      </a:lnTo>
                      <a:lnTo>
                        <a:pt x="12805" y="33332"/>
                      </a:lnTo>
                      <a:lnTo>
                        <a:pt x="12994" y="33227"/>
                      </a:lnTo>
                      <a:lnTo>
                        <a:pt x="13077" y="33227"/>
                      </a:lnTo>
                      <a:lnTo>
                        <a:pt x="13119" y="33060"/>
                      </a:lnTo>
                      <a:lnTo>
                        <a:pt x="13203" y="32997"/>
                      </a:lnTo>
                      <a:lnTo>
                        <a:pt x="13329" y="33018"/>
                      </a:lnTo>
                      <a:lnTo>
                        <a:pt x="13349" y="32913"/>
                      </a:lnTo>
                      <a:lnTo>
                        <a:pt x="13329" y="32809"/>
                      </a:lnTo>
                      <a:lnTo>
                        <a:pt x="13349" y="32725"/>
                      </a:lnTo>
                      <a:lnTo>
                        <a:pt x="13538" y="32830"/>
                      </a:lnTo>
                      <a:lnTo>
                        <a:pt x="13663" y="32893"/>
                      </a:lnTo>
                      <a:lnTo>
                        <a:pt x="13642" y="32955"/>
                      </a:lnTo>
                      <a:lnTo>
                        <a:pt x="13559" y="33060"/>
                      </a:lnTo>
                      <a:lnTo>
                        <a:pt x="13621" y="33123"/>
                      </a:lnTo>
                      <a:lnTo>
                        <a:pt x="13726" y="33060"/>
                      </a:lnTo>
                      <a:lnTo>
                        <a:pt x="13747" y="32997"/>
                      </a:lnTo>
                      <a:lnTo>
                        <a:pt x="13831" y="32934"/>
                      </a:lnTo>
                      <a:lnTo>
                        <a:pt x="13831" y="33039"/>
                      </a:lnTo>
                      <a:lnTo>
                        <a:pt x="13914" y="32955"/>
                      </a:lnTo>
                      <a:lnTo>
                        <a:pt x="13935" y="32893"/>
                      </a:lnTo>
                      <a:lnTo>
                        <a:pt x="14040" y="32893"/>
                      </a:lnTo>
                      <a:lnTo>
                        <a:pt x="14165" y="32809"/>
                      </a:lnTo>
                      <a:lnTo>
                        <a:pt x="14270" y="32809"/>
                      </a:lnTo>
                      <a:lnTo>
                        <a:pt x="14312" y="32955"/>
                      </a:lnTo>
                      <a:lnTo>
                        <a:pt x="14458" y="33039"/>
                      </a:lnTo>
                      <a:lnTo>
                        <a:pt x="14668" y="32955"/>
                      </a:lnTo>
                      <a:lnTo>
                        <a:pt x="14772" y="32955"/>
                      </a:lnTo>
                      <a:lnTo>
                        <a:pt x="14814" y="33039"/>
                      </a:lnTo>
                      <a:lnTo>
                        <a:pt x="14898" y="33039"/>
                      </a:lnTo>
                      <a:lnTo>
                        <a:pt x="15002" y="33206"/>
                      </a:lnTo>
                      <a:lnTo>
                        <a:pt x="15128" y="33206"/>
                      </a:lnTo>
                      <a:lnTo>
                        <a:pt x="15233" y="33332"/>
                      </a:lnTo>
                      <a:lnTo>
                        <a:pt x="15400" y="33457"/>
                      </a:lnTo>
                      <a:lnTo>
                        <a:pt x="15463" y="33457"/>
                      </a:lnTo>
                      <a:lnTo>
                        <a:pt x="15526" y="33541"/>
                      </a:lnTo>
                      <a:lnTo>
                        <a:pt x="15526" y="33667"/>
                      </a:lnTo>
                      <a:lnTo>
                        <a:pt x="15609" y="33688"/>
                      </a:lnTo>
                      <a:lnTo>
                        <a:pt x="15672" y="33583"/>
                      </a:lnTo>
                      <a:lnTo>
                        <a:pt x="15672" y="33437"/>
                      </a:lnTo>
                      <a:lnTo>
                        <a:pt x="15777" y="33353"/>
                      </a:lnTo>
                      <a:lnTo>
                        <a:pt x="15860" y="33457"/>
                      </a:lnTo>
                      <a:lnTo>
                        <a:pt x="16070" y="33478"/>
                      </a:lnTo>
                      <a:lnTo>
                        <a:pt x="16153" y="33583"/>
                      </a:lnTo>
                      <a:lnTo>
                        <a:pt x="16258" y="33625"/>
                      </a:lnTo>
                      <a:lnTo>
                        <a:pt x="16383" y="33520"/>
                      </a:lnTo>
                      <a:lnTo>
                        <a:pt x="16383" y="33311"/>
                      </a:lnTo>
                      <a:lnTo>
                        <a:pt x="16509" y="33311"/>
                      </a:lnTo>
                      <a:lnTo>
                        <a:pt x="16509" y="33206"/>
                      </a:lnTo>
                      <a:lnTo>
                        <a:pt x="16614" y="33165"/>
                      </a:lnTo>
                      <a:lnTo>
                        <a:pt x="16697" y="33248"/>
                      </a:lnTo>
                      <a:lnTo>
                        <a:pt x="16760" y="33144"/>
                      </a:lnTo>
                      <a:lnTo>
                        <a:pt x="16886" y="33123"/>
                      </a:lnTo>
                      <a:lnTo>
                        <a:pt x="17032" y="33269"/>
                      </a:lnTo>
                      <a:lnTo>
                        <a:pt x="17074" y="33332"/>
                      </a:lnTo>
                      <a:lnTo>
                        <a:pt x="17220" y="33311"/>
                      </a:lnTo>
                      <a:lnTo>
                        <a:pt x="17199" y="33165"/>
                      </a:lnTo>
                      <a:lnTo>
                        <a:pt x="17283" y="33144"/>
                      </a:lnTo>
                      <a:lnTo>
                        <a:pt x="17409" y="33144"/>
                      </a:lnTo>
                      <a:lnTo>
                        <a:pt x="17451" y="33060"/>
                      </a:lnTo>
                      <a:lnTo>
                        <a:pt x="17597" y="33144"/>
                      </a:lnTo>
                      <a:lnTo>
                        <a:pt x="17660" y="33206"/>
                      </a:lnTo>
                      <a:lnTo>
                        <a:pt x="17639" y="33269"/>
                      </a:lnTo>
                      <a:lnTo>
                        <a:pt x="17555" y="33332"/>
                      </a:lnTo>
                      <a:lnTo>
                        <a:pt x="17660" y="33457"/>
                      </a:lnTo>
                      <a:lnTo>
                        <a:pt x="17764" y="33478"/>
                      </a:lnTo>
                      <a:lnTo>
                        <a:pt x="17827" y="33457"/>
                      </a:lnTo>
                      <a:lnTo>
                        <a:pt x="17911" y="33520"/>
                      </a:lnTo>
                      <a:lnTo>
                        <a:pt x="18078" y="33520"/>
                      </a:lnTo>
                      <a:lnTo>
                        <a:pt x="18287" y="33625"/>
                      </a:lnTo>
                      <a:lnTo>
                        <a:pt x="18434" y="33583"/>
                      </a:lnTo>
                      <a:lnTo>
                        <a:pt x="18476" y="33457"/>
                      </a:lnTo>
                      <a:lnTo>
                        <a:pt x="18476" y="33353"/>
                      </a:lnTo>
                      <a:lnTo>
                        <a:pt x="18539" y="33311"/>
                      </a:lnTo>
                      <a:lnTo>
                        <a:pt x="18706" y="33416"/>
                      </a:lnTo>
                      <a:lnTo>
                        <a:pt x="18873" y="33437"/>
                      </a:lnTo>
                      <a:lnTo>
                        <a:pt x="19062" y="33353"/>
                      </a:lnTo>
                      <a:lnTo>
                        <a:pt x="19103" y="33248"/>
                      </a:lnTo>
                      <a:lnTo>
                        <a:pt x="19083" y="32809"/>
                      </a:lnTo>
                      <a:lnTo>
                        <a:pt x="19020" y="32746"/>
                      </a:lnTo>
                      <a:lnTo>
                        <a:pt x="18852" y="32746"/>
                      </a:lnTo>
                      <a:lnTo>
                        <a:pt x="18748" y="32683"/>
                      </a:lnTo>
                      <a:lnTo>
                        <a:pt x="18706" y="32621"/>
                      </a:lnTo>
                      <a:lnTo>
                        <a:pt x="18580" y="32600"/>
                      </a:lnTo>
                      <a:lnTo>
                        <a:pt x="18497" y="32516"/>
                      </a:lnTo>
                      <a:lnTo>
                        <a:pt x="18371" y="32516"/>
                      </a:lnTo>
                      <a:lnTo>
                        <a:pt x="18371" y="32432"/>
                      </a:lnTo>
                      <a:lnTo>
                        <a:pt x="18350" y="32369"/>
                      </a:lnTo>
                      <a:lnTo>
                        <a:pt x="18371" y="32307"/>
                      </a:lnTo>
                      <a:lnTo>
                        <a:pt x="18476" y="32307"/>
                      </a:lnTo>
                      <a:lnTo>
                        <a:pt x="18497" y="32181"/>
                      </a:lnTo>
                      <a:lnTo>
                        <a:pt x="18580" y="32077"/>
                      </a:lnTo>
                      <a:lnTo>
                        <a:pt x="18559" y="31951"/>
                      </a:lnTo>
                      <a:lnTo>
                        <a:pt x="18476" y="31951"/>
                      </a:lnTo>
                      <a:lnTo>
                        <a:pt x="18476" y="31805"/>
                      </a:lnTo>
                      <a:lnTo>
                        <a:pt x="18601" y="31637"/>
                      </a:lnTo>
                      <a:lnTo>
                        <a:pt x="18748" y="31491"/>
                      </a:lnTo>
                      <a:lnTo>
                        <a:pt x="18978" y="31470"/>
                      </a:lnTo>
                      <a:lnTo>
                        <a:pt x="19083" y="31491"/>
                      </a:lnTo>
                      <a:lnTo>
                        <a:pt x="19166" y="31449"/>
                      </a:lnTo>
                      <a:lnTo>
                        <a:pt x="19166" y="31344"/>
                      </a:lnTo>
                      <a:lnTo>
                        <a:pt x="19062" y="31323"/>
                      </a:lnTo>
                      <a:lnTo>
                        <a:pt x="18978" y="31219"/>
                      </a:lnTo>
                      <a:lnTo>
                        <a:pt x="18873" y="31219"/>
                      </a:lnTo>
                      <a:lnTo>
                        <a:pt x="18790" y="31260"/>
                      </a:lnTo>
                      <a:lnTo>
                        <a:pt x="18685" y="31219"/>
                      </a:lnTo>
                      <a:lnTo>
                        <a:pt x="18539" y="31219"/>
                      </a:lnTo>
                      <a:lnTo>
                        <a:pt x="18539" y="31135"/>
                      </a:lnTo>
                      <a:lnTo>
                        <a:pt x="18580" y="31072"/>
                      </a:lnTo>
                      <a:lnTo>
                        <a:pt x="18748" y="31072"/>
                      </a:lnTo>
                      <a:lnTo>
                        <a:pt x="18685" y="30947"/>
                      </a:lnTo>
                      <a:lnTo>
                        <a:pt x="18539" y="30968"/>
                      </a:lnTo>
                      <a:lnTo>
                        <a:pt x="18434" y="30947"/>
                      </a:lnTo>
                      <a:lnTo>
                        <a:pt x="18476" y="30905"/>
                      </a:lnTo>
                      <a:lnTo>
                        <a:pt x="18434" y="30758"/>
                      </a:lnTo>
                      <a:lnTo>
                        <a:pt x="18476" y="30737"/>
                      </a:lnTo>
                      <a:lnTo>
                        <a:pt x="18601" y="30737"/>
                      </a:lnTo>
                      <a:lnTo>
                        <a:pt x="18664" y="30654"/>
                      </a:lnTo>
                      <a:lnTo>
                        <a:pt x="18748" y="30654"/>
                      </a:lnTo>
                      <a:lnTo>
                        <a:pt x="18769" y="30716"/>
                      </a:lnTo>
                      <a:lnTo>
                        <a:pt x="18894" y="30696"/>
                      </a:lnTo>
                      <a:lnTo>
                        <a:pt x="18999" y="30758"/>
                      </a:lnTo>
                      <a:lnTo>
                        <a:pt x="19062" y="30716"/>
                      </a:lnTo>
                      <a:lnTo>
                        <a:pt x="19062" y="30633"/>
                      </a:lnTo>
                      <a:lnTo>
                        <a:pt x="19166" y="30591"/>
                      </a:lnTo>
                      <a:lnTo>
                        <a:pt x="19271" y="30591"/>
                      </a:lnTo>
                      <a:lnTo>
                        <a:pt x="19334" y="30696"/>
                      </a:lnTo>
                      <a:lnTo>
                        <a:pt x="19396" y="30612"/>
                      </a:lnTo>
                      <a:lnTo>
                        <a:pt x="19396" y="30528"/>
                      </a:lnTo>
                      <a:lnTo>
                        <a:pt x="19606" y="30486"/>
                      </a:lnTo>
                      <a:lnTo>
                        <a:pt x="19731" y="30486"/>
                      </a:lnTo>
                      <a:lnTo>
                        <a:pt x="19899" y="30403"/>
                      </a:lnTo>
                      <a:lnTo>
                        <a:pt x="20045" y="30403"/>
                      </a:lnTo>
                      <a:lnTo>
                        <a:pt x="20066" y="30340"/>
                      </a:lnTo>
                      <a:lnTo>
                        <a:pt x="20233" y="30235"/>
                      </a:lnTo>
                      <a:lnTo>
                        <a:pt x="20359" y="30235"/>
                      </a:lnTo>
                      <a:lnTo>
                        <a:pt x="20443" y="30193"/>
                      </a:lnTo>
                      <a:lnTo>
                        <a:pt x="20526" y="30193"/>
                      </a:lnTo>
                      <a:lnTo>
                        <a:pt x="20589" y="30214"/>
                      </a:lnTo>
                      <a:lnTo>
                        <a:pt x="20652" y="30172"/>
                      </a:lnTo>
                      <a:lnTo>
                        <a:pt x="20652" y="30026"/>
                      </a:lnTo>
                      <a:lnTo>
                        <a:pt x="20736" y="29984"/>
                      </a:lnTo>
                      <a:lnTo>
                        <a:pt x="20861" y="29984"/>
                      </a:lnTo>
                      <a:lnTo>
                        <a:pt x="20882" y="29900"/>
                      </a:lnTo>
                      <a:lnTo>
                        <a:pt x="20966" y="29859"/>
                      </a:lnTo>
                      <a:lnTo>
                        <a:pt x="21008" y="29900"/>
                      </a:lnTo>
                      <a:lnTo>
                        <a:pt x="21091" y="29921"/>
                      </a:lnTo>
                      <a:lnTo>
                        <a:pt x="21196" y="29880"/>
                      </a:lnTo>
                      <a:lnTo>
                        <a:pt x="21321" y="29817"/>
                      </a:lnTo>
                      <a:lnTo>
                        <a:pt x="21572" y="29670"/>
                      </a:lnTo>
                      <a:lnTo>
                        <a:pt x="21614" y="29670"/>
                      </a:lnTo>
                      <a:lnTo>
                        <a:pt x="21677" y="29649"/>
                      </a:lnTo>
                      <a:lnTo>
                        <a:pt x="21803" y="29608"/>
                      </a:lnTo>
                      <a:lnTo>
                        <a:pt x="21886" y="29503"/>
                      </a:lnTo>
                      <a:lnTo>
                        <a:pt x="21949" y="29545"/>
                      </a:lnTo>
                      <a:lnTo>
                        <a:pt x="22116" y="29503"/>
                      </a:lnTo>
                      <a:lnTo>
                        <a:pt x="22116" y="29440"/>
                      </a:lnTo>
                      <a:lnTo>
                        <a:pt x="22054" y="29356"/>
                      </a:lnTo>
                      <a:lnTo>
                        <a:pt x="22116" y="29336"/>
                      </a:lnTo>
                      <a:lnTo>
                        <a:pt x="22284" y="29336"/>
                      </a:lnTo>
                      <a:lnTo>
                        <a:pt x="22305" y="29231"/>
                      </a:lnTo>
                      <a:lnTo>
                        <a:pt x="22409" y="29168"/>
                      </a:lnTo>
                      <a:lnTo>
                        <a:pt x="22472" y="29168"/>
                      </a:lnTo>
                      <a:lnTo>
                        <a:pt x="22556" y="29147"/>
                      </a:lnTo>
                      <a:lnTo>
                        <a:pt x="22681" y="29189"/>
                      </a:lnTo>
                      <a:lnTo>
                        <a:pt x="22849" y="29168"/>
                      </a:lnTo>
                      <a:lnTo>
                        <a:pt x="22974" y="29273"/>
                      </a:lnTo>
                      <a:lnTo>
                        <a:pt x="23100" y="29273"/>
                      </a:lnTo>
                      <a:lnTo>
                        <a:pt x="23246" y="29210"/>
                      </a:lnTo>
                      <a:lnTo>
                        <a:pt x="23372" y="29210"/>
                      </a:lnTo>
                      <a:lnTo>
                        <a:pt x="23414" y="29356"/>
                      </a:lnTo>
                      <a:lnTo>
                        <a:pt x="23477" y="29377"/>
                      </a:lnTo>
                      <a:lnTo>
                        <a:pt x="23539" y="29503"/>
                      </a:lnTo>
                      <a:lnTo>
                        <a:pt x="23602" y="29608"/>
                      </a:lnTo>
                      <a:lnTo>
                        <a:pt x="23686" y="29670"/>
                      </a:lnTo>
                      <a:lnTo>
                        <a:pt x="23686" y="29712"/>
                      </a:lnTo>
                      <a:lnTo>
                        <a:pt x="23665" y="29817"/>
                      </a:lnTo>
                      <a:lnTo>
                        <a:pt x="23686" y="29921"/>
                      </a:lnTo>
                      <a:lnTo>
                        <a:pt x="23686" y="29984"/>
                      </a:lnTo>
                      <a:lnTo>
                        <a:pt x="23602" y="30005"/>
                      </a:lnTo>
                      <a:lnTo>
                        <a:pt x="23665" y="30110"/>
                      </a:lnTo>
                      <a:lnTo>
                        <a:pt x="23749" y="30152"/>
                      </a:lnTo>
                      <a:lnTo>
                        <a:pt x="23874" y="30089"/>
                      </a:lnTo>
                      <a:lnTo>
                        <a:pt x="23937" y="30152"/>
                      </a:lnTo>
                      <a:lnTo>
                        <a:pt x="24000" y="30131"/>
                      </a:lnTo>
                      <a:lnTo>
                        <a:pt x="24021" y="30026"/>
                      </a:lnTo>
                      <a:lnTo>
                        <a:pt x="24104" y="30005"/>
                      </a:lnTo>
                      <a:lnTo>
                        <a:pt x="24125" y="30110"/>
                      </a:lnTo>
                      <a:lnTo>
                        <a:pt x="24209" y="30110"/>
                      </a:lnTo>
                      <a:lnTo>
                        <a:pt x="24230" y="30026"/>
                      </a:lnTo>
                      <a:lnTo>
                        <a:pt x="24188" y="29921"/>
                      </a:lnTo>
                      <a:lnTo>
                        <a:pt x="24209" y="29900"/>
                      </a:lnTo>
                      <a:lnTo>
                        <a:pt x="24418" y="30026"/>
                      </a:lnTo>
                      <a:lnTo>
                        <a:pt x="24439" y="30214"/>
                      </a:lnTo>
                      <a:lnTo>
                        <a:pt x="24523" y="30340"/>
                      </a:lnTo>
                      <a:lnTo>
                        <a:pt x="24606" y="30340"/>
                      </a:lnTo>
                      <a:lnTo>
                        <a:pt x="24669" y="30256"/>
                      </a:lnTo>
                      <a:lnTo>
                        <a:pt x="24627" y="30235"/>
                      </a:lnTo>
                      <a:lnTo>
                        <a:pt x="24606" y="30193"/>
                      </a:lnTo>
                      <a:lnTo>
                        <a:pt x="24732" y="30152"/>
                      </a:lnTo>
                      <a:lnTo>
                        <a:pt x="24941" y="30256"/>
                      </a:lnTo>
                      <a:lnTo>
                        <a:pt x="25025" y="30256"/>
                      </a:lnTo>
                      <a:lnTo>
                        <a:pt x="25088" y="30193"/>
                      </a:lnTo>
                      <a:lnTo>
                        <a:pt x="25150" y="30214"/>
                      </a:lnTo>
                      <a:lnTo>
                        <a:pt x="25088" y="30319"/>
                      </a:lnTo>
                      <a:lnTo>
                        <a:pt x="25025" y="30361"/>
                      </a:lnTo>
                      <a:lnTo>
                        <a:pt x="25025" y="30528"/>
                      </a:lnTo>
                      <a:lnTo>
                        <a:pt x="25088" y="30633"/>
                      </a:lnTo>
                      <a:lnTo>
                        <a:pt x="25171" y="30633"/>
                      </a:lnTo>
                      <a:lnTo>
                        <a:pt x="25255" y="30549"/>
                      </a:lnTo>
                      <a:lnTo>
                        <a:pt x="25381" y="30528"/>
                      </a:lnTo>
                      <a:lnTo>
                        <a:pt x="25611" y="30570"/>
                      </a:lnTo>
                      <a:lnTo>
                        <a:pt x="25673" y="30612"/>
                      </a:lnTo>
                      <a:lnTo>
                        <a:pt x="25757" y="30549"/>
                      </a:lnTo>
                      <a:lnTo>
                        <a:pt x="25715" y="30424"/>
                      </a:lnTo>
                      <a:lnTo>
                        <a:pt x="25820" y="30361"/>
                      </a:lnTo>
                      <a:lnTo>
                        <a:pt x="25987" y="30340"/>
                      </a:lnTo>
                      <a:lnTo>
                        <a:pt x="26092" y="30256"/>
                      </a:lnTo>
                      <a:lnTo>
                        <a:pt x="26134" y="30152"/>
                      </a:lnTo>
                      <a:lnTo>
                        <a:pt x="26217" y="30089"/>
                      </a:lnTo>
                      <a:lnTo>
                        <a:pt x="26217" y="30005"/>
                      </a:lnTo>
                      <a:lnTo>
                        <a:pt x="26343" y="29880"/>
                      </a:lnTo>
                      <a:lnTo>
                        <a:pt x="26448" y="29838"/>
                      </a:lnTo>
                      <a:lnTo>
                        <a:pt x="26531" y="29733"/>
                      </a:lnTo>
                      <a:lnTo>
                        <a:pt x="26657" y="29712"/>
                      </a:lnTo>
                      <a:lnTo>
                        <a:pt x="26824" y="29670"/>
                      </a:lnTo>
                      <a:lnTo>
                        <a:pt x="26866" y="29712"/>
                      </a:lnTo>
                      <a:lnTo>
                        <a:pt x="26866" y="29817"/>
                      </a:lnTo>
                      <a:lnTo>
                        <a:pt x="27138" y="29900"/>
                      </a:lnTo>
                      <a:lnTo>
                        <a:pt x="27054" y="29921"/>
                      </a:lnTo>
                      <a:lnTo>
                        <a:pt x="27117" y="30005"/>
                      </a:lnTo>
                      <a:lnTo>
                        <a:pt x="28163" y="30800"/>
                      </a:lnTo>
                      <a:lnTo>
                        <a:pt x="29565" y="32579"/>
                      </a:lnTo>
                      <a:lnTo>
                        <a:pt x="29712" y="32537"/>
                      </a:lnTo>
                      <a:lnTo>
                        <a:pt x="29816" y="32495"/>
                      </a:lnTo>
                      <a:lnTo>
                        <a:pt x="29837" y="32411"/>
                      </a:lnTo>
                      <a:lnTo>
                        <a:pt x="29816" y="32390"/>
                      </a:lnTo>
                      <a:lnTo>
                        <a:pt x="29816" y="32265"/>
                      </a:lnTo>
                      <a:lnTo>
                        <a:pt x="29879" y="32202"/>
                      </a:lnTo>
                      <a:lnTo>
                        <a:pt x="30047" y="32286"/>
                      </a:lnTo>
                      <a:lnTo>
                        <a:pt x="30026" y="32369"/>
                      </a:lnTo>
                      <a:lnTo>
                        <a:pt x="30026" y="32432"/>
                      </a:lnTo>
                      <a:lnTo>
                        <a:pt x="30151" y="32474"/>
                      </a:lnTo>
                      <a:lnTo>
                        <a:pt x="30214" y="32537"/>
                      </a:lnTo>
                      <a:lnTo>
                        <a:pt x="30319" y="32537"/>
                      </a:lnTo>
                      <a:lnTo>
                        <a:pt x="30402" y="32495"/>
                      </a:lnTo>
                      <a:lnTo>
                        <a:pt x="30507" y="32474"/>
                      </a:lnTo>
                      <a:lnTo>
                        <a:pt x="30674" y="32537"/>
                      </a:lnTo>
                      <a:lnTo>
                        <a:pt x="30800" y="32495"/>
                      </a:lnTo>
                      <a:lnTo>
                        <a:pt x="30904" y="32516"/>
                      </a:lnTo>
                      <a:lnTo>
                        <a:pt x="31009" y="32474"/>
                      </a:lnTo>
                      <a:lnTo>
                        <a:pt x="31030" y="32411"/>
                      </a:lnTo>
                      <a:lnTo>
                        <a:pt x="31009" y="32369"/>
                      </a:lnTo>
                      <a:lnTo>
                        <a:pt x="31030" y="32307"/>
                      </a:lnTo>
                      <a:lnTo>
                        <a:pt x="31218" y="32286"/>
                      </a:lnTo>
                      <a:lnTo>
                        <a:pt x="31427" y="32286"/>
                      </a:lnTo>
                      <a:lnTo>
                        <a:pt x="31616" y="32328"/>
                      </a:lnTo>
                      <a:lnTo>
                        <a:pt x="31783" y="32474"/>
                      </a:lnTo>
                      <a:lnTo>
                        <a:pt x="31888" y="32621"/>
                      </a:lnTo>
                      <a:lnTo>
                        <a:pt x="31951" y="32746"/>
                      </a:lnTo>
                      <a:lnTo>
                        <a:pt x="32013" y="32746"/>
                      </a:lnTo>
                      <a:lnTo>
                        <a:pt x="32139" y="32788"/>
                      </a:lnTo>
                      <a:lnTo>
                        <a:pt x="32264" y="32851"/>
                      </a:lnTo>
                      <a:lnTo>
                        <a:pt x="32327" y="32851"/>
                      </a:lnTo>
                      <a:lnTo>
                        <a:pt x="32390" y="32913"/>
                      </a:lnTo>
                      <a:lnTo>
                        <a:pt x="32390" y="32997"/>
                      </a:lnTo>
                      <a:lnTo>
                        <a:pt x="32369" y="33039"/>
                      </a:lnTo>
                      <a:lnTo>
                        <a:pt x="32369" y="33144"/>
                      </a:lnTo>
                      <a:lnTo>
                        <a:pt x="32390" y="33227"/>
                      </a:lnTo>
                      <a:lnTo>
                        <a:pt x="32453" y="33269"/>
                      </a:lnTo>
                      <a:lnTo>
                        <a:pt x="32474" y="33311"/>
                      </a:lnTo>
                      <a:lnTo>
                        <a:pt x="32536" y="33311"/>
                      </a:lnTo>
                      <a:lnTo>
                        <a:pt x="32641" y="33353"/>
                      </a:lnTo>
                      <a:lnTo>
                        <a:pt x="32704" y="33416"/>
                      </a:lnTo>
                      <a:lnTo>
                        <a:pt x="32746" y="33353"/>
                      </a:lnTo>
                      <a:lnTo>
                        <a:pt x="32850" y="33311"/>
                      </a:lnTo>
                      <a:lnTo>
                        <a:pt x="33101" y="33269"/>
                      </a:lnTo>
                      <a:lnTo>
                        <a:pt x="33227" y="33248"/>
                      </a:lnTo>
                      <a:lnTo>
                        <a:pt x="33290" y="33144"/>
                      </a:lnTo>
                      <a:lnTo>
                        <a:pt x="33394" y="33102"/>
                      </a:lnTo>
                      <a:lnTo>
                        <a:pt x="33436" y="33123"/>
                      </a:lnTo>
                      <a:lnTo>
                        <a:pt x="33394" y="33248"/>
                      </a:lnTo>
                      <a:lnTo>
                        <a:pt x="33415" y="33353"/>
                      </a:lnTo>
                      <a:lnTo>
                        <a:pt x="33499" y="33374"/>
                      </a:lnTo>
                      <a:lnTo>
                        <a:pt x="33624" y="33478"/>
                      </a:lnTo>
                      <a:lnTo>
                        <a:pt x="33792" y="33541"/>
                      </a:lnTo>
                      <a:lnTo>
                        <a:pt x="33813" y="33562"/>
                      </a:lnTo>
                      <a:lnTo>
                        <a:pt x="33896" y="33562"/>
                      </a:lnTo>
                      <a:lnTo>
                        <a:pt x="34001" y="33625"/>
                      </a:lnTo>
                      <a:lnTo>
                        <a:pt x="34043" y="33625"/>
                      </a:lnTo>
                      <a:lnTo>
                        <a:pt x="34043" y="33583"/>
                      </a:lnTo>
                      <a:lnTo>
                        <a:pt x="34127" y="33374"/>
                      </a:lnTo>
                      <a:lnTo>
                        <a:pt x="34231" y="33332"/>
                      </a:lnTo>
                      <a:lnTo>
                        <a:pt x="34482" y="33332"/>
                      </a:lnTo>
                      <a:lnTo>
                        <a:pt x="34524" y="33269"/>
                      </a:lnTo>
                      <a:lnTo>
                        <a:pt x="34629" y="33165"/>
                      </a:lnTo>
                      <a:lnTo>
                        <a:pt x="34796" y="33102"/>
                      </a:lnTo>
                      <a:lnTo>
                        <a:pt x="34796" y="32997"/>
                      </a:lnTo>
                      <a:lnTo>
                        <a:pt x="34859" y="32893"/>
                      </a:lnTo>
                      <a:lnTo>
                        <a:pt x="35005" y="32809"/>
                      </a:lnTo>
                      <a:lnTo>
                        <a:pt x="35005" y="32725"/>
                      </a:lnTo>
                      <a:lnTo>
                        <a:pt x="35110" y="32621"/>
                      </a:lnTo>
                      <a:lnTo>
                        <a:pt x="35215" y="32600"/>
                      </a:lnTo>
                      <a:lnTo>
                        <a:pt x="35298" y="32495"/>
                      </a:lnTo>
                      <a:lnTo>
                        <a:pt x="35361" y="32432"/>
                      </a:lnTo>
                      <a:lnTo>
                        <a:pt x="35298" y="32390"/>
                      </a:lnTo>
                      <a:lnTo>
                        <a:pt x="35298" y="32307"/>
                      </a:lnTo>
                      <a:lnTo>
                        <a:pt x="35319" y="32265"/>
                      </a:lnTo>
                      <a:lnTo>
                        <a:pt x="35508" y="32307"/>
                      </a:lnTo>
                      <a:lnTo>
                        <a:pt x="35591" y="32265"/>
                      </a:lnTo>
                      <a:lnTo>
                        <a:pt x="35633" y="32097"/>
                      </a:lnTo>
                      <a:lnTo>
                        <a:pt x="35717" y="32077"/>
                      </a:lnTo>
                      <a:lnTo>
                        <a:pt x="35926" y="32056"/>
                      </a:lnTo>
                      <a:lnTo>
                        <a:pt x="36031" y="32014"/>
                      </a:lnTo>
                      <a:lnTo>
                        <a:pt x="36261" y="32014"/>
                      </a:lnTo>
                      <a:lnTo>
                        <a:pt x="36345" y="31972"/>
                      </a:lnTo>
                      <a:lnTo>
                        <a:pt x="36365" y="31972"/>
                      </a:lnTo>
                      <a:lnTo>
                        <a:pt x="36449" y="32077"/>
                      </a:lnTo>
                      <a:lnTo>
                        <a:pt x="36449" y="32160"/>
                      </a:lnTo>
                      <a:lnTo>
                        <a:pt x="36533" y="32223"/>
                      </a:lnTo>
                      <a:lnTo>
                        <a:pt x="36658" y="32223"/>
                      </a:lnTo>
                      <a:lnTo>
                        <a:pt x="36700" y="32202"/>
                      </a:lnTo>
                      <a:lnTo>
                        <a:pt x="36805" y="32202"/>
                      </a:lnTo>
                      <a:lnTo>
                        <a:pt x="36889" y="32160"/>
                      </a:lnTo>
                      <a:lnTo>
                        <a:pt x="37077" y="32160"/>
                      </a:lnTo>
                      <a:lnTo>
                        <a:pt x="37098" y="32223"/>
                      </a:lnTo>
                      <a:lnTo>
                        <a:pt x="37119" y="32328"/>
                      </a:lnTo>
                      <a:lnTo>
                        <a:pt x="37161" y="32411"/>
                      </a:lnTo>
                      <a:lnTo>
                        <a:pt x="37453" y="32579"/>
                      </a:lnTo>
                      <a:lnTo>
                        <a:pt x="37537" y="32641"/>
                      </a:lnTo>
                      <a:lnTo>
                        <a:pt x="37746" y="32746"/>
                      </a:lnTo>
                      <a:lnTo>
                        <a:pt x="37830" y="32704"/>
                      </a:lnTo>
                      <a:lnTo>
                        <a:pt x="37935" y="32641"/>
                      </a:lnTo>
                      <a:lnTo>
                        <a:pt x="38060" y="32579"/>
                      </a:lnTo>
                      <a:lnTo>
                        <a:pt x="38165" y="32579"/>
                      </a:lnTo>
                      <a:lnTo>
                        <a:pt x="38269" y="32600"/>
                      </a:lnTo>
                      <a:lnTo>
                        <a:pt x="38353" y="32641"/>
                      </a:lnTo>
                      <a:lnTo>
                        <a:pt x="38437" y="32621"/>
                      </a:lnTo>
                      <a:lnTo>
                        <a:pt x="38688" y="32621"/>
                      </a:lnTo>
                      <a:lnTo>
                        <a:pt x="38793" y="32683"/>
                      </a:lnTo>
                      <a:lnTo>
                        <a:pt x="38897" y="32683"/>
                      </a:lnTo>
                      <a:lnTo>
                        <a:pt x="38939" y="32641"/>
                      </a:lnTo>
                      <a:lnTo>
                        <a:pt x="39044" y="32683"/>
                      </a:lnTo>
                      <a:lnTo>
                        <a:pt x="39211" y="32641"/>
                      </a:lnTo>
                      <a:lnTo>
                        <a:pt x="39316" y="32474"/>
                      </a:lnTo>
                      <a:lnTo>
                        <a:pt x="39274" y="32390"/>
                      </a:lnTo>
                      <a:lnTo>
                        <a:pt x="39169" y="32307"/>
                      </a:lnTo>
                      <a:lnTo>
                        <a:pt x="39169" y="32118"/>
                      </a:lnTo>
                      <a:lnTo>
                        <a:pt x="39190" y="31951"/>
                      </a:lnTo>
                      <a:lnTo>
                        <a:pt x="39169" y="31867"/>
                      </a:lnTo>
                      <a:lnTo>
                        <a:pt x="39065" y="31846"/>
                      </a:lnTo>
                      <a:lnTo>
                        <a:pt x="39002" y="31763"/>
                      </a:lnTo>
                      <a:lnTo>
                        <a:pt x="38834" y="31700"/>
                      </a:lnTo>
                      <a:lnTo>
                        <a:pt x="38772" y="31574"/>
                      </a:lnTo>
                      <a:lnTo>
                        <a:pt x="38772" y="31281"/>
                      </a:lnTo>
                      <a:lnTo>
                        <a:pt x="38876" y="31156"/>
                      </a:lnTo>
                      <a:lnTo>
                        <a:pt x="38876" y="31072"/>
                      </a:lnTo>
                      <a:lnTo>
                        <a:pt x="38939" y="30968"/>
                      </a:lnTo>
                      <a:lnTo>
                        <a:pt x="39044" y="30947"/>
                      </a:lnTo>
                      <a:lnTo>
                        <a:pt x="39086" y="30968"/>
                      </a:lnTo>
                      <a:lnTo>
                        <a:pt x="39148" y="30863"/>
                      </a:lnTo>
                      <a:lnTo>
                        <a:pt x="39106" y="30758"/>
                      </a:lnTo>
                      <a:lnTo>
                        <a:pt x="39148" y="30696"/>
                      </a:lnTo>
                      <a:lnTo>
                        <a:pt x="39211" y="30633"/>
                      </a:lnTo>
                      <a:lnTo>
                        <a:pt x="39316" y="30633"/>
                      </a:lnTo>
                      <a:lnTo>
                        <a:pt x="39399" y="30696"/>
                      </a:lnTo>
                      <a:lnTo>
                        <a:pt x="39567" y="30737"/>
                      </a:lnTo>
                      <a:lnTo>
                        <a:pt x="39713" y="30821"/>
                      </a:lnTo>
                      <a:lnTo>
                        <a:pt x="39734" y="30863"/>
                      </a:lnTo>
                      <a:lnTo>
                        <a:pt x="39881" y="30926"/>
                      </a:lnTo>
                      <a:lnTo>
                        <a:pt x="40236" y="30926"/>
                      </a:lnTo>
                      <a:lnTo>
                        <a:pt x="40320" y="30968"/>
                      </a:lnTo>
                      <a:lnTo>
                        <a:pt x="40362" y="31030"/>
                      </a:lnTo>
                      <a:lnTo>
                        <a:pt x="40529" y="31051"/>
                      </a:lnTo>
                      <a:lnTo>
                        <a:pt x="40613" y="31114"/>
                      </a:lnTo>
                      <a:lnTo>
                        <a:pt x="40718" y="31135"/>
                      </a:lnTo>
                      <a:lnTo>
                        <a:pt x="40948" y="31135"/>
                      </a:lnTo>
                      <a:lnTo>
                        <a:pt x="41031" y="31156"/>
                      </a:lnTo>
                      <a:lnTo>
                        <a:pt x="41073" y="31240"/>
                      </a:lnTo>
                      <a:lnTo>
                        <a:pt x="41073" y="31323"/>
                      </a:lnTo>
                      <a:lnTo>
                        <a:pt x="41136" y="31386"/>
                      </a:lnTo>
                      <a:lnTo>
                        <a:pt x="41136" y="31470"/>
                      </a:lnTo>
                      <a:lnTo>
                        <a:pt x="41178" y="31533"/>
                      </a:lnTo>
                      <a:lnTo>
                        <a:pt x="41241" y="31658"/>
                      </a:lnTo>
                      <a:lnTo>
                        <a:pt x="41241" y="31763"/>
                      </a:lnTo>
                      <a:lnTo>
                        <a:pt x="41303" y="31805"/>
                      </a:lnTo>
                      <a:lnTo>
                        <a:pt x="41387" y="31805"/>
                      </a:lnTo>
                      <a:lnTo>
                        <a:pt x="41492" y="31909"/>
                      </a:lnTo>
                      <a:lnTo>
                        <a:pt x="41513" y="31972"/>
                      </a:lnTo>
                      <a:lnTo>
                        <a:pt x="41680" y="32014"/>
                      </a:lnTo>
                      <a:lnTo>
                        <a:pt x="41868" y="32118"/>
                      </a:lnTo>
                      <a:lnTo>
                        <a:pt x="41931" y="32118"/>
                      </a:lnTo>
                      <a:lnTo>
                        <a:pt x="41994" y="32077"/>
                      </a:lnTo>
                      <a:lnTo>
                        <a:pt x="42182" y="32077"/>
                      </a:lnTo>
                      <a:lnTo>
                        <a:pt x="42245" y="32014"/>
                      </a:lnTo>
                      <a:lnTo>
                        <a:pt x="42329" y="32014"/>
                      </a:lnTo>
                      <a:lnTo>
                        <a:pt x="42412" y="32056"/>
                      </a:lnTo>
                      <a:lnTo>
                        <a:pt x="42496" y="32014"/>
                      </a:lnTo>
                      <a:lnTo>
                        <a:pt x="42601" y="31909"/>
                      </a:lnTo>
                      <a:lnTo>
                        <a:pt x="42747" y="31867"/>
                      </a:lnTo>
                      <a:lnTo>
                        <a:pt x="42977" y="31846"/>
                      </a:lnTo>
                      <a:lnTo>
                        <a:pt x="43124" y="31763"/>
                      </a:lnTo>
                      <a:lnTo>
                        <a:pt x="43270" y="31763"/>
                      </a:lnTo>
                      <a:lnTo>
                        <a:pt x="43396" y="31700"/>
                      </a:lnTo>
                      <a:lnTo>
                        <a:pt x="43542" y="31784"/>
                      </a:lnTo>
                      <a:lnTo>
                        <a:pt x="43710" y="31805"/>
                      </a:lnTo>
                      <a:lnTo>
                        <a:pt x="43961" y="31805"/>
                      </a:lnTo>
                      <a:lnTo>
                        <a:pt x="44065" y="31972"/>
                      </a:lnTo>
                      <a:lnTo>
                        <a:pt x="44275" y="32056"/>
                      </a:lnTo>
                      <a:lnTo>
                        <a:pt x="44421" y="32056"/>
                      </a:lnTo>
                      <a:lnTo>
                        <a:pt x="44547" y="32014"/>
                      </a:lnTo>
                      <a:lnTo>
                        <a:pt x="44609" y="32077"/>
                      </a:lnTo>
                      <a:lnTo>
                        <a:pt x="44651" y="32265"/>
                      </a:lnTo>
                      <a:lnTo>
                        <a:pt x="44756" y="32328"/>
                      </a:lnTo>
                      <a:lnTo>
                        <a:pt x="44840" y="32390"/>
                      </a:lnTo>
                      <a:lnTo>
                        <a:pt x="44923" y="32411"/>
                      </a:lnTo>
                      <a:lnTo>
                        <a:pt x="45028" y="32516"/>
                      </a:lnTo>
                      <a:lnTo>
                        <a:pt x="45112" y="32516"/>
                      </a:lnTo>
                      <a:lnTo>
                        <a:pt x="45363" y="32495"/>
                      </a:lnTo>
                      <a:lnTo>
                        <a:pt x="45593" y="32579"/>
                      </a:lnTo>
                      <a:lnTo>
                        <a:pt x="45948" y="32579"/>
                      </a:lnTo>
                      <a:lnTo>
                        <a:pt x="46095" y="32537"/>
                      </a:lnTo>
                      <a:lnTo>
                        <a:pt x="46158" y="32495"/>
                      </a:lnTo>
                      <a:lnTo>
                        <a:pt x="46283" y="32495"/>
                      </a:lnTo>
                      <a:lnTo>
                        <a:pt x="46388" y="32537"/>
                      </a:lnTo>
                      <a:lnTo>
                        <a:pt x="46472" y="32537"/>
                      </a:lnTo>
                      <a:lnTo>
                        <a:pt x="46534" y="32411"/>
                      </a:lnTo>
                      <a:lnTo>
                        <a:pt x="46744" y="32286"/>
                      </a:lnTo>
                      <a:lnTo>
                        <a:pt x="46890" y="32286"/>
                      </a:lnTo>
                      <a:lnTo>
                        <a:pt x="46953" y="32181"/>
                      </a:lnTo>
                      <a:lnTo>
                        <a:pt x="47329" y="32181"/>
                      </a:lnTo>
                      <a:lnTo>
                        <a:pt x="47434" y="32077"/>
                      </a:lnTo>
                      <a:lnTo>
                        <a:pt x="47455" y="31972"/>
                      </a:lnTo>
                      <a:lnTo>
                        <a:pt x="47455" y="31909"/>
                      </a:lnTo>
                      <a:lnTo>
                        <a:pt x="47539" y="31805"/>
                      </a:lnTo>
                      <a:lnTo>
                        <a:pt x="47664" y="31763"/>
                      </a:lnTo>
                      <a:lnTo>
                        <a:pt x="47748" y="31679"/>
                      </a:lnTo>
                      <a:lnTo>
                        <a:pt x="47790" y="31553"/>
                      </a:lnTo>
                      <a:lnTo>
                        <a:pt x="47873" y="31470"/>
                      </a:lnTo>
                      <a:lnTo>
                        <a:pt x="47978" y="31470"/>
                      </a:lnTo>
                      <a:lnTo>
                        <a:pt x="47999" y="31491"/>
                      </a:lnTo>
                      <a:lnTo>
                        <a:pt x="48187" y="31449"/>
                      </a:lnTo>
                      <a:lnTo>
                        <a:pt x="48292" y="31449"/>
                      </a:lnTo>
                      <a:lnTo>
                        <a:pt x="48417" y="31533"/>
                      </a:lnTo>
                      <a:lnTo>
                        <a:pt x="48501" y="31637"/>
                      </a:lnTo>
                      <a:lnTo>
                        <a:pt x="48585" y="31658"/>
                      </a:lnTo>
                      <a:lnTo>
                        <a:pt x="48689" y="31595"/>
                      </a:lnTo>
                      <a:lnTo>
                        <a:pt x="48731" y="31658"/>
                      </a:lnTo>
                      <a:lnTo>
                        <a:pt x="48836" y="31658"/>
                      </a:lnTo>
                      <a:lnTo>
                        <a:pt x="48982" y="31574"/>
                      </a:lnTo>
                      <a:lnTo>
                        <a:pt x="48982" y="31533"/>
                      </a:lnTo>
                      <a:lnTo>
                        <a:pt x="49150" y="31491"/>
                      </a:lnTo>
                      <a:lnTo>
                        <a:pt x="49359" y="31574"/>
                      </a:lnTo>
                      <a:lnTo>
                        <a:pt x="49422" y="31637"/>
                      </a:lnTo>
                      <a:lnTo>
                        <a:pt x="49464" y="31595"/>
                      </a:lnTo>
                      <a:lnTo>
                        <a:pt x="49547" y="31595"/>
                      </a:lnTo>
                      <a:lnTo>
                        <a:pt x="49568" y="31658"/>
                      </a:lnTo>
                      <a:lnTo>
                        <a:pt x="49673" y="31637"/>
                      </a:lnTo>
                      <a:lnTo>
                        <a:pt x="49840" y="31658"/>
                      </a:lnTo>
                      <a:lnTo>
                        <a:pt x="49924" y="31742"/>
                      </a:lnTo>
                      <a:lnTo>
                        <a:pt x="49966" y="31742"/>
                      </a:lnTo>
                      <a:lnTo>
                        <a:pt x="50259" y="31470"/>
                      </a:lnTo>
                      <a:lnTo>
                        <a:pt x="50384" y="31365"/>
                      </a:lnTo>
                      <a:lnTo>
                        <a:pt x="50594" y="31344"/>
                      </a:lnTo>
                      <a:lnTo>
                        <a:pt x="50677" y="31260"/>
                      </a:lnTo>
                      <a:lnTo>
                        <a:pt x="50698" y="31156"/>
                      </a:lnTo>
                      <a:lnTo>
                        <a:pt x="50677" y="31030"/>
                      </a:lnTo>
                      <a:lnTo>
                        <a:pt x="50614" y="31009"/>
                      </a:lnTo>
                      <a:lnTo>
                        <a:pt x="50573" y="31030"/>
                      </a:lnTo>
                      <a:lnTo>
                        <a:pt x="50510" y="31009"/>
                      </a:lnTo>
                      <a:lnTo>
                        <a:pt x="50468" y="31009"/>
                      </a:lnTo>
                      <a:lnTo>
                        <a:pt x="50468" y="30842"/>
                      </a:lnTo>
                      <a:lnTo>
                        <a:pt x="50489" y="30800"/>
                      </a:lnTo>
                      <a:lnTo>
                        <a:pt x="50489" y="30633"/>
                      </a:lnTo>
                      <a:lnTo>
                        <a:pt x="50447" y="30528"/>
                      </a:lnTo>
                      <a:lnTo>
                        <a:pt x="50468" y="30444"/>
                      </a:lnTo>
                      <a:lnTo>
                        <a:pt x="50552" y="30424"/>
                      </a:lnTo>
                      <a:lnTo>
                        <a:pt x="50552" y="30319"/>
                      </a:lnTo>
                      <a:lnTo>
                        <a:pt x="50468" y="30235"/>
                      </a:lnTo>
                      <a:lnTo>
                        <a:pt x="50447" y="30110"/>
                      </a:lnTo>
                      <a:lnTo>
                        <a:pt x="50468" y="30068"/>
                      </a:lnTo>
                      <a:lnTo>
                        <a:pt x="50405" y="29963"/>
                      </a:lnTo>
                      <a:lnTo>
                        <a:pt x="50405" y="29859"/>
                      </a:lnTo>
                      <a:lnTo>
                        <a:pt x="50489" y="29754"/>
                      </a:lnTo>
                      <a:lnTo>
                        <a:pt x="50573" y="29691"/>
                      </a:lnTo>
                      <a:lnTo>
                        <a:pt x="50594" y="29566"/>
                      </a:lnTo>
                      <a:lnTo>
                        <a:pt x="50677" y="29461"/>
                      </a:lnTo>
                      <a:lnTo>
                        <a:pt x="50761" y="29398"/>
                      </a:lnTo>
                      <a:lnTo>
                        <a:pt x="50761" y="29273"/>
                      </a:lnTo>
                      <a:lnTo>
                        <a:pt x="50719" y="29189"/>
                      </a:lnTo>
                      <a:lnTo>
                        <a:pt x="50719" y="29126"/>
                      </a:lnTo>
                      <a:lnTo>
                        <a:pt x="50656" y="29064"/>
                      </a:lnTo>
                      <a:lnTo>
                        <a:pt x="50594" y="28959"/>
                      </a:lnTo>
                      <a:lnTo>
                        <a:pt x="50510" y="28833"/>
                      </a:lnTo>
                      <a:lnTo>
                        <a:pt x="50447" y="28812"/>
                      </a:lnTo>
                      <a:lnTo>
                        <a:pt x="50363" y="28833"/>
                      </a:lnTo>
                      <a:lnTo>
                        <a:pt x="50238" y="28917"/>
                      </a:lnTo>
                      <a:lnTo>
                        <a:pt x="50175" y="28917"/>
                      </a:lnTo>
                      <a:lnTo>
                        <a:pt x="50154" y="28854"/>
                      </a:lnTo>
                      <a:lnTo>
                        <a:pt x="50154" y="28603"/>
                      </a:lnTo>
                      <a:lnTo>
                        <a:pt x="50175" y="28540"/>
                      </a:lnTo>
                      <a:lnTo>
                        <a:pt x="50175" y="28499"/>
                      </a:lnTo>
                      <a:lnTo>
                        <a:pt x="50238" y="28436"/>
                      </a:lnTo>
                      <a:lnTo>
                        <a:pt x="50259" y="28331"/>
                      </a:lnTo>
                      <a:lnTo>
                        <a:pt x="50342" y="28227"/>
                      </a:lnTo>
                      <a:lnTo>
                        <a:pt x="50342" y="28143"/>
                      </a:lnTo>
                      <a:lnTo>
                        <a:pt x="50384" y="28101"/>
                      </a:lnTo>
                      <a:lnTo>
                        <a:pt x="50552" y="28080"/>
                      </a:lnTo>
                      <a:lnTo>
                        <a:pt x="50614" y="28038"/>
                      </a:lnTo>
                      <a:lnTo>
                        <a:pt x="50698" y="28038"/>
                      </a:lnTo>
                      <a:lnTo>
                        <a:pt x="50719" y="28017"/>
                      </a:lnTo>
                      <a:lnTo>
                        <a:pt x="50803" y="28017"/>
                      </a:lnTo>
                      <a:lnTo>
                        <a:pt x="50886" y="27996"/>
                      </a:lnTo>
                      <a:lnTo>
                        <a:pt x="50928" y="27913"/>
                      </a:lnTo>
                      <a:lnTo>
                        <a:pt x="51033" y="27913"/>
                      </a:lnTo>
                      <a:lnTo>
                        <a:pt x="51117" y="27829"/>
                      </a:lnTo>
                      <a:lnTo>
                        <a:pt x="51242" y="27871"/>
                      </a:lnTo>
                      <a:lnTo>
                        <a:pt x="51451" y="27871"/>
                      </a:lnTo>
                      <a:lnTo>
                        <a:pt x="51514" y="27808"/>
                      </a:lnTo>
                      <a:lnTo>
                        <a:pt x="51556" y="27808"/>
                      </a:lnTo>
                      <a:lnTo>
                        <a:pt x="51598" y="27724"/>
                      </a:lnTo>
                      <a:lnTo>
                        <a:pt x="51744" y="27703"/>
                      </a:lnTo>
                      <a:lnTo>
                        <a:pt x="51765" y="27683"/>
                      </a:lnTo>
                      <a:lnTo>
                        <a:pt x="51849" y="27703"/>
                      </a:lnTo>
                      <a:lnTo>
                        <a:pt x="51933" y="27703"/>
                      </a:lnTo>
                      <a:lnTo>
                        <a:pt x="52016" y="27745"/>
                      </a:lnTo>
                      <a:lnTo>
                        <a:pt x="52184" y="27787"/>
                      </a:lnTo>
                      <a:lnTo>
                        <a:pt x="52267" y="27829"/>
                      </a:lnTo>
                      <a:lnTo>
                        <a:pt x="52288" y="27892"/>
                      </a:lnTo>
                      <a:lnTo>
                        <a:pt x="52435" y="27892"/>
                      </a:lnTo>
                      <a:lnTo>
                        <a:pt x="52498" y="27850"/>
                      </a:lnTo>
                      <a:lnTo>
                        <a:pt x="52539" y="27892"/>
                      </a:lnTo>
                      <a:lnTo>
                        <a:pt x="52644" y="27934"/>
                      </a:lnTo>
                      <a:lnTo>
                        <a:pt x="52686" y="27913"/>
                      </a:lnTo>
                      <a:lnTo>
                        <a:pt x="52686" y="27829"/>
                      </a:lnTo>
                      <a:lnTo>
                        <a:pt x="52749" y="27808"/>
                      </a:lnTo>
                      <a:lnTo>
                        <a:pt x="52790" y="27829"/>
                      </a:lnTo>
                      <a:lnTo>
                        <a:pt x="52874" y="27829"/>
                      </a:lnTo>
                      <a:lnTo>
                        <a:pt x="52916" y="27808"/>
                      </a:lnTo>
                      <a:lnTo>
                        <a:pt x="52979" y="27892"/>
                      </a:lnTo>
                      <a:lnTo>
                        <a:pt x="53021" y="27892"/>
                      </a:lnTo>
                      <a:lnTo>
                        <a:pt x="53104" y="27913"/>
                      </a:lnTo>
                      <a:lnTo>
                        <a:pt x="53125" y="27955"/>
                      </a:lnTo>
                      <a:lnTo>
                        <a:pt x="53104" y="28017"/>
                      </a:lnTo>
                      <a:lnTo>
                        <a:pt x="53125" y="28059"/>
                      </a:lnTo>
                      <a:lnTo>
                        <a:pt x="53188" y="28059"/>
                      </a:lnTo>
                      <a:lnTo>
                        <a:pt x="53209" y="28122"/>
                      </a:lnTo>
                      <a:lnTo>
                        <a:pt x="53272" y="28059"/>
                      </a:lnTo>
                      <a:lnTo>
                        <a:pt x="53335" y="28101"/>
                      </a:lnTo>
                      <a:lnTo>
                        <a:pt x="53376" y="28143"/>
                      </a:lnTo>
                      <a:lnTo>
                        <a:pt x="53335" y="28206"/>
                      </a:lnTo>
                      <a:lnTo>
                        <a:pt x="53376" y="28247"/>
                      </a:lnTo>
                      <a:lnTo>
                        <a:pt x="53481" y="28268"/>
                      </a:lnTo>
                      <a:lnTo>
                        <a:pt x="53523" y="28268"/>
                      </a:lnTo>
                      <a:lnTo>
                        <a:pt x="53586" y="28310"/>
                      </a:lnTo>
                      <a:lnTo>
                        <a:pt x="53586" y="28352"/>
                      </a:lnTo>
                      <a:lnTo>
                        <a:pt x="53627" y="28373"/>
                      </a:lnTo>
                      <a:lnTo>
                        <a:pt x="53690" y="28457"/>
                      </a:lnTo>
                      <a:lnTo>
                        <a:pt x="53690" y="28540"/>
                      </a:lnTo>
                      <a:lnTo>
                        <a:pt x="53711" y="28624"/>
                      </a:lnTo>
                      <a:lnTo>
                        <a:pt x="53711" y="28666"/>
                      </a:lnTo>
                      <a:lnTo>
                        <a:pt x="53732" y="28687"/>
                      </a:lnTo>
                      <a:lnTo>
                        <a:pt x="53899" y="28687"/>
                      </a:lnTo>
                      <a:lnTo>
                        <a:pt x="53920" y="28750"/>
                      </a:lnTo>
                      <a:lnTo>
                        <a:pt x="53899" y="28833"/>
                      </a:lnTo>
                      <a:lnTo>
                        <a:pt x="53899" y="28875"/>
                      </a:lnTo>
                      <a:lnTo>
                        <a:pt x="54025" y="28959"/>
                      </a:lnTo>
                      <a:lnTo>
                        <a:pt x="54067" y="29064"/>
                      </a:lnTo>
                      <a:lnTo>
                        <a:pt x="54151" y="29147"/>
                      </a:lnTo>
                      <a:lnTo>
                        <a:pt x="54171" y="29210"/>
                      </a:lnTo>
                      <a:lnTo>
                        <a:pt x="54234" y="29252"/>
                      </a:lnTo>
                      <a:lnTo>
                        <a:pt x="54255" y="29356"/>
                      </a:lnTo>
                      <a:lnTo>
                        <a:pt x="54339" y="29398"/>
                      </a:lnTo>
                      <a:lnTo>
                        <a:pt x="54339" y="29461"/>
                      </a:lnTo>
                      <a:lnTo>
                        <a:pt x="54318" y="29503"/>
                      </a:lnTo>
                      <a:lnTo>
                        <a:pt x="54339" y="29524"/>
                      </a:lnTo>
                      <a:lnTo>
                        <a:pt x="54381" y="29503"/>
                      </a:lnTo>
                      <a:lnTo>
                        <a:pt x="54443" y="29587"/>
                      </a:lnTo>
                      <a:lnTo>
                        <a:pt x="54464" y="29670"/>
                      </a:lnTo>
                      <a:lnTo>
                        <a:pt x="54569" y="29817"/>
                      </a:lnTo>
                      <a:lnTo>
                        <a:pt x="54778" y="29963"/>
                      </a:lnTo>
                      <a:lnTo>
                        <a:pt x="54799" y="30047"/>
                      </a:lnTo>
                      <a:lnTo>
                        <a:pt x="54841" y="30152"/>
                      </a:lnTo>
                      <a:lnTo>
                        <a:pt x="54883" y="30193"/>
                      </a:lnTo>
                      <a:lnTo>
                        <a:pt x="54883" y="30298"/>
                      </a:lnTo>
                      <a:lnTo>
                        <a:pt x="54967" y="30319"/>
                      </a:lnTo>
                      <a:lnTo>
                        <a:pt x="55008" y="30319"/>
                      </a:lnTo>
                      <a:lnTo>
                        <a:pt x="55050" y="30424"/>
                      </a:lnTo>
                      <a:lnTo>
                        <a:pt x="55050" y="30507"/>
                      </a:lnTo>
                      <a:lnTo>
                        <a:pt x="55092" y="30612"/>
                      </a:lnTo>
                      <a:lnTo>
                        <a:pt x="55218" y="30737"/>
                      </a:lnTo>
                      <a:lnTo>
                        <a:pt x="55322" y="30758"/>
                      </a:lnTo>
                      <a:lnTo>
                        <a:pt x="55385" y="30842"/>
                      </a:lnTo>
                      <a:lnTo>
                        <a:pt x="55469" y="30842"/>
                      </a:lnTo>
                      <a:lnTo>
                        <a:pt x="55511" y="30821"/>
                      </a:lnTo>
                      <a:lnTo>
                        <a:pt x="55573" y="30842"/>
                      </a:lnTo>
                      <a:lnTo>
                        <a:pt x="55615" y="30821"/>
                      </a:lnTo>
                      <a:lnTo>
                        <a:pt x="55741" y="30842"/>
                      </a:lnTo>
                      <a:lnTo>
                        <a:pt x="55803" y="30779"/>
                      </a:lnTo>
                      <a:lnTo>
                        <a:pt x="55887" y="30779"/>
                      </a:lnTo>
                      <a:lnTo>
                        <a:pt x="55887" y="30821"/>
                      </a:lnTo>
                      <a:lnTo>
                        <a:pt x="55824" y="30863"/>
                      </a:lnTo>
                      <a:lnTo>
                        <a:pt x="55845" y="30905"/>
                      </a:lnTo>
                      <a:lnTo>
                        <a:pt x="55992" y="30905"/>
                      </a:lnTo>
                      <a:lnTo>
                        <a:pt x="56034" y="30926"/>
                      </a:lnTo>
                      <a:lnTo>
                        <a:pt x="56055" y="30968"/>
                      </a:lnTo>
                      <a:lnTo>
                        <a:pt x="56138" y="31030"/>
                      </a:lnTo>
                      <a:lnTo>
                        <a:pt x="56159" y="30968"/>
                      </a:lnTo>
                      <a:lnTo>
                        <a:pt x="56222" y="30947"/>
                      </a:lnTo>
                      <a:lnTo>
                        <a:pt x="56264" y="30968"/>
                      </a:lnTo>
                      <a:lnTo>
                        <a:pt x="56306" y="30905"/>
                      </a:lnTo>
                      <a:lnTo>
                        <a:pt x="56348" y="30905"/>
                      </a:lnTo>
                      <a:lnTo>
                        <a:pt x="56410" y="30947"/>
                      </a:lnTo>
                      <a:lnTo>
                        <a:pt x="56431" y="31009"/>
                      </a:lnTo>
                      <a:lnTo>
                        <a:pt x="56473" y="31072"/>
                      </a:lnTo>
                      <a:lnTo>
                        <a:pt x="56536" y="31072"/>
                      </a:lnTo>
                      <a:lnTo>
                        <a:pt x="56557" y="31135"/>
                      </a:lnTo>
                      <a:lnTo>
                        <a:pt x="56620" y="31177"/>
                      </a:lnTo>
                      <a:lnTo>
                        <a:pt x="56640" y="31177"/>
                      </a:lnTo>
                      <a:lnTo>
                        <a:pt x="56682" y="31240"/>
                      </a:lnTo>
                      <a:lnTo>
                        <a:pt x="56724" y="31281"/>
                      </a:lnTo>
                      <a:lnTo>
                        <a:pt x="56850" y="31344"/>
                      </a:lnTo>
                      <a:lnTo>
                        <a:pt x="56871" y="31365"/>
                      </a:lnTo>
                      <a:lnTo>
                        <a:pt x="56933" y="31365"/>
                      </a:lnTo>
                      <a:lnTo>
                        <a:pt x="56975" y="31407"/>
                      </a:lnTo>
                      <a:lnTo>
                        <a:pt x="57059" y="31449"/>
                      </a:lnTo>
                      <a:lnTo>
                        <a:pt x="57122" y="31407"/>
                      </a:lnTo>
                      <a:lnTo>
                        <a:pt x="57184" y="31407"/>
                      </a:lnTo>
                      <a:lnTo>
                        <a:pt x="57247" y="31365"/>
                      </a:lnTo>
                      <a:lnTo>
                        <a:pt x="57289" y="31365"/>
                      </a:lnTo>
                      <a:lnTo>
                        <a:pt x="57352" y="31386"/>
                      </a:lnTo>
                      <a:lnTo>
                        <a:pt x="57352" y="31470"/>
                      </a:lnTo>
                      <a:lnTo>
                        <a:pt x="57289" y="31553"/>
                      </a:lnTo>
                      <a:lnTo>
                        <a:pt x="57289" y="31637"/>
                      </a:lnTo>
                      <a:lnTo>
                        <a:pt x="57289" y="31700"/>
                      </a:lnTo>
                      <a:lnTo>
                        <a:pt x="57394" y="31700"/>
                      </a:lnTo>
                      <a:lnTo>
                        <a:pt x="57436" y="31805"/>
                      </a:lnTo>
                      <a:lnTo>
                        <a:pt x="57456" y="31909"/>
                      </a:lnTo>
                      <a:lnTo>
                        <a:pt x="57436" y="32014"/>
                      </a:lnTo>
                      <a:lnTo>
                        <a:pt x="57394" y="32056"/>
                      </a:lnTo>
                      <a:lnTo>
                        <a:pt x="57394" y="32118"/>
                      </a:lnTo>
                      <a:lnTo>
                        <a:pt x="57498" y="32265"/>
                      </a:lnTo>
                      <a:lnTo>
                        <a:pt x="57561" y="32286"/>
                      </a:lnTo>
                      <a:lnTo>
                        <a:pt x="57645" y="32390"/>
                      </a:lnTo>
                      <a:lnTo>
                        <a:pt x="57666" y="32432"/>
                      </a:lnTo>
                      <a:lnTo>
                        <a:pt x="57749" y="32411"/>
                      </a:lnTo>
                      <a:lnTo>
                        <a:pt x="57812" y="32369"/>
                      </a:lnTo>
                      <a:lnTo>
                        <a:pt x="57896" y="32369"/>
                      </a:lnTo>
                      <a:lnTo>
                        <a:pt x="57938" y="32432"/>
                      </a:lnTo>
                      <a:lnTo>
                        <a:pt x="57980" y="32516"/>
                      </a:lnTo>
                      <a:lnTo>
                        <a:pt x="58042" y="32495"/>
                      </a:lnTo>
                      <a:lnTo>
                        <a:pt x="58105" y="32432"/>
                      </a:lnTo>
                      <a:lnTo>
                        <a:pt x="58189" y="32474"/>
                      </a:lnTo>
                      <a:lnTo>
                        <a:pt x="58231" y="32432"/>
                      </a:lnTo>
                      <a:lnTo>
                        <a:pt x="58398" y="32411"/>
                      </a:lnTo>
                      <a:lnTo>
                        <a:pt x="58461" y="32328"/>
                      </a:lnTo>
                      <a:lnTo>
                        <a:pt x="58524" y="32307"/>
                      </a:lnTo>
                      <a:lnTo>
                        <a:pt x="58524" y="32244"/>
                      </a:lnTo>
                      <a:lnTo>
                        <a:pt x="58544" y="32160"/>
                      </a:lnTo>
                      <a:lnTo>
                        <a:pt x="58628" y="32097"/>
                      </a:lnTo>
                      <a:lnTo>
                        <a:pt x="58628" y="31993"/>
                      </a:lnTo>
                      <a:lnTo>
                        <a:pt x="58649" y="31909"/>
                      </a:lnTo>
                      <a:lnTo>
                        <a:pt x="58837" y="31909"/>
                      </a:lnTo>
                      <a:lnTo>
                        <a:pt x="58858" y="31805"/>
                      </a:lnTo>
                      <a:lnTo>
                        <a:pt x="58921" y="31805"/>
                      </a:lnTo>
                      <a:lnTo>
                        <a:pt x="58963" y="31784"/>
                      </a:lnTo>
                      <a:lnTo>
                        <a:pt x="59005" y="31700"/>
                      </a:lnTo>
                      <a:lnTo>
                        <a:pt x="59047" y="31658"/>
                      </a:lnTo>
                      <a:lnTo>
                        <a:pt x="59151" y="31658"/>
                      </a:lnTo>
                      <a:lnTo>
                        <a:pt x="59214" y="31595"/>
                      </a:lnTo>
                      <a:lnTo>
                        <a:pt x="59319" y="31658"/>
                      </a:lnTo>
                      <a:lnTo>
                        <a:pt x="59361" y="31700"/>
                      </a:lnTo>
                      <a:lnTo>
                        <a:pt x="59465" y="31700"/>
                      </a:lnTo>
                      <a:lnTo>
                        <a:pt x="59486" y="31763"/>
                      </a:lnTo>
                      <a:lnTo>
                        <a:pt x="59549" y="31867"/>
                      </a:lnTo>
                      <a:lnTo>
                        <a:pt x="59486" y="31909"/>
                      </a:lnTo>
                      <a:lnTo>
                        <a:pt x="59528" y="31972"/>
                      </a:lnTo>
                      <a:lnTo>
                        <a:pt x="59633" y="32077"/>
                      </a:lnTo>
                      <a:lnTo>
                        <a:pt x="59633" y="32139"/>
                      </a:lnTo>
                      <a:lnTo>
                        <a:pt x="59674" y="32202"/>
                      </a:lnTo>
                      <a:lnTo>
                        <a:pt x="59758" y="32244"/>
                      </a:lnTo>
                      <a:lnTo>
                        <a:pt x="59737" y="32390"/>
                      </a:lnTo>
                      <a:lnTo>
                        <a:pt x="59737" y="32495"/>
                      </a:lnTo>
                      <a:lnTo>
                        <a:pt x="59695" y="32537"/>
                      </a:lnTo>
                      <a:lnTo>
                        <a:pt x="59633" y="32558"/>
                      </a:lnTo>
                      <a:lnTo>
                        <a:pt x="59549" y="32662"/>
                      </a:lnTo>
                      <a:lnTo>
                        <a:pt x="59549" y="32725"/>
                      </a:lnTo>
                      <a:lnTo>
                        <a:pt x="59591" y="32809"/>
                      </a:lnTo>
                      <a:lnTo>
                        <a:pt x="59633" y="32830"/>
                      </a:lnTo>
                      <a:lnTo>
                        <a:pt x="59633" y="32934"/>
                      </a:lnTo>
                      <a:lnTo>
                        <a:pt x="59591" y="33018"/>
                      </a:lnTo>
                      <a:lnTo>
                        <a:pt x="59633" y="33060"/>
                      </a:lnTo>
                      <a:lnTo>
                        <a:pt x="59674" y="33081"/>
                      </a:lnTo>
                      <a:lnTo>
                        <a:pt x="59674" y="33144"/>
                      </a:lnTo>
                      <a:lnTo>
                        <a:pt x="59695" y="33185"/>
                      </a:lnTo>
                      <a:lnTo>
                        <a:pt x="59695" y="33248"/>
                      </a:lnTo>
                      <a:lnTo>
                        <a:pt x="59674" y="33269"/>
                      </a:lnTo>
                      <a:lnTo>
                        <a:pt x="59653" y="33290"/>
                      </a:lnTo>
                      <a:lnTo>
                        <a:pt x="59653" y="33437"/>
                      </a:lnTo>
                      <a:lnTo>
                        <a:pt x="59695" y="33562"/>
                      </a:lnTo>
                      <a:lnTo>
                        <a:pt x="59737" y="33604"/>
                      </a:lnTo>
                      <a:lnTo>
                        <a:pt x="59737" y="33667"/>
                      </a:lnTo>
                      <a:lnTo>
                        <a:pt x="59674" y="33709"/>
                      </a:lnTo>
                      <a:lnTo>
                        <a:pt x="59653" y="33792"/>
                      </a:lnTo>
                      <a:lnTo>
                        <a:pt x="59674" y="33855"/>
                      </a:lnTo>
                      <a:lnTo>
                        <a:pt x="59674" y="33897"/>
                      </a:lnTo>
                      <a:lnTo>
                        <a:pt x="59695" y="33960"/>
                      </a:lnTo>
                      <a:lnTo>
                        <a:pt x="59633" y="34001"/>
                      </a:lnTo>
                      <a:lnTo>
                        <a:pt x="59591" y="34022"/>
                      </a:lnTo>
                      <a:lnTo>
                        <a:pt x="59633" y="34085"/>
                      </a:lnTo>
                      <a:lnTo>
                        <a:pt x="59653" y="34169"/>
                      </a:lnTo>
                      <a:lnTo>
                        <a:pt x="59633" y="34211"/>
                      </a:lnTo>
                      <a:lnTo>
                        <a:pt x="59570" y="34315"/>
                      </a:lnTo>
                      <a:lnTo>
                        <a:pt x="59591" y="34378"/>
                      </a:lnTo>
                      <a:lnTo>
                        <a:pt x="59633" y="34420"/>
                      </a:lnTo>
                      <a:lnTo>
                        <a:pt x="59591" y="34483"/>
                      </a:lnTo>
                      <a:lnTo>
                        <a:pt x="59591" y="34525"/>
                      </a:lnTo>
                      <a:lnTo>
                        <a:pt x="59633" y="34587"/>
                      </a:lnTo>
                      <a:lnTo>
                        <a:pt x="59653" y="34650"/>
                      </a:lnTo>
                      <a:lnTo>
                        <a:pt x="59591" y="34713"/>
                      </a:lnTo>
                      <a:lnTo>
                        <a:pt x="59549" y="34713"/>
                      </a:lnTo>
                      <a:lnTo>
                        <a:pt x="59486" y="34692"/>
                      </a:lnTo>
                      <a:lnTo>
                        <a:pt x="59130" y="34608"/>
                      </a:lnTo>
                      <a:lnTo>
                        <a:pt x="59047" y="34587"/>
                      </a:lnTo>
                      <a:lnTo>
                        <a:pt x="58942" y="34546"/>
                      </a:lnTo>
                      <a:lnTo>
                        <a:pt x="58900" y="34546"/>
                      </a:lnTo>
                      <a:lnTo>
                        <a:pt x="58796" y="34713"/>
                      </a:lnTo>
                      <a:lnTo>
                        <a:pt x="58754" y="34797"/>
                      </a:lnTo>
                      <a:lnTo>
                        <a:pt x="58712" y="34859"/>
                      </a:lnTo>
                      <a:lnTo>
                        <a:pt x="58628" y="34859"/>
                      </a:lnTo>
                      <a:lnTo>
                        <a:pt x="58544" y="34922"/>
                      </a:lnTo>
                      <a:lnTo>
                        <a:pt x="58524" y="34964"/>
                      </a:lnTo>
                      <a:lnTo>
                        <a:pt x="58586" y="35069"/>
                      </a:lnTo>
                      <a:lnTo>
                        <a:pt x="58712" y="35278"/>
                      </a:lnTo>
                      <a:lnTo>
                        <a:pt x="58733" y="35362"/>
                      </a:lnTo>
                      <a:lnTo>
                        <a:pt x="58754" y="35445"/>
                      </a:lnTo>
                      <a:lnTo>
                        <a:pt x="58837" y="35550"/>
                      </a:lnTo>
                      <a:lnTo>
                        <a:pt x="58837" y="35654"/>
                      </a:lnTo>
                      <a:lnTo>
                        <a:pt x="58837" y="35780"/>
                      </a:lnTo>
                      <a:lnTo>
                        <a:pt x="58837" y="35885"/>
                      </a:lnTo>
                      <a:lnTo>
                        <a:pt x="58837" y="36094"/>
                      </a:lnTo>
                      <a:lnTo>
                        <a:pt x="58921" y="36157"/>
                      </a:lnTo>
                      <a:lnTo>
                        <a:pt x="58921" y="36261"/>
                      </a:lnTo>
                      <a:lnTo>
                        <a:pt x="58921" y="36366"/>
                      </a:lnTo>
                      <a:lnTo>
                        <a:pt x="58900" y="36408"/>
                      </a:lnTo>
                      <a:lnTo>
                        <a:pt x="58900" y="36491"/>
                      </a:lnTo>
                      <a:lnTo>
                        <a:pt x="58921" y="36533"/>
                      </a:lnTo>
                      <a:lnTo>
                        <a:pt x="58921" y="36638"/>
                      </a:lnTo>
                      <a:lnTo>
                        <a:pt x="58858" y="36638"/>
                      </a:lnTo>
                      <a:lnTo>
                        <a:pt x="58733" y="36617"/>
                      </a:lnTo>
                      <a:lnTo>
                        <a:pt x="58649" y="36680"/>
                      </a:lnTo>
                      <a:lnTo>
                        <a:pt x="58649" y="36722"/>
                      </a:lnTo>
                      <a:lnTo>
                        <a:pt x="58691" y="36826"/>
                      </a:lnTo>
                      <a:lnTo>
                        <a:pt x="58733" y="36847"/>
                      </a:lnTo>
                      <a:lnTo>
                        <a:pt x="58733" y="36931"/>
                      </a:lnTo>
                      <a:lnTo>
                        <a:pt x="58733" y="36952"/>
                      </a:lnTo>
                      <a:lnTo>
                        <a:pt x="58837" y="37098"/>
                      </a:lnTo>
                      <a:lnTo>
                        <a:pt x="58858" y="37098"/>
                      </a:lnTo>
                      <a:lnTo>
                        <a:pt x="58921" y="36931"/>
                      </a:lnTo>
                      <a:lnTo>
                        <a:pt x="59068" y="36910"/>
                      </a:lnTo>
                      <a:lnTo>
                        <a:pt x="59130" y="36952"/>
                      </a:lnTo>
                      <a:lnTo>
                        <a:pt x="59172" y="36784"/>
                      </a:lnTo>
                      <a:lnTo>
                        <a:pt x="59256" y="36722"/>
                      </a:lnTo>
                      <a:lnTo>
                        <a:pt x="59256" y="36512"/>
                      </a:lnTo>
                      <a:lnTo>
                        <a:pt x="59361" y="36429"/>
                      </a:lnTo>
                      <a:lnTo>
                        <a:pt x="59361" y="36324"/>
                      </a:lnTo>
                      <a:lnTo>
                        <a:pt x="59381" y="36282"/>
                      </a:lnTo>
                      <a:lnTo>
                        <a:pt x="59528" y="36366"/>
                      </a:lnTo>
                      <a:lnTo>
                        <a:pt x="59653" y="36303"/>
                      </a:lnTo>
                      <a:lnTo>
                        <a:pt x="59695" y="36366"/>
                      </a:lnTo>
                      <a:lnTo>
                        <a:pt x="59695" y="36575"/>
                      </a:lnTo>
                      <a:lnTo>
                        <a:pt x="59884" y="36617"/>
                      </a:lnTo>
                      <a:lnTo>
                        <a:pt x="60072" y="36722"/>
                      </a:lnTo>
                      <a:lnTo>
                        <a:pt x="60114" y="36680"/>
                      </a:lnTo>
                      <a:lnTo>
                        <a:pt x="60197" y="36742"/>
                      </a:lnTo>
                      <a:lnTo>
                        <a:pt x="60323" y="36617"/>
                      </a:lnTo>
                      <a:lnTo>
                        <a:pt x="60490" y="36596"/>
                      </a:lnTo>
                      <a:lnTo>
                        <a:pt x="60511" y="36512"/>
                      </a:lnTo>
                      <a:lnTo>
                        <a:pt x="60595" y="36512"/>
                      </a:lnTo>
                      <a:lnTo>
                        <a:pt x="60679" y="36366"/>
                      </a:lnTo>
                      <a:lnTo>
                        <a:pt x="60846" y="36115"/>
                      </a:lnTo>
                      <a:lnTo>
                        <a:pt x="60825" y="36073"/>
                      </a:lnTo>
                      <a:lnTo>
                        <a:pt x="60951" y="36010"/>
                      </a:lnTo>
                      <a:lnTo>
                        <a:pt x="60951" y="35926"/>
                      </a:lnTo>
                      <a:lnTo>
                        <a:pt x="60909" y="35780"/>
                      </a:lnTo>
                      <a:lnTo>
                        <a:pt x="60993" y="35822"/>
                      </a:lnTo>
                      <a:lnTo>
                        <a:pt x="60993" y="35843"/>
                      </a:lnTo>
                      <a:lnTo>
                        <a:pt x="61118" y="35654"/>
                      </a:lnTo>
                      <a:lnTo>
                        <a:pt x="61055" y="35550"/>
                      </a:lnTo>
                      <a:lnTo>
                        <a:pt x="61118" y="35529"/>
                      </a:lnTo>
                      <a:lnTo>
                        <a:pt x="61118" y="35341"/>
                      </a:lnTo>
                      <a:lnTo>
                        <a:pt x="61223" y="35299"/>
                      </a:lnTo>
                      <a:lnTo>
                        <a:pt x="61223" y="35194"/>
                      </a:lnTo>
                      <a:lnTo>
                        <a:pt x="61369" y="35090"/>
                      </a:lnTo>
                      <a:lnTo>
                        <a:pt x="61411" y="35027"/>
                      </a:lnTo>
                      <a:lnTo>
                        <a:pt x="61348" y="34985"/>
                      </a:lnTo>
                      <a:lnTo>
                        <a:pt x="61369" y="34838"/>
                      </a:lnTo>
                      <a:lnTo>
                        <a:pt x="61453" y="34818"/>
                      </a:lnTo>
                      <a:lnTo>
                        <a:pt x="61557" y="34315"/>
                      </a:lnTo>
                      <a:lnTo>
                        <a:pt x="61683" y="34169"/>
                      </a:lnTo>
                      <a:lnTo>
                        <a:pt x="61683" y="34064"/>
                      </a:lnTo>
                      <a:lnTo>
                        <a:pt x="61829" y="33960"/>
                      </a:lnTo>
                      <a:lnTo>
                        <a:pt x="61850" y="33834"/>
                      </a:lnTo>
                      <a:lnTo>
                        <a:pt x="61976" y="33667"/>
                      </a:lnTo>
                      <a:lnTo>
                        <a:pt x="61976" y="33541"/>
                      </a:lnTo>
                      <a:lnTo>
                        <a:pt x="61934" y="33520"/>
                      </a:lnTo>
                      <a:lnTo>
                        <a:pt x="61892" y="33353"/>
                      </a:lnTo>
                      <a:lnTo>
                        <a:pt x="62039" y="33227"/>
                      </a:lnTo>
                      <a:lnTo>
                        <a:pt x="61976" y="32955"/>
                      </a:lnTo>
                      <a:lnTo>
                        <a:pt x="62081" y="32830"/>
                      </a:lnTo>
                      <a:lnTo>
                        <a:pt x="62081" y="32746"/>
                      </a:lnTo>
                      <a:lnTo>
                        <a:pt x="62039" y="32746"/>
                      </a:lnTo>
                      <a:lnTo>
                        <a:pt x="62101" y="32579"/>
                      </a:lnTo>
                      <a:lnTo>
                        <a:pt x="62101" y="32411"/>
                      </a:lnTo>
                      <a:lnTo>
                        <a:pt x="62206" y="32307"/>
                      </a:lnTo>
                      <a:lnTo>
                        <a:pt x="62206" y="32118"/>
                      </a:lnTo>
                      <a:lnTo>
                        <a:pt x="62185" y="32097"/>
                      </a:lnTo>
                      <a:lnTo>
                        <a:pt x="62164" y="31909"/>
                      </a:lnTo>
                      <a:lnTo>
                        <a:pt x="62248" y="31742"/>
                      </a:lnTo>
                      <a:lnTo>
                        <a:pt x="62248" y="31574"/>
                      </a:lnTo>
                      <a:lnTo>
                        <a:pt x="62394" y="31386"/>
                      </a:lnTo>
                      <a:lnTo>
                        <a:pt x="62394" y="31240"/>
                      </a:lnTo>
                      <a:lnTo>
                        <a:pt x="62353" y="31135"/>
                      </a:lnTo>
                      <a:lnTo>
                        <a:pt x="62353" y="30947"/>
                      </a:lnTo>
                      <a:lnTo>
                        <a:pt x="62394" y="30905"/>
                      </a:lnTo>
                      <a:lnTo>
                        <a:pt x="62394" y="30758"/>
                      </a:lnTo>
                      <a:lnTo>
                        <a:pt x="62311" y="30758"/>
                      </a:lnTo>
                      <a:lnTo>
                        <a:pt x="62269" y="30486"/>
                      </a:lnTo>
                      <a:lnTo>
                        <a:pt x="62269" y="30403"/>
                      </a:lnTo>
                      <a:lnTo>
                        <a:pt x="62248" y="30319"/>
                      </a:lnTo>
                      <a:lnTo>
                        <a:pt x="62248" y="30110"/>
                      </a:lnTo>
                      <a:lnTo>
                        <a:pt x="62081" y="29921"/>
                      </a:lnTo>
                      <a:lnTo>
                        <a:pt x="62039" y="29921"/>
                      </a:lnTo>
                      <a:lnTo>
                        <a:pt x="61976" y="29817"/>
                      </a:lnTo>
                      <a:lnTo>
                        <a:pt x="62039" y="29775"/>
                      </a:lnTo>
                      <a:lnTo>
                        <a:pt x="62101" y="29608"/>
                      </a:lnTo>
                      <a:lnTo>
                        <a:pt x="62101" y="29566"/>
                      </a:lnTo>
                      <a:lnTo>
                        <a:pt x="61997" y="29649"/>
                      </a:lnTo>
                      <a:lnTo>
                        <a:pt x="61892" y="29608"/>
                      </a:lnTo>
                      <a:lnTo>
                        <a:pt x="61788" y="29231"/>
                      </a:lnTo>
                      <a:lnTo>
                        <a:pt x="61788" y="29126"/>
                      </a:lnTo>
                      <a:lnTo>
                        <a:pt x="61767" y="29043"/>
                      </a:lnTo>
                      <a:lnTo>
                        <a:pt x="61746" y="28833"/>
                      </a:lnTo>
                      <a:lnTo>
                        <a:pt x="61788" y="28750"/>
                      </a:lnTo>
                      <a:lnTo>
                        <a:pt x="61683" y="28457"/>
                      </a:lnTo>
                      <a:lnTo>
                        <a:pt x="61767" y="28394"/>
                      </a:lnTo>
                      <a:lnTo>
                        <a:pt x="61725" y="28352"/>
                      </a:lnTo>
                      <a:lnTo>
                        <a:pt x="61746" y="28310"/>
                      </a:lnTo>
                      <a:lnTo>
                        <a:pt x="61746" y="28227"/>
                      </a:lnTo>
                      <a:lnTo>
                        <a:pt x="61683" y="28185"/>
                      </a:lnTo>
                      <a:lnTo>
                        <a:pt x="61746" y="28080"/>
                      </a:lnTo>
                      <a:lnTo>
                        <a:pt x="61683" y="27975"/>
                      </a:lnTo>
                      <a:lnTo>
                        <a:pt x="61683" y="27892"/>
                      </a:lnTo>
                      <a:lnTo>
                        <a:pt x="61767" y="27829"/>
                      </a:lnTo>
                      <a:lnTo>
                        <a:pt x="61662" y="27766"/>
                      </a:lnTo>
                      <a:lnTo>
                        <a:pt x="61641" y="27620"/>
                      </a:lnTo>
                      <a:lnTo>
                        <a:pt x="61683" y="27557"/>
                      </a:lnTo>
                      <a:lnTo>
                        <a:pt x="61662" y="27452"/>
                      </a:lnTo>
                      <a:lnTo>
                        <a:pt x="61578" y="27515"/>
                      </a:lnTo>
                      <a:lnTo>
                        <a:pt x="61474" y="27494"/>
                      </a:lnTo>
                      <a:lnTo>
                        <a:pt x="61348" y="27390"/>
                      </a:lnTo>
                      <a:lnTo>
                        <a:pt x="61348" y="27264"/>
                      </a:lnTo>
                      <a:lnTo>
                        <a:pt x="61411" y="27180"/>
                      </a:lnTo>
                      <a:lnTo>
                        <a:pt x="61411" y="27076"/>
                      </a:lnTo>
                      <a:lnTo>
                        <a:pt x="61244" y="26887"/>
                      </a:lnTo>
                      <a:lnTo>
                        <a:pt x="61160" y="26887"/>
                      </a:lnTo>
                      <a:lnTo>
                        <a:pt x="61055" y="26762"/>
                      </a:lnTo>
                      <a:lnTo>
                        <a:pt x="61139" y="26720"/>
                      </a:lnTo>
                      <a:lnTo>
                        <a:pt x="61139" y="26615"/>
                      </a:lnTo>
                      <a:lnTo>
                        <a:pt x="61202" y="26511"/>
                      </a:lnTo>
                      <a:lnTo>
                        <a:pt x="61097" y="26323"/>
                      </a:lnTo>
                      <a:lnTo>
                        <a:pt x="61013" y="26323"/>
                      </a:lnTo>
                      <a:lnTo>
                        <a:pt x="60930" y="26239"/>
                      </a:lnTo>
                      <a:lnTo>
                        <a:pt x="60825" y="26218"/>
                      </a:lnTo>
                      <a:lnTo>
                        <a:pt x="60804" y="26134"/>
                      </a:lnTo>
                      <a:lnTo>
                        <a:pt x="60532" y="26051"/>
                      </a:lnTo>
                      <a:lnTo>
                        <a:pt x="60490" y="25988"/>
                      </a:lnTo>
                      <a:lnTo>
                        <a:pt x="60323" y="25946"/>
                      </a:lnTo>
                      <a:lnTo>
                        <a:pt x="60260" y="25904"/>
                      </a:lnTo>
                      <a:lnTo>
                        <a:pt x="60197" y="25779"/>
                      </a:lnTo>
                      <a:lnTo>
                        <a:pt x="60114" y="25695"/>
                      </a:lnTo>
                      <a:lnTo>
                        <a:pt x="59988" y="25695"/>
                      </a:lnTo>
                      <a:lnTo>
                        <a:pt x="59863" y="25590"/>
                      </a:lnTo>
                      <a:lnTo>
                        <a:pt x="59737" y="25695"/>
                      </a:lnTo>
                      <a:lnTo>
                        <a:pt x="59633" y="25695"/>
                      </a:lnTo>
                      <a:lnTo>
                        <a:pt x="59570" y="25779"/>
                      </a:lnTo>
                      <a:lnTo>
                        <a:pt x="59486" y="25779"/>
                      </a:lnTo>
                      <a:lnTo>
                        <a:pt x="59444" y="25716"/>
                      </a:lnTo>
                      <a:lnTo>
                        <a:pt x="59444" y="25674"/>
                      </a:lnTo>
                      <a:lnTo>
                        <a:pt x="59340" y="25611"/>
                      </a:lnTo>
                      <a:lnTo>
                        <a:pt x="59235" y="25611"/>
                      </a:lnTo>
                      <a:lnTo>
                        <a:pt x="59277" y="25799"/>
                      </a:lnTo>
                      <a:lnTo>
                        <a:pt x="59381" y="25904"/>
                      </a:lnTo>
                      <a:lnTo>
                        <a:pt x="59340" y="26009"/>
                      </a:lnTo>
                      <a:lnTo>
                        <a:pt x="59381" y="26197"/>
                      </a:lnTo>
                      <a:lnTo>
                        <a:pt x="59340" y="26343"/>
                      </a:lnTo>
                      <a:lnTo>
                        <a:pt x="59256" y="26406"/>
                      </a:lnTo>
                      <a:lnTo>
                        <a:pt x="59256" y="26239"/>
                      </a:lnTo>
                      <a:lnTo>
                        <a:pt x="59277" y="26113"/>
                      </a:lnTo>
                      <a:lnTo>
                        <a:pt x="59214" y="25946"/>
                      </a:lnTo>
                      <a:lnTo>
                        <a:pt x="59151" y="26030"/>
                      </a:lnTo>
                      <a:lnTo>
                        <a:pt x="59172" y="26134"/>
                      </a:lnTo>
                      <a:lnTo>
                        <a:pt x="59130" y="26323"/>
                      </a:lnTo>
                      <a:lnTo>
                        <a:pt x="59005" y="26406"/>
                      </a:lnTo>
                      <a:lnTo>
                        <a:pt x="58733" y="26427"/>
                      </a:lnTo>
                      <a:lnTo>
                        <a:pt x="58712" y="26364"/>
                      </a:lnTo>
                      <a:lnTo>
                        <a:pt x="58816" y="26302"/>
                      </a:lnTo>
                      <a:lnTo>
                        <a:pt x="58858" y="26302"/>
                      </a:lnTo>
                      <a:lnTo>
                        <a:pt x="58858" y="26134"/>
                      </a:lnTo>
                      <a:lnTo>
                        <a:pt x="58921" y="26051"/>
                      </a:lnTo>
                      <a:lnTo>
                        <a:pt x="58963" y="26009"/>
                      </a:lnTo>
                      <a:lnTo>
                        <a:pt x="58837" y="26009"/>
                      </a:lnTo>
                      <a:lnTo>
                        <a:pt x="58796" y="26051"/>
                      </a:lnTo>
                      <a:lnTo>
                        <a:pt x="58733" y="26009"/>
                      </a:lnTo>
                      <a:lnTo>
                        <a:pt x="58649" y="26030"/>
                      </a:lnTo>
                      <a:lnTo>
                        <a:pt x="58607" y="26134"/>
                      </a:lnTo>
                      <a:lnTo>
                        <a:pt x="58524" y="26197"/>
                      </a:lnTo>
                      <a:lnTo>
                        <a:pt x="58503" y="26197"/>
                      </a:lnTo>
                      <a:lnTo>
                        <a:pt x="58419" y="26302"/>
                      </a:lnTo>
                      <a:lnTo>
                        <a:pt x="58272" y="26155"/>
                      </a:lnTo>
                      <a:lnTo>
                        <a:pt x="58293" y="26009"/>
                      </a:lnTo>
                      <a:lnTo>
                        <a:pt x="58231" y="25820"/>
                      </a:lnTo>
                      <a:lnTo>
                        <a:pt x="58105" y="25632"/>
                      </a:lnTo>
                      <a:lnTo>
                        <a:pt x="58105" y="25339"/>
                      </a:lnTo>
                      <a:lnTo>
                        <a:pt x="57980" y="25381"/>
                      </a:lnTo>
                      <a:lnTo>
                        <a:pt x="57917" y="25381"/>
                      </a:lnTo>
                      <a:lnTo>
                        <a:pt x="57812" y="25423"/>
                      </a:lnTo>
                      <a:lnTo>
                        <a:pt x="57749" y="25465"/>
                      </a:lnTo>
                      <a:lnTo>
                        <a:pt x="57603" y="25548"/>
                      </a:lnTo>
                      <a:lnTo>
                        <a:pt x="57498" y="25548"/>
                      </a:lnTo>
                      <a:lnTo>
                        <a:pt x="57394" y="25486"/>
                      </a:lnTo>
                      <a:lnTo>
                        <a:pt x="57289" y="25527"/>
                      </a:lnTo>
                      <a:lnTo>
                        <a:pt x="57184" y="25444"/>
                      </a:lnTo>
                      <a:lnTo>
                        <a:pt x="57143" y="25339"/>
                      </a:lnTo>
                      <a:lnTo>
                        <a:pt x="57184" y="25255"/>
                      </a:lnTo>
                      <a:lnTo>
                        <a:pt x="57226" y="25109"/>
                      </a:lnTo>
                      <a:lnTo>
                        <a:pt x="57331" y="24942"/>
                      </a:lnTo>
                      <a:lnTo>
                        <a:pt x="57477" y="24774"/>
                      </a:lnTo>
                      <a:lnTo>
                        <a:pt x="57477" y="24586"/>
                      </a:lnTo>
                      <a:lnTo>
                        <a:pt x="57666" y="24439"/>
                      </a:lnTo>
                      <a:lnTo>
                        <a:pt x="57666" y="24272"/>
                      </a:lnTo>
                      <a:lnTo>
                        <a:pt x="57708" y="24251"/>
                      </a:lnTo>
                      <a:lnTo>
                        <a:pt x="57708" y="24188"/>
                      </a:lnTo>
                      <a:lnTo>
                        <a:pt x="57812" y="24021"/>
                      </a:lnTo>
                      <a:lnTo>
                        <a:pt x="57854" y="23874"/>
                      </a:lnTo>
                      <a:lnTo>
                        <a:pt x="57917" y="23749"/>
                      </a:lnTo>
                      <a:lnTo>
                        <a:pt x="57875" y="23623"/>
                      </a:lnTo>
                      <a:lnTo>
                        <a:pt x="57917" y="23540"/>
                      </a:lnTo>
                      <a:lnTo>
                        <a:pt x="57917" y="23330"/>
                      </a:lnTo>
                      <a:lnTo>
                        <a:pt x="57980" y="23038"/>
                      </a:lnTo>
                      <a:lnTo>
                        <a:pt x="58021" y="23038"/>
                      </a:lnTo>
                      <a:lnTo>
                        <a:pt x="58063" y="22828"/>
                      </a:lnTo>
                      <a:lnTo>
                        <a:pt x="58168" y="22786"/>
                      </a:lnTo>
                      <a:lnTo>
                        <a:pt x="58126" y="22661"/>
                      </a:lnTo>
                      <a:lnTo>
                        <a:pt x="58293" y="22473"/>
                      </a:lnTo>
                      <a:lnTo>
                        <a:pt x="58314" y="22305"/>
                      </a:lnTo>
                      <a:lnTo>
                        <a:pt x="58419" y="22242"/>
                      </a:lnTo>
                      <a:lnTo>
                        <a:pt x="58377" y="22033"/>
                      </a:lnTo>
                      <a:lnTo>
                        <a:pt x="58419" y="21970"/>
                      </a:lnTo>
                      <a:lnTo>
                        <a:pt x="58419" y="21845"/>
                      </a:lnTo>
                      <a:lnTo>
                        <a:pt x="58503" y="21782"/>
                      </a:lnTo>
                      <a:lnTo>
                        <a:pt x="58544" y="21782"/>
                      </a:lnTo>
                      <a:lnTo>
                        <a:pt x="58544" y="21657"/>
                      </a:lnTo>
                      <a:lnTo>
                        <a:pt x="58503" y="21573"/>
                      </a:lnTo>
                      <a:lnTo>
                        <a:pt x="58503" y="21343"/>
                      </a:lnTo>
                      <a:lnTo>
                        <a:pt x="58482" y="21217"/>
                      </a:lnTo>
                      <a:lnTo>
                        <a:pt x="58544" y="21029"/>
                      </a:lnTo>
                      <a:lnTo>
                        <a:pt x="58712" y="20841"/>
                      </a:lnTo>
                      <a:lnTo>
                        <a:pt x="58754" y="20631"/>
                      </a:lnTo>
                      <a:lnTo>
                        <a:pt x="58607" y="20401"/>
                      </a:lnTo>
                      <a:lnTo>
                        <a:pt x="58628" y="20276"/>
                      </a:lnTo>
                      <a:lnTo>
                        <a:pt x="58733" y="20171"/>
                      </a:lnTo>
                      <a:lnTo>
                        <a:pt x="58754" y="20045"/>
                      </a:lnTo>
                      <a:lnTo>
                        <a:pt x="58963" y="19878"/>
                      </a:lnTo>
                      <a:lnTo>
                        <a:pt x="59005" y="19773"/>
                      </a:lnTo>
                      <a:lnTo>
                        <a:pt x="59068" y="19773"/>
                      </a:lnTo>
                      <a:lnTo>
                        <a:pt x="59151" y="19857"/>
                      </a:lnTo>
                      <a:lnTo>
                        <a:pt x="59277" y="19836"/>
                      </a:lnTo>
                      <a:lnTo>
                        <a:pt x="59486" y="19669"/>
                      </a:lnTo>
                      <a:lnTo>
                        <a:pt x="59674" y="19669"/>
                      </a:lnTo>
                      <a:lnTo>
                        <a:pt x="59842" y="19564"/>
                      </a:lnTo>
                      <a:lnTo>
                        <a:pt x="59967" y="19564"/>
                      </a:lnTo>
                      <a:lnTo>
                        <a:pt x="60072" y="19481"/>
                      </a:lnTo>
                      <a:lnTo>
                        <a:pt x="60177" y="19481"/>
                      </a:lnTo>
                      <a:lnTo>
                        <a:pt x="60281" y="19460"/>
                      </a:lnTo>
                      <a:lnTo>
                        <a:pt x="60323" y="19376"/>
                      </a:lnTo>
                      <a:lnTo>
                        <a:pt x="60428" y="19460"/>
                      </a:lnTo>
                      <a:lnTo>
                        <a:pt x="60386" y="19585"/>
                      </a:lnTo>
                      <a:lnTo>
                        <a:pt x="60469" y="19627"/>
                      </a:lnTo>
                      <a:lnTo>
                        <a:pt x="60574" y="19732"/>
                      </a:lnTo>
                      <a:lnTo>
                        <a:pt x="60616" y="19627"/>
                      </a:lnTo>
                      <a:lnTo>
                        <a:pt x="60721" y="19543"/>
                      </a:lnTo>
                      <a:lnTo>
                        <a:pt x="60574" y="19418"/>
                      </a:lnTo>
                      <a:lnTo>
                        <a:pt x="60574" y="19355"/>
                      </a:lnTo>
                      <a:lnTo>
                        <a:pt x="60700" y="19271"/>
                      </a:lnTo>
                      <a:lnTo>
                        <a:pt x="60909" y="19313"/>
                      </a:lnTo>
                      <a:lnTo>
                        <a:pt x="61013" y="19250"/>
                      </a:lnTo>
                      <a:lnTo>
                        <a:pt x="61244" y="19250"/>
                      </a:lnTo>
                      <a:lnTo>
                        <a:pt x="61306" y="19334"/>
                      </a:lnTo>
                      <a:lnTo>
                        <a:pt x="61348" y="19334"/>
                      </a:lnTo>
                      <a:lnTo>
                        <a:pt x="61432" y="19250"/>
                      </a:lnTo>
                      <a:lnTo>
                        <a:pt x="61516" y="19250"/>
                      </a:lnTo>
                      <a:lnTo>
                        <a:pt x="61474" y="19146"/>
                      </a:lnTo>
                      <a:lnTo>
                        <a:pt x="61557" y="19104"/>
                      </a:lnTo>
                      <a:lnTo>
                        <a:pt x="61746" y="19104"/>
                      </a:lnTo>
                      <a:lnTo>
                        <a:pt x="61829" y="19208"/>
                      </a:lnTo>
                      <a:lnTo>
                        <a:pt x="62039" y="19125"/>
                      </a:lnTo>
                      <a:lnTo>
                        <a:pt x="62039" y="19041"/>
                      </a:lnTo>
                      <a:lnTo>
                        <a:pt x="61955" y="18999"/>
                      </a:lnTo>
                      <a:lnTo>
                        <a:pt x="61892" y="19041"/>
                      </a:lnTo>
                      <a:lnTo>
                        <a:pt x="61767" y="18957"/>
                      </a:lnTo>
                      <a:lnTo>
                        <a:pt x="61850" y="18832"/>
                      </a:lnTo>
                      <a:lnTo>
                        <a:pt x="61871" y="18916"/>
                      </a:lnTo>
                      <a:lnTo>
                        <a:pt x="62039" y="18853"/>
                      </a:lnTo>
                      <a:lnTo>
                        <a:pt x="61871" y="18748"/>
                      </a:lnTo>
                      <a:lnTo>
                        <a:pt x="61871" y="18685"/>
                      </a:lnTo>
                      <a:lnTo>
                        <a:pt x="61955" y="18685"/>
                      </a:lnTo>
                      <a:lnTo>
                        <a:pt x="62101" y="18497"/>
                      </a:lnTo>
                      <a:lnTo>
                        <a:pt x="62269" y="18497"/>
                      </a:lnTo>
                      <a:lnTo>
                        <a:pt x="62353" y="18581"/>
                      </a:lnTo>
                      <a:lnTo>
                        <a:pt x="62457" y="18518"/>
                      </a:lnTo>
                      <a:lnTo>
                        <a:pt x="62666" y="18581"/>
                      </a:lnTo>
                      <a:lnTo>
                        <a:pt x="62813" y="18581"/>
                      </a:lnTo>
                      <a:lnTo>
                        <a:pt x="62813" y="18623"/>
                      </a:lnTo>
                      <a:lnTo>
                        <a:pt x="62897" y="18685"/>
                      </a:lnTo>
                      <a:lnTo>
                        <a:pt x="62959" y="18644"/>
                      </a:lnTo>
                      <a:lnTo>
                        <a:pt x="62918" y="18581"/>
                      </a:lnTo>
                      <a:lnTo>
                        <a:pt x="63106" y="18581"/>
                      </a:lnTo>
                      <a:lnTo>
                        <a:pt x="63252" y="18602"/>
                      </a:lnTo>
                      <a:lnTo>
                        <a:pt x="63357" y="18602"/>
                      </a:lnTo>
                      <a:lnTo>
                        <a:pt x="63462" y="18685"/>
                      </a:lnTo>
                      <a:lnTo>
                        <a:pt x="63462" y="18727"/>
                      </a:lnTo>
                      <a:lnTo>
                        <a:pt x="63629" y="18748"/>
                      </a:lnTo>
                      <a:lnTo>
                        <a:pt x="63734" y="18664"/>
                      </a:lnTo>
                      <a:lnTo>
                        <a:pt x="63796" y="18685"/>
                      </a:lnTo>
                      <a:lnTo>
                        <a:pt x="63838" y="18769"/>
                      </a:lnTo>
                      <a:lnTo>
                        <a:pt x="63629" y="18916"/>
                      </a:lnTo>
                      <a:lnTo>
                        <a:pt x="63441" y="18916"/>
                      </a:lnTo>
                      <a:lnTo>
                        <a:pt x="63378" y="18978"/>
                      </a:lnTo>
                      <a:lnTo>
                        <a:pt x="63378" y="19083"/>
                      </a:lnTo>
                      <a:lnTo>
                        <a:pt x="63273" y="19083"/>
                      </a:lnTo>
                      <a:lnTo>
                        <a:pt x="63252" y="19125"/>
                      </a:lnTo>
                      <a:lnTo>
                        <a:pt x="63315" y="19146"/>
                      </a:lnTo>
                      <a:lnTo>
                        <a:pt x="63378" y="19146"/>
                      </a:lnTo>
                      <a:lnTo>
                        <a:pt x="63545" y="19355"/>
                      </a:lnTo>
                      <a:lnTo>
                        <a:pt x="63587" y="19313"/>
                      </a:lnTo>
                      <a:lnTo>
                        <a:pt x="63775" y="19250"/>
                      </a:lnTo>
                      <a:lnTo>
                        <a:pt x="63859" y="19146"/>
                      </a:lnTo>
                      <a:lnTo>
                        <a:pt x="63838" y="19104"/>
                      </a:lnTo>
                      <a:lnTo>
                        <a:pt x="63964" y="19041"/>
                      </a:lnTo>
                      <a:lnTo>
                        <a:pt x="63880" y="18916"/>
                      </a:lnTo>
                      <a:lnTo>
                        <a:pt x="63964" y="18916"/>
                      </a:lnTo>
                      <a:lnTo>
                        <a:pt x="64089" y="19083"/>
                      </a:lnTo>
                      <a:lnTo>
                        <a:pt x="64173" y="19104"/>
                      </a:lnTo>
                      <a:lnTo>
                        <a:pt x="64215" y="19020"/>
                      </a:lnTo>
                      <a:lnTo>
                        <a:pt x="64173" y="18978"/>
                      </a:lnTo>
                      <a:lnTo>
                        <a:pt x="64257" y="18916"/>
                      </a:lnTo>
                      <a:lnTo>
                        <a:pt x="64298" y="18832"/>
                      </a:lnTo>
                      <a:lnTo>
                        <a:pt x="64319" y="18832"/>
                      </a:lnTo>
                      <a:lnTo>
                        <a:pt x="64319" y="18727"/>
                      </a:lnTo>
                      <a:lnTo>
                        <a:pt x="64298" y="18664"/>
                      </a:lnTo>
                      <a:lnTo>
                        <a:pt x="64382" y="18623"/>
                      </a:lnTo>
                      <a:lnTo>
                        <a:pt x="64466" y="18685"/>
                      </a:lnTo>
                      <a:lnTo>
                        <a:pt x="64529" y="18623"/>
                      </a:lnTo>
                      <a:lnTo>
                        <a:pt x="64591" y="18685"/>
                      </a:lnTo>
                      <a:lnTo>
                        <a:pt x="64612" y="18769"/>
                      </a:lnTo>
                      <a:lnTo>
                        <a:pt x="64696" y="18811"/>
                      </a:lnTo>
                      <a:lnTo>
                        <a:pt x="64842" y="18664"/>
                      </a:lnTo>
                      <a:lnTo>
                        <a:pt x="64780" y="18602"/>
                      </a:lnTo>
                      <a:lnTo>
                        <a:pt x="64780" y="18581"/>
                      </a:lnTo>
                      <a:lnTo>
                        <a:pt x="64842" y="18518"/>
                      </a:lnTo>
                      <a:lnTo>
                        <a:pt x="64926" y="18560"/>
                      </a:lnTo>
                      <a:lnTo>
                        <a:pt x="65010" y="18497"/>
                      </a:lnTo>
                      <a:lnTo>
                        <a:pt x="65094" y="18497"/>
                      </a:lnTo>
                      <a:lnTo>
                        <a:pt x="65114" y="18455"/>
                      </a:lnTo>
                      <a:lnTo>
                        <a:pt x="65010" y="18351"/>
                      </a:lnTo>
                      <a:lnTo>
                        <a:pt x="65031" y="18288"/>
                      </a:lnTo>
                      <a:lnTo>
                        <a:pt x="65031" y="18246"/>
                      </a:lnTo>
                      <a:lnTo>
                        <a:pt x="64926" y="18183"/>
                      </a:lnTo>
                      <a:lnTo>
                        <a:pt x="64884" y="18141"/>
                      </a:lnTo>
                      <a:lnTo>
                        <a:pt x="64884" y="18162"/>
                      </a:lnTo>
                      <a:lnTo>
                        <a:pt x="64884" y="18204"/>
                      </a:lnTo>
                      <a:lnTo>
                        <a:pt x="64822" y="18204"/>
                      </a:lnTo>
                      <a:lnTo>
                        <a:pt x="64717" y="18162"/>
                      </a:lnTo>
                      <a:lnTo>
                        <a:pt x="64696" y="18183"/>
                      </a:lnTo>
                      <a:lnTo>
                        <a:pt x="64696" y="18246"/>
                      </a:lnTo>
                      <a:lnTo>
                        <a:pt x="64591" y="18246"/>
                      </a:lnTo>
                      <a:lnTo>
                        <a:pt x="64529" y="18288"/>
                      </a:lnTo>
                      <a:lnTo>
                        <a:pt x="64466" y="18246"/>
                      </a:lnTo>
                      <a:lnTo>
                        <a:pt x="64487" y="18141"/>
                      </a:lnTo>
                      <a:lnTo>
                        <a:pt x="64529" y="18100"/>
                      </a:lnTo>
                      <a:lnTo>
                        <a:pt x="64382" y="17890"/>
                      </a:lnTo>
                      <a:lnTo>
                        <a:pt x="64487" y="17828"/>
                      </a:lnTo>
                      <a:lnTo>
                        <a:pt x="64382" y="17660"/>
                      </a:lnTo>
                      <a:lnTo>
                        <a:pt x="64424" y="17451"/>
                      </a:lnTo>
                      <a:lnTo>
                        <a:pt x="64424" y="17325"/>
                      </a:lnTo>
                      <a:lnTo>
                        <a:pt x="64508" y="17221"/>
                      </a:lnTo>
                      <a:lnTo>
                        <a:pt x="64508" y="17032"/>
                      </a:lnTo>
                      <a:lnTo>
                        <a:pt x="64612" y="16928"/>
                      </a:lnTo>
                      <a:lnTo>
                        <a:pt x="64612" y="16802"/>
                      </a:lnTo>
                      <a:lnTo>
                        <a:pt x="64591" y="16781"/>
                      </a:lnTo>
                      <a:lnTo>
                        <a:pt x="64717" y="16719"/>
                      </a:lnTo>
                      <a:lnTo>
                        <a:pt x="64591" y="16572"/>
                      </a:lnTo>
                      <a:lnTo>
                        <a:pt x="64633" y="16175"/>
                      </a:lnTo>
                      <a:lnTo>
                        <a:pt x="64738" y="16091"/>
                      </a:lnTo>
                      <a:lnTo>
                        <a:pt x="64633" y="15944"/>
                      </a:lnTo>
                      <a:lnTo>
                        <a:pt x="64612" y="15777"/>
                      </a:lnTo>
                      <a:lnTo>
                        <a:pt x="64529" y="15735"/>
                      </a:lnTo>
                      <a:lnTo>
                        <a:pt x="64529" y="15672"/>
                      </a:lnTo>
                      <a:lnTo>
                        <a:pt x="64633" y="15589"/>
                      </a:lnTo>
                      <a:lnTo>
                        <a:pt x="64612" y="15442"/>
                      </a:lnTo>
                      <a:lnTo>
                        <a:pt x="64696" y="15379"/>
                      </a:lnTo>
                      <a:lnTo>
                        <a:pt x="64822" y="15170"/>
                      </a:lnTo>
                      <a:lnTo>
                        <a:pt x="64947" y="15212"/>
                      </a:lnTo>
                      <a:lnTo>
                        <a:pt x="65031" y="15149"/>
                      </a:lnTo>
                      <a:lnTo>
                        <a:pt x="65114" y="15170"/>
                      </a:lnTo>
                      <a:lnTo>
                        <a:pt x="65156" y="15107"/>
                      </a:lnTo>
                      <a:lnTo>
                        <a:pt x="65366" y="15107"/>
                      </a:lnTo>
                      <a:lnTo>
                        <a:pt x="65407" y="15045"/>
                      </a:lnTo>
                      <a:lnTo>
                        <a:pt x="65470" y="15024"/>
                      </a:lnTo>
                      <a:lnTo>
                        <a:pt x="65512" y="14919"/>
                      </a:lnTo>
                      <a:lnTo>
                        <a:pt x="65554" y="14919"/>
                      </a:lnTo>
                      <a:lnTo>
                        <a:pt x="65617" y="14898"/>
                      </a:lnTo>
                      <a:lnTo>
                        <a:pt x="65742" y="14898"/>
                      </a:lnTo>
                      <a:lnTo>
                        <a:pt x="65763" y="15003"/>
                      </a:lnTo>
                      <a:lnTo>
                        <a:pt x="65826" y="14961"/>
                      </a:lnTo>
                      <a:lnTo>
                        <a:pt x="65868" y="14961"/>
                      </a:lnTo>
                      <a:lnTo>
                        <a:pt x="65951" y="15107"/>
                      </a:lnTo>
                      <a:lnTo>
                        <a:pt x="65993" y="15107"/>
                      </a:lnTo>
                      <a:lnTo>
                        <a:pt x="66098" y="14961"/>
                      </a:lnTo>
                      <a:lnTo>
                        <a:pt x="66098" y="14835"/>
                      </a:lnTo>
                      <a:lnTo>
                        <a:pt x="66182" y="14815"/>
                      </a:lnTo>
                      <a:lnTo>
                        <a:pt x="66203" y="14689"/>
                      </a:lnTo>
                      <a:lnTo>
                        <a:pt x="66265" y="14689"/>
                      </a:lnTo>
                      <a:lnTo>
                        <a:pt x="66286" y="14794"/>
                      </a:lnTo>
                      <a:lnTo>
                        <a:pt x="66412" y="14856"/>
                      </a:lnTo>
                      <a:lnTo>
                        <a:pt x="66412" y="15003"/>
                      </a:lnTo>
                      <a:lnTo>
                        <a:pt x="66391" y="15045"/>
                      </a:lnTo>
                      <a:lnTo>
                        <a:pt x="66454" y="15107"/>
                      </a:lnTo>
                      <a:lnTo>
                        <a:pt x="66475" y="15212"/>
                      </a:lnTo>
                      <a:lnTo>
                        <a:pt x="66391" y="15275"/>
                      </a:lnTo>
                      <a:lnTo>
                        <a:pt x="66454" y="15317"/>
                      </a:lnTo>
                      <a:lnTo>
                        <a:pt x="66475" y="15442"/>
                      </a:lnTo>
                      <a:lnTo>
                        <a:pt x="66454" y="15442"/>
                      </a:lnTo>
                      <a:lnTo>
                        <a:pt x="66454" y="15526"/>
                      </a:lnTo>
                      <a:lnTo>
                        <a:pt x="66475" y="15568"/>
                      </a:lnTo>
                      <a:lnTo>
                        <a:pt x="66412" y="15651"/>
                      </a:lnTo>
                      <a:lnTo>
                        <a:pt x="66391" y="15693"/>
                      </a:lnTo>
                      <a:lnTo>
                        <a:pt x="66412" y="15756"/>
                      </a:lnTo>
                      <a:lnTo>
                        <a:pt x="66516" y="15651"/>
                      </a:lnTo>
                      <a:lnTo>
                        <a:pt x="66558" y="15735"/>
                      </a:lnTo>
                      <a:lnTo>
                        <a:pt x="66663" y="15756"/>
                      </a:lnTo>
                      <a:lnTo>
                        <a:pt x="66684" y="15965"/>
                      </a:lnTo>
                      <a:lnTo>
                        <a:pt x="66726" y="15903"/>
                      </a:lnTo>
                      <a:lnTo>
                        <a:pt x="66726" y="15840"/>
                      </a:lnTo>
                      <a:lnTo>
                        <a:pt x="66830" y="15735"/>
                      </a:lnTo>
                      <a:lnTo>
                        <a:pt x="66914" y="15735"/>
                      </a:lnTo>
                      <a:lnTo>
                        <a:pt x="66977" y="15777"/>
                      </a:lnTo>
                      <a:lnTo>
                        <a:pt x="66872" y="15944"/>
                      </a:lnTo>
                      <a:lnTo>
                        <a:pt x="66977" y="16049"/>
                      </a:lnTo>
                      <a:lnTo>
                        <a:pt x="66998" y="16175"/>
                      </a:lnTo>
                      <a:lnTo>
                        <a:pt x="67081" y="15986"/>
                      </a:lnTo>
                      <a:lnTo>
                        <a:pt x="67144" y="15944"/>
                      </a:lnTo>
                      <a:lnTo>
                        <a:pt x="67144" y="15861"/>
                      </a:lnTo>
                      <a:lnTo>
                        <a:pt x="67207" y="15777"/>
                      </a:lnTo>
                      <a:lnTo>
                        <a:pt x="67207" y="15484"/>
                      </a:lnTo>
                      <a:lnTo>
                        <a:pt x="67291" y="15421"/>
                      </a:lnTo>
                      <a:lnTo>
                        <a:pt x="67207" y="15338"/>
                      </a:lnTo>
                      <a:lnTo>
                        <a:pt x="67311" y="15254"/>
                      </a:lnTo>
                      <a:lnTo>
                        <a:pt x="67311" y="15149"/>
                      </a:lnTo>
                      <a:lnTo>
                        <a:pt x="67249" y="15128"/>
                      </a:lnTo>
                      <a:lnTo>
                        <a:pt x="67249" y="15066"/>
                      </a:lnTo>
                      <a:lnTo>
                        <a:pt x="67311" y="15045"/>
                      </a:lnTo>
                      <a:lnTo>
                        <a:pt x="67332" y="14856"/>
                      </a:lnTo>
                      <a:lnTo>
                        <a:pt x="67249" y="14794"/>
                      </a:lnTo>
                      <a:lnTo>
                        <a:pt x="67311" y="14605"/>
                      </a:lnTo>
                      <a:lnTo>
                        <a:pt x="67395" y="14522"/>
                      </a:lnTo>
                      <a:lnTo>
                        <a:pt x="67542" y="14501"/>
                      </a:lnTo>
                      <a:lnTo>
                        <a:pt x="67604" y="14584"/>
                      </a:lnTo>
                      <a:lnTo>
                        <a:pt x="67667" y="14647"/>
                      </a:lnTo>
                      <a:lnTo>
                        <a:pt x="67730" y="14584"/>
                      </a:lnTo>
                      <a:lnTo>
                        <a:pt x="67646" y="14501"/>
                      </a:lnTo>
                      <a:lnTo>
                        <a:pt x="67688" y="14375"/>
                      </a:lnTo>
                      <a:lnTo>
                        <a:pt x="67521" y="14291"/>
                      </a:lnTo>
                      <a:lnTo>
                        <a:pt x="67479" y="14061"/>
                      </a:lnTo>
                      <a:lnTo>
                        <a:pt x="67395" y="13999"/>
                      </a:lnTo>
                      <a:lnTo>
                        <a:pt x="67395" y="13957"/>
                      </a:lnTo>
                      <a:lnTo>
                        <a:pt x="67291" y="13873"/>
                      </a:lnTo>
                      <a:lnTo>
                        <a:pt x="67270" y="13706"/>
                      </a:lnTo>
                      <a:lnTo>
                        <a:pt x="67311" y="13664"/>
                      </a:lnTo>
                      <a:lnTo>
                        <a:pt x="67291" y="13538"/>
                      </a:lnTo>
                      <a:lnTo>
                        <a:pt x="67165" y="13434"/>
                      </a:lnTo>
                      <a:lnTo>
                        <a:pt x="67186" y="13329"/>
                      </a:lnTo>
                      <a:lnTo>
                        <a:pt x="67123" y="13266"/>
                      </a:lnTo>
                      <a:lnTo>
                        <a:pt x="67291" y="13141"/>
                      </a:lnTo>
                      <a:lnTo>
                        <a:pt x="67416" y="13141"/>
                      </a:lnTo>
                      <a:lnTo>
                        <a:pt x="67521" y="13015"/>
                      </a:lnTo>
                      <a:lnTo>
                        <a:pt x="67688" y="13015"/>
                      </a:lnTo>
                      <a:lnTo>
                        <a:pt x="67730" y="12952"/>
                      </a:lnTo>
                      <a:lnTo>
                        <a:pt x="67897" y="13078"/>
                      </a:lnTo>
                      <a:lnTo>
                        <a:pt x="68044" y="13078"/>
                      </a:lnTo>
                      <a:lnTo>
                        <a:pt x="68107" y="13120"/>
                      </a:lnTo>
                      <a:lnTo>
                        <a:pt x="68211" y="13141"/>
                      </a:lnTo>
                      <a:lnTo>
                        <a:pt x="68274" y="13120"/>
                      </a:lnTo>
                      <a:lnTo>
                        <a:pt x="68127" y="13182"/>
                      </a:lnTo>
                      <a:lnTo>
                        <a:pt x="68211" y="13245"/>
                      </a:lnTo>
                      <a:lnTo>
                        <a:pt x="68065" y="13287"/>
                      </a:lnTo>
                      <a:lnTo>
                        <a:pt x="67939" y="13266"/>
                      </a:lnTo>
                      <a:lnTo>
                        <a:pt x="67793" y="13434"/>
                      </a:lnTo>
                      <a:lnTo>
                        <a:pt x="67793" y="13496"/>
                      </a:lnTo>
                      <a:lnTo>
                        <a:pt x="67835" y="13643"/>
                      </a:lnTo>
                      <a:lnTo>
                        <a:pt x="67835" y="13768"/>
                      </a:lnTo>
                      <a:lnTo>
                        <a:pt x="67918" y="13810"/>
                      </a:lnTo>
                      <a:lnTo>
                        <a:pt x="67939" y="13894"/>
                      </a:lnTo>
                      <a:lnTo>
                        <a:pt x="68065" y="14061"/>
                      </a:lnTo>
                      <a:lnTo>
                        <a:pt x="68065" y="14103"/>
                      </a:lnTo>
                      <a:lnTo>
                        <a:pt x="68107" y="14103"/>
                      </a:lnTo>
                      <a:lnTo>
                        <a:pt x="68065" y="14166"/>
                      </a:lnTo>
                      <a:lnTo>
                        <a:pt x="68211" y="14208"/>
                      </a:lnTo>
                      <a:lnTo>
                        <a:pt x="68232" y="14333"/>
                      </a:lnTo>
                      <a:lnTo>
                        <a:pt x="68232" y="14396"/>
                      </a:lnTo>
                      <a:lnTo>
                        <a:pt x="68169" y="14438"/>
                      </a:lnTo>
                      <a:lnTo>
                        <a:pt x="68211" y="14710"/>
                      </a:lnTo>
                      <a:lnTo>
                        <a:pt x="68253" y="14731"/>
                      </a:lnTo>
                      <a:lnTo>
                        <a:pt x="68316" y="14647"/>
                      </a:lnTo>
                      <a:lnTo>
                        <a:pt x="68358" y="14647"/>
                      </a:lnTo>
                      <a:lnTo>
                        <a:pt x="68441" y="14752"/>
                      </a:lnTo>
                      <a:lnTo>
                        <a:pt x="68483" y="14835"/>
                      </a:lnTo>
                      <a:lnTo>
                        <a:pt x="68420" y="15024"/>
                      </a:lnTo>
                      <a:lnTo>
                        <a:pt x="68420" y="15233"/>
                      </a:lnTo>
                      <a:lnTo>
                        <a:pt x="68483" y="15317"/>
                      </a:lnTo>
                      <a:lnTo>
                        <a:pt x="68567" y="15254"/>
                      </a:lnTo>
                      <a:lnTo>
                        <a:pt x="68672" y="15275"/>
                      </a:lnTo>
                      <a:lnTo>
                        <a:pt x="68692" y="15338"/>
                      </a:lnTo>
                      <a:lnTo>
                        <a:pt x="68672" y="15421"/>
                      </a:lnTo>
                      <a:lnTo>
                        <a:pt x="68588" y="15421"/>
                      </a:lnTo>
                      <a:lnTo>
                        <a:pt x="68483" y="15484"/>
                      </a:lnTo>
                      <a:lnTo>
                        <a:pt x="68462" y="15484"/>
                      </a:lnTo>
                      <a:lnTo>
                        <a:pt x="68337" y="15631"/>
                      </a:lnTo>
                      <a:lnTo>
                        <a:pt x="68316" y="15735"/>
                      </a:lnTo>
                      <a:lnTo>
                        <a:pt x="68169" y="15798"/>
                      </a:lnTo>
                      <a:lnTo>
                        <a:pt x="68148" y="15861"/>
                      </a:lnTo>
                      <a:lnTo>
                        <a:pt x="68065" y="15882"/>
                      </a:lnTo>
                      <a:lnTo>
                        <a:pt x="68065" y="15986"/>
                      </a:lnTo>
                      <a:lnTo>
                        <a:pt x="68023" y="16070"/>
                      </a:lnTo>
                      <a:lnTo>
                        <a:pt x="68065" y="16195"/>
                      </a:lnTo>
                      <a:lnTo>
                        <a:pt x="68148" y="16175"/>
                      </a:lnTo>
                      <a:lnTo>
                        <a:pt x="68148" y="16321"/>
                      </a:lnTo>
                      <a:lnTo>
                        <a:pt x="68044" y="16509"/>
                      </a:lnTo>
                      <a:lnTo>
                        <a:pt x="68065" y="16593"/>
                      </a:lnTo>
                      <a:lnTo>
                        <a:pt x="68127" y="16614"/>
                      </a:lnTo>
                      <a:lnTo>
                        <a:pt x="68107" y="16844"/>
                      </a:lnTo>
                      <a:lnTo>
                        <a:pt x="68127" y="17032"/>
                      </a:lnTo>
                      <a:lnTo>
                        <a:pt x="68065" y="17116"/>
                      </a:lnTo>
                      <a:lnTo>
                        <a:pt x="67939" y="17158"/>
                      </a:lnTo>
                      <a:lnTo>
                        <a:pt x="67918" y="17263"/>
                      </a:lnTo>
                      <a:lnTo>
                        <a:pt x="67960" y="17325"/>
                      </a:lnTo>
                      <a:lnTo>
                        <a:pt x="67939" y="17535"/>
                      </a:lnTo>
                      <a:lnTo>
                        <a:pt x="67918" y="17576"/>
                      </a:lnTo>
                      <a:lnTo>
                        <a:pt x="67939" y="17660"/>
                      </a:lnTo>
                      <a:lnTo>
                        <a:pt x="68044" y="17765"/>
                      </a:lnTo>
                      <a:lnTo>
                        <a:pt x="67960" y="17765"/>
                      </a:lnTo>
                      <a:lnTo>
                        <a:pt x="67939" y="17953"/>
                      </a:lnTo>
                      <a:lnTo>
                        <a:pt x="67960" y="17995"/>
                      </a:lnTo>
                      <a:lnTo>
                        <a:pt x="67960" y="18141"/>
                      </a:lnTo>
                      <a:lnTo>
                        <a:pt x="67855" y="18246"/>
                      </a:lnTo>
                      <a:lnTo>
                        <a:pt x="67939" y="18372"/>
                      </a:lnTo>
                      <a:lnTo>
                        <a:pt x="67939" y="18602"/>
                      </a:lnTo>
                      <a:lnTo>
                        <a:pt x="68023" y="18811"/>
                      </a:lnTo>
                      <a:lnTo>
                        <a:pt x="67835" y="19146"/>
                      </a:lnTo>
                      <a:lnTo>
                        <a:pt x="67939" y="19292"/>
                      </a:lnTo>
                      <a:lnTo>
                        <a:pt x="67835" y="19250"/>
                      </a:lnTo>
                      <a:lnTo>
                        <a:pt x="67625" y="19292"/>
                      </a:lnTo>
                      <a:lnTo>
                        <a:pt x="67625" y="19501"/>
                      </a:lnTo>
                      <a:lnTo>
                        <a:pt x="67646" y="19564"/>
                      </a:lnTo>
                      <a:lnTo>
                        <a:pt x="67521" y="19711"/>
                      </a:lnTo>
                      <a:lnTo>
                        <a:pt x="67291" y="19606"/>
                      </a:lnTo>
                      <a:lnTo>
                        <a:pt x="67186" y="19711"/>
                      </a:lnTo>
                      <a:lnTo>
                        <a:pt x="67186" y="19773"/>
                      </a:lnTo>
                      <a:lnTo>
                        <a:pt x="67332" y="19773"/>
                      </a:lnTo>
                      <a:lnTo>
                        <a:pt x="67542" y="20087"/>
                      </a:lnTo>
                      <a:lnTo>
                        <a:pt x="67542" y="20380"/>
                      </a:lnTo>
                      <a:lnTo>
                        <a:pt x="67500" y="20464"/>
                      </a:lnTo>
                      <a:lnTo>
                        <a:pt x="67542" y="20548"/>
                      </a:lnTo>
                      <a:lnTo>
                        <a:pt x="67437" y="20569"/>
                      </a:lnTo>
                      <a:lnTo>
                        <a:pt x="67416" y="20778"/>
                      </a:lnTo>
                      <a:lnTo>
                        <a:pt x="67291" y="20924"/>
                      </a:lnTo>
                      <a:lnTo>
                        <a:pt x="67270" y="21175"/>
                      </a:lnTo>
                      <a:lnTo>
                        <a:pt x="67374" y="21385"/>
                      </a:lnTo>
                      <a:lnTo>
                        <a:pt x="67416" y="21761"/>
                      </a:lnTo>
                      <a:lnTo>
                        <a:pt x="67583" y="22033"/>
                      </a:lnTo>
                      <a:lnTo>
                        <a:pt x="67583" y="22242"/>
                      </a:lnTo>
                      <a:lnTo>
                        <a:pt x="67835" y="22807"/>
                      </a:lnTo>
                      <a:lnTo>
                        <a:pt x="68148" y="23414"/>
                      </a:lnTo>
                      <a:lnTo>
                        <a:pt x="68462" y="23916"/>
                      </a:lnTo>
                      <a:lnTo>
                        <a:pt x="68630" y="24063"/>
                      </a:lnTo>
                      <a:lnTo>
                        <a:pt x="68630" y="24251"/>
                      </a:lnTo>
                      <a:lnTo>
                        <a:pt x="69048" y="24732"/>
                      </a:lnTo>
                      <a:lnTo>
                        <a:pt x="69488" y="25527"/>
                      </a:lnTo>
                      <a:lnTo>
                        <a:pt x="69697" y="25632"/>
                      </a:lnTo>
                      <a:lnTo>
                        <a:pt x="69843" y="25632"/>
                      </a:lnTo>
                      <a:lnTo>
                        <a:pt x="69927" y="25590"/>
                      </a:lnTo>
                      <a:lnTo>
                        <a:pt x="69927" y="25590"/>
                      </a:lnTo>
                      <a:lnTo>
                        <a:pt x="69885" y="25695"/>
                      </a:lnTo>
                      <a:lnTo>
                        <a:pt x="69780" y="25737"/>
                      </a:lnTo>
                      <a:lnTo>
                        <a:pt x="69697" y="25737"/>
                      </a:lnTo>
                      <a:lnTo>
                        <a:pt x="69843" y="25988"/>
                      </a:lnTo>
                      <a:lnTo>
                        <a:pt x="70052" y="26469"/>
                      </a:lnTo>
                      <a:lnTo>
                        <a:pt x="70094" y="26678"/>
                      </a:lnTo>
                      <a:lnTo>
                        <a:pt x="70220" y="26867"/>
                      </a:lnTo>
                      <a:lnTo>
                        <a:pt x="70450" y="26887"/>
                      </a:lnTo>
                      <a:lnTo>
                        <a:pt x="70471" y="26971"/>
                      </a:lnTo>
                      <a:lnTo>
                        <a:pt x="70471" y="27076"/>
                      </a:lnTo>
                      <a:lnTo>
                        <a:pt x="70513" y="27159"/>
                      </a:lnTo>
                      <a:lnTo>
                        <a:pt x="70471" y="27285"/>
                      </a:lnTo>
                      <a:lnTo>
                        <a:pt x="70617" y="27034"/>
                      </a:lnTo>
                      <a:lnTo>
                        <a:pt x="70659" y="26762"/>
                      </a:lnTo>
                      <a:lnTo>
                        <a:pt x="70680" y="26741"/>
                      </a:lnTo>
                      <a:lnTo>
                        <a:pt x="70680" y="26636"/>
                      </a:lnTo>
                      <a:lnTo>
                        <a:pt x="70827" y="26511"/>
                      </a:lnTo>
                      <a:lnTo>
                        <a:pt x="70848" y="26406"/>
                      </a:lnTo>
                      <a:lnTo>
                        <a:pt x="70827" y="26343"/>
                      </a:lnTo>
                      <a:lnTo>
                        <a:pt x="70868" y="26239"/>
                      </a:lnTo>
                      <a:lnTo>
                        <a:pt x="70931" y="25988"/>
                      </a:lnTo>
                      <a:lnTo>
                        <a:pt x="70868" y="25883"/>
                      </a:lnTo>
                      <a:lnTo>
                        <a:pt x="70889" y="25695"/>
                      </a:lnTo>
                      <a:lnTo>
                        <a:pt x="70994" y="25611"/>
                      </a:lnTo>
                      <a:lnTo>
                        <a:pt x="70889" y="25507"/>
                      </a:lnTo>
                      <a:lnTo>
                        <a:pt x="70848" y="25527"/>
                      </a:lnTo>
                      <a:lnTo>
                        <a:pt x="70764" y="25507"/>
                      </a:lnTo>
                      <a:lnTo>
                        <a:pt x="70827" y="25423"/>
                      </a:lnTo>
                      <a:lnTo>
                        <a:pt x="70743" y="25276"/>
                      </a:lnTo>
                      <a:lnTo>
                        <a:pt x="70785" y="25297"/>
                      </a:lnTo>
                      <a:lnTo>
                        <a:pt x="70848" y="25255"/>
                      </a:lnTo>
                      <a:lnTo>
                        <a:pt x="70743" y="25151"/>
                      </a:lnTo>
                      <a:lnTo>
                        <a:pt x="70764" y="25067"/>
                      </a:lnTo>
                      <a:lnTo>
                        <a:pt x="70785" y="24942"/>
                      </a:lnTo>
                      <a:lnTo>
                        <a:pt x="70659" y="24942"/>
                      </a:lnTo>
                      <a:lnTo>
                        <a:pt x="70576" y="24879"/>
                      </a:lnTo>
                      <a:lnTo>
                        <a:pt x="70638" y="24774"/>
                      </a:lnTo>
                      <a:lnTo>
                        <a:pt x="70743" y="24879"/>
                      </a:lnTo>
                      <a:lnTo>
                        <a:pt x="70889" y="24732"/>
                      </a:lnTo>
                      <a:lnTo>
                        <a:pt x="70973" y="24753"/>
                      </a:lnTo>
                      <a:lnTo>
                        <a:pt x="71078" y="24649"/>
                      </a:lnTo>
                      <a:lnTo>
                        <a:pt x="71182" y="24565"/>
                      </a:lnTo>
                      <a:lnTo>
                        <a:pt x="71203" y="24586"/>
                      </a:lnTo>
                      <a:lnTo>
                        <a:pt x="71350" y="24628"/>
                      </a:lnTo>
                      <a:lnTo>
                        <a:pt x="71266" y="24523"/>
                      </a:lnTo>
                      <a:lnTo>
                        <a:pt x="71099" y="24439"/>
                      </a:lnTo>
                      <a:lnTo>
                        <a:pt x="71099" y="24314"/>
                      </a:lnTo>
                      <a:lnTo>
                        <a:pt x="70952" y="24230"/>
                      </a:lnTo>
                      <a:lnTo>
                        <a:pt x="70848" y="23895"/>
                      </a:lnTo>
                      <a:lnTo>
                        <a:pt x="70931" y="23602"/>
                      </a:lnTo>
                      <a:lnTo>
                        <a:pt x="70827" y="23498"/>
                      </a:lnTo>
                      <a:lnTo>
                        <a:pt x="70889" y="23414"/>
                      </a:lnTo>
                      <a:lnTo>
                        <a:pt x="70931" y="23268"/>
                      </a:lnTo>
                      <a:lnTo>
                        <a:pt x="71036" y="23058"/>
                      </a:lnTo>
                      <a:lnTo>
                        <a:pt x="71078" y="23372"/>
                      </a:lnTo>
                      <a:lnTo>
                        <a:pt x="71161" y="23393"/>
                      </a:lnTo>
                      <a:lnTo>
                        <a:pt x="71350" y="23289"/>
                      </a:lnTo>
                      <a:lnTo>
                        <a:pt x="71371" y="23330"/>
                      </a:lnTo>
                      <a:lnTo>
                        <a:pt x="71705" y="23205"/>
                      </a:lnTo>
                      <a:lnTo>
                        <a:pt x="71705" y="23058"/>
                      </a:lnTo>
                      <a:lnTo>
                        <a:pt x="71789" y="22975"/>
                      </a:lnTo>
                      <a:lnTo>
                        <a:pt x="71664" y="22891"/>
                      </a:lnTo>
                      <a:lnTo>
                        <a:pt x="71454" y="22598"/>
                      </a:lnTo>
                      <a:lnTo>
                        <a:pt x="71371" y="22598"/>
                      </a:lnTo>
                      <a:lnTo>
                        <a:pt x="71078" y="22159"/>
                      </a:lnTo>
                      <a:lnTo>
                        <a:pt x="71078" y="22054"/>
                      </a:lnTo>
                      <a:lnTo>
                        <a:pt x="70994" y="21970"/>
                      </a:lnTo>
                      <a:lnTo>
                        <a:pt x="70973" y="21594"/>
                      </a:lnTo>
                      <a:lnTo>
                        <a:pt x="70994" y="21531"/>
                      </a:lnTo>
                      <a:lnTo>
                        <a:pt x="70952" y="21343"/>
                      </a:lnTo>
                      <a:lnTo>
                        <a:pt x="71036" y="21217"/>
                      </a:lnTo>
                      <a:lnTo>
                        <a:pt x="71036" y="21092"/>
                      </a:lnTo>
                      <a:lnTo>
                        <a:pt x="70889" y="21113"/>
                      </a:lnTo>
                      <a:lnTo>
                        <a:pt x="70868" y="21029"/>
                      </a:lnTo>
                      <a:lnTo>
                        <a:pt x="70973" y="20882"/>
                      </a:lnTo>
                      <a:lnTo>
                        <a:pt x="71078" y="20841"/>
                      </a:lnTo>
                      <a:lnTo>
                        <a:pt x="71078" y="20778"/>
                      </a:lnTo>
                      <a:lnTo>
                        <a:pt x="71078" y="20757"/>
                      </a:lnTo>
                      <a:lnTo>
                        <a:pt x="71161" y="20673"/>
                      </a:lnTo>
                      <a:lnTo>
                        <a:pt x="71182" y="20778"/>
                      </a:lnTo>
                      <a:lnTo>
                        <a:pt x="71182" y="20903"/>
                      </a:lnTo>
                      <a:lnTo>
                        <a:pt x="71140" y="21029"/>
                      </a:lnTo>
                      <a:lnTo>
                        <a:pt x="71140" y="21196"/>
                      </a:lnTo>
                      <a:lnTo>
                        <a:pt x="71308" y="21238"/>
                      </a:lnTo>
                      <a:lnTo>
                        <a:pt x="71475" y="21343"/>
                      </a:lnTo>
                      <a:lnTo>
                        <a:pt x="71559" y="21322"/>
                      </a:lnTo>
                      <a:lnTo>
                        <a:pt x="71559" y="21154"/>
                      </a:lnTo>
                      <a:lnTo>
                        <a:pt x="71601" y="21092"/>
                      </a:lnTo>
                      <a:lnTo>
                        <a:pt x="71496" y="20903"/>
                      </a:lnTo>
                      <a:lnTo>
                        <a:pt x="71245" y="20673"/>
                      </a:lnTo>
                      <a:lnTo>
                        <a:pt x="71245" y="20401"/>
                      </a:lnTo>
                      <a:lnTo>
                        <a:pt x="71099" y="20359"/>
                      </a:lnTo>
                      <a:lnTo>
                        <a:pt x="71078" y="20317"/>
                      </a:lnTo>
                      <a:lnTo>
                        <a:pt x="71057" y="20380"/>
                      </a:lnTo>
                      <a:lnTo>
                        <a:pt x="70973" y="20464"/>
                      </a:lnTo>
                      <a:lnTo>
                        <a:pt x="70973" y="20506"/>
                      </a:lnTo>
                      <a:lnTo>
                        <a:pt x="70931" y="20569"/>
                      </a:lnTo>
                      <a:lnTo>
                        <a:pt x="70785" y="20485"/>
                      </a:lnTo>
                      <a:lnTo>
                        <a:pt x="70785" y="20276"/>
                      </a:lnTo>
                      <a:lnTo>
                        <a:pt x="70722" y="20150"/>
                      </a:lnTo>
                      <a:lnTo>
                        <a:pt x="70617" y="19941"/>
                      </a:lnTo>
                      <a:lnTo>
                        <a:pt x="70680" y="19836"/>
                      </a:lnTo>
                      <a:lnTo>
                        <a:pt x="70743" y="19794"/>
                      </a:lnTo>
                      <a:lnTo>
                        <a:pt x="70722" y="19690"/>
                      </a:lnTo>
                      <a:lnTo>
                        <a:pt x="70785" y="19585"/>
                      </a:lnTo>
                      <a:lnTo>
                        <a:pt x="70722" y="19522"/>
                      </a:lnTo>
                      <a:lnTo>
                        <a:pt x="70743" y="19439"/>
                      </a:lnTo>
                      <a:lnTo>
                        <a:pt x="70743" y="19334"/>
                      </a:lnTo>
                      <a:lnTo>
                        <a:pt x="70659" y="19271"/>
                      </a:lnTo>
                      <a:lnTo>
                        <a:pt x="70555" y="19313"/>
                      </a:lnTo>
                      <a:lnTo>
                        <a:pt x="70366" y="19146"/>
                      </a:lnTo>
                      <a:lnTo>
                        <a:pt x="70241" y="19146"/>
                      </a:lnTo>
                      <a:lnTo>
                        <a:pt x="70157" y="19229"/>
                      </a:lnTo>
                      <a:lnTo>
                        <a:pt x="70157" y="19313"/>
                      </a:lnTo>
                      <a:lnTo>
                        <a:pt x="70304" y="19460"/>
                      </a:lnTo>
                      <a:lnTo>
                        <a:pt x="70262" y="19564"/>
                      </a:lnTo>
                      <a:lnTo>
                        <a:pt x="70220" y="19627"/>
                      </a:lnTo>
                      <a:lnTo>
                        <a:pt x="70094" y="19564"/>
                      </a:lnTo>
                      <a:lnTo>
                        <a:pt x="69927" y="19355"/>
                      </a:lnTo>
                      <a:lnTo>
                        <a:pt x="69822" y="19250"/>
                      </a:lnTo>
                      <a:lnTo>
                        <a:pt x="69739" y="19208"/>
                      </a:lnTo>
                      <a:lnTo>
                        <a:pt x="69801" y="19146"/>
                      </a:lnTo>
                      <a:lnTo>
                        <a:pt x="69697" y="18936"/>
                      </a:lnTo>
                      <a:lnTo>
                        <a:pt x="69697" y="18811"/>
                      </a:lnTo>
                      <a:lnTo>
                        <a:pt x="69697" y="18727"/>
                      </a:lnTo>
                      <a:lnTo>
                        <a:pt x="69634" y="18623"/>
                      </a:lnTo>
                      <a:lnTo>
                        <a:pt x="69697" y="18539"/>
                      </a:lnTo>
                      <a:lnTo>
                        <a:pt x="69634" y="18372"/>
                      </a:lnTo>
                      <a:lnTo>
                        <a:pt x="69718" y="18267"/>
                      </a:lnTo>
                      <a:lnTo>
                        <a:pt x="69718" y="18162"/>
                      </a:lnTo>
                      <a:lnTo>
                        <a:pt x="69739" y="18037"/>
                      </a:lnTo>
                      <a:lnTo>
                        <a:pt x="69739" y="17890"/>
                      </a:lnTo>
                      <a:lnTo>
                        <a:pt x="69697" y="17932"/>
                      </a:lnTo>
                      <a:lnTo>
                        <a:pt x="69592" y="17786"/>
                      </a:lnTo>
                      <a:lnTo>
                        <a:pt x="69613" y="17744"/>
                      </a:lnTo>
                      <a:lnTo>
                        <a:pt x="69697" y="17723"/>
                      </a:lnTo>
                      <a:lnTo>
                        <a:pt x="69801" y="17786"/>
                      </a:lnTo>
                      <a:lnTo>
                        <a:pt x="69801" y="17744"/>
                      </a:lnTo>
                      <a:lnTo>
                        <a:pt x="69718" y="17660"/>
                      </a:lnTo>
                      <a:lnTo>
                        <a:pt x="69634" y="17576"/>
                      </a:lnTo>
                      <a:lnTo>
                        <a:pt x="69676" y="17514"/>
                      </a:lnTo>
                      <a:lnTo>
                        <a:pt x="69718" y="17514"/>
                      </a:lnTo>
                      <a:lnTo>
                        <a:pt x="69697" y="17430"/>
                      </a:lnTo>
                      <a:lnTo>
                        <a:pt x="69613" y="17346"/>
                      </a:lnTo>
                      <a:lnTo>
                        <a:pt x="69488" y="17325"/>
                      </a:lnTo>
                      <a:lnTo>
                        <a:pt x="69467" y="17242"/>
                      </a:lnTo>
                      <a:lnTo>
                        <a:pt x="69508" y="17221"/>
                      </a:lnTo>
                      <a:lnTo>
                        <a:pt x="69488" y="17074"/>
                      </a:lnTo>
                      <a:lnTo>
                        <a:pt x="69383" y="16970"/>
                      </a:lnTo>
                      <a:lnTo>
                        <a:pt x="69404" y="16886"/>
                      </a:lnTo>
                      <a:lnTo>
                        <a:pt x="69425" y="16781"/>
                      </a:lnTo>
                      <a:lnTo>
                        <a:pt x="69488" y="16719"/>
                      </a:lnTo>
                      <a:lnTo>
                        <a:pt x="69404" y="16614"/>
                      </a:lnTo>
                      <a:lnTo>
                        <a:pt x="69425" y="16530"/>
                      </a:lnTo>
                      <a:lnTo>
                        <a:pt x="69508" y="16530"/>
                      </a:lnTo>
                      <a:lnTo>
                        <a:pt x="69613" y="16593"/>
                      </a:lnTo>
                      <a:lnTo>
                        <a:pt x="69697" y="16572"/>
                      </a:lnTo>
                      <a:lnTo>
                        <a:pt x="69739" y="16405"/>
                      </a:lnTo>
                      <a:lnTo>
                        <a:pt x="69822" y="16405"/>
                      </a:lnTo>
                      <a:lnTo>
                        <a:pt x="69885" y="16488"/>
                      </a:lnTo>
                      <a:lnTo>
                        <a:pt x="69927" y="16488"/>
                      </a:lnTo>
                      <a:lnTo>
                        <a:pt x="70011" y="16614"/>
                      </a:lnTo>
                      <a:lnTo>
                        <a:pt x="70136" y="16363"/>
                      </a:lnTo>
                      <a:lnTo>
                        <a:pt x="70011" y="16300"/>
                      </a:lnTo>
                      <a:lnTo>
                        <a:pt x="70032" y="16195"/>
                      </a:lnTo>
                      <a:lnTo>
                        <a:pt x="70115" y="16154"/>
                      </a:lnTo>
                      <a:lnTo>
                        <a:pt x="70241" y="15903"/>
                      </a:lnTo>
                      <a:lnTo>
                        <a:pt x="70241" y="15777"/>
                      </a:lnTo>
                      <a:lnTo>
                        <a:pt x="70324" y="15882"/>
                      </a:lnTo>
                      <a:lnTo>
                        <a:pt x="70429" y="15944"/>
                      </a:lnTo>
                      <a:lnTo>
                        <a:pt x="70429" y="16070"/>
                      </a:lnTo>
                      <a:lnTo>
                        <a:pt x="70555" y="16426"/>
                      </a:lnTo>
                      <a:lnTo>
                        <a:pt x="70638" y="16509"/>
                      </a:lnTo>
                      <a:lnTo>
                        <a:pt x="70680" y="16468"/>
                      </a:lnTo>
                      <a:lnTo>
                        <a:pt x="70722" y="16154"/>
                      </a:lnTo>
                      <a:lnTo>
                        <a:pt x="70743" y="16049"/>
                      </a:lnTo>
                      <a:lnTo>
                        <a:pt x="70722" y="15903"/>
                      </a:lnTo>
                      <a:lnTo>
                        <a:pt x="70785" y="15798"/>
                      </a:lnTo>
                      <a:lnTo>
                        <a:pt x="70722" y="15651"/>
                      </a:lnTo>
                      <a:lnTo>
                        <a:pt x="70827" y="15693"/>
                      </a:lnTo>
                      <a:lnTo>
                        <a:pt x="70889" y="15631"/>
                      </a:lnTo>
                      <a:lnTo>
                        <a:pt x="70952" y="15421"/>
                      </a:lnTo>
                      <a:lnTo>
                        <a:pt x="71057" y="15421"/>
                      </a:lnTo>
                      <a:lnTo>
                        <a:pt x="71182" y="15254"/>
                      </a:lnTo>
                      <a:lnTo>
                        <a:pt x="71308" y="15233"/>
                      </a:lnTo>
                      <a:lnTo>
                        <a:pt x="71371" y="15275"/>
                      </a:lnTo>
                      <a:lnTo>
                        <a:pt x="71559" y="15149"/>
                      </a:lnTo>
                      <a:lnTo>
                        <a:pt x="71705" y="15170"/>
                      </a:lnTo>
                      <a:lnTo>
                        <a:pt x="72019" y="15359"/>
                      </a:lnTo>
                      <a:lnTo>
                        <a:pt x="72040" y="15463"/>
                      </a:lnTo>
                      <a:lnTo>
                        <a:pt x="72124" y="15484"/>
                      </a:lnTo>
                      <a:lnTo>
                        <a:pt x="72229" y="15463"/>
                      </a:lnTo>
                      <a:lnTo>
                        <a:pt x="72291" y="15484"/>
                      </a:lnTo>
                      <a:lnTo>
                        <a:pt x="72229" y="15547"/>
                      </a:lnTo>
                      <a:lnTo>
                        <a:pt x="72396" y="15714"/>
                      </a:lnTo>
                      <a:lnTo>
                        <a:pt x="72438" y="15672"/>
                      </a:lnTo>
                      <a:lnTo>
                        <a:pt x="72542" y="15777"/>
                      </a:lnTo>
                      <a:lnTo>
                        <a:pt x="72668" y="15756"/>
                      </a:lnTo>
                      <a:lnTo>
                        <a:pt x="72752" y="15777"/>
                      </a:lnTo>
                      <a:lnTo>
                        <a:pt x="72752" y="15672"/>
                      </a:lnTo>
                      <a:lnTo>
                        <a:pt x="72647" y="15526"/>
                      </a:lnTo>
                      <a:lnTo>
                        <a:pt x="72710" y="15442"/>
                      </a:lnTo>
                      <a:lnTo>
                        <a:pt x="72668" y="15359"/>
                      </a:lnTo>
                      <a:lnTo>
                        <a:pt x="72605" y="15338"/>
                      </a:lnTo>
                      <a:lnTo>
                        <a:pt x="72605" y="15233"/>
                      </a:lnTo>
                      <a:lnTo>
                        <a:pt x="72668" y="15128"/>
                      </a:lnTo>
                      <a:lnTo>
                        <a:pt x="72731" y="14856"/>
                      </a:lnTo>
                      <a:lnTo>
                        <a:pt x="72814" y="14647"/>
                      </a:lnTo>
                      <a:lnTo>
                        <a:pt x="72773" y="14543"/>
                      </a:lnTo>
                      <a:lnTo>
                        <a:pt x="72919" y="14375"/>
                      </a:lnTo>
                      <a:lnTo>
                        <a:pt x="72856" y="14291"/>
                      </a:lnTo>
                      <a:lnTo>
                        <a:pt x="72940" y="14229"/>
                      </a:lnTo>
                      <a:lnTo>
                        <a:pt x="72856" y="14061"/>
                      </a:lnTo>
                      <a:lnTo>
                        <a:pt x="72773" y="13999"/>
                      </a:lnTo>
                      <a:lnTo>
                        <a:pt x="72773" y="13957"/>
                      </a:lnTo>
                      <a:lnTo>
                        <a:pt x="72940" y="13957"/>
                      </a:lnTo>
                      <a:lnTo>
                        <a:pt x="72982" y="13810"/>
                      </a:lnTo>
                      <a:lnTo>
                        <a:pt x="72814" y="13747"/>
                      </a:lnTo>
                      <a:lnTo>
                        <a:pt x="72752" y="13643"/>
                      </a:lnTo>
                      <a:lnTo>
                        <a:pt x="72835" y="13601"/>
                      </a:lnTo>
                      <a:lnTo>
                        <a:pt x="72877" y="13664"/>
                      </a:lnTo>
                      <a:lnTo>
                        <a:pt x="72961" y="13643"/>
                      </a:lnTo>
                      <a:lnTo>
                        <a:pt x="72982" y="13559"/>
                      </a:lnTo>
                      <a:lnTo>
                        <a:pt x="72940" y="13475"/>
                      </a:lnTo>
                      <a:lnTo>
                        <a:pt x="73065" y="13371"/>
                      </a:lnTo>
                      <a:lnTo>
                        <a:pt x="73065" y="13287"/>
                      </a:lnTo>
                      <a:lnTo>
                        <a:pt x="72982" y="13224"/>
                      </a:lnTo>
                      <a:lnTo>
                        <a:pt x="73065" y="13162"/>
                      </a:lnTo>
                      <a:lnTo>
                        <a:pt x="73149" y="13182"/>
                      </a:lnTo>
                      <a:lnTo>
                        <a:pt x="73191" y="13078"/>
                      </a:lnTo>
                      <a:lnTo>
                        <a:pt x="73233" y="13036"/>
                      </a:lnTo>
                      <a:lnTo>
                        <a:pt x="73170" y="12973"/>
                      </a:lnTo>
                      <a:lnTo>
                        <a:pt x="73275" y="12952"/>
                      </a:lnTo>
                      <a:lnTo>
                        <a:pt x="73400" y="12827"/>
                      </a:lnTo>
                      <a:lnTo>
                        <a:pt x="73358" y="12743"/>
                      </a:lnTo>
                      <a:lnTo>
                        <a:pt x="73379" y="12638"/>
                      </a:lnTo>
                      <a:lnTo>
                        <a:pt x="73421" y="12722"/>
                      </a:lnTo>
                      <a:lnTo>
                        <a:pt x="73526" y="12618"/>
                      </a:lnTo>
                      <a:lnTo>
                        <a:pt x="73463" y="12450"/>
                      </a:lnTo>
                      <a:lnTo>
                        <a:pt x="73463" y="12304"/>
                      </a:lnTo>
                      <a:lnTo>
                        <a:pt x="73568" y="12304"/>
                      </a:lnTo>
                      <a:lnTo>
                        <a:pt x="73589" y="12325"/>
                      </a:lnTo>
                      <a:lnTo>
                        <a:pt x="73651" y="12283"/>
                      </a:lnTo>
                      <a:lnTo>
                        <a:pt x="73819" y="12074"/>
                      </a:lnTo>
                      <a:lnTo>
                        <a:pt x="73756" y="12032"/>
                      </a:lnTo>
                      <a:lnTo>
                        <a:pt x="73756" y="11927"/>
                      </a:lnTo>
                      <a:lnTo>
                        <a:pt x="73861" y="11927"/>
                      </a:lnTo>
                      <a:lnTo>
                        <a:pt x="74070" y="11760"/>
                      </a:lnTo>
                      <a:lnTo>
                        <a:pt x="73986" y="11697"/>
                      </a:lnTo>
                      <a:lnTo>
                        <a:pt x="74028" y="11655"/>
                      </a:lnTo>
                      <a:lnTo>
                        <a:pt x="74174" y="11655"/>
                      </a:lnTo>
                      <a:lnTo>
                        <a:pt x="74342" y="11550"/>
                      </a:lnTo>
                      <a:lnTo>
                        <a:pt x="74300" y="11467"/>
                      </a:lnTo>
                      <a:lnTo>
                        <a:pt x="74321" y="11404"/>
                      </a:lnTo>
                      <a:lnTo>
                        <a:pt x="74405" y="11467"/>
                      </a:lnTo>
                      <a:lnTo>
                        <a:pt x="74426" y="11571"/>
                      </a:lnTo>
                      <a:lnTo>
                        <a:pt x="74530" y="11592"/>
                      </a:lnTo>
                      <a:lnTo>
                        <a:pt x="74614" y="11550"/>
                      </a:lnTo>
                      <a:lnTo>
                        <a:pt x="74739" y="11613"/>
                      </a:lnTo>
                      <a:lnTo>
                        <a:pt x="75158" y="11613"/>
                      </a:lnTo>
                      <a:lnTo>
                        <a:pt x="75242" y="11676"/>
                      </a:lnTo>
                      <a:lnTo>
                        <a:pt x="75283" y="11655"/>
                      </a:lnTo>
                      <a:lnTo>
                        <a:pt x="75242" y="11488"/>
                      </a:lnTo>
                      <a:lnTo>
                        <a:pt x="75137" y="11404"/>
                      </a:lnTo>
                      <a:lnTo>
                        <a:pt x="75137" y="11362"/>
                      </a:lnTo>
                      <a:lnTo>
                        <a:pt x="75221" y="11341"/>
                      </a:lnTo>
                      <a:lnTo>
                        <a:pt x="75221" y="10986"/>
                      </a:lnTo>
                      <a:lnTo>
                        <a:pt x="75053" y="10755"/>
                      </a:lnTo>
                      <a:lnTo>
                        <a:pt x="74928" y="10734"/>
                      </a:lnTo>
                      <a:lnTo>
                        <a:pt x="74760" y="10525"/>
                      </a:lnTo>
                      <a:lnTo>
                        <a:pt x="74844" y="10442"/>
                      </a:lnTo>
                      <a:lnTo>
                        <a:pt x="74677" y="10316"/>
                      </a:lnTo>
                      <a:lnTo>
                        <a:pt x="74426" y="10253"/>
                      </a:lnTo>
                      <a:lnTo>
                        <a:pt x="74153" y="10086"/>
                      </a:lnTo>
                      <a:lnTo>
                        <a:pt x="74049" y="9918"/>
                      </a:lnTo>
                      <a:lnTo>
                        <a:pt x="74028" y="10023"/>
                      </a:lnTo>
                      <a:lnTo>
                        <a:pt x="73944" y="10002"/>
                      </a:lnTo>
                      <a:lnTo>
                        <a:pt x="73902" y="10023"/>
                      </a:lnTo>
                      <a:lnTo>
                        <a:pt x="73881" y="10149"/>
                      </a:lnTo>
                      <a:lnTo>
                        <a:pt x="73735" y="10190"/>
                      </a:lnTo>
                      <a:lnTo>
                        <a:pt x="73693" y="10107"/>
                      </a:lnTo>
                      <a:lnTo>
                        <a:pt x="73693" y="9981"/>
                      </a:lnTo>
                      <a:lnTo>
                        <a:pt x="73819" y="9897"/>
                      </a:lnTo>
                      <a:lnTo>
                        <a:pt x="73735" y="9793"/>
                      </a:lnTo>
                      <a:lnTo>
                        <a:pt x="73777" y="9730"/>
                      </a:lnTo>
                      <a:lnTo>
                        <a:pt x="73840" y="9730"/>
                      </a:lnTo>
                      <a:lnTo>
                        <a:pt x="73923" y="9814"/>
                      </a:lnTo>
                      <a:lnTo>
                        <a:pt x="73693" y="9458"/>
                      </a:lnTo>
                      <a:lnTo>
                        <a:pt x="73526" y="9312"/>
                      </a:lnTo>
                      <a:lnTo>
                        <a:pt x="73526" y="9479"/>
                      </a:lnTo>
                      <a:lnTo>
                        <a:pt x="73526" y="9521"/>
                      </a:lnTo>
                      <a:lnTo>
                        <a:pt x="73463" y="9521"/>
                      </a:lnTo>
                      <a:lnTo>
                        <a:pt x="73254" y="9312"/>
                      </a:lnTo>
                      <a:lnTo>
                        <a:pt x="73254" y="9207"/>
                      </a:lnTo>
                      <a:lnTo>
                        <a:pt x="73358" y="9249"/>
                      </a:lnTo>
                      <a:lnTo>
                        <a:pt x="73296" y="9144"/>
                      </a:lnTo>
                      <a:lnTo>
                        <a:pt x="73003" y="8893"/>
                      </a:lnTo>
                      <a:lnTo>
                        <a:pt x="72961" y="8893"/>
                      </a:lnTo>
                      <a:lnTo>
                        <a:pt x="72982" y="8977"/>
                      </a:lnTo>
                      <a:lnTo>
                        <a:pt x="72940" y="9081"/>
                      </a:lnTo>
                      <a:lnTo>
                        <a:pt x="72773" y="9102"/>
                      </a:lnTo>
                      <a:lnTo>
                        <a:pt x="72647" y="8977"/>
                      </a:lnTo>
                      <a:lnTo>
                        <a:pt x="72521" y="8956"/>
                      </a:lnTo>
                      <a:lnTo>
                        <a:pt x="72375" y="8726"/>
                      </a:lnTo>
                      <a:lnTo>
                        <a:pt x="72375" y="8642"/>
                      </a:lnTo>
                      <a:lnTo>
                        <a:pt x="72312" y="8579"/>
                      </a:lnTo>
                      <a:lnTo>
                        <a:pt x="72208" y="8621"/>
                      </a:lnTo>
                      <a:lnTo>
                        <a:pt x="72019" y="8768"/>
                      </a:lnTo>
                      <a:lnTo>
                        <a:pt x="72019" y="8830"/>
                      </a:lnTo>
                      <a:lnTo>
                        <a:pt x="71915" y="8789"/>
                      </a:lnTo>
                      <a:lnTo>
                        <a:pt x="71831" y="8851"/>
                      </a:lnTo>
                      <a:lnTo>
                        <a:pt x="71831" y="9081"/>
                      </a:lnTo>
                      <a:lnTo>
                        <a:pt x="71894" y="9144"/>
                      </a:lnTo>
                      <a:lnTo>
                        <a:pt x="71894" y="9144"/>
                      </a:lnTo>
                      <a:lnTo>
                        <a:pt x="71789" y="9081"/>
                      </a:lnTo>
                      <a:lnTo>
                        <a:pt x="71705" y="8872"/>
                      </a:lnTo>
                      <a:lnTo>
                        <a:pt x="71747" y="8726"/>
                      </a:lnTo>
                      <a:lnTo>
                        <a:pt x="71580" y="8621"/>
                      </a:lnTo>
                      <a:lnTo>
                        <a:pt x="71517" y="8454"/>
                      </a:lnTo>
                      <a:lnTo>
                        <a:pt x="71475" y="8454"/>
                      </a:lnTo>
                      <a:lnTo>
                        <a:pt x="71580" y="8433"/>
                      </a:lnTo>
                      <a:lnTo>
                        <a:pt x="71685" y="8558"/>
                      </a:lnTo>
                      <a:lnTo>
                        <a:pt x="71685" y="8433"/>
                      </a:lnTo>
                      <a:lnTo>
                        <a:pt x="71810" y="8433"/>
                      </a:lnTo>
                      <a:lnTo>
                        <a:pt x="71915" y="8475"/>
                      </a:lnTo>
                      <a:lnTo>
                        <a:pt x="72061" y="8370"/>
                      </a:lnTo>
                      <a:lnTo>
                        <a:pt x="72019" y="8265"/>
                      </a:lnTo>
                      <a:lnTo>
                        <a:pt x="71705" y="8140"/>
                      </a:lnTo>
                      <a:lnTo>
                        <a:pt x="71622" y="8265"/>
                      </a:lnTo>
                      <a:lnTo>
                        <a:pt x="71475" y="8265"/>
                      </a:lnTo>
                      <a:lnTo>
                        <a:pt x="71329" y="8224"/>
                      </a:lnTo>
                      <a:lnTo>
                        <a:pt x="71475" y="8224"/>
                      </a:lnTo>
                      <a:lnTo>
                        <a:pt x="71580" y="8098"/>
                      </a:lnTo>
                      <a:lnTo>
                        <a:pt x="71685" y="8056"/>
                      </a:lnTo>
                      <a:lnTo>
                        <a:pt x="71789" y="8119"/>
                      </a:lnTo>
                      <a:lnTo>
                        <a:pt x="71936" y="8140"/>
                      </a:lnTo>
                      <a:lnTo>
                        <a:pt x="72061" y="8245"/>
                      </a:lnTo>
                      <a:lnTo>
                        <a:pt x="72229" y="8433"/>
                      </a:lnTo>
                      <a:lnTo>
                        <a:pt x="72354" y="8433"/>
                      </a:lnTo>
                      <a:lnTo>
                        <a:pt x="72417" y="8537"/>
                      </a:lnTo>
                      <a:lnTo>
                        <a:pt x="72480" y="8558"/>
                      </a:lnTo>
                      <a:lnTo>
                        <a:pt x="72626" y="8475"/>
                      </a:lnTo>
                      <a:lnTo>
                        <a:pt x="72668" y="8558"/>
                      </a:lnTo>
                      <a:lnTo>
                        <a:pt x="72940" y="8349"/>
                      </a:lnTo>
                      <a:lnTo>
                        <a:pt x="72961" y="8391"/>
                      </a:lnTo>
                      <a:lnTo>
                        <a:pt x="72940" y="8496"/>
                      </a:lnTo>
                      <a:lnTo>
                        <a:pt x="73045" y="8433"/>
                      </a:lnTo>
                      <a:lnTo>
                        <a:pt x="73045" y="8286"/>
                      </a:lnTo>
                      <a:lnTo>
                        <a:pt x="73170" y="8077"/>
                      </a:lnTo>
                      <a:lnTo>
                        <a:pt x="73149" y="8014"/>
                      </a:lnTo>
                      <a:lnTo>
                        <a:pt x="73149" y="7847"/>
                      </a:lnTo>
                      <a:lnTo>
                        <a:pt x="73086" y="7617"/>
                      </a:lnTo>
                      <a:lnTo>
                        <a:pt x="73191" y="7240"/>
                      </a:lnTo>
                      <a:lnTo>
                        <a:pt x="73191" y="7010"/>
                      </a:lnTo>
                      <a:lnTo>
                        <a:pt x="73086" y="6884"/>
                      </a:lnTo>
                      <a:lnTo>
                        <a:pt x="73045" y="6759"/>
                      </a:lnTo>
                      <a:lnTo>
                        <a:pt x="72877" y="6612"/>
                      </a:lnTo>
                      <a:lnTo>
                        <a:pt x="72793" y="6445"/>
                      </a:lnTo>
                      <a:lnTo>
                        <a:pt x="72856" y="6445"/>
                      </a:lnTo>
                      <a:lnTo>
                        <a:pt x="72961" y="6571"/>
                      </a:lnTo>
                      <a:lnTo>
                        <a:pt x="72982" y="6571"/>
                      </a:lnTo>
                      <a:lnTo>
                        <a:pt x="72940" y="6403"/>
                      </a:lnTo>
                      <a:lnTo>
                        <a:pt x="72773" y="6340"/>
                      </a:lnTo>
                      <a:lnTo>
                        <a:pt x="72647" y="6382"/>
                      </a:lnTo>
                      <a:lnTo>
                        <a:pt x="72417" y="6340"/>
                      </a:lnTo>
                      <a:lnTo>
                        <a:pt x="72103" y="5943"/>
                      </a:lnTo>
                      <a:lnTo>
                        <a:pt x="72019" y="5880"/>
                      </a:lnTo>
                      <a:lnTo>
                        <a:pt x="72040" y="5817"/>
                      </a:lnTo>
                      <a:lnTo>
                        <a:pt x="72208" y="5817"/>
                      </a:lnTo>
                      <a:lnTo>
                        <a:pt x="72249" y="5671"/>
                      </a:lnTo>
                      <a:lnTo>
                        <a:pt x="72166" y="5608"/>
                      </a:lnTo>
                      <a:lnTo>
                        <a:pt x="72040" y="5608"/>
                      </a:lnTo>
                      <a:lnTo>
                        <a:pt x="71998" y="5545"/>
                      </a:lnTo>
                      <a:lnTo>
                        <a:pt x="72061" y="5504"/>
                      </a:lnTo>
                      <a:lnTo>
                        <a:pt x="72019" y="5336"/>
                      </a:lnTo>
                      <a:lnTo>
                        <a:pt x="72040" y="5315"/>
                      </a:lnTo>
                      <a:lnTo>
                        <a:pt x="72166" y="5462"/>
                      </a:lnTo>
                      <a:lnTo>
                        <a:pt x="72354" y="5566"/>
                      </a:lnTo>
                      <a:lnTo>
                        <a:pt x="72375" y="5504"/>
                      </a:lnTo>
                      <a:lnTo>
                        <a:pt x="72312" y="5420"/>
                      </a:lnTo>
                      <a:lnTo>
                        <a:pt x="72312" y="5315"/>
                      </a:lnTo>
                      <a:lnTo>
                        <a:pt x="72270" y="5232"/>
                      </a:lnTo>
                      <a:lnTo>
                        <a:pt x="72333" y="5190"/>
                      </a:lnTo>
                      <a:lnTo>
                        <a:pt x="72375" y="5252"/>
                      </a:lnTo>
                      <a:lnTo>
                        <a:pt x="72417" y="5336"/>
                      </a:lnTo>
                      <a:lnTo>
                        <a:pt x="72521" y="5357"/>
                      </a:lnTo>
                      <a:lnTo>
                        <a:pt x="72563" y="5650"/>
                      </a:lnTo>
                      <a:lnTo>
                        <a:pt x="72542" y="5734"/>
                      </a:lnTo>
                      <a:lnTo>
                        <a:pt x="72835" y="5943"/>
                      </a:lnTo>
                      <a:lnTo>
                        <a:pt x="72940" y="5880"/>
                      </a:lnTo>
                      <a:lnTo>
                        <a:pt x="73065" y="5943"/>
                      </a:lnTo>
                      <a:lnTo>
                        <a:pt x="73065" y="6152"/>
                      </a:lnTo>
                      <a:lnTo>
                        <a:pt x="73170" y="6152"/>
                      </a:lnTo>
                      <a:lnTo>
                        <a:pt x="73379" y="5859"/>
                      </a:lnTo>
                      <a:lnTo>
                        <a:pt x="73421" y="5734"/>
                      </a:lnTo>
                      <a:lnTo>
                        <a:pt x="73379" y="5608"/>
                      </a:lnTo>
                      <a:lnTo>
                        <a:pt x="73400" y="5357"/>
                      </a:lnTo>
                      <a:lnTo>
                        <a:pt x="73379" y="5252"/>
                      </a:lnTo>
                      <a:lnTo>
                        <a:pt x="73421" y="5357"/>
                      </a:lnTo>
                      <a:lnTo>
                        <a:pt x="73421" y="5524"/>
                      </a:lnTo>
                      <a:lnTo>
                        <a:pt x="73505" y="5524"/>
                      </a:lnTo>
                      <a:lnTo>
                        <a:pt x="73609" y="5420"/>
                      </a:lnTo>
                      <a:lnTo>
                        <a:pt x="73798" y="5357"/>
                      </a:lnTo>
                      <a:lnTo>
                        <a:pt x="73819" y="5232"/>
                      </a:lnTo>
                      <a:lnTo>
                        <a:pt x="74007" y="5294"/>
                      </a:lnTo>
                      <a:lnTo>
                        <a:pt x="73986" y="5336"/>
                      </a:lnTo>
                      <a:lnTo>
                        <a:pt x="74007" y="5399"/>
                      </a:lnTo>
                      <a:lnTo>
                        <a:pt x="74300" y="5608"/>
                      </a:lnTo>
                      <a:lnTo>
                        <a:pt x="74342" y="5629"/>
                      </a:lnTo>
                      <a:lnTo>
                        <a:pt x="74405" y="5776"/>
                      </a:lnTo>
                      <a:lnTo>
                        <a:pt x="74405" y="5838"/>
                      </a:lnTo>
                      <a:lnTo>
                        <a:pt x="74446" y="5859"/>
                      </a:lnTo>
                      <a:lnTo>
                        <a:pt x="74698" y="5817"/>
                      </a:lnTo>
                      <a:lnTo>
                        <a:pt x="74739" y="5838"/>
                      </a:lnTo>
                      <a:lnTo>
                        <a:pt x="74739" y="5880"/>
                      </a:lnTo>
                      <a:lnTo>
                        <a:pt x="74760" y="5880"/>
                      </a:lnTo>
                      <a:lnTo>
                        <a:pt x="74865" y="5776"/>
                      </a:lnTo>
                      <a:lnTo>
                        <a:pt x="74823" y="5671"/>
                      </a:lnTo>
                      <a:lnTo>
                        <a:pt x="74844" y="5650"/>
                      </a:lnTo>
                      <a:lnTo>
                        <a:pt x="74928" y="5650"/>
                      </a:lnTo>
                      <a:lnTo>
                        <a:pt x="74886" y="5504"/>
                      </a:lnTo>
                      <a:lnTo>
                        <a:pt x="74970" y="5524"/>
                      </a:lnTo>
                      <a:lnTo>
                        <a:pt x="75032" y="5608"/>
                      </a:lnTo>
                      <a:lnTo>
                        <a:pt x="74990" y="5671"/>
                      </a:lnTo>
                      <a:lnTo>
                        <a:pt x="75095" y="5671"/>
                      </a:lnTo>
                      <a:lnTo>
                        <a:pt x="75200" y="5629"/>
                      </a:lnTo>
                      <a:lnTo>
                        <a:pt x="75472" y="5650"/>
                      </a:lnTo>
                      <a:lnTo>
                        <a:pt x="75555" y="5713"/>
                      </a:lnTo>
                      <a:lnTo>
                        <a:pt x="75618" y="5713"/>
                      </a:lnTo>
                      <a:lnTo>
                        <a:pt x="75660" y="5755"/>
                      </a:lnTo>
                      <a:lnTo>
                        <a:pt x="75702" y="5755"/>
                      </a:lnTo>
                      <a:lnTo>
                        <a:pt x="75786" y="5671"/>
                      </a:lnTo>
                      <a:lnTo>
                        <a:pt x="75723" y="5462"/>
                      </a:lnTo>
                      <a:lnTo>
                        <a:pt x="75786" y="5504"/>
                      </a:lnTo>
                      <a:lnTo>
                        <a:pt x="75911" y="5671"/>
                      </a:lnTo>
                      <a:lnTo>
                        <a:pt x="76078" y="5608"/>
                      </a:lnTo>
                      <a:lnTo>
                        <a:pt x="76078" y="5524"/>
                      </a:lnTo>
                      <a:lnTo>
                        <a:pt x="75995" y="5357"/>
                      </a:lnTo>
                      <a:lnTo>
                        <a:pt x="75869" y="5378"/>
                      </a:lnTo>
                      <a:lnTo>
                        <a:pt x="75744" y="5294"/>
                      </a:lnTo>
                      <a:lnTo>
                        <a:pt x="75806" y="5190"/>
                      </a:lnTo>
                      <a:lnTo>
                        <a:pt x="75911" y="5232"/>
                      </a:lnTo>
                      <a:lnTo>
                        <a:pt x="75995" y="5211"/>
                      </a:lnTo>
                      <a:lnTo>
                        <a:pt x="75995" y="5064"/>
                      </a:lnTo>
                      <a:lnTo>
                        <a:pt x="75890" y="5022"/>
                      </a:lnTo>
                      <a:lnTo>
                        <a:pt x="75806" y="4980"/>
                      </a:lnTo>
                      <a:lnTo>
                        <a:pt x="75744" y="5022"/>
                      </a:lnTo>
                      <a:lnTo>
                        <a:pt x="75744" y="5127"/>
                      </a:lnTo>
                      <a:lnTo>
                        <a:pt x="75681" y="5064"/>
                      </a:lnTo>
                      <a:lnTo>
                        <a:pt x="75555" y="5085"/>
                      </a:lnTo>
                      <a:lnTo>
                        <a:pt x="75576" y="4918"/>
                      </a:lnTo>
                      <a:lnTo>
                        <a:pt x="75493" y="4855"/>
                      </a:lnTo>
                      <a:lnTo>
                        <a:pt x="75388" y="4876"/>
                      </a:lnTo>
                      <a:lnTo>
                        <a:pt x="75388" y="4980"/>
                      </a:lnTo>
                      <a:lnTo>
                        <a:pt x="75346" y="4897"/>
                      </a:lnTo>
                      <a:lnTo>
                        <a:pt x="75346" y="4813"/>
                      </a:lnTo>
                      <a:lnTo>
                        <a:pt x="75472" y="4771"/>
                      </a:lnTo>
                      <a:lnTo>
                        <a:pt x="75451" y="4583"/>
                      </a:lnTo>
                      <a:lnTo>
                        <a:pt x="75367" y="4562"/>
                      </a:lnTo>
                      <a:lnTo>
                        <a:pt x="75493" y="4457"/>
                      </a:lnTo>
                      <a:lnTo>
                        <a:pt x="75430" y="4290"/>
                      </a:lnTo>
                      <a:lnTo>
                        <a:pt x="75451" y="4227"/>
                      </a:lnTo>
                      <a:lnTo>
                        <a:pt x="75283" y="4081"/>
                      </a:lnTo>
                      <a:lnTo>
                        <a:pt x="75158" y="4102"/>
                      </a:lnTo>
                      <a:lnTo>
                        <a:pt x="75032" y="4248"/>
                      </a:lnTo>
                      <a:lnTo>
                        <a:pt x="75053" y="4060"/>
                      </a:lnTo>
                      <a:lnTo>
                        <a:pt x="75158" y="4018"/>
                      </a:lnTo>
                      <a:lnTo>
                        <a:pt x="75053" y="3851"/>
                      </a:lnTo>
                      <a:lnTo>
                        <a:pt x="75053" y="3746"/>
                      </a:lnTo>
                      <a:lnTo>
                        <a:pt x="75011" y="3746"/>
                      </a:lnTo>
                      <a:lnTo>
                        <a:pt x="74928" y="3830"/>
                      </a:lnTo>
                      <a:lnTo>
                        <a:pt x="74865" y="3746"/>
                      </a:lnTo>
                      <a:lnTo>
                        <a:pt x="74739" y="3746"/>
                      </a:lnTo>
                      <a:lnTo>
                        <a:pt x="74593" y="3767"/>
                      </a:lnTo>
                      <a:lnTo>
                        <a:pt x="74718" y="3662"/>
                      </a:lnTo>
                      <a:lnTo>
                        <a:pt x="74865" y="3662"/>
                      </a:lnTo>
                      <a:lnTo>
                        <a:pt x="75011" y="3558"/>
                      </a:lnTo>
                      <a:lnTo>
                        <a:pt x="75053" y="3620"/>
                      </a:lnTo>
                      <a:lnTo>
                        <a:pt x="75158" y="3432"/>
                      </a:lnTo>
                      <a:lnTo>
                        <a:pt x="75283" y="3411"/>
                      </a:lnTo>
                      <a:lnTo>
                        <a:pt x="75325" y="3307"/>
                      </a:lnTo>
                      <a:lnTo>
                        <a:pt x="75242" y="3202"/>
                      </a:lnTo>
                      <a:lnTo>
                        <a:pt x="74970" y="3139"/>
                      </a:lnTo>
                      <a:lnTo>
                        <a:pt x="75158" y="3118"/>
                      </a:lnTo>
                      <a:lnTo>
                        <a:pt x="75346" y="3118"/>
                      </a:lnTo>
                      <a:lnTo>
                        <a:pt x="75388" y="3035"/>
                      </a:lnTo>
                      <a:lnTo>
                        <a:pt x="75346" y="2909"/>
                      </a:lnTo>
                      <a:lnTo>
                        <a:pt x="75221" y="2867"/>
                      </a:lnTo>
                      <a:lnTo>
                        <a:pt x="75137" y="2721"/>
                      </a:lnTo>
                      <a:lnTo>
                        <a:pt x="75032" y="2763"/>
                      </a:lnTo>
                      <a:lnTo>
                        <a:pt x="75011" y="2679"/>
                      </a:lnTo>
                      <a:lnTo>
                        <a:pt x="75053" y="2511"/>
                      </a:lnTo>
                      <a:lnTo>
                        <a:pt x="74949" y="2198"/>
                      </a:lnTo>
                      <a:lnTo>
                        <a:pt x="74970" y="2135"/>
                      </a:lnTo>
                      <a:lnTo>
                        <a:pt x="75032" y="2051"/>
                      </a:lnTo>
                      <a:lnTo>
                        <a:pt x="75032" y="1967"/>
                      </a:lnTo>
                      <a:lnTo>
                        <a:pt x="74928" y="1905"/>
                      </a:lnTo>
                      <a:lnTo>
                        <a:pt x="74823" y="2051"/>
                      </a:lnTo>
                      <a:lnTo>
                        <a:pt x="74718" y="2135"/>
                      </a:lnTo>
                      <a:lnTo>
                        <a:pt x="74718" y="1967"/>
                      </a:lnTo>
                      <a:lnTo>
                        <a:pt x="74614" y="1967"/>
                      </a:lnTo>
                      <a:lnTo>
                        <a:pt x="74614" y="2051"/>
                      </a:lnTo>
                      <a:lnTo>
                        <a:pt x="74530" y="2072"/>
                      </a:lnTo>
                      <a:lnTo>
                        <a:pt x="74509" y="2030"/>
                      </a:lnTo>
                      <a:lnTo>
                        <a:pt x="74530" y="1884"/>
                      </a:lnTo>
                      <a:lnTo>
                        <a:pt x="74174" y="1842"/>
                      </a:lnTo>
                      <a:lnTo>
                        <a:pt x="74091" y="1884"/>
                      </a:lnTo>
                      <a:lnTo>
                        <a:pt x="73923" y="1863"/>
                      </a:lnTo>
                      <a:lnTo>
                        <a:pt x="73819" y="1758"/>
                      </a:lnTo>
                      <a:lnTo>
                        <a:pt x="73798" y="1716"/>
                      </a:lnTo>
                      <a:lnTo>
                        <a:pt x="73693" y="1675"/>
                      </a:lnTo>
                      <a:lnTo>
                        <a:pt x="73651" y="1716"/>
                      </a:lnTo>
                      <a:lnTo>
                        <a:pt x="73589" y="1633"/>
                      </a:lnTo>
                      <a:lnTo>
                        <a:pt x="73484" y="1633"/>
                      </a:lnTo>
                      <a:lnTo>
                        <a:pt x="73379" y="1779"/>
                      </a:lnTo>
                      <a:lnTo>
                        <a:pt x="73275" y="1821"/>
                      </a:lnTo>
                      <a:lnTo>
                        <a:pt x="73233" y="1842"/>
                      </a:lnTo>
                      <a:lnTo>
                        <a:pt x="73170" y="1884"/>
                      </a:lnTo>
                      <a:lnTo>
                        <a:pt x="73296" y="1884"/>
                      </a:lnTo>
                      <a:lnTo>
                        <a:pt x="73254" y="1967"/>
                      </a:lnTo>
                      <a:lnTo>
                        <a:pt x="73128" y="2051"/>
                      </a:lnTo>
                      <a:lnTo>
                        <a:pt x="73065" y="2051"/>
                      </a:lnTo>
                      <a:lnTo>
                        <a:pt x="73086" y="2156"/>
                      </a:lnTo>
                      <a:lnTo>
                        <a:pt x="73191" y="2239"/>
                      </a:lnTo>
                      <a:lnTo>
                        <a:pt x="73170" y="2281"/>
                      </a:lnTo>
                      <a:lnTo>
                        <a:pt x="73065" y="2260"/>
                      </a:lnTo>
                      <a:lnTo>
                        <a:pt x="72982" y="2051"/>
                      </a:lnTo>
                      <a:lnTo>
                        <a:pt x="73024" y="1988"/>
                      </a:lnTo>
                      <a:lnTo>
                        <a:pt x="73024" y="1988"/>
                      </a:lnTo>
                      <a:lnTo>
                        <a:pt x="72940" y="2030"/>
                      </a:lnTo>
                      <a:lnTo>
                        <a:pt x="72773" y="2239"/>
                      </a:lnTo>
                      <a:lnTo>
                        <a:pt x="72710" y="2386"/>
                      </a:lnTo>
                      <a:lnTo>
                        <a:pt x="72605" y="2491"/>
                      </a:lnTo>
                      <a:lnTo>
                        <a:pt x="72626" y="2553"/>
                      </a:lnTo>
                      <a:lnTo>
                        <a:pt x="72773" y="2407"/>
                      </a:lnTo>
                      <a:lnTo>
                        <a:pt x="72856" y="2407"/>
                      </a:lnTo>
                      <a:lnTo>
                        <a:pt x="72919" y="2511"/>
                      </a:lnTo>
                      <a:lnTo>
                        <a:pt x="73024" y="2616"/>
                      </a:lnTo>
                      <a:lnTo>
                        <a:pt x="73233" y="2783"/>
                      </a:lnTo>
                      <a:lnTo>
                        <a:pt x="73254" y="2909"/>
                      </a:lnTo>
                      <a:lnTo>
                        <a:pt x="73170" y="2993"/>
                      </a:lnTo>
                      <a:lnTo>
                        <a:pt x="73191" y="3097"/>
                      </a:lnTo>
                      <a:lnTo>
                        <a:pt x="73358" y="3076"/>
                      </a:lnTo>
                      <a:lnTo>
                        <a:pt x="73505" y="2993"/>
                      </a:lnTo>
                      <a:lnTo>
                        <a:pt x="73589" y="3097"/>
                      </a:lnTo>
                      <a:lnTo>
                        <a:pt x="73589" y="3202"/>
                      </a:lnTo>
                      <a:lnTo>
                        <a:pt x="73672" y="3390"/>
                      </a:lnTo>
                      <a:lnTo>
                        <a:pt x="73672" y="3432"/>
                      </a:lnTo>
                      <a:lnTo>
                        <a:pt x="73568" y="3327"/>
                      </a:lnTo>
                      <a:lnTo>
                        <a:pt x="73484" y="3181"/>
                      </a:lnTo>
                      <a:lnTo>
                        <a:pt x="73400" y="3139"/>
                      </a:lnTo>
                      <a:lnTo>
                        <a:pt x="73358" y="3244"/>
                      </a:lnTo>
                      <a:lnTo>
                        <a:pt x="73379" y="3348"/>
                      </a:lnTo>
                      <a:lnTo>
                        <a:pt x="73442" y="3390"/>
                      </a:lnTo>
                      <a:lnTo>
                        <a:pt x="73400" y="3411"/>
                      </a:lnTo>
                      <a:lnTo>
                        <a:pt x="73296" y="3390"/>
                      </a:lnTo>
                      <a:lnTo>
                        <a:pt x="73191" y="3223"/>
                      </a:lnTo>
                      <a:lnTo>
                        <a:pt x="73045" y="3202"/>
                      </a:lnTo>
                      <a:lnTo>
                        <a:pt x="72940" y="3307"/>
                      </a:lnTo>
                      <a:lnTo>
                        <a:pt x="72856" y="3286"/>
                      </a:lnTo>
                      <a:lnTo>
                        <a:pt x="72835" y="3139"/>
                      </a:lnTo>
                      <a:lnTo>
                        <a:pt x="72877" y="3097"/>
                      </a:lnTo>
                      <a:lnTo>
                        <a:pt x="72814" y="2972"/>
                      </a:lnTo>
                      <a:lnTo>
                        <a:pt x="72710" y="2888"/>
                      </a:lnTo>
                      <a:lnTo>
                        <a:pt x="72668" y="2763"/>
                      </a:lnTo>
                      <a:lnTo>
                        <a:pt x="72459" y="2700"/>
                      </a:lnTo>
                      <a:lnTo>
                        <a:pt x="72291" y="2365"/>
                      </a:lnTo>
                      <a:lnTo>
                        <a:pt x="72187" y="2239"/>
                      </a:lnTo>
                      <a:lnTo>
                        <a:pt x="72208" y="2177"/>
                      </a:lnTo>
                      <a:lnTo>
                        <a:pt x="72124" y="2093"/>
                      </a:lnTo>
                      <a:lnTo>
                        <a:pt x="72019" y="2072"/>
                      </a:lnTo>
                      <a:lnTo>
                        <a:pt x="72019" y="2072"/>
                      </a:lnTo>
                      <a:lnTo>
                        <a:pt x="72040" y="2135"/>
                      </a:lnTo>
                      <a:lnTo>
                        <a:pt x="72019" y="2239"/>
                      </a:lnTo>
                      <a:lnTo>
                        <a:pt x="71977" y="2198"/>
                      </a:lnTo>
                      <a:lnTo>
                        <a:pt x="71915" y="2072"/>
                      </a:lnTo>
                      <a:lnTo>
                        <a:pt x="71685" y="1947"/>
                      </a:lnTo>
                      <a:lnTo>
                        <a:pt x="71559" y="1926"/>
                      </a:lnTo>
                      <a:lnTo>
                        <a:pt x="71454" y="1947"/>
                      </a:lnTo>
                      <a:lnTo>
                        <a:pt x="71475" y="2030"/>
                      </a:lnTo>
                      <a:lnTo>
                        <a:pt x="71580" y="2072"/>
                      </a:lnTo>
                      <a:lnTo>
                        <a:pt x="71789" y="2156"/>
                      </a:lnTo>
                      <a:lnTo>
                        <a:pt x="71622" y="2198"/>
                      </a:lnTo>
                      <a:lnTo>
                        <a:pt x="71413" y="2135"/>
                      </a:lnTo>
                      <a:lnTo>
                        <a:pt x="71308" y="2030"/>
                      </a:lnTo>
                      <a:lnTo>
                        <a:pt x="71350" y="1947"/>
                      </a:lnTo>
                      <a:lnTo>
                        <a:pt x="71287" y="1926"/>
                      </a:lnTo>
                      <a:lnTo>
                        <a:pt x="71099" y="1926"/>
                      </a:lnTo>
                      <a:lnTo>
                        <a:pt x="71161" y="1947"/>
                      </a:lnTo>
                      <a:lnTo>
                        <a:pt x="71161" y="1988"/>
                      </a:lnTo>
                      <a:lnTo>
                        <a:pt x="70994" y="2051"/>
                      </a:lnTo>
                      <a:lnTo>
                        <a:pt x="70931" y="1947"/>
                      </a:lnTo>
                      <a:lnTo>
                        <a:pt x="70952" y="1884"/>
                      </a:lnTo>
                      <a:lnTo>
                        <a:pt x="70764" y="1863"/>
                      </a:lnTo>
                      <a:lnTo>
                        <a:pt x="70722" y="1884"/>
                      </a:lnTo>
                      <a:lnTo>
                        <a:pt x="70743" y="1988"/>
                      </a:lnTo>
                      <a:lnTo>
                        <a:pt x="70638" y="1967"/>
                      </a:lnTo>
                      <a:lnTo>
                        <a:pt x="70576" y="1863"/>
                      </a:lnTo>
                      <a:lnTo>
                        <a:pt x="70429" y="1863"/>
                      </a:lnTo>
                      <a:lnTo>
                        <a:pt x="70471" y="1967"/>
                      </a:lnTo>
                      <a:lnTo>
                        <a:pt x="70471" y="1967"/>
                      </a:lnTo>
                      <a:lnTo>
                        <a:pt x="69990" y="1863"/>
                      </a:lnTo>
                      <a:lnTo>
                        <a:pt x="69843" y="1926"/>
                      </a:lnTo>
                      <a:lnTo>
                        <a:pt x="69676" y="1842"/>
                      </a:lnTo>
                      <a:lnTo>
                        <a:pt x="69676" y="1758"/>
                      </a:lnTo>
                      <a:lnTo>
                        <a:pt x="69508" y="1716"/>
                      </a:lnTo>
                      <a:lnTo>
                        <a:pt x="69488" y="1737"/>
                      </a:lnTo>
                      <a:lnTo>
                        <a:pt x="69488" y="1779"/>
                      </a:lnTo>
                      <a:lnTo>
                        <a:pt x="69425" y="1737"/>
                      </a:lnTo>
                      <a:lnTo>
                        <a:pt x="69320" y="1716"/>
                      </a:lnTo>
                      <a:lnTo>
                        <a:pt x="69216" y="1633"/>
                      </a:lnTo>
                      <a:lnTo>
                        <a:pt x="69153" y="1654"/>
                      </a:lnTo>
                      <a:lnTo>
                        <a:pt x="69174" y="1758"/>
                      </a:lnTo>
                      <a:lnTo>
                        <a:pt x="69006" y="1758"/>
                      </a:lnTo>
                      <a:lnTo>
                        <a:pt x="68860" y="1779"/>
                      </a:lnTo>
                      <a:lnTo>
                        <a:pt x="68839" y="1884"/>
                      </a:lnTo>
                      <a:lnTo>
                        <a:pt x="68651" y="1884"/>
                      </a:lnTo>
                      <a:lnTo>
                        <a:pt x="68316" y="1758"/>
                      </a:lnTo>
                      <a:lnTo>
                        <a:pt x="68337" y="1716"/>
                      </a:lnTo>
                      <a:lnTo>
                        <a:pt x="68546" y="1779"/>
                      </a:lnTo>
                      <a:lnTo>
                        <a:pt x="68651" y="1842"/>
                      </a:lnTo>
                      <a:lnTo>
                        <a:pt x="68672" y="1779"/>
                      </a:lnTo>
                      <a:lnTo>
                        <a:pt x="68337" y="1549"/>
                      </a:lnTo>
                      <a:lnTo>
                        <a:pt x="67939" y="1507"/>
                      </a:lnTo>
                      <a:lnTo>
                        <a:pt x="67793" y="1549"/>
                      </a:lnTo>
                      <a:lnTo>
                        <a:pt x="67730" y="1507"/>
                      </a:lnTo>
                      <a:lnTo>
                        <a:pt x="67793" y="1444"/>
                      </a:lnTo>
                      <a:lnTo>
                        <a:pt x="67688" y="1402"/>
                      </a:lnTo>
                      <a:lnTo>
                        <a:pt x="67542" y="1423"/>
                      </a:lnTo>
                      <a:lnTo>
                        <a:pt x="67604" y="1444"/>
                      </a:lnTo>
                      <a:lnTo>
                        <a:pt x="67521" y="1465"/>
                      </a:lnTo>
                      <a:lnTo>
                        <a:pt x="67395" y="1423"/>
                      </a:lnTo>
                      <a:lnTo>
                        <a:pt x="67019" y="1319"/>
                      </a:lnTo>
                      <a:lnTo>
                        <a:pt x="66851" y="1340"/>
                      </a:lnTo>
                      <a:lnTo>
                        <a:pt x="66788" y="1423"/>
                      </a:lnTo>
                      <a:lnTo>
                        <a:pt x="66705" y="1402"/>
                      </a:lnTo>
                      <a:lnTo>
                        <a:pt x="66663" y="1319"/>
                      </a:lnTo>
                      <a:lnTo>
                        <a:pt x="66558" y="1361"/>
                      </a:lnTo>
                      <a:lnTo>
                        <a:pt x="66349" y="1361"/>
                      </a:lnTo>
                      <a:lnTo>
                        <a:pt x="66244" y="1298"/>
                      </a:lnTo>
                      <a:lnTo>
                        <a:pt x="66161" y="1319"/>
                      </a:lnTo>
                      <a:lnTo>
                        <a:pt x="66014" y="1340"/>
                      </a:lnTo>
                      <a:lnTo>
                        <a:pt x="65951" y="1319"/>
                      </a:lnTo>
                      <a:lnTo>
                        <a:pt x="65847" y="1402"/>
                      </a:lnTo>
                      <a:lnTo>
                        <a:pt x="65826" y="1507"/>
                      </a:lnTo>
                      <a:lnTo>
                        <a:pt x="65763" y="1402"/>
                      </a:lnTo>
                      <a:lnTo>
                        <a:pt x="65303" y="1528"/>
                      </a:lnTo>
                      <a:lnTo>
                        <a:pt x="65303" y="1633"/>
                      </a:lnTo>
                      <a:lnTo>
                        <a:pt x="65198" y="1612"/>
                      </a:lnTo>
                      <a:lnTo>
                        <a:pt x="65135" y="1737"/>
                      </a:lnTo>
                      <a:lnTo>
                        <a:pt x="65094" y="1737"/>
                      </a:lnTo>
                      <a:lnTo>
                        <a:pt x="65031" y="1654"/>
                      </a:lnTo>
                      <a:lnTo>
                        <a:pt x="64884" y="1675"/>
                      </a:lnTo>
                      <a:lnTo>
                        <a:pt x="64884" y="1779"/>
                      </a:lnTo>
                      <a:lnTo>
                        <a:pt x="64801" y="1779"/>
                      </a:lnTo>
                      <a:lnTo>
                        <a:pt x="64696" y="1842"/>
                      </a:lnTo>
                      <a:lnTo>
                        <a:pt x="64529" y="1737"/>
                      </a:lnTo>
                      <a:lnTo>
                        <a:pt x="64403" y="1779"/>
                      </a:lnTo>
                      <a:lnTo>
                        <a:pt x="64403" y="1863"/>
                      </a:lnTo>
                      <a:lnTo>
                        <a:pt x="64152" y="1863"/>
                      </a:lnTo>
                      <a:lnTo>
                        <a:pt x="63838" y="1884"/>
                      </a:lnTo>
                      <a:lnTo>
                        <a:pt x="63754" y="1842"/>
                      </a:lnTo>
                      <a:lnTo>
                        <a:pt x="63482" y="1884"/>
                      </a:lnTo>
                      <a:lnTo>
                        <a:pt x="63462" y="1905"/>
                      </a:lnTo>
                      <a:lnTo>
                        <a:pt x="63629" y="2009"/>
                      </a:lnTo>
                      <a:lnTo>
                        <a:pt x="63692" y="2198"/>
                      </a:lnTo>
                      <a:lnTo>
                        <a:pt x="63775" y="2260"/>
                      </a:lnTo>
                      <a:lnTo>
                        <a:pt x="63796" y="2386"/>
                      </a:lnTo>
                      <a:lnTo>
                        <a:pt x="63880" y="2574"/>
                      </a:lnTo>
                      <a:lnTo>
                        <a:pt x="63838" y="2637"/>
                      </a:lnTo>
                      <a:lnTo>
                        <a:pt x="63838" y="2804"/>
                      </a:lnTo>
                      <a:lnTo>
                        <a:pt x="63880" y="2804"/>
                      </a:lnTo>
                      <a:lnTo>
                        <a:pt x="63985" y="2700"/>
                      </a:lnTo>
                      <a:lnTo>
                        <a:pt x="64194" y="2804"/>
                      </a:lnTo>
                      <a:lnTo>
                        <a:pt x="64257" y="2888"/>
                      </a:lnTo>
                      <a:lnTo>
                        <a:pt x="64319" y="2909"/>
                      </a:lnTo>
                      <a:lnTo>
                        <a:pt x="64529" y="3118"/>
                      </a:lnTo>
                      <a:lnTo>
                        <a:pt x="64570" y="3307"/>
                      </a:lnTo>
                      <a:lnTo>
                        <a:pt x="64717" y="3348"/>
                      </a:lnTo>
                      <a:lnTo>
                        <a:pt x="64822" y="3516"/>
                      </a:lnTo>
                      <a:lnTo>
                        <a:pt x="64822" y="3579"/>
                      </a:lnTo>
                      <a:lnTo>
                        <a:pt x="64842" y="3662"/>
                      </a:lnTo>
                      <a:lnTo>
                        <a:pt x="64801" y="3725"/>
                      </a:lnTo>
                      <a:lnTo>
                        <a:pt x="64884" y="3830"/>
                      </a:lnTo>
                      <a:lnTo>
                        <a:pt x="64822" y="3871"/>
                      </a:lnTo>
                      <a:lnTo>
                        <a:pt x="64738" y="3851"/>
                      </a:lnTo>
                      <a:lnTo>
                        <a:pt x="64612" y="3934"/>
                      </a:lnTo>
                      <a:lnTo>
                        <a:pt x="64633" y="4039"/>
                      </a:lnTo>
                      <a:lnTo>
                        <a:pt x="64508" y="4060"/>
                      </a:lnTo>
                      <a:lnTo>
                        <a:pt x="64403" y="4143"/>
                      </a:lnTo>
                      <a:lnTo>
                        <a:pt x="64215" y="4102"/>
                      </a:lnTo>
                      <a:lnTo>
                        <a:pt x="64152" y="4039"/>
                      </a:lnTo>
                      <a:lnTo>
                        <a:pt x="64152" y="3892"/>
                      </a:lnTo>
                      <a:lnTo>
                        <a:pt x="63964" y="3641"/>
                      </a:lnTo>
                      <a:lnTo>
                        <a:pt x="63880" y="3641"/>
                      </a:lnTo>
                      <a:lnTo>
                        <a:pt x="63838" y="3662"/>
                      </a:lnTo>
                      <a:lnTo>
                        <a:pt x="63566" y="3620"/>
                      </a:lnTo>
                      <a:lnTo>
                        <a:pt x="63378" y="3641"/>
                      </a:lnTo>
                      <a:lnTo>
                        <a:pt x="63315" y="3579"/>
                      </a:lnTo>
                      <a:lnTo>
                        <a:pt x="63148" y="3411"/>
                      </a:lnTo>
                      <a:lnTo>
                        <a:pt x="63148" y="3286"/>
                      </a:lnTo>
                      <a:lnTo>
                        <a:pt x="63043" y="3202"/>
                      </a:lnTo>
                      <a:lnTo>
                        <a:pt x="62897" y="3181"/>
                      </a:lnTo>
                      <a:lnTo>
                        <a:pt x="62855" y="3097"/>
                      </a:lnTo>
                      <a:lnTo>
                        <a:pt x="62813" y="2951"/>
                      </a:lnTo>
                      <a:lnTo>
                        <a:pt x="62625" y="2909"/>
                      </a:lnTo>
                      <a:lnTo>
                        <a:pt x="62583" y="2951"/>
                      </a:lnTo>
                      <a:lnTo>
                        <a:pt x="62583" y="3097"/>
                      </a:lnTo>
                      <a:lnTo>
                        <a:pt x="62583" y="3244"/>
                      </a:lnTo>
                      <a:lnTo>
                        <a:pt x="62604" y="3327"/>
                      </a:lnTo>
                      <a:lnTo>
                        <a:pt x="62478" y="3516"/>
                      </a:lnTo>
                      <a:lnTo>
                        <a:pt x="62415" y="3641"/>
                      </a:lnTo>
                      <a:lnTo>
                        <a:pt x="62332" y="3558"/>
                      </a:lnTo>
                      <a:lnTo>
                        <a:pt x="62311" y="3474"/>
                      </a:lnTo>
                      <a:lnTo>
                        <a:pt x="62269" y="3474"/>
                      </a:lnTo>
                      <a:lnTo>
                        <a:pt x="62164" y="3558"/>
                      </a:lnTo>
                      <a:lnTo>
                        <a:pt x="61913" y="3537"/>
                      </a:lnTo>
                      <a:lnTo>
                        <a:pt x="61704" y="3620"/>
                      </a:lnTo>
                      <a:lnTo>
                        <a:pt x="61641" y="3579"/>
                      </a:lnTo>
                      <a:lnTo>
                        <a:pt x="61474" y="3725"/>
                      </a:lnTo>
                      <a:lnTo>
                        <a:pt x="61327" y="3746"/>
                      </a:lnTo>
                      <a:lnTo>
                        <a:pt x="61223" y="3725"/>
                      </a:lnTo>
                      <a:lnTo>
                        <a:pt x="61118" y="3620"/>
                      </a:lnTo>
                      <a:lnTo>
                        <a:pt x="61034" y="3620"/>
                      </a:lnTo>
                      <a:lnTo>
                        <a:pt x="60972" y="3662"/>
                      </a:lnTo>
                      <a:lnTo>
                        <a:pt x="61013" y="3746"/>
                      </a:lnTo>
                      <a:lnTo>
                        <a:pt x="60804" y="3830"/>
                      </a:lnTo>
                      <a:lnTo>
                        <a:pt x="60700" y="3913"/>
                      </a:lnTo>
                      <a:lnTo>
                        <a:pt x="60449" y="3934"/>
                      </a:lnTo>
                      <a:lnTo>
                        <a:pt x="60323" y="4081"/>
                      </a:lnTo>
                      <a:lnTo>
                        <a:pt x="60323" y="4290"/>
                      </a:lnTo>
                      <a:lnTo>
                        <a:pt x="60323" y="4562"/>
                      </a:lnTo>
                      <a:lnTo>
                        <a:pt x="60532" y="4855"/>
                      </a:lnTo>
                      <a:lnTo>
                        <a:pt x="60553" y="5022"/>
                      </a:lnTo>
                      <a:lnTo>
                        <a:pt x="60407" y="4813"/>
                      </a:lnTo>
                      <a:lnTo>
                        <a:pt x="60281" y="4688"/>
                      </a:lnTo>
                      <a:lnTo>
                        <a:pt x="60177" y="4708"/>
                      </a:lnTo>
                      <a:lnTo>
                        <a:pt x="60030" y="4625"/>
                      </a:lnTo>
                      <a:lnTo>
                        <a:pt x="60072" y="4729"/>
                      </a:lnTo>
                      <a:lnTo>
                        <a:pt x="60177" y="4792"/>
                      </a:lnTo>
                      <a:lnTo>
                        <a:pt x="60218" y="4980"/>
                      </a:lnTo>
                      <a:lnTo>
                        <a:pt x="60218" y="5022"/>
                      </a:lnTo>
                      <a:lnTo>
                        <a:pt x="60072" y="4813"/>
                      </a:lnTo>
                      <a:lnTo>
                        <a:pt x="59967" y="4813"/>
                      </a:lnTo>
                      <a:lnTo>
                        <a:pt x="59925" y="4604"/>
                      </a:lnTo>
                      <a:lnTo>
                        <a:pt x="59758" y="4415"/>
                      </a:lnTo>
                      <a:lnTo>
                        <a:pt x="59674" y="4269"/>
                      </a:lnTo>
                      <a:lnTo>
                        <a:pt x="59570" y="4269"/>
                      </a:lnTo>
                      <a:lnTo>
                        <a:pt x="59612" y="4457"/>
                      </a:lnTo>
                      <a:lnTo>
                        <a:pt x="59591" y="4562"/>
                      </a:lnTo>
                      <a:lnTo>
                        <a:pt x="59549" y="4415"/>
                      </a:lnTo>
                      <a:lnTo>
                        <a:pt x="59402" y="4353"/>
                      </a:lnTo>
                      <a:lnTo>
                        <a:pt x="59256" y="4374"/>
                      </a:lnTo>
                      <a:lnTo>
                        <a:pt x="59256" y="4457"/>
                      </a:lnTo>
                      <a:lnTo>
                        <a:pt x="59172" y="4374"/>
                      </a:lnTo>
                      <a:lnTo>
                        <a:pt x="59026" y="4374"/>
                      </a:lnTo>
                      <a:lnTo>
                        <a:pt x="58879" y="4520"/>
                      </a:lnTo>
                      <a:lnTo>
                        <a:pt x="58754" y="4562"/>
                      </a:lnTo>
                      <a:lnTo>
                        <a:pt x="58837" y="4415"/>
                      </a:lnTo>
                      <a:lnTo>
                        <a:pt x="58837" y="4311"/>
                      </a:lnTo>
                      <a:lnTo>
                        <a:pt x="58712" y="4081"/>
                      </a:lnTo>
                      <a:lnTo>
                        <a:pt x="58712" y="3934"/>
                      </a:lnTo>
                      <a:lnTo>
                        <a:pt x="58649" y="3871"/>
                      </a:lnTo>
                      <a:lnTo>
                        <a:pt x="58649" y="3767"/>
                      </a:lnTo>
                      <a:lnTo>
                        <a:pt x="58544" y="3558"/>
                      </a:lnTo>
                      <a:lnTo>
                        <a:pt x="58335" y="3327"/>
                      </a:lnTo>
                      <a:lnTo>
                        <a:pt x="58105" y="3202"/>
                      </a:lnTo>
                      <a:lnTo>
                        <a:pt x="57875" y="2930"/>
                      </a:lnTo>
                      <a:lnTo>
                        <a:pt x="57310" y="2742"/>
                      </a:lnTo>
                      <a:lnTo>
                        <a:pt x="57038" y="2742"/>
                      </a:lnTo>
                      <a:lnTo>
                        <a:pt x="56892" y="2783"/>
                      </a:lnTo>
                      <a:lnTo>
                        <a:pt x="56661" y="2930"/>
                      </a:lnTo>
                      <a:lnTo>
                        <a:pt x="56661" y="2993"/>
                      </a:lnTo>
                      <a:lnTo>
                        <a:pt x="56536" y="2951"/>
                      </a:lnTo>
                      <a:lnTo>
                        <a:pt x="56327" y="3035"/>
                      </a:lnTo>
                      <a:lnTo>
                        <a:pt x="55887" y="3244"/>
                      </a:lnTo>
                      <a:lnTo>
                        <a:pt x="55720" y="3265"/>
                      </a:lnTo>
                      <a:lnTo>
                        <a:pt x="55531" y="3453"/>
                      </a:lnTo>
                      <a:lnTo>
                        <a:pt x="55427" y="3516"/>
                      </a:lnTo>
                      <a:lnTo>
                        <a:pt x="55197" y="3683"/>
                      </a:lnTo>
                      <a:lnTo>
                        <a:pt x="55071" y="3746"/>
                      </a:lnTo>
                      <a:lnTo>
                        <a:pt x="54946" y="3871"/>
                      </a:lnTo>
                      <a:lnTo>
                        <a:pt x="54757" y="3934"/>
                      </a:lnTo>
                      <a:lnTo>
                        <a:pt x="54590" y="3871"/>
                      </a:lnTo>
                      <a:lnTo>
                        <a:pt x="54360" y="3934"/>
                      </a:lnTo>
                      <a:lnTo>
                        <a:pt x="54213" y="3997"/>
                      </a:lnTo>
                      <a:lnTo>
                        <a:pt x="54339" y="3871"/>
                      </a:lnTo>
                      <a:lnTo>
                        <a:pt x="54527" y="3767"/>
                      </a:lnTo>
                      <a:lnTo>
                        <a:pt x="54548" y="3662"/>
                      </a:lnTo>
                      <a:lnTo>
                        <a:pt x="54381" y="3474"/>
                      </a:lnTo>
                      <a:lnTo>
                        <a:pt x="54109" y="3411"/>
                      </a:lnTo>
                      <a:lnTo>
                        <a:pt x="53837" y="3223"/>
                      </a:lnTo>
                      <a:lnTo>
                        <a:pt x="53753" y="3160"/>
                      </a:lnTo>
                      <a:lnTo>
                        <a:pt x="53711" y="3223"/>
                      </a:lnTo>
                      <a:lnTo>
                        <a:pt x="53607" y="3453"/>
                      </a:lnTo>
                      <a:lnTo>
                        <a:pt x="53607" y="3579"/>
                      </a:lnTo>
                      <a:lnTo>
                        <a:pt x="53544" y="3516"/>
                      </a:lnTo>
                      <a:lnTo>
                        <a:pt x="53502" y="3537"/>
                      </a:lnTo>
                      <a:lnTo>
                        <a:pt x="53439" y="3662"/>
                      </a:lnTo>
                      <a:lnTo>
                        <a:pt x="53376" y="3725"/>
                      </a:lnTo>
                      <a:lnTo>
                        <a:pt x="53335" y="3662"/>
                      </a:lnTo>
                      <a:lnTo>
                        <a:pt x="53397" y="3516"/>
                      </a:lnTo>
                      <a:lnTo>
                        <a:pt x="53439" y="3432"/>
                      </a:lnTo>
                      <a:lnTo>
                        <a:pt x="53397" y="3265"/>
                      </a:lnTo>
                      <a:lnTo>
                        <a:pt x="53272" y="3202"/>
                      </a:lnTo>
                      <a:lnTo>
                        <a:pt x="53125" y="3327"/>
                      </a:lnTo>
                      <a:lnTo>
                        <a:pt x="53167" y="3411"/>
                      </a:lnTo>
                      <a:lnTo>
                        <a:pt x="53083" y="3537"/>
                      </a:lnTo>
                      <a:lnTo>
                        <a:pt x="53000" y="3453"/>
                      </a:lnTo>
                      <a:lnTo>
                        <a:pt x="52979" y="3307"/>
                      </a:lnTo>
                      <a:lnTo>
                        <a:pt x="52916" y="3160"/>
                      </a:lnTo>
                      <a:lnTo>
                        <a:pt x="52874" y="3014"/>
                      </a:lnTo>
                      <a:lnTo>
                        <a:pt x="52770" y="3118"/>
                      </a:lnTo>
                      <a:lnTo>
                        <a:pt x="52560" y="3139"/>
                      </a:lnTo>
                      <a:lnTo>
                        <a:pt x="52246" y="3223"/>
                      </a:lnTo>
                      <a:lnTo>
                        <a:pt x="52163" y="3202"/>
                      </a:lnTo>
                      <a:lnTo>
                        <a:pt x="52267" y="3118"/>
                      </a:lnTo>
                      <a:lnTo>
                        <a:pt x="52246" y="3014"/>
                      </a:lnTo>
                      <a:lnTo>
                        <a:pt x="52246" y="2909"/>
                      </a:lnTo>
                      <a:lnTo>
                        <a:pt x="52226" y="2783"/>
                      </a:lnTo>
                      <a:lnTo>
                        <a:pt x="52246" y="2763"/>
                      </a:lnTo>
                      <a:lnTo>
                        <a:pt x="52456" y="2909"/>
                      </a:lnTo>
                      <a:lnTo>
                        <a:pt x="52560" y="2825"/>
                      </a:lnTo>
                      <a:lnTo>
                        <a:pt x="52581" y="2700"/>
                      </a:lnTo>
                      <a:lnTo>
                        <a:pt x="52393" y="2428"/>
                      </a:lnTo>
                      <a:lnTo>
                        <a:pt x="52016" y="2302"/>
                      </a:lnTo>
                      <a:lnTo>
                        <a:pt x="51702" y="2281"/>
                      </a:lnTo>
                      <a:lnTo>
                        <a:pt x="51347" y="2365"/>
                      </a:lnTo>
                      <a:lnTo>
                        <a:pt x="51033" y="2407"/>
                      </a:lnTo>
                      <a:lnTo>
                        <a:pt x="50824" y="2574"/>
                      </a:lnTo>
                      <a:lnTo>
                        <a:pt x="50886" y="3139"/>
                      </a:lnTo>
                      <a:lnTo>
                        <a:pt x="50866" y="3307"/>
                      </a:lnTo>
                      <a:lnTo>
                        <a:pt x="50907" y="3411"/>
                      </a:lnTo>
                      <a:lnTo>
                        <a:pt x="50803" y="3579"/>
                      </a:lnTo>
                      <a:lnTo>
                        <a:pt x="50803" y="3746"/>
                      </a:lnTo>
                      <a:lnTo>
                        <a:pt x="50656" y="3851"/>
                      </a:lnTo>
                      <a:lnTo>
                        <a:pt x="50552" y="3851"/>
                      </a:lnTo>
                      <a:lnTo>
                        <a:pt x="50489" y="3788"/>
                      </a:lnTo>
                      <a:lnTo>
                        <a:pt x="50489" y="3725"/>
                      </a:lnTo>
                      <a:lnTo>
                        <a:pt x="50363" y="3620"/>
                      </a:lnTo>
                      <a:lnTo>
                        <a:pt x="50447" y="3537"/>
                      </a:lnTo>
                      <a:lnTo>
                        <a:pt x="50510" y="3558"/>
                      </a:lnTo>
                      <a:lnTo>
                        <a:pt x="50594" y="3369"/>
                      </a:lnTo>
                      <a:lnTo>
                        <a:pt x="50552" y="3139"/>
                      </a:lnTo>
                      <a:lnTo>
                        <a:pt x="50405" y="3097"/>
                      </a:lnTo>
                      <a:lnTo>
                        <a:pt x="50342" y="2888"/>
                      </a:lnTo>
                      <a:lnTo>
                        <a:pt x="50405" y="2909"/>
                      </a:lnTo>
                      <a:lnTo>
                        <a:pt x="50510" y="2804"/>
                      </a:lnTo>
                      <a:lnTo>
                        <a:pt x="50510" y="2930"/>
                      </a:lnTo>
                      <a:lnTo>
                        <a:pt x="50614" y="3035"/>
                      </a:lnTo>
                      <a:lnTo>
                        <a:pt x="50698" y="3223"/>
                      </a:lnTo>
                      <a:lnTo>
                        <a:pt x="50719" y="3160"/>
                      </a:lnTo>
                      <a:lnTo>
                        <a:pt x="50698" y="2888"/>
                      </a:lnTo>
                      <a:lnTo>
                        <a:pt x="50656" y="2679"/>
                      </a:lnTo>
                      <a:lnTo>
                        <a:pt x="50259" y="2825"/>
                      </a:lnTo>
                      <a:lnTo>
                        <a:pt x="49945" y="3035"/>
                      </a:lnTo>
                      <a:lnTo>
                        <a:pt x="49945" y="3160"/>
                      </a:lnTo>
                      <a:lnTo>
                        <a:pt x="49757" y="3307"/>
                      </a:lnTo>
                      <a:lnTo>
                        <a:pt x="49652" y="3223"/>
                      </a:lnTo>
                      <a:lnTo>
                        <a:pt x="49673" y="3139"/>
                      </a:lnTo>
                      <a:lnTo>
                        <a:pt x="49777" y="3118"/>
                      </a:lnTo>
                      <a:lnTo>
                        <a:pt x="49673" y="2993"/>
                      </a:lnTo>
                      <a:lnTo>
                        <a:pt x="49757" y="2742"/>
                      </a:lnTo>
                      <a:lnTo>
                        <a:pt x="49882" y="2804"/>
                      </a:lnTo>
                      <a:lnTo>
                        <a:pt x="49945" y="2783"/>
                      </a:lnTo>
                      <a:lnTo>
                        <a:pt x="50070" y="2825"/>
                      </a:lnTo>
                      <a:lnTo>
                        <a:pt x="50468" y="2637"/>
                      </a:lnTo>
                      <a:lnTo>
                        <a:pt x="50614" y="2595"/>
                      </a:lnTo>
                      <a:lnTo>
                        <a:pt x="50342" y="2595"/>
                      </a:lnTo>
                      <a:lnTo>
                        <a:pt x="50175" y="2616"/>
                      </a:lnTo>
                      <a:lnTo>
                        <a:pt x="49945" y="2595"/>
                      </a:lnTo>
                      <a:lnTo>
                        <a:pt x="49443" y="2595"/>
                      </a:lnTo>
                      <a:lnTo>
                        <a:pt x="49338" y="2637"/>
                      </a:lnTo>
                      <a:lnTo>
                        <a:pt x="48669" y="2700"/>
                      </a:lnTo>
                      <a:lnTo>
                        <a:pt x="48271" y="2700"/>
                      </a:lnTo>
                      <a:lnTo>
                        <a:pt x="48041" y="2742"/>
                      </a:lnTo>
                      <a:lnTo>
                        <a:pt x="47769" y="2637"/>
                      </a:lnTo>
                      <a:lnTo>
                        <a:pt x="47539" y="2679"/>
                      </a:lnTo>
                      <a:lnTo>
                        <a:pt x="47371" y="2742"/>
                      </a:lnTo>
                      <a:lnTo>
                        <a:pt x="47518" y="2909"/>
                      </a:lnTo>
                      <a:lnTo>
                        <a:pt x="47685" y="2909"/>
                      </a:lnTo>
                      <a:lnTo>
                        <a:pt x="47790" y="2951"/>
                      </a:lnTo>
                      <a:lnTo>
                        <a:pt x="47894" y="2930"/>
                      </a:lnTo>
                      <a:lnTo>
                        <a:pt x="48041" y="3055"/>
                      </a:lnTo>
                      <a:lnTo>
                        <a:pt x="48041" y="3139"/>
                      </a:lnTo>
                      <a:lnTo>
                        <a:pt x="47832" y="3327"/>
                      </a:lnTo>
                      <a:lnTo>
                        <a:pt x="47685" y="3307"/>
                      </a:lnTo>
                      <a:lnTo>
                        <a:pt x="47518" y="3369"/>
                      </a:lnTo>
                      <a:lnTo>
                        <a:pt x="47476" y="3537"/>
                      </a:lnTo>
                      <a:lnTo>
                        <a:pt x="47434" y="3641"/>
                      </a:lnTo>
                      <a:lnTo>
                        <a:pt x="47560" y="3871"/>
                      </a:lnTo>
                      <a:lnTo>
                        <a:pt x="47769" y="3934"/>
                      </a:lnTo>
                      <a:lnTo>
                        <a:pt x="47790" y="3788"/>
                      </a:lnTo>
                      <a:lnTo>
                        <a:pt x="47936" y="3662"/>
                      </a:lnTo>
                      <a:lnTo>
                        <a:pt x="48145" y="3579"/>
                      </a:lnTo>
                      <a:lnTo>
                        <a:pt x="48104" y="3788"/>
                      </a:lnTo>
                      <a:lnTo>
                        <a:pt x="47894" y="3788"/>
                      </a:lnTo>
                      <a:lnTo>
                        <a:pt x="47999" y="3934"/>
                      </a:lnTo>
                      <a:lnTo>
                        <a:pt x="47978" y="3955"/>
                      </a:lnTo>
                      <a:lnTo>
                        <a:pt x="48041" y="4060"/>
                      </a:lnTo>
                      <a:lnTo>
                        <a:pt x="47894" y="4143"/>
                      </a:lnTo>
                      <a:lnTo>
                        <a:pt x="48041" y="4164"/>
                      </a:lnTo>
                      <a:lnTo>
                        <a:pt x="48166" y="4102"/>
                      </a:lnTo>
                      <a:lnTo>
                        <a:pt x="48208" y="4206"/>
                      </a:lnTo>
                      <a:lnTo>
                        <a:pt x="48187" y="4353"/>
                      </a:lnTo>
                      <a:lnTo>
                        <a:pt x="48313" y="4478"/>
                      </a:lnTo>
                      <a:lnTo>
                        <a:pt x="48459" y="4499"/>
                      </a:lnTo>
                      <a:lnTo>
                        <a:pt x="48627" y="4708"/>
                      </a:lnTo>
                      <a:lnTo>
                        <a:pt x="48606" y="4813"/>
                      </a:lnTo>
                      <a:lnTo>
                        <a:pt x="48522" y="4771"/>
                      </a:lnTo>
                      <a:lnTo>
                        <a:pt x="48397" y="4813"/>
                      </a:lnTo>
                      <a:lnTo>
                        <a:pt x="48459" y="4939"/>
                      </a:lnTo>
                      <a:lnTo>
                        <a:pt x="48376" y="5001"/>
                      </a:lnTo>
                      <a:lnTo>
                        <a:pt x="48313" y="4939"/>
                      </a:lnTo>
                      <a:lnTo>
                        <a:pt x="48250" y="4980"/>
                      </a:lnTo>
                      <a:lnTo>
                        <a:pt x="48187" y="4834"/>
                      </a:lnTo>
                      <a:lnTo>
                        <a:pt x="47999" y="4708"/>
                      </a:lnTo>
                      <a:lnTo>
                        <a:pt x="47936" y="4729"/>
                      </a:lnTo>
                      <a:lnTo>
                        <a:pt x="47978" y="4813"/>
                      </a:lnTo>
                      <a:lnTo>
                        <a:pt x="47873" y="4897"/>
                      </a:lnTo>
                      <a:lnTo>
                        <a:pt x="47790" y="4834"/>
                      </a:lnTo>
                      <a:lnTo>
                        <a:pt x="47727" y="4897"/>
                      </a:lnTo>
                      <a:lnTo>
                        <a:pt x="47769" y="5022"/>
                      </a:lnTo>
                      <a:lnTo>
                        <a:pt x="47790" y="5211"/>
                      </a:lnTo>
                      <a:lnTo>
                        <a:pt x="47936" y="5232"/>
                      </a:lnTo>
                      <a:lnTo>
                        <a:pt x="48083" y="5148"/>
                      </a:lnTo>
                      <a:lnTo>
                        <a:pt x="48187" y="5252"/>
                      </a:lnTo>
                      <a:lnTo>
                        <a:pt x="48104" y="5336"/>
                      </a:lnTo>
                      <a:lnTo>
                        <a:pt x="48250" y="5399"/>
                      </a:lnTo>
                      <a:lnTo>
                        <a:pt x="48145" y="5462"/>
                      </a:lnTo>
                      <a:lnTo>
                        <a:pt x="47978" y="5420"/>
                      </a:lnTo>
                      <a:lnTo>
                        <a:pt x="47978" y="5462"/>
                      </a:lnTo>
                      <a:lnTo>
                        <a:pt x="48145" y="5566"/>
                      </a:lnTo>
                      <a:lnTo>
                        <a:pt x="47873" y="5566"/>
                      </a:lnTo>
                      <a:lnTo>
                        <a:pt x="47832" y="5462"/>
                      </a:lnTo>
                      <a:lnTo>
                        <a:pt x="47643" y="5462"/>
                      </a:lnTo>
                      <a:lnTo>
                        <a:pt x="47560" y="5336"/>
                      </a:lnTo>
                      <a:lnTo>
                        <a:pt x="47434" y="5315"/>
                      </a:lnTo>
                      <a:lnTo>
                        <a:pt x="47308" y="5190"/>
                      </a:lnTo>
                      <a:lnTo>
                        <a:pt x="47120" y="5190"/>
                      </a:lnTo>
                      <a:lnTo>
                        <a:pt x="46995" y="5106"/>
                      </a:lnTo>
                      <a:lnTo>
                        <a:pt x="46890" y="5127"/>
                      </a:lnTo>
                      <a:lnTo>
                        <a:pt x="46827" y="5106"/>
                      </a:lnTo>
                      <a:lnTo>
                        <a:pt x="46430" y="5252"/>
                      </a:lnTo>
                      <a:lnTo>
                        <a:pt x="46409" y="5357"/>
                      </a:lnTo>
                      <a:lnTo>
                        <a:pt x="46367" y="5420"/>
                      </a:lnTo>
                      <a:lnTo>
                        <a:pt x="46430" y="5504"/>
                      </a:lnTo>
                      <a:lnTo>
                        <a:pt x="46409" y="5566"/>
                      </a:lnTo>
                      <a:lnTo>
                        <a:pt x="46492" y="5713"/>
                      </a:lnTo>
                      <a:lnTo>
                        <a:pt x="46472" y="5734"/>
                      </a:lnTo>
                      <a:lnTo>
                        <a:pt x="46367" y="5629"/>
                      </a:lnTo>
                      <a:lnTo>
                        <a:pt x="46283" y="5671"/>
                      </a:lnTo>
                      <a:lnTo>
                        <a:pt x="46179" y="5629"/>
                      </a:lnTo>
                      <a:lnTo>
                        <a:pt x="45739" y="5671"/>
                      </a:lnTo>
                      <a:lnTo>
                        <a:pt x="45530" y="5650"/>
                      </a:lnTo>
                      <a:lnTo>
                        <a:pt x="45384" y="5524"/>
                      </a:lnTo>
                      <a:lnTo>
                        <a:pt x="45258" y="5504"/>
                      </a:lnTo>
                      <a:lnTo>
                        <a:pt x="45132" y="5357"/>
                      </a:lnTo>
                      <a:lnTo>
                        <a:pt x="45049" y="5211"/>
                      </a:lnTo>
                      <a:lnTo>
                        <a:pt x="44944" y="5148"/>
                      </a:lnTo>
                      <a:lnTo>
                        <a:pt x="44944" y="5232"/>
                      </a:lnTo>
                      <a:lnTo>
                        <a:pt x="45028" y="5420"/>
                      </a:lnTo>
                      <a:lnTo>
                        <a:pt x="45049" y="5734"/>
                      </a:lnTo>
                      <a:lnTo>
                        <a:pt x="45216" y="6068"/>
                      </a:lnTo>
                      <a:lnTo>
                        <a:pt x="45342" y="6340"/>
                      </a:lnTo>
                      <a:lnTo>
                        <a:pt x="45446" y="6926"/>
                      </a:lnTo>
                      <a:lnTo>
                        <a:pt x="45425" y="7073"/>
                      </a:lnTo>
                      <a:lnTo>
                        <a:pt x="45342" y="7073"/>
                      </a:lnTo>
                      <a:lnTo>
                        <a:pt x="45258" y="6968"/>
                      </a:lnTo>
                      <a:lnTo>
                        <a:pt x="45237" y="6864"/>
                      </a:lnTo>
                      <a:lnTo>
                        <a:pt x="45132" y="6759"/>
                      </a:lnTo>
                      <a:lnTo>
                        <a:pt x="45070" y="6801"/>
                      </a:lnTo>
                      <a:lnTo>
                        <a:pt x="45132" y="6884"/>
                      </a:lnTo>
                      <a:lnTo>
                        <a:pt x="45112" y="6968"/>
                      </a:lnTo>
                      <a:lnTo>
                        <a:pt x="44923" y="6905"/>
                      </a:lnTo>
                      <a:lnTo>
                        <a:pt x="44756" y="6717"/>
                      </a:lnTo>
                      <a:lnTo>
                        <a:pt x="44505" y="6696"/>
                      </a:lnTo>
                      <a:lnTo>
                        <a:pt x="44379" y="6550"/>
                      </a:lnTo>
                      <a:lnTo>
                        <a:pt x="44275" y="6508"/>
                      </a:lnTo>
                      <a:lnTo>
                        <a:pt x="43898" y="6173"/>
                      </a:lnTo>
                      <a:lnTo>
                        <a:pt x="43877" y="6173"/>
                      </a:lnTo>
                      <a:lnTo>
                        <a:pt x="43793" y="6236"/>
                      </a:lnTo>
                      <a:lnTo>
                        <a:pt x="43689" y="6236"/>
                      </a:lnTo>
                      <a:lnTo>
                        <a:pt x="43647" y="6152"/>
                      </a:lnTo>
                      <a:lnTo>
                        <a:pt x="43877" y="5943"/>
                      </a:lnTo>
                      <a:lnTo>
                        <a:pt x="43982" y="5943"/>
                      </a:lnTo>
                      <a:lnTo>
                        <a:pt x="43898" y="5880"/>
                      </a:lnTo>
                      <a:lnTo>
                        <a:pt x="43772" y="5817"/>
                      </a:lnTo>
                      <a:lnTo>
                        <a:pt x="43647" y="5671"/>
                      </a:lnTo>
                      <a:lnTo>
                        <a:pt x="43626" y="5671"/>
                      </a:lnTo>
                      <a:lnTo>
                        <a:pt x="43647" y="5755"/>
                      </a:lnTo>
                      <a:lnTo>
                        <a:pt x="43751" y="5859"/>
                      </a:lnTo>
                      <a:lnTo>
                        <a:pt x="43751" y="5964"/>
                      </a:lnTo>
                      <a:lnTo>
                        <a:pt x="43626" y="6048"/>
                      </a:lnTo>
                      <a:lnTo>
                        <a:pt x="43417" y="5985"/>
                      </a:lnTo>
                      <a:lnTo>
                        <a:pt x="43207" y="5838"/>
                      </a:lnTo>
                      <a:lnTo>
                        <a:pt x="43145" y="5755"/>
                      </a:lnTo>
                      <a:lnTo>
                        <a:pt x="42935" y="5734"/>
                      </a:lnTo>
                      <a:lnTo>
                        <a:pt x="42894" y="5608"/>
                      </a:lnTo>
                      <a:lnTo>
                        <a:pt x="42789" y="5545"/>
                      </a:lnTo>
                      <a:lnTo>
                        <a:pt x="43040" y="5545"/>
                      </a:lnTo>
                      <a:lnTo>
                        <a:pt x="43270" y="5608"/>
                      </a:lnTo>
                      <a:lnTo>
                        <a:pt x="43375" y="5671"/>
                      </a:lnTo>
                      <a:lnTo>
                        <a:pt x="43521" y="5629"/>
                      </a:lnTo>
                      <a:lnTo>
                        <a:pt x="43626" y="5441"/>
                      </a:lnTo>
                      <a:lnTo>
                        <a:pt x="43626" y="5378"/>
                      </a:lnTo>
                      <a:lnTo>
                        <a:pt x="43542" y="5420"/>
                      </a:lnTo>
                      <a:lnTo>
                        <a:pt x="43521" y="5336"/>
                      </a:lnTo>
                      <a:lnTo>
                        <a:pt x="43417" y="5357"/>
                      </a:lnTo>
                      <a:lnTo>
                        <a:pt x="43459" y="5190"/>
                      </a:lnTo>
                      <a:lnTo>
                        <a:pt x="43333" y="5043"/>
                      </a:lnTo>
                      <a:lnTo>
                        <a:pt x="43249" y="5106"/>
                      </a:lnTo>
                      <a:lnTo>
                        <a:pt x="43228" y="5001"/>
                      </a:lnTo>
                      <a:lnTo>
                        <a:pt x="43145" y="4980"/>
                      </a:lnTo>
                      <a:lnTo>
                        <a:pt x="43061" y="5022"/>
                      </a:lnTo>
                      <a:lnTo>
                        <a:pt x="43019" y="5085"/>
                      </a:lnTo>
                      <a:lnTo>
                        <a:pt x="42831" y="5043"/>
                      </a:lnTo>
                      <a:lnTo>
                        <a:pt x="42810" y="4897"/>
                      </a:lnTo>
                      <a:lnTo>
                        <a:pt x="43019" y="4708"/>
                      </a:lnTo>
                      <a:lnTo>
                        <a:pt x="42998" y="4625"/>
                      </a:lnTo>
                      <a:lnTo>
                        <a:pt x="42894" y="4625"/>
                      </a:lnTo>
                      <a:lnTo>
                        <a:pt x="42726" y="4792"/>
                      </a:lnTo>
                      <a:lnTo>
                        <a:pt x="42705" y="4667"/>
                      </a:lnTo>
                      <a:lnTo>
                        <a:pt x="42768" y="4562"/>
                      </a:lnTo>
                      <a:lnTo>
                        <a:pt x="42726" y="4415"/>
                      </a:lnTo>
                      <a:lnTo>
                        <a:pt x="42663" y="4457"/>
                      </a:lnTo>
                      <a:lnTo>
                        <a:pt x="42622" y="4499"/>
                      </a:lnTo>
                      <a:lnTo>
                        <a:pt x="42601" y="4395"/>
                      </a:lnTo>
                      <a:lnTo>
                        <a:pt x="42496" y="4395"/>
                      </a:lnTo>
                      <a:lnTo>
                        <a:pt x="42454" y="4353"/>
                      </a:lnTo>
                      <a:lnTo>
                        <a:pt x="42391" y="4269"/>
                      </a:lnTo>
                      <a:lnTo>
                        <a:pt x="42433" y="4102"/>
                      </a:lnTo>
                      <a:lnTo>
                        <a:pt x="42391" y="4060"/>
                      </a:lnTo>
                      <a:lnTo>
                        <a:pt x="42308" y="4102"/>
                      </a:lnTo>
                      <a:lnTo>
                        <a:pt x="42224" y="4248"/>
                      </a:lnTo>
                      <a:lnTo>
                        <a:pt x="42203" y="4039"/>
                      </a:lnTo>
                      <a:lnTo>
                        <a:pt x="42099" y="3955"/>
                      </a:lnTo>
                      <a:lnTo>
                        <a:pt x="41994" y="4039"/>
                      </a:lnTo>
                      <a:lnTo>
                        <a:pt x="41910" y="4039"/>
                      </a:lnTo>
                      <a:lnTo>
                        <a:pt x="41868" y="3871"/>
                      </a:lnTo>
                      <a:lnTo>
                        <a:pt x="41764" y="3976"/>
                      </a:lnTo>
                      <a:lnTo>
                        <a:pt x="41701" y="3976"/>
                      </a:lnTo>
                      <a:lnTo>
                        <a:pt x="41680" y="4060"/>
                      </a:lnTo>
                      <a:lnTo>
                        <a:pt x="41659" y="3892"/>
                      </a:lnTo>
                      <a:lnTo>
                        <a:pt x="41659" y="3830"/>
                      </a:lnTo>
                      <a:lnTo>
                        <a:pt x="41492" y="3830"/>
                      </a:lnTo>
                      <a:lnTo>
                        <a:pt x="41408" y="3851"/>
                      </a:lnTo>
                      <a:lnTo>
                        <a:pt x="41366" y="3788"/>
                      </a:lnTo>
                      <a:lnTo>
                        <a:pt x="41199" y="3851"/>
                      </a:lnTo>
                      <a:lnTo>
                        <a:pt x="41094" y="3851"/>
                      </a:lnTo>
                      <a:lnTo>
                        <a:pt x="41073" y="3892"/>
                      </a:lnTo>
                      <a:lnTo>
                        <a:pt x="41136" y="3955"/>
                      </a:lnTo>
                      <a:lnTo>
                        <a:pt x="41178" y="4081"/>
                      </a:lnTo>
                      <a:lnTo>
                        <a:pt x="41115" y="4060"/>
                      </a:lnTo>
                      <a:lnTo>
                        <a:pt x="41052" y="4081"/>
                      </a:lnTo>
                      <a:lnTo>
                        <a:pt x="41052" y="4164"/>
                      </a:lnTo>
                      <a:lnTo>
                        <a:pt x="41031" y="4143"/>
                      </a:lnTo>
                      <a:lnTo>
                        <a:pt x="40885" y="4164"/>
                      </a:lnTo>
                      <a:lnTo>
                        <a:pt x="40843" y="4143"/>
                      </a:lnTo>
                      <a:lnTo>
                        <a:pt x="40885" y="4039"/>
                      </a:lnTo>
                      <a:lnTo>
                        <a:pt x="40969" y="3976"/>
                      </a:lnTo>
                      <a:lnTo>
                        <a:pt x="40927" y="3871"/>
                      </a:lnTo>
                      <a:lnTo>
                        <a:pt x="40822" y="3851"/>
                      </a:lnTo>
                      <a:lnTo>
                        <a:pt x="40822" y="3955"/>
                      </a:lnTo>
                      <a:lnTo>
                        <a:pt x="40738" y="3997"/>
                      </a:lnTo>
                      <a:lnTo>
                        <a:pt x="40655" y="3892"/>
                      </a:lnTo>
                      <a:lnTo>
                        <a:pt x="40550" y="3871"/>
                      </a:lnTo>
                      <a:lnTo>
                        <a:pt x="40446" y="3767"/>
                      </a:lnTo>
                      <a:lnTo>
                        <a:pt x="40425" y="3851"/>
                      </a:lnTo>
                      <a:lnTo>
                        <a:pt x="40341" y="3871"/>
                      </a:lnTo>
                      <a:lnTo>
                        <a:pt x="40194" y="3871"/>
                      </a:lnTo>
                      <a:lnTo>
                        <a:pt x="40132" y="3788"/>
                      </a:lnTo>
                      <a:lnTo>
                        <a:pt x="40111" y="3892"/>
                      </a:lnTo>
                      <a:lnTo>
                        <a:pt x="40027" y="3955"/>
                      </a:lnTo>
                      <a:lnTo>
                        <a:pt x="39902" y="3851"/>
                      </a:lnTo>
                      <a:lnTo>
                        <a:pt x="39818" y="3851"/>
                      </a:lnTo>
                      <a:lnTo>
                        <a:pt x="39860" y="3955"/>
                      </a:lnTo>
                      <a:lnTo>
                        <a:pt x="39881" y="3997"/>
                      </a:lnTo>
                      <a:lnTo>
                        <a:pt x="39755" y="4102"/>
                      </a:lnTo>
                      <a:lnTo>
                        <a:pt x="39692" y="4081"/>
                      </a:lnTo>
                      <a:lnTo>
                        <a:pt x="39671" y="3997"/>
                      </a:lnTo>
                      <a:lnTo>
                        <a:pt x="39609" y="4102"/>
                      </a:lnTo>
                      <a:lnTo>
                        <a:pt x="39630" y="4269"/>
                      </a:lnTo>
                      <a:lnTo>
                        <a:pt x="39713" y="4353"/>
                      </a:lnTo>
                      <a:lnTo>
                        <a:pt x="39734" y="4457"/>
                      </a:lnTo>
                      <a:lnTo>
                        <a:pt x="39797" y="4478"/>
                      </a:lnTo>
                      <a:lnTo>
                        <a:pt x="39818" y="4625"/>
                      </a:lnTo>
                      <a:lnTo>
                        <a:pt x="39964" y="4667"/>
                      </a:lnTo>
                      <a:lnTo>
                        <a:pt x="40006" y="4729"/>
                      </a:lnTo>
                      <a:lnTo>
                        <a:pt x="40006" y="4834"/>
                      </a:lnTo>
                      <a:lnTo>
                        <a:pt x="40111" y="4918"/>
                      </a:lnTo>
                      <a:lnTo>
                        <a:pt x="40132" y="5001"/>
                      </a:lnTo>
                      <a:lnTo>
                        <a:pt x="40069" y="5106"/>
                      </a:lnTo>
                      <a:lnTo>
                        <a:pt x="40006" y="5085"/>
                      </a:lnTo>
                      <a:lnTo>
                        <a:pt x="39985" y="5001"/>
                      </a:lnTo>
                      <a:lnTo>
                        <a:pt x="39818" y="5043"/>
                      </a:lnTo>
                      <a:lnTo>
                        <a:pt x="39713" y="5022"/>
                      </a:lnTo>
                      <a:lnTo>
                        <a:pt x="39609" y="5043"/>
                      </a:lnTo>
                      <a:lnTo>
                        <a:pt x="39671" y="5127"/>
                      </a:lnTo>
                      <a:lnTo>
                        <a:pt x="39588" y="5232"/>
                      </a:lnTo>
                      <a:lnTo>
                        <a:pt x="39462" y="5232"/>
                      </a:lnTo>
                      <a:lnTo>
                        <a:pt x="39378" y="5211"/>
                      </a:lnTo>
                      <a:lnTo>
                        <a:pt x="39127" y="5336"/>
                      </a:lnTo>
                      <a:lnTo>
                        <a:pt x="38751" y="5399"/>
                      </a:lnTo>
                      <a:lnTo>
                        <a:pt x="38625" y="5336"/>
                      </a:lnTo>
                      <a:lnTo>
                        <a:pt x="38437" y="5336"/>
                      </a:lnTo>
                      <a:lnTo>
                        <a:pt x="38416" y="5357"/>
                      </a:lnTo>
                      <a:lnTo>
                        <a:pt x="38311" y="5336"/>
                      </a:lnTo>
                      <a:lnTo>
                        <a:pt x="37788" y="5315"/>
                      </a:lnTo>
                      <a:lnTo>
                        <a:pt x="37621" y="5190"/>
                      </a:lnTo>
                      <a:lnTo>
                        <a:pt x="37579" y="4980"/>
                      </a:lnTo>
                      <a:lnTo>
                        <a:pt x="37663" y="4834"/>
                      </a:lnTo>
                      <a:lnTo>
                        <a:pt x="37705" y="4813"/>
                      </a:lnTo>
                      <a:lnTo>
                        <a:pt x="37705" y="4729"/>
                      </a:lnTo>
                      <a:lnTo>
                        <a:pt x="37558" y="4688"/>
                      </a:lnTo>
                      <a:lnTo>
                        <a:pt x="37370" y="4688"/>
                      </a:lnTo>
                      <a:lnTo>
                        <a:pt x="37035" y="4834"/>
                      </a:lnTo>
                      <a:lnTo>
                        <a:pt x="36554" y="4876"/>
                      </a:lnTo>
                      <a:lnTo>
                        <a:pt x="36156" y="4980"/>
                      </a:lnTo>
                      <a:lnTo>
                        <a:pt x="35926" y="5022"/>
                      </a:lnTo>
                      <a:lnTo>
                        <a:pt x="35884" y="5106"/>
                      </a:lnTo>
                      <a:lnTo>
                        <a:pt x="35801" y="5106"/>
                      </a:lnTo>
                      <a:lnTo>
                        <a:pt x="35738" y="5190"/>
                      </a:lnTo>
                      <a:lnTo>
                        <a:pt x="35612" y="5252"/>
                      </a:lnTo>
                      <a:lnTo>
                        <a:pt x="35466" y="5399"/>
                      </a:lnTo>
                      <a:lnTo>
                        <a:pt x="35529" y="5545"/>
                      </a:lnTo>
                      <a:lnTo>
                        <a:pt x="35612" y="5566"/>
                      </a:lnTo>
                      <a:lnTo>
                        <a:pt x="35717" y="5524"/>
                      </a:lnTo>
                      <a:lnTo>
                        <a:pt x="35780" y="5545"/>
                      </a:lnTo>
                      <a:lnTo>
                        <a:pt x="35717" y="5629"/>
                      </a:lnTo>
                      <a:lnTo>
                        <a:pt x="35654" y="5650"/>
                      </a:lnTo>
                      <a:lnTo>
                        <a:pt x="35549" y="5755"/>
                      </a:lnTo>
                      <a:lnTo>
                        <a:pt x="35549" y="5817"/>
                      </a:lnTo>
                      <a:lnTo>
                        <a:pt x="35508" y="5755"/>
                      </a:lnTo>
                      <a:lnTo>
                        <a:pt x="35487" y="5545"/>
                      </a:lnTo>
                      <a:lnTo>
                        <a:pt x="35319" y="5420"/>
                      </a:lnTo>
                      <a:lnTo>
                        <a:pt x="35298" y="5336"/>
                      </a:lnTo>
                      <a:lnTo>
                        <a:pt x="35319" y="5252"/>
                      </a:lnTo>
                      <a:lnTo>
                        <a:pt x="35194" y="5148"/>
                      </a:lnTo>
                      <a:lnTo>
                        <a:pt x="35110" y="5148"/>
                      </a:lnTo>
                      <a:lnTo>
                        <a:pt x="34880" y="4939"/>
                      </a:lnTo>
                      <a:lnTo>
                        <a:pt x="34817" y="4939"/>
                      </a:lnTo>
                      <a:lnTo>
                        <a:pt x="34817" y="5022"/>
                      </a:lnTo>
                      <a:lnTo>
                        <a:pt x="35005" y="5232"/>
                      </a:lnTo>
                      <a:lnTo>
                        <a:pt x="35026" y="5357"/>
                      </a:lnTo>
                      <a:lnTo>
                        <a:pt x="34922" y="5462"/>
                      </a:lnTo>
                      <a:lnTo>
                        <a:pt x="34733" y="5504"/>
                      </a:lnTo>
                      <a:lnTo>
                        <a:pt x="34650" y="5545"/>
                      </a:lnTo>
                      <a:lnTo>
                        <a:pt x="34482" y="5545"/>
                      </a:lnTo>
                      <a:lnTo>
                        <a:pt x="34168" y="5294"/>
                      </a:lnTo>
                      <a:lnTo>
                        <a:pt x="34168" y="5190"/>
                      </a:lnTo>
                      <a:lnTo>
                        <a:pt x="34231" y="5106"/>
                      </a:lnTo>
                      <a:lnTo>
                        <a:pt x="34210" y="5022"/>
                      </a:lnTo>
                      <a:lnTo>
                        <a:pt x="34043" y="5085"/>
                      </a:lnTo>
                      <a:lnTo>
                        <a:pt x="34043" y="5211"/>
                      </a:lnTo>
                      <a:lnTo>
                        <a:pt x="33959" y="5294"/>
                      </a:lnTo>
                      <a:lnTo>
                        <a:pt x="33750" y="5148"/>
                      </a:lnTo>
                      <a:lnTo>
                        <a:pt x="33604" y="5148"/>
                      </a:lnTo>
                      <a:lnTo>
                        <a:pt x="33499" y="5252"/>
                      </a:lnTo>
                      <a:lnTo>
                        <a:pt x="33520" y="5441"/>
                      </a:lnTo>
                      <a:lnTo>
                        <a:pt x="33436" y="5566"/>
                      </a:lnTo>
                      <a:lnTo>
                        <a:pt x="33520" y="5734"/>
                      </a:lnTo>
                      <a:lnTo>
                        <a:pt x="33645" y="5776"/>
                      </a:lnTo>
                      <a:lnTo>
                        <a:pt x="33813" y="5650"/>
                      </a:lnTo>
                      <a:lnTo>
                        <a:pt x="33834" y="5566"/>
                      </a:lnTo>
                      <a:lnTo>
                        <a:pt x="34043" y="5441"/>
                      </a:lnTo>
                      <a:lnTo>
                        <a:pt x="34106" y="5524"/>
                      </a:lnTo>
                      <a:lnTo>
                        <a:pt x="34064" y="5650"/>
                      </a:lnTo>
                      <a:lnTo>
                        <a:pt x="33855" y="5817"/>
                      </a:lnTo>
                      <a:lnTo>
                        <a:pt x="33938" y="5880"/>
                      </a:lnTo>
                      <a:lnTo>
                        <a:pt x="33855" y="6027"/>
                      </a:lnTo>
                      <a:lnTo>
                        <a:pt x="33729" y="6068"/>
                      </a:lnTo>
                      <a:lnTo>
                        <a:pt x="33604" y="5985"/>
                      </a:lnTo>
                      <a:lnTo>
                        <a:pt x="33604" y="6048"/>
                      </a:lnTo>
                      <a:lnTo>
                        <a:pt x="33645" y="6173"/>
                      </a:lnTo>
                      <a:lnTo>
                        <a:pt x="33583" y="6299"/>
                      </a:lnTo>
                      <a:lnTo>
                        <a:pt x="33394" y="6445"/>
                      </a:lnTo>
                      <a:lnTo>
                        <a:pt x="33436" y="6550"/>
                      </a:lnTo>
                      <a:lnTo>
                        <a:pt x="33394" y="6592"/>
                      </a:lnTo>
                      <a:lnTo>
                        <a:pt x="33311" y="6592"/>
                      </a:lnTo>
                      <a:lnTo>
                        <a:pt x="33164" y="6759"/>
                      </a:lnTo>
                      <a:lnTo>
                        <a:pt x="32955" y="6780"/>
                      </a:lnTo>
                      <a:lnTo>
                        <a:pt x="32746" y="6801"/>
                      </a:lnTo>
                      <a:lnTo>
                        <a:pt x="32683" y="6926"/>
                      </a:lnTo>
                      <a:lnTo>
                        <a:pt x="32746" y="7094"/>
                      </a:lnTo>
                      <a:lnTo>
                        <a:pt x="32913" y="7303"/>
                      </a:lnTo>
                      <a:lnTo>
                        <a:pt x="32997" y="7324"/>
                      </a:lnTo>
                      <a:lnTo>
                        <a:pt x="32913" y="7345"/>
                      </a:lnTo>
                      <a:lnTo>
                        <a:pt x="32767" y="7345"/>
                      </a:lnTo>
                      <a:lnTo>
                        <a:pt x="32746" y="7429"/>
                      </a:lnTo>
                      <a:lnTo>
                        <a:pt x="32767" y="7491"/>
                      </a:lnTo>
                      <a:lnTo>
                        <a:pt x="32704" y="7596"/>
                      </a:lnTo>
                      <a:lnTo>
                        <a:pt x="32599" y="7701"/>
                      </a:lnTo>
                      <a:lnTo>
                        <a:pt x="32495" y="7701"/>
                      </a:lnTo>
                      <a:lnTo>
                        <a:pt x="32474" y="7763"/>
                      </a:lnTo>
                      <a:lnTo>
                        <a:pt x="32495" y="7659"/>
                      </a:lnTo>
                      <a:lnTo>
                        <a:pt x="32599" y="7596"/>
                      </a:lnTo>
                      <a:lnTo>
                        <a:pt x="32683" y="7282"/>
                      </a:lnTo>
                      <a:lnTo>
                        <a:pt x="32599" y="7219"/>
                      </a:lnTo>
                      <a:lnTo>
                        <a:pt x="32599" y="7115"/>
                      </a:lnTo>
                      <a:lnTo>
                        <a:pt x="32662" y="7073"/>
                      </a:lnTo>
                      <a:lnTo>
                        <a:pt x="32662" y="6926"/>
                      </a:lnTo>
                      <a:lnTo>
                        <a:pt x="32599" y="6780"/>
                      </a:lnTo>
                      <a:lnTo>
                        <a:pt x="32662" y="6612"/>
                      </a:lnTo>
                      <a:lnTo>
                        <a:pt x="32767" y="6550"/>
                      </a:lnTo>
                      <a:lnTo>
                        <a:pt x="32808" y="6445"/>
                      </a:lnTo>
                      <a:lnTo>
                        <a:pt x="32767" y="6194"/>
                      </a:lnTo>
                      <a:lnTo>
                        <a:pt x="32746" y="6152"/>
                      </a:lnTo>
                      <a:lnTo>
                        <a:pt x="32788" y="6068"/>
                      </a:lnTo>
                      <a:lnTo>
                        <a:pt x="32871" y="6068"/>
                      </a:lnTo>
                      <a:lnTo>
                        <a:pt x="32913" y="6089"/>
                      </a:lnTo>
                      <a:lnTo>
                        <a:pt x="33080" y="6048"/>
                      </a:lnTo>
                      <a:lnTo>
                        <a:pt x="33185" y="5776"/>
                      </a:lnTo>
                      <a:lnTo>
                        <a:pt x="33164" y="5671"/>
                      </a:lnTo>
                      <a:lnTo>
                        <a:pt x="33101" y="5545"/>
                      </a:lnTo>
                      <a:lnTo>
                        <a:pt x="33185" y="5252"/>
                      </a:lnTo>
                      <a:lnTo>
                        <a:pt x="33269" y="5127"/>
                      </a:lnTo>
                      <a:lnTo>
                        <a:pt x="33373" y="4939"/>
                      </a:lnTo>
                      <a:lnTo>
                        <a:pt x="33311" y="4792"/>
                      </a:lnTo>
                      <a:lnTo>
                        <a:pt x="33290" y="4792"/>
                      </a:lnTo>
                      <a:lnTo>
                        <a:pt x="33206" y="4876"/>
                      </a:lnTo>
                      <a:lnTo>
                        <a:pt x="33122" y="4876"/>
                      </a:lnTo>
                      <a:lnTo>
                        <a:pt x="32997" y="4813"/>
                      </a:lnTo>
                      <a:lnTo>
                        <a:pt x="33122" y="4813"/>
                      </a:lnTo>
                      <a:lnTo>
                        <a:pt x="33269" y="4708"/>
                      </a:lnTo>
                      <a:lnTo>
                        <a:pt x="33373" y="4667"/>
                      </a:lnTo>
                      <a:lnTo>
                        <a:pt x="33415" y="4562"/>
                      </a:lnTo>
                      <a:lnTo>
                        <a:pt x="33394" y="4499"/>
                      </a:lnTo>
                      <a:lnTo>
                        <a:pt x="33436" y="4415"/>
                      </a:lnTo>
                      <a:lnTo>
                        <a:pt x="33520" y="4248"/>
                      </a:lnTo>
                      <a:lnTo>
                        <a:pt x="33499" y="4185"/>
                      </a:lnTo>
                      <a:lnTo>
                        <a:pt x="33541" y="4081"/>
                      </a:lnTo>
                      <a:lnTo>
                        <a:pt x="33708" y="3997"/>
                      </a:lnTo>
                      <a:lnTo>
                        <a:pt x="33708" y="3892"/>
                      </a:lnTo>
                      <a:lnTo>
                        <a:pt x="33624" y="3830"/>
                      </a:lnTo>
                      <a:lnTo>
                        <a:pt x="33624" y="3767"/>
                      </a:lnTo>
                      <a:lnTo>
                        <a:pt x="33708" y="3641"/>
                      </a:lnTo>
                      <a:lnTo>
                        <a:pt x="33687" y="3537"/>
                      </a:lnTo>
                      <a:lnTo>
                        <a:pt x="33729" y="3432"/>
                      </a:lnTo>
                      <a:lnTo>
                        <a:pt x="33792" y="3411"/>
                      </a:lnTo>
                      <a:lnTo>
                        <a:pt x="33855" y="3223"/>
                      </a:lnTo>
                      <a:lnTo>
                        <a:pt x="33855" y="3014"/>
                      </a:lnTo>
                      <a:lnTo>
                        <a:pt x="33813" y="2804"/>
                      </a:lnTo>
                      <a:lnTo>
                        <a:pt x="33708" y="2616"/>
                      </a:lnTo>
                      <a:lnTo>
                        <a:pt x="33729" y="2574"/>
                      </a:lnTo>
                      <a:lnTo>
                        <a:pt x="33708" y="2491"/>
                      </a:lnTo>
                      <a:lnTo>
                        <a:pt x="33645" y="2470"/>
                      </a:lnTo>
                      <a:lnTo>
                        <a:pt x="33604" y="2491"/>
                      </a:lnTo>
                      <a:lnTo>
                        <a:pt x="33520" y="2428"/>
                      </a:lnTo>
                      <a:lnTo>
                        <a:pt x="33478" y="2365"/>
                      </a:lnTo>
                      <a:lnTo>
                        <a:pt x="33436" y="2365"/>
                      </a:lnTo>
                      <a:lnTo>
                        <a:pt x="33394" y="2491"/>
                      </a:lnTo>
                      <a:lnTo>
                        <a:pt x="33332" y="2532"/>
                      </a:lnTo>
                      <a:lnTo>
                        <a:pt x="33290" y="2491"/>
                      </a:lnTo>
                      <a:lnTo>
                        <a:pt x="33206" y="2365"/>
                      </a:lnTo>
                      <a:lnTo>
                        <a:pt x="33227" y="2323"/>
                      </a:lnTo>
                      <a:lnTo>
                        <a:pt x="33185" y="2302"/>
                      </a:lnTo>
                      <a:lnTo>
                        <a:pt x="33018" y="2281"/>
                      </a:lnTo>
                      <a:lnTo>
                        <a:pt x="32955" y="2177"/>
                      </a:lnTo>
                      <a:lnTo>
                        <a:pt x="32976" y="2156"/>
                      </a:lnTo>
                      <a:lnTo>
                        <a:pt x="33122" y="2156"/>
                      </a:lnTo>
                      <a:lnTo>
                        <a:pt x="33332" y="2219"/>
                      </a:lnTo>
                      <a:lnTo>
                        <a:pt x="33415" y="2302"/>
                      </a:lnTo>
                      <a:lnTo>
                        <a:pt x="33478" y="2260"/>
                      </a:lnTo>
                      <a:lnTo>
                        <a:pt x="33520" y="2260"/>
                      </a:lnTo>
                      <a:lnTo>
                        <a:pt x="33583" y="2323"/>
                      </a:lnTo>
                      <a:lnTo>
                        <a:pt x="33604" y="2386"/>
                      </a:lnTo>
                      <a:lnTo>
                        <a:pt x="33645" y="2386"/>
                      </a:lnTo>
                      <a:lnTo>
                        <a:pt x="33645" y="2302"/>
                      </a:lnTo>
                      <a:lnTo>
                        <a:pt x="33541" y="2177"/>
                      </a:lnTo>
                      <a:lnTo>
                        <a:pt x="33541" y="2072"/>
                      </a:lnTo>
                      <a:lnTo>
                        <a:pt x="33478" y="1967"/>
                      </a:lnTo>
                      <a:lnTo>
                        <a:pt x="33394" y="1905"/>
                      </a:lnTo>
                      <a:lnTo>
                        <a:pt x="33332" y="1905"/>
                      </a:lnTo>
                      <a:lnTo>
                        <a:pt x="33290" y="1967"/>
                      </a:lnTo>
                      <a:lnTo>
                        <a:pt x="33206" y="1947"/>
                      </a:lnTo>
                      <a:lnTo>
                        <a:pt x="33185" y="1800"/>
                      </a:lnTo>
                      <a:lnTo>
                        <a:pt x="33018" y="1654"/>
                      </a:lnTo>
                      <a:lnTo>
                        <a:pt x="33018" y="1549"/>
                      </a:lnTo>
                      <a:lnTo>
                        <a:pt x="32955" y="1465"/>
                      </a:lnTo>
                      <a:lnTo>
                        <a:pt x="32892" y="1382"/>
                      </a:lnTo>
                      <a:lnTo>
                        <a:pt x="32808" y="1382"/>
                      </a:lnTo>
                      <a:lnTo>
                        <a:pt x="32704" y="1444"/>
                      </a:lnTo>
                      <a:lnTo>
                        <a:pt x="32704" y="1549"/>
                      </a:lnTo>
                      <a:lnTo>
                        <a:pt x="32808" y="1549"/>
                      </a:lnTo>
                      <a:lnTo>
                        <a:pt x="32892" y="1591"/>
                      </a:lnTo>
                      <a:lnTo>
                        <a:pt x="32871" y="1654"/>
                      </a:lnTo>
                      <a:lnTo>
                        <a:pt x="32788" y="1695"/>
                      </a:lnTo>
                      <a:lnTo>
                        <a:pt x="32788" y="1779"/>
                      </a:lnTo>
                      <a:lnTo>
                        <a:pt x="32746" y="1800"/>
                      </a:lnTo>
                      <a:lnTo>
                        <a:pt x="32536" y="1570"/>
                      </a:lnTo>
                      <a:lnTo>
                        <a:pt x="32536" y="1486"/>
                      </a:lnTo>
                      <a:lnTo>
                        <a:pt x="32474" y="1361"/>
                      </a:lnTo>
                      <a:lnTo>
                        <a:pt x="32369" y="1340"/>
                      </a:lnTo>
                      <a:lnTo>
                        <a:pt x="31930" y="1068"/>
                      </a:lnTo>
                      <a:lnTo>
                        <a:pt x="31825" y="1026"/>
                      </a:lnTo>
                      <a:lnTo>
                        <a:pt x="31804" y="1005"/>
                      </a:lnTo>
                      <a:lnTo>
                        <a:pt x="31532" y="1026"/>
                      </a:lnTo>
                      <a:lnTo>
                        <a:pt x="31511" y="921"/>
                      </a:lnTo>
                      <a:lnTo>
                        <a:pt x="31553" y="858"/>
                      </a:lnTo>
                      <a:lnTo>
                        <a:pt x="31532" y="796"/>
                      </a:lnTo>
                      <a:lnTo>
                        <a:pt x="31407" y="817"/>
                      </a:lnTo>
                      <a:lnTo>
                        <a:pt x="31344" y="754"/>
                      </a:lnTo>
                      <a:lnTo>
                        <a:pt x="31218" y="796"/>
                      </a:lnTo>
                      <a:lnTo>
                        <a:pt x="31135" y="858"/>
                      </a:lnTo>
                      <a:lnTo>
                        <a:pt x="31093" y="838"/>
                      </a:lnTo>
                      <a:lnTo>
                        <a:pt x="30988" y="942"/>
                      </a:lnTo>
                      <a:lnTo>
                        <a:pt x="30925" y="1047"/>
                      </a:lnTo>
                      <a:lnTo>
                        <a:pt x="30779" y="1047"/>
                      </a:lnTo>
                      <a:lnTo>
                        <a:pt x="30695" y="1026"/>
                      </a:lnTo>
                      <a:lnTo>
                        <a:pt x="30570" y="1172"/>
                      </a:lnTo>
                      <a:lnTo>
                        <a:pt x="30381" y="1235"/>
                      </a:lnTo>
                      <a:lnTo>
                        <a:pt x="30298" y="1256"/>
                      </a:lnTo>
                      <a:lnTo>
                        <a:pt x="30256" y="1214"/>
                      </a:lnTo>
                      <a:lnTo>
                        <a:pt x="30172" y="1214"/>
                      </a:lnTo>
                      <a:lnTo>
                        <a:pt x="30130" y="1256"/>
                      </a:lnTo>
                      <a:lnTo>
                        <a:pt x="30130" y="1361"/>
                      </a:lnTo>
                      <a:lnTo>
                        <a:pt x="30193" y="1382"/>
                      </a:lnTo>
                      <a:lnTo>
                        <a:pt x="30256" y="1382"/>
                      </a:lnTo>
                      <a:lnTo>
                        <a:pt x="30298" y="1549"/>
                      </a:lnTo>
                      <a:lnTo>
                        <a:pt x="30339" y="1758"/>
                      </a:lnTo>
                      <a:lnTo>
                        <a:pt x="30256" y="1905"/>
                      </a:lnTo>
                      <a:lnTo>
                        <a:pt x="30067" y="1905"/>
                      </a:lnTo>
                      <a:lnTo>
                        <a:pt x="29942" y="2051"/>
                      </a:lnTo>
                      <a:lnTo>
                        <a:pt x="29733" y="2093"/>
                      </a:lnTo>
                      <a:lnTo>
                        <a:pt x="29649" y="2072"/>
                      </a:lnTo>
                      <a:lnTo>
                        <a:pt x="29754" y="1988"/>
                      </a:lnTo>
                      <a:lnTo>
                        <a:pt x="29837" y="1967"/>
                      </a:lnTo>
                      <a:lnTo>
                        <a:pt x="29858" y="1842"/>
                      </a:lnTo>
                      <a:lnTo>
                        <a:pt x="29733" y="1591"/>
                      </a:lnTo>
                      <a:lnTo>
                        <a:pt x="29816" y="1444"/>
                      </a:lnTo>
                      <a:lnTo>
                        <a:pt x="29816" y="1340"/>
                      </a:lnTo>
                      <a:lnTo>
                        <a:pt x="29858" y="1256"/>
                      </a:lnTo>
                      <a:lnTo>
                        <a:pt x="29775" y="1068"/>
                      </a:lnTo>
                      <a:lnTo>
                        <a:pt x="29775" y="963"/>
                      </a:lnTo>
                      <a:lnTo>
                        <a:pt x="29628" y="817"/>
                      </a:lnTo>
                      <a:lnTo>
                        <a:pt x="29523" y="858"/>
                      </a:lnTo>
                      <a:lnTo>
                        <a:pt x="29440" y="817"/>
                      </a:lnTo>
                      <a:lnTo>
                        <a:pt x="29398" y="817"/>
                      </a:lnTo>
                      <a:lnTo>
                        <a:pt x="29356" y="942"/>
                      </a:lnTo>
                      <a:lnTo>
                        <a:pt x="29210" y="963"/>
                      </a:lnTo>
                      <a:lnTo>
                        <a:pt x="29147" y="921"/>
                      </a:lnTo>
                      <a:lnTo>
                        <a:pt x="29042" y="963"/>
                      </a:lnTo>
                      <a:lnTo>
                        <a:pt x="28938" y="1130"/>
                      </a:lnTo>
                      <a:lnTo>
                        <a:pt x="28707" y="1130"/>
                      </a:lnTo>
                      <a:lnTo>
                        <a:pt x="28707" y="1047"/>
                      </a:lnTo>
                      <a:lnTo>
                        <a:pt x="28791" y="921"/>
                      </a:lnTo>
                      <a:lnTo>
                        <a:pt x="28791" y="838"/>
                      </a:lnTo>
                      <a:lnTo>
                        <a:pt x="28707" y="817"/>
                      </a:lnTo>
                      <a:lnTo>
                        <a:pt x="28519" y="1110"/>
                      </a:lnTo>
                      <a:lnTo>
                        <a:pt x="28268" y="1214"/>
                      </a:lnTo>
                      <a:lnTo>
                        <a:pt x="28163" y="1172"/>
                      </a:lnTo>
                      <a:lnTo>
                        <a:pt x="28268" y="1026"/>
                      </a:lnTo>
                      <a:lnTo>
                        <a:pt x="28394" y="1005"/>
                      </a:lnTo>
                      <a:lnTo>
                        <a:pt x="28519" y="817"/>
                      </a:lnTo>
                      <a:lnTo>
                        <a:pt x="28498" y="691"/>
                      </a:lnTo>
                      <a:lnTo>
                        <a:pt x="28561" y="586"/>
                      </a:lnTo>
                      <a:lnTo>
                        <a:pt x="28561" y="524"/>
                      </a:lnTo>
                      <a:lnTo>
                        <a:pt x="28645" y="440"/>
                      </a:lnTo>
                      <a:lnTo>
                        <a:pt x="28645" y="398"/>
                      </a:lnTo>
                      <a:lnTo>
                        <a:pt x="28477" y="335"/>
                      </a:lnTo>
                      <a:lnTo>
                        <a:pt x="28414" y="294"/>
                      </a:lnTo>
                      <a:lnTo>
                        <a:pt x="28414" y="126"/>
                      </a:lnTo>
                      <a:lnTo>
                        <a:pt x="28373" y="105"/>
                      </a:lnTo>
                      <a:lnTo>
                        <a:pt x="28205" y="231"/>
                      </a:lnTo>
                      <a:lnTo>
                        <a:pt x="28059" y="210"/>
                      </a:lnTo>
                      <a:lnTo>
                        <a:pt x="27996" y="63"/>
                      </a:lnTo>
                      <a:lnTo>
                        <a:pt x="27891" y="63"/>
                      </a:lnTo>
                      <a:lnTo>
                        <a:pt x="27787" y="168"/>
                      </a:lnTo>
                      <a:lnTo>
                        <a:pt x="2766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>
                    <a:solidFill>
                      <a:srgbClr val="A6CBC2"/>
                    </a:solidFill>
                  </a:endParaRPr>
                </a:p>
              </p:txBody>
            </p:sp>
            <p:sp>
              <p:nvSpPr>
                <p:cNvPr id="849" name="Google Shape;849;p25"/>
                <p:cNvSpPr/>
                <p:nvPr/>
              </p:nvSpPr>
              <p:spPr>
                <a:xfrm>
                  <a:off x="5538025" y="2213300"/>
                  <a:ext cx="94175" cy="208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767" h="8350" extrusionOk="0">
                      <a:moveTo>
                        <a:pt x="251" y="1"/>
                      </a:moveTo>
                      <a:lnTo>
                        <a:pt x="209" y="63"/>
                      </a:lnTo>
                      <a:lnTo>
                        <a:pt x="251" y="105"/>
                      </a:lnTo>
                      <a:lnTo>
                        <a:pt x="251" y="189"/>
                      </a:lnTo>
                      <a:lnTo>
                        <a:pt x="188" y="210"/>
                      </a:lnTo>
                      <a:lnTo>
                        <a:pt x="105" y="168"/>
                      </a:lnTo>
                      <a:lnTo>
                        <a:pt x="0" y="168"/>
                      </a:lnTo>
                      <a:lnTo>
                        <a:pt x="168" y="314"/>
                      </a:lnTo>
                      <a:lnTo>
                        <a:pt x="356" y="461"/>
                      </a:lnTo>
                      <a:lnTo>
                        <a:pt x="419" y="524"/>
                      </a:lnTo>
                      <a:lnTo>
                        <a:pt x="398" y="670"/>
                      </a:lnTo>
                      <a:lnTo>
                        <a:pt x="460" y="607"/>
                      </a:lnTo>
                      <a:lnTo>
                        <a:pt x="502" y="607"/>
                      </a:lnTo>
                      <a:lnTo>
                        <a:pt x="565" y="691"/>
                      </a:lnTo>
                      <a:lnTo>
                        <a:pt x="502" y="733"/>
                      </a:lnTo>
                      <a:lnTo>
                        <a:pt x="419" y="775"/>
                      </a:lnTo>
                      <a:lnTo>
                        <a:pt x="460" y="838"/>
                      </a:lnTo>
                      <a:lnTo>
                        <a:pt x="523" y="838"/>
                      </a:lnTo>
                      <a:lnTo>
                        <a:pt x="565" y="984"/>
                      </a:lnTo>
                      <a:lnTo>
                        <a:pt x="481" y="1026"/>
                      </a:lnTo>
                      <a:lnTo>
                        <a:pt x="377" y="1005"/>
                      </a:lnTo>
                      <a:lnTo>
                        <a:pt x="314" y="900"/>
                      </a:lnTo>
                      <a:lnTo>
                        <a:pt x="251" y="984"/>
                      </a:lnTo>
                      <a:lnTo>
                        <a:pt x="168" y="1130"/>
                      </a:lnTo>
                      <a:lnTo>
                        <a:pt x="272" y="1235"/>
                      </a:lnTo>
                      <a:lnTo>
                        <a:pt x="314" y="1382"/>
                      </a:lnTo>
                      <a:lnTo>
                        <a:pt x="419" y="1528"/>
                      </a:lnTo>
                      <a:lnTo>
                        <a:pt x="523" y="1716"/>
                      </a:lnTo>
                      <a:lnTo>
                        <a:pt x="523" y="1946"/>
                      </a:lnTo>
                      <a:lnTo>
                        <a:pt x="586" y="1988"/>
                      </a:lnTo>
                      <a:lnTo>
                        <a:pt x="607" y="2177"/>
                      </a:lnTo>
                      <a:lnTo>
                        <a:pt x="691" y="2470"/>
                      </a:lnTo>
                      <a:lnTo>
                        <a:pt x="774" y="2658"/>
                      </a:lnTo>
                      <a:lnTo>
                        <a:pt x="900" y="2700"/>
                      </a:lnTo>
                      <a:lnTo>
                        <a:pt x="900" y="2762"/>
                      </a:lnTo>
                      <a:lnTo>
                        <a:pt x="837" y="2804"/>
                      </a:lnTo>
                      <a:lnTo>
                        <a:pt x="1130" y="3097"/>
                      </a:lnTo>
                      <a:lnTo>
                        <a:pt x="1235" y="3118"/>
                      </a:lnTo>
                      <a:lnTo>
                        <a:pt x="1360" y="3307"/>
                      </a:lnTo>
                      <a:lnTo>
                        <a:pt x="1402" y="3516"/>
                      </a:lnTo>
                      <a:lnTo>
                        <a:pt x="1402" y="3641"/>
                      </a:lnTo>
                      <a:lnTo>
                        <a:pt x="1465" y="3809"/>
                      </a:lnTo>
                      <a:lnTo>
                        <a:pt x="1465" y="3934"/>
                      </a:lnTo>
                      <a:lnTo>
                        <a:pt x="1569" y="3976"/>
                      </a:lnTo>
                      <a:lnTo>
                        <a:pt x="1674" y="4123"/>
                      </a:lnTo>
                      <a:lnTo>
                        <a:pt x="1653" y="4143"/>
                      </a:lnTo>
                      <a:lnTo>
                        <a:pt x="1653" y="4227"/>
                      </a:lnTo>
                      <a:lnTo>
                        <a:pt x="1779" y="4436"/>
                      </a:lnTo>
                      <a:lnTo>
                        <a:pt x="1821" y="4562"/>
                      </a:lnTo>
                      <a:lnTo>
                        <a:pt x="1883" y="4708"/>
                      </a:lnTo>
                      <a:lnTo>
                        <a:pt x="1883" y="4918"/>
                      </a:lnTo>
                      <a:lnTo>
                        <a:pt x="1946" y="5001"/>
                      </a:lnTo>
                      <a:lnTo>
                        <a:pt x="1925" y="5106"/>
                      </a:lnTo>
                      <a:lnTo>
                        <a:pt x="1946" y="5315"/>
                      </a:lnTo>
                      <a:lnTo>
                        <a:pt x="2051" y="5524"/>
                      </a:lnTo>
                      <a:lnTo>
                        <a:pt x="2030" y="5608"/>
                      </a:lnTo>
                      <a:lnTo>
                        <a:pt x="2030" y="5755"/>
                      </a:lnTo>
                      <a:lnTo>
                        <a:pt x="2155" y="5859"/>
                      </a:lnTo>
                      <a:lnTo>
                        <a:pt x="2365" y="6131"/>
                      </a:lnTo>
                      <a:lnTo>
                        <a:pt x="2365" y="6257"/>
                      </a:lnTo>
                      <a:lnTo>
                        <a:pt x="2448" y="6424"/>
                      </a:lnTo>
                      <a:lnTo>
                        <a:pt x="2406" y="6654"/>
                      </a:lnTo>
                      <a:lnTo>
                        <a:pt x="2448" y="6843"/>
                      </a:lnTo>
                      <a:lnTo>
                        <a:pt x="2553" y="7010"/>
                      </a:lnTo>
                      <a:lnTo>
                        <a:pt x="2574" y="7156"/>
                      </a:lnTo>
                      <a:lnTo>
                        <a:pt x="2720" y="7324"/>
                      </a:lnTo>
                      <a:lnTo>
                        <a:pt x="2762" y="7408"/>
                      </a:lnTo>
                      <a:lnTo>
                        <a:pt x="2699" y="7596"/>
                      </a:lnTo>
                      <a:lnTo>
                        <a:pt x="2699" y="7847"/>
                      </a:lnTo>
                      <a:lnTo>
                        <a:pt x="2762" y="7993"/>
                      </a:lnTo>
                      <a:lnTo>
                        <a:pt x="2867" y="8098"/>
                      </a:lnTo>
                      <a:lnTo>
                        <a:pt x="2929" y="8244"/>
                      </a:lnTo>
                      <a:lnTo>
                        <a:pt x="3097" y="8349"/>
                      </a:lnTo>
                      <a:lnTo>
                        <a:pt x="3097" y="8349"/>
                      </a:lnTo>
                      <a:lnTo>
                        <a:pt x="3076" y="8224"/>
                      </a:lnTo>
                      <a:lnTo>
                        <a:pt x="3097" y="8098"/>
                      </a:lnTo>
                      <a:lnTo>
                        <a:pt x="3034" y="7993"/>
                      </a:lnTo>
                      <a:lnTo>
                        <a:pt x="3013" y="7847"/>
                      </a:lnTo>
                      <a:lnTo>
                        <a:pt x="3034" y="7680"/>
                      </a:lnTo>
                      <a:lnTo>
                        <a:pt x="3139" y="7575"/>
                      </a:lnTo>
                      <a:lnTo>
                        <a:pt x="3201" y="7596"/>
                      </a:lnTo>
                      <a:lnTo>
                        <a:pt x="3201" y="7680"/>
                      </a:lnTo>
                      <a:lnTo>
                        <a:pt x="3243" y="7721"/>
                      </a:lnTo>
                      <a:lnTo>
                        <a:pt x="3494" y="7700"/>
                      </a:lnTo>
                      <a:lnTo>
                        <a:pt x="3515" y="7638"/>
                      </a:lnTo>
                      <a:lnTo>
                        <a:pt x="3557" y="7638"/>
                      </a:lnTo>
                      <a:lnTo>
                        <a:pt x="3599" y="7700"/>
                      </a:lnTo>
                      <a:lnTo>
                        <a:pt x="3557" y="7721"/>
                      </a:lnTo>
                      <a:lnTo>
                        <a:pt x="3557" y="7826"/>
                      </a:lnTo>
                      <a:lnTo>
                        <a:pt x="3704" y="7952"/>
                      </a:lnTo>
                      <a:lnTo>
                        <a:pt x="3725" y="8056"/>
                      </a:lnTo>
                      <a:lnTo>
                        <a:pt x="3766" y="8119"/>
                      </a:lnTo>
                      <a:lnTo>
                        <a:pt x="3766" y="8035"/>
                      </a:lnTo>
                      <a:lnTo>
                        <a:pt x="3745" y="7993"/>
                      </a:lnTo>
                      <a:lnTo>
                        <a:pt x="3766" y="7847"/>
                      </a:lnTo>
                      <a:lnTo>
                        <a:pt x="3766" y="7721"/>
                      </a:lnTo>
                      <a:lnTo>
                        <a:pt x="3662" y="7638"/>
                      </a:lnTo>
                      <a:lnTo>
                        <a:pt x="3641" y="7491"/>
                      </a:lnTo>
                      <a:lnTo>
                        <a:pt x="3599" y="7387"/>
                      </a:lnTo>
                      <a:lnTo>
                        <a:pt x="3515" y="7428"/>
                      </a:lnTo>
                      <a:lnTo>
                        <a:pt x="3432" y="7428"/>
                      </a:lnTo>
                      <a:lnTo>
                        <a:pt x="3285" y="7324"/>
                      </a:lnTo>
                      <a:lnTo>
                        <a:pt x="3243" y="7156"/>
                      </a:lnTo>
                      <a:lnTo>
                        <a:pt x="3181" y="7010"/>
                      </a:lnTo>
                      <a:lnTo>
                        <a:pt x="3034" y="6905"/>
                      </a:lnTo>
                      <a:lnTo>
                        <a:pt x="2929" y="6884"/>
                      </a:lnTo>
                      <a:lnTo>
                        <a:pt x="2867" y="6780"/>
                      </a:lnTo>
                      <a:lnTo>
                        <a:pt x="2804" y="6571"/>
                      </a:lnTo>
                      <a:lnTo>
                        <a:pt x="2720" y="6424"/>
                      </a:lnTo>
                      <a:lnTo>
                        <a:pt x="2678" y="6278"/>
                      </a:lnTo>
                      <a:lnTo>
                        <a:pt x="2678" y="6089"/>
                      </a:lnTo>
                      <a:lnTo>
                        <a:pt x="2657" y="5859"/>
                      </a:lnTo>
                      <a:lnTo>
                        <a:pt x="2595" y="5755"/>
                      </a:lnTo>
                      <a:lnTo>
                        <a:pt x="2616" y="5545"/>
                      </a:lnTo>
                      <a:lnTo>
                        <a:pt x="2595" y="5441"/>
                      </a:lnTo>
                      <a:lnTo>
                        <a:pt x="2511" y="5294"/>
                      </a:lnTo>
                      <a:lnTo>
                        <a:pt x="2574" y="5211"/>
                      </a:lnTo>
                      <a:lnTo>
                        <a:pt x="2595" y="5127"/>
                      </a:lnTo>
                      <a:lnTo>
                        <a:pt x="2595" y="5085"/>
                      </a:lnTo>
                      <a:lnTo>
                        <a:pt x="2657" y="5043"/>
                      </a:lnTo>
                      <a:lnTo>
                        <a:pt x="2720" y="5085"/>
                      </a:lnTo>
                      <a:lnTo>
                        <a:pt x="2867" y="5043"/>
                      </a:lnTo>
                      <a:lnTo>
                        <a:pt x="2992" y="5043"/>
                      </a:lnTo>
                      <a:lnTo>
                        <a:pt x="3118" y="5127"/>
                      </a:lnTo>
                      <a:lnTo>
                        <a:pt x="3201" y="5315"/>
                      </a:lnTo>
                      <a:lnTo>
                        <a:pt x="3306" y="5336"/>
                      </a:lnTo>
                      <a:lnTo>
                        <a:pt x="3411" y="5420"/>
                      </a:lnTo>
                      <a:lnTo>
                        <a:pt x="3515" y="5566"/>
                      </a:lnTo>
                      <a:lnTo>
                        <a:pt x="3599" y="5608"/>
                      </a:lnTo>
                      <a:lnTo>
                        <a:pt x="3536" y="5483"/>
                      </a:lnTo>
                      <a:lnTo>
                        <a:pt x="3411" y="5315"/>
                      </a:lnTo>
                      <a:lnTo>
                        <a:pt x="3243" y="5211"/>
                      </a:lnTo>
                      <a:lnTo>
                        <a:pt x="3139" y="5022"/>
                      </a:lnTo>
                      <a:lnTo>
                        <a:pt x="3034" y="4897"/>
                      </a:lnTo>
                      <a:lnTo>
                        <a:pt x="3034" y="4813"/>
                      </a:lnTo>
                      <a:lnTo>
                        <a:pt x="2992" y="4771"/>
                      </a:lnTo>
                      <a:lnTo>
                        <a:pt x="2888" y="4562"/>
                      </a:lnTo>
                      <a:lnTo>
                        <a:pt x="2825" y="4436"/>
                      </a:lnTo>
                      <a:lnTo>
                        <a:pt x="2762" y="4395"/>
                      </a:lnTo>
                      <a:lnTo>
                        <a:pt x="2720" y="4269"/>
                      </a:lnTo>
                      <a:lnTo>
                        <a:pt x="2574" y="4060"/>
                      </a:lnTo>
                      <a:lnTo>
                        <a:pt x="2406" y="3809"/>
                      </a:lnTo>
                      <a:lnTo>
                        <a:pt x="2365" y="3641"/>
                      </a:lnTo>
                      <a:lnTo>
                        <a:pt x="2155" y="3390"/>
                      </a:lnTo>
                      <a:lnTo>
                        <a:pt x="2072" y="3181"/>
                      </a:lnTo>
                      <a:lnTo>
                        <a:pt x="1967" y="3118"/>
                      </a:lnTo>
                      <a:lnTo>
                        <a:pt x="1967" y="3014"/>
                      </a:lnTo>
                      <a:lnTo>
                        <a:pt x="1925" y="2888"/>
                      </a:lnTo>
                      <a:lnTo>
                        <a:pt x="1841" y="2867"/>
                      </a:lnTo>
                      <a:lnTo>
                        <a:pt x="1841" y="2909"/>
                      </a:lnTo>
                      <a:lnTo>
                        <a:pt x="1758" y="2909"/>
                      </a:lnTo>
                      <a:lnTo>
                        <a:pt x="1737" y="2867"/>
                      </a:lnTo>
                      <a:lnTo>
                        <a:pt x="1758" y="2762"/>
                      </a:lnTo>
                      <a:lnTo>
                        <a:pt x="1737" y="2679"/>
                      </a:lnTo>
                      <a:lnTo>
                        <a:pt x="1632" y="2616"/>
                      </a:lnTo>
                      <a:lnTo>
                        <a:pt x="1528" y="2490"/>
                      </a:lnTo>
                      <a:lnTo>
                        <a:pt x="1465" y="2344"/>
                      </a:lnTo>
                      <a:lnTo>
                        <a:pt x="1402" y="2260"/>
                      </a:lnTo>
                      <a:lnTo>
                        <a:pt x="1402" y="2135"/>
                      </a:lnTo>
                      <a:lnTo>
                        <a:pt x="1423" y="2030"/>
                      </a:lnTo>
                      <a:lnTo>
                        <a:pt x="1444" y="2051"/>
                      </a:lnTo>
                      <a:lnTo>
                        <a:pt x="1423" y="1884"/>
                      </a:lnTo>
                      <a:lnTo>
                        <a:pt x="1402" y="1716"/>
                      </a:lnTo>
                      <a:lnTo>
                        <a:pt x="1360" y="1570"/>
                      </a:lnTo>
                      <a:lnTo>
                        <a:pt x="1235" y="1528"/>
                      </a:lnTo>
                      <a:lnTo>
                        <a:pt x="1109" y="1382"/>
                      </a:lnTo>
                      <a:lnTo>
                        <a:pt x="1109" y="1319"/>
                      </a:lnTo>
                      <a:lnTo>
                        <a:pt x="1046" y="1256"/>
                      </a:lnTo>
                      <a:lnTo>
                        <a:pt x="1046" y="1193"/>
                      </a:lnTo>
                      <a:lnTo>
                        <a:pt x="1109" y="1193"/>
                      </a:lnTo>
                      <a:lnTo>
                        <a:pt x="1214" y="1298"/>
                      </a:lnTo>
                      <a:lnTo>
                        <a:pt x="1318" y="1444"/>
                      </a:lnTo>
                      <a:lnTo>
                        <a:pt x="1318" y="1444"/>
                      </a:lnTo>
                      <a:lnTo>
                        <a:pt x="1256" y="1298"/>
                      </a:lnTo>
                      <a:lnTo>
                        <a:pt x="1130" y="1110"/>
                      </a:lnTo>
                      <a:lnTo>
                        <a:pt x="1005" y="942"/>
                      </a:lnTo>
                      <a:lnTo>
                        <a:pt x="942" y="942"/>
                      </a:lnTo>
                      <a:lnTo>
                        <a:pt x="921" y="858"/>
                      </a:lnTo>
                      <a:lnTo>
                        <a:pt x="691" y="670"/>
                      </a:lnTo>
                      <a:lnTo>
                        <a:pt x="607" y="566"/>
                      </a:lnTo>
                      <a:lnTo>
                        <a:pt x="607" y="335"/>
                      </a:lnTo>
                      <a:lnTo>
                        <a:pt x="523" y="273"/>
                      </a:lnTo>
                      <a:lnTo>
                        <a:pt x="377" y="210"/>
                      </a:lnTo>
                      <a:lnTo>
                        <a:pt x="293" y="63"/>
                      </a:lnTo>
                      <a:lnTo>
                        <a:pt x="251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50" name="Google Shape;850;p25"/>
            <p:cNvGrpSpPr/>
            <p:nvPr/>
          </p:nvGrpSpPr>
          <p:grpSpPr>
            <a:xfrm>
              <a:off x="4725808" y="2463215"/>
              <a:ext cx="84767" cy="89610"/>
              <a:chOff x="3960625" y="2587825"/>
              <a:chExt cx="94050" cy="104125"/>
            </a:xfrm>
          </p:grpSpPr>
          <p:sp>
            <p:nvSpPr>
              <p:cNvPr id="851" name="Google Shape;851;p25"/>
              <p:cNvSpPr/>
              <p:nvPr/>
            </p:nvSpPr>
            <p:spPr>
              <a:xfrm>
                <a:off x="3960625" y="2587825"/>
                <a:ext cx="94050" cy="51200"/>
              </a:xfrm>
              <a:custGeom>
                <a:avLst/>
                <a:gdLst/>
                <a:ahLst/>
                <a:cxnLst/>
                <a:rect l="l" t="t" r="r" b="b"/>
                <a:pathLst>
                  <a:path w="3762" h="2048" extrusionOk="0">
                    <a:moveTo>
                      <a:pt x="190" y="2048"/>
                    </a:moveTo>
                    <a:lnTo>
                      <a:pt x="0" y="1762"/>
                    </a:lnTo>
                    <a:lnTo>
                      <a:pt x="309" y="1048"/>
                    </a:lnTo>
                    <a:lnTo>
                      <a:pt x="3762" y="0"/>
                    </a:lnTo>
                    <a:lnTo>
                      <a:pt x="3714" y="1072"/>
                    </a:lnTo>
                    <a:lnTo>
                      <a:pt x="2929" y="1143"/>
                    </a:lnTo>
                    <a:lnTo>
                      <a:pt x="2167" y="10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52" name="Google Shape;852;p25"/>
              <p:cNvSpPr/>
              <p:nvPr/>
            </p:nvSpPr>
            <p:spPr>
              <a:xfrm>
                <a:off x="3963000" y="2596725"/>
                <a:ext cx="86850" cy="95225"/>
              </a:xfrm>
              <a:custGeom>
                <a:avLst/>
                <a:gdLst/>
                <a:ahLst/>
                <a:cxnLst/>
                <a:rect l="l" t="t" r="r" b="b"/>
                <a:pathLst>
                  <a:path w="3474" h="3809" extrusionOk="0">
                    <a:moveTo>
                      <a:pt x="1549" y="2009"/>
                    </a:moveTo>
                    <a:lnTo>
                      <a:pt x="1632" y="2030"/>
                    </a:lnTo>
                    <a:lnTo>
                      <a:pt x="1695" y="2093"/>
                    </a:lnTo>
                    <a:lnTo>
                      <a:pt x="1674" y="2135"/>
                    </a:lnTo>
                    <a:lnTo>
                      <a:pt x="1674" y="2189"/>
                    </a:lnTo>
                    <a:lnTo>
                      <a:pt x="1674" y="2189"/>
                    </a:lnTo>
                    <a:cubicBezTo>
                      <a:pt x="1645" y="2167"/>
                      <a:pt x="1613" y="2146"/>
                      <a:pt x="1569" y="2135"/>
                    </a:cubicBezTo>
                    <a:cubicBezTo>
                      <a:pt x="1549" y="2114"/>
                      <a:pt x="1528" y="2114"/>
                      <a:pt x="1486" y="2114"/>
                    </a:cubicBezTo>
                    <a:lnTo>
                      <a:pt x="1549" y="2072"/>
                    </a:lnTo>
                    <a:lnTo>
                      <a:pt x="1549" y="2009"/>
                    </a:lnTo>
                    <a:close/>
                    <a:moveTo>
                      <a:pt x="3327" y="1"/>
                    </a:moveTo>
                    <a:lnTo>
                      <a:pt x="3201" y="105"/>
                    </a:lnTo>
                    <a:lnTo>
                      <a:pt x="3201" y="231"/>
                    </a:lnTo>
                    <a:lnTo>
                      <a:pt x="3243" y="335"/>
                    </a:lnTo>
                    <a:lnTo>
                      <a:pt x="3160" y="377"/>
                    </a:lnTo>
                    <a:lnTo>
                      <a:pt x="2929" y="356"/>
                    </a:lnTo>
                    <a:lnTo>
                      <a:pt x="2825" y="419"/>
                    </a:lnTo>
                    <a:lnTo>
                      <a:pt x="2720" y="356"/>
                    </a:lnTo>
                    <a:lnTo>
                      <a:pt x="2616" y="356"/>
                    </a:lnTo>
                    <a:lnTo>
                      <a:pt x="2532" y="419"/>
                    </a:lnTo>
                    <a:lnTo>
                      <a:pt x="2427" y="419"/>
                    </a:lnTo>
                    <a:lnTo>
                      <a:pt x="2406" y="314"/>
                    </a:lnTo>
                    <a:lnTo>
                      <a:pt x="2260" y="314"/>
                    </a:lnTo>
                    <a:lnTo>
                      <a:pt x="2113" y="273"/>
                    </a:lnTo>
                    <a:lnTo>
                      <a:pt x="2009" y="377"/>
                    </a:lnTo>
                    <a:lnTo>
                      <a:pt x="1862" y="419"/>
                    </a:lnTo>
                    <a:lnTo>
                      <a:pt x="1674" y="419"/>
                    </a:lnTo>
                    <a:lnTo>
                      <a:pt x="1632" y="377"/>
                    </a:lnTo>
                    <a:lnTo>
                      <a:pt x="1549" y="440"/>
                    </a:lnTo>
                    <a:lnTo>
                      <a:pt x="1444" y="440"/>
                    </a:lnTo>
                    <a:lnTo>
                      <a:pt x="1318" y="524"/>
                    </a:lnTo>
                    <a:lnTo>
                      <a:pt x="1025" y="524"/>
                    </a:lnTo>
                    <a:lnTo>
                      <a:pt x="900" y="586"/>
                    </a:lnTo>
                    <a:lnTo>
                      <a:pt x="900" y="649"/>
                    </a:lnTo>
                    <a:lnTo>
                      <a:pt x="732" y="691"/>
                    </a:lnTo>
                    <a:lnTo>
                      <a:pt x="502" y="838"/>
                    </a:lnTo>
                    <a:lnTo>
                      <a:pt x="481" y="984"/>
                    </a:lnTo>
                    <a:lnTo>
                      <a:pt x="398" y="1151"/>
                    </a:lnTo>
                    <a:lnTo>
                      <a:pt x="168" y="1214"/>
                    </a:lnTo>
                    <a:lnTo>
                      <a:pt x="168" y="1361"/>
                    </a:lnTo>
                    <a:lnTo>
                      <a:pt x="84" y="1507"/>
                    </a:lnTo>
                    <a:lnTo>
                      <a:pt x="0" y="1570"/>
                    </a:lnTo>
                    <a:lnTo>
                      <a:pt x="0" y="1716"/>
                    </a:lnTo>
                    <a:lnTo>
                      <a:pt x="209" y="1884"/>
                    </a:lnTo>
                    <a:lnTo>
                      <a:pt x="335" y="2072"/>
                    </a:lnTo>
                    <a:lnTo>
                      <a:pt x="398" y="2093"/>
                    </a:lnTo>
                    <a:lnTo>
                      <a:pt x="398" y="2135"/>
                    </a:lnTo>
                    <a:lnTo>
                      <a:pt x="544" y="2365"/>
                    </a:lnTo>
                    <a:lnTo>
                      <a:pt x="586" y="2532"/>
                    </a:lnTo>
                    <a:lnTo>
                      <a:pt x="649" y="2553"/>
                    </a:lnTo>
                    <a:lnTo>
                      <a:pt x="753" y="2449"/>
                    </a:lnTo>
                    <a:lnTo>
                      <a:pt x="837" y="2553"/>
                    </a:lnTo>
                    <a:lnTo>
                      <a:pt x="963" y="2595"/>
                    </a:lnTo>
                    <a:lnTo>
                      <a:pt x="1025" y="2511"/>
                    </a:lnTo>
                    <a:lnTo>
                      <a:pt x="1130" y="2511"/>
                    </a:lnTo>
                    <a:lnTo>
                      <a:pt x="1277" y="2595"/>
                    </a:lnTo>
                    <a:lnTo>
                      <a:pt x="1360" y="2532"/>
                    </a:lnTo>
                    <a:lnTo>
                      <a:pt x="1381" y="2616"/>
                    </a:lnTo>
                    <a:lnTo>
                      <a:pt x="1465" y="2616"/>
                    </a:lnTo>
                    <a:lnTo>
                      <a:pt x="1528" y="2658"/>
                    </a:lnTo>
                    <a:lnTo>
                      <a:pt x="1653" y="2700"/>
                    </a:lnTo>
                    <a:lnTo>
                      <a:pt x="1569" y="2742"/>
                    </a:lnTo>
                    <a:lnTo>
                      <a:pt x="1486" y="2825"/>
                    </a:lnTo>
                    <a:lnTo>
                      <a:pt x="1423" y="2762"/>
                    </a:lnTo>
                    <a:lnTo>
                      <a:pt x="1318" y="2742"/>
                    </a:lnTo>
                    <a:lnTo>
                      <a:pt x="1067" y="2595"/>
                    </a:lnTo>
                    <a:lnTo>
                      <a:pt x="963" y="2616"/>
                    </a:lnTo>
                    <a:lnTo>
                      <a:pt x="858" y="2658"/>
                    </a:lnTo>
                    <a:lnTo>
                      <a:pt x="753" y="2616"/>
                    </a:lnTo>
                    <a:lnTo>
                      <a:pt x="691" y="2721"/>
                    </a:lnTo>
                    <a:lnTo>
                      <a:pt x="628" y="2742"/>
                    </a:lnTo>
                    <a:lnTo>
                      <a:pt x="607" y="2846"/>
                    </a:lnTo>
                    <a:lnTo>
                      <a:pt x="732" y="2972"/>
                    </a:lnTo>
                    <a:lnTo>
                      <a:pt x="858" y="3035"/>
                    </a:lnTo>
                    <a:lnTo>
                      <a:pt x="1004" y="3139"/>
                    </a:lnTo>
                    <a:lnTo>
                      <a:pt x="1004" y="3223"/>
                    </a:lnTo>
                    <a:lnTo>
                      <a:pt x="942" y="3265"/>
                    </a:lnTo>
                    <a:lnTo>
                      <a:pt x="942" y="3369"/>
                    </a:lnTo>
                    <a:lnTo>
                      <a:pt x="1046" y="3495"/>
                    </a:lnTo>
                    <a:lnTo>
                      <a:pt x="1130" y="3579"/>
                    </a:lnTo>
                    <a:lnTo>
                      <a:pt x="1151" y="3495"/>
                    </a:lnTo>
                    <a:lnTo>
                      <a:pt x="1130" y="3453"/>
                    </a:lnTo>
                    <a:lnTo>
                      <a:pt x="1172" y="3348"/>
                    </a:lnTo>
                    <a:lnTo>
                      <a:pt x="1214" y="3474"/>
                    </a:lnTo>
                    <a:lnTo>
                      <a:pt x="1360" y="3537"/>
                    </a:lnTo>
                    <a:lnTo>
                      <a:pt x="1381" y="3599"/>
                    </a:lnTo>
                    <a:lnTo>
                      <a:pt x="1360" y="3704"/>
                    </a:lnTo>
                    <a:lnTo>
                      <a:pt x="1423" y="3788"/>
                    </a:lnTo>
                    <a:lnTo>
                      <a:pt x="1423" y="3746"/>
                    </a:lnTo>
                    <a:lnTo>
                      <a:pt x="1465" y="3599"/>
                    </a:lnTo>
                    <a:lnTo>
                      <a:pt x="1569" y="3599"/>
                    </a:lnTo>
                    <a:lnTo>
                      <a:pt x="1632" y="3704"/>
                    </a:lnTo>
                    <a:lnTo>
                      <a:pt x="1800" y="3809"/>
                    </a:lnTo>
                    <a:lnTo>
                      <a:pt x="1800" y="3809"/>
                    </a:lnTo>
                    <a:lnTo>
                      <a:pt x="1737" y="3704"/>
                    </a:lnTo>
                    <a:lnTo>
                      <a:pt x="1758" y="3641"/>
                    </a:lnTo>
                    <a:lnTo>
                      <a:pt x="1695" y="3537"/>
                    </a:lnTo>
                    <a:lnTo>
                      <a:pt x="1632" y="3348"/>
                    </a:lnTo>
                    <a:lnTo>
                      <a:pt x="1549" y="3244"/>
                    </a:lnTo>
                    <a:lnTo>
                      <a:pt x="1549" y="3181"/>
                    </a:lnTo>
                    <a:lnTo>
                      <a:pt x="1632" y="3181"/>
                    </a:lnTo>
                    <a:lnTo>
                      <a:pt x="1758" y="3265"/>
                    </a:lnTo>
                    <a:lnTo>
                      <a:pt x="1737" y="3327"/>
                    </a:lnTo>
                    <a:lnTo>
                      <a:pt x="1758" y="3369"/>
                    </a:lnTo>
                    <a:lnTo>
                      <a:pt x="1841" y="3286"/>
                    </a:lnTo>
                    <a:lnTo>
                      <a:pt x="1967" y="3348"/>
                    </a:lnTo>
                    <a:lnTo>
                      <a:pt x="1967" y="3286"/>
                    </a:lnTo>
                    <a:lnTo>
                      <a:pt x="1904" y="3244"/>
                    </a:lnTo>
                    <a:lnTo>
                      <a:pt x="1904" y="3181"/>
                    </a:lnTo>
                    <a:lnTo>
                      <a:pt x="1862" y="3181"/>
                    </a:lnTo>
                    <a:lnTo>
                      <a:pt x="1758" y="3139"/>
                    </a:lnTo>
                    <a:lnTo>
                      <a:pt x="1758" y="3076"/>
                    </a:lnTo>
                    <a:lnTo>
                      <a:pt x="1653" y="3014"/>
                    </a:lnTo>
                    <a:lnTo>
                      <a:pt x="1758" y="2951"/>
                    </a:lnTo>
                    <a:lnTo>
                      <a:pt x="1862" y="2951"/>
                    </a:lnTo>
                    <a:lnTo>
                      <a:pt x="1904" y="2909"/>
                    </a:lnTo>
                    <a:lnTo>
                      <a:pt x="2072" y="3014"/>
                    </a:lnTo>
                    <a:lnTo>
                      <a:pt x="2093" y="3055"/>
                    </a:lnTo>
                    <a:lnTo>
                      <a:pt x="2197" y="3076"/>
                    </a:lnTo>
                    <a:lnTo>
                      <a:pt x="2218" y="3035"/>
                    </a:lnTo>
                    <a:lnTo>
                      <a:pt x="2113" y="2909"/>
                    </a:lnTo>
                    <a:lnTo>
                      <a:pt x="2155" y="2762"/>
                    </a:lnTo>
                    <a:lnTo>
                      <a:pt x="2093" y="2700"/>
                    </a:lnTo>
                    <a:lnTo>
                      <a:pt x="1841" y="2532"/>
                    </a:lnTo>
                    <a:lnTo>
                      <a:pt x="1758" y="2511"/>
                    </a:lnTo>
                    <a:lnTo>
                      <a:pt x="1737" y="2490"/>
                    </a:lnTo>
                    <a:cubicBezTo>
                      <a:pt x="1758" y="2490"/>
                      <a:pt x="1779" y="2449"/>
                      <a:pt x="1800" y="2407"/>
                    </a:cubicBezTo>
                    <a:lnTo>
                      <a:pt x="1862" y="2449"/>
                    </a:lnTo>
                    <a:lnTo>
                      <a:pt x="1946" y="2490"/>
                    </a:lnTo>
                    <a:lnTo>
                      <a:pt x="1988" y="2553"/>
                    </a:lnTo>
                    <a:lnTo>
                      <a:pt x="2093" y="2616"/>
                    </a:lnTo>
                    <a:lnTo>
                      <a:pt x="2176" y="2616"/>
                    </a:lnTo>
                    <a:lnTo>
                      <a:pt x="2197" y="2658"/>
                    </a:lnTo>
                    <a:lnTo>
                      <a:pt x="2281" y="2762"/>
                    </a:lnTo>
                    <a:lnTo>
                      <a:pt x="2323" y="2825"/>
                    </a:lnTo>
                    <a:lnTo>
                      <a:pt x="2323" y="2867"/>
                    </a:lnTo>
                    <a:lnTo>
                      <a:pt x="2365" y="2930"/>
                    </a:lnTo>
                    <a:lnTo>
                      <a:pt x="2427" y="2972"/>
                    </a:lnTo>
                    <a:lnTo>
                      <a:pt x="2490" y="2951"/>
                    </a:lnTo>
                    <a:lnTo>
                      <a:pt x="2532" y="2972"/>
                    </a:lnTo>
                    <a:lnTo>
                      <a:pt x="2595" y="2867"/>
                    </a:lnTo>
                    <a:lnTo>
                      <a:pt x="2490" y="2867"/>
                    </a:lnTo>
                    <a:lnTo>
                      <a:pt x="2469" y="2888"/>
                    </a:lnTo>
                    <a:lnTo>
                      <a:pt x="2385" y="2825"/>
                    </a:lnTo>
                    <a:lnTo>
                      <a:pt x="2385" y="2742"/>
                    </a:lnTo>
                    <a:lnTo>
                      <a:pt x="2365" y="2679"/>
                    </a:lnTo>
                    <a:lnTo>
                      <a:pt x="2365" y="2637"/>
                    </a:lnTo>
                    <a:lnTo>
                      <a:pt x="2302" y="2553"/>
                    </a:lnTo>
                    <a:lnTo>
                      <a:pt x="2176" y="2428"/>
                    </a:lnTo>
                    <a:lnTo>
                      <a:pt x="2176" y="2449"/>
                    </a:lnTo>
                    <a:lnTo>
                      <a:pt x="2093" y="2449"/>
                    </a:lnTo>
                    <a:lnTo>
                      <a:pt x="2093" y="2428"/>
                    </a:lnTo>
                    <a:lnTo>
                      <a:pt x="1988" y="2365"/>
                    </a:lnTo>
                    <a:lnTo>
                      <a:pt x="1883" y="2344"/>
                    </a:lnTo>
                    <a:lnTo>
                      <a:pt x="1800" y="2239"/>
                    </a:lnTo>
                    <a:lnTo>
                      <a:pt x="1758" y="2239"/>
                    </a:lnTo>
                    <a:cubicBezTo>
                      <a:pt x="1730" y="2230"/>
                      <a:pt x="1706" y="2212"/>
                      <a:pt x="1680" y="2193"/>
                    </a:cubicBezTo>
                    <a:lnTo>
                      <a:pt x="1680" y="2193"/>
                    </a:lnTo>
                    <a:lnTo>
                      <a:pt x="1737" y="2156"/>
                    </a:lnTo>
                    <a:lnTo>
                      <a:pt x="1758" y="2030"/>
                    </a:lnTo>
                    <a:lnTo>
                      <a:pt x="1674" y="1946"/>
                    </a:lnTo>
                    <a:lnTo>
                      <a:pt x="1486" y="1737"/>
                    </a:lnTo>
                    <a:lnTo>
                      <a:pt x="1423" y="1695"/>
                    </a:lnTo>
                    <a:lnTo>
                      <a:pt x="1381" y="1612"/>
                    </a:lnTo>
                    <a:lnTo>
                      <a:pt x="1256" y="1507"/>
                    </a:lnTo>
                    <a:lnTo>
                      <a:pt x="1318" y="1465"/>
                    </a:lnTo>
                    <a:lnTo>
                      <a:pt x="1277" y="1235"/>
                    </a:lnTo>
                    <a:lnTo>
                      <a:pt x="1360" y="1130"/>
                    </a:lnTo>
                    <a:lnTo>
                      <a:pt x="1486" y="1089"/>
                    </a:lnTo>
                    <a:lnTo>
                      <a:pt x="1528" y="1193"/>
                    </a:lnTo>
                    <a:lnTo>
                      <a:pt x="1465" y="1193"/>
                    </a:lnTo>
                    <a:lnTo>
                      <a:pt x="1465" y="1256"/>
                    </a:lnTo>
                    <a:lnTo>
                      <a:pt x="1653" y="1319"/>
                    </a:lnTo>
                    <a:lnTo>
                      <a:pt x="1674" y="1465"/>
                    </a:lnTo>
                    <a:lnTo>
                      <a:pt x="1779" y="1570"/>
                    </a:lnTo>
                    <a:lnTo>
                      <a:pt x="1904" y="1570"/>
                    </a:lnTo>
                    <a:lnTo>
                      <a:pt x="1841" y="1507"/>
                    </a:lnTo>
                    <a:lnTo>
                      <a:pt x="1779" y="1423"/>
                    </a:lnTo>
                    <a:lnTo>
                      <a:pt x="1800" y="1361"/>
                    </a:lnTo>
                    <a:lnTo>
                      <a:pt x="1946" y="1402"/>
                    </a:lnTo>
                    <a:lnTo>
                      <a:pt x="2009" y="1528"/>
                    </a:lnTo>
                    <a:lnTo>
                      <a:pt x="2093" y="1570"/>
                    </a:lnTo>
                    <a:lnTo>
                      <a:pt x="2155" y="1486"/>
                    </a:lnTo>
                    <a:lnTo>
                      <a:pt x="2072" y="1423"/>
                    </a:lnTo>
                    <a:lnTo>
                      <a:pt x="1988" y="1402"/>
                    </a:lnTo>
                    <a:lnTo>
                      <a:pt x="1988" y="1361"/>
                    </a:lnTo>
                    <a:lnTo>
                      <a:pt x="2197" y="1361"/>
                    </a:lnTo>
                    <a:lnTo>
                      <a:pt x="2281" y="1423"/>
                    </a:lnTo>
                    <a:lnTo>
                      <a:pt x="2302" y="1402"/>
                    </a:lnTo>
                    <a:lnTo>
                      <a:pt x="2176" y="1298"/>
                    </a:lnTo>
                    <a:lnTo>
                      <a:pt x="2051" y="1277"/>
                    </a:lnTo>
                    <a:lnTo>
                      <a:pt x="1946" y="1151"/>
                    </a:lnTo>
                    <a:lnTo>
                      <a:pt x="1988" y="1068"/>
                    </a:lnTo>
                    <a:lnTo>
                      <a:pt x="2093" y="1089"/>
                    </a:lnTo>
                    <a:lnTo>
                      <a:pt x="2176" y="1047"/>
                    </a:lnTo>
                    <a:lnTo>
                      <a:pt x="2218" y="879"/>
                    </a:lnTo>
                    <a:lnTo>
                      <a:pt x="2302" y="858"/>
                    </a:lnTo>
                    <a:lnTo>
                      <a:pt x="2427" y="963"/>
                    </a:lnTo>
                    <a:lnTo>
                      <a:pt x="2532" y="963"/>
                    </a:lnTo>
                    <a:lnTo>
                      <a:pt x="2637" y="858"/>
                    </a:lnTo>
                    <a:lnTo>
                      <a:pt x="2637" y="796"/>
                    </a:lnTo>
                    <a:lnTo>
                      <a:pt x="2699" y="796"/>
                    </a:lnTo>
                    <a:lnTo>
                      <a:pt x="2783" y="879"/>
                    </a:lnTo>
                    <a:lnTo>
                      <a:pt x="3013" y="879"/>
                    </a:lnTo>
                    <a:lnTo>
                      <a:pt x="3201" y="942"/>
                    </a:lnTo>
                    <a:lnTo>
                      <a:pt x="3327" y="900"/>
                    </a:lnTo>
                    <a:lnTo>
                      <a:pt x="3348" y="566"/>
                    </a:lnTo>
                    <a:lnTo>
                      <a:pt x="3327" y="440"/>
                    </a:lnTo>
                    <a:lnTo>
                      <a:pt x="3473" y="335"/>
                    </a:lnTo>
                    <a:lnTo>
                      <a:pt x="3473" y="210"/>
                    </a:lnTo>
                    <a:lnTo>
                      <a:pt x="3369" y="147"/>
                    </a:lnTo>
                    <a:lnTo>
                      <a:pt x="34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53" name="Google Shape;853;p25"/>
            <p:cNvGrpSpPr/>
            <p:nvPr/>
          </p:nvGrpSpPr>
          <p:grpSpPr>
            <a:xfrm>
              <a:off x="4549806" y="2388407"/>
              <a:ext cx="156466" cy="161728"/>
              <a:chOff x="3765350" y="2500900"/>
              <a:chExt cx="173600" cy="187925"/>
            </a:xfrm>
          </p:grpSpPr>
          <p:sp>
            <p:nvSpPr>
              <p:cNvPr id="854" name="Google Shape;854;p25"/>
              <p:cNvSpPr/>
              <p:nvPr/>
            </p:nvSpPr>
            <p:spPr>
              <a:xfrm>
                <a:off x="3765350" y="2500900"/>
                <a:ext cx="108950" cy="64300"/>
              </a:xfrm>
              <a:custGeom>
                <a:avLst/>
                <a:gdLst/>
                <a:ahLst/>
                <a:cxnLst/>
                <a:rect l="l" t="t" r="r" b="b"/>
                <a:pathLst>
                  <a:path w="4358" h="2572" extrusionOk="0">
                    <a:moveTo>
                      <a:pt x="1286" y="596"/>
                    </a:moveTo>
                    <a:lnTo>
                      <a:pt x="0" y="1072"/>
                    </a:lnTo>
                    <a:lnTo>
                      <a:pt x="429" y="2239"/>
                    </a:lnTo>
                    <a:lnTo>
                      <a:pt x="857" y="2572"/>
                    </a:lnTo>
                    <a:lnTo>
                      <a:pt x="2191" y="1215"/>
                    </a:lnTo>
                    <a:lnTo>
                      <a:pt x="4024" y="1072"/>
                    </a:lnTo>
                    <a:lnTo>
                      <a:pt x="4358" y="429"/>
                    </a:lnTo>
                    <a:lnTo>
                      <a:pt x="3120" y="0"/>
                    </a:lnTo>
                    <a:lnTo>
                      <a:pt x="2477" y="35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55" name="Google Shape;855;p25"/>
              <p:cNvSpPr/>
              <p:nvPr/>
            </p:nvSpPr>
            <p:spPr>
              <a:xfrm>
                <a:off x="3797175" y="2609800"/>
                <a:ext cx="2625" cy="3700"/>
              </a:xfrm>
              <a:custGeom>
                <a:avLst/>
                <a:gdLst/>
                <a:ahLst/>
                <a:cxnLst/>
                <a:rect l="l" t="t" r="r" b="b"/>
                <a:pathLst>
                  <a:path w="105" h="148" extrusionOk="0">
                    <a:moveTo>
                      <a:pt x="42" y="1"/>
                    </a:moveTo>
                    <a:lnTo>
                      <a:pt x="21" y="43"/>
                    </a:lnTo>
                    <a:lnTo>
                      <a:pt x="0" y="84"/>
                    </a:lnTo>
                    <a:lnTo>
                      <a:pt x="0" y="147"/>
                    </a:lnTo>
                    <a:lnTo>
                      <a:pt x="21" y="147"/>
                    </a:lnTo>
                    <a:lnTo>
                      <a:pt x="42" y="105"/>
                    </a:lnTo>
                    <a:lnTo>
                      <a:pt x="105" y="22"/>
                    </a:ln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5"/>
              <p:cNvSpPr/>
              <p:nvPr/>
            </p:nvSpPr>
            <p:spPr>
              <a:xfrm>
                <a:off x="3796125" y="2610325"/>
                <a:ext cx="22525" cy="41875"/>
              </a:xfrm>
              <a:custGeom>
                <a:avLst/>
                <a:gdLst/>
                <a:ahLst/>
                <a:cxnLst/>
                <a:rect l="l" t="t" r="r" b="b"/>
                <a:pathLst>
                  <a:path w="901" h="1675" extrusionOk="0">
                    <a:moveTo>
                      <a:pt x="565" y="1"/>
                    </a:moveTo>
                    <a:lnTo>
                      <a:pt x="461" y="22"/>
                    </a:lnTo>
                    <a:lnTo>
                      <a:pt x="252" y="273"/>
                    </a:lnTo>
                    <a:lnTo>
                      <a:pt x="168" y="273"/>
                    </a:lnTo>
                    <a:lnTo>
                      <a:pt x="42" y="189"/>
                    </a:lnTo>
                    <a:lnTo>
                      <a:pt x="42" y="314"/>
                    </a:lnTo>
                    <a:lnTo>
                      <a:pt x="1" y="398"/>
                    </a:lnTo>
                    <a:lnTo>
                      <a:pt x="105" y="503"/>
                    </a:lnTo>
                    <a:lnTo>
                      <a:pt x="105" y="586"/>
                    </a:lnTo>
                    <a:lnTo>
                      <a:pt x="189" y="649"/>
                    </a:lnTo>
                    <a:lnTo>
                      <a:pt x="189" y="796"/>
                    </a:lnTo>
                    <a:lnTo>
                      <a:pt x="105" y="858"/>
                    </a:lnTo>
                    <a:lnTo>
                      <a:pt x="147" y="942"/>
                    </a:lnTo>
                    <a:lnTo>
                      <a:pt x="273" y="942"/>
                    </a:lnTo>
                    <a:lnTo>
                      <a:pt x="273" y="1005"/>
                    </a:lnTo>
                    <a:lnTo>
                      <a:pt x="189" y="1068"/>
                    </a:lnTo>
                    <a:lnTo>
                      <a:pt x="147" y="1277"/>
                    </a:lnTo>
                    <a:lnTo>
                      <a:pt x="189" y="1361"/>
                    </a:lnTo>
                    <a:lnTo>
                      <a:pt x="252" y="1591"/>
                    </a:lnTo>
                    <a:lnTo>
                      <a:pt x="314" y="1674"/>
                    </a:lnTo>
                    <a:lnTo>
                      <a:pt x="377" y="1654"/>
                    </a:lnTo>
                    <a:lnTo>
                      <a:pt x="419" y="1674"/>
                    </a:lnTo>
                    <a:lnTo>
                      <a:pt x="503" y="1654"/>
                    </a:lnTo>
                    <a:lnTo>
                      <a:pt x="524" y="1528"/>
                    </a:lnTo>
                    <a:lnTo>
                      <a:pt x="565" y="1444"/>
                    </a:lnTo>
                    <a:lnTo>
                      <a:pt x="670" y="1444"/>
                    </a:lnTo>
                    <a:lnTo>
                      <a:pt x="733" y="1528"/>
                    </a:lnTo>
                    <a:lnTo>
                      <a:pt x="796" y="1528"/>
                    </a:lnTo>
                    <a:lnTo>
                      <a:pt x="837" y="1444"/>
                    </a:lnTo>
                    <a:lnTo>
                      <a:pt x="837" y="1214"/>
                    </a:lnTo>
                    <a:lnTo>
                      <a:pt x="879" y="1151"/>
                    </a:lnTo>
                    <a:lnTo>
                      <a:pt x="837" y="921"/>
                    </a:lnTo>
                    <a:lnTo>
                      <a:pt x="900" y="712"/>
                    </a:lnTo>
                    <a:lnTo>
                      <a:pt x="733" y="586"/>
                    </a:lnTo>
                    <a:lnTo>
                      <a:pt x="879" y="503"/>
                    </a:lnTo>
                    <a:lnTo>
                      <a:pt x="879" y="419"/>
                    </a:lnTo>
                    <a:lnTo>
                      <a:pt x="837" y="294"/>
                    </a:lnTo>
                    <a:lnTo>
                      <a:pt x="775" y="189"/>
                    </a:lnTo>
                    <a:lnTo>
                      <a:pt x="691" y="63"/>
                    </a:lnTo>
                    <a:lnTo>
                      <a:pt x="670" y="84"/>
                    </a:lnTo>
                    <a:lnTo>
                      <a:pt x="56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5"/>
              <p:cNvSpPr/>
              <p:nvPr/>
            </p:nvSpPr>
            <p:spPr>
              <a:xfrm>
                <a:off x="3821225" y="2579475"/>
                <a:ext cx="6300" cy="4200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68" extrusionOk="0">
                    <a:moveTo>
                      <a:pt x="189" y="0"/>
                    </a:moveTo>
                    <a:lnTo>
                      <a:pt x="147" y="42"/>
                    </a:lnTo>
                    <a:lnTo>
                      <a:pt x="43" y="84"/>
                    </a:lnTo>
                    <a:lnTo>
                      <a:pt x="1" y="147"/>
                    </a:lnTo>
                    <a:lnTo>
                      <a:pt x="43" y="167"/>
                    </a:lnTo>
                    <a:lnTo>
                      <a:pt x="189" y="147"/>
                    </a:lnTo>
                    <a:lnTo>
                      <a:pt x="252" y="147"/>
                    </a:lnTo>
                    <a:lnTo>
                      <a:pt x="252" y="63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5"/>
              <p:cNvSpPr/>
              <p:nvPr/>
            </p:nvSpPr>
            <p:spPr>
              <a:xfrm>
                <a:off x="3833800" y="2589400"/>
                <a:ext cx="1575" cy="1600"/>
              </a:xfrm>
              <a:custGeom>
                <a:avLst/>
                <a:gdLst/>
                <a:ahLst/>
                <a:cxnLst/>
                <a:rect l="l" t="t" r="r" b="b"/>
                <a:pathLst>
                  <a:path w="63" h="64" extrusionOk="0">
                    <a:moveTo>
                      <a:pt x="42" y="1"/>
                    </a:moveTo>
                    <a:lnTo>
                      <a:pt x="0" y="22"/>
                    </a:lnTo>
                    <a:lnTo>
                      <a:pt x="63" y="63"/>
                    </a:lnTo>
                    <a:lnTo>
                      <a:pt x="4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5"/>
              <p:cNvSpPr/>
              <p:nvPr/>
            </p:nvSpPr>
            <p:spPr>
              <a:xfrm>
                <a:off x="3774675" y="2506225"/>
                <a:ext cx="164275" cy="182600"/>
              </a:xfrm>
              <a:custGeom>
                <a:avLst/>
                <a:gdLst/>
                <a:ahLst/>
                <a:cxnLst/>
                <a:rect l="l" t="t" r="r" b="b"/>
                <a:pathLst>
                  <a:path w="6571" h="7304" extrusionOk="0">
                    <a:moveTo>
                      <a:pt x="2595" y="1"/>
                    </a:moveTo>
                    <a:lnTo>
                      <a:pt x="2302" y="189"/>
                    </a:lnTo>
                    <a:lnTo>
                      <a:pt x="2114" y="105"/>
                    </a:lnTo>
                    <a:lnTo>
                      <a:pt x="2009" y="252"/>
                    </a:lnTo>
                    <a:lnTo>
                      <a:pt x="2072" y="419"/>
                    </a:lnTo>
                    <a:lnTo>
                      <a:pt x="1842" y="482"/>
                    </a:lnTo>
                    <a:lnTo>
                      <a:pt x="1800" y="691"/>
                    </a:lnTo>
                    <a:lnTo>
                      <a:pt x="1695" y="608"/>
                    </a:lnTo>
                    <a:lnTo>
                      <a:pt x="1591" y="608"/>
                    </a:lnTo>
                    <a:lnTo>
                      <a:pt x="1340" y="524"/>
                    </a:lnTo>
                    <a:lnTo>
                      <a:pt x="1340" y="691"/>
                    </a:lnTo>
                    <a:lnTo>
                      <a:pt x="1235" y="901"/>
                    </a:lnTo>
                    <a:lnTo>
                      <a:pt x="1172" y="796"/>
                    </a:lnTo>
                    <a:lnTo>
                      <a:pt x="1005" y="712"/>
                    </a:lnTo>
                    <a:lnTo>
                      <a:pt x="1026" y="587"/>
                    </a:lnTo>
                    <a:lnTo>
                      <a:pt x="900" y="503"/>
                    </a:lnTo>
                    <a:lnTo>
                      <a:pt x="691" y="880"/>
                    </a:lnTo>
                    <a:lnTo>
                      <a:pt x="524" y="796"/>
                    </a:lnTo>
                    <a:lnTo>
                      <a:pt x="294" y="942"/>
                    </a:lnTo>
                    <a:lnTo>
                      <a:pt x="168" y="901"/>
                    </a:lnTo>
                    <a:lnTo>
                      <a:pt x="105" y="942"/>
                    </a:lnTo>
                    <a:lnTo>
                      <a:pt x="126" y="1089"/>
                    </a:lnTo>
                    <a:lnTo>
                      <a:pt x="231" y="1193"/>
                    </a:lnTo>
                    <a:lnTo>
                      <a:pt x="210" y="1361"/>
                    </a:lnTo>
                    <a:lnTo>
                      <a:pt x="84" y="1403"/>
                    </a:lnTo>
                    <a:lnTo>
                      <a:pt x="1" y="1465"/>
                    </a:lnTo>
                    <a:lnTo>
                      <a:pt x="126" y="1633"/>
                    </a:lnTo>
                    <a:lnTo>
                      <a:pt x="168" y="1926"/>
                    </a:lnTo>
                    <a:lnTo>
                      <a:pt x="335" y="2051"/>
                    </a:lnTo>
                    <a:lnTo>
                      <a:pt x="524" y="2051"/>
                    </a:lnTo>
                    <a:lnTo>
                      <a:pt x="440" y="2240"/>
                    </a:lnTo>
                    <a:lnTo>
                      <a:pt x="503" y="2365"/>
                    </a:lnTo>
                    <a:lnTo>
                      <a:pt x="796" y="2302"/>
                    </a:lnTo>
                    <a:lnTo>
                      <a:pt x="900" y="2177"/>
                    </a:lnTo>
                    <a:lnTo>
                      <a:pt x="900" y="2072"/>
                    </a:lnTo>
                    <a:lnTo>
                      <a:pt x="1172" y="1926"/>
                    </a:lnTo>
                    <a:lnTo>
                      <a:pt x="1570" y="2030"/>
                    </a:lnTo>
                    <a:lnTo>
                      <a:pt x="1675" y="2093"/>
                    </a:lnTo>
                    <a:lnTo>
                      <a:pt x="1842" y="2156"/>
                    </a:lnTo>
                    <a:lnTo>
                      <a:pt x="1884" y="2261"/>
                    </a:lnTo>
                    <a:lnTo>
                      <a:pt x="1905" y="2302"/>
                    </a:lnTo>
                    <a:lnTo>
                      <a:pt x="1967" y="2386"/>
                    </a:lnTo>
                    <a:lnTo>
                      <a:pt x="2072" y="2574"/>
                    </a:lnTo>
                    <a:lnTo>
                      <a:pt x="2072" y="2679"/>
                    </a:lnTo>
                    <a:lnTo>
                      <a:pt x="2156" y="2721"/>
                    </a:lnTo>
                    <a:lnTo>
                      <a:pt x="2156" y="2888"/>
                    </a:lnTo>
                    <a:lnTo>
                      <a:pt x="2281" y="2930"/>
                    </a:lnTo>
                    <a:lnTo>
                      <a:pt x="2365" y="3035"/>
                    </a:lnTo>
                    <a:lnTo>
                      <a:pt x="2511" y="3202"/>
                    </a:lnTo>
                    <a:lnTo>
                      <a:pt x="2532" y="3307"/>
                    </a:lnTo>
                    <a:lnTo>
                      <a:pt x="2700" y="3307"/>
                    </a:lnTo>
                    <a:lnTo>
                      <a:pt x="2804" y="3432"/>
                    </a:lnTo>
                    <a:lnTo>
                      <a:pt x="2825" y="3537"/>
                    </a:lnTo>
                    <a:lnTo>
                      <a:pt x="2909" y="3558"/>
                    </a:lnTo>
                    <a:lnTo>
                      <a:pt x="3139" y="3851"/>
                    </a:lnTo>
                    <a:lnTo>
                      <a:pt x="3369" y="4018"/>
                    </a:lnTo>
                    <a:lnTo>
                      <a:pt x="3474" y="4039"/>
                    </a:lnTo>
                    <a:lnTo>
                      <a:pt x="3579" y="4081"/>
                    </a:lnTo>
                    <a:lnTo>
                      <a:pt x="3620" y="4186"/>
                    </a:lnTo>
                    <a:lnTo>
                      <a:pt x="3725" y="4186"/>
                    </a:lnTo>
                    <a:lnTo>
                      <a:pt x="3788" y="4123"/>
                    </a:lnTo>
                    <a:lnTo>
                      <a:pt x="3934" y="4165"/>
                    </a:lnTo>
                    <a:lnTo>
                      <a:pt x="4039" y="4165"/>
                    </a:lnTo>
                    <a:lnTo>
                      <a:pt x="4164" y="4395"/>
                    </a:lnTo>
                    <a:lnTo>
                      <a:pt x="4248" y="4458"/>
                    </a:lnTo>
                    <a:lnTo>
                      <a:pt x="4290" y="4416"/>
                    </a:lnTo>
                    <a:lnTo>
                      <a:pt x="4395" y="4458"/>
                    </a:lnTo>
                    <a:lnTo>
                      <a:pt x="4395" y="4520"/>
                    </a:lnTo>
                    <a:lnTo>
                      <a:pt x="4604" y="4520"/>
                    </a:lnTo>
                    <a:lnTo>
                      <a:pt x="4688" y="4625"/>
                    </a:lnTo>
                    <a:lnTo>
                      <a:pt x="4688" y="4730"/>
                    </a:lnTo>
                    <a:lnTo>
                      <a:pt x="4646" y="4792"/>
                    </a:lnTo>
                    <a:lnTo>
                      <a:pt x="4708" y="4834"/>
                    </a:lnTo>
                    <a:lnTo>
                      <a:pt x="4834" y="4834"/>
                    </a:lnTo>
                    <a:lnTo>
                      <a:pt x="4897" y="4939"/>
                    </a:lnTo>
                    <a:lnTo>
                      <a:pt x="5043" y="4981"/>
                    </a:lnTo>
                    <a:lnTo>
                      <a:pt x="5106" y="4939"/>
                    </a:lnTo>
                    <a:lnTo>
                      <a:pt x="5169" y="5002"/>
                    </a:lnTo>
                    <a:lnTo>
                      <a:pt x="5232" y="5190"/>
                    </a:lnTo>
                    <a:lnTo>
                      <a:pt x="5252" y="5357"/>
                    </a:lnTo>
                    <a:lnTo>
                      <a:pt x="5315" y="5441"/>
                    </a:lnTo>
                    <a:lnTo>
                      <a:pt x="5357" y="5650"/>
                    </a:lnTo>
                    <a:lnTo>
                      <a:pt x="5420" y="5755"/>
                    </a:lnTo>
                    <a:lnTo>
                      <a:pt x="5420" y="5859"/>
                    </a:lnTo>
                    <a:lnTo>
                      <a:pt x="5357" y="5943"/>
                    </a:lnTo>
                    <a:lnTo>
                      <a:pt x="5315" y="5943"/>
                    </a:lnTo>
                    <a:lnTo>
                      <a:pt x="5273" y="5964"/>
                    </a:lnTo>
                    <a:lnTo>
                      <a:pt x="5315" y="6069"/>
                    </a:lnTo>
                    <a:lnTo>
                      <a:pt x="5273" y="6173"/>
                    </a:lnTo>
                    <a:lnTo>
                      <a:pt x="5211" y="6257"/>
                    </a:lnTo>
                    <a:lnTo>
                      <a:pt x="5127" y="6278"/>
                    </a:lnTo>
                    <a:lnTo>
                      <a:pt x="5106" y="6341"/>
                    </a:lnTo>
                    <a:lnTo>
                      <a:pt x="5106" y="6362"/>
                    </a:lnTo>
                    <a:lnTo>
                      <a:pt x="5211" y="6466"/>
                    </a:lnTo>
                    <a:lnTo>
                      <a:pt x="5357" y="6445"/>
                    </a:lnTo>
                    <a:lnTo>
                      <a:pt x="5441" y="6341"/>
                    </a:lnTo>
                    <a:lnTo>
                      <a:pt x="5462" y="6194"/>
                    </a:lnTo>
                    <a:lnTo>
                      <a:pt x="5629" y="6069"/>
                    </a:lnTo>
                    <a:lnTo>
                      <a:pt x="5650" y="5818"/>
                    </a:lnTo>
                    <a:lnTo>
                      <a:pt x="5755" y="5713"/>
                    </a:lnTo>
                    <a:lnTo>
                      <a:pt x="5859" y="5671"/>
                    </a:lnTo>
                    <a:lnTo>
                      <a:pt x="5880" y="5608"/>
                    </a:lnTo>
                    <a:lnTo>
                      <a:pt x="5859" y="5546"/>
                    </a:lnTo>
                    <a:lnTo>
                      <a:pt x="5880" y="5399"/>
                    </a:lnTo>
                    <a:lnTo>
                      <a:pt x="5859" y="5336"/>
                    </a:lnTo>
                    <a:lnTo>
                      <a:pt x="5692" y="5190"/>
                    </a:lnTo>
                    <a:lnTo>
                      <a:pt x="5587" y="5190"/>
                    </a:lnTo>
                    <a:lnTo>
                      <a:pt x="5566" y="5127"/>
                    </a:lnTo>
                    <a:lnTo>
                      <a:pt x="5566" y="5043"/>
                    </a:lnTo>
                    <a:lnTo>
                      <a:pt x="5650" y="5002"/>
                    </a:lnTo>
                    <a:lnTo>
                      <a:pt x="5671" y="4918"/>
                    </a:lnTo>
                    <a:lnTo>
                      <a:pt x="5671" y="4834"/>
                    </a:lnTo>
                    <a:lnTo>
                      <a:pt x="5734" y="4771"/>
                    </a:lnTo>
                    <a:lnTo>
                      <a:pt x="5776" y="4625"/>
                    </a:lnTo>
                    <a:lnTo>
                      <a:pt x="5838" y="4604"/>
                    </a:lnTo>
                    <a:lnTo>
                      <a:pt x="5901" y="4604"/>
                    </a:lnTo>
                    <a:lnTo>
                      <a:pt x="6006" y="4667"/>
                    </a:lnTo>
                    <a:lnTo>
                      <a:pt x="6048" y="4709"/>
                    </a:lnTo>
                    <a:lnTo>
                      <a:pt x="6215" y="4709"/>
                    </a:lnTo>
                    <a:lnTo>
                      <a:pt x="6278" y="4730"/>
                    </a:lnTo>
                    <a:lnTo>
                      <a:pt x="6257" y="4813"/>
                    </a:lnTo>
                    <a:lnTo>
                      <a:pt x="6299" y="4918"/>
                    </a:lnTo>
                    <a:lnTo>
                      <a:pt x="6382" y="5022"/>
                    </a:lnTo>
                    <a:lnTo>
                      <a:pt x="6487" y="5085"/>
                    </a:lnTo>
                    <a:lnTo>
                      <a:pt x="6487" y="5043"/>
                    </a:lnTo>
                    <a:lnTo>
                      <a:pt x="6508" y="5022"/>
                    </a:lnTo>
                    <a:lnTo>
                      <a:pt x="6487" y="5002"/>
                    </a:lnTo>
                    <a:lnTo>
                      <a:pt x="6550" y="4918"/>
                    </a:lnTo>
                    <a:lnTo>
                      <a:pt x="6571" y="4771"/>
                    </a:lnTo>
                    <a:lnTo>
                      <a:pt x="6508" y="4688"/>
                    </a:lnTo>
                    <a:lnTo>
                      <a:pt x="6403" y="4604"/>
                    </a:lnTo>
                    <a:lnTo>
                      <a:pt x="6236" y="4562"/>
                    </a:lnTo>
                    <a:lnTo>
                      <a:pt x="6131" y="4416"/>
                    </a:lnTo>
                    <a:lnTo>
                      <a:pt x="5943" y="4290"/>
                    </a:lnTo>
                    <a:lnTo>
                      <a:pt x="5504" y="4060"/>
                    </a:lnTo>
                    <a:lnTo>
                      <a:pt x="5294" y="4018"/>
                    </a:lnTo>
                    <a:lnTo>
                      <a:pt x="5148" y="4018"/>
                    </a:lnTo>
                    <a:lnTo>
                      <a:pt x="5106" y="3914"/>
                    </a:lnTo>
                    <a:lnTo>
                      <a:pt x="5106" y="3851"/>
                    </a:lnTo>
                    <a:lnTo>
                      <a:pt x="5232" y="3746"/>
                    </a:lnTo>
                    <a:lnTo>
                      <a:pt x="5252" y="3662"/>
                    </a:lnTo>
                    <a:lnTo>
                      <a:pt x="5148" y="3621"/>
                    </a:lnTo>
                    <a:lnTo>
                      <a:pt x="5022" y="3642"/>
                    </a:lnTo>
                    <a:lnTo>
                      <a:pt x="4918" y="3621"/>
                    </a:lnTo>
                    <a:lnTo>
                      <a:pt x="4708" y="3621"/>
                    </a:lnTo>
                    <a:lnTo>
                      <a:pt x="4625" y="3558"/>
                    </a:lnTo>
                    <a:lnTo>
                      <a:pt x="4520" y="3537"/>
                    </a:lnTo>
                    <a:lnTo>
                      <a:pt x="4457" y="3453"/>
                    </a:lnTo>
                    <a:lnTo>
                      <a:pt x="4290" y="3328"/>
                    </a:lnTo>
                    <a:lnTo>
                      <a:pt x="4206" y="3202"/>
                    </a:lnTo>
                    <a:lnTo>
                      <a:pt x="4102" y="3097"/>
                    </a:lnTo>
                    <a:lnTo>
                      <a:pt x="4039" y="2993"/>
                    </a:lnTo>
                    <a:lnTo>
                      <a:pt x="4039" y="2867"/>
                    </a:lnTo>
                    <a:lnTo>
                      <a:pt x="3976" y="2825"/>
                    </a:lnTo>
                    <a:lnTo>
                      <a:pt x="3976" y="2721"/>
                    </a:lnTo>
                    <a:lnTo>
                      <a:pt x="3620" y="2365"/>
                    </a:lnTo>
                    <a:lnTo>
                      <a:pt x="3537" y="2261"/>
                    </a:lnTo>
                    <a:lnTo>
                      <a:pt x="3411" y="2177"/>
                    </a:lnTo>
                    <a:lnTo>
                      <a:pt x="3139" y="2051"/>
                    </a:lnTo>
                    <a:lnTo>
                      <a:pt x="3097" y="1968"/>
                    </a:lnTo>
                    <a:lnTo>
                      <a:pt x="3056" y="1821"/>
                    </a:lnTo>
                    <a:lnTo>
                      <a:pt x="3014" y="1654"/>
                    </a:lnTo>
                    <a:lnTo>
                      <a:pt x="3056" y="1612"/>
                    </a:lnTo>
                    <a:lnTo>
                      <a:pt x="3139" y="1465"/>
                    </a:lnTo>
                    <a:lnTo>
                      <a:pt x="3056" y="1361"/>
                    </a:lnTo>
                    <a:lnTo>
                      <a:pt x="3014" y="1235"/>
                    </a:lnTo>
                    <a:lnTo>
                      <a:pt x="3056" y="1152"/>
                    </a:lnTo>
                    <a:lnTo>
                      <a:pt x="3202" y="1131"/>
                    </a:lnTo>
                    <a:lnTo>
                      <a:pt x="3307" y="1026"/>
                    </a:lnTo>
                    <a:lnTo>
                      <a:pt x="3432" y="1026"/>
                    </a:lnTo>
                    <a:lnTo>
                      <a:pt x="3516" y="942"/>
                    </a:lnTo>
                    <a:lnTo>
                      <a:pt x="3579" y="901"/>
                    </a:lnTo>
                    <a:lnTo>
                      <a:pt x="3725" y="921"/>
                    </a:lnTo>
                    <a:lnTo>
                      <a:pt x="3683" y="712"/>
                    </a:lnTo>
                    <a:lnTo>
                      <a:pt x="3725" y="691"/>
                    </a:lnTo>
                    <a:lnTo>
                      <a:pt x="3662" y="587"/>
                    </a:lnTo>
                    <a:lnTo>
                      <a:pt x="3788" y="398"/>
                    </a:lnTo>
                    <a:lnTo>
                      <a:pt x="3725" y="315"/>
                    </a:lnTo>
                    <a:lnTo>
                      <a:pt x="3537" y="356"/>
                    </a:lnTo>
                    <a:lnTo>
                      <a:pt x="3202" y="273"/>
                    </a:lnTo>
                    <a:lnTo>
                      <a:pt x="2909" y="105"/>
                    </a:lnTo>
                    <a:lnTo>
                      <a:pt x="2930" y="1"/>
                    </a:lnTo>
                    <a:lnTo>
                      <a:pt x="2721" y="43"/>
                    </a:lnTo>
                    <a:lnTo>
                      <a:pt x="2595" y="1"/>
                    </a:lnTo>
                    <a:close/>
                    <a:moveTo>
                      <a:pt x="4960" y="6236"/>
                    </a:moveTo>
                    <a:lnTo>
                      <a:pt x="4813" y="6362"/>
                    </a:lnTo>
                    <a:lnTo>
                      <a:pt x="4750" y="6362"/>
                    </a:lnTo>
                    <a:lnTo>
                      <a:pt x="4625" y="6278"/>
                    </a:lnTo>
                    <a:lnTo>
                      <a:pt x="4499" y="6403"/>
                    </a:lnTo>
                    <a:lnTo>
                      <a:pt x="4227" y="6382"/>
                    </a:lnTo>
                    <a:lnTo>
                      <a:pt x="4018" y="6445"/>
                    </a:lnTo>
                    <a:lnTo>
                      <a:pt x="3872" y="6403"/>
                    </a:lnTo>
                    <a:lnTo>
                      <a:pt x="3767" y="6341"/>
                    </a:lnTo>
                    <a:lnTo>
                      <a:pt x="3641" y="6341"/>
                    </a:lnTo>
                    <a:lnTo>
                      <a:pt x="3558" y="6382"/>
                    </a:lnTo>
                    <a:lnTo>
                      <a:pt x="3495" y="6341"/>
                    </a:lnTo>
                    <a:lnTo>
                      <a:pt x="3369" y="6382"/>
                    </a:lnTo>
                    <a:lnTo>
                      <a:pt x="3348" y="6571"/>
                    </a:lnTo>
                    <a:lnTo>
                      <a:pt x="3474" y="6675"/>
                    </a:lnTo>
                    <a:lnTo>
                      <a:pt x="3600" y="6655"/>
                    </a:lnTo>
                    <a:lnTo>
                      <a:pt x="3809" y="6801"/>
                    </a:lnTo>
                    <a:lnTo>
                      <a:pt x="3955" y="6822"/>
                    </a:lnTo>
                    <a:lnTo>
                      <a:pt x="4060" y="6927"/>
                    </a:lnTo>
                    <a:lnTo>
                      <a:pt x="4311" y="7031"/>
                    </a:lnTo>
                    <a:lnTo>
                      <a:pt x="4374" y="7010"/>
                    </a:lnTo>
                    <a:lnTo>
                      <a:pt x="4478" y="7094"/>
                    </a:lnTo>
                    <a:lnTo>
                      <a:pt x="4499" y="7199"/>
                    </a:lnTo>
                    <a:lnTo>
                      <a:pt x="4750" y="7303"/>
                    </a:lnTo>
                    <a:lnTo>
                      <a:pt x="4855" y="7282"/>
                    </a:lnTo>
                    <a:lnTo>
                      <a:pt x="4855" y="7136"/>
                    </a:lnTo>
                    <a:lnTo>
                      <a:pt x="4918" y="7073"/>
                    </a:lnTo>
                    <a:lnTo>
                      <a:pt x="4918" y="6927"/>
                    </a:lnTo>
                    <a:lnTo>
                      <a:pt x="4813" y="6801"/>
                    </a:lnTo>
                    <a:lnTo>
                      <a:pt x="4918" y="6508"/>
                    </a:lnTo>
                    <a:lnTo>
                      <a:pt x="5022" y="6403"/>
                    </a:lnTo>
                    <a:lnTo>
                      <a:pt x="5022" y="6362"/>
                    </a:lnTo>
                    <a:lnTo>
                      <a:pt x="5043" y="6362"/>
                    </a:lnTo>
                    <a:lnTo>
                      <a:pt x="5043" y="6341"/>
                    </a:lnTo>
                    <a:lnTo>
                      <a:pt x="4960" y="623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60" name="Google Shape;860;p25"/>
            <p:cNvGrpSpPr/>
            <p:nvPr/>
          </p:nvGrpSpPr>
          <p:grpSpPr>
            <a:xfrm>
              <a:off x="4536399" y="2372013"/>
              <a:ext cx="76723" cy="44579"/>
              <a:chOff x="3750475" y="2481850"/>
              <a:chExt cx="85125" cy="51800"/>
            </a:xfrm>
          </p:grpSpPr>
          <p:sp>
            <p:nvSpPr>
              <p:cNvPr id="861" name="Google Shape;861;p25"/>
              <p:cNvSpPr/>
              <p:nvPr/>
            </p:nvSpPr>
            <p:spPr>
              <a:xfrm>
                <a:off x="3762125" y="2492625"/>
                <a:ext cx="64900" cy="36650"/>
              </a:xfrm>
              <a:custGeom>
                <a:avLst/>
                <a:gdLst/>
                <a:ahLst/>
                <a:cxnLst/>
                <a:rect l="l" t="t" r="r" b="b"/>
                <a:pathLst>
                  <a:path w="2596" h="1466" extrusionOk="0">
                    <a:moveTo>
                      <a:pt x="1507" y="1"/>
                    </a:moveTo>
                    <a:lnTo>
                      <a:pt x="1361" y="64"/>
                    </a:lnTo>
                    <a:lnTo>
                      <a:pt x="1402" y="105"/>
                    </a:lnTo>
                    <a:lnTo>
                      <a:pt x="1340" y="189"/>
                    </a:lnTo>
                    <a:lnTo>
                      <a:pt x="1214" y="126"/>
                    </a:lnTo>
                    <a:lnTo>
                      <a:pt x="1109" y="189"/>
                    </a:lnTo>
                    <a:lnTo>
                      <a:pt x="1005" y="168"/>
                    </a:lnTo>
                    <a:lnTo>
                      <a:pt x="817" y="210"/>
                    </a:lnTo>
                    <a:lnTo>
                      <a:pt x="712" y="210"/>
                    </a:lnTo>
                    <a:lnTo>
                      <a:pt x="691" y="126"/>
                    </a:lnTo>
                    <a:lnTo>
                      <a:pt x="565" y="126"/>
                    </a:lnTo>
                    <a:lnTo>
                      <a:pt x="482" y="231"/>
                    </a:lnTo>
                    <a:lnTo>
                      <a:pt x="607" y="294"/>
                    </a:lnTo>
                    <a:lnTo>
                      <a:pt x="607" y="398"/>
                    </a:lnTo>
                    <a:lnTo>
                      <a:pt x="503" y="440"/>
                    </a:lnTo>
                    <a:lnTo>
                      <a:pt x="398" y="608"/>
                    </a:lnTo>
                    <a:lnTo>
                      <a:pt x="314" y="628"/>
                    </a:lnTo>
                    <a:lnTo>
                      <a:pt x="168" y="859"/>
                    </a:lnTo>
                    <a:lnTo>
                      <a:pt x="147" y="1047"/>
                    </a:lnTo>
                    <a:lnTo>
                      <a:pt x="147" y="1152"/>
                    </a:lnTo>
                    <a:lnTo>
                      <a:pt x="84" y="1152"/>
                    </a:lnTo>
                    <a:lnTo>
                      <a:pt x="0" y="1173"/>
                    </a:lnTo>
                    <a:lnTo>
                      <a:pt x="42" y="1277"/>
                    </a:lnTo>
                    <a:lnTo>
                      <a:pt x="147" y="1277"/>
                    </a:lnTo>
                    <a:lnTo>
                      <a:pt x="293" y="1235"/>
                    </a:lnTo>
                    <a:lnTo>
                      <a:pt x="252" y="1068"/>
                    </a:lnTo>
                    <a:lnTo>
                      <a:pt x="314" y="1026"/>
                    </a:lnTo>
                    <a:lnTo>
                      <a:pt x="482" y="1026"/>
                    </a:lnTo>
                    <a:lnTo>
                      <a:pt x="524" y="1131"/>
                    </a:lnTo>
                    <a:lnTo>
                      <a:pt x="586" y="1277"/>
                    </a:lnTo>
                    <a:lnTo>
                      <a:pt x="670" y="1340"/>
                    </a:lnTo>
                    <a:lnTo>
                      <a:pt x="670" y="1424"/>
                    </a:lnTo>
                    <a:lnTo>
                      <a:pt x="796" y="1465"/>
                    </a:lnTo>
                    <a:lnTo>
                      <a:pt x="1026" y="1319"/>
                    </a:lnTo>
                    <a:lnTo>
                      <a:pt x="1151" y="1361"/>
                    </a:lnTo>
                    <a:lnTo>
                      <a:pt x="1361" y="1026"/>
                    </a:lnTo>
                    <a:lnTo>
                      <a:pt x="1507" y="1110"/>
                    </a:lnTo>
                    <a:lnTo>
                      <a:pt x="1507" y="1235"/>
                    </a:lnTo>
                    <a:lnTo>
                      <a:pt x="1674" y="1319"/>
                    </a:lnTo>
                    <a:lnTo>
                      <a:pt x="1737" y="1445"/>
                    </a:lnTo>
                    <a:lnTo>
                      <a:pt x="1842" y="1235"/>
                    </a:lnTo>
                    <a:lnTo>
                      <a:pt x="1842" y="1068"/>
                    </a:lnTo>
                    <a:lnTo>
                      <a:pt x="2093" y="1131"/>
                    </a:lnTo>
                    <a:lnTo>
                      <a:pt x="2197" y="1131"/>
                    </a:lnTo>
                    <a:lnTo>
                      <a:pt x="2302" y="1214"/>
                    </a:lnTo>
                    <a:lnTo>
                      <a:pt x="2302" y="1005"/>
                    </a:lnTo>
                    <a:lnTo>
                      <a:pt x="2553" y="942"/>
                    </a:lnTo>
                    <a:lnTo>
                      <a:pt x="2490" y="754"/>
                    </a:lnTo>
                    <a:lnTo>
                      <a:pt x="2595" y="628"/>
                    </a:lnTo>
                    <a:lnTo>
                      <a:pt x="2553" y="524"/>
                    </a:lnTo>
                    <a:lnTo>
                      <a:pt x="2469" y="524"/>
                    </a:lnTo>
                    <a:lnTo>
                      <a:pt x="2365" y="628"/>
                    </a:lnTo>
                    <a:lnTo>
                      <a:pt x="2260" y="503"/>
                    </a:lnTo>
                    <a:lnTo>
                      <a:pt x="2177" y="524"/>
                    </a:lnTo>
                    <a:lnTo>
                      <a:pt x="2030" y="524"/>
                    </a:lnTo>
                    <a:lnTo>
                      <a:pt x="1988" y="440"/>
                    </a:lnTo>
                    <a:lnTo>
                      <a:pt x="2030" y="398"/>
                    </a:lnTo>
                    <a:lnTo>
                      <a:pt x="2030" y="294"/>
                    </a:lnTo>
                    <a:lnTo>
                      <a:pt x="1884" y="210"/>
                    </a:lnTo>
                    <a:lnTo>
                      <a:pt x="1737" y="84"/>
                    </a:lnTo>
                    <a:lnTo>
                      <a:pt x="1653" y="84"/>
                    </a:lnTo>
                    <a:lnTo>
                      <a:pt x="1612" y="126"/>
                    </a:lnTo>
                    <a:lnTo>
                      <a:pt x="1528" y="105"/>
                    </a:lnTo>
                    <a:lnTo>
                      <a:pt x="150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5"/>
              <p:cNvSpPr/>
              <p:nvPr/>
            </p:nvSpPr>
            <p:spPr>
              <a:xfrm>
                <a:off x="3750475" y="2481850"/>
                <a:ext cx="85125" cy="51800"/>
              </a:xfrm>
              <a:custGeom>
                <a:avLst/>
                <a:gdLst/>
                <a:ahLst/>
                <a:cxnLst/>
                <a:rect l="l" t="t" r="r" b="b"/>
                <a:pathLst>
                  <a:path w="3405" h="2072" extrusionOk="0">
                    <a:moveTo>
                      <a:pt x="1095" y="286"/>
                    </a:moveTo>
                    <a:lnTo>
                      <a:pt x="0" y="1667"/>
                    </a:lnTo>
                    <a:lnTo>
                      <a:pt x="547" y="2072"/>
                    </a:lnTo>
                    <a:lnTo>
                      <a:pt x="1214" y="1858"/>
                    </a:lnTo>
                    <a:lnTo>
                      <a:pt x="1881" y="1262"/>
                    </a:lnTo>
                    <a:lnTo>
                      <a:pt x="2976" y="1286"/>
                    </a:lnTo>
                    <a:lnTo>
                      <a:pt x="3405" y="786"/>
                    </a:lnTo>
                    <a:lnTo>
                      <a:pt x="216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</p:grpSp>
        <p:grpSp>
          <p:nvGrpSpPr>
            <p:cNvPr id="863" name="Google Shape;863;p25"/>
            <p:cNvGrpSpPr/>
            <p:nvPr/>
          </p:nvGrpSpPr>
          <p:grpSpPr>
            <a:xfrm>
              <a:off x="4425269" y="2329499"/>
              <a:ext cx="155114" cy="145506"/>
              <a:chOff x="3627175" y="2432450"/>
              <a:chExt cx="172100" cy="169075"/>
            </a:xfrm>
          </p:grpSpPr>
          <p:sp>
            <p:nvSpPr>
              <p:cNvPr id="864" name="Google Shape;864;p25"/>
              <p:cNvSpPr/>
              <p:nvPr/>
            </p:nvSpPr>
            <p:spPr>
              <a:xfrm>
                <a:off x="3627175" y="2433000"/>
                <a:ext cx="164800" cy="156950"/>
              </a:xfrm>
              <a:custGeom>
                <a:avLst/>
                <a:gdLst/>
                <a:ahLst/>
                <a:cxnLst/>
                <a:rect l="l" t="t" r="r" b="b"/>
                <a:pathLst>
                  <a:path w="6592" h="6278" extrusionOk="0">
                    <a:moveTo>
                      <a:pt x="3829" y="0"/>
                    </a:moveTo>
                    <a:lnTo>
                      <a:pt x="3808" y="42"/>
                    </a:lnTo>
                    <a:lnTo>
                      <a:pt x="3599" y="105"/>
                    </a:lnTo>
                    <a:lnTo>
                      <a:pt x="3578" y="63"/>
                    </a:lnTo>
                    <a:lnTo>
                      <a:pt x="3390" y="168"/>
                    </a:lnTo>
                    <a:lnTo>
                      <a:pt x="3369" y="272"/>
                    </a:lnTo>
                    <a:lnTo>
                      <a:pt x="3390" y="398"/>
                    </a:lnTo>
                    <a:lnTo>
                      <a:pt x="3348" y="607"/>
                    </a:lnTo>
                    <a:lnTo>
                      <a:pt x="3181" y="796"/>
                    </a:lnTo>
                    <a:lnTo>
                      <a:pt x="3181" y="837"/>
                    </a:lnTo>
                    <a:lnTo>
                      <a:pt x="2992" y="900"/>
                    </a:lnTo>
                    <a:lnTo>
                      <a:pt x="2888" y="900"/>
                    </a:lnTo>
                    <a:lnTo>
                      <a:pt x="2783" y="879"/>
                    </a:lnTo>
                    <a:lnTo>
                      <a:pt x="2574" y="1005"/>
                    </a:lnTo>
                    <a:lnTo>
                      <a:pt x="2532" y="1089"/>
                    </a:lnTo>
                    <a:lnTo>
                      <a:pt x="2574" y="1151"/>
                    </a:lnTo>
                    <a:lnTo>
                      <a:pt x="2658" y="1193"/>
                    </a:lnTo>
                    <a:lnTo>
                      <a:pt x="2532" y="1298"/>
                    </a:lnTo>
                    <a:lnTo>
                      <a:pt x="2365" y="1319"/>
                    </a:lnTo>
                    <a:lnTo>
                      <a:pt x="2134" y="1298"/>
                    </a:lnTo>
                    <a:lnTo>
                      <a:pt x="2030" y="1235"/>
                    </a:lnTo>
                    <a:lnTo>
                      <a:pt x="1946" y="1298"/>
                    </a:lnTo>
                    <a:lnTo>
                      <a:pt x="1925" y="1214"/>
                    </a:lnTo>
                    <a:lnTo>
                      <a:pt x="1841" y="1151"/>
                    </a:lnTo>
                    <a:lnTo>
                      <a:pt x="1883" y="1047"/>
                    </a:lnTo>
                    <a:lnTo>
                      <a:pt x="1800" y="1026"/>
                    </a:lnTo>
                    <a:lnTo>
                      <a:pt x="1695" y="1047"/>
                    </a:lnTo>
                    <a:lnTo>
                      <a:pt x="1569" y="1047"/>
                    </a:lnTo>
                    <a:lnTo>
                      <a:pt x="1507" y="1026"/>
                    </a:lnTo>
                    <a:lnTo>
                      <a:pt x="1528" y="1151"/>
                    </a:lnTo>
                    <a:lnTo>
                      <a:pt x="1507" y="1214"/>
                    </a:lnTo>
                    <a:lnTo>
                      <a:pt x="1716" y="1402"/>
                    </a:lnTo>
                    <a:lnTo>
                      <a:pt x="1674" y="1444"/>
                    </a:lnTo>
                    <a:lnTo>
                      <a:pt x="1695" y="1528"/>
                    </a:lnTo>
                    <a:lnTo>
                      <a:pt x="1695" y="1633"/>
                    </a:lnTo>
                    <a:lnTo>
                      <a:pt x="1737" y="1716"/>
                    </a:lnTo>
                    <a:lnTo>
                      <a:pt x="1737" y="1821"/>
                    </a:lnTo>
                    <a:lnTo>
                      <a:pt x="1569" y="1779"/>
                    </a:lnTo>
                    <a:lnTo>
                      <a:pt x="1465" y="1821"/>
                    </a:lnTo>
                    <a:lnTo>
                      <a:pt x="1381" y="1779"/>
                    </a:lnTo>
                    <a:lnTo>
                      <a:pt x="1277" y="1821"/>
                    </a:lnTo>
                    <a:lnTo>
                      <a:pt x="1256" y="1758"/>
                    </a:lnTo>
                    <a:lnTo>
                      <a:pt x="1109" y="1863"/>
                    </a:lnTo>
                    <a:lnTo>
                      <a:pt x="963" y="1653"/>
                    </a:lnTo>
                    <a:lnTo>
                      <a:pt x="858" y="1633"/>
                    </a:lnTo>
                    <a:lnTo>
                      <a:pt x="733" y="1653"/>
                    </a:lnTo>
                    <a:lnTo>
                      <a:pt x="628" y="1758"/>
                    </a:lnTo>
                    <a:lnTo>
                      <a:pt x="565" y="1737"/>
                    </a:lnTo>
                    <a:lnTo>
                      <a:pt x="481" y="1779"/>
                    </a:lnTo>
                    <a:lnTo>
                      <a:pt x="440" y="1758"/>
                    </a:lnTo>
                    <a:lnTo>
                      <a:pt x="335" y="1758"/>
                    </a:lnTo>
                    <a:lnTo>
                      <a:pt x="251" y="1842"/>
                    </a:lnTo>
                    <a:lnTo>
                      <a:pt x="63" y="1863"/>
                    </a:lnTo>
                    <a:lnTo>
                      <a:pt x="0" y="1946"/>
                    </a:lnTo>
                    <a:lnTo>
                      <a:pt x="42" y="2030"/>
                    </a:lnTo>
                    <a:lnTo>
                      <a:pt x="147" y="1988"/>
                    </a:lnTo>
                    <a:lnTo>
                      <a:pt x="251" y="2030"/>
                    </a:lnTo>
                    <a:lnTo>
                      <a:pt x="272" y="2051"/>
                    </a:lnTo>
                    <a:lnTo>
                      <a:pt x="272" y="2051"/>
                    </a:lnTo>
                    <a:lnTo>
                      <a:pt x="147" y="2030"/>
                    </a:lnTo>
                    <a:lnTo>
                      <a:pt x="105" y="2051"/>
                    </a:lnTo>
                    <a:lnTo>
                      <a:pt x="126" y="2156"/>
                    </a:lnTo>
                    <a:lnTo>
                      <a:pt x="168" y="2072"/>
                    </a:lnTo>
                    <a:lnTo>
                      <a:pt x="230" y="2093"/>
                    </a:lnTo>
                    <a:lnTo>
                      <a:pt x="251" y="2177"/>
                    </a:lnTo>
                    <a:lnTo>
                      <a:pt x="209" y="2197"/>
                    </a:lnTo>
                    <a:lnTo>
                      <a:pt x="105" y="2239"/>
                    </a:lnTo>
                    <a:lnTo>
                      <a:pt x="105" y="2260"/>
                    </a:lnTo>
                    <a:lnTo>
                      <a:pt x="209" y="2260"/>
                    </a:lnTo>
                    <a:lnTo>
                      <a:pt x="230" y="2386"/>
                    </a:lnTo>
                    <a:lnTo>
                      <a:pt x="230" y="2469"/>
                    </a:lnTo>
                    <a:lnTo>
                      <a:pt x="335" y="2386"/>
                    </a:lnTo>
                    <a:lnTo>
                      <a:pt x="481" y="2386"/>
                    </a:lnTo>
                    <a:lnTo>
                      <a:pt x="670" y="2469"/>
                    </a:lnTo>
                    <a:lnTo>
                      <a:pt x="733" y="2511"/>
                    </a:lnTo>
                    <a:lnTo>
                      <a:pt x="774" y="2511"/>
                    </a:lnTo>
                    <a:lnTo>
                      <a:pt x="900" y="2595"/>
                    </a:lnTo>
                    <a:lnTo>
                      <a:pt x="1005" y="2511"/>
                    </a:lnTo>
                    <a:lnTo>
                      <a:pt x="1067" y="2553"/>
                    </a:lnTo>
                    <a:lnTo>
                      <a:pt x="1046" y="2595"/>
                    </a:lnTo>
                    <a:lnTo>
                      <a:pt x="1067" y="2658"/>
                    </a:lnTo>
                    <a:lnTo>
                      <a:pt x="1172" y="2595"/>
                    </a:lnTo>
                    <a:lnTo>
                      <a:pt x="1214" y="2658"/>
                    </a:lnTo>
                    <a:lnTo>
                      <a:pt x="1172" y="2762"/>
                    </a:lnTo>
                    <a:lnTo>
                      <a:pt x="1214" y="2825"/>
                    </a:lnTo>
                    <a:lnTo>
                      <a:pt x="1297" y="2825"/>
                    </a:lnTo>
                    <a:lnTo>
                      <a:pt x="1402" y="2783"/>
                    </a:lnTo>
                    <a:lnTo>
                      <a:pt x="1528" y="2783"/>
                    </a:lnTo>
                    <a:lnTo>
                      <a:pt x="1611" y="2888"/>
                    </a:lnTo>
                    <a:lnTo>
                      <a:pt x="1507" y="2825"/>
                    </a:lnTo>
                    <a:lnTo>
                      <a:pt x="1402" y="2825"/>
                    </a:lnTo>
                    <a:lnTo>
                      <a:pt x="1360" y="2930"/>
                    </a:lnTo>
                    <a:lnTo>
                      <a:pt x="1402" y="2972"/>
                    </a:lnTo>
                    <a:lnTo>
                      <a:pt x="1423" y="3076"/>
                    </a:lnTo>
                    <a:lnTo>
                      <a:pt x="1381" y="3181"/>
                    </a:lnTo>
                    <a:lnTo>
                      <a:pt x="1402" y="3244"/>
                    </a:lnTo>
                    <a:lnTo>
                      <a:pt x="1486" y="3244"/>
                    </a:lnTo>
                    <a:lnTo>
                      <a:pt x="1632" y="3432"/>
                    </a:lnTo>
                    <a:lnTo>
                      <a:pt x="1779" y="3453"/>
                    </a:lnTo>
                    <a:lnTo>
                      <a:pt x="1904" y="3537"/>
                    </a:lnTo>
                    <a:lnTo>
                      <a:pt x="1904" y="3641"/>
                    </a:lnTo>
                    <a:lnTo>
                      <a:pt x="1946" y="3725"/>
                    </a:lnTo>
                    <a:lnTo>
                      <a:pt x="1904" y="3830"/>
                    </a:lnTo>
                    <a:lnTo>
                      <a:pt x="1883" y="3850"/>
                    </a:lnTo>
                    <a:lnTo>
                      <a:pt x="1841" y="3934"/>
                    </a:lnTo>
                    <a:lnTo>
                      <a:pt x="1946" y="3955"/>
                    </a:lnTo>
                    <a:lnTo>
                      <a:pt x="2134" y="4081"/>
                    </a:lnTo>
                    <a:lnTo>
                      <a:pt x="2260" y="4436"/>
                    </a:lnTo>
                    <a:lnTo>
                      <a:pt x="2260" y="4436"/>
                    </a:lnTo>
                    <a:lnTo>
                      <a:pt x="2113" y="4269"/>
                    </a:lnTo>
                    <a:lnTo>
                      <a:pt x="2093" y="4143"/>
                    </a:lnTo>
                    <a:lnTo>
                      <a:pt x="1946" y="4081"/>
                    </a:lnTo>
                    <a:lnTo>
                      <a:pt x="1904" y="4122"/>
                    </a:lnTo>
                    <a:lnTo>
                      <a:pt x="1841" y="4394"/>
                    </a:lnTo>
                    <a:lnTo>
                      <a:pt x="1841" y="4604"/>
                    </a:lnTo>
                    <a:lnTo>
                      <a:pt x="1946" y="4687"/>
                    </a:lnTo>
                    <a:lnTo>
                      <a:pt x="1883" y="4750"/>
                    </a:lnTo>
                    <a:lnTo>
                      <a:pt x="1841" y="5127"/>
                    </a:lnTo>
                    <a:lnTo>
                      <a:pt x="1737" y="5482"/>
                    </a:lnTo>
                    <a:lnTo>
                      <a:pt x="1590" y="5545"/>
                    </a:lnTo>
                    <a:lnTo>
                      <a:pt x="1695" y="5608"/>
                    </a:lnTo>
                    <a:lnTo>
                      <a:pt x="1716" y="5629"/>
                    </a:lnTo>
                    <a:lnTo>
                      <a:pt x="1779" y="5629"/>
                    </a:lnTo>
                    <a:lnTo>
                      <a:pt x="1800" y="5754"/>
                    </a:lnTo>
                    <a:lnTo>
                      <a:pt x="1800" y="5859"/>
                    </a:lnTo>
                    <a:lnTo>
                      <a:pt x="1946" y="5838"/>
                    </a:lnTo>
                    <a:lnTo>
                      <a:pt x="2197" y="5922"/>
                    </a:lnTo>
                    <a:lnTo>
                      <a:pt x="2302" y="6047"/>
                    </a:lnTo>
                    <a:lnTo>
                      <a:pt x="2406" y="6006"/>
                    </a:lnTo>
                    <a:lnTo>
                      <a:pt x="2532" y="6131"/>
                    </a:lnTo>
                    <a:lnTo>
                      <a:pt x="2678" y="6131"/>
                    </a:lnTo>
                    <a:lnTo>
                      <a:pt x="2762" y="6152"/>
                    </a:lnTo>
                    <a:lnTo>
                      <a:pt x="2867" y="6047"/>
                    </a:lnTo>
                    <a:lnTo>
                      <a:pt x="3139" y="6047"/>
                    </a:lnTo>
                    <a:lnTo>
                      <a:pt x="3243" y="6110"/>
                    </a:lnTo>
                    <a:lnTo>
                      <a:pt x="3390" y="6068"/>
                    </a:lnTo>
                    <a:lnTo>
                      <a:pt x="3557" y="6173"/>
                    </a:lnTo>
                    <a:lnTo>
                      <a:pt x="3829" y="6152"/>
                    </a:lnTo>
                    <a:lnTo>
                      <a:pt x="4018" y="6257"/>
                    </a:lnTo>
                    <a:lnTo>
                      <a:pt x="4101" y="6278"/>
                    </a:lnTo>
                    <a:lnTo>
                      <a:pt x="4101" y="6236"/>
                    </a:lnTo>
                    <a:lnTo>
                      <a:pt x="4038" y="6068"/>
                    </a:lnTo>
                    <a:lnTo>
                      <a:pt x="4101" y="5859"/>
                    </a:lnTo>
                    <a:lnTo>
                      <a:pt x="4101" y="5796"/>
                    </a:lnTo>
                    <a:lnTo>
                      <a:pt x="4227" y="5650"/>
                    </a:lnTo>
                    <a:lnTo>
                      <a:pt x="4436" y="5441"/>
                    </a:lnTo>
                    <a:lnTo>
                      <a:pt x="4499" y="5441"/>
                    </a:lnTo>
                    <a:lnTo>
                      <a:pt x="4562" y="5503"/>
                    </a:lnTo>
                    <a:lnTo>
                      <a:pt x="4708" y="5503"/>
                    </a:lnTo>
                    <a:lnTo>
                      <a:pt x="4834" y="5587"/>
                    </a:lnTo>
                    <a:lnTo>
                      <a:pt x="4938" y="5587"/>
                    </a:lnTo>
                    <a:lnTo>
                      <a:pt x="5022" y="5524"/>
                    </a:lnTo>
                    <a:lnTo>
                      <a:pt x="5085" y="5503"/>
                    </a:lnTo>
                    <a:lnTo>
                      <a:pt x="5461" y="5734"/>
                    </a:lnTo>
                    <a:lnTo>
                      <a:pt x="5545" y="5817"/>
                    </a:lnTo>
                    <a:lnTo>
                      <a:pt x="5796" y="5817"/>
                    </a:lnTo>
                    <a:lnTo>
                      <a:pt x="5901" y="5734"/>
                    </a:lnTo>
                    <a:lnTo>
                      <a:pt x="5880" y="5692"/>
                    </a:lnTo>
                    <a:lnTo>
                      <a:pt x="5984" y="5545"/>
                    </a:lnTo>
                    <a:lnTo>
                      <a:pt x="6340" y="5294"/>
                    </a:lnTo>
                    <a:lnTo>
                      <a:pt x="6382" y="5273"/>
                    </a:lnTo>
                    <a:lnTo>
                      <a:pt x="6319" y="5169"/>
                    </a:lnTo>
                    <a:lnTo>
                      <a:pt x="6403" y="4980"/>
                    </a:lnTo>
                    <a:lnTo>
                      <a:pt x="6235" y="4980"/>
                    </a:lnTo>
                    <a:lnTo>
                      <a:pt x="6068" y="4855"/>
                    </a:lnTo>
                    <a:lnTo>
                      <a:pt x="6026" y="4562"/>
                    </a:lnTo>
                    <a:lnTo>
                      <a:pt x="5880" y="4394"/>
                    </a:lnTo>
                    <a:lnTo>
                      <a:pt x="5963" y="4332"/>
                    </a:lnTo>
                    <a:lnTo>
                      <a:pt x="6089" y="4290"/>
                    </a:lnTo>
                    <a:lnTo>
                      <a:pt x="6131" y="4122"/>
                    </a:lnTo>
                    <a:lnTo>
                      <a:pt x="6026" y="4018"/>
                    </a:lnTo>
                    <a:lnTo>
                      <a:pt x="6005" y="3850"/>
                    </a:lnTo>
                    <a:lnTo>
                      <a:pt x="6068" y="3809"/>
                    </a:lnTo>
                    <a:lnTo>
                      <a:pt x="6068" y="3725"/>
                    </a:lnTo>
                    <a:lnTo>
                      <a:pt x="5984" y="3662"/>
                    </a:lnTo>
                    <a:lnTo>
                      <a:pt x="5922" y="3516"/>
                    </a:lnTo>
                    <a:lnTo>
                      <a:pt x="5880" y="3411"/>
                    </a:lnTo>
                    <a:lnTo>
                      <a:pt x="5712" y="3411"/>
                    </a:lnTo>
                    <a:lnTo>
                      <a:pt x="5650" y="3453"/>
                    </a:lnTo>
                    <a:lnTo>
                      <a:pt x="5691" y="3620"/>
                    </a:lnTo>
                    <a:lnTo>
                      <a:pt x="5545" y="3662"/>
                    </a:lnTo>
                    <a:lnTo>
                      <a:pt x="5440" y="3662"/>
                    </a:lnTo>
                    <a:lnTo>
                      <a:pt x="5398" y="3558"/>
                    </a:lnTo>
                    <a:lnTo>
                      <a:pt x="5482" y="3537"/>
                    </a:lnTo>
                    <a:lnTo>
                      <a:pt x="5545" y="3537"/>
                    </a:lnTo>
                    <a:lnTo>
                      <a:pt x="5545" y="3432"/>
                    </a:lnTo>
                    <a:lnTo>
                      <a:pt x="5566" y="3244"/>
                    </a:lnTo>
                    <a:lnTo>
                      <a:pt x="5712" y="3013"/>
                    </a:lnTo>
                    <a:lnTo>
                      <a:pt x="5796" y="2993"/>
                    </a:lnTo>
                    <a:lnTo>
                      <a:pt x="5901" y="2825"/>
                    </a:lnTo>
                    <a:lnTo>
                      <a:pt x="6005" y="2783"/>
                    </a:lnTo>
                    <a:lnTo>
                      <a:pt x="6005" y="2679"/>
                    </a:lnTo>
                    <a:lnTo>
                      <a:pt x="5880" y="2616"/>
                    </a:lnTo>
                    <a:lnTo>
                      <a:pt x="5963" y="2511"/>
                    </a:lnTo>
                    <a:lnTo>
                      <a:pt x="6089" y="2511"/>
                    </a:lnTo>
                    <a:lnTo>
                      <a:pt x="6110" y="2595"/>
                    </a:lnTo>
                    <a:lnTo>
                      <a:pt x="6215" y="2595"/>
                    </a:lnTo>
                    <a:lnTo>
                      <a:pt x="6403" y="2553"/>
                    </a:lnTo>
                    <a:lnTo>
                      <a:pt x="6340" y="2449"/>
                    </a:lnTo>
                    <a:lnTo>
                      <a:pt x="6235" y="2365"/>
                    </a:lnTo>
                    <a:lnTo>
                      <a:pt x="6235" y="2197"/>
                    </a:lnTo>
                    <a:lnTo>
                      <a:pt x="6298" y="2030"/>
                    </a:lnTo>
                    <a:lnTo>
                      <a:pt x="6382" y="1946"/>
                    </a:lnTo>
                    <a:lnTo>
                      <a:pt x="6382" y="1842"/>
                    </a:lnTo>
                    <a:lnTo>
                      <a:pt x="6445" y="1674"/>
                    </a:lnTo>
                    <a:lnTo>
                      <a:pt x="6591" y="1549"/>
                    </a:lnTo>
                    <a:lnTo>
                      <a:pt x="6445" y="1465"/>
                    </a:lnTo>
                    <a:lnTo>
                      <a:pt x="6340" y="1465"/>
                    </a:lnTo>
                    <a:lnTo>
                      <a:pt x="6215" y="1402"/>
                    </a:lnTo>
                    <a:lnTo>
                      <a:pt x="6110" y="1444"/>
                    </a:lnTo>
                    <a:lnTo>
                      <a:pt x="6026" y="1402"/>
                    </a:lnTo>
                    <a:lnTo>
                      <a:pt x="5922" y="1402"/>
                    </a:lnTo>
                    <a:lnTo>
                      <a:pt x="5859" y="1444"/>
                    </a:lnTo>
                    <a:lnTo>
                      <a:pt x="5754" y="1361"/>
                    </a:lnTo>
                    <a:lnTo>
                      <a:pt x="5754" y="1298"/>
                    </a:lnTo>
                    <a:lnTo>
                      <a:pt x="5650" y="1214"/>
                    </a:lnTo>
                    <a:lnTo>
                      <a:pt x="5566" y="1235"/>
                    </a:lnTo>
                    <a:lnTo>
                      <a:pt x="5398" y="1193"/>
                    </a:lnTo>
                    <a:lnTo>
                      <a:pt x="5357" y="1089"/>
                    </a:lnTo>
                    <a:lnTo>
                      <a:pt x="5252" y="1089"/>
                    </a:lnTo>
                    <a:lnTo>
                      <a:pt x="5189" y="1130"/>
                    </a:lnTo>
                    <a:lnTo>
                      <a:pt x="5085" y="1047"/>
                    </a:lnTo>
                    <a:lnTo>
                      <a:pt x="4980" y="1026"/>
                    </a:lnTo>
                    <a:lnTo>
                      <a:pt x="4854" y="879"/>
                    </a:lnTo>
                    <a:lnTo>
                      <a:pt x="4771" y="837"/>
                    </a:lnTo>
                    <a:lnTo>
                      <a:pt x="4729" y="796"/>
                    </a:lnTo>
                    <a:lnTo>
                      <a:pt x="4645" y="796"/>
                    </a:lnTo>
                    <a:lnTo>
                      <a:pt x="4603" y="837"/>
                    </a:lnTo>
                    <a:lnTo>
                      <a:pt x="4457" y="775"/>
                    </a:lnTo>
                    <a:lnTo>
                      <a:pt x="4457" y="607"/>
                    </a:lnTo>
                    <a:lnTo>
                      <a:pt x="4394" y="586"/>
                    </a:lnTo>
                    <a:lnTo>
                      <a:pt x="4310" y="524"/>
                    </a:lnTo>
                    <a:lnTo>
                      <a:pt x="4227" y="524"/>
                    </a:lnTo>
                    <a:lnTo>
                      <a:pt x="4080" y="398"/>
                    </a:lnTo>
                    <a:lnTo>
                      <a:pt x="4038" y="293"/>
                    </a:lnTo>
                    <a:lnTo>
                      <a:pt x="3913" y="252"/>
                    </a:lnTo>
                    <a:lnTo>
                      <a:pt x="3892" y="63"/>
                    </a:lnTo>
                    <a:lnTo>
                      <a:pt x="382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5" name="Google Shape;865;p25"/>
              <p:cNvSpPr/>
              <p:nvPr/>
            </p:nvSpPr>
            <p:spPr>
              <a:xfrm>
                <a:off x="3658200" y="2557475"/>
                <a:ext cx="70850" cy="44050"/>
              </a:xfrm>
              <a:custGeom>
                <a:avLst/>
                <a:gdLst/>
                <a:ahLst/>
                <a:cxnLst/>
                <a:rect l="l" t="t" r="r" b="b"/>
                <a:pathLst>
                  <a:path w="2834" h="1762" extrusionOk="0">
                    <a:moveTo>
                      <a:pt x="571" y="595"/>
                    </a:moveTo>
                    <a:lnTo>
                      <a:pt x="0" y="1119"/>
                    </a:lnTo>
                    <a:lnTo>
                      <a:pt x="1833" y="1762"/>
                    </a:lnTo>
                    <a:lnTo>
                      <a:pt x="2714" y="1476"/>
                    </a:lnTo>
                    <a:lnTo>
                      <a:pt x="2834" y="1071"/>
                    </a:lnTo>
                    <a:lnTo>
                      <a:pt x="183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66" name="Google Shape;866;p25"/>
              <p:cNvSpPr/>
              <p:nvPr/>
            </p:nvSpPr>
            <p:spPr>
              <a:xfrm>
                <a:off x="3719525" y="2432450"/>
                <a:ext cx="79750" cy="89900"/>
              </a:xfrm>
              <a:custGeom>
                <a:avLst/>
                <a:gdLst/>
                <a:ahLst/>
                <a:cxnLst/>
                <a:rect l="l" t="t" r="r" b="b"/>
                <a:pathLst>
                  <a:path w="3190" h="3596" extrusionOk="0">
                    <a:moveTo>
                      <a:pt x="0" y="167"/>
                    </a:moveTo>
                    <a:lnTo>
                      <a:pt x="261" y="0"/>
                    </a:lnTo>
                    <a:lnTo>
                      <a:pt x="1619" y="1095"/>
                    </a:lnTo>
                    <a:lnTo>
                      <a:pt x="2381" y="1286"/>
                    </a:lnTo>
                    <a:lnTo>
                      <a:pt x="3190" y="1429"/>
                    </a:lnTo>
                    <a:lnTo>
                      <a:pt x="2809" y="2595"/>
                    </a:lnTo>
                    <a:lnTo>
                      <a:pt x="2071" y="2429"/>
                    </a:lnTo>
                    <a:lnTo>
                      <a:pt x="1524" y="35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</p:grpSp>
        <p:grpSp>
          <p:nvGrpSpPr>
            <p:cNvPr id="867" name="Google Shape;867;p25"/>
            <p:cNvGrpSpPr/>
            <p:nvPr/>
          </p:nvGrpSpPr>
          <p:grpSpPr>
            <a:xfrm>
              <a:off x="4366109" y="2461171"/>
              <a:ext cx="55465" cy="85238"/>
              <a:chOff x="3561536" y="2585450"/>
              <a:chExt cx="61539" cy="99045"/>
            </a:xfrm>
          </p:grpSpPr>
          <p:sp>
            <p:nvSpPr>
              <p:cNvPr id="868" name="Google Shape;868;p25"/>
              <p:cNvSpPr/>
              <p:nvPr/>
            </p:nvSpPr>
            <p:spPr>
              <a:xfrm rot="192277">
                <a:off x="3564002" y="2593849"/>
                <a:ext cx="44498" cy="89472"/>
              </a:xfrm>
              <a:custGeom>
                <a:avLst/>
                <a:gdLst/>
                <a:ahLst/>
                <a:cxnLst/>
                <a:rect l="l" t="t" r="r" b="b"/>
                <a:pathLst>
                  <a:path w="1780" h="3579" extrusionOk="0">
                    <a:moveTo>
                      <a:pt x="628" y="1"/>
                    </a:moveTo>
                    <a:lnTo>
                      <a:pt x="356" y="22"/>
                    </a:lnTo>
                    <a:lnTo>
                      <a:pt x="377" y="147"/>
                    </a:lnTo>
                    <a:lnTo>
                      <a:pt x="461" y="357"/>
                    </a:lnTo>
                    <a:lnTo>
                      <a:pt x="440" y="712"/>
                    </a:lnTo>
                    <a:lnTo>
                      <a:pt x="440" y="775"/>
                    </a:lnTo>
                    <a:lnTo>
                      <a:pt x="419" y="943"/>
                    </a:lnTo>
                    <a:lnTo>
                      <a:pt x="482" y="1026"/>
                    </a:lnTo>
                    <a:lnTo>
                      <a:pt x="440" y="1131"/>
                    </a:lnTo>
                    <a:lnTo>
                      <a:pt x="356" y="1256"/>
                    </a:lnTo>
                    <a:lnTo>
                      <a:pt x="356" y="1445"/>
                    </a:lnTo>
                    <a:lnTo>
                      <a:pt x="231" y="1654"/>
                    </a:lnTo>
                    <a:lnTo>
                      <a:pt x="231" y="1759"/>
                    </a:lnTo>
                    <a:lnTo>
                      <a:pt x="64" y="1968"/>
                    </a:lnTo>
                    <a:lnTo>
                      <a:pt x="1" y="2303"/>
                    </a:lnTo>
                    <a:lnTo>
                      <a:pt x="1" y="2386"/>
                    </a:lnTo>
                    <a:lnTo>
                      <a:pt x="105" y="2386"/>
                    </a:lnTo>
                    <a:lnTo>
                      <a:pt x="168" y="2303"/>
                    </a:lnTo>
                    <a:lnTo>
                      <a:pt x="273" y="2219"/>
                    </a:lnTo>
                    <a:lnTo>
                      <a:pt x="252" y="2303"/>
                    </a:lnTo>
                    <a:lnTo>
                      <a:pt x="315" y="2344"/>
                    </a:lnTo>
                    <a:lnTo>
                      <a:pt x="126" y="2428"/>
                    </a:lnTo>
                    <a:lnTo>
                      <a:pt x="126" y="2554"/>
                    </a:lnTo>
                    <a:lnTo>
                      <a:pt x="168" y="2616"/>
                    </a:lnTo>
                    <a:lnTo>
                      <a:pt x="252" y="2533"/>
                    </a:lnTo>
                    <a:lnTo>
                      <a:pt x="419" y="2533"/>
                    </a:lnTo>
                    <a:lnTo>
                      <a:pt x="336" y="2616"/>
                    </a:lnTo>
                    <a:lnTo>
                      <a:pt x="377" y="2763"/>
                    </a:lnTo>
                    <a:lnTo>
                      <a:pt x="336" y="2909"/>
                    </a:lnTo>
                    <a:lnTo>
                      <a:pt x="336" y="3223"/>
                    </a:lnTo>
                    <a:lnTo>
                      <a:pt x="273" y="3432"/>
                    </a:lnTo>
                    <a:lnTo>
                      <a:pt x="231" y="3495"/>
                    </a:lnTo>
                    <a:lnTo>
                      <a:pt x="273" y="3537"/>
                    </a:lnTo>
                    <a:lnTo>
                      <a:pt x="440" y="3432"/>
                    </a:lnTo>
                    <a:lnTo>
                      <a:pt x="691" y="3495"/>
                    </a:lnTo>
                    <a:lnTo>
                      <a:pt x="796" y="3579"/>
                    </a:lnTo>
                    <a:lnTo>
                      <a:pt x="963" y="3474"/>
                    </a:lnTo>
                    <a:lnTo>
                      <a:pt x="1110" y="3474"/>
                    </a:lnTo>
                    <a:lnTo>
                      <a:pt x="1152" y="3432"/>
                    </a:lnTo>
                    <a:lnTo>
                      <a:pt x="1152" y="3286"/>
                    </a:lnTo>
                    <a:lnTo>
                      <a:pt x="1068" y="3160"/>
                    </a:lnTo>
                    <a:lnTo>
                      <a:pt x="1193" y="2909"/>
                    </a:lnTo>
                    <a:lnTo>
                      <a:pt x="1319" y="2805"/>
                    </a:lnTo>
                    <a:lnTo>
                      <a:pt x="1361" y="2658"/>
                    </a:lnTo>
                    <a:lnTo>
                      <a:pt x="1214" y="2658"/>
                    </a:lnTo>
                    <a:lnTo>
                      <a:pt x="1152" y="2512"/>
                    </a:lnTo>
                    <a:lnTo>
                      <a:pt x="1319" y="2323"/>
                    </a:lnTo>
                    <a:lnTo>
                      <a:pt x="1319" y="2093"/>
                    </a:lnTo>
                    <a:lnTo>
                      <a:pt x="1193" y="2010"/>
                    </a:lnTo>
                    <a:lnTo>
                      <a:pt x="1047" y="1717"/>
                    </a:lnTo>
                    <a:lnTo>
                      <a:pt x="1172" y="1696"/>
                    </a:lnTo>
                    <a:lnTo>
                      <a:pt x="1277" y="1696"/>
                    </a:lnTo>
                    <a:lnTo>
                      <a:pt x="1424" y="1487"/>
                    </a:lnTo>
                    <a:lnTo>
                      <a:pt x="1319" y="1382"/>
                    </a:lnTo>
                    <a:lnTo>
                      <a:pt x="1465" y="1277"/>
                    </a:lnTo>
                    <a:lnTo>
                      <a:pt x="1465" y="922"/>
                    </a:lnTo>
                    <a:lnTo>
                      <a:pt x="1424" y="754"/>
                    </a:lnTo>
                    <a:lnTo>
                      <a:pt x="1675" y="545"/>
                    </a:lnTo>
                    <a:lnTo>
                      <a:pt x="1737" y="545"/>
                    </a:lnTo>
                    <a:lnTo>
                      <a:pt x="1779" y="440"/>
                    </a:lnTo>
                    <a:lnTo>
                      <a:pt x="1675" y="252"/>
                    </a:lnTo>
                    <a:lnTo>
                      <a:pt x="1633" y="127"/>
                    </a:lnTo>
                    <a:lnTo>
                      <a:pt x="1382" y="85"/>
                    </a:lnTo>
                    <a:lnTo>
                      <a:pt x="1277" y="210"/>
                    </a:lnTo>
                    <a:lnTo>
                      <a:pt x="942" y="127"/>
                    </a:lnTo>
                    <a:lnTo>
                      <a:pt x="754" y="231"/>
                    </a:lnTo>
                    <a:lnTo>
                      <a:pt x="691" y="147"/>
                    </a:lnTo>
                    <a:lnTo>
                      <a:pt x="733" y="22"/>
                    </a:lnTo>
                    <a:lnTo>
                      <a:pt x="62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9" name="Google Shape;869;p25"/>
              <p:cNvSpPr/>
              <p:nvPr/>
            </p:nvSpPr>
            <p:spPr>
              <a:xfrm>
                <a:off x="3580800" y="2585450"/>
                <a:ext cx="42275" cy="93450"/>
              </a:xfrm>
              <a:custGeom>
                <a:avLst/>
                <a:gdLst/>
                <a:ahLst/>
                <a:cxnLst/>
                <a:rect l="l" t="t" r="r" b="b"/>
                <a:pathLst>
                  <a:path w="1691" h="3738" extrusionOk="0">
                    <a:moveTo>
                      <a:pt x="453" y="0"/>
                    </a:moveTo>
                    <a:lnTo>
                      <a:pt x="0" y="547"/>
                    </a:lnTo>
                    <a:lnTo>
                      <a:pt x="0" y="3429"/>
                    </a:lnTo>
                    <a:lnTo>
                      <a:pt x="429" y="3738"/>
                    </a:lnTo>
                    <a:lnTo>
                      <a:pt x="1691" y="2714"/>
                    </a:lnTo>
                    <a:lnTo>
                      <a:pt x="1691" y="5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</p:grpSp>
        <p:grpSp>
          <p:nvGrpSpPr>
            <p:cNvPr id="870" name="Google Shape;870;p25"/>
            <p:cNvGrpSpPr/>
            <p:nvPr/>
          </p:nvGrpSpPr>
          <p:grpSpPr>
            <a:xfrm>
              <a:off x="4676867" y="1943993"/>
              <a:ext cx="140670" cy="226187"/>
              <a:chOff x="3906325" y="1984500"/>
              <a:chExt cx="156075" cy="262825"/>
            </a:xfrm>
          </p:grpSpPr>
          <p:sp>
            <p:nvSpPr>
              <p:cNvPr id="871" name="Google Shape;871;p25"/>
              <p:cNvSpPr/>
              <p:nvPr/>
            </p:nvSpPr>
            <p:spPr>
              <a:xfrm>
                <a:off x="3906325" y="1984500"/>
                <a:ext cx="100825" cy="124200"/>
              </a:xfrm>
              <a:custGeom>
                <a:avLst/>
                <a:gdLst/>
                <a:ahLst/>
                <a:cxnLst/>
                <a:rect l="l" t="t" r="r" b="b"/>
                <a:pathLst>
                  <a:path w="4033" h="4968" extrusionOk="0">
                    <a:moveTo>
                      <a:pt x="2901" y="4968"/>
                    </a:moveTo>
                    <a:lnTo>
                      <a:pt x="1524" y="4673"/>
                    </a:lnTo>
                    <a:lnTo>
                      <a:pt x="0" y="1771"/>
                    </a:lnTo>
                    <a:lnTo>
                      <a:pt x="737" y="886"/>
                    </a:lnTo>
                    <a:lnTo>
                      <a:pt x="2508" y="1181"/>
                    </a:lnTo>
                    <a:lnTo>
                      <a:pt x="2655" y="345"/>
                    </a:lnTo>
                    <a:lnTo>
                      <a:pt x="3442" y="0"/>
                    </a:lnTo>
                    <a:lnTo>
                      <a:pt x="4033" y="44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72" name="Google Shape;872;p25"/>
              <p:cNvSpPr/>
              <p:nvPr/>
            </p:nvSpPr>
            <p:spPr>
              <a:xfrm>
                <a:off x="3919575" y="1989950"/>
                <a:ext cx="142825" cy="25737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10295" extrusionOk="0">
                    <a:moveTo>
                      <a:pt x="2867" y="0"/>
                    </a:moveTo>
                    <a:lnTo>
                      <a:pt x="2762" y="105"/>
                    </a:lnTo>
                    <a:lnTo>
                      <a:pt x="2762" y="147"/>
                    </a:lnTo>
                    <a:lnTo>
                      <a:pt x="2679" y="189"/>
                    </a:lnTo>
                    <a:lnTo>
                      <a:pt x="2532" y="147"/>
                    </a:lnTo>
                    <a:lnTo>
                      <a:pt x="2386" y="209"/>
                    </a:lnTo>
                    <a:lnTo>
                      <a:pt x="2386" y="293"/>
                    </a:lnTo>
                    <a:lnTo>
                      <a:pt x="2323" y="419"/>
                    </a:lnTo>
                    <a:lnTo>
                      <a:pt x="2239" y="461"/>
                    </a:lnTo>
                    <a:lnTo>
                      <a:pt x="2281" y="544"/>
                    </a:lnTo>
                    <a:lnTo>
                      <a:pt x="2260" y="628"/>
                    </a:lnTo>
                    <a:lnTo>
                      <a:pt x="2239" y="921"/>
                    </a:lnTo>
                    <a:lnTo>
                      <a:pt x="2281" y="1088"/>
                    </a:lnTo>
                    <a:lnTo>
                      <a:pt x="2344" y="1193"/>
                    </a:lnTo>
                    <a:lnTo>
                      <a:pt x="2281" y="1277"/>
                    </a:lnTo>
                    <a:lnTo>
                      <a:pt x="2177" y="1360"/>
                    </a:lnTo>
                    <a:lnTo>
                      <a:pt x="2072" y="1360"/>
                    </a:lnTo>
                    <a:lnTo>
                      <a:pt x="1967" y="1444"/>
                    </a:lnTo>
                    <a:lnTo>
                      <a:pt x="1905" y="1486"/>
                    </a:lnTo>
                    <a:lnTo>
                      <a:pt x="1821" y="1611"/>
                    </a:lnTo>
                    <a:lnTo>
                      <a:pt x="1674" y="1590"/>
                    </a:lnTo>
                    <a:lnTo>
                      <a:pt x="1507" y="1465"/>
                    </a:lnTo>
                    <a:lnTo>
                      <a:pt x="1381" y="1465"/>
                    </a:lnTo>
                    <a:lnTo>
                      <a:pt x="1298" y="1549"/>
                    </a:lnTo>
                    <a:lnTo>
                      <a:pt x="1151" y="1674"/>
                    </a:lnTo>
                    <a:lnTo>
                      <a:pt x="900" y="1674"/>
                    </a:lnTo>
                    <a:lnTo>
                      <a:pt x="733" y="1590"/>
                    </a:lnTo>
                    <a:lnTo>
                      <a:pt x="670" y="1465"/>
                    </a:lnTo>
                    <a:lnTo>
                      <a:pt x="607" y="1339"/>
                    </a:lnTo>
                    <a:lnTo>
                      <a:pt x="377" y="1130"/>
                    </a:lnTo>
                    <a:lnTo>
                      <a:pt x="293" y="984"/>
                    </a:lnTo>
                    <a:lnTo>
                      <a:pt x="189" y="963"/>
                    </a:lnTo>
                    <a:lnTo>
                      <a:pt x="105" y="1046"/>
                    </a:lnTo>
                    <a:lnTo>
                      <a:pt x="84" y="1151"/>
                    </a:lnTo>
                    <a:lnTo>
                      <a:pt x="105" y="1214"/>
                    </a:lnTo>
                    <a:lnTo>
                      <a:pt x="84" y="1256"/>
                    </a:lnTo>
                    <a:lnTo>
                      <a:pt x="42" y="1214"/>
                    </a:lnTo>
                    <a:lnTo>
                      <a:pt x="1" y="1256"/>
                    </a:lnTo>
                    <a:lnTo>
                      <a:pt x="105" y="1360"/>
                    </a:lnTo>
                    <a:lnTo>
                      <a:pt x="273" y="1423"/>
                    </a:lnTo>
                    <a:lnTo>
                      <a:pt x="482" y="1674"/>
                    </a:lnTo>
                    <a:lnTo>
                      <a:pt x="628" y="1779"/>
                    </a:lnTo>
                    <a:lnTo>
                      <a:pt x="879" y="1800"/>
                    </a:lnTo>
                    <a:lnTo>
                      <a:pt x="942" y="1841"/>
                    </a:lnTo>
                    <a:lnTo>
                      <a:pt x="1026" y="1883"/>
                    </a:lnTo>
                    <a:lnTo>
                      <a:pt x="1130" y="2009"/>
                    </a:lnTo>
                    <a:lnTo>
                      <a:pt x="1193" y="2113"/>
                    </a:lnTo>
                    <a:lnTo>
                      <a:pt x="1298" y="2113"/>
                    </a:lnTo>
                    <a:lnTo>
                      <a:pt x="1402" y="2239"/>
                    </a:lnTo>
                    <a:lnTo>
                      <a:pt x="1465" y="2239"/>
                    </a:lnTo>
                    <a:lnTo>
                      <a:pt x="1528" y="2323"/>
                    </a:lnTo>
                    <a:lnTo>
                      <a:pt x="1465" y="2427"/>
                    </a:lnTo>
                    <a:lnTo>
                      <a:pt x="1507" y="2574"/>
                    </a:lnTo>
                    <a:lnTo>
                      <a:pt x="1444" y="2720"/>
                    </a:lnTo>
                    <a:lnTo>
                      <a:pt x="1444" y="2825"/>
                    </a:lnTo>
                    <a:lnTo>
                      <a:pt x="1612" y="2825"/>
                    </a:lnTo>
                    <a:lnTo>
                      <a:pt x="1633" y="2950"/>
                    </a:lnTo>
                    <a:lnTo>
                      <a:pt x="1591" y="3034"/>
                    </a:lnTo>
                    <a:lnTo>
                      <a:pt x="1612" y="3181"/>
                    </a:lnTo>
                    <a:lnTo>
                      <a:pt x="1653" y="3285"/>
                    </a:lnTo>
                    <a:lnTo>
                      <a:pt x="1695" y="3494"/>
                    </a:lnTo>
                    <a:lnTo>
                      <a:pt x="1653" y="3599"/>
                    </a:lnTo>
                    <a:lnTo>
                      <a:pt x="1695" y="3683"/>
                    </a:lnTo>
                    <a:lnTo>
                      <a:pt x="1695" y="3913"/>
                    </a:lnTo>
                    <a:lnTo>
                      <a:pt x="1653" y="3997"/>
                    </a:lnTo>
                    <a:lnTo>
                      <a:pt x="1716" y="4143"/>
                    </a:lnTo>
                    <a:lnTo>
                      <a:pt x="1821" y="4185"/>
                    </a:lnTo>
                    <a:lnTo>
                      <a:pt x="1925" y="4394"/>
                    </a:lnTo>
                    <a:lnTo>
                      <a:pt x="1967" y="4478"/>
                    </a:lnTo>
                    <a:lnTo>
                      <a:pt x="1967" y="4603"/>
                    </a:lnTo>
                    <a:lnTo>
                      <a:pt x="1988" y="4645"/>
                    </a:lnTo>
                    <a:lnTo>
                      <a:pt x="2093" y="4645"/>
                    </a:lnTo>
                    <a:lnTo>
                      <a:pt x="2197" y="4750"/>
                    </a:lnTo>
                    <a:lnTo>
                      <a:pt x="2407" y="4750"/>
                    </a:lnTo>
                    <a:lnTo>
                      <a:pt x="2574" y="4875"/>
                    </a:lnTo>
                    <a:lnTo>
                      <a:pt x="2490" y="4938"/>
                    </a:lnTo>
                    <a:lnTo>
                      <a:pt x="2553" y="5022"/>
                    </a:lnTo>
                    <a:lnTo>
                      <a:pt x="2553" y="5189"/>
                    </a:lnTo>
                    <a:lnTo>
                      <a:pt x="2490" y="5231"/>
                    </a:lnTo>
                    <a:lnTo>
                      <a:pt x="2679" y="5378"/>
                    </a:lnTo>
                    <a:lnTo>
                      <a:pt x="2553" y="5357"/>
                    </a:lnTo>
                    <a:lnTo>
                      <a:pt x="2490" y="5378"/>
                    </a:lnTo>
                    <a:lnTo>
                      <a:pt x="2658" y="5524"/>
                    </a:lnTo>
                    <a:lnTo>
                      <a:pt x="2658" y="5587"/>
                    </a:lnTo>
                    <a:lnTo>
                      <a:pt x="2469" y="5482"/>
                    </a:lnTo>
                    <a:lnTo>
                      <a:pt x="2302" y="5482"/>
                    </a:lnTo>
                    <a:lnTo>
                      <a:pt x="2156" y="5587"/>
                    </a:lnTo>
                    <a:lnTo>
                      <a:pt x="2156" y="5691"/>
                    </a:lnTo>
                    <a:lnTo>
                      <a:pt x="2051" y="5796"/>
                    </a:lnTo>
                    <a:lnTo>
                      <a:pt x="2051" y="5880"/>
                    </a:lnTo>
                    <a:lnTo>
                      <a:pt x="1988" y="5901"/>
                    </a:lnTo>
                    <a:lnTo>
                      <a:pt x="1821" y="6089"/>
                    </a:lnTo>
                    <a:lnTo>
                      <a:pt x="1779" y="6277"/>
                    </a:lnTo>
                    <a:lnTo>
                      <a:pt x="1737" y="6298"/>
                    </a:lnTo>
                    <a:lnTo>
                      <a:pt x="1716" y="6256"/>
                    </a:lnTo>
                    <a:lnTo>
                      <a:pt x="1653" y="6256"/>
                    </a:lnTo>
                    <a:lnTo>
                      <a:pt x="1716" y="6361"/>
                    </a:lnTo>
                    <a:lnTo>
                      <a:pt x="1674" y="6445"/>
                    </a:lnTo>
                    <a:lnTo>
                      <a:pt x="1549" y="6445"/>
                    </a:lnTo>
                    <a:lnTo>
                      <a:pt x="1465" y="6549"/>
                    </a:lnTo>
                    <a:lnTo>
                      <a:pt x="1507" y="6717"/>
                    </a:lnTo>
                    <a:lnTo>
                      <a:pt x="1570" y="6759"/>
                    </a:lnTo>
                    <a:lnTo>
                      <a:pt x="1444" y="6717"/>
                    </a:lnTo>
                    <a:lnTo>
                      <a:pt x="1402" y="6654"/>
                    </a:lnTo>
                    <a:lnTo>
                      <a:pt x="1319" y="6696"/>
                    </a:lnTo>
                    <a:lnTo>
                      <a:pt x="1256" y="6821"/>
                    </a:lnTo>
                    <a:lnTo>
                      <a:pt x="1298" y="6884"/>
                    </a:lnTo>
                    <a:lnTo>
                      <a:pt x="1214" y="6842"/>
                    </a:lnTo>
                    <a:lnTo>
                      <a:pt x="1193" y="6905"/>
                    </a:lnTo>
                    <a:lnTo>
                      <a:pt x="1256" y="6968"/>
                    </a:lnTo>
                    <a:lnTo>
                      <a:pt x="1256" y="7031"/>
                    </a:lnTo>
                    <a:lnTo>
                      <a:pt x="1193" y="7114"/>
                    </a:lnTo>
                    <a:lnTo>
                      <a:pt x="1151" y="7156"/>
                    </a:lnTo>
                    <a:lnTo>
                      <a:pt x="1047" y="7219"/>
                    </a:lnTo>
                    <a:lnTo>
                      <a:pt x="1005" y="7177"/>
                    </a:lnTo>
                    <a:lnTo>
                      <a:pt x="984" y="7135"/>
                    </a:lnTo>
                    <a:lnTo>
                      <a:pt x="900" y="7114"/>
                    </a:lnTo>
                    <a:lnTo>
                      <a:pt x="817" y="7135"/>
                    </a:lnTo>
                    <a:lnTo>
                      <a:pt x="837" y="7240"/>
                    </a:lnTo>
                    <a:lnTo>
                      <a:pt x="796" y="7282"/>
                    </a:lnTo>
                    <a:lnTo>
                      <a:pt x="837" y="7386"/>
                    </a:lnTo>
                    <a:lnTo>
                      <a:pt x="796" y="7491"/>
                    </a:lnTo>
                    <a:lnTo>
                      <a:pt x="733" y="7533"/>
                    </a:lnTo>
                    <a:lnTo>
                      <a:pt x="691" y="7637"/>
                    </a:lnTo>
                    <a:lnTo>
                      <a:pt x="733" y="7742"/>
                    </a:lnTo>
                    <a:lnTo>
                      <a:pt x="775" y="7763"/>
                    </a:lnTo>
                    <a:lnTo>
                      <a:pt x="733" y="7867"/>
                    </a:lnTo>
                    <a:lnTo>
                      <a:pt x="775" y="7951"/>
                    </a:lnTo>
                    <a:lnTo>
                      <a:pt x="858" y="7909"/>
                    </a:lnTo>
                    <a:lnTo>
                      <a:pt x="900" y="7972"/>
                    </a:lnTo>
                    <a:lnTo>
                      <a:pt x="879" y="8098"/>
                    </a:lnTo>
                    <a:lnTo>
                      <a:pt x="837" y="8160"/>
                    </a:lnTo>
                    <a:lnTo>
                      <a:pt x="879" y="8265"/>
                    </a:lnTo>
                    <a:lnTo>
                      <a:pt x="837" y="8307"/>
                    </a:lnTo>
                    <a:lnTo>
                      <a:pt x="942" y="8495"/>
                    </a:lnTo>
                    <a:lnTo>
                      <a:pt x="1005" y="8537"/>
                    </a:lnTo>
                    <a:lnTo>
                      <a:pt x="942" y="8621"/>
                    </a:lnTo>
                    <a:lnTo>
                      <a:pt x="1026" y="8746"/>
                    </a:lnTo>
                    <a:lnTo>
                      <a:pt x="942" y="8788"/>
                    </a:lnTo>
                    <a:lnTo>
                      <a:pt x="984" y="8955"/>
                    </a:lnTo>
                    <a:lnTo>
                      <a:pt x="942" y="9039"/>
                    </a:lnTo>
                    <a:lnTo>
                      <a:pt x="942" y="9269"/>
                    </a:lnTo>
                    <a:lnTo>
                      <a:pt x="1005" y="9353"/>
                    </a:lnTo>
                    <a:lnTo>
                      <a:pt x="942" y="9479"/>
                    </a:lnTo>
                    <a:lnTo>
                      <a:pt x="942" y="9562"/>
                    </a:lnTo>
                    <a:lnTo>
                      <a:pt x="1005" y="9625"/>
                    </a:lnTo>
                    <a:lnTo>
                      <a:pt x="1151" y="9541"/>
                    </a:lnTo>
                    <a:lnTo>
                      <a:pt x="1214" y="9583"/>
                    </a:lnTo>
                    <a:lnTo>
                      <a:pt x="1235" y="9520"/>
                    </a:lnTo>
                    <a:lnTo>
                      <a:pt x="1361" y="9646"/>
                    </a:lnTo>
                    <a:lnTo>
                      <a:pt x="1444" y="9625"/>
                    </a:lnTo>
                    <a:lnTo>
                      <a:pt x="1528" y="9688"/>
                    </a:lnTo>
                    <a:lnTo>
                      <a:pt x="1674" y="9667"/>
                    </a:lnTo>
                    <a:lnTo>
                      <a:pt x="1737" y="9688"/>
                    </a:lnTo>
                    <a:lnTo>
                      <a:pt x="1674" y="9772"/>
                    </a:lnTo>
                    <a:lnTo>
                      <a:pt x="1737" y="9772"/>
                    </a:lnTo>
                    <a:lnTo>
                      <a:pt x="1863" y="9667"/>
                    </a:lnTo>
                    <a:lnTo>
                      <a:pt x="1863" y="9751"/>
                    </a:lnTo>
                    <a:lnTo>
                      <a:pt x="1779" y="9855"/>
                    </a:lnTo>
                    <a:lnTo>
                      <a:pt x="1946" y="10064"/>
                    </a:lnTo>
                    <a:lnTo>
                      <a:pt x="1967" y="10148"/>
                    </a:lnTo>
                    <a:lnTo>
                      <a:pt x="1946" y="10274"/>
                    </a:lnTo>
                    <a:lnTo>
                      <a:pt x="1967" y="10295"/>
                    </a:lnTo>
                    <a:lnTo>
                      <a:pt x="2030" y="10148"/>
                    </a:lnTo>
                    <a:lnTo>
                      <a:pt x="2114" y="10106"/>
                    </a:lnTo>
                    <a:lnTo>
                      <a:pt x="2135" y="10190"/>
                    </a:lnTo>
                    <a:lnTo>
                      <a:pt x="2239" y="10148"/>
                    </a:lnTo>
                    <a:lnTo>
                      <a:pt x="2323" y="10148"/>
                    </a:lnTo>
                    <a:lnTo>
                      <a:pt x="2490" y="10002"/>
                    </a:lnTo>
                    <a:lnTo>
                      <a:pt x="2595" y="10002"/>
                    </a:lnTo>
                    <a:lnTo>
                      <a:pt x="2825" y="9855"/>
                    </a:lnTo>
                    <a:lnTo>
                      <a:pt x="2867" y="9792"/>
                    </a:lnTo>
                    <a:lnTo>
                      <a:pt x="3014" y="9855"/>
                    </a:lnTo>
                    <a:lnTo>
                      <a:pt x="3118" y="9834"/>
                    </a:lnTo>
                    <a:lnTo>
                      <a:pt x="3223" y="9688"/>
                    </a:lnTo>
                    <a:lnTo>
                      <a:pt x="3244" y="9751"/>
                    </a:lnTo>
                    <a:lnTo>
                      <a:pt x="3202" y="9855"/>
                    </a:lnTo>
                    <a:lnTo>
                      <a:pt x="3244" y="9876"/>
                    </a:lnTo>
                    <a:lnTo>
                      <a:pt x="3306" y="9751"/>
                    </a:lnTo>
                    <a:lnTo>
                      <a:pt x="3348" y="9772"/>
                    </a:lnTo>
                    <a:lnTo>
                      <a:pt x="3306" y="9646"/>
                    </a:lnTo>
                    <a:lnTo>
                      <a:pt x="3348" y="9583"/>
                    </a:lnTo>
                    <a:lnTo>
                      <a:pt x="3411" y="9688"/>
                    </a:lnTo>
                    <a:lnTo>
                      <a:pt x="3453" y="9688"/>
                    </a:lnTo>
                    <a:lnTo>
                      <a:pt x="3495" y="9625"/>
                    </a:lnTo>
                    <a:lnTo>
                      <a:pt x="3537" y="9751"/>
                    </a:lnTo>
                    <a:lnTo>
                      <a:pt x="3620" y="9730"/>
                    </a:lnTo>
                    <a:lnTo>
                      <a:pt x="3620" y="9646"/>
                    </a:lnTo>
                    <a:lnTo>
                      <a:pt x="3662" y="9667"/>
                    </a:lnTo>
                    <a:lnTo>
                      <a:pt x="3704" y="9730"/>
                    </a:lnTo>
                    <a:lnTo>
                      <a:pt x="3767" y="9646"/>
                    </a:lnTo>
                    <a:lnTo>
                      <a:pt x="3934" y="9625"/>
                    </a:lnTo>
                    <a:lnTo>
                      <a:pt x="4018" y="9688"/>
                    </a:lnTo>
                    <a:lnTo>
                      <a:pt x="4206" y="9667"/>
                    </a:lnTo>
                    <a:lnTo>
                      <a:pt x="4206" y="9625"/>
                    </a:lnTo>
                    <a:lnTo>
                      <a:pt x="4143" y="9562"/>
                    </a:lnTo>
                    <a:lnTo>
                      <a:pt x="4206" y="9541"/>
                    </a:lnTo>
                    <a:lnTo>
                      <a:pt x="4269" y="9562"/>
                    </a:lnTo>
                    <a:lnTo>
                      <a:pt x="4311" y="9646"/>
                    </a:lnTo>
                    <a:lnTo>
                      <a:pt x="4415" y="9667"/>
                    </a:lnTo>
                    <a:lnTo>
                      <a:pt x="4457" y="9562"/>
                    </a:lnTo>
                    <a:lnTo>
                      <a:pt x="4436" y="9416"/>
                    </a:lnTo>
                    <a:lnTo>
                      <a:pt x="4687" y="9144"/>
                    </a:lnTo>
                    <a:lnTo>
                      <a:pt x="4876" y="9123"/>
                    </a:lnTo>
                    <a:lnTo>
                      <a:pt x="5043" y="8872"/>
                    </a:lnTo>
                    <a:lnTo>
                      <a:pt x="5190" y="8621"/>
                    </a:lnTo>
                    <a:lnTo>
                      <a:pt x="5315" y="8349"/>
                    </a:lnTo>
                    <a:lnTo>
                      <a:pt x="5566" y="7951"/>
                    </a:lnTo>
                    <a:lnTo>
                      <a:pt x="5713" y="7533"/>
                    </a:lnTo>
                    <a:lnTo>
                      <a:pt x="5692" y="7344"/>
                    </a:lnTo>
                    <a:lnTo>
                      <a:pt x="5420" y="7051"/>
                    </a:lnTo>
                    <a:lnTo>
                      <a:pt x="5273" y="7010"/>
                    </a:lnTo>
                    <a:lnTo>
                      <a:pt x="5001" y="6633"/>
                    </a:lnTo>
                    <a:lnTo>
                      <a:pt x="5064" y="6466"/>
                    </a:lnTo>
                    <a:lnTo>
                      <a:pt x="5169" y="6298"/>
                    </a:lnTo>
                    <a:lnTo>
                      <a:pt x="5169" y="6110"/>
                    </a:lnTo>
                    <a:lnTo>
                      <a:pt x="4980" y="5984"/>
                    </a:lnTo>
                    <a:lnTo>
                      <a:pt x="4938" y="5859"/>
                    </a:lnTo>
                    <a:lnTo>
                      <a:pt x="4938" y="5650"/>
                    </a:lnTo>
                    <a:lnTo>
                      <a:pt x="4980" y="5587"/>
                    </a:lnTo>
                    <a:lnTo>
                      <a:pt x="4938" y="5482"/>
                    </a:lnTo>
                    <a:lnTo>
                      <a:pt x="4792" y="5461"/>
                    </a:lnTo>
                    <a:lnTo>
                      <a:pt x="4729" y="5357"/>
                    </a:lnTo>
                    <a:lnTo>
                      <a:pt x="4729" y="5168"/>
                    </a:lnTo>
                    <a:lnTo>
                      <a:pt x="4792" y="5064"/>
                    </a:lnTo>
                    <a:lnTo>
                      <a:pt x="4687" y="5043"/>
                    </a:lnTo>
                    <a:lnTo>
                      <a:pt x="4687" y="4938"/>
                    </a:lnTo>
                    <a:lnTo>
                      <a:pt x="4729" y="4582"/>
                    </a:lnTo>
                    <a:lnTo>
                      <a:pt x="4834" y="4541"/>
                    </a:lnTo>
                    <a:lnTo>
                      <a:pt x="4562" y="3955"/>
                    </a:lnTo>
                    <a:lnTo>
                      <a:pt x="4332" y="3494"/>
                    </a:lnTo>
                    <a:lnTo>
                      <a:pt x="4269" y="3348"/>
                    </a:lnTo>
                    <a:lnTo>
                      <a:pt x="4143" y="3181"/>
                    </a:lnTo>
                    <a:lnTo>
                      <a:pt x="4248" y="2929"/>
                    </a:lnTo>
                    <a:lnTo>
                      <a:pt x="4353" y="2741"/>
                    </a:lnTo>
                    <a:lnTo>
                      <a:pt x="4415" y="2553"/>
                    </a:lnTo>
                    <a:lnTo>
                      <a:pt x="4332" y="2490"/>
                    </a:lnTo>
                    <a:lnTo>
                      <a:pt x="4060" y="2323"/>
                    </a:lnTo>
                    <a:lnTo>
                      <a:pt x="4018" y="2218"/>
                    </a:lnTo>
                    <a:lnTo>
                      <a:pt x="3934" y="2093"/>
                    </a:lnTo>
                    <a:lnTo>
                      <a:pt x="3767" y="2009"/>
                    </a:lnTo>
                    <a:lnTo>
                      <a:pt x="3704" y="2009"/>
                    </a:lnTo>
                    <a:lnTo>
                      <a:pt x="3599" y="1758"/>
                    </a:lnTo>
                    <a:lnTo>
                      <a:pt x="3516" y="1653"/>
                    </a:lnTo>
                    <a:lnTo>
                      <a:pt x="3558" y="1465"/>
                    </a:lnTo>
                    <a:lnTo>
                      <a:pt x="3599" y="1297"/>
                    </a:lnTo>
                    <a:lnTo>
                      <a:pt x="3495" y="1277"/>
                    </a:lnTo>
                    <a:lnTo>
                      <a:pt x="3599" y="1235"/>
                    </a:lnTo>
                    <a:lnTo>
                      <a:pt x="3746" y="1172"/>
                    </a:lnTo>
                    <a:lnTo>
                      <a:pt x="3725" y="942"/>
                    </a:lnTo>
                    <a:lnTo>
                      <a:pt x="3830" y="774"/>
                    </a:lnTo>
                    <a:lnTo>
                      <a:pt x="3850" y="649"/>
                    </a:lnTo>
                    <a:lnTo>
                      <a:pt x="3746" y="523"/>
                    </a:lnTo>
                    <a:lnTo>
                      <a:pt x="3725" y="419"/>
                    </a:lnTo>
                    <a:lnTo>
                      <a:pt x="3537" y="398"/>
                    </a:lnTo>
                    <a:lnTo>
                      <a:pt x="3411" y="335"/>
                    </a:lnTo>
                    <a:lnTo>
                      <a:pt x="3327" y="251"/>
                    </a:lnTo>
                    <a:lnTo>
                      <a:pt x="3202" y="84"/>
                    </a:lnTo>
                    <a:lnTo>
                      <a:pt x="309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3" name="Google Shape;873;p25"/>
            <p:cNvGrpSpPr/>
            <p:nvPr/>
          </p:nvGrpSpPr>
          <p:grpSpPr>
            <a:xfrm>
              <a:off x="2415415" y="1645257"/>
              <a:ext cx="1263240" cy="1057032"/>
              <a:chOff x="1397225" y="1637375"/>
              <a:chExt cx="1401575" cy="1228250"/>
            </a:xfrm>
          </p:grpSpPr>
          <p:sp>
            <p:nvSpPr>
              <p:cNvPr id="874" name="Google Shape;874;p25"/>
              <p:cNvSpPr/>
              <p:nvPr/>
            </p:nvSpPr>
            <p:spPr>
              <a:xfrm>
                <a:off x="2050925" y="2362200"/>
                <a:ext cx="747875" cy="497225"/>
              </a:xfrm>
              <a:custGeom>
                <a:avLst/>
                <a:gdLst/>
                <a:ahLst/>
                <a:cxnLst/>
                <a:rect l="l" t="t" r="r" b="b"/>
                <a:pathLst>
                  <a:path w="29915" h="19889" extrusionOk="0">
                    <a:moveTo>
                      <a:pt x="107" y="1186"/>
                    </a:moveTo>
                    <a:lnTo>
                      <a:pt x="0" y="0"/>
                    </a:lnTo>
                    <a:lnTo>
                      <a:pt x="15577" y="1563"/>
                    </a:lnTo>
                    <a:lnTo>
                      <a:pt x="26519" y="5336"/>
                    </a:lnTo>
                    <a:lnTo>
                      <a:pt x="27435" y="5444"/>
                    </a:lnTo>
                    <a:lnTo>
                      <a:pt x="28783" y="4420"/>
                    </a:lnTo>
                    <a:lnTo>
                      <a:pt x="29753" y="4527"/>
                    </a:lnTo>
                    <a:lnTo>
                      <a:pt x="29915" y="6198"/>
                    </a:lnTo>
                    <a:lnTo>
                      <a:pt x="26465" y="6899"/>
                    </a:lnTo>
                    <a:lnTo>
                      <a:pt x="11157" y="16062"/>
                    </a:lnTo>
                    <a:lnTo>
                      <a:pt x="10295" y="18649"/>
                    </a:lnTo>
                    <a:lnTo>
                      <a:pt x="10295" y="19889"/>
                    </a:lnTo>
                    <a:lnTo>
                      <a:pt x="2803" y="15846"/>
                    </a:lnTo>
                    <a:lnTo>
                      <a:pt x="1347" y="14876"/>
                    </a:lnTo>
                    <a:lnTo>
                      <a:pt x="0" y="14607"/>
                    </a:lnTo>
                    <a:lnTo>
                      <a:pt x="916" y="11642"/>
                    </a:lnTo>
                    <a:lnTo>
                      <a:pt x="1725" y="388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grpSp>
            <p:nvGrpSpPr>
              <p:cNvPr id="875" name="Google Shape;875;p25"/>
              <p:cNvGrpSpPr/>
              <p:nvPr/>
            </p:nvGrpSpPr>
            <p:grpSpPr>
              <a:xfrm>
                <a:off x="1397225" y="1637375"/>
                <a:ext cx="1398775" cy="1228250"/>
                <a:chOff x="1397225" y="1637375"/>
                <a:chExt cx="1398775" cy="1228250"/>
              </a:xfrm>
            </p:grpSpPr>
            <p:sp>
              <p:nvSpPr>
                <p:cNvPr id="876" name="Google Shape;876;p25"/>
                <p:cNvSpPr/>
                <p:nvPr/>
              </p:nvSpPr>
              <p:spPr>
                <a:xfrm>
                  <a:off x="1397225" y="1637375"/>
                  <a:ext cx="692600" cy="594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704" h="23770" extrusionOk="0">
                      <a:moveTo>
                        <a:pt x="14864" y="15547"/>
                      </a:moveTo>
                      <a:lnTo>
                        <a:pt x="14836" y="15589"/>
                      </a:lnTo>
                      <a:lnTo>
                        <a:pt x="14836" y="15568"/>
                      </a:lnTo>
                      <a:lnTo>
                        <a:pt x="14864" y="15547"/>
                      </a:lnTo>
                      <a:close/>
                      <a:moveTo>
                        <a:pt x="19460" y="16760"/>
                      </a:moveTo>
                      <a:lnTo>
                        <a:pt x="19523" y="16823"/>
                      </a:lnTo>
                      <a:lnTo>
                        <a:pt x="19460" y="16844"/>
                      </a:lnTo>
                      <a:lnTo>
                        <a:pt x="19460" y="16760"/>
                      </a:lnTo>
                      <a:close/>
                      <a:moveTo>
                        <a:pt x="23686" y="18497"/>
                      </a:moveTo>
                      <a:lnTo>
                        <a:pt x="23624" y="18644"/>
                      </a:lnTo>
                      <a:lnTo>
                        <a:pt x="23561" y="18853"/>
                      </a:lnTo>
                      <a:lnTo>
                        <a:pt x="23582" y="19020"/>
                      </a:lnTo>
                      <a:lnTo>
                        <a:pt x="23477" y="19229"/>
                      </a:lnTo>
                      <a:lnTo>
                        <a:pt x="23477" y="19355"/>
                      </a:lnTo>
                      <a:lnTo>
                        <a:pt x="23519" y="19439"/>
                      </a:lnTo>
                      <a:lnTo>
                        <a:pt x="23393" y="19355"/>
                      </a:lnTo>
                      <a:lnTo>
                        <a:pt x="23393" y="19543"/>
                      </a:lnTo>
                      <a:lnTo>
                        <a:pt x="23393" y="19564"/>
                      </a:lnTo>
                      <a:cubicBezTo>
                        <a:pt x="23352" y="19648"/>
                        <a:pt x="23310" y="19753"/>
                        <a:pt x="23310" y="19836"/>
                      </a:cubicBezTo>
                      <a:lnTo>
                        <a:pt x="23310" y="19962"/>
                      </a:lnTo>
                      <a:lnTo>
                        <a:pt x="23289" y="19941"/>
                      </a:lnTo>
                      <a:lnTo>
                        <a:pt x="23289" y="19836"/>
                      </a:lnTo>
                      <a:lnTo>
                        <a:pt x="23258" y="19791"/>
                      </a:lnTo>
                      <a:lnTo>
                        <a:pt x="23268" y="19773"/>
                      </a:lnTo>
                      <a:lnTo>
                        <a:pt x="23268" y="19627"/>
                      </a:lnTo>
                      <a:lnTo>
                        <a:pt x="23331" y="19543"/>
                      </a:lnTo>
                      <a:lnTo>
                        <a:pt x="23352" y="19250"/>
                      </a:lnTo>
                      <a:lnTo>
                        <a:pt x="23435" y="19020"/>
                      </a:lnTo>
                      <a:lnTo>
                        <a:pt x="23435" y="18790"/>
                      </a:lnTo>
                      <a:lnTo>
                        <a:pt x="23414" y="18623"/>
                      </a:lnTo>
                      <a:lnTo>
                        <a:pt x="23352" y="18539"/>
                      </a:lnTo>
                      <a:lnTo>
                        <a:pt x="23352" y="18518"/>
                      </a:lnTo>
                      <a:lnTo>
                        <a:pt x="23414" y="18539"/>
                      </a:lnTo>
                      <a:lnTo>
                        <a:pt x="23456" y="18685"/>
                      </a:lnTo>
                      <a:lnTo>
                        <a:pt x="23519" y="18706"/>
                      </a:lnTo>
                      <a:lnTo>
                        <a:pt x="23561" y="18581"/>
                      </a:lnTo>
                      <a:lnTo>
                        <a:pt x="23686" y="18497"/>
                      </a:lnTo>
                      <a:close/>
                      <a:moveTo>
                        <a:pt x="23204" y="19889"/>
                      </a:moveTo>
                      <a:lnTo>
                        <a:pt x="23184" y="19941"/>
                      </a:lnTo>
                      <a:lnTo>
                        <a:pt x="23142" y="20297"/>
                      </a:lnTo>
                      <a:lnTo>
                        <a:pt x="23038" y="20464"/>
                      </a:lnTo>
                      <a:lnTo>
                        <a:pt x="23017" y="20631"/>
                      </a:lnTo>
                      <a:lnTo>
                        <a:pt x="23121" y="20694"/>
                      </a:lnTo>
                      <a:lnTo>
                        <a:pt x="23080" y="20778"/>
                      </a:lnTo>
                      <a:lnTo>
                        <a:pt x="23121" y="20841"/>
                      </a:lnTo>
                      <a:lnTo>
                        <a:pt x="22996" y="20841"/>
                      </a:lnTo>
                      <a:lnTo>
                        <a:pt x="22912" y="20924"/>
                      </a:lnTo>
                      <a:lnTo>
                        <a:pt x="22912" y="21050"/>
                      </a:lnTo>
                      <a:cubicBezTo>
                        <a:pt x="22891" y="21050"/>
                        <a:pt x="22870" y="21092"/>
                        <a:pt x="22870" y="21134"/>
                      </a:cubicBezTo>
                      <a:lnTo>
                        <a:pt x="22870" y="21154"/>
                      </a:lnTo>
                      <a:lnTo>
                        <a:pt x="22847" y="21178"/>
                      </a:lnTo>
                      <a:lnTo>
                        <a:pt x="22847" y="21178"/>
                      </a:lnTo>
                      <a:lnTo>
                        <a:pt x="22849" y="21154"/>
                      </a:lnTo>
                      <a:lnTo>
                        <a:pt x="22849" y="20945"/>
                      </a:lnTo>
                      <a:lnTo>
                        <a:pt x="22828" y="20882"/>
                      </a:lnTo>
                      <a:cubicBezTo>
                        <a:pt x="22828" y="20820"/>
                        <a:pt x="22849" y="20778"/>
                        <a:pt x="22849" y="20736"/>
                      </a:cubicBezTo>
                      <a:lnTo>
                        <a:pt x="22891" y="20778"/>
                      </a:lnTo>
                      <a:lnTo>
                        <a:pt x="22954" y="20778"/>
                      </a:lnTo>
                      <a:lnTo>
                        <a:pt x="22954" y="20610"/>
                      </a:lnTo>
                      <a:lnTo>
                        <a:pt x="23017" y="20569"/>
                      </a:lnTo>
                      <a:lnTo>
                        <a:pt x="22954" y="20485"/>
                      </a:lnTo>
                      <a:lnTo>
                        <a:pt x="22828" y="20464"/>
                      </a:lnTo>
                      <a:lnTo>
                        <a:pt x="22828" y="20380"/>
                      </a:lnTo>
                      <a:lnTo>
                        <a:pt x="22703" y="20150"/>
                      </a:lnTo>
                      <a:lnTo>
                        <a:pt x="22703" y="20108"/>
                      </a:lnTo>
                      <a:lnTo>
                        <a:pt x="22828" y="20255"/>
                      </a:lnTo>
                      <a:lnTo>
                        <a:pt x="22912" y="20380"/>
                      </a:lnTo>
                      <a:lnTo>
                        <a:pt x="22996" y="20401"/>
                      </a:lnTo>
                      <a:lnTo>
                        <a:pt x="23038" y="20359"/>
                      </a:lnTo>
                      <a:lnTo>
                        <a:pt x="23017" y="20276"/>
                      </a:lnTo>
                      <a:lnTo>
                        <a:pt x="23121" y="20255"/>
                      </a:lnTo>
                      <a:lnTo>
                        <a:pt x="23121" y="20171"/>
                      </a:lnTo>
                      <a:lnTo>
                        <a:pt x="23059" y="20108"/>
                      </a:lnTo>
                      <a:cubicBezTo>
                        <a:pt x="23101" y="20066"/>
                        <a:pt x="23121" y="19983"/>
                        <a:pt x="23142" y="19941"/>
                      </a:cubicBezTo>
                      <a:lnTo>
                        <a:pt x="23163" y="19962"/>
                      </a:lnTo>
                      <a:lnTo>
                        <a:pt x="23204" y="19889"/>
                      </a:lnTo>
                      <a:close/>
                      <a:moveTo>
                        <a:pt x="23519" y="19836"/>
                      </a:moveTo>
                      <a:lnTo>
                        <a:pt x="23540" y="19962"/>
                      </a:lnTo>
                      <a:lnTo>
                        <a:pt x="23582" y="19962"/>
                      </a:lnTo>
                      <a:lnTo>
                        <a:pt x="23582" y="20087"/>
                      </a:lnTo>
                      <a:lnTo>
                        <a:pt x="23665" y="20171"/>
                      </a:lnTo>
                      <a:lnTo>
                        <a:pt x="23728" y="20108"/>
                      </a:lnTo>
                      <a:lnTo>
                        <a:pt x="23770" y="20150"/>
                      </a:lnTo>
                      <a:lnTo>
                        <a:pt x="23875" y="20087"/>
                      </a:lnTo>
                      <a:lnTo>
                        <a:pt x="24021" y="20087"/>
                      </a:lnTo>
                      <a:lnTo>
                        <a:pt x="24021" y="20108"/>
                      </a:lnTo>
                      <a:lnTo>
                        <a:pt x="23854" y="20213"/>
                      </a:lnTo>
                      <a:lnTo>
                        <a:pt x="23812" y="20255"/>
                      </a:lnTo>
                      <a:lnTo>
                        <a:pt x="23812" y="20297"/>
                      </a:lnTo>
                      <a:lnTo>
                        <a:pt x="23875" y="20359"/>
                      </a:lnTo>
                      <a:lnTo>
                        <a:pt x="23854" y="20401"/>
                      </a:lnTo>
                      <a:lnTo>
                        <a:pt x="23770" y="20401"/>
                      </a:lnTo>
                      <a:lnTo>
                        <a:pt x="23770" y="20464"/>
                      </a:lnTo>
                      <a:lnTo>
                        <a:pt x="23854" y="20590"/>
                      </a:lnTo>
                      <a:lnTo>
                        <a:pt x="23854" y="20694"/>
                      </a:lnTo>
                      <a:lnTo>
                        <a:pt x="23812" y="20715"/>
                      </a:lnTo>
                      <a:lnTo>
                        <a:pt x="23728" y="20631"/>
                      </a:lnTo>
                      <a:lnTo>
                        <a:pt x="23665" y="20548"/>
                      </a:lnTo>
                      <a:lnTo>
                        <a:pt x="23645" y="20610"/>
                      </a:lnTo>
                      <a:lnTo>
                        <a:pt x="23665" y="20694"/>
                      </a:lnTo>
                      <a:lnTo>
                        <a:pt x="23624" y="20757"/>
                      </a:lnTo>
                      <a:lnTo>
                        <a:pt x="23624" y="20903"/>
                      </a:lnTo>
                      <a:lnTo>
                        <a:pt x="23645" y="20924"/>
                      </a:lnTo>
                      <a:cubicBezTo>
                        <a:pt x="23629" y="20919"/>
                        <a:pt x="23614" y="20916"/>
                        <a:pt x="23601" y="20916"/>
                      </a:cubicBezTo>
                      <a:cubicBezTo>
                        <a:pt x="23562" y="20916"/>
                        <a:pt x="23535" y="20940"/>
                        <a:pt x="23519" y="20987"/>
                      </a:cubicBezTo>
                      <a:cubicBezTo>
                        <a:pt x="23456" y="21071"/>
                        <a:pt x="23414" y="21154"/>
                        <a:pt x="23373" y="21259"/>
                      </a:cubicBezTo>
                      <a:lnTo>
                        <a:pt x="23268" y="21154"/>
                      </a:lnTo>
                      <a:lnTo>
                        <a:pt x="23121" y="21154"/>
                      </a:lnTo>
                      <a:lnTo>
                        <a:pt x="23121" y="21238"/>
                      </a:lnTo>
                      <a:lnTo>
                        <a:pt x="23163" y="21322"/>
                      </a:lnTo>
                      <a:lnTo>
                        <a:pt x="23142" y="21426"/>
                      </a:lnTo>
                      <a:lnTo>
                        <a:pt x="23247" y="21468"/>
                      </a:lnTo>
                      <a:lnTo>
                        <a:pt x="23205" y="21552"/>
                      </a:lnTo>
                      <a:lnTo>
                        <a:pt x="23121" y="21552"/>
                      </a:lnTo>
                      <a:lnTo>
                        <a:pt x="23101" y="21531"/>
                      </a:lnTo>
                      <a:lnTo>
                        <a:pt x="23038" y="21615"/>
                      </a:lnTo>
                      <a:lnTo>
                        <a:pt x="23038" y="21531"/>
                      </a:lnTo>
                      <a:lnTo>
                        <a:pt x="23101" y="21447"/>
                      </a:lnTo>
                      <a:lnTo>
                        <a:pt x="22996" y="21322"/>
                      </a:lnTo>
                      <a:cubicBezTo>
                        <a:pt x="22996" y="21259"/>
                        <a:pt x="22996" y="21196"/>
                        <a:pt x="23017" y="21134"/>
                      </a:cubicBezTo>
                      <a:lnTo>
                        <a:pt x="23163" y="21050"/>
                      </a:lnTo>
                      <a:lnTo>
                        <a:pt x="23205" y="20882"/>
                      </a:lnTo>
                      <a:lnTo>
                        <a:pt x="23268" y="20903"/>
                      </a:lnTo>
                      <a:lnTo>
                        <a:pt x="23331" y="20841"/>
                      </a:lnTo>
                      <a:lnTo>
                        <a:pt x="23331" y="20736"/>
                      </a:lnTo>
                      <a:lnTo>
                        <a:pt x="23352" y="20673"/>
                      </a:lnTo>
                      <a:lnTo>
                        <a:pt x="23352" y="20276"/>
                      </a:lnTo>
                      <a:lnTo>
                        <a:pt x="23373" y="20171"/>
                      </a:lnTo>
                      <a:lnTo>
                        <a:pt x="23435" y="20401"/>
                      </a:lnTo>
                      <a:lnTo>
                        <a:pt x="23414" y="20673"/>
                      </a:lnTo>
                      <a:lnTo>
                        <a:pt x="23456" y="20694"/>
                      </a:lnTo>
                      <a:lnTo>
                        <a:pt x="23540" y="20527"/>
                      </a:lnTo>
                      <a:lnTo>
                        <a:pt x="23519" y="20108"/>
                      </a:lnTo>
                      <a:lnTo>
                        <a:pt x="23435" y="20004"/>
                      </a:lnTo>
                      <a:cubicBezTo>
                        <a:pt x="23456" y="19983"/>
                        <a:pt x="23456" y="19941"/>
                        <a:pt x="23498" y="19899"/>
                      </a:cubicBezTo>
                      <a:cubicBezTo>
                        <a:pt x="23519" y="19878"/>
                        <a:pt x="23519" y="19857"/>
                        <a:pt x="23519" y="19836"/>
                      </a:cubicBezTo>
                      <a:close/>
                      <a:moveTo>
                        <a:pt x="22808" y="1"/>
                      </a:moveTo>
                      <a:lnTo>
                        <a:pt x="22598" y="105"/>
                      </a:lnTo>
                      <a:lnTo>
                        <a:pt x="22556" y="168"/>
                      </a:lnTo>
                      <a:lnTo>
                        <a:pt x="22389" y="168"/>
                      </a:lnTo>
                      <a:lnTo>
                        <a:pt x="22264" y="231"/>
                      </a:lnTo>
                      <a:lnTo>
                        <a:pt x="22033" y="440"/>
                      </a:lnTo>
                      <a:lnTo>
                        <a:pt x="21866" y="503"/>
                      </a:lnTo>
                      <a:lnTo>
                        <a:pt x="21615" y="503"/>
                      </a:lnTo>
                      <a:lnTo>
                        <a:pt x="21448" y="398"/>
                      </a:lnTo>
                      <a:lnTo>
                        <a:pt x="21406" y="335"/>
                      </a:lnTo>
                      <a:lnTo>
                        <a:pt x="21406" y="398"/>
                      </a:lnTo>
                      <a:lnTo>
                        <a:pt x="21322" y="398"/>
                      </a:lnTo>
                      <a:lnTo>
                        <a:pt x="21217" y="294"/>
                      </a:lnTo>
                      <a:lnTo>
                        <a:pt x="21113" y="335"/>
                      </a:lnTo>
                      <a:lnTo>
                        <a:pt x="21092" y="419"/>
                      </a:lnTo>
                      <a:lnTo>
                        <a:pt x="21029" y="419"/>
                      </a:lnTo>
                      <a:lnTo>
                        <a:pt x="21008" y="335"/>
                      </a:lnTo>
                      <a:lnTo>
                        <a:pt x="21029" y="273"/>
                      </a:lnTo>
                      <a:lnTo>
                        <a:pt x="21134" y="210"/>
                      </a:lnTo>
                      <a:lnTo>
                        <a:pt x="21092" y="168"/>
                      </a:lnTo>
                      <a:lnTo>
                        <a:pt x="20945" y="210"/>
                      </a:lnTo>
                      <a:lnTo>
                        <a:pt x="20736" y="315"/>
                      </a:lnTo>
                      <a:lnTo>
                        <a:pt x="20590" y="398"/>
                      </a:lnTo>
                      <a:lnTo>
                        <a:pt x="20527" y="524"/>
                      </a:lnTo>
                      <a:lnTo>
                        <a:pt x="20569" y="628"/>
                      </a:lnTo>
                      <a:lnTo>
                        <a:pt x="20694" y="649"/>
                      </a:lnTo>
                      <a:lnTo>
                        <a:pt x="20611" y="733"/>
                      </a:lnTo>
                      <a:lnTo>
                        <a:pt x="20255" y="733"/>
                      </a:lnTo>
                      <a:lnTo>
                        <a:pt x="20088" y="859"/>
                      </a:lnTo>
                      <a:lnTo>
                        <a:pt x="19983" y="1131"/>
                      </a:lnTo>
                      <a:lnTo>
                        <a:pt x="19941" y="1319"/>
                      </a:lnTo>
                      <a:lnTo>
                        <a:pt x="19878" y="1319"/>
                      </a:lnTo>
                      <a:lnTo>
                        <a:pt x="19857" y="1256"/>
                      </a:lnTo>
                      <a:lnTo>
                        <a:pt x="19878" y="1068"/>
                      </a:lnTo>
                      <a:lnTo>
                        <a:pt x="20025" y="817"/>
                      </a:lnTo>
                      <a:lnTo>
                        <a:pt x="20025" y="733"/>
                      </a:lnTo>
                      <a:lnTo>
                        <a:pt x="19983" y="733"/>
                      </a:lnTo>
                      <a:lnTo>
                        <a:pt x="19732" y="1047"/>
                      </a:lnTo>
                      <a:lnTo>
                        <a:pt x="19585" y="1047"/>
                      </a:lnTo>
                      <a:lnTo>
                        <a:pt x="19523" y="1026"/>
                      </a:lnTo>
                      <a:lnTo>
                        <a:pt x="19439" y="921"/>
                      </a:lnTo>
                      <a:lnTo>
                        <a:pt x="19313" y="900"/>
                      </a:lnTo>
                      <a:lnTo>
                        <a:pt x="19230" y="900"/>
                      </a:lnTo>
                      <a:lnTo>
                        <a:pt x="19230" y="942"/>
                      </a:lnTo>
                      <a:lnTo>
                        <a:pt x="19418" y="1026"/>
                      </a:lnTo>
                      <a:lnTo>
                        <a:pt x="19460" y="1110"/>
                      </a:lnTo>
                      <a:lnTo>
                        <a:pt x="19418" y="1131"/>
                      </a:lnTo>
                      <a:lnTo>
                        <a:pt x="19251" y="1068"/>
                      </a:lnTo>
                      <a:lnTo>
                        <a:pt x="19062" y="1047"/>
                      </a:lnTo>
                      <a:lnTo>
                        <a:pt x="18832" y="1151"/>
                      </a:lnTo>
                      <a:lnTo>
                        <a:pt x="18539" y="1423"/>
                      </a:lnTo>
                      <a:lnTo>
                        <a:pt x="18204" y="1570"/>
                      </a:lnTo>
                      <a:lnTo>
                        <a:pt x="17974" y="1758"/>
                      </a:lnTo>
                      <a:lnTo>
                        <a:pt x="17744" y="1967"/>
                      </a:lnTo>
                      <a:lnTo>
                        <a:pt x="17451" y="2219"/>
                      </a:lnTo>
                      <a:lnTo>
                        <a:pt x="17263" y="2302"/>
                      </a:lnTo>
                      <a:lnTo>
                        <a:pt x="17158" y="2323"/>
                      </a:lnTo>
                      <a:lnTo>
                        <a:pt x="17012" y="2428"/>
                      </a:lnTo>
                      <a:lnTo>
                        <a:pt x="16865" y="2428"/>
                      </a:lnTo>
                      <a:lnTo>
                        <a:pt x="16698" y="2574"/>
                      </a:lnTo>
                      <a:lnTo>
                        <a:pt x="16510" y="2574"/>
                      </a:lnTo>
                      <a:lnTo>
                        <a:pt x="16426" y="2491"/>
                      </a:lnTo>
                      <a:lnTo>
                        <a:pt x="16238" y="2470"/>
                      </a:lnTo>
                      <a:lnTo>
                        <a:pt x="16091" y="2365"/>
                      </a:lnTo>
                      <a:lnTo>
                        <a:pt x="15986" y="2302"/>
                      </a:lnTo>
                      <a:lnTo>
                        <a:pt x="15798" y="2219"/>
                      </a:lnTo>
                      <a:lnTo>
                        <a:pt x="15714" y="2260"/>
                      </a:lnTo>
                      <a:lnTo>
                        <a:pt x="15589" y="2386"/>
                      </a:lnTo>
                      <a:lnTo>
                        <a:pt x="15380" y="2595"/>
                      </a:lnTo>
                      <a:lnTo>
                        <a:pt x="15338" y="2721"/>
                      </a:lnTo>
                      <a:lnTo>
                        <a:pt x="15233" y="2825"/>
                      </a:lnTo>
                      <a:lnTo>
                        <a:pt x="15170" y="2951"/>
                      </a:lnTo>
                      <a:lnTo>
                        <a:pt x="15087" y="2951"/>
                      </a:lnTo>
                      <a:lnTo>
                        <a:pt x="15024" y="2909"/>
                      </a:lnTo>
                      <a:lnTo>
                        <a:pt x="14940" y="2951"/>
                      </a:lnTo>
                      <a:lnTo>
                        <a:pt x="15045" y="3202"/>
                      </a:lnTo>
                      <a:lnTo>
                        <a:pt x="15170" y="3683"/>
                      </a:lnTo>
                      <a:lnTo>
                        <a:pt x="15296" y="4081"/>
                      </a:lnTo>
                      <a:lnTo>
                        <a:pt x="15359" y="4416"/>
                      </a:lnTo>
                      <a:lnTo>
                        <a:pt x="15338" y="4729"/>
                      </a:lnTo>
                      <a:lnTo>
                        <a:pt x="15191" y="4980"/>
                      </a:lnTo>
                      <a:lnTo>
                        <a:pt x="15087" y="5127"/>
                      </a:lnTo>
                      <a:lnTo>
                        <a:pt x="15087" y="5190"/>
                      </a:lnTo>
                      <a:lnTo>
                        <a:pt x="15296" y="5441"/>
                      </a:lnTo>
                      <a:lnTo>
                        <a:pt x="15442" y="5504"/>
                      </a:lnTo>
                      <a:lnTo>
                        <a:pt x="15442" y="5357"/>
                      </a:lnTo>
                      <a:lnTo>
                        <a:pt x="15484" y="5420"/>
                      </a:lnTo>
                      <a:lnTo>
                        <a:pt x="15589" y="5357"/>
                      </a:lnTo>
                      <a:lnTo>
                        <a:pt x="15673" y="5357"/>
                      </a:lnTo>
                      <a:lnTo>
                        <a:pt x="15589" y="5441"/>
                      </a:lnTo>
                      <a:lnTo>
                        <a:pt x="15589" y="5525"/>
                      </a:lnTo>
                      <a:lnTo>
                        <a:pt x="15882" y="5755"/>
                      </a:lnTo>
                      <a:lnTo>
                        <a:pt x="15798" y="5817"/>
                      </a:lnTo>
                      <a:lnTo>
                        <a:pt x="15673" y="5776"/>
                      </a:lnTo>
                      <a:lnTo>
                        <a:pt x="15652" y="5859"/>
                      </a:lnTo>
                      <a:lnTo>
                        <a:pt x="15610" y="6152"/>
                      </a:lnTo>
                      <a:lnTo>
                        <a:pt x="15610" y="6278"/>
                      </a:lnTo>
                      <a:lnTo>
                        <a:pt x="15673" y="6341"/>
                      </a:lnTo>
                      <a:lnTo>
                        <a:pt x="15756" y="6257"/>
                      </a:lnTo>
                      <a:lnTo>
                        <a:pt x="15882" y="6236"/>
                      </a:lnTo>
                      <a:lnTo>
                        <a:pt x="15986" y="6278"/>
                      </a:lnTo>
                      <a:lnTo>
                        <a:pt x="16028" y="6361"/>
                      </a:lnTo>
                      <a:lnTo>
                        <a:pt x="16196" y="6299"/>
                      </a:lnTo>
                      <a:lnTo>
                        <a:pt x="16384" y="6361"/>
                      </a:lnTo>
                      <a:lnTo>
                        <a:pt x="16530" y="6445"/>
                      </a:lnTo>
                      <a:lnTo>
                        <a:pt x="16384" y="6508"/>
                      </a:lnTo>
                      <a:lnTo>
                        <a:pt x="16405" y="6654"/>
                      </a:lnTo>
                      <a:lnTo>
                        <a:pt x="16384" y="6759"/>
                      </a:lnTo>
                      <a:lnTo>
                        <a:pt x="16196" y="6780"/>
                      </a:lnTo>
                      <a:lnTo>
                        <a:pt x="16217" y="6696"/>
                      </a:lnTo>
                      <a:lnTo>
                        <a:pt x="16112" y="6613"/>
                      </a:lnTo>
                      <a:lnTo>
                        <a:pt x="16028" y="6675"/>
                      </a:lnTo>
                      <a:lnTo>
                        <a:pt x="15882" y="6654"/>
                      </a:lnTo>
                      <a:lnTo>
                        <a:pt x="15819" y="6592"/>
                      </a:lnTo>
                      <a:lnTo>
                        <a:pt x="15777" y="6445"/>
                      </a:lnTo>
                      <a:lnTo>
                        <a:pt x="15673" y="6403"/>
                      </a:lnTo>
                      <a:lnTo>
                        <a:pt x="15610" y="6403"/>
                      </a:lnTo>
                      <a:lnTo>
                        <a:pt x="15484" y="6299"/>
                      </a:lnTo>
                      <a:lnTo>
                        <a:pt x="15505" y="6131"/>
                      </a:lnTo>
                      <a:lnTo>
                        <a:pt x="15652" y="5776"/>
                      </a:lnTo>
                      <a:lnTo>
                        <a:pt x="15610" y="5671"/>
                      </a:lnTo>
                      <a:lnTo>
                        <a:pt x="15568" y="5671"/>
                      </a:lnTo>
                      <a:lnTo>
                        <a:pt x="15463" y="5776"/>
                      </a:lnTo>
                      <a:lnTo>
                        <a:pt x="15463" y="6131"/>
                      </a:lnTo>
                      <a:lnTo>
                        <a:pt x="15401" y="6341"/>
                      </a:lnTo>
                      <a:lnTo>
                        <a:pt x="15296" y="6445"/>
                      </a:lnTo>
                      <a:lnTo>
                        <a:pt x="15296" y="6508"/>
                      </a:lnTo>
                      <a:lnTo>
                        <a:pt x="15380" y="6382"/>
                      </a:lnTo>
                      <a:lnTo>
                        <a:pt x="15463" y="6382"/>
                      </a:lnTo>
                      <a:lnTo>
                        <a:pt x="15505" y="6445"/>
                      </a:lnTo>
                      <a:lnTo>
                        <a:pt x="15652" y="6445"/>
                      </a:lnTo>
                      <a:lnTo>
                        <a:pt x="15694" y="6571"/>
                      </a:lnTo>
                      <a:lnTo>
                        <a:pt x="15694" y="6780"/>
                      </a:lnTo>
                      <a:lnTo>
                        <a:pt x="15589" y="6905"/>
                      </a:lnTo>
                      <a:lnTo>
                        <a:pt x="15442" y="6968"/>
                      </a:lnTo>
                      <a:lnTo>
                        <a:pt x="15442" y="6968"/>
                      </a:lnTo>
                      <a:lnTo>
                        <a:pt x="15589" y="6780"/>
                      </a:lnTo>
                      <a:lnTo>
                        <a:pt x="15589" y="6696"/>
                      </a:lnTo>
                      <a:lnTo>
                        <a:pt x="15505" y="6675"/>
                      </a:lnTo>
                      <a:lnTo>
                        <a:pt x="15463" y="6613"/>
                      </a:lnTo>
                      <a:lnTo>
                        <a:pt x="15380" y="6675"/>
                      </a:lnTo>
                      <a:lnTo>
                        <a:pt x="15191" y="6801"/>
                      </a:lnTo>
                      <a:lnTo>
                        <a:pt x="15191" y="6905"/>
                      </a:lnTo>
                      <a:lnTo>
                        <a:pt x="15087" y="6926"/>
                      </a:lnTo>
                      <a:lnTo>
                        <a:pt x="14982" y="6989"/>
                      </a:lnTo>
                      <a:lnTo>
                        <a:pt x="14961" y="6885"/>
                      </a:lnTo>
                      <a:lnTo>
                        <a:pt x="14898" y="6864"/>
                      </a:lnTo>
                      <a:lnTo>
                        <a:pt x="14752" y="6864"/>
                      </a:lnTo>
                      <a:lnTo>
                        <a:pt x="14668" y="6822"/>
                      </a:lnTo>
                      <a:lnTo>
                        <a:pt x="14647" y="6696"/>
                      </a:lnTo>
                      <a:lnTo>
                        <a:pt x="14564" y="6675"/>
                      </a:lnTo>
                      <a:lnTo>
                        <a:pt x="14522" y="6696"/>
                      </a:lnTo>
                      <a:lnTo>
                        <a:pt x="14417" y="6696"/>
                      </a:lnTo>
                      <a:lnTo>
                        <a:pt x="14417" y="6613"/>
                      </a:lnTo>
                      <a:lnTo>
                        <a:pt x="14334" y="6571"/>
                      </a:lnTo>
                      <a:lnTo>
                        <a:pt x="14250" y="6613"/>
                      </a:lnTo>
                      <a:lnTo>
                        <a:pt x="14208" y="6613"/>
                      </a:lnTo>
                      <a:lnTo>
                        <a:pt x="14208" y="6487"/>
                      </a:lnTo>
                      <a:lnTo>
                        <a:pt x="14145" y="6403"/>
                      </a:lnTo>
                      <a:lnTo>
                        <a:pt x="14145" y="6341"/>
                      </a:lnTo>
                      <a:lnTo>
                        <a:pt x="14250" y="6299"/>
                      </a:lnTo>
                      <a:lnTo>
                        <a:pt x="14396" y="6131"/>
                      </a:lnTo>
                      <a:lnTo>
                        <a:pt x="14459" y="6131"/>
                      </a:lnTo>
                      <a:lnTo>
                        <a:pt x="14543" y="6048"/>
                      </a:lnTo>
                      <a:lnTo>
                        <a:pt x="14543" y="5964"/>
                      </a:lnTo>
                      <a:lnTo>
                        <a:pt x="14396" y="5817"/>
                      </a:lnTo>
                      <a:lnTo>
                        <a:pt x="14313" y="5755"/>
                      </a:lnTo>
                      <a:lnTo>
                        <a:pt x="14208" y="5755"/>
                      </a:lnTo>
                      <a:lnTo>
                        <a:pt x="14020" y="5859"/>
                      </a:lnTo>
                      <a:lnTo>
                        <a:pt x="13915" y="5859"/>
                      </a:lnTo>
                      <a:lnTo>
                        <a:pt x="13810" y="5776"/>
                      </a:lnTo>
                      <a:lnTo>
                        <a:pt x="13706" y="5776"/>
                      </a:lnTo>
                      <a:lnTo>
                        <a:pt x="13371" y="5922"/>
                      </a:lnTo>
                      <a:lnTo>
                        <a:pt x="13329" y="5964"/>
                      </a:lnTo>
                      <a:lnTo>
                        <a:pt x="13392" y="6027"/>
                      </a:lnTo>
                      <a:lnTo>
                        <a:pt x="13517" y="6131"/>
                      </a:lnTo>
                      <a:lnTo>
                        <a:pt x="13497" y="6152"/>
                      </a:lnTo>
                      <a:lnTo>
                        <a:pt x="13392" y="6131"/>
                      </a:lnTo>
                      <a:lnTo>
                        <a:pt x="13287" y="6131"/>
                      </a:lnTo>
                      <a:lnTo>
                        <a:pt x="13225" y="6069"/>
                      </a:lnTo>
                      <a:lnTo>
                        <a:pt x="13120" y="6048"/>
                      </a:lnTo>
                      <a:lnTo>
                        <a:pt x="12911" y="6027"/>
                      </a:lnTo>
                      <a:lnTo>
                        <a:pt x="12701" y="6048"/>
                      </a:lnTo>
                      <a:lnTo>
                        <a:pt x="12639" y="6089"/>
                      </a:lnTo>
                      <a:lnTo>
                        <a:pt x="12639" y="6152"/>
                      </a:lnTo>
                      <a:lnTo>
                        <a:pt x="12534" y="6152"/>
                      </a:lnTo>
                      <a:lnTo>
                        <a:pt x="12492" y="6131"/>
                      </a:lnTo>
                      <a:lnTo>
                        <a:pt x="12429" y="6131"/>
                      </a:lnTo>
                      <a:lnTo>
                        <a:pt x="12262" y="6236"/>
                      </a:lnTo>
                      <a:lnTo>
                        <a:pt x="12262" y="6278"/>
                      </a:lnTo>
                      <a:lnTo>
                        <a:pt x="12178" y="6299"/>
                      </a:lnTo>
                      <a:lnTo>
                        <a:pt x="12011" y="6382"/>
                      </a:lnTo>
                      <a:lnTo>
                        <a:pt x="11865" y="6466"/>
                      </a:lnTo>
                      <a:lnTo>
                        <a:pt x="11802" y="6466"/>
                      </a:lnTo>
                      <a:lnTo>
                        <a:pt x="11823" y="6403"/>
                      </a:lnTo>
                      <a:lnTo>
                        <a:pt x="11844" y="6341"/>
                      </a:lnTo>
                      <a:lnTo>
                        <a:pt x="11739" y="6382"/>
                      </a:lnTo>
                      <a:lnTo>
                        <a:pt x="11634" y="6508"/>
                      </a:lnTo>
                      <a:lnTo>
                        <a:pt x="11634" y="6571"/>
                      </a:lnTo>
                      <a:lnTo>
                        <a:pt x="11802" y="6759"/>
                      </a:lnTo>
                      <a:lnTo>
                        <a:pt x="11948" y="6989"/>
                      </a:lnTo>
                      <a:lnTo>
                        <a:pt x="12116" y="7031"/>
                      </a:lnTo>
                      <a:lnTo>
                        <a:pt x="12241" y="7198"/>
                      </a:lnTo>
                      <a:lnTo>
                        <a:pt x="12367" y="7282"/>
                      </a:lnTo>
                      <a:lnTo>
                        <a:pt x="12429" y="7408"/>
                      </a:lnTo>
                      <a:lnTo>
                        <a:pt x="12534" y="7429"/>
                      </a:lnTo>
                      <a:lnTo>
                        <a:pt x="12660" y="7512"/>
                      </a:lnTo>
                      <a:lnTo>
                        <a:pt x="12597" y="7533"/>
                      </a:lnTo>
                      <a:lnTo>
                        <a:pt x="12429" y="7533"/>
                      </a:lnTo>
                      <a:lnTo>
                        <a:pt x="12388" y="7429"/>
                      </a:lnTo>
                      <a:lnTo>
                        <a:pt x="12262" y="7324"/>
                      </a:lnTo>
                      <a:lnTo>
                        <a:pt x="12178" y="7282"/>
                      </a:lnTo>
                      <a:lnTo>
                        <a:pt x="12137" y="7282"/>
                      </a:lnTo>
                      <a:lnTo>
                        <a:pt x="12011" y="7408"/>
                      </a:lnTo>
                      <a:lnTo>
                        <a:pt x="11885" y="7408"/>
                      </a:lnTo>
                      <a:lnTo>
                        <a:pt x="11802" y="7303"/>
                      </a:lnTo>
                      <a:lnTo>
                        <a:pt x="11906" y="7198"/>
                      </a:lnTo>
                      <a:lnTo>
                        <a:pt x="11906" y="7136"/>
                      </a:lnTo>
                      <a:lnTo>
                        <a:pt x="11823" y="7136"/>
                      </a:lnTo>
                      <a:lnTo>
                        <a:pt x="11739" y="7282"/>
                      </a:lnTo>
                      <a:lnTo>
                        <a:pt x="11781" y="7512"/>
                      </a:lnTo>
                      <a:lnTo>
                        <a:pt x="11802" y="7554"/>
                      </a:lnTo>
                      <a:lnTo>
                        <a:pt x="11802" y="7638"/>
                      </a:lnTo>
                      <a:lnTo>
                        <a:pt x="11676" y="7742"/>
                      </a:lnTo>
                      <a:lnTo>
                        <a:pt x="11593" y="7910"/>
                      </a:lnTo>
                      <a:lnTo>
                        <a:pt x="11572" y="8056"/>
                      </a:lnTo>
                      <a:lnTo>
                        <a:pt x="11593" y="8224"/>
                      </a:lnTo>
                      <a:lnTo>
                        <a:pt x="11802" y="8454"/>
                      </a:lnTo>
                      <a:lnTo>
                        <a:pt x="11990" y="8538"/>
                      </a:lnTo>
                      <a:lnTo>
                        <a:pt x="12116" y="8663"/>
                      </a:lnTo>
                      <a:lnTo>
                        <a:pt x="12199" y="8663"/>
                      </a:lnTo>
                      <a:lnTo>
                        <a:pt x="12346" y="8558"/>
                      </a:lnTo>
                      <a:lnTo>
                        <a:pt x="12492" y="8496"/>
                      </a:lnTo>
                      <a:lnTo>
                        <a:pt x="12639" y="8579"/>
                      </a:lnTo>
                      <a:lnTo>
                        <a:pt x="12890" y="8600"/>
                      </a:lnTo>
                      <a:lnTo>
                        <a:pt x="12994" y="8684"/>
                      </a:lnTo>
                      <a:lnTo>
                        <a:pt x="13015" y="8810"/>
                      </a:lnTo>
                      <a:lnTo>
                        <a:pt x="13078" y="8851"/>
                      </a:lnTo>
                      <a:lnTo>
                        <a:pt x="13141" y="8789"/>
                      </a:lnTo>
                      <a:lnTo>
                        <a:pt x="13141" y="8642"/>
                      </a:lnTo>
                      <a:lnTo>
                        <a:pt x="13162" y="8579"/>
                      </a:lnTo>
                      <a:lnTo>
                        <a:pt x="13266" y="8642"/>
                      </a:lnTo>
                      <a:lnTo>
                        <a:pt x="13266" y="8705"/>
                      </a:lnTo>
                      <a:lnTo>
                        <a:pt x="13162" y="8851"/>
                      </a:lnTo>
                      <a:lnTo>
                        <a:pt x="13162" y="8956"/>
                      </a:lnTo>
                      <a:lnTo>
                        <a:pt x="13204" y="8956"/>
                      </a:lnTo>
                      <a:lnTo>
                        <a:pt x="13371" y="8810"/>
                      </a:lnTo>
                      <a:lnTo>
                        <a:pt x="13413" y="8747"/>
                      </a:lnTo>
                      <a:lnTo>
                        <a:pt x="13601" y="8684"/>
                      </a:lnTo>
                      <a:lnTo>
                        <a:pt x="13831" y="8538"/>
                      </a:lnTo>
                      <a:lnTo>
                        <a:pt x="13999" y="8496"/>
                      </a:lnTo>
                      <a:lnTo>
                        <a:pt x="14082" y="8391"/>
                      </a:lnTo>
                      <a:lnTo>
                        <a:pt x="14124" y="8391"/>
                      </a:lnTo>
                      <a:lnTo>
                        <a:pt x="14145" y="8475"/>
                      </a:lnTo>
                      <a:lnTo>
                        <a:pt x="14208" y="8496"/>
                      </a:lnTo>
                      <a:lnTo>
                        <a:pt x="14396" y="8370"/>
                      </a:lnTo>
                      <a:lnTo>
                        <a:pt x="14543" y="8370"/>
                      </a:lnTo>
                      <a:lnTo>
                        <a:pt x="14606" y="8328"/>
                      </a:lnTo>
                      <a:lnTo>
                        <a:pt x="14543" y="8391"/>
                      </a:lnTo>
                      <a:lnTo>
                        <a:pt x="14417" y="8475"/>
                      </a:lnTo>
                      <a:lnTo>
                        <a:pt x="14417" y="8538"/>
                      </a:lnTo>
                      <a:lnTo>
                        <a:pt x="14459" y="8558"/>
                      </a:lnTo>
                      <a:lnTo>
                        <a:pt x="14354" y="8747"/>
                      </a:lnTo>
                      <a:lnTo>
                        <a:pt x="14208" y="8768"/>
                      </a:lnTo>
                      <a:lnTo>
                        <a:pt x="14145" y="8705"/>
                      </a:lnTo>
                      <a:lnTo>
                        <a:pt x="14082" y="8705"/>
                      </a:lnTo>
                      <a:lnTo>
                        <a:pt x="13915" y="8851"/>
                      </a:lnTo>
                      <a:lnTo>
                        <a:pt x="13915" y="8872"/>
                      </a:lnTo>
                      <a:lnTo>
                        <a:pt x="14041" y="8893"/>
                      </a:lnTo>
                      <a:lnTo>
                        <a:pt x="14124" y="8977"/>
                      </a:lnTo>
                      <a:lnTo>
                        <a:pt x="14124" y="9123"/>
                      </a:lnTo>
                      <a:lnTo>
                        <a:pt x="13936" y="9333"/>
                      </a:lnTo>
                      <a:lnTo>
                        <a:pt x="13915" y="9479"/>
                      </a:lnTo>
                      <a:lnTo>
                        <a:pt x="13873" y="9542"/>
                      </a:lnTo>
                      <a:lnTo>
                        <a:pt x="13831" y="9626"/>
                      </a:lnTo>
                      <a:lnTo>
                        <a:pt x="13873" y="9688"/>
                      </a:lnTo>
                      <a:lnTo>
                        <a:pt x="13894" y="9751"/>
                      </a:lnTo>
                      <a:lnTo>
                        <a:pt x="13873" y="9856"/>
                      </a:lnTo>
                      <a:lnTo>
                        <a:pt x="13748" y="10002"/>
                      </a:lnTo>
                      <a:lnTo>
                        <a:pt x="13643" y="10065"/>
                      </a:lnTo>
                      <a:lnTo>
                        <a:pt x="13538" y="10065"/>
                      </a:lnTo>
                      <a:lnTo>
                        <a:pt x="13476" y="10128"/>
                      </a:lnTo>
                      <a:lnTo>
                        <a:pt x="13371" y="10232"/>
                      </a:lnTo>
                      <a:lnTo>
                        <a:pt x="13287" y="10253"/>
                      </a:lnTo>
                      <a:lnTo>
                        <a:pt x="13162" y="10232"/>
                      </a:lnTo>
                      <a:lnTo>
                        <a:pt x="12994" y="10128"/>
                      </a:lnTo>
                      <a:lnTo>
                        <a:pt x="12953" y="10149"/>
                      </a:lnTo>
                      <a:lnTo>
                        <a:pt x="12890" y="10107"/>
                      </a:lnTo>
                      <a:lnTo>
                        <a:pt x="12806" y="10002"/>
                      </a:lnTo>
                      <a:lnTo>
                        <a:pt x="12785" y="10023"/>
                      </a:lnTo>
                      <a:lnTo>
                        <a:pt x="12681" y="10170"/>
                      </a:lnTo>
                      <a:lnTo>
                        <a:pt x="12555" y="10253"/>
                      </a:lnTo>
                      <a:lnTo>
                        <a:pt x="12471" y="10358"/>
                      </a:lnTo>
                      <a:lnTo>
                        <a:pt x="12241" y="10442"/>
                      </a:lnTo>
                      <a:lnTo>
                        <a:pt x="12157" y="10483"/>
                      </a:lnTo>
                      <a:lnTo>
                        <a:pt x="12053" y="10483"/>
                      </a:lnTo>
                      <a:lnTo>
                        <a:pt x="11948" y="10462"/>
                      </a:lnTo>
                      <a:lnTo>
                        <a:pt x="11760" y="10462"/>
                      </a:lnTo>
                      <a:lnTo>
                        <a:pt x="11634" y="10567"/>
                      </a:lnTo>
                      <a:lnTo>
                        <a:pt x="11509" y="10567"/>
                      </a:lnTo>
                      <a:lnTo>
                        <a:pt x="11425" y="10630"/>
                      </a:lnTo>
                      <a:lnTo>
                        <a:pt x="11425" y="10755"/>
                      </a:lnTo>
                      <a:lnTo>
                        <a:pt x="11341" y="10965"/>
                      </a:lnTo>
                      <a:lnTo>
                        <a:pt x="11279" y="11048"/>
                      </a:lnTo>
                      <a:lnTo>
                        <a:pt x="11279" y="10965"/>
                      </a:lnTo>
                      <a:lnTo>
                        <a:pt x="11132" y="10839"/>
                      </a:lnTo>
                      <a:lnTo>
                        <a:pt x="10986" y="10839"/>
                      </a:lnTo>
                      <a:lnTo>
                        <a:pt x="10902" y="10860"/>
                      </a:lnTo>
                      <a:lnTo>
                        <a:pt x="10923" y="10944"/>
                      </a:lnTo>
                      <a:lnTo>
                        <a:pt x="11007" y="10986"/>
                      </a:lnTo>
                      <a:lnTo>
                        <a:pt x="10965" y="11090"/>
                      </a:lnTo>
                      <a:lnTo>
                        <a:pt x="10902" y="11090"/>
                      </a:lnTo>
                      <a:lnTo>
                        <a:pt x="10860" y="10986"/>
                      </a:lnTo>
                      <a:lnTo>
                        <a:pt x="10756" y="10881"/>
                      </a:lnTo>
                      <a:lnTo>
                        <a:pt x="10693" y="10881"/>
                      </a:lnTo>
                      <a:lnTo>
                        <a:pt x="10546" y="11048"/>
                      </a:lnTo>
                      <a:lnTo>
                        <a:pt x="10484" y="11174"/>
                      </a:lnTo>
                      <a:lnTo>
                        <a:pt x="10400" y="11195"/>
                      </a:lnTo>
                      <a:lnTo>
                        <a:pt x="10337" y="11195"/>
                      </a:lnTo>
                      <a:lnTo>
                        <a:pt x="10065" y="11425"/>
                      </a:lnTo>
                      <a:lnTo>
                        <a:pt x="10023" y="11613"/>
                      </a:lnTo>
                      <a:lnTo>
                        <a:pt x="9960" y="11634"/>
                      </a:lnTo>
                      <a:lnTo>
                        <a:pt x="9835" y="11676"/>
                      </a:lnTo>
                      <a:lnTo>
                        <a:pt x="9730" y="11613"/>
                      </a:lnTo>
                      <a:lnTo>
                        <a:pt x="9709" y="11634"/>
                      </a:lnTo>
                      <a:lnTo>
                        <a:pt x="9814" y="11781"/>
                      </a:lnTo>
                      <a:lnTo>
                        <a:pt x="9772" y="11843"/>
                      </a:lnTo>
                      <a:lnTo>
                        <a:pt x="9709" y="11843"/>
                      </a:lnTo>
                      <a:lnTo>
                        <a:pt x="9647" y="11739"/>
                      </a:lnTo>
                      <a:lnTo>
                        <a:pt x="9605" y="11739"/>
                      </a:lnTo>
                      <a:lnTo>
                        <a:pt x="9542" y="11843"/>
                      </a:lnTo>
                      <a:lnTo>
                        <a:pt x="9416" y="12011"/>
                      </a:lnTo>
                      <a:lnTo>
                        <a:pt x="9416" y="12095"/>
                      </a:lnTo>
                      <a:lnTo>
                        <a:pt x="9521" y="12241"/>
                      </a:lnTo>
                      <a:lnTo>
                        <a:pt x="9542" y="12367"/>
                      </a:lnTo>
                      <a:lnTo>
                        <a:pt x="9521" y="12471"/>
                      </a:lnTo>
                      <a:lnTo>
                        <a:pt x="9458" y="12576"/>
                      </a:lnTo>
                      <a:lnTo>
                        <a:pt x="9500" y="12680"/>
                      </a:lnTo>
                      <a:lnTo>
                        <a:pt x="9563" y="12659"/>
                      </a:lnTo>
                      <a:lnTo>
                        <a:pt x="9647" y="12576"/>
                      </a:lnTo>
                      <a:lnTo>
                        <a:pt x="9668" y="12639"/>
                      </a:lnTo>
                      <a:lnTo>
                        <a:pt x="9709" y="12785"/>
                      </a:lnTo>
                      <a:lnTo>
                        <a:pt x="9647" y="12827"/>
                      </a:lnTo>
                      <a:lnTo>
                        <a:pt x="9605" y="12869"/>
                      </a:lnTo>
                      <a:lnTo>
                        <a:pt x="9626" y="12931"/>
                      </a:lnTo>
                      <a:lnTo>
                        <a:pt x="9709" y="12931"/>
                      </a:lnTo>
                      <a:lnTo>
                        <a:pt x="9751" y="12869"/>
                      </a:lnTo>
                      <a:lnTo>
                        <a:pt x="9835" y="12869"/>
                      </a:lnTo>
                      <a:lnTo>
                        <a:pt x="9856" y="12931"/>
                      </a:lnTo>
                      <a:lnTo>
                        <a:pt x="9856" y="12973"/>
                      </a:lnTo>
                      <a:lnTo>
                        <a:pt x="9981" y="12994"/>
                      </a:lnTo>
                      <a:lnTo>
                        <a:pt x="10086" y="13057"/>
                      </a:lnTo>
                      <a:lnTo>
                        <a:pt x="10232" y="13057"/>
                      </a:lnTo>
                      <a:lnTo>
                        <a:pt x="10337" y="12973"/>
                      </a:lnTo>
                      <a:lnTo>
                        <a:pt x="10379" y="12764"/>
                      </a:lnTo>
                      <a:lnTo>
                        <a:pt x="10463" y="12680"/>
                      </a:lnTo>
                      <a:lnTo>
                        <a:pt x="10672" y="12680"/>
                      </a:lnTo>
                      <a:lnTo>
                        <a:pt x="10756" y="12639"/>
                      </a:lnTo>
                      <a:lnTo>
                        <a:pt x="10651" y="12764"/>
                      </a:lnTo>
                      <a:lnTo>
                        <a:pt x="10546" y="12764"/>
                      </a:lnTo>
                      <a:lnTo>
                        <a:pt x="10358" y="12952"/>
                      </a:lnTo>
                      <a:lnTo>
                        <a:pt x="10337" y="13057"/>
                      </a:lnTo>
                      <a:lnTo>
                        <a:pt x="10253" y="13141"/>
                      </a:lnTo>
                      <a:lnTo>
                        <a:pt x="10358" y="13266"/>
                      </a:lnTo>
                      <a:lnTo>
                        <a:pt x="10358" y="13350"/>
                      </a:lnTo>
                      <a:lnTo>
                        <a:pt x="10191" y="13392"/>
                      </a:lnTo>
                      <a:lnTo>
                        <a:pt x="10149" y="13350"/>
                      </a:lnTo>
                      <a:lnTo>
                        <a:pt x="10149" y="13266"/>
                      </a:lnTo>
                      <a:lnTo>
                        <a:pt x="10086" y="13203"/>
                      </a:lnTo>
                      <a:lnTo>
                        <a:pt x="9981" y="13203"/>
                      </a:lnTo>
                      <a:lnTo>
                        <a:pt x="9940" y="13099"/>
                      </a:lnTo>
                      <a:lnTo>
                        <a:pt x="9772" y="13078"/>
                      </a:lnTo>
                      <a:lnTo>
                        <a:pt x="9730" y="12994"/>
                      </a:lnTo>
                      <a:lnTo>
                        <a:pt x="9647" y="13078"/>
                      </a:lnTo>
                      <a:lnTo>
                        <a:pt x="9542" y="13099"/>
                      </a:lnTo>
                      <a:lnTo>
                        <a:pt x="9521" y="13203"/>
                      </a:lnTo>
                      <a:lnTo>
                        <a:pt x="9437" y="13266"/>
                      </a:lnTo>
                      <a:lnTo>
                        <a:pt x="9312" y="13245"/>
                      </a:lnTo>
                      <a:lnTo>
                        <a:pt x="9291" y="13308"/>
                      </a:lnTo>
                      <a:lnTo>
                        <a:pt x="9333" y="13413"/>
                      </a:lnTo>
                      <a:lnTo>
                        <a:pt x="9396" y="13413"/>
                      </a:lnTo>
                      <a:lnTo>
                        <a:pt x="9312" y="13496"/>
                      </a:lnTo>
                      <a:lnTo>
                        <a:pt x="9291" y="13664"/>
                      </a:lnTo>
                      <a:lnTo>
                        <a:pt x="9312" y="13768"/>
                      </a:lnTo>
                      <a:lnTo>
                        <a:pt x="9396" y="13768"/>
                      </a:lnTo>
                      <a:lnTo>
                        <a:pt x="9396" y="13936"/>
                      </a:lnTo>
                      <a:lnTo>
                        <a:pt x="9416" y="13999"/>
                      </a:lnTo>
                      <a:lnTo>
                        <a:pt x="9416" y="14082"/>
                      </a:lnTo>
                      <a:lnTo>
                        <a:pt x="9521" y="14187"/>
                      </a:lnTo>
                      <a:lnTo>
                        <a:pt x="9521" y="14229"/>
                      </a:lnTo>
                      <a:lnTo>
                        <a:pt x="9396" y="14250"/>
                      </a:lnTo>
                      <a:lnTo>
                        <a:pt x="9354" y="14312"/>
                      </a:lnTo>
                      <a:lnTo>
                        <a:pt x="9730" y="14501"/>
                      </a:lnTo>
                      <a:lnTo>
                        <a:pt x="9877" y="14501"/>
                      </a:lnTo>
                      <a:lnTo>
                        <a:pt x="10065" y="14417"/>
                      </a:lnTo>
                      <a:lnTo>
                        <a:pt x="10170" y="14396"/>
                      </a:lnTo>
                      <a:lnTo>
                        <a:pt x="10232" y="14438"/>
                      </a:lnTo>
                      <a:lnTo>
                        <a:pt x="10295" y="14438"/>
                      </a:lnTo>
                      <a:lnTo>
                        <a:pt x="10463" y="14229"/>
                      </a:lnTo>
                      <a:lnTo>
                        <a:pt x="10463" y="14124"/>
                      </a:lnTo>
                      <a:lnTo>
                        <a:pt x="10400" y="14040"/>
                      </a:lnTo>
                      <a:lnTo>
                        <a:pt x="10400" y="13999"/>
                      </a:lnTo>
                      <a:lnTo>
                        <a:pt x="10567" y="13915"/>
                      </a:lnTo>
                      <a:lnTo>
                        <a:pt x="10714" y="13789"/>
                      </a:lnTo>
                      <a:lnTo>
                        <a:pt x="10986" y="13622"/>
                      </a:lnTo>
                      <a:lnTo>
                        <a:pt x="11090" y="13664"/>
                      </a:lnTo>
                      <a:lnTo>
                        <a:pt x="10986" y="13664"/>
                      </a:lnTo>
                      <a:lnTo>
                        <a:pt x="10756" y="13894"/>
                      </a:lnTo>
                      <a:lnTo>
                        <a:pt x="10588" y="13978"/>
                      </a:lnTo>
                      <a:lnTo>
                        <a:pt x="10588" y="14019"/>
                      </a:lnTo>
                      <a:lnTo>
                        <a:pt x="10693" y="14103"/>
                      </a:lnTo>
                      <a:lnTo>
                        <a:pt x="10693" y="14187"/>
                      </a:lnTo>
                      <a:lnTo>
                        <a:pt x="10588" y="14333"/>
                      </a:lnTo>
                      <a:lnTo>
                        <a:pt x="10463" y="14417"/>
                      </a:lnTo>
                      <a:lnTo>
                        <a:pt x="10442" y="14543"/>
                      </a:lnTo>
                      <a:lnTo>
                        <a:pt x="10463" y="14710"/>
                      </a:lnTo>
                      <a:lnTo>
                        <a:pt x="10442" y="14815"/>
                      </a:lnTo>
                      <a:lnTo>
                        <a:pt x="10442" y="14856"/>
                      </a:lnTo>
                      <a:lnTo>
                        <a:pt x="10442" y="14961"/>
                      </a:lnTo>
                      <a:lnTo>
                        <a:pt x="10463" y="15087"/>
                      </a:lnTo>
                      <a:lnTo>
                        <a:pt x="10295" y="15149"/>
                      </a:lnTo>
                      <a:lnTo>
                        <a:pt x="10232" y="15191"/>
                      </a:lnTo>
                      <a:lnTo>
                        <a:pt x="10191" y="15275"/>
                      </a:lnTo>
                      <a:lnTo>
                        <a:pt x="10044" y="15442"/>
                      </a:lnTo>
                      <a:lnTo>
                        <a:pt x="10002" y="15463"/>
                      </a:lnTo>
                      <a:lnTo>
                        <a:pt x="10044" y="15568"/>
                      </a:lnTo>
                      <a:lnTo>
                        <a:pt x="10044" y="15672"/>
                      </a:lnTo>
                      <a:lnTo>
                        <a:pt x="10107" y="15693"/>
                      </a:lnTo>
                      <a:lnTo>
                        <a:pt x="10212" y="15672"/>
                      </a:lnTo>
                      <a:lnTo>
                        <a:pt x="10274" y="15672"/>
                      </a:lnTo>
                      <a:lnTo>
                        <a:pt x="10316" y="15714"/>
                      </a:lnTo>
                      <a:lnTo>
                        <a:pt x="10253" y="15798"/>
                      </a:lnTo>
                      <a:lnTo>
                        <a:pt x="10128" y="15798"/>
                      </a:lnTo>
                      <a:lnTo>
                        <a:pt x="10065" y="15840"/>
                      </a:lnTo>
                      <a:lnTo>
                        <a:pt x="10086" y="15903"/>
                      </a:lnTo>
                      <a:lnTo>
                        <a:pt x="10065" y="15944"/>
                      </a:lnTo>
                      <a:lnTo>
                        <a:pt x="10086" y="16028"/>
                      </a:lnTo>
                      <a:lnTo>
                        <a:pt x="10023" y="16091"/>
                      </a:lnTo>
                      <a:lnTo>
                        <a:pt x="9940" y="16112"/>
                      </a:lnTo>
                      <a:lnTo>
                        <a:pt x="9835" y="16154"/>
                      </a:lnTo>
                      <a:lnTo>
                        <a:pt x="9751" y="16133"/>
                      </a:lnTo>
                      <a:lnTo>
                        <a:pt x="9709" y="16154"/>
                      </a:lnTo>
                      <a:lnTo>
                        <a:pt x="9772" y="16216"/>
                      </a:lnTo>
                      <a:lnTo>
                        <a:pt x="9877" y="16237"/>
                      </a:lnTo>
                      <a:lnTo>
                        <a:pt x="9960" y="16300"/>
                      </a:lnTo>
                      <a:lnTo>
                        <a:pt x="10086" y="16154"/>
                      </a:lnTo>
                      <a:lnTo>
                        <a:pt x="10337" y="16007"/>
                      </a:lnTo>
                      <a:lnTo>
                        <a:pt x="10379" y="16007"/>
                      </a:lnTo>
                      <a:lnTo>
                        <a:pt x="10463" y="16028"/>
                      </a:lnTo>
                      <a:lnTo>
                        <a:pt x="10546" y="15944"/>
                      </a:lnTo>
                      <a:lnTo>
                        <a:pt x="10714" y="15882"/>
                      </a:lnTo>
                      <a:lnTo>
                        <a:pt x="10693" y="15944"/>
                      </a:lnTo>
                      <a:lnTo>
                        <a:pt x="10630" y="16007"/>
                      </a:lnTo>
                      <a:lnTo>
                        <a:pt x="10630" y="16049"/>
                      </a:lnTo>
                      <a:lnTo>
                        <a:pt x="10693" y="16091"/>
                      </a:lnTo>
                      <a:lnTo>
                        <a:pt x="10714" y="16196"/>
                      </a:lnTo>
                      <a:lnTo>
                        <a:pt x="10693" y="16237"/>
                      </a:lnTo>
                      <a:lnTo>
                        <a:pt x="10776" y="16300"/>
                      </a:lnTo>
                      <a:lnTo>
                        <a:pt x="10881" y="16216"/>
                      </a:lnTo>
                      <a:lnTo>
                        <a:pt x="10944" y="16133"/>
                      </a:lnTo>
                      <a:lnTo>
                        <a:pt x="10986" y="16196"/>
                      </a:lnTo>
                      <a:lnTo>
                        <a:pt x="10965" y="16237"/>
                      </a:lnTo>
                      <a:lnTo>
                        <a:pt x="11049" y="16363"/>
                      </a:lnTo>
                      <a:lnTo>
                        <a:pt x="11069" y="16551"/>
                      </a:lnTo>
                      <a:lnTo>
                        <a:pt x="11049" y="16656"/>
                      </a:lnTo>
                      <a:lnTo>
                        <a:pt x="11090" y="16823"/>
                      </a:lnTo>
                      <a:lnTo>
                        <a:pt x="11153" y="16823"/>
                      </a:lnTo>
                      <a:lnTo>
                        <a:pt x="11195" y="16677"/>
                      </a:lnTo>
                      <a:lnTo>
                        <a:pt x="11195" y="16572"/>
                      </a:lnTo>
                      <a:lnTo>
                        <a:pt x="11300" y="16426"/>
                      </a:lnTo>
                      <a:lnTo>
                        <a:pt x="11321" y="16321"/>
                      </a:lnTo>
                      <a:lnTo>
                        <a:pt x="11467" y="16216"/>
                      </a:lnTo>
                      <a:lnTo>
                        <a:pt x="11488" y="16216"/>
                      </a:lnTo>
                      <a:lnTo>
                        <a:pt x="11593" y="16133"/>
                      </a:lnTo>
                      <a:lnTo>
                        <a:pt x="11739" y="16133"/>
                      </a:lnTo>
                      <a:lnTo>
                        <a:pt x="11593" y="16216"/>
                      </a:lnTo>
                      <a:lnTo>
                        <a:pt x="11425" y="16405"/>
                      </a:lnTo>
                      <a:lnTo>
                        <a:pt x="11425" y="16447"/>
                      </a:lnTo>
                      <a:lnTo>
                        <a:pt x="11572" y="16614"/>
                      </a:lnTo>
                      <a:lnTo>
                        <a:pt x="11634" y="16635"/>
                      </a:lnTo>
                      <a:lnTo>
                        <a:pt x="11802" y="16551"/>
                      </a:lnTo>
                      <a:lnTo>
                        <a:pt x="12032" y="16530"/>
                      </a:lnTo>
                      <a:lnTo>
                        <a:pt x="12137" y="16447"/>
                      </a:lnTo>
                      <a:lnTo>
                        <a:pt x="12220" y="16447"/>
                      </a:lnTo>
                      <a:lnTo>
                        <a:pt x="12429" y="16342"/>
                      </a:lnTo>
                      <a:lnTo>
                        <a:pt x="12513" y="16342"/>
                      </a:lnTo>
                      <a:lnTo>
                        <a:pt x="12429" y="16363"/>
                      </a:lnTo>
                      <a:lnTo>
                        <a:pt x="12304" y="16530"/>
                      </a:lnTo>
                      <a:lnTo>
                        <a:pt x="12304" y="16572"/>
                      </a:lnTo>
                      <a:lnTo>
                        <a:pt x="12220" y="16656"/>
                      </a:lnTo>
                      <a:lnTo>
                        <a:pt x="11906" y="16844"/>
                      </a:lnTo>
                      <a:lnTo>
                        <a:pt x="11781" y="16970"/>
                      </a:lnTo>
                      <a:lnTo>
                        <a:pt x="11676" y="17158"/>
                      </a:lnTo>
                      <a:lnTo>
                        <a:pt x="11634" y="17263"/>
                      </a:lnTo>
                      <a:lnTo>
                        <a:pt x="11697" y="17367"/>
                      </a:lnTo>
                      <a:lnTo>
                        <a:pt x="11802" y="17451"/>
                      </a:lnTo>
                      <a:lnTo>
                        <a:pt x="11613" y="17409"/>
                      </a:lnTo>
                      <a:lnTo>
                        <a:pt x="11530" y="17451"/>
                      </a:lnTo>
                      <a:lnTo>
                        <a:pt x="11425" y="17577"/>
                      </a:lnTo>
                      <a:lnTo>
                        <a:pt x="11383" y="17702"/>
                      </a:lnTo>
                      <a:lnTo>
                        <a:pt x="11216" y="17869"/>
                      </a:lnTo>
                      <a:lnTo>
                        <a:pt x="11153" y="17974"/>
                      </a:lnTo>
                      <a:lnTo>
                        <a:pt x="11174" y="18016"/>
                      </a:lnTo>
                      <a:lnTo>
                        <a:pt x="11216" y="18079"/>
                      </a:lnTo>
                      <a:lnTo>
                        <a:pt x="11195" y="18141"/>
                      </a:lnTo>
                      <a:lnTo>
                        <a:pt x="11111" y="18121"/>
                      </a:lnTo>
                      <a:lnTo>
                        <a:pt x="11090" y="18037"/>
                      </a:lnTo>
                      <a:lnTo>
                        <a:pt x="11007" y="18016"/>
                      </a:lnTo>
                      <a:lnTo>
                        <a:pt x="10944" y="18121"/>
                      </a:lnTo>
                      <a:lnTo>
                        <a:pt x="10776" y="18204"/>
                      </a:lnTo>
                      <a:lnTo>
                        <a:pt x="10839" y="18288"/>
                      </a:lnTo>
                      <a:lnTo>
                        <a:pt x="10776" y="18351"/>
                      </a:lnTo>
                      <a:lnTo>
                        <a:pt x="10693" y="18330"/>
                      </a:lnTo>
                      <a:lnTo>
                        <a:pt x="10672" y="18288"/>
                      </a:lnTo>
                      <a:lnTo>
                        <a:pt x="10630" y="18330"/>
                      </a:lnTo>
                      <a:lnTo>
                        <a:pt x="10358" y="18539"/>
                      </a:lnTo>
                      <a:lnTo>
                        <a:pt x="10274" y="18644"/>
                      </a:lnTo>
                      <a:lnTo>
                        <a:pt x="10316" y="18727"/>
                      </a:lnTo>
                      <a:lnTo>
                        <a:pt x="10253" y="18769"/>
                      </a:lnTo>
                      <a:lnTo>
                        <a:pt x="10170" y="18748"/>
                      </a:lnTo>
                      <a:lnTo>
                        <a:pt x="10170" y="18644"/>
                      </a:lnTo>
                      <a:lnTo>
                        <a:pt x="10023" y="18727"/>
                      </a:lnTo>
                      <a:lnTo>
                        <a:pt x="9898" y="18811"/>
                      </a:lnTo>
                      <a:lnTo>
                        <a:pt x="9793" y="18853"/>
                      </a:lnTo>
                      <a:lnTo>
                        <a:pt x="9751" y="18937"/>
                      </a:lnTo>
                      <a:lnTo>
                        <a:pt x="9647" y="18978"/>
                      </a:lnTo>
                      <a:lnTo>
                        <a:pt x="9500" y="18978"/>
                      </a:lnTo>
                      <a:lnTo>
                        <a:pt x="9333" y="19146"/>
                      </a:lnTo>
                      <a:lnTo>
                        <a:pt x="9082" y="19250"/>
                      </a:lnTo>
                      <a:lnTo>
                        <a:pt x="8893" y="19397"/>
                      </a:lnTo>
                      <a:lnTo>
                        <a:pt x="8810" y="19564"/>
                      </a:lnTo>
                      <a:lnTo>
                        <a:pt x="8810" y="19606"/>
                      </a:lnTo>
                      <a:lnTo>
                        <a:pt x="8872" y="19711"/>
                      </a:lnTo>
                      <a:lnTo>
                        <a:pt x="8872" y="19794"/>
                      </a:lnTo>
                      <a:lnTo>
                        <a:pt x="8852" y="19815"/>
                      </a:lnTo>
                      <a:lnTo>
                        <a:pt x="8768" y="19711"/>
                      </a:lnTo>
                      <a:lnTo>
                        <a:pt x="8747" y="19711"/>
                      </a:lnTo>
                      <a:lnTo>
                        <a:pt x="8705" y="19773"/>
                      </a:lnTo>
                      <a:lnTo>
                        <a:pt x="8747" y="19857"/>
                      </a:lnTo>
                      <a:lnTo>
                        <a:pt x="8684" y="19878"/>
                      </a:lnTo>
                      <a:lnTo>
                        <a:pt x="8621" y="19794"/>
                      </a:lnTo>
                      <a:lnTo>
                        <a:pt x="8705" y="19711"/>
                      </a:lnTo>
                      <a:cubicBezTo>
                        <a:pt x="8761" y="19673"/>
                        <a:pt x="8717" y="19603"/>
                        <a:pt x="8677" y="19603"/>
                      </a:cubicBezTo>
                      <a:cubicBezTo>
                        <a:pt x="8673" y="19603"/>
                        <a:pt x="8668" y="19604"/>
                        <a:pt x="8663" y="19606"/>
                      </a:cubicBezTo>
                      <a:lnTo>
                        <a:pt x="8600" y="19585"/>
                      </a:lnTo>
                      <a:lnTo>
                        <a:pt x="8496" y="19585"/>
                      </a:lnTo>
                      <a:lnTo>
                        <a:pt x="8454" y="19564"/>
                      </a:lnTo>
                      <a:lnTo>
                        <a:pt x="8349" y="19585"/>
                      </a:lnTo>
                      <a:lnTo>
                        <a:pt x="8161" y="19606"/>
                      </a:lnTo>
                      <a:lnTo>
                        <a:pt x="8056" y="19669"/>
                      </a:lnTo>
                      <a:lnTo>
                        <a:pt x="7973" y="19773"/>
                      </a:lnTo>
                      <a:lnTo>
                        <a:pt x="7826" y="19815"/>
                      </a:lnTo>
                      <a:lnTo>
                        <a:pt x="7680" y="19899"/>
                      </a:lnTo>
                      <a:lnTo>
                        <a:pt x="7554" y="20066"/>
                      </a:lnTo>
                      <a:lnTo>
                        <a:pt x="7575" y="20108"/>
                      </a:lnTo>
                      <a:lnTo>
                        <a:pt x="7533" y="20171"/>
                      </a:lnTo>
                      <a:lnTo>
                        <a:pt x="7471" y="20171"/>
                      </a:lnTo>
                      <a:lnTo>
                        <a:pt x="7345" y="20213"/>
                      </a:lnTo>
                      <a:lnTo>
                        <a:pt x="7261" y="20276"/>
                      </a:lnTo>
                      <a:lnTo>
                        <a:pt x="7261" y="20338"/>
                      </a:lnTo>
                      <a:lnTo>
                        <a:pt x="7219" y="20338"/>
                      </a:lnTo>
                      <a:lnTo>
                        <a:pt x="7115" y="20318"/>
                      </a:lnTo>
                      <a:lnTo>
                        <a:pt x="7010" y="20338"/>
                      </a:lnTo>
                      <a:lnTo>
                        <a:pt x="6989" y="20422"/>
                      </a:lnTo>
                      <a:lnTo>
                        <a:pt x="6947" y="20548"/>
                      </a:lnTo>
                      <a:lnTo>
                        <a:pt x="6947" y="20590"/>
                      </a:lnTo>
                      <a:cubicBezTo>
                        <a:pt x="6927" y="20590"/>
                        <a:pt x="6906" y="20610"/>
                        <a:pt x="6885" y="20610"/>
                      </a:cubicBezTo>
                      <a:lnTo>
                        <a:pt x="6843" y="20590"/>
                      </a:lnTo>
                      <a:lnTo>
                        <a:pt x="6906" y="20485"/>
                      </a:lnTo>
                      <a:lnTo>
                        <a:pt x="6822" y="20380"/>
                      </a:lnTo>
                      <a:lnTo>
                        <a:pt x="6675" y="20380"/>
                      </a:lnTo>
                      <a:lnTo>
                        <a:pt x="6634" y="20422"/>
                      </a:lnTo>
                      <a:lnTo>
                        <a:pt x="6571" y="20485"/>
                      </a:lnTo>
                      <a:lnTo>
                        <a:pt x="6466" y="20485"/>
                      </a:lnTo>
                      <a:lnTo>
                        <a:pt x="6403" y="20527"/>
                      </a:lnTo>
                      <a:lnTo>
                        <a:pt x="6299" y="20422"/>
                      </a:lnTo>
                      <a:lnTo>
                        <a:pt x="6257" y="20422"/>
                      </a:lnTo>
                      <a:lnTo>
                        <a:pt x="6152" y="20610"/>
                      </a:lnTo>
                      <a:lnTo>
                        <a:pt x="6090" y="20631"/>
                      </a:lnTo>
                      <a:lnTo>
                        <a:pt x="5985" y="20715"/>
                      </a:lnTo>
                      <a:lnTo>
                        <a:pt x="5943" y="20694"/>
                      </a:lnTo>
                      <a:lnTo>
                        <a:pt x="5880" y="20736"/>
                      </a:lnTo>
                      <a:lnTo>
                        <a:pt x="5859" y="20841"/>
                      </a:lnTo>
                      <a:lnTo>
                        <a:pt x="5880" y="20945"/>
                      </a:lnTo>
                      <a:lnTo>
                        <a:pt x="5943" y="20966"/>
                      </a:lnTo>
                      <a:cubicBezTo>
                        <a:pt x="5776" y="21029"/>
                        <a:pt x="5629" y="21071"/>
                        <a:pt x="5462" y="21154"/>
                      </a:cubicBezTo>
                      <a:lnTo>
                        <a:pt x="5441" y="21071"/>
                      </a:lnTo>
                      <a:lnTo>
                        <a:pt x="5378" y="21050"/>
                      </a:lnTo>
                      <a:lnTo>
                        <a:pt x="5378" y="21154"/>
                      </a:lnTo>
                      <a:lnTo>
                        <a:pt x="5378" y="21217"/>
                      </a:lnTo>
                      <a:cubicBezTo>
                        <a:pt x="5357" y="21217"/>
                        <a:pt x="5336" y="21238"/>
                        <a:pt x="5274" y="21238"/>
                      </a:cubicBezTo>
                      <a:lnTo>
                        <a:pt x="5232" y="21217"/>
                      </a:lnTo>
                      <a:lnTo>
                        <a:pt x="5169" y="21134"/>
                      </a:lnTo>
                      <a:lnTo>
                        <a:pt x="5064" y="21154"/>
                      </a:lnTo>
                      <a:lnTo>
                        <a:pt x="5064" y="21238"/>
                      </a:lnTo>
                      <a:lnTo>
                        <a:pt x="5127" y="21280"/>
                      </a:lnTo>
                      <a:cubicBezTo>
                        <a:pt x="5106" y="21322"/>
                        <a:pt x="5043" y="21322"/>
                        <a:pt x="5022" y="21343"/>
                      </a:cubicBezTo>
                      <a:lnTo>
                        <a:pt x="4960" y="21280"/>
                      </a:lnTo>
                      <a:lnTo>
                        <a:pt x="4960" y="21364"/>
                      </a:lnTo>
                      <a:cubicBezTo>
                        <a:pt x="4939" y="21385"/>
                        <a:pt x="4918" y="21385"/>
                        <a:pt x="4897" y="21385"/>
                      </a:cubicBezTo>
                      <a:lnTo>
                        <a:pt x="4855" y="21343"/>
                      </a:lnTo>
                      <a:lnTo>
                        <a:pt x="4730" y="21322"/>
                      </a:lnTo>
                      <a:lnTo>
                        <a:pt x="4688" y="21238"/>
                      </a:lnTo>
                      <a:lnTo>
                        <a:pt x="4583" y="21238"/>
                      </a:lnTo>
                      <a:lnTo>
                        <a:pt x="4478" y="21343"/>
                      </a:lnTo>
                      <a:lnTo>
                        <a:pt x="4478" y="21426"/>
                      </a:lnTo>
                      <a:lnTo>
                        <a:pt x="4541" y="21489"/>
                      </a:lnTo>
                      <a:cubicBezTo>
                        <a:pt x="4520" y="21489"/>
                        <a:pt x="4499" y="21531"/>
                        <a:pt x="4499" y="21531"/>
                      </a:cubicBezTo>
                      <a:lnTo>
                        <a:pt x="4395" y="21468"/>
                      </a:lnTo>
                      <a:lnTo>
                        <a:pt x="4290" y="21552"/>
                      </a:lnTo>
                      <a:lnTo>
                        <a:pt x="4290" y="21594"/>
                      </a:lnTo>
                      <a:cubicBezTo>
                        <a:pt x="4081" y="21678"/>
                        <a:pt x="3893" y="21761"/>
                        <a:pt x="3683" y="21845"/>
                      </a:cubicBezTo>
                      <a:lnTo>
                        <a:pt x="3704" y="21782"/>
                      </a:lnTo>
                      <a:lnTo>
                        <a:pt x="3809" y="21740"/>
                      </a:lnTo>
                      <a:lnTo>
                        <a:pt x="3746" y="21698"/>
                      </a:lnTo>
                      <a:lnTo>
                        <a:pt x="3704" y="21573"/>
                      </a:lnTo>
                      <a:lnTo>
                        <a:pt x="3600" y="21636"/>
                      </a:lnTo>
                      <a:lnTo>
                        <a:pt x="3432" y="21636"/>
                      </a:lnTo>
                      <a:lnTo>
                        <a:pt x="3453" y="21698"/>
                      </a:lnTo>
                      <a:lnTo>
                        <a:pt x="3390" y="21803"/>
                      </a:lnTo>
                      <a:lnTo>
                        <a:pt x="3286" y="21845"/>
                      </a:lnTo>
                      <a:lnTo>
                        <a:pt x="3160" y="21970"/>
                      </a:lnTo>
                      <a:lnTo>
                        <a:pt x="3160" y="22012"/>
                      </a:lnTo>
                      <a:cubicBezTo>
                        <a:pt x="2951" y="22096"/>
                        <a:pt x="2742" y="22159"/>
                        <a:pt x="2533" y="22201"/>
                      </a:cubicBezTo>
                      <a:lnTo>
                        <a:pt x="2512" y="22180"/>
                      </a:lnTo>
                      <a:lnTo>
                        <a:pt x="2386" y="22222"/>
                      </a:lnTo>
                      <a:lnTo>
                        <a:pt x="2407" y="22263"/>
                      </a:lnTo>
                      <a:cubicBezTo>
                        <a:pt x="2344" y="22263"/>
                        <a:pt x="2302" y="22284"/>
                        <a:pt x="2240" y="22284"/>
                      </a:cubicBezTo>
                      <a:cubicBezTo>
                        <a:pt x="2177" y="22305"/>
                        <a:pt x="2093" y="22305"/>
                        <a:pt x="2009" y="22326"/>
                      </a:cubicBezTo>
                      <a:lnTo>
                        <a:pt x="1926" y="22263"/>
                      </a:lnTo>
                      <a:lnTo>
                        <a:pt x="1821" y="22368"/>
                      </a:lnTo>
                      <a:lnTo>
                        <a:pt x="1821" y="22389"/>
                      </a:lnTo>
                      <a:cubicBezTo>
                        <a:pt x="1758" y="22410"/>
                        <a:pt x="1654" y="22410"/>
                        <a:pt x="1570" y="22431"/>
                      </a:cubicBezTo>
                      <a:cubicBezTo>
                        <a:pt x="1264" y="22480"/>
                        <a:pt x="957" y="22500"/>
                        <a:pt x="651" y="22500"/>
                      </a:cubicBezTo>
                      <a:cubicBezTo>
                        <a:pt x="434" y="22500"/>
                        <a:pt x="218" y="22490"/>
                        <a:pt x="1" y="22473"/>
                      </a:cubicBezTo>
                      <a:lnTo>
                        <a:pt x="1" y="22473"/>
                      </a:lnTo>
                      <a:cubicBezTo>
                        <a:pt x="332" y="22512"/>
                        <a:pt x="664" y="22527"/>
                        <a:pt x="990" y="22527"/>
                      </a:cubicBezTo>
                      <a:cubicBezTo>
                        <a:pt x="1179" y="22527"/>
                        <a:pt x="1365" y="22522"/>
                        <a:pt x="1549" y="22514"/>
                      </a:cubicBezTo>
                      <a:lnTo>
                        <a:pt x="1549" y="22535"/>
                      </a:lnTo>
                      <a:lnTo>
                        <a:pt x="1654" y="22577"/>
                      </a:lnTo>
                      <a:lnTo>
                        <a:pt x="1612" y="22514"/>
                      </a:lnTo>
                      <a:cubicBezTo>
                        <a:pt x="2093" y="22473"/>
                        <a:pt x="2533" y="22389"/>
                        <a:pt x="2972" y="22263"/>
                      </a:cubicBezTo>
                      <a:lnTo>
                        <a:pt x="2972" y="22263"/>
                      </a:lnTo>
                      <a:lnTo>
                        <a:pt x="2867" y="22368"/>
                      </a:lnTo>
                      <a:lnTo>
                        <a:pt x="3077" y="22368"/>
                      </a:lnTo>
                      <a:lnTo>
                        <a:pt x="3223" y="22222"/>
                      </a:lnTo>
                      <a:lnTo>
                        <a:pt x="3370" y="22222"/>
                      </a:lnTo>
                      <a:lnTo>
                        <a:pt x="3453" y="22159"/>
                      </a:lnTo>
                      <a:cubicBezTo>
                        <a:pt x="3579" y="22096"/>
                        <a:pt x="3746" y="22075"/>
                        <a:pt x="3872" y="22012"/>
                      </a:cubicBezTo>
                      <a:lnTo>
                        <a:pt x="3893" y="22054"/>
                      </a:lnTo>
                      <a:lnTo>
                        <a:pt x="4081" y="22054"/>
                      </a:lnTo>
                      <a:lnTo>
                        <a:pt x="4227" y="21991"/>
                      </a:lnTo>
                      <a:lnTo>
                        <a:pt x="4290" y="21719"/>
                      </a:lnTo>
                      <a:lnTo>
                        <a:pt x="4311" y="21803"/>
                      </a:lnTo>
                      <a:lnTo>
                        <a:pt x="4374" y="21845"/>
                      </a:lnTo>
                      <a:lnTo>
                        <a:pt x="4416" y="21740"/>
                      </a:lnTo>
                      <a:lnTo>
                        <a:pt x="4458" y="21657"/>
                      </a:lnTo>
                      <a:lnTo>
                        <a:pt x="4520" y="21678"/>
                      </a:lnTo>
                      <a:lnTo>
                        <a:pt x="4562" y="21740"/>
                      </a:lnTo>
                      <a:lnTo>
                        <a:pt x="4604" y="21719"/>
                      </a:lnTo>
                      <a:lnTo>
                        <a:pt x="4688" y="21615"/>
                      </a:lnTo>
                      <a:lnTo>
                        <a:pt x="4834" y="21531"/>
                      </a:lnTo>
                      <a:lnTo>
                        <a:pt x="4834" y="21468"/>
                      </a:lnTo>
                      <a:cubicBezTo>
                        <a:pt x="5043" y="21406"/>
                        <a:pt x="5253" y="21301"/>
                        <a:pt x="5462" y="21217"/>
                      </a:cubicBezTo>
                      <a:lnTo>
                        <a:pt x="5462" y="21217"/>
                      </a:lnTo>
                      <a:lnTo>
                        <a:pt x="5420" y="21238"/>
                      </a:lnTo>
                      <a:lnTo>
                        <a:pt x="5546" y="21238"/>
                      </a:lnTo>
                      <a:lnTo>
                        <a:pt x="5504" y="21196"/>
                      </a:lnTo>
                      <a:cubicBezTo>
                        <a:pt x="5839" y="21050"/>
                        <a:pt x="6173" y="20903"/>
                        <a:pt x="6508" y="20778"/>
                      </a:cubicBezTo>
                      <a:lnTo>
                        <a:pt x="6571" y="20799"/>
                      </a:lnTo>
                      <a:lnTo>
                        <a:pt x="6759" y="20778"/>
                      </a:lnTo>
                      <a:lnTo>
                        <a:pt x="6822" y="20694"/>
                      </a:lnTo>
                      <a:lnTo>
                        <a:pt x="6989" y="20715"/>
                      </a:lnTo>
                      <a:lnTo>
                        <a:pt x="6989" y="20673"/>
                      </a:lnTo>
                      <a:lnTo>
                        <a:pt x="6927" y="20610"/>
                      </a:lnTo>
                      <a:cubicBezTo>
                        <a:pt x="7031" y="20569"/>
                        <a:pt x="7136" y="20527"/>
                        <a:pt x="7240" y="20485"/>
                      </a:cubicBezTo>
                      <a:lnTo>
                        <a:pt x="7282" y="20485"/>
                      </a:lnTo>
                      <a:cubicBezTo>
                        <a:pt x="7324" y="20464"/>
                        <a:pt x="7387" y="20422"/>
                        <a:pt x="7429" y="20422"/>
                      </a:cubicBezTo>
                      <a:lnTo>
                        <a:pt x="7450" y="20485"/>
                      </a:lnTo>
                      <a:lnTo>
                        <a:pt x="7554" y="20485"/>
                      </a:lnTo>
                      <a:lnTo>
                        <a:pt x="7617" y="20380"/>
                      </a:lnTo>
                      <a:lnTo>
                        <a:pt x="7638" y="20464"/>
                      </a:lnTo>
                      <a:lnTo>
                        <a:pt x="7659" y="20464"/>
                      </a:lnTo>
                      <a:lnTo>
                        <a:pt x="7701" y="20380"/>
                      </a:lnTo>
                      <a:lnTo>
                        <a:pt x="7763" y="20318"/>
                      </a:lnTo>
                      <a:lnTo>
                        <a:pt x="7868" y="20318"/>
                      </a:lnTo>
                      <a:lnTo>
                        <a:pt x="7973" y="20255"/>
                      </a:lnTo>
                      <a:lnTo>
                        <a:pt x="8015" y="20171"/>
                      </a:lnTo>
                      <a:cubicBezTo>
                        <a:pt x="8077" y="20150"/>
                        <a:pt x="8161" y="20087"/>
                        <a:pt x="8224" y="20066"/>
                      </a:cubicBezTo>
                      <a:lnTo>
                        <a:pt x="8224" y="20066"/>
                      </a:lnTo>
                      <a:lnTo>
                        <a:pt x="8182" y="20108"/>
                      </a:lnTo>
                      <a:lnTo>
                        <a:pt x="8182" y="20213"/>
                      </a:lnTo>
                      <a:lnTo>
                        <a:pt x="8224" y="20255"/>
                      </a:lnTo>
                      <a:lnTo>
                        <a:pt x="8370" y="20150"/>
                      </a:lnTo>
                      <a:lnTo>
                        <a:pt x="8391" y="20066"/>
                      </a:lnTo>
                      <a:lnTo>
                        <a:pt x="8475" y="20045"/>
                      </a:lnTo>
                      <a:lnTo>
                        <a:pt x="8496" y="20087"/>
                      </a:lnTo>
                      <a:lnTo>
                        <a:pt x="8538" y="20045"/>
                      </a:lnTo>
                      <a:lnTo>
                        <a:pt x="8580" y="20045"/>
                      </a:lnTo>
                      <a:lnTo>
                        <a:pt x="8600" y="20108"/>
                      </a:lnTo>
                      <a:lnTo>
                        <a:pt x="8580" y="20192"/>
                      </a:lnTo>
                      <a:lnTo>
                        <a:pt x="8642" y="20192"/>
                      </a:lnTo>
                      <a:lnTo>
                        <a:pt x="8705" y="20087"/>
                      </a:lnTo>
                      <a:lnTo>
                        <a:pt x="8789" y="20087"/>
                      </a:lnTo>
                      <a:lnTo>
                        <a:pt x="8872" y="20004"/>
                      </a:lnTo>
                      <a:lnTo>
                        <a:pt x="8977" y="20004"/>
                      </a:lnTo>
                      <a:lnTo>
                        <a:pt x="9082" y="19857"/>
                      </a:lnTo>
                      <a:lnTo>
                        <a:pt x="9186" y="19794"/>
                      </a:lnTo>
                      <a:lnTo>
                        <a:pt x="9270" y="19836"/>
                      </a:lnTo>
                      <a:lnTo>
                        <a:pt x="9270" y="19899"/>
                      </a:lnTo>
                      <a:lnTo>
                        <a:pt x="9186" y="20004"/>
                      </a:lnTo>
                      <a:lnTo>
                        <a:pt x="9103" y="20150"/>
                      </a:lnTo>
                      <a:lnTo>
                        <a:pt x="9103" y="20192"/>
                      </a:lnTo>
                      <a:lnTo>
                        <a:pt x="9165" y="20192"/>
                      </a:lnTo>
                      <a:lnTo>
                        <a:pt x="9312" y="20045"/>
                      </a:lnTo>
                      <a:lnTo>
                        <a:pt x="9312" y="19857"/>
                      </a:lnTo>
                      <a:lnTo>
                        <a:pt x="9333" y="19836"/>
                      </a:lnTo>
                      <a:lnTo>
                        <a:pt x="9396" y="19899"/>
                      </a:lnTo>
                      <a:lnTo>
                        <a:pt x="9479" y="19857"/>
                      </a:lnTo>
                      <a:lnTo>
                        <a:pt x="9542" y="19878"/>
                      </a:lnTo>
                      <a:lnTo>
                        <a:pt x="9647" y="19878"/>
                      </a:lnTo>
                      <a:lnTo>
                        <a:pt x="9751" y="19753"/>
                      </a:lnTo>
                      <a:lnTo>
                        <a:pt x="9793" y="19753"/>
                      </a:lnTo>
                      <a:lnTo>
                        <a:pt x="9814" y="19773"/>
                      </a:lnTo>
                      <a:lnTo>
                        <a:pt x="9856" y="19648"/>
                      </a:lnTo>
                      <a:lnTo>
                        <a:pt x="9919" y="19585"/>
                      </a:lnTo>
                      <a:lnTo>
                        <a:pt x="9940" y="19627"/>
                      </a:lnTo>
                      <a:lnTo>
                        <a:pt x="9919" y="19690"/>
                      </a:lnTo>
                      <a:lnTo>
                        <a:pt x="9919" y="19794"/>
                      </a:lnTo>
                      <a:lnTo>
                        <a:pt x="9960" y="19773"/>
                      </a:lnTo>
                      <a:lnTo>
                        <a:pt x="10044" y="19669"/>
                      </a:lnTo>
                      <a:lnTo>
                        <a:pt x="10002" y="19648"/>
                      </a:lnTo>
                      <a:lnTo>
                        <a:pt x="10065" y="19564"/>
                      </a:lnTo>
                      <a:lnTo>
                        <a:pt x="10065" y="19522"/>
                      </a:lnTo>
                      <a:lnTo>
                        <a:pt x="9898" y="19522"/>
                      </a:lnTo>
                      <a:lnTo>
                        <a:pt x="9856" y="19481"/>
                      </a:lnTo>
                      <a:lnTo>
                        <a:pt x="10023" y="19439"/>
                      </a:lnTo>
                      <a:lnTo>
                        <a:pt x="10212" y="19334"/>
                      </a:lnTo>
                      <a:lnTo>
                        <a:pt x="10442" y="19334"/>
                      </a:lnTo>
                      <a:lnTo>
                        <a:pt x="10484" y="19271"/>
                      </a:lnTo>
                      <a:lnTo>
                        <a:pt x="10484" y="19209"/>
                      </a:lnTo>
                      <a:lnTo>
                        <a:pt x="10442" y="19209"/>
                      </a:lnTo>
                      <a:lnTo>
                        <a:pt x="10484" y="19167"/>
                      </a:lnTo>
                      <a:lnTo>
                        <a:pt x="10567" y="19146"/>
                      </a:lnTo>
                      <a:lnTo>
                        <a:pt x="10651" y="19104"/>
                      </a:lnTo>
                      <a:lnTo>
                        <a:pt x="10693" y="19104"/>
                      </a:lnTo>
                      <a:lnTo>
                        <a:pt x="10735" y="19209"/>
                      </a:lnTo>
                      <a:lnTo>
                        <a:pt x="10839" y="19209"/>
                      </a:lnTo>
                      <a:lnTo>
                        <a:pt x="10881" y="19125"/>
                      </a:lnTo>
                      <a:lnTo>
                        <a:pt x="10860" y="19104"/>
                      </a:lnTo>
                      <a:lnTo>
                        <a:pt x="10944" y="19020"/>
                      </a:lnTo>
                      <a:lnTo>
                        <a:pt x="10944" y="18916"/>
                      </a:lnTo>
                      <a:lnTo>
                        <a:pt x="10986" y="18853"/>
                      </a:lnTo>
                      <a:lnTo>
                        <a:pt x="11049" y="18916"/>
                      </a:lnTo>
                      <a:lnTo>
                        <a:pt x="11049" y="18999"/>
                      </a:lnTo>
                      <a:lnTo>
                        <a:pt x="11090" y="19041"/>
                      </a:lnTo>
                      <a:lnTo>
                        <a:pt x="11216" y="18957"/>
                      </a:lnTo>
                      <a:lnTo>
                        <a:pt x="11279" y="18895"/>
                      </a:lnTo>
                      <a:lnTo>
                        <a:pt x="11362" y="18895"/>
                      </a:lnTo>
                      <a:lnTo>
                        <a:pt x="11404" y="18790"/>
                      </a:lnTo>
                      <a:lnTo>
                        <a:pt x="11425" y="18748"/>
                      </a:lnTo>
                      <a:lnTo>
                        <a:pt x="11488" y="18811"/>
                      </a:lnTo>
                      <a:lnTo>
                        <a:pt x="11593" y="18790"/>
                      </a:lnTo>
                      <a:lnTo>
                        <a:pt x="11718" y="18623"/>
                      </a:lnTo>
                      <a:lnTo>
                        <a:pt x="11718" y="18539"/>
                      </a:lnTo>
                      <a:lnTo>
                        <a:pt x="11613" y="18539"/>
                      </a:lnTo>
                      <a:lnTo>
                        <a:pt x="11593" y="18518"/>
                      </a:lnTo>
                      <a:lnTo>
                        <a:pt x="11739" y="18413"/>
                      </a:lnTo>
                      <a:lnTo>
                        <a:pt x="11844" y="18393"/>
                      </a:lnTo>
                      <a:lnTo>
                        <a:pt x="11927" y="18288"/>
                      </a:lnTo>
                      <a:lnTo>
                        <a:pt x="11990" y="18288"/>
                      </a:lnTo>
                      <a:lnTo>
                        <a:pt x="12011" y="18330"/>
                      </a:lnTo>
                      <a:lnTo>
                        <a:pt x="12137" y="18204"/>
                      </a:lnTo>
                      <a:lnTo>
                        <a:pt x="12241" y="18141"/>
                      </a:lnTo>
                      <a:lnTo>
                        <a:pt x="12262" y="18079"/>
                      </a:lnTo>
                      <a:lnTo>
                        <a:pt x="12346" y="18037"/>
                      </a:lnTo>
                      <a:lnTo>
                        <a:pt x="12367" y="17995"/>
                      </a:lnTo>
                      <a:lnTo>
                        <a:pt x="12450" y="17995"/>
                      </a:lnTo>
                      <a:lnTo>
                        <a:pt x="12471" y="18079"/>
                      </a:lnTo>
                      <a:lnTo>
                        <a:pt x="12534" y="18100"/>
                      </a:lnTo>
                      <a:lnTo>
                        <a:pt x="12555" y="18016"/>
                      </a:lnTo>
                      <a:lnTo>
                        <a:pt x="12660" y="18016"/>
                      </a:lnTo>
                      <a:lnTo>
                        <a:pt x="12722" y="17995"/>
                      </a:lnTo>
                      <a:lnTo>
                        <a:pt x="12722" y="17911"/>
                      </a:lnTo>
                      <a:lnTo>
                        <a:pt x="12827" y="17890"/>
                      </a:lnTo>
                      <a:lnTo>
                        <a:pt x="12848" y="17828"/>
                      </a:lnTo>
                      <a:lnTo>
                        <a:pt x="12869" y="17869"/>
                      </a:lnTo>
                      <a:lnTo>
                        <a:pt x="13036" y="17890"/>
                      </a:lnTo>
                      <a:lnTo>
                        <a:pt x="13057" y="17786"/>
                      </a:lnTo>
                      <a:lnTo>
                        <a:pt x="13099" y="17786"/>
                      </a:lnTo>
                      <a:lnTo>
                        <a:pt x="13099" y="17849"/>
                      </a:lnTo>
                      <a:lnTo>
                        <a:pt x="13162" y="17849"/>
                      </a:lnTo>
                      <a:lnTo>
                        <a:pt x="13204" y="17786"/>
                      </a:lnTo>
                      <a:lnTo>
                        <a:pt x="13266" y="17849"/>
                      </a:lnTo>
                      <a:lnTo>
                        <a:pt x="13308" y="17807"/>
                      </a:lnTo>
                      <a:lnTo>
                        <a:pt x="13371" y="17660"/>
                      </a:lnTo>
                      <a:lnTo>
                        <a:pt x="13308" y="17660"/>
                      </a:lnTo>
                      <a:lnTo>
                        <a:pt x="13266" y="17681"/>
                      </a:lnTo>
                      <a:lnTo>
                        <a:pt x="13287" y="17597"/>
                      </a:lnTo>
                      <a:lnTo>
                        <a:pt x="13350" y="17556"/>
                      </a:lnTo>
                      <a:cubicBezTo>
                        <a:pt x="13371" y="17618"/>
                        <a:pt x="13392" y="17702"/>
                        <a:pt x="13455" y="17765"/>
                      </a:cubicBezTo>
                      <a:cubicBezTo>
                        <a:pt x="13517" y="17849"/>
                        <a:pt x="13392" y="17995"/>
                        <a:pt x="13308" y="18079"/>
                      </a:cubicBezTo>
                      <a:lnTo>
                        <a:pt x="13245" y="18183"/>
                      </a:lnTo>
                      <a:lnTo>
                        <a:pt x="13266" y="18225"/>
                      </a:lnTo>
                      <a:lnTo>
                        <a:pt x="13371" y="18309"/>
                      </a:lnTo>
                      <a:lnTo>
                        <a:pt x="13350" y="18413"/>
                      </a:lnTo>
                      <a:lnTo>
                        <a:pt x="13266" y="18351"/>
                      </a:lnTo>
                      <a:lnTo>
                        <a:pt x="13245" y="18393"/>
                      </a:lnTo>
                      <a:lnTo>
                        <a:pt x="13266" y="18497"/>
                      </a:lnTo>
                      <a:lnTo>
                        <a:pt x="13162" y="18623"/>
                      </a:lnTo>
                      <a:lnTo>
                        <a:pt x="13099" y="18602"/>
                      </a:lnTo>
                      <a:lnTo>
                        <a:pt x="13099" y="18351"/>
                      </a:lnTo>
                      <a:lnTo>
                        <a:pt x="13057" y="18330"/>
                      </a:lnTo>
                      <a:lnTo>
                        <a:pt x="12890" y="18351"/>
                      </a:lnTo>
                      <a:lnTo>
                        <a:pt x="12639" y="18497"/>
                      </a:lnTo>
                      <a:lnTo>
                        <a:pt x="12471" y="18602"/>
                      </a:lnTo>
                      <a:lnTo>
                        <a:pt x="12450" y="18665"/>
                      </a:lnTo>
                      <a:lnTo>
                        <a:pt x="12471" y="18727"/>
                      </a:lnTo>
                      <a:lnTo>
                        <a:pt x="12471" y="18853"/>
                      </a:lnTo>
                      <a:lnTo>
                        <a:pt x="12450" y="18957"/>
                      </a:lnTo>
                      <a:lnTo>
                        <a:pt x="12409" y="19041"/>
                      </a:lnTo>
                      <a:lnTo>
                        <a:pt x="12409" y="19146"/>
                      </a:lnTo>
                      <a:lnTo>
                        <a:pt x="12471" y="19188"/>
                      </a:lnTo>
                      <a:lnTo>
                        <a:pt x="12555" y="19167"/>
                      </a:lnTo>
                      <a:lnTo>
                        <a:pt x="12576" y="19125"/>
                      </a:lnTo>
                      <a:lnTo>
                        <a:pt x="12555" y="19083"/>
                      </a:lnTo>
                      <a:lnTo>
                        <a:pt x="12513" y="19062"/>
                      </a:lnTo>
                      <a:lnTo>
                        <a:pt x="12555" y="19020"/>
                      </a:lnTo>
                      <a:lnTo>
                        <a:pt x="12681" y="19020"/>
                      </a:lnTo>
                      <a:lnTo>
                        <a:pt x="12660" y="19062"/>
                      </a:lnTo>
                      <a:lnTo>
                        <a:pt x="12722" y="19125"/>
                      </a:lnTo>
                      <a:lnTo>
                        <a:pt x="12785" y="19041"/>
                      </a:lnTo>
                      <a:lnTo>
                        <a:pt x="12848" y="19041"/>
                      </a:lnTo>
                      <a:lnTo>
                        <a:pt x="12764" y="19146"/>
                      </a:lnTo>
                      <a:lnTo>
                        <a:pt x="12764" y="19188"/>
                      </a:lnTo>
                      <a:lnTo>
                        <a:pt x="12555" y="19355"/>
                      </a:lnTo>
                      <a:lnTo>
                        <a:pt x="12534" y="19397"/>
                      </a:lnTo>
                      <a:lnTo>
                        <a:pt x="12639" y="19439"/>
                      </a:lnTo>
                      <a:lnTo>
                        <a:pt x="12681" y="19355"/>
                      </a:lnTo>
                      <a:lnTo>
                        <a:pt x="12764" y="19292"/>
                      </a:lnTo>
                      <a:lnTo>
                        <a:pt x="12764" y="19229"/>
                      </a:lnTo>
                      <a:lnTo>
                        <a:pt x="12890" y="19146"/>
                      </a:lnTo>
                      <a:lnTo>
                        <a:pt x="12869" y="19083"/>
                      </a:lnTo>
                      <a:lnTo>
                        <a:pt x="12932" y="19041"/>
                      </a:lnTo>
                      <a:lnTo>
                        <a:pt x="12973" y="19041"/>
                      </a:lnTo>
                      <a:lnTo>
                        <a:pt x="13036" y="18916"/>
                      </a:lnTo>
                      <a:lnTo>
                        <a:pt x="13078" y="18937"/>
                      </a:lnTo>
                      <a:lnTo>
                        <a:pt x="13183" y="18916"/>
                      </a:lnTo>
                      <a:lnTo>
                        <a:pt x="13287" y="18937"/>
                      </a:lnTo>
                      <a:lnTo>
                        <a:pt x="13455" y="18832"/>
                      </a:lnTo>
                      <a:lnTo>
                        <a:pt x="13413" y="18748"/>
                      </a:lnTo>
                      <a:lnTo>
                        <a:pt x="13287" y="18706"/>
                      </a:lnTo>
                      <a:lnTo>
                        <a:pt x="13371" y="18665"/>
                      </a:lnTo>
                      <a:lnTo>
                        <a:pt x="13497" y="18665"/>
                      </a:lnTo>
                      <a:lnTo>
                        <a:pt x="13580" y="18769"/>
                      </a:lnTo>
                      <a:lnTo>
                        <a:pt x="13664" y="18769"/>
                      </a:lnTo>
                      <a:lnTo>
                        <a:pt x="13727" y="18665"/>
                      </a:lnTo>
                      <a:lnTo>
                        <a:pt x="13685" y="18539"/>
                      </a:lnTo>
                      <a:lnTo>
                        <a:pt x="13580" y="18518"/>
                      </a:lnTo>
                      <a:lnTo>
                        <a:pt x="13622" y="18455"/>
                      </a:lnTo>
                      <a:lnTo>
                        <a:pt x="13706" y="18455"/>
                      </a:lnTo>
                      <a:lnTo>
                        <a:pt x="13789" y="18497"/>
                      </a:lnTo>
                      <a:lnTo>
                        <a:pt x="13852" y="18455"/>
                      </a:lnTo>
                      <a:lnTo>
                        <a:pt x="13894" y="18518"/>
                      </a:lnTo>
                      <a:lnTo>
                        <a:pt x="13957" y="18539"/>
                      </a:lnTo>
                      <a:lnTo>
                        <a:pt x="14041" y="18413"/>
                      </a:lnTo>
                      <a:lnTo>
                        <a:pt x="14020" y="18330"/>
                      </a:lnTo>
                      <a:lnTo>
                        <a:pt x="13957" y="18309"/>
                      </a:lnTo>
                      <a:lnTo>
                        <a:pt x="13957" y="18225"/>
                      </a:lnTo>
                      <a:lnTo>
                        <a:pt x="14062" y="18225"/>
                      </a:lnTo>
                      <a:lnTo>
                        <a:pt x="14166" y="18204"/>
                      </a:lnTo>
                      <a:lnTo>
                        <a:pt x="14124" y="18079"/>
                      </a:lnTo>
                      <a:lnTo>
                        <a:pt x="14041" y="18037"/>
                      </a:lnTo>
                      <a:lnTo>
                        <a:pt x="13957" y="18079"/>
                      </a:lnTo>
                      <a:lnTo>
                        <a:pt x="14041" y="17995"/>
                      </a:lnTo>
                      <a:cubicBezTo>
                        <a:pt x="14062" y="17974"/>
                        <a:pt x="14041" y="17932"/>
                        <a:pt x="14041" y="17932"/>
                      </a:cubicBezTo>
                      <a:lnTo>
                        <a:pt x="14145" y="17828"/>
                      </a:lnTo>
                      <a:lnTo>
                        <a:pt x="14166" y="17911"/>
                      </a:lnTo>
                      <a:lnTo>
                        <a:pt x="14229" y="17911"/>
                      </a:lnTo>
                      <a:lnTo>
                        <a:pt x="14313" y="17807"/>
                      </a:lnTo>
                      <a:lnTo>
                        <a:pt x="14354" y="17869"/>
                      </a:lnTo>
                      <a:lnTo>
                        <a:pt x="14438" y="17828"/>
                      </a:lnTo>
                      <a:lnTo>
                        <a:pt x="14417" y="17765"/>
                      </a:lnTo>
                      <a:lnTo>
                        <a:pt x="14334" y="17723"/>
                      </a:lnTo>
                      <a:lnTo>
                        <a:pt x="14396" y="17660"/>
                      </a:lnTo>
                      <a:lnTo>
                        <a:pt x="14438" y="17597"/>
                      </a:lnTo>
                      <a:lnTo>
                        <a:pt x="14396" y="17514"/>
                      </a:lnTo>
                      <a:lnTo>
                        <a:pt x="14313" y="17556"/>
                      </a:lnTo>
                      <a:lnTo>
                        <a:pt x="14292" y="17597"/>
                      </a:lnTo>
                      <a:lnTo>
                        <a:pt x="14229" y="17597"/>
                      </a:lnTo>
                      <a:lnTo>
                        <a:pt x="14250" y="17493"/>
                      </a:lnTo>
                      <a:lnTo>
                        <a:pt x="14208" y="17472"/>
                      </a:lnTo>
                      <a:lnTo>
                        <a:pt x="14103" y="17493"/>
                      </a:lnTo>
                      <a:lnTo>
                        <a:pt x="14041" y="17577"/>
                      </a:lnTo>
                      <a:lnTo>
                        <a:pt x="14103" y="17618"/>
                      </a:lnTo>
                      <a:lnTo>
                        <a:pt x="14041" y="17723"/>
                      </a:lnTo>
                      <a:lnTo>
                        <a:pt x="13999" y="17702"/>
                      </a:lnTo>
                      <a:lnTo>
                        <a:pt x="13978" y="17786"/>
                      </a:lnTo>
                      <a:lnTo>
                        <a:pt x="13894" y="17765"/>
                      </a:lnTo>
                      <a:lnTo>
                        <a:pt x="13831" y="17807"/>
                      </a:lnTo>
                      <a:lnTo>
                        <a:pt x="13873" y="17869"/>
                      </a:lnTo>
                      <a:lnTo>
                        <a:pt x="13999" y="17995"/>
                      </a:lnTo>
                      <a:lnTo>
                        <a:pt x="13831" y="18141"/>
                      </a:lnTo>
                      <a:lnTo>
                        <a:pt x="13831" y="18079"/>
                      </a:lnTo>
                      <a:lnTo>
                        <a:pt x="13727" y="17995"/>
                      </a:lnTo>
                      <a:lnTo>
                        <a:pt x="13685" y="18037"/>
                      </a:lnTo>
                      <a:lnTo>
                        <a:pt x="13706" y="18121"/>
                      </a:lnTo>
                      <a:lnTo>
                        <a:pt x="13685" y="18225"/>
                      </a:lnTo>
                      <a:lnTo>
                        <a:pt x="13622" y="18204"/>
                      </a:lnTo>
                      <a:lnTo>
                        <a:pt x="13580" y="18225"/>
                      </a:lnTo>
                      <a:lnTo>
                        <a:pt x="13517" y="18330"/>
                      </a:lnTo>
                      <a:lnTo>
                        <a:pt x="13434" y="18351"/>
                      </a:lnTo>
                      <a:lnTo>
                        <a:pt x="13434" y="18288"/>
                      </a:lnTo>
                      <a:lnTo>
                        <a:pt x="13497" y="18225"/>
                      </a:lnTo>
                      <a:lnTo>
                        <a:pt x="13497" y="18121"/>
                      </a:lnTo>
                      <a:lnTo>
                        <a:pt x="13413" y="18079"/>
                      </a:lnTo>
                      <a:lnTo>
                        <a:pt x="13371" y="18079"/>
                      </a:lnTo>
                      <a:cubicBezTo>
                        <a:pt x="13413" y="17995"/>
                        <a:pt x="13476" y="17911"/>
                        <a:pt x="13559" y="17849"/>
                      </a:cubicBezTo>
                      <a:lnTo>
                        <a:pt x="13559" y="17807"/>
                      </a:lnTo>
                      <a:cubicBezTo>
                        <a:pt x="13497" y="17702"/>
                        <a:pt x="13476" y="17597"/>
                        <a:pt x="13434" y="17493"/>
                      </a:cubicBezTo>
                      <a:lnTo>
                        <a:pt x="13476" y="17493"/>
                      </a:lnTo>
                      <a:lnTo>
                        <a:pt x="13517" y="17535"/>
                      </a:lnTo>
                      <a:lnTo>
                        <a:pt x="13538" y="17493"/>
                      </a:lnTo>
                      <a:lnTo>
                        <a:pt x="13497" y="17409"/>
                      </a:lnTo>
                      <a:lnTo>
                        <a:pt x="13413" y="17388"/>
                      </a:lnTo>
                      <a:lnTo>
                        <a:pt x="13476" y="17367"/>
                      </a:lnTo>
                      <a:lnTo>
                        <a:pt x="13580" y="17388"/>
                      </a:lnTo>
                      <a:lnTo>
                        <a:pt x="13706" y="17263"/>
                      </a:lnTo>
                      <a:lnTo>
                        <a:pt x="13831" y="17263"/>
                      </a:lnTo>
                      <a:lnTo>
                        <a:pt x="13936" y="17158"/>
                      </a:lnTo>
                      <a:lnTo>
                        <a:pt x="14020" y="17137"/>
                      </a:lnTo>
                      <a:lnTo>
                        <a:pt x="14145" y="16991"/>
                      </a:lnTo>
                      <a:lnTo>
                        <a:pt x="14145" y="16844"/>
                      </a:lnTo>
                      <a:lnTo>
                        <a:pt x="14103" y="16781"/>
                      </a:lnTo>
                      <a:lnTo>
                        <a:pt x="14082" y="16781"/>
                      </a:lnTo>
                      <a:lnTo>
                        <a:pt x="14020" y="16656"/>
                      </a:lnTo>
                      <a:lnTo>
                        <a:pt x="13957" y="16635"/>
                      </a:lnTo>
                      <a:lnTo>
                        <a:pt x="13810" y="16635"/>
                      </a:lnTo>
                      <a:lnTo>
                        <a:pt x="13831" y="16530"/>
                      </a:lnTo>
                      <a:lnTo>
                        <a:pt x="13831" y="16426"/>
                      </a:lnTo>
                      <a:lnTo>
                        <a:pt x="13999" y="16363"/>
                      </a:lnTo>
                      <a:lnTo>
                        <a:pt x="14020" y="16321"/>
                      </a:lnTo>
                      <a:lnTo>
                        <a:pt x="14103" y="16300"/>
                      </a:lnTo>
                      <a:lnTo>
                        <a:pt x="14124" y="16216"/>
                      </a:lnTo>
                      <a:lnTo>
                        <a:pt x="14103" y="16216"/>
                      </a:lnTo>
                      <a:lnTo>
                        <a:pt x="14145" y="16154"/>
                      </a:lnTo>
                      <a:lnTo>
                        <a:pt x="14250" y="16196"/>
                      </a:lnTo>
                      <a:lnTo>
                        <a:pt x="14417" y="16091"/>
                      </a:lnTo>
                      <a:lnTo>
                        <a:pt x="14522" y="16175"/>
                      </a:lnTo>
                      <a:lnTo>
                        <a:pt x="14647" y="16091"/>
                      </a:lnTo>
                      <a:lnTo>
                        <a:pt x="14626" y="16175"/>
                      </a:lnTo>
                      <a:lnTo>
                        <a:pt x="14647" y="16216"/>
                      </a:lnTo>
                      <a:lnTo>
                        <a:pt x="14731" y="16216"/>
                      </a:lnTo>
                      <a:lnTo>
                        <a:pt x="14857" y="16091"/>
                      </a:lnTo>
                      <a:lnTo>
                        <a:pt x="14836" y="16028"/>
                      </a:lnTo>
                      <a:lnTo>
                        <a:pt x="14773" y="16007"/>
                      </a:lnTo>
                      <a:lnTo>
                        <a:pt x="14752" y="15965"/>
                      </a:lnTo>
                      <a:lnTo>
                        <a:pt x="14794" y="15924"/>
                      </a:lnTo>
                      <a:lnTo>
                        <a:pt x="14919" y="15986"/>
                      </a:lnTo>
                      <a:lnTo>
                        <a:pt x="15129" y="15924"/>
                      </a:lnTo>
                      <a:lnTo>
                        <a:pt x="15170" y="15777"/>
                      </a:lnTo>
                      <a:lnTo>
                        <a:pt x="15129" y="15631"/>
                      </a:lnTo>
                      <a:lnTo>
                        <a:pt x="14961" y="15526"/>
                      </a:lnTo>
                      <a:lnTo>
                        <a:pt x="14891" y="15526"/>
                      </a:lnTo>
                      <a:lnTo>
                        <a:pt x="14919" y="15505"/>
                      </a:lnTo>
                      <a:lnTo>
                        <a:pt x="15066" y="15505"/>
                      </a:lnTo>
                      <a:lnTo>
                        <a:pt x="15150" y="15589"/>
                      </a:lnTo>
                      <a:lnTo>
                        <a:pt x="15296" y="15589"/>
                      </a:lnTo>
                      <a:lnTo>
                        <a:pt x="15401" y="15484"/>
                      </a:lnTo>
                      <a:lnTo>
                        <a:pt x="15401" y="15400"/>
                      </a:lnTo>
                      <a:lnTo>
                        <a:pt x="15673" y="15275"/>
                      </a:lnTo>
                      <a:lnTo>
                        <a:pt x="15798" y="15149"/>
                      </a:lnTo>
                      <a:lnTo>
                        <a:pt x="15924" y="15149"/>
                      </a:lnTo>
                      <a:lnTo>
                        <a:pt x="15986" y="15087"/>
                      </a:lnTo>
                      <a:lnTo>
                        <a:pt x="15986" y="15003"/>
                      </a:lnTo>
                      <a:lnTo>
                        <a:pt x="16217" y="14836"/>
                      </a:lnTo>
                      <a:lnTo>
                        <a:pt x="16426" y="14794"/>
                      </a:lnTo>
                      <a:lnTo>
                        <a:pt x="16656" y="14584"/>
                      </a:lnTo>
                      <a:lnTo>
                        <a:pt x="16844" y="14564"/>
                      </a:lnTo>
                      <a:lnTo>
                        <a:pt x="17033" y="14333"/>
                      </a:lnTo>
                      <a:lnTo>
                        <a:pt x="16949" y="14480"/>
                      </a:lnTo>
                      <a:lnTo>
                        <a:pt x="16949" y="14626"/>
                      </a:lnTo>
                      <a:lnTo>
                        <a:pt x="17012" y="14647"/>
                      </a:lnTo>
                      <a:lnTo>
                        <a:pt x="17075" y="14668"/>
                      </a:lnTo>
                      <a:lnTo>
                        <a:pt x="17116" y="14731"/>
                      </a:lnTo>
                      <a:lnTo>
                        <a:pt x="17263" y="14564"/>
                      </a:lnTo>
                      <a:lnTo>
                        <a:pt x="17367" y="14522"/>
                      </a:lnTo>
                      <a:lnTo>
                        <a:pt x="17598" y="14438"/>
                      </a:lnTo>
                      <a:lnTo>
                        <a:pt x="17681" y="14354"/>
                      </a:lnTo>
                      <a:lnTo>
                        <a:pt x="17681" y="14354"/>
                      </a:lnTo>
                      <a:lnTo>
                        <a:pt x="17639" y="14480"/>
                      </a:lnTo>
                      <a:lnTo>
                        <a:pt x="17451" y="14584"/>
                      </a:lnTo>
                      <a:lnTo>
                        <a:pt x="17326" y="14584"/>
                      </a:lnTo>
                      <a:lnTo>
                        <a:pt x="17054" y="14856"/>
                      </a:lnTo>
                      <a:lnTo>
                        <a:pt x="17033" y="14961"/>
                      </a:lnTo>
                      <a:lnTo>
                        <a:pt x="17158" y="15149"/>
                      </a:lnTo>
                      <a:lnTo>
                        <a:pt x="17179" y="15275"/>
                      </a:lnTo>
                      <a:lnTo>
                        <a:pt x="17054" y="15191"/>
                      </a:lnTo>
                      <a:lnTo>
                        <a:pt x="16949" y="15191"/>
                      </a:lnTo>
                      <a:lnTo>
                        <a:pt x="16886" y="15212"/>
                      </a:lnTo>
                      <a:lnTo>
                        <a:pt x="16823" y="15212"/>
                      </a:lnTo>
                      <a:lnTo>
                        <a:pt x="16719" y="15149"/>
                      </a:lnTo>
                      <a:lnTo>
                        <a:pt x="16698" y="14982"/>
                      </a:lnTo>
                      <a:lnTo>
                        <a:pt x="16510" y="15066"/>
                      </a:lnTo>
                      <a:lnTo>
                        <a:pt x="16405" y="15066"/>
                      </a:lnTo>
                      <a:lnTo>
                        <a:pt x="16238" y="15170"/>
                      </a:lnTo>
                      <a:lnTo>
                        <a:pt x="16091" y="15170"/>
                      </a:lnTo>
                      <a:lnTo>
                        <a:pt x="15986" y="15275"/>
                      </a:lnTo>
                      <a:lnTo>
                        <a:pt x="15986" y="15380"/>
                      </a:lnTo>
                      <a:lnTo>
                        <a:pt x="16007" y="15421"/>
                      </a:lnTo>
                      <a:lnTo>
                        <a:pt x="15903" y="15610"/>
                      </a:lnTo>
                      <a:lnTo>
                        <a:pt x="15777" y="15693"/>
                      </a:lnTo>
                      <a:lnTo>
                        <a:pt x="15714" y="15840"/>
                      </a:lnTo>
                      <a:lnTo>
                        <a:pt x="15380" y="16133"/>
                      </a:lnTo>
                      <a:lnTo>
                        <a:pt x="15296" y="16237"/>
                      </a:lnTo>
                      <a:lnTo>
                        <a:pt x="15296" y="16321"/>
                      </a:lnTo>
                      <a:lnTo>
                        <a:pt x="15401" y="16468"/>
                      </a:lnTo>
                      <a:lnTo>
                        <a:pt x="15463" y="16405"/>
                      </a:lnTo>
                      <a:lnTo>
                        <a:pt x="15505" y="16405"/>
                      </a:lnTo>
                      <a:lnTo>
                        <a:pt x="15610" y="16321"/>
                      </a:lnTo>
                      <a:lnTo>
                        <a:pt x="15694" y="16342"/>
                      </a:lnTo>
                      <a:lnTo>
                        <a:pt x="15694" y="16405"/>
                      </a:lnTo>
                      <a:lnTo>
                        <a:pt x="15484" y="16551"/>
                      </a:lnTo>
                      <a:lnTo>
                        <a:pt x="15401" y="16551"/>
                      </a:lnTo>
                      <a:lnTo>
                        <a:pt x="15359" y="16656"/>
                      </a:lnTo>
                      <a:lnTo>
                        <a:pt x="15254" y="16614"/>
                      </a:lnTo>
                      <a:lnTo>
                        <a:pt x="15170" y="16614"/>
                      </a:lnTo>
                      <a:lnTo>
                        <a:pt x="15087" y="16635"/>
                      </a:lnTo>
                      <a:lnTo>
                        <a:pt x="15087" y="16740"/>
                      </a:lnTo>
                      <a:lnTo>
                        <a:pt x="15024" y="16719"/>
                      </a:lnTo>
                      <a:lnTo>
                        <a:pt x="14919" y="16740"/>
                      </a:lnTo>
                      <a:lnTo>
                        <a:pt x="14919" y="16865"/>
                      </a:lnTo>
                      <a:lnTo>
                        <a:pt x="15066" y="17053"/>
                      </a:lnTo>
                      <a:lnTo>
                        <a:pt x="15129" y="17032"/>
                      </a:lnTo>
                      <a:lnTo>
                        <a:pt x="15170" y="16949"/>
                      </a:lnTo>
                      <a:lnTo>
                        <a:pt x="15233" y="17032"/>
                      </a:lnTo>
                      <a:lnTo>
                        <a:pt x="15275" y="16886"/>
                      </a:lnTo>
                      <a:lnTo>
                        <a:pt x="15359" y="16886"/>
                      </a:lnTo>
                      <a:lnTo>
                        <a:pt x="15359" y="16991"/>
                      </a:lnTo>
                      <a:lnTo>
                        <a:pt x="15442" y="16949"/>
                      </a:lnTo>
                      <a:lnTo>
                        <a:pt x="15463" y="16865"/>
                      </a:lnTo>
                      <a:lnTo>
                        <a:pt x="15526" y="16823"/>
                      </a:lnTo>
                      <a:lnTo>
                        <a:pt x="15652" y="16740"/>
                      </a:lnTo>
                      <a:lnTo>
                        <a:pt x="15652" y="16614"/>
                      </a:lnTo>
                      <a:lnTo>
                        <a:pt x="15714" y="16530"/>
                      </a:lnTo>
                      <a:lnTo>
                        <a:pt x="15714" y="16572"/>
                      </a:lnTo>
                      <a:lnTo>
                        <a:pt x="15673" y="16635"/>
                      </a:lnTo>
                      <a:lnTo>
                        <a:pt x="15714" y="16719"/>
                      </a:lnTo>
                      <a:lnTo>
                        <a:pt x="15840" y="16719"/>
                      </a:lnTo>
                      <a:lnTo>
                        <a:pt x="16028" y="16572"/>
                      </a:lnTo>
                      <a:lnTo>
                        <a:pt x="16175" y="16572"/>
                      </a:lnTo>
                      <a:lnTo>
                        <a:pt x="16196" y="16656"/>
                      </a:lnTo>
                      <a:lnTo>
                        <a:pt x="16258" y="16614"/>
                      </a:lnTo>
                      <a:lnTo>
                        <a:pt x="16321" y="16405"/>
                      </a:lnTo>
                      <a:lnTo>
                        <a:pt x="16447" y="16321"/>
                      </a:lnTo>
                      <a:lnTo>
                        <a:pt x="16510" y="16321"/>
                      </a:lnTo>
                      <a:lnTo>
                        <a:pt x="16363" y="16468"/>
                      </a:lnTo>
                      <a:lnTo>
                        <a:pt x="16363" y="16551"/>
                      </a:lnTo>
                      <a:lnTo>
                        <a:pt x="16447" y="16509"/>
                      </a:lnTo>
                      <a:lnTo>
                        <a:pt x="16572" y="16342"/>
                      </a:lnTo>
                      <a:lnTo>
                        <a:pt x="16656" y="16154"/>
                      </a:lnTo>
                      <a:lnTo>
                        <a:pt x="16740" y="16112"/>
                      </a:lnTo>
                      <a:lnTo>
                        <a:pt x="16740" y="16196"/>
                      </a:lnTo>
                      <a:lnTo>
                        <a:pt x="16656" y="16321"/>
                      </a:lnTo>
                      <a:lnTo>
                        <a:pt x="16656" y="16363"/>
                      </a:lnTo>
                      <a:lnTo>
                        <a:pt x="16782" y="16237"/>
                      </a:lnTo>
                      <a:lnTo>
                        <a:pt x="16844" y="16321"/>
                      </a:lnTo>
                      <a:lnTo>
                        <a:pt x="16844" y="16405"/>
                      </a:lnTo>
                      <a:lnTo>
                        <a:pt x="16970" y="16426"/>
                      </a:lnTo>
                      <a:lnTo>
                        <a:pt x="17033" y="16468"/>
                      </a:lnTo>
                      <a:lnTo>
                        <a:pt x="17095" y="16405"/>
                      </a:lnTo>
                      <a:lnTo>
                        <a:pt x="17158" y="16258"/>
                      </a:lnTo>
                      <a:lnTo>
                        <a:pt x="17305" y="16237"/>
                      </a:lnTo>
                      <a:lnTo>
                        <a:pt x="17409" y="16154"/>
                      </a:lnTo>
                      <a:lnTo>
                        <a:pt x="17347" y="16133"/>
                      </a:lnTo>
                      <a:lnTo>
                        <a:pt x="17367" y="16007"/>
                      </a:lnTo>
                      <a:lnTo>
                        <a:pt x="17577" y="15924"/>
                      </a:lnTo>
                      <a:lnTo>
                        <a:pt x="17598" y="15840"/>
                      </a:lnTo>
                      <a:lnTo>
                        <a:pt x="17598" y="15735"/>
                      </a:lnTo>
                      <a:lnTo>
                        <a:pt x="17493" y="15777"/>
                      </a:lnTo>
                      <a:lnTo>
                        <a:pt x="17409" y="15714"/>
                      </a:lnTo>
                      <a:lnTo>
                        <a:pt x="17284" y="15693"/>
                      </a:lnTo>
                      <a:lnTo>
                        <a:pt x="17347" y="15610"/>
                      </a:lnTo>
                      <a:lnTo>
                        <a:pt x="17451" y="15610"/>
                      </a:lnTo>
                      <a:lnTo>
                        <a:pt x="17514" y="15631"/>
                      </a:lnTo>
                      <a:lnTo>
                        <a:pt x="17577" y="15568"/>
                      </a:lnTo>
                      <a:lnTo>
                        <a:pt x="17577" y="15463"/>
                      </a:lnTo>
                      <a:lnTo>
                        <a:pt x="17472" y="15505"/>
                      </a:lnTo>
                      <a:lnTo>
                        <a:pt x="17367" y="15400"/>
                      </a:lnTo>
                      <a:lnTo>
                        <a:pt x="17367" y="15317"/>
                      </a:lnTo>
                      <a:lnTo>
                        <a:pt x="17514" y="15296"/>
                      </a:lnTo>
                      <a:lnTo>
                        <a:pt x="17598" y="15275"/>
                      </a:lnTo>
                      <a:lnTo>
                        <a:pt x="17660" y="15296"/>
                      </a:lnTo>
                      <a:lnTo>
                        <a:pt x="17681" y="15254"/>
                      </a:lnTo>
                      <a:lnTo>
                        <a:pt x="17619" y="15108"/>
                      </a:lnTo>
                      <a:lnTo>
                        <a:pt x="17807" y="15045"/>
                      </a:lnTo>
                      <a:lnTo>
                        <a:pt x="17911" y="15108"/>
                      </a:lnTo>
                      <a:lnTo>
                        <a:pt x="17995" y="15087"/>
                      </a:lnTo>
                      <a:lnTo>
                        <a:pt x="18121" y="15087"/>
                      </a:lnTo>
                      <a:lnTo>
                        <a:pt x="17911" y="15254"/>
                      </a:lnTo>
                      <a:lnTo>
                        <a:pt x="17911" y="15359"/>
                      </a:lnTo>
                      <a:lnTo>
                        <a:pt x="17932" y="15526"/>
                      </a:lnTo>
                      <a:lnTo>
                        <a:pt x="17995" y="15526"/>
                      </a:lnTo>
                      <a:lnTo>
                        <a:pt x="18079" y="15317"/>
                      </a:lnTo>
                      <a:lnTo>
                        <a:pt x="18142" y="15275"/>
                      </a:lnTo>
                      <a:lnTo>
                        <a:pt x="18204" y="15275"/>
                      </a:lnTo>
                      <a:lnTo>
                        <a:pt x="18183" y="15359"/>
                      </a:lnTo>
                      <a:lnTo>
                        <a:pt x="18121" y="15421"/>
                      </a:lnTo>
                      <a:lnTo>
                        <a:pt x="18142" y="15505"/>
                      </a:lnTo>
                      <a:lnTo>
                        <a:pt x="18288" y="15400"/>
                      </a:lnTo>
                      <a:lnTo>
                        <a:pt x="18309" y="15317"/>
                      </a:lnTo>
                      <a:lnTo>
                        <a:pt x="18393" y="15400"/>
                      </a:lnTo>
                      <a:lnTo>
                        <a:pt x="18497" y="15317"/>
                      </a:lnTo>
                      <a:lnTo>
                        <a:pt x="18539" y="15317"/>
                      </a:lnTo>
                      <a:lnTo>
                        <a:pt x="18644" y="15254"/>
                      </a:lnTo>
                      <a:lnTo>
                        <a:pt x="18769" y="15212"/>
                      </a:lnTo>
                      <a:lnTo>
                        <a:pt x="18874" y="15254"/>
                      </a:lnTo>
                      <a:lnTo>
                        <a:pt x="18853" y="15296"/>
                      </a:lnTo>
                      <a:lnTo>
                        <a:pt x="18727" y="15296"/>
                      </a:lnTo>
                      <a:lnTo>
                        <a:pt x="18602" y="15421"/>
                      </a:lnTo>
                      <a:lnTo>
                        <a:pt x="18686" y="15421"/>
                      </a:lnTo>
                      <a:lnTo>
                        <a:pt x="18623" y="15505"/>
                      </a:lnTo>
                      <a:lnTo>
                        <a:pt x="18686" y="15568"/>
                      </a:lnTo>
                      <a:lnTo>
                        <a:pt x="18895" y="15610"/>
                      </a:lnTo>
                      <a:lnTo>
                        <a:pt x="18958" y="15693"/>
                      </a:lnTo>
                      <a:lnTo>
                        <a:pt x="18958" y="15735"/>
                      </a:lnTo>
                      <a:lnTo>
                        <a:pt x="18832" y="15631"/>
                      </a:lnTo>
                      <a:lnTo>
                        <a:pt x="18686" y="15610"/>
                      </a:lnTo>
                      <a:lnTo>
                        <a:pt x="18581" y="15672"/>
                      </a:lnTo>
                      <a:lnTo>
                        <a:pt x="18581" y="15777"/>
                      </a:lnTo>
                      <a:lnTo>
                        <a:pt x="18644" y="15798"/>
                      </a:lnTo>
                      <a:lnTo>
                        <a:pt x="18748" y="15735"/>
                      </a:lnTo>
                      <a:lnTo>
                        <a:pt x="18832" y="15819"/>
                      </a:lnTo>
                      <a:lnTo>
                        <a:pt x="18790" y="15840"/>
                      </a:lnTo>
                      <a:lnTo>
                        <a:pt x="18644" y="15840"/>
                      </a:lnTo>
                      <a:lnTo>
                        <a:pt x="18644" y="15924"/>
                      </a:lnTo>
                      <a:lnTo>
                        <a:pt x="18811" y="15986"/>
                      </a:lnTo>
                      <a:lnTo>
                        <a:pt x="18853" y="16049"/>
                      </a:lnTo>
                      <a:lnTo>
                        <a:pt x="18790" y="16091"/>
                      </a:lnTo>
                      <a:lnTo>
                        <a:pt x="18707" y="16112"/>
                      </a:lnTo>
                      <a:lnTo>
                        <a:pt x="18707" y="16154"/>
                      </a:lnTo>
                      <a:lnTo>
                        <a:pt x="18811" y="16154"/>
                      </a:lnTo>
                      <a:lnTo>
                        <a:pt x="18916" y="16112"/>
                      </a:lnTo>
                      <a:lnTo>
                        <a:pt x="19020" y="16196"/>
                      </a:lnTo>
                      <a:lnTo>
                        <a:pt x="19125" y="16237"/>
                      </a:lnTo>
                      <a:lnTo>
                        <a:pt x="19271" y="16196"/>
                      </a:lnTo>
                      <a:lnTo>
                        <a:pt x="19334" y="16258"/>
                      </a:lnTo>
                      <a:lnTo>
                        <a:pt x="19334" y="16321"/>
                      </a:lnTo>
                      <a:lnTo>
                        <a:pt x="19251" y="16363"/>
                      </a:lnTo>
                      <a:lnTo>
                        <a:pt x="19271" y="16447"/>
                      </a:lnTo>
                      <a:lnTo>
                        <a:pt x="19334" y="16468"/>
                      </a:lnTo>
                      <a:lnTo>
                        <a:pt x="19355" y="16551"/>
                      </a:lnTo>
                      <a:lnTo>
                        <a:pt x="19439" y="16572"/>
                      </a:lnTo>
                      <a:lnTo>
                        <a:pt x="19523" y="16488"/>
                      </a:lnTo>
                      <a:lnTo>
                        <a:pt x="19481" y="16426"/>
                      </a:lnTo>
                      <a:lnTo>
                        <a:pt x="19523" y="16384"/>
                      </a:lnTo>
                      <a:lnTo>
                        <a:pt x="19648" y="16384"/>
                      </a:lnTo>
                      <a:lnTo>
                        <a:pt x="19564" y="16488"/>
                      </a:lnTo>
                      <a:lnTo>
                        <a:pt x="19564" y="16551"/>
                      </a:lnTo>
                      <a:lnTo>
                        <a:pt x="19418" y="16719"/>
                      </a:lnTo>
                      <a:lnTo>
                        <a:pt x="19443" y="16744"/>
                      </a:lnTo>
                      <a:lnTo>
                        <a:pt x="19376" y="16760"/>
                      </a:lnTo>
                      <a:lnTo>
                        <a:pt x="19418" y="16844"/>
                      </a:lnTo>
                      <a:lnTo>
                        <a:pt x="19690" y="16907"/>
                      </a:lnTo>
                      <a:lnTo>
                        <a:pt x="19774" y="16865"/>
                      </a:lnTo>
                      <a:lnTo>
                        <a:pt x="19857" y="16907"/>
                      </a:lnTo>
                      <a:lnTo>
                        <a:pt x="20108" y="16907"/>
                      </a:lnTo>
                      <a:lnTo>
                        <a:pt x="20234" y="16865"/>
                      </a:lnTo>
                      <a:lnTo>
                        <a:pt x="20297" y="16907"/>
                      </a:lnTo>
                      <a:lnTo>
                        <a:pt x="20297" y="16970"/>
                      </a:lnTo>
                      <a:lnTo>
                        <a:pt x="20380" y="16970"/>
                      </a:lnTo>
                      <a:lnTo>
                        <a:pt x="20443" y="17053"/>
                      </a:lnTo>
                      <a:lnTo>
                        <a:pt x="20527" y="17116"/>
                      </a:lnTo>
                      <a:lnTo>
                        <a:pt x="20548" y="17179"/>
                      </a:lnTo>
                      <a:lnTo>
                        <a:pt x="20652" y="17179"/>
                      </a:lnTo>
                      <a:lnTo>
                        <a:pt x="20820" y="17116"/>
                      </a:lnTo>
                      <a:lnTo>
                        <a:pt x="20841" y="17074"/>
                      </a:lnTo>
                      <a:lnTo>
                        <a:pt x="20904" y="17116"/>
                      </a:lnTo>
                      <a:lnTo>
                        <a:pt x="20904" y="17179"/>
                      </a:lnTo>
                      <a:lnTo>
                        <a:pt x="20820" y="17263"/>
                      </a:lnTo>
                      <a:lnTo>
                        <a:pt x="20715" y="17284"/>
                      </a:lnTo>
                      <a:lnTo>
                        <a:pt x="20736" y="17346"/>
                      </a:lnTo>
                      <a:lnTo>
                        <a:pt x="20904" y="17388"/>
                      </a:lnTo>
                      <a:lnTo>
                        <a:pt x="20924" y="17493"/>
                      </a:lnTo>
                      <a:lnTo>
                        <a:pt x="21008" y="17577"/>
                      </a:lnTo>
                      <a:lnTo>
                        <a:pt x="21176" y="17639"/>
                      </a:lnTo>
                      <a:lnTo>
                        <a:pt x="21385" y="17577"/>
                      </a:lnTo>
                      <a:lnTo>
                        <a:pt x="21468" y="17556"/>
                      </a:lnTo>
                      <a:lnTo>
                        <a:pt x="21489" y="17597"/>
                      </a:lnTo>
                      <a:lnTo>
                        <a:pt x="21573" y="17535"/>
                      </a:lnTo>
                      <a:lnTo>
                        <a:pt x="21740" y="17430"/>
                      </a:lnTo>
                      <a:lnTo>
                        <a:pt x="21782" y="17430"/>
                      </a:lnTo>
                      <a:lnTo>
                        <a:pt x="21740" y="17493"/>
                      </a:lnTo>
                      <a:lnTo>
                        <a:pt x="21636" y="17577"/>
                      </a:lnTo>
                      <a:lnTo>
                        <a:pt x="21594" y="17786"/>
                      </a:lnTo>
                      <a:lnTo>
                        <a:pt x="21552" y="17911"/>
                      </a:lnTo>
                      <a:lnTo>
                        <a:pt x="21468" y="17911"/>
                      </a:lnTo>
                      <a:lnTo>
                        <a:pt x="21343" y="17849"/>
                      </a:lnTo>
                      <a:lnTo>
                        <a:pt x="21280" y="17869"/>
                      </a:lnTo>
                      <a:lnTo>
                        <a:pt x="21364" y="17995"/>
                      </a:lnTo>
                      <a:lnTo>
                        <a:pt x="21385" y="18100"/>
                      </a:lnTo>
                      <a:lnTo>
                        <a:pt x="21468" y="18162"/>
                      </a:lnTo>
                      <a:lnTo>
                        <a:pt x="21573" y="18121"/>
                      </a:lnTo>
                      <a:lnTo>
                        <a:pt x="21657" y="18162"/>
                      </a:lnTo>
                      <a:lnTo>
                        <a:pt x="21636" y="18225"/>
                      </a:lnTo>
                      <a:lnTo>
                        <a:pt x="21552" y="18225"/>
                      </a:lnTo>
                      <a:lnTo>
                        <a:pt x="21552" y="18288"/>
                      </a:lnTo>
                      <a:lnTo>
                        <a:pt x="21720" y="18434"/>
                      </a:lnTo>
                      <a:lnTo>
                        <a:pt x="21761" y="18413"/>
                      </a:lnTo>
                      <a:lnTo>
                        <a:pt x="21887" y="18434"/>
                      </a:lnTo>
                      <a:lnTo>
                        <a:pt x="21950" y="18330"/>
                      </a:lnTo>
                      <a:lnTo>
                        <a:pt x="22075" y="18100"/>
                      </a:lnTo>
                      <a:lnTo>
                        <a:pt x="22033" y="18288"/>
                      </a:lnTo>
                      <a:lnTo>
                        <a:pt x="22033" y="18413"/>
                      </a:lnTo>
                      <a:lnTo>
                        <a:pt x="21992" y="18497"/>
                      </a:lnTo>
                      <a:lnTo>
                        <a:pt x="21950" y="18518"/>
                      </a:lnTo>
                      <a:lnTo>
                        <a:pt x="21866" y="18623"/>
                      </a:lnTo>
                      <a:lnTo>
                        <a:pt x="21887" y="18706"/>
                      </a:lnTo>
                      <a:lnTo>
                        <a:pt x="21971" y="18748"/>
                      </a:lnTo>
                      <a:lnTo>
                        <a:pt x="21929" y="18811"/>
                      </a:lnTo>
                      <a:lnTo>
                        <a:pt x="21929" y="19062"/>
                      </a:lnTo>
                      <a:lnTo>
                        <a:pt x="21971" y="19125"/>
                      </a:lnTo>
                      <a:lnTo>
                        <a:pt x="22054" y="19125"/>
                      </a:lnTo>
                      <a:lnTo>
                        <a:pt x="22033" y="19229"/>
                      </a:lnTo>
                      <a:lnTo>
                        <a:pt x="22054" y="19334"/>
                      </a:lnTo>
                      <a:lnTo>
                        <a:pt x="22243" y="19522"/>
                      </a:lnTo>
                      <a:lnTo>
                        <a:pt x="22284" y="19543"/>
                      </a:lnTo>
                      <a:lnTo>
                        <a:pt x="22284" y="19585"/>
                      </a:lnTo>
                      <a:lnTo>
                        <a:pt x="22347" y="19543"/>
                      </a:lnTo>
                      <a:lnTo>
                        <a:pt x="22389" y="19627"/>
                      </a:lnTo>
                      <a:lnTo>
                        <a:pt x="22473" y="19585"/>
                      </a:lnTo>
                      <a:lnTo>
                        <a:pt x="22452" y="19543"/>
                      </a:lnTo>
                      <a:lnTo>
                        <a:pt x="22473" y="19481"/>
                      </a:lnTo>
                      <a:lnTo>
                        <a:pt x="22515" y="19543"/>
                      </a:lnTo>
                      <a:lnTo>
                        <a:pt x="22598" y="19564"/>
                      </a:lnTo>
                      <a:lnTo>
                        <a:pt x="22661" y="19481"/>
                      </a:lnTo>
                      <a:lnTo>
                        <a:pt x="22577" y="19334"/>
                      </a:lnTo>
                      <a:lnTo>
                        <a:pt x="22515" y="19334"/>
                      </a:lnTo>
                      <a:lnTo>
                        <a:pt x="22473" y="19355"/>
                      </a:lnTo>
                      <a:lnTo>
                        <a:pt x="22452" y="19334"/>
                      </a:lnTo>
                      <a:lnTo>
                        <a:pt x="22515" y="19229"/>
                      </a:lnTo>
                      <a:lnTo>
                        <a:pt x="22515" y="19146"/>
                      </a:lnTo>
                      <a:lnTo>
                        <a:pt x="22494" y="19062"/>
                      </a:lnTo>
                      <a:lnTo>
                        <a:pt x="22410" y="19041"/>
                      </a:lnTo>
                      <a:lnTo>
                        <a:pt x="22410" y="18999"/>
                      </a:lnTo>
                      <a:lnTo>
                        <a:pt x="22473" y="18937"/>
                      </a:lnTo>
                      <a:lnTo>
                        <a:pt x="22494" y="18811"/>
                      </a:lnTo>
                      <a:lnTo>
                        <a:pt x="22577" y="18811"/>
                      </a:lnTo>
                      <a:lnTo>
                        <a:pt x="22577" y="18916"/>
                      </a:lnTo>
                      <a:lnTo>
                        <a:pt x="22598" y="18999"/>
                      </a:lnTo>
                      <a:lnTo>
                        <a:pt x="22682" y="18895"/>
                      </a:lnTo>
                      <a:lnTo>
                        <a:pt x="22703" y="18957"/>
                      </a:lnTo>
                      <a:lnTo>
                        <a:pt x="22766" y="19041"/>
                      </a:lnTo>
                      <a:lnTo>
                        <a:pt x="22703" y="19146"/>
                      </a:lnTo>
                      <a:lnTo>
                        <a:pt x="22724" y="19229"/>
                      </a:lnTo>
                      <a:lnTo>
                        <a:pt x="22787" y="19250"/>
                      </a:lnTo>
                      <a:lnTo>
                        <a:pt x="22891" y="19146"/>
                      </a:lnTo>
                      <a:lnTo>
                        <a:pt x="22933" y="19146"/>
                      </a:lnTo>
                      <a:lnTo>
                        <a:pt x="22912" y="19229"/>
                      </a:lnTo>
                      <a:lnTo>
                        <a:pt x="22828" y="19313"/>
                      </a:lnTo>
                      <a:lnTo>
                        <a:pt x="22828" y="19376"/>
                      </a:lnTo>
                      <a:lnTo>
                        <a:pt x="22870" y="19481"/>
                      </a:lnTo>
                      <a:lnTo>
                        <a:pt x="22808" y="19627"/>
                      </a:lnTo>
                      <a:lnTo>
                        <a:pt x="22828" y="19669"/>
                      </a:lnTo>
                      <a:lnTo>
                        <a:pt x="22891" y="19669"/>
                      </a:lnTo>
                      <a:lnTo>
                        <a:pt x="22891" y="19857"/>
                      </a:lnTo>
                      <a:cubicBezTo>
                        <a:pt x="22891" y="19899"/>
                        <a:pt x="22870" y="19983"/>
                        <a:pt x="22870" y="20045"/>
                      </a:cubicBezTo>
                      <a:lnTo>
                        <a:pt x="22828" y="20087"/>
                      </a:lnTo>
                      <a:lnTo>
                        <a:pt x="22808" y="20004"/>
                      </a:lnTo>
                      <a:lnTo>
                        <a:pt x="22870" y="19941"/>
                      </a:lnTo>
                      <a:lnTo>
                        <a:pt x="22870" y="19857"/>
                      </a:lnTo>
                      <a:lnTo>
                        <a:pt x="22766" y="19794"/>
                      </a:lnTo>
                      <a:lnTo>
                        <a:pt x="22598" y="19836"/>
                      </a:lnTo>
                      <a:lnTo>
                        <a:pt x="22577" y="19878"/>
                      </a:lnTo>
                      <a:lnTo>
                        <a:pt x="22515" y="19899"/>
                      </a:lnTo>
                      <a:lnTo>
                        <a:pt x="22473" y="19794"/>
                      </a:lnTo>
                      <a:lnTo>
                        <a:pt x="22410" y="19941"/>
                      </a:lnTo>
                      <a:lnTo>
                        <a:pt x="22452" y="20066"/>
                      </a:lnTo>
                      <a:lnTo>
                        <a:pt x="22515" y="20108"/>
                      </a:lnTo>
                      <a:lnTo>
                        <a:pt x="22473" y="20192"/>
                      </a:lnTo>
                      <a:lnTo>
                        <a:pt x="22410" y="20150"/>
                      </a:lnTo>
                      <a:lnTo>
                        <a:pt x="22368" y="20255"/>
                      </a:lnTo>
                      <a:lnTo>
                        <a:pt x="22452" y="20401"/>
                      </a:lnTo>
                      <a:lnTo>
                        <a:pt x="22410" y="20506"/>
                      </a:lnTo>
                      <a:lnTo>
                        <a:pt x="22494" y="20569"/>
                      </a:lnTo>
                      <a:lnTo>
                        <a:pt x="22410" y="20631"/>
                      </a:lnTo>
                      <a:lnTo>
                        <a:pt x="22515" y="20778"/>
                      </a:lnTo>
                      <a:lnTo>
                        <a:pt x="22619" y="20778"/>
                      </a:lnTo>
                      <a:lnTo>
                        <a:pt x="22703" y="20694"/>
                      </a:lnTo>
                      <a:lnTo>
                        <a:pt x="22703" y="20569"/>
                      </a:lnTo>
                      <a:lnTo>
                        <a:pt x="22619" y="20401"/>
                      </a:lnTo>
                      <a:lnTo>
                        <a:pt x="22661" y="20297"/>
                      </a:lnTo>
                      <a:lnTo>
                        <a:pt x="22787" y="20527"/>
                      </a:lnTo>
                      <a:lnTo>
                        <a:pt x="22787" y="20631"/>
                      </a:lnTo>
                      <a:lnTo>
                        <a:pt x="22787" y="20694"/>
                      </a:lnTo>
                      <a:cubicBezTo>
                        <a:pt x="22766" y="20694"/>
                        <a:pt x="22724" y="20694"/>
                        <a:pt x="22724" y="20715"/>
                      </a:cubicBezTo>
                      <a:lnTo>
                        <a:pt x="22724" y="20736"/>
                      </a:lnTo>
                      <a:lnTo>
                        <a:pt x="22682" y="20799"/>
                      </a:lnTo>
                      <a:lnTo>
                        <a:pt x="22577" y="20841"/>
                      </a:lnTo>
                      <a:lnTo>
                        <a:pt x="22598" y="20924"/>
                      </a:lnTo>
                      <a:lnTo>
                        <a:pt x="22682" y="21008"/>
                      </a:lnTo>
                      <a:lnTo>
                        <a:pt x="22598" y="21092"/>
                      </a:lnTo>
                      <a:lnTo>
                        <a:pt x="22598" y="21196"/>
                      </a:lnTo>
                      <a:lnTo>
                        <a:pt x="22536" y="21259"/>
                      </a:lnTo>
                      <a:lnTo>
                        <a:pt x="22431" y="21301"/>
                      </a:lnTo>
                      <a:lnTo>
                        <a:pt x="22431" y="21343"/>
                      </a:lnTo>
                      <a:lnTo>
                        <a:pt x="22577" y="21364"/>
                      </a:lnTo>
                      <a:lnTo>
                        <a:pt x="22536" y="21426"/>
                      </a:lnTo>
                      <a:lnTo>
                        <a:pt x="22494" y="21447"/>
                      </a:lnTo>
                      <a:lnTo>
                        <a:pt x="22494" y="21531"/>
                      </a:lnTo>
                      <a:lnTo>
                        <a:pt x="22536" y="21531"/>
                      </a:lnTo>
                      <a:lnTo>
                        <a:pt x="22619" y="21510"/>
                      </a:lnTo>
                      <a:lnTo>
                        <a:pt x="22640" y="21552"/>
                      </a:lnTo>
                      <a:lnTo>
                        <a:pt x="22598" y="21615"/>
                      </a:lnTo>
                      <a:lnTo>
                        <a:pt x="22515" y="21636"/>
                      </a:lnTo>
                      <a:lnTo>
                        <a:pt x="22473" y="21719"/>
                      </a:lnTo>
                      <a:lnTo>
                        <a:pt x="22494" y="21866"/>
                      </a:lnTo>
                      <a:lnTo>
                        <a:pt x="22536" y="21929"/>
                      </a:lnTo>
                      <a:lnTo>
                        <a:pt x="22515" y="21991"/>
                      </a:lnTo>
                      <a:lnTo>
                        <a:pt x="22536" y="22075"/>
                      </a:lnTo>
                      <a:lnTo>
                        <a:pt x="22598" y="22054"/>
                      </a:lnTo>
                      <a:lnTo>
                        <a:pt x="22619" y="21970"/>
                      </a:lnTo>
                      <a:lnTo>
                        <a:pt x="22640" y="21845"/>
                      </a:lnTo>
                      <a:lnTo>
                        <a:pt x="22703" y="21678"/>
                      </a:lnTo>
                      <a:lnTo>
                        <a:pt x="22745" y="21615"/>
                      </a:lnTo>
                      <a:lnTo>
                        <a:pt x="22787" y="21406"/>
                      </a:lnTo>
                      <a:lnTo>
                        <a:pt x="22828" y="21343"/>
                      </a:lnTo>
                      <a:lnTo>
                        <a:pt x="22844" y="21204"/>
                      </a:lnTo>
                      <a:lnTo>
                        <a:pt x="22870" y="21217"/>
                      </a:lnTo>
                      <a:cubicBezTo>
                        <a:pt x="22870" y="21301"/>
                        <a:pt x="22870" y="21364"/>
                        <a:pt x="22891" y="21447"/>
                      </a:cubicBezTo>
                      <a:lnTo>
                        <a:pt x="22870" y="21426"/>
                      </a:lnTo>
                      <a:lnTo>
                        <a:pt x="22808" y="21510"/>
                      </a:lnTo>
                      <a:lnTo>
                        <a:pt x="22808" y="21636"/>
                      </a:lnTo>
                      <a:lnTo>
                        <a:pt x="22870" y="21678"/>
                      </a:lnTo>
                      <a:lnTo>
                        <a:pt x="22787" y="21782"/>
                      </a:lnTo>
                      <a:lnTo>
                        <a:pt x="22891" y="21845"/>
                      </a:lnTo>
                      <a:lnTo>
                        <a:pt x="22891" y="21929"/>
                      </a:lnTo>
                      <a:lnTo>
                        <a:pt x="22828" y="21970"/>
                      </a:lnTo>
                      <a:lnTo>
                        <a:pt x="22766" y="21929"/>
                      </a:lnTo>
                      <a:lnTo>
                        <a:pt x="22703" y="21991"/>
                      </a:lnTo>
                      <a:lnTo>
                        <a:pt x="22703" y="22054"/>
                      </a:lnTo>
                      <a:lnTo>
                        <a:pt x="22661" y="22138"/>
                      </a:lnTo>
                      <a:lnTo>
                        <a:pt x="22619" y="22201"/>
                      </a:lnTo>
                      <a:lnTo>
                        <a:pt x="22682" y="22263"/>
                      </a:lnTo>
                      <a:lnTo>
                        <a:pt x="22766" y="22054"/>
                      </a:lnTo>
                      <a:lnTo>
                        <a:pt x="22787" y="22096"/>
                      </a:lnTo>
                      <a:lnTo>
                        <a:pt x="22724" y="22201"/>
                      </a:lnTo>
                      <a:lnTo>
                        <a:pt x="22828" y="22180"/>
                      </a:lnTo>
                      <a:lnTo>
                        <a:pt x="22891" y="22096"/>
                      </a:lnTo>
                      <a:lnTo>
                        <a:pt x="22891" y="21991"/>
                      </a:lnTo>
                      <a:lnTo>
                        <a:pt x="23017" y="21845"/>
                      </a:lnTo>
                      <a:cubicBezTo>
                        <a:pt x="23017" y="21929"/>
                        <a:pt x="23017" y="21991"/>
                        <a:pt x="23038" y="22075"/>
                      </a:cubicBezTo>
                      <a:lnTo>
                        <a:pt x="23017" y="22096"/>
                      </a:lnTo>
                      <a:lnTo>
                        <a:pt x="23080" y="22159"/>
                      </a:lnTo>
                      <a:cubicBezTo>
                        <a:pt x="23101" y="22201"/>
                        <a:pt x="23101" y="22284"/>
                        <a:pt x="23121" y="22326"/>
                      </a:cubicBezTo>
                      <a:lnTo>
                        <a:pt x="23080" y="22473"/>
                      </a:lnTo>
                      <a:lnTo>
                        <a:pt x="23080" y="22556"/>
                      </a:lnTo>
                      <a:lnTo>
                        <a:pt x="23038" y="22640"/>
                      </a:lnTo>
                      <a:lnTo>
                        <a:pt x="22933" y="22682"/>
                      </a:lnTo>
                      <a:lnTo>
                        <a:pt x="22912" y="22724"/>
                      </a:lnTo>
                      <a:lnTo>
                        <a:pt x="22933" y="22786"/>
                      </a:lnTo>
                      <a:lnTo>
                        <a:pt x="23017" y="22745"/>
                      </a:lnTo>
                      <a:lnTo>
                        <a:pt x="23101" y="22786"/>
                      </a:lnTo>
                      <a:lnTo>
                        <a:pt x="23101" y="22828"/>
                      </a:lnTo>
                      <a:lnTo>
                        <a:pt x="22996" y="22912"/>
                      </a:lnTo>
                      <a:lnTo>
                        <a:pt x="22996" y="22954"/>
                      </a:lnTo>
                      <a:lnTo>
                        <a:pt x="22975" y="23038"/>
                      </a:lnTo>
                      <a:lnTo>
                        <a:pt x="22912" y="23038"/>
                      </a:lnTo>
                      <a:lnTo>
                        <a:pt x="22870" y="23100"/>
                      </a:lnTo>
                      <a:lnTo>
                        <a:pt x="22891" y="23142"/>
                      </a:lnTo>
                      <a:lnTo>
                        <a:pt x="22975" y="23142"/>
                      </a:lnTo>
                      <a:lnTo>
                        <a:pt x="23017" y="23205"/>
                      </a:lnTo>
                      <a:lnTo>
                        <a:pt x="23038" y="23142"/>
                      </a:lnTo>
                      <a:lnTo>
                        <a:pt x="23121" y="23121"/>
                      </a:lnTo>
                      <a:lnTo>
                        <a:pt x="23184" y="23163"/>
                      </a:lnTo>
                      <a:lnTo>
                        <a:pt x="23101" y="23226"/>
                      </a:lnTo>
                      <a:lnTo>
                        <a:pt x="23080" y="23268"/>
                      </a:lnTo>
                      <a:lnTo>
                        <a:pt x="23121" y="23351"/>
                      </a:lnTo>
                      <a:lnTo>
                        <a:pt x="23038" y="23435"/>
                      </a:lnTo>
                      <a:lnTo>
                        <a:pt x="23017" y="23519"/>
                      </a:lnTo>
                      <a:lnTo>
                        <a:pt x="23121" y="23582"/>
                      </a:lnTo>
                      <a:lnTo>
                        <a:pt x="23101" y="23686"/>
                      </a:lnTo>
                      <a:lnTo>
                        <a:pt x="23142" y="23749"/>
                      </a:lnTo>
                      <a:lnTo>
                        <a:pt x="23247" y="23749"/>
                      </a:lnTo>
                      <a:lnTo>
                        <a:pt x="23310" y="23686"/>
                      </a:lnTo>
                      <a:lnTo>
                        <a:pt x="23247" y="23623"/>
                      </a:lnTo>
                      <a:lnTo>
                        <a:pt x="23310" y="23561"/>
                      </a:lnTo>
                      <a:lnTo>
                        <a:pt x="23247" y="23519"/>
                      </a:lnTo>
                      <a:lnTo>
                        <a:pt x="23205" y="23519"/>
                      </a:lnTo>
                      <a:lnTo>
                        <a:pt x="23247" y="23435"/>
                      </a:lnTo>
                      <a:lnTo>
                        <a:pt x="23331" y="23414"/>
                      </a:lnTo>
                      <a:lnTo>
                        <a:pt x="23435" y="23331"/>
                      </a:lnTo>
                      <a:lnTo>
                        <a:pt x="23435" y="23247"/>
                      </a:lnTo>
                      <a:lnTo>
                        <a:pt x="23393" y="23226"/>
                      </a:lnTo>
                      <a:lnTo>
                        <a:pt x="23310" y="23226"/>
                      </a:lnTo>
                      <a:lnTo>
                        <a:pt x="23310" y="23205"/>
                      </a:lnTo>
                      <a:lnTo>
                        <a:pt x="23414" y="23121"/>
                      </a:lnTo>
                      <a:lnTo>
                        <a:pt x="23393" y="23017"/>
                      </a:lnTo>
                      <a:lnTo>
                        <a:pt x="23247" y="22912"/>
                      </a:lnTo>
                      <a:lnTo>
                        <a:pt x="23310" y="22807"/>
                      </a:lnTo>
                      <a:lnTo>
                        <a:pt x="23331" y="22828"/>
                      </a:lnTo>
                      <a:lnTo>
                        <a:pt x="23414" y="22828"/>
                      </a:lnTo>
                      <a:lnTo>
                        <a:pt x="23414" y="22766"/>
                      </a:lnTo>
                      <a:lnTo>
                        <a:pt x="23310" y="22661"/>
                      </a:lnTo>
                      <a:lnTo>
                        <a:pt x="23373" y="22661"/>
                      </a:lnTo>
                      <a:lnTo>
                        <a:pt x="23373" y="22473"/>
                      </a:lnTo>
                      <a:lnTo>
                        <a:pt x="23247" y="22389"/>
                      </a:lnTo>
                      <a:lnTo>
                        <a:pt x="23226" y="22410"/>
                      </a:lnTo>
                      <a:lnTo>
                        <a:pt x="23142" y="22347"/>
                      </a:lnTo>
                      <a:lnTo>
                        <a:pt x="23163" y="22305"/>
                      </a:lnTo>
                      <a:lnTo>
                        <a:pt x="23163" y="22284"/>
                      </a:lnTo>
                      <a:lnTo>
                        <a:pt x="23247" y="22180"/>
                      </a:lnTo>
                      <a:lnTo>
                        <a:pt x="23205" y="22096"/>
                      </a:lnTo>
                      <a:cubicBezTo>
                        <a:pt x="23205" y="22054"/>
                        <a:pt x="23226" y="21991"/>
                        <a:pt x="23226" y="21950"/>
                      </a:cubicBezTo>
                      <a:lnTo>
                        <a:pt x="23226" y="21887"/>
                      </a:lnTo>
                      <a:lnTo>
                        <a:pt x="23268" y="21929"/>
                      </a:lnTo>
                      <a:lnTo>
                        <a:pt x="23352" y="21866"/>
                      </a:lnTo>
                      <a:lnTo>
                        <a:pt x="23310" y="21761"/>
                      </a:lnTo>
                      <a:lnTo>
                        <a:pt x="23352" y="21719"/>
                      </a:lnTo>
                      <a:lnTo>
                        <a:pt x="23352" y="21573"/>
                      </a:lnTo>
                      <a:lnTo>
                        <a:pt x="23414" y="21552"/>
                      </a:lnTo>
                      <a:lnTo>
                        <a:pt x="23435" y="21719"/>
                      </a:lnTo>
                      <a:lnTo>
                        <a:pt x="23477" y="21678"/>
                      </a:lnTo>
                      <a:lnTo>
                        <a:pt x="23519" y="21657"/>
                      </a:lnTo>
                      <a:lnTo>
                        <a:pt x="23519" y="21678"/>
                      </a:lnTo>
                      <a:lnTo>
                        <a:pt x="23519" y="21719"/>
                      </a:lnTo>
                      <a:lnTo>
                        <a:pt x="23477" y="21761"/>
                      </a:lnTo>
                      <a:lnTo>
                        <a:pt x="23477" y="21845"/>
                      </a:lnTo>
                      <a:lnTo>
                        <a:pt x="23540" y="21887"/>
                      </a:lnTo>
                      <a:lnTo>
                        <a:pt x="23665" y="21866"/>
                      </a:lnTo>
                      <a:lnTo>
                        <a:pt x="23749" y="21761"/>
                      </a:lnTo>
                      <a:lnTo>
                        <a:pt x="23728" y="21719"/>
                      </a:lnTo>
                      <a:cubicBezTo>
                        <a:pt x="23749" y="21657"/>
                        <a:pt x="23770" y="21573"/>
                        <a:pt x="23791" y="21510"/>
                      </a:cubicBezTo>
                      <a:lnTo>
                        <a:pt x="23833" y="21531"/>
                      </a:lnTo>
                      <a:lnTo>
                        <a:pt x="23854" y="21636"/>
                      </a:lnTo>
                      <a:lnTo>
                        <a:pt x="23958" y="21719"/>
                      </a:lnTo>
                      <a:lnTo>
                        <a:pt x="24000" y="21719"/>
                      </a:lnTo>
                      <a:lnTo>
                        <a:pt x="23937" y="21740"/>
                      </a:lnTo>
                      <a:lnTo>
                        <a:pt x="23854" y="21740"/>
                      </a:lnTo>
                      <a:lnTo>
                        <a:pt x="23833" y="21782"/>
                      </a:lnTo>
                      <a:cubicBezTo>
                        <a:pt x="23749" y="21824"/>
                        <a:pt x="23665" y="21866"/>
                        <a:pt x="23665" y="21970"/>
                      </a:cubicBezTo>
                      <a:cubicBezTo>
                        <a:pt x="23665" y="22054"/>
                        <a:pt x="23665" y="22096"/>
                        <a:pt x="23686" y="22180"/>
                      </a:cubicBezTo>
                      <a:lnTo>
                        <a:pt x="23665" y="22159"/>
                      </a:lnTo>
                      <a:lnTo>
                        <a:pt x="23665" y="22138"/>
                      </a:lnTo>
                      <a:lnTo>
                        <a:pt x="23645" y="22159"/>
                      </a:lnTo>
                      <a:cubicBezTo>
                        <a:pt x="23624" y="22159"/>
                        <a:pt x="23603" y="22138"/>
                        <a:pt x="23561" y="22138"/>
                      </a:cubicBezTo>
                      <a:lnTo>
                        <a:pt x="23624" y="22075"/>
                      </a:lnTo>
                      <a:lnTo>
                        <a:pt x="23645" y="21991"/>
                      </a:lnTo>
                      <a:lnTo>
                        <a:pt x="23456" y="21970"/>
                      </a:lnTo>
                      <a:lnTo>
                        <a:pt x="23352" y="22075"/>
                      </a:lnTo>
                      <a:lnTo>
                        <a:pt x="23414" y="22180"/>
                      </a:lnTo>
                      <a:lnTo>
                        <a:pt x="23435" y="22180"/>
                      </a:lnTo>
                      <a:cubicBezTo>
                        <a:pt x="23414" y="22201"/>
                        <a:pt x="23414" y="22222"/>
                        <a:pt x="23414" y="22263"/>
                      </a:cubicBezTo>
                      <a:cubicBezTo>
                        <a:pt x="23435" y="22284"/>
                        <a:pt x="23435" y="22326"/>
                        <a:pt x="23456" y="22368"/>
                      </a:cubicBezTo>
                      <a:cubicBezTo>
                        <a:pt x="23498" y="22389"/>
                        <a:pt x="23519" y="22431"/>
                        <a:pt x="23540" y="22494"/>
                      </a:cubicBezTo>
                      <a:lnTo>
                        <a:pt x="23561" y="22494"/>
                      </a:lnTo>
                      <a:cubicBezTo>
                        <a:pt x="23561" y="22494"/>
                        <a:pt x="23561" y="22514"/>
                        <a:pt x="23582" y="22514"/>
                      </a:cubicBezTo>
                      <a:cubicBezTo>
                        <a:pt x="23624" y="22577"/>
                        <a:pt x="23665" y="22577"/>
                        <a:pt x="23686" y="22598"/>
                      </a:cubicBezTo>
                      <a:lnTo>
                        <a:pt x="23665" y="22619"/>
                      </a:lnTo>
                      <a:lnTo>
                        <a:pt x="23540" y="22724"/>
                      </a:lnTo>
                      <a:lnTo>
                        <a:pt x="23540" y="22828"/>
                      </a:lnTo>
                      <a:lnTo>
                        <a:pt x="23603" y="22933"/>
                      </a:lnTo>
                      <a:lnTo>
                        <a:pt x="23728" y="22828"/>
                      </a:lnTo>
                      <a:lnTo>
                        <a:pt x="23812" y="22682"/>
                      </a:lnTo>
                      <a:lnTo>
                        <a:pt x="23812" y="22619"/>
                      </a:lnTo>
                      <a:lnTo>
                        <a:pt x="23875" y="22598"/>
                      </a:lnTo>
                      <a:lnTo>
                        <a:pt x="24021" y="22473"/>
                      </a:lnTo>
                      <a:lnTo>
                        <a:pt x="24042" y="22514"/>
                      </a:lnTo>
                      <a:lnTo>
                        <a:pt x="24251" y="22514"/>
                      </a:lnTo>
                      <a:lnTo>
                        <a:pt x="24168" y="22619"/>
                      </a:lnTo>
                      <a:lnTo>
                        <a:pt x="24189" y="22640"/>
                      </a:lnTo>
                      <a:lnTo>
                        <a:pt x="24314" y="22640"/>
                      </a:lnTo>
                      <a:lnTo>
                        <a:pt x="24314" y="22703"/>
                      </a:lnTo>
                      <a:lnTo>
                        <a:pt x="24209" y="22807"/>
                      </a:lnTo>
                      <a:cubicBezTo>
                        <a:pt x="24189" y="22807"/>
                        <a:pt x="24168" y="22828"/>
                        <a:pt x="24147" y="22828"/>
                      </a:cubicBezTo>
                      <a:lnTo>
                        <a:pt x="24168" y="22724"/>
                      </a:lnTo>
                      <a:lnTo>
                        <a:pt x="24105" y="22598"/>
                      </a:lnTo>
                      <a:lnTo>
                        <a:pt x="23979" y="22598"/>
                      </a:lnTo>
                      <a:lnTo>
                        <a:pt x="23979" y="22640"/>
                      </a:lnTo>
                      <a:lnTo>
                        <a:pt x="23875" y="22703"/>
                      </a:lnTo>
                      <a:lnTo>
                        <a:pt x="23833" y="22849"/>
                      </a:lnTo>
                      <a:lnTo>
                        <a:pt x="23833" y="22912"/>
                      </a:lnTo>
                      <a:lnTo>
                        <a:pt x="23728" y="23017"/>
                      </a:lnTo>
                      <a:lnTo>
                        <a:pt x="23749" y="23100"/>
                      </a:lnTo>
                      <a:lnTo>
                        <a:pt x="23937" y="23017"/>
                      </a:lnTo>
                      <a:cubicBezTo>
                        <a:pt x="23937" y="23038"/>
                        <a:pt x="23958" y="23038"/>
                        <a:pt x="23958" y="23038"/>
                      </a:cubicBezTo>
                      <a:lnTo>
                        <a:pt x="23854" y="23121"/>
                      </a:lnTo>
                      <a:lnTo>
                        <a:pt x="23770" y="23247"/>
                      </a:lnTo>
                      <a:lnTo>
                        <a:pt x="23833" y="23310"/>
                      </a:lnTo>
                      <a:lnTo>
                        <a:pt x="24000" y="23163"/>
                      </a:lnTo>
                      <a:lnTo>
                        <a:pt x="24063" y="23100"/>
                      </a:lnTo>
                      <a:cubicBezTo>
                        <a:pt x="24084" y="23121"/>
                        <a:pt x="24105" y="23121"/>
                        <a:pt x="24147" y="23142"/>
                      </a:cubicBezTo>
                      <a:lnTo>
                        <a:pt x="24147" y="23163"/>
                      </a:lnTo>
                      <a:lnTo>
                        <a:pt x="24168" y="23226"/>
                      </a:lnTo>
                      <a:lnTo>
                        <a:pt x="24189" y="23268"/>
                      </a:lnTo>
                      <a:lnTo>
                        <a:pt x="24000" y="23268"/>
                      </a:lnTo>
                      <a:lnTo>
                        <a:pt x="23937" y="23351"/>
                      </a:lnTo>
                      <a:lnTo>
                        <a:pt x="23937" y="23414"/>
                      </a:lnTo>
                      <a:lnTo>
                        <a:pt x="24000" y="23414"/>
                      </a:lnTo>
                      <a:lnTo>
                        <a:pt x="24063" y="23372"/>
                      </a:lnTo>
                      <a:lnTo>
                        <a:pt x="24168" y="23372"/>
                      </a:lnTo>
                      <a:lnTo>
                        <a:pt x="24168" y="23414"/>
                      </a:lnTo>
                      <a:lnTo>
                        <a:pt x="24063" y="23477"/>
                      </a:lnTo>
                      <a:lnTo>
                        <a:pt x="23937" y="23477"/>
                      </a:lnTo>
                      <a:lnTo>
                        <a:pt x="23875" y="23540"/>
                      </a:lnTo>
                      <a:lnTo>
                        <a:pt x="23854" y="23665"/>
                      </a:lnTo>
                      <a:lnTo>
                        <a:pt x="23896" y="23770"/>
                      </a:lnTo>
                      <a:lnTo>
                        <a:pt x="23979" y="23728"/>
                      </a:lnTo>
                      <a:lnTo>
                        <a:pt x="24000" y="23644"/>
                      </a:lnTo>
                      <a:lnTo>
                        <a:pt x="24084" y="23644"/>
                      </a:lnTo>
                      <a:lnTo>
                        <a:pt x="24189" y="23582"/>
                      </a:lnTo>
                      <a:lnTo>
                        <a:pt x="24314" y="23435"/>
                      </a:lnTo>
                      <a:lnTo>
                        <a:pt x="24461" y="23247"/>
                      </a:lnTo>
                      <a:lnTo>
                        <a:pt x="24502" y="23017"/>
                      </a:lnTo>
                      <a:lnTo>
                        <a:pt x="24628" y="22745"/>
                      </a:lnTo>
                      <a:lnTo>
                        <a:pt x="24691" y="22724"/>
                      </a:lnTo>
                      <a:lnTo>
                        <a:pt x="24691" y="22703"/>
                      </a:lnTo>
                      <a:lnTo>
                        <a:pt x="24691" y="22661"/>
                      </a:lnTo>
                      <a:lnTo>
                        <a:pt x="24670" y="22661"/>
                      </a:lnTo>
                      <a:lnTo>
                        <a:pt x="24712" y="22619"/>
                      </a:lnTo>
                      <a:lnTo>
                        <a:pt x="24712" y="22577"/>
                      </a:lnTo>
                      <a:lnTo>
                        <a:pt x="24753" y="22514"/>
                      </a:lnTo>
                      <a:lnTo>
                        <a:pt x="24712" y="22473"/>
                      </a:lnTo>
                      <a:lnTo>
                        <a:pt x="24670" y="22452"/>
                      </a:lnTo>
                      <a:lnTo>
                        <a:pt x="24670" y="22347"/>
                      </a:lnTo>
                      <a:lnTo>
                        <a:pt x="24607" y="22242"/>
                      </a:lnTo>
                      <a:lnTo>
                        <a:pt x="24481" y="22159"/>
                      </a:lnTo>
                      <a:lnTo>
                        <a:pt x="24398" y="22096"/>
                      </a:lnTo>
                      <a:lnTo>
                        <a:pt x="24377" y="22033"/>
                      </a:lnTo>
                      <a:lnTo>
                        <a:pt x="24272" y="21866"/>
                      </a:lnTo>
                      <a:lnTo>
                        <a:pt x="24189" y="21845"/>
                      </a:lnTo>
                      <a:lnTo>
                        <a:pt x="24084" y="21845"/>
                      </a:lnTo>
                      <a:lnTo>
                        <a:pt x="24084" y="21782"/>
                      </a:lnTo>
                      <a:lnTo>
                        <a:pt x="24126" y="21740"/>
                      </a:lnTo>
                      <a:lnTo>
                        <a:pt x="24084" y="21657"/>
                      </a:lnTo>
                      <a:lnTo>
                        <a:pt x="24042" y="21615"/>
                      </a:lnTo>
                      <a:lnTo>
                        <a:pt x="24021" y="21531"/>
                      </a:lnTo>
                      <a:lnTo>
                        <a:pt x="24063" y="21468"/>
                      </a:lnTo>
                      <a:lnTo>
                        <a:pt x="24126" y="21447"/>
                      </a:lnTo>
                      <a:lnTo>
                        <a:pt x="24084" y="21406"/>
                      </a:lnTo>
                      <a:lnTo>
                        <a:pt x="24021" y="21343"/>
                      </a:lnTo>
                      <a:lnTo>
                        <a:pt x="23958" y="21343"/>
                      </a:lnTo>
                      <a:lnTo>
                        <a:pt x="23958" y="21259"/>
                      </a:lnTo>
                      <a:lnTo>
                        <a:pt x="24063" y="21217"/>
                      </a:lnTo>
                      <a:lnTo>
                        <a:pt x="24042" y="20799"/>
                      </a:lnTo>
                      <a:lnTo>
                        <a:pt x="24042" y="20380"/>
                      </a:lnTo>
                      <a:lnTo>
                        <a:pt x="24084" y="20025"/>
                      </a:lnTo>
                      <a:lnTo>
                        <a:pt x="24063" y="19941"/>
                      </a:lnTo>
                      <a:lnTo>
                        <a:pt x="24063" y="19836"/>
                      </a:lnTo>
                      <a:lnTo>
                        <a:pt x="24126" y="19732"/>
                      </a:lnTo>
                      <a:lnTo>
                        <a:pt x="24084" y="19627"/>
                      </a:lnTo>
                      <a:lnTo>
                        <a:pt x="24042" y="19543"/>
                      </a:lnTo>
                      <a:lnTo>
                        <a:pt x="24021" y="19334"/>
                      </a:lnTo>
                      <a:lnTo>
                        <a:pt x="23875" y="19167"/>
                      </a:lnTo>
                      <a:lnTo>
                        <a:pt x="23833" y="18957"/>
                      </a:lnTo>
                      <a:lnTo>
                        <a:pt x="23854" y="18853"/>
                      </a:lnTo>
                      <a:lnTo>
                        <a:pt x="23728" y="18518"/>
                      </a:lnTo>
                      <a:lnTo>
                        <a:pt x="23749" y="18434"/>
                      </a:lnTo>
                      <a:lnTo>
                        <a:pt x="23833" y="18288"/>
                      </a:lnTo>
                      <a:lnTo>
                        <a:pt x="23812" y="18204"/>
                      </a:lnTo>
                      <a:lnTo>
                        <a:pt x="23812" y="18100"/>
                      </a:lnTo>
                      <a:lnTo>
                        <a:pt x="23665" y="17995"/>
                      </a:lnTo>
                      <a:lnTo>
                        <a:pt x="23498" y="17995"/>
                      </a:lnTo>
                      <a:lnTo>
                        <a:pt x="23289" y="18058"/>
                      </a:lnTo>
                      <a:lnTo>
                        <a:pt x="23226" y="18079"/>
                      </a:lnTo>
                      <a:lnTo>
                        <a:pt x="23017" y="18162"/>
                      </a:lnTo>
                      <a:lnTo>
                        <a:pt x="22891" y="18288"/>
                      </a:lnTo>
                      <a:lnTo>
                        <a:pt x="22724" y="18518"/>
                      </a:lnTo>
                      <a:lnTo>
                        <a:pt x="22598" y="18602"/>
                      </a:lnTo>
                      <a:lnTo>
                        <a:pt x="22410" y="18623"/>
                      </a:lnTo>
                      <a:lnTo>
                        <a:pt x="22201" y="18644"/>
                      </a:lnTo>
                      <a:lnTo>
                        <a:pt x="22159" y="18644"/>
                      </a:lnTo>
                      <a:lnTo>
                        <a:pt x="22159" y="18581"/>
                      </a:lnTo>
                      <a:lnTo>
                        <a:pt x="22264" y="18413"/>
                      </a:lnTo>
                      <a:lnTo>
                        <a:pt x="22201" y="18267"/>
                      </a:lnTo>
                      <a:lnTo>
                        <a:pt x="22054" y="17597"/>
                      </a:lnTo>
                      <a:lnTo>
                        <a:pt x="21950" y="17325"/>
                      </a:lnTo>
                      <a:lnTo>
                        <a:pt x="21887" y="17179"/>
                      </a:lnTo>
                      <a:lnTo>
                        <a:pt x="22033" y="16928"/>
                      </a:lnTo>
                      <a:lnTo>
                        <a:pt x="21740" y="16886"/>
                      </a:lnTo>
                      <a:lnTo>
                        <a:pt x="21531" y="17032"/>
                      </a:lnTo>
                      <a:lnTo>
                        <a:pt x="21406" y="16970"/>
                      </a:lnTo>
                      <a:lnTo>
                        <a:pt x="21029" y="16970"/>
                      </a:lnTo>
                      <a:lnTo>
                        <a:pt x="27704" y="4792"/>
                      </a:lnTo>
                      <a:lnTo>
                        <a:pt x="27683" y="4729"/>
                      </a:lnTo>
                      <a:lnTo>
                        <a:pt x="27536" y="4708"/>
                      </a:lnTo>
                      <a:lnTo>
                        <a:pt x="27474" y="4729"/>
                      </a:lnTo>
                      <a:lnTo>
                        <a:pt x="27411" y="4667"/>
                      </a:lnTo>
                      <a:lnTo>
                        <a:pt x="27369" y="4416"/>
                      </a:lnTo>
                      <a:lnTo>
                        <a:pt x="27306" y="4290"/>
                      </a:lnTo>
                      <a:lnTo>
                        <a:pt x="27222" y="4248"/>
                      </a:lnTo>
                      <a:lnTo>
                        <a:pt x="27202" y="4102"/>
                      </a:lnTo>
                      <a:lnTo>
                        <a:pt x="27118" y="3955"/>
                      </a:lnTo>
                      <a:lnTo>
                        <a:pt x="27076" y="3892"/>
                      </a:lnTo>
                      <a:lnTo>
                        <a:pt x="26867" y="3892"/>
                      </a:lnTo>
                      <a:lnTo>
                        <a:pt x="26846" y="3934"/>
                      </a:lnTo>
                      <a:lnTo>
                        <a:pt x="26678" y="3892"/>
                      </a:lnTo>
                      <a:lnTo>
                        <a:pt x="26532" y="3934"/>
                      </a:lnTo>
                      <a:lnTo>
                        <a:pt x="26448" y="3872"/>
                      </a:lnTo>
                      <a:lnTo>
                        <a:pt x="26386" y="3892"/>
                      </a:lnTo>
                      <a:lnTo>
                        <a:pt x="26344" y="3872"/>
                      </a:lnTo>
                      <a:lnTo>
                        <a:pt x="26323" y="3892"/>
                      </a:lnTo>
                      <a:lnTo>
                        <a:pt x="26239" y="3892"/>
                      </a:lnTo>
                      <a:lnTo>
                        <a:pt x="26239" y="3872"/>
                      </a:lnTo>
                      <a:lnTo>
                        <a:pt x="26281" y="3872"/>
                      </a:lnTo>
                      <a:lnTo>
                        <a:pt x="26281" y="3830"/>
                      </a:lnTo>
                      <a:lnTo>
                        <a:pt x="26176" y="3746"/>
                      </a:lnTo>
                      <a:lnTo>
                        <a:pt x="26114" y="3767"/>
                      </a:lnTo>
                      <a:lnTo>
                        <a:pt x="26030" y="3746"/>
                      </a:lnTo>
                      <a:lnTo>
                        <a:pt x="26051" y="3725"/>
                      </a:lnTo>
                      <a:lnTo>
                        <a:pt x="26114" y="3683"/>
                      </a:lnTo>
                      <a:lnTo>
                        <a:pt x="26051" y="3641"/>
                      </a:lnTo>
                      <a:lnTo>
                        <a:pt x="25967" y="3641"/>
                      </a:lnTo>
                      <a:lnTo>
                        <a:pt x="25904" y="3620"/>
                      </a:lnTo>
                      <a:lnTo>
                        <a:pt x="25904" y="3558"/>
                      </a:lnTo>
                      <a:lnTo>
                        <a:pt x="25821" y="3474"/>
                      </a:lnTo>
                      <a:lnTo>
                        <a:pt x="25737" y="3411"/>
                      </a:lnTo>
                      <a:lnTo>
                        <a:pt x="25716" y="3411"/>
                      </a:lnTo>
                      <a:lnTo>
                        <a:pt x="25653" y="3369"/>
                      </a:lnTo>
                      <a:lnTo>
                        <a:pt x="25611" y="3369"/>
                      </a:lnTo>
                      <a:lnTo>
                        <a:pt x="25549" y="3432"/>
                      </a:lnTo>
                      <a:lnTo>
                        <a:pt x="25549" y="3369"/>
                      </a:lnTo>
                      <a:lnTo>
                        <a:pt x="25528" y="3328"/>
                      </a:lnTo>
                      <a:lnTo>
                        <a:pt x="25444" y="3265"/>
                      </a:lnTo>
                      <a:lnTo>
                        <a:pt x="25381" y="3369"/>
                      </a:lnTo>
                      <a:lnTo>
                        <a:pt x="25318" y="3328"/>
                      </a:lnTo>
                      <a:lnTo>
                        <a:pt x="25318" y="3244"/>
                      </a:lnTo>
                      <a:lnTo>
                        <a:pt x="25381" y="3223"/>
                      </a:lnTo>
                      <a:lnTo>
                        <a:pt x="25339" y="3160"/>
                      </a:lnTo>
                      <a:lnTo>
                        <a:pt x="25277" y="3139"/>
                      </a:lnTo>
                      <a:lnTo>
                        <a:pt x="25193" y="3160"/>
                      </a:lnTo>
                      <a:lnTo>
                        <a:pt x="25193" y="3160"/>
                      </a:lnTo>
                      <a:lnTo>
                        <a:pt x="25214" y="3118"/>
                      </a:lnTo>
                      <a:lnTo>
                        <a:pt x="25214" y="3056"/>
                      </a:lnTo>
                      <a:lnTo>
                        <a:pt x="25109" y="3014"/>
                      </a:lnTo>
                      <a:lnTo>
                        <a:pt x="25025" y="2909"/>
                      </a:lnTo>
                      <a:lnTo>
                        <a:pt x="25067" y="2888"/>
                      </a:lnTo>
                      <a:lnTo>
                        <a:pt x="25025" y="2825"/>
                      </a:lnTo>
                      <a:lnTo>
                        <a:pt x="24963" y="2804"/>
                      </a:lnTo>
                      <a:lnTo>
                        <a:pt x="24900" y="2846"/>
                      </a:lnTo>
                      <a:lnTo>
                        <a:pt x="24691" y="3056"/>
                      </a:lnTo>
                      <a:lnTo>
                        <a:pt x="24461" y="3202"/>
                      </a:lnTo>
                      <a:lnTo>
                        <a:pt x="24670" y="3035"/>
                      </a:lnTo>
                      <a:lnTo>
                        <a:pt x="24795" y="2846"/>
                      </a:lnTo>
                      <a:lnTo>
                        <a:pt x="24921" y="2721"/>
                      </a:lnTo>
                      <a:lnTo>
                        <a:pt x="24963" y="2595"/>
                      </a:lnTo>
                      <a:lnTo>
                        <a:pt x="24879" y="2532"/>
                      </a:lnTo>
                      <a:lnTo>
                        <a:pt x="24712" y="2428"/>
                      </a:lnTo>
                      <a:lnTo>
                        <a:pt x="24586" y="2428"/>
                      </a:lnTo>
                      <a:lnTo>
                        <a:pt x="24440" y="2491"/>
                      </a:lnTo>
                      <a:lnTo>
                        <a:pt x="24356" y="2491"/>
                      </a:lnTo>
                      <a:lnTo>
                        <a:pt x="24293" y="2512"/>
                      </a:lnTo>
                      <a:lnTo>
                        <a:pt x="24147" y="2532"/>
                      </a:lnTo>
                      <a:lnTo>
                        <a:pt x="23979" y="2721"/>
                      </a:lnTo>
                      <a:lnTo>
                        <a:pt x="23854" y="2825"/>
                      </a:lnTo>
                      <a:lnTo>
                        <a:pt x="23854" y="2825"/>
                      </a:lnTo>
                      <a:lnTo>
                        <a:pt x="23958" y="2700"/>
                      </a:lnTo>
                      <a:lnTo>
                        <a:pt x="23937" y="2532"/>
                      </a:lnTo>
                      <a:lnTo>
                        <a:pt x="23958" y="2407"/>
                      </a:lnTo>
                      <a:lnTo>
                        <a:pt x="23958" y="2302"/>
                      </a:lnTo>
                      <a:lnTo>
                        <a:pt x="23770" y="2198"/>
                      </a:lnTo>
                      <a:lnTo>
                        <a:pt x="23770" y="2156"/>
                      </a:lnTo>
                      <a:lnTo>
                        <a:pt x="23875" y="2093"/>
                      </a:lnTo>
                      <a:lnTo>
                        <a:pt x="23979" y="2093"/>
                      </a:lnTo>
                      <a:lnTo>
                        <a:pt x="23979" y="2051"/>
                      </a:lnTo>
                      <a:lnTo>
                        <a:pt x="23707" y="1884"/>
                      </a:lnTo>
                      <a:lnTo>
                        <a:pt x="23665" y="1800"/>
                      </a:lnTo>
                      <a:lnTo>
                        <a:pt x="23728" y="1737"/>
                      </a:lnTo>
                      <a:lnTo>
                        <a:pt x="23875" y="1654"/>
                      </a:lnTo>
                      <a:lnTo>
                        <a:pt x="23958" y="1570"/>
                      </a:lnTo>
                      <a:lnTo>
                        <a:pt x="23917" y="1486"/>
                      </a:lnTo>
                      <a:lnTo>
                        <a:pt x="23854" y="1361"/>
                      </a:lnTo>
                      <a:lnTo>
                        <a:pt x="23812" y="1361"/>
                      </a:lnTo>
                      <a:lnTo>
                        <a:pt x="23749" y="1382"/>
                      </a:lnTo>
                      <a:lnTo>
                        <a:pt x="23707" y="1319"/>
                      </a:lnTo>
                      <a:lnTo>
                        <a:pt x="23624" y="1256"/>
                      </a:lnTo>
                      <a:lnTo>
                        <a:pt x="23519" y="1256"/>
                      </a:lnTo>
                      <a:lnTo>
                        <a:pt x="23393" y="1214"/>
                      </a:lnTo>
                      <a:lnTo>
                        <a:pt x="23331" y="1172"/>
                      </a:lnTo>
                      <a:lnTo>
                        <a:pt x="23247" y="1214"/>
                      </a:lnTo>
                      <a:lnTo>
                        <a:pt x="23121" y="1214"/>
                      </a:lnTo>
                      <a:lnTo>
                        <a:pt x="23080" y="1319"/>
                      </a:lnTo>
                      <a:lnTo>
                        <a:pt x="23080" y="1361"/>
                      </a:lnTo>
                      <a:lnTo>
                        <a:pt x="22996" y="1256"/>
                      </a:lnTo>
                      <a:lnTo>
                        <a:pt x="23038" y="1151"/>
                      </a:lnTo>
                      <a:lnTo>
                        <a:pt x="23101" y="1131"/>
                      </a:lnTo>
                      <a:lnTo>
                        <a:pt x="23101" y="1026"/>
                      </a:lnTo>
                      <a:lnTo>
                        <a:pt x="23142" y="942"/>
                      </a:lnTo>
                      <a:lnTo>
                        <a:pt x="23205" y="921"/>
                      </a:lnTo>
                      <a:lnTo>
                        <a:pt x="23205" y="817"/>
                      </a:lnTo>
                      <a:lnTo>
                        <a:pt x="23226" y="712"/>
                      </a:lnTo>
                      <a:lnTo>
                        <a:pt x="23205" y="649"/>
                      </a:lnTo>
                      <a:lnTo>
                        <a:pt x="23184" y="649"/>
                      </a:lnTo>
                      <a:lnTo>
                        <a:pt x="23038" y="796"/>
                      </a:lnTo>
                      <a:lnTo>
                        <a:pt x="23017" y="900"/>
                      </a:lnTo>
                      <a:lnTo>
                        <a:pt x="22996" y="900"/>
                      </a:lnTo>
                      <a:lnTo>
                        <a:pt x="22912" y="838"/>
                      </a:lnTo>
                      <a:lnTo>
                        <a:pt x="22808" y="900"/>
                      </a:lnTo>
                      <a:lnTo>
                        <a:pt x="22787" y="942"/>
                      </a:lnTo>
                      <a:lnTo>
                        <a:pt x="22808" y="1047"/>
                      </a:lnTo>
                      <a:lnTo>
                        <a:pt x="22724" y="1131"/>
                      </a:lnTo>
                      <a:lnTo>
                        <a:pt x="22682" y="1131"/>
                      </a:lnTo>
                      <a:lnTo>
                        <a:pt x="22661" y="1068"/>
                      </a:lnTo>
                      <a:lnTo>
                        <a:pt x="22598" y="1214"/>
                      </a:lnTo>
                      <a:lnTo>
                        <a:pt x="22598" y="1319"/>
                      </a:lnTo>
                      <a:lnTo>
                        <a:pt x="22556" y="1172"/>
                      </a:lnTo>
                      <a:lnTo>
                        <a:pt x="22556" y="1047"/>
                      </a:lnTo>
                      <a:lnTo>
                        <a:pt x="22598" y="942"/>
                      </a:lnTo>
                      <a:lnTo>
                        <a:pt x="22556" y="921"/>
                      </a:lnTo>
                      <a:lnTo>
                        <a:pt x="22473" y="1005"/>
                      </a:lnTo>
                      <a:lnTo>
                        <a:pt x="22452" y="1068"/>
                      </a:lnTo>
                      <a:lnTo>
                        <a:pt x="22368" y="1110"/>
                      </a:lnTo>
                      <a:lnTo>
                        <a:pt x="22410" y="921"/>
                      </a:lnTo>
                      <a:lnTo>
                        <a:pt x="22368" y="817"/>
                      </a:lnTo>
                      <a:lnTo>
                        <a:pt x="22264" y="817"/>
                      </a:lnTo>
                      <a:lnTo>
                        <a:pt x="22284" y="733"/>
                      </a:lnTo>
                      <a:lnTo>
                        <a:pt x="22410" y="628"/>
                      </a:lnTo>
                      <a:lnTo>
                        <a:pt x="22515" y="607"/>
                      </a:lnTo>
                      <a:lnTo>
                        <a:pt x="22661" y="712"/>
                      </a:lnTo>
                      <a:lnTo>
                        <a:pt x="22808" y="628"/>
                      </a:lnTo>
                      <a:lnTo>
                        <a:pt x="22912" y="607"/>
                      </a:lnTo>
                      <a:lnTo>
                        <a:pt x="23017" y="503"/>
                      </a:lnTo>
                      <a:lnTo>
                        <a:pt x="23017" y="440"/>
                      </a:lnTo>
                      <a:lnTo>
                        <a:pt x="23038" y="398"/>
                      </a:lnTo>
                      <a:lnTo>
                        <a:pt x="23017" y="335"/>
                      </a:lnTo>
                      <a:lnTo>
                        <a:pt x="22891" y="294"/>
                      </a:lnTo>
                      <a:lnTo>
                        <a:pt x="22828" y="294"/>
                      </a:lnTo>
                      <a:lnTo>
                        <a:pt x="22828" y="189"/>
                      </a:lnTo>
                      <a:lnTo>
                        <a:pt x="22787" y="126"/>
                      </a:lnTo>
                      <a:lnTo>
                        <a:pt x="22766" y="105"/>
                      </a:lnTo>
                      <a:lnTo>
                        <a:pt x="22787" y="84"/>
                      </a:lnTo>
                      <a:lnTo>
                        <a:pt x="22828" y="63"/>
                      </a:lnTo>
                      <a:lnTo>
                        <a:pt x="22870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77" name="Google Shape;877;p25"/>
                <p:cNvSpPr/>
                <p:nvPr/>
              </p:nvSpPr>
              <p:spPr>
                <a:xfrm>
                  <a:off x="1979950" y="2384350"/>
                  <a:ext cx="816050" cy="481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642" h="19251" extrusionOk="0">
                      <a:moveTo>
                        <a:pt x="2846" y="1"/>
                      </a:moveTo>
                      <a:lnTo>
                        <a:pt x="2909" y="210"/>
                      </a:lnTo>
                      <a:lnTo>
                        <a:pt x="3035" y="273"/>
                      </a:lnTo>
                      <a:lnTo>
                        <a:pt x="2993" y="356"/>
                      </a:lnTo>
                      <a:lnTo>
                        <a:pt x="2909" y="440"/>
                      </a:lnTo>
                      <a:lnTo>
                        <a:pt x="2930" y="545"/>
                      </a:lnTo>
                      <a:lnTo>
                        <a:pt x="2993" y="586"/>
                      </a:lnTo>
                      <a:lnTo>
                        <a:pt x="2972" y="649"/>
                      </a:lnTo>
                      <a:lnTo>
                        <a:pt x="2909" y="733"/>
                      </a:lnTo>
                      <a:lnTo>
                        <a:pt x="2951" y="775"/>
                      </a:lnTo>
                      <a:lnTo>
                        <a:pt x="2951" y="858"/>
                      </a:lnTo>
                      <a:lnTo>
                        <a:pt x="2993" y="900"/>
                      </a:lnTo>
                      <a:lnTo>
                        <a:pt x="2909" y="1047"/>
                      </a:lnTo>
                      <a:lnTo>
                        <a:pt x="2825" y="1089"/>
                      </a:lnTo>
                      <a:lnTo>
                        <a:pt x="2763" y="1256"/>
                      </a:lnTo>
                      <a:lnTo>
                        <a:pt x="2721" y="1298"/>
                      </a:lnTo>
                      <a:lnTo>
                        <a:pt x="2721" y="1423"/>
                      </a:lnTo>
                      <a:lnTo>
                        <a:pt x="2637" y="1486"/>
                      </a:lnTo>
                      <a:lnTo>
                        <a:pt x="2616" y="1591"/>
                      </a:lnTo>
                      <a:lnTo>
                        <a:pt x="2470" y="1674"/>
                      </a:lnTo>
                      <a:lnTo>
                        <a:pt x="2386" y="1633"/>
                      </a:lnTo>
                      <a:lnTo>
                        <a:pt x="2344" y="1570"/>
                      </a:lnTo>
                      <a:lnTo>
                        <a:pt x="2428" y="1465"/>
                      </a:lnTo>
                      <a:lnTo>
                        <a:pt x="2449" y="1507"/>
                      </a:lnTo>
                      <a:lnTo>
                        <a:pt x="2532" y="1465"/>
                      </a:lnTo>
                      <a:lnTo>
                        <a:pt x="2553" y="1528"/>
                      </a:lnTo>
                      <a:lnTo>
                        <a:pt x="2595" y="1486"/>
                      </a:lnTo>
                      <a:lnTo>
                        <a:pt x="2595" y="1361"/>
                      </a:lnTo>
                      <a:lnTo>
                        <a:pt x="2658" y="1214"/>
                      </a:lnTo>
                      <a:lnTo>
                        <a:pt x="2742" y="1151"/>
                      </a:lnTo>
                      <a:lnTo>
                        <a:pt x="2742" y="1047"/>
                      </a:lnTo>
                      <a:lnTo>
                        <a:pt x="2700" y="1068"/>
                      </a:lnTo>
                      <a:lnTo>
                        <a:pt x="2553" y="1172"/>
                      </a:lnTo>
                      <a:lnTo>
                        <a:pt x="2512" y="1214"/>
                      </a:lnTo>
                      <a:lnTo>
                        <a:pt x="2428" y="1214"/>
                      </a:lnTo>
                      <a:lnTo>
                        <a:pt x="2428" y="1172"/>
                      </a:lnTo>
                      <a:lnTo>
                        <a:pt x="2532" y="1068"/>
                      </a:lnTo>
                      <a:lnTo>
                        <a:pt x="2658" y="1005"/>
                      </a:lnTo>
                      <a:lnTo>
                        <a:pt x="2700" y="963"/>
                      </a:lnTo>
                      <a:lnTo>
                        <a:pt x="2658" y="879"/>
                      </a:lnTo>
                      <a:lnTo>
                        <a:pt x="2616" y="879"/>
                      </a:lnTo>
                      <a:lnTo>
                        <a:pt x="2532" y="900"/>
                      </a:lnTo>
                      <a:lnTo>
                        <a:pt x="2470" y="796"/>
                      </a:lnTo>
                      <a:lnTo>
                        <a:pt x="2407" y="754"/>
                      </a:lnTo>
                      <a:lnTo>
                        <a:pt x="2135" y="754"/>
                      </a:lnTo>
                      <a:lnTo>
                        <a:pt x="2009" y="649"/>
                      </a:lnTo>
                      <a:lnTo>
                        <a:pt x="1716" y="419"/>
                      </a:lnTo>
                      <a:lnTo>
                        <a:pt x="1696" y="440"/>
                      </a:lnTo>
                      <a:lnTo>
                        <a:pt x="1675" y="545"/>
                      </a:lnTo>
                      <a:lnTo>
                        <a:pt x="1591" y="754"/>
                      </a:lnTo>
                      <a:lnTo>
                        <a:pt x="1591" y="858"/>
                      </a:lnTo>
                      <a:lnTo>
                        <a:pt x="1654" y="1068"/>
                      </a:lnTo>
                      <a:lnTo>
                        <a:pt x="1591" y="1382"/>
                      </a:lnTo>
                      <a:lnTo>
                        <a:pt x="1612" y="1507"/>
                      </a:lnTo>
                      <a:lnTo>
                        <a:pt x="1591" y="1674"/>
                      </a:lnTo>
                      <a:lnTo>
                        <a:pt x="1612" y="1737"/>
                      </a:lnTo>
                      <a:lnTo>
                        <a:pt x="1675" y="1737"/>
                      </a:lnTo>
                      <a:lnTo>
                        <a:pt x="1696" y="1800"/>
                      </a:lnTo>
                      <a:lnTo>
                        <a:pt x="1654" y="1884"/>
                      </a:lnTo>
                      <a:lnTo>
                        <a:pt x="1591" y="1884"/>
                      </a:lnTo>
                      <a:lnTo>
                        <a:pt x="1570" y="1946"/>
                      </a:lnTo>
                      <a:lnTo>
                        <a:pt x="1591" y="2009"/>
                      </a:lnTo>
                      <a:lnTo>
                        <a:pt x="1696" y="2030"/>
                      </a:lnTo>
                      <a:lnTo>
                        <a:pt x="1654" y="2135"/>
                      </a:lnTo>
                      <a:lnTo>
                        <a:pt x="1654" y="2239"/>
                      </a:lnTo>
                      <a:lnTo>
                        <a:pt x="1591" y="2323"/>
                      </a:lnTo>
                      <a:lnTo>
                        <a:pt x="1549" y="2302"/>
                      </a:lnTo>
                      <a:lnTo>
                        <a:pt x="1507" y="2344"/>
                      </a:lnTo>
                      <a:lnTo>
                        <a:pt x="1507" y="2428"/>
                      </a:lnTo>
                      <a:lnTo>
                        <a:pt x="1675" y="2449"/>
                      </a:lnTo>
                      <a:lnTo>
                        <a:pt x="1821" y="2470"/>
                      </a:lnTo>
                      <a:lnTo>
                        <a:pt x="1926" y="2553"/>
                      </a:lnTo>
                      <a:lnTo>
                        <a:pt x="2072" y="2553"/>
                      </a:lnTo>
                      <a:lnTo>
                        <a:pt x="2114" y="2637"/>
                      </a:lnTo>
                      <a:lnTo>
                        <a:pt x="2135" y="2783"/>
                      </a:lnTo>
                      <a:lnTo>
                        <a:pt x="2093" y="2658"/>
                      </a:lnTo>
                      <a:lnTo>
                        <a:pt x="1988" y="2574"/>
                      </a:lnTo>
                      <a:lnTo>
                        <a:pt x="1905" y="2616"/>
                      </a:lnTo>
                      <a:lnTo>
                        <a:pt x="1821" y="2553"/>
                      </a:lnTo>
                      <a:lnTo>
                        <a:pt x="1612" y="2532"/>
                      </a:lnTo>
                      <a:lnTo>
                        <a:pt x="1570" y="2470"/>
                      </a:lnTo>
                      <a:lnTo>
                        <a:pt x="1507" y="2511"/>
                      </a:lnTo>
                      <a:lnTo>
                        <a:pt x="1507" y="2616"/>
                      </a:lnTo>
                      <a:lnTo>
                        <a:pt x="1403" y="2763"/>
                      </a:lnTo>
                      <a:lnTo>
                        <a:pt x="1403" y="2846"/>
                      </a:lnTo>
                      <a:lnTo>
                        <a:pt x="1403" y="2930"/>
                      </a:lnTo>
                      <a:lnTo>
                        <a:pt x="1340" y="3076"/>
                      </a:lnTo>
                      <a:lnTo>
                        <a:pt x="1277" y="3202"/>
                      </a:lnTo>
                      <a:lnTo>
                        <a:pt x="1131" y="3558"/>
                      </a:lnTo>
                      <a:lnTo>
                        <a:pt x="1089" y="3809"/>
                      </a:lnTo>
                      <a:lnTo>
                        <a:pt x="942" y="4102"/>
                      </a:lnTo>
                      <a:lnTo>
                        <a:pt x="921" y="4415"/>
                      </a:lnTo>
                      <a:lnTo>
                        <a:pt x="838" y="4541"/>
                      </a:lnTo>
                      <a:lnTo>
                        <a:pt x="733" y="4667"/>
                      </a:lnTo>
                      <a:lnTo>
                        <a:pt x="649" y="4855"/>
                      </a:lnTo>
                      <a:lnTo>
                        <a:pt x="608" y="4939"/>
                      </a:lnTo>
                      <a:lnTo>
                        <a:pt x="566" y="5043"/>
                      </a:lnTo>
                      <a:lnTo>
                        <a:pt x="419" y="5231"/>
                      </a:lnTo>
                      <a:lnTo>
                        <a:pt x="356" y="5336"/>
                      </a:lnTo>
                      <a:lnTo>
                        <a:pt x="398" y="5566"/>
                      </a:lnTo>
                      <a:lnTo>
                        <a:pt x="336" y="5776"/>
                      </a:lnTo>
                      <a:lnTo>
                        <a:pt x="336" y="5922"/>
                      </a:lnTo>
                      <a:lnTo>
                        <a:pt x="419" y="6027"/>
                      </a:lnTo>
                      <a:lnTo>
                        <a:pt x="356" y="6110"/>
                      </a:lnTo>
                      <a:lnTo>
                        <a:pt x="336" y="6194"/>
                      </a:lnTo>
                      <a:lnTo>
                        <a:pt x="398" y="6340"/>
                      </a:lnTo>
                      <a:lnTo>
                        <a:pt x="356" y="6592"/>
                      </a:lnTo>
                      <a:lnTo>
                        <a:pt x="315" y="6717"/>
                      </a:lnTo>
                      <a:lnTo>
                        <a:pt x="231" y="6759"/>
                      </a:lnTo>
                      <a:lnTo>
                        <a:pt x="252" y="6843"/>
                      </a:lnTo>
                      <a:lnTo>
                        <a:pt x="294" y="6864"/>
                      </a:lnTo>
                      <a:lnTo>
                        <a:pt x="231" y="7031"/>
                      </a:lnTo>
                      <a:lnTo>
                        <a:pt x="84" y="7136"/>
                      </a:lnTo>
                      <a:lnTo>
                        <a:pt x="1" y="7261"/>
                      </a:lnTo>
                      <a:lnTo>
                        <a:pt x="1" y="7387"/>
                      </a:lnTo>
                      <a:lnTo>
                        <a:pt x="105" y="7554"/>
                      </a:lnTo>
                      <a:lnTo>
                        <a:pt x="210" y="7763"/>
                      </a:lnTo>
                      <a:lnTo>
                        <a:pt x="210" y="7993"/>
                      </a:lnTo>
                      <a:lnTo>
                        <a:pt x="189" y="8119"/>
                      </a:lnTo>
                      <a:lnTo>
                        <a:pt x="126" y="8203"/>
                      </a:lnTo>
                      <a:lnTo>
                        <a:pt x="126" y="8286"/>
                      </a:lnTo>
                      <a:lnTo>
                        <a:pt x="147" y="8370"/>
                      </a:lnTo>
                      <a:lnTo>
                        <a:pt x="189" y="8496"/>
                      </a:lnTo>
                      <a:lnTo>
                        <a:pt x="126" y="8579"/>
                      </a:lnTo>
                      <a:lnTo>
                        <a:pt x="105" y="8642"/>
                      </a:lnTo>
                      <a:lnTo>
                        <a:pt x="126" y="8726"/>
                      </a:lnTo>
                      <a:lnTo>
                        <a:pt x="356" y="9102"/>
                      </a:lnTo>
                      <a:lnTo>
                        <a:pt x="398" y="9207"/>
                      </a:lnTo>
                      <a:lnTo>
                        <a:pt x="356" y="9270"/>
                      </a:lnTo>
                      <a:lnTo>
                        <a:pt x="398" y="9353"/>
                      </a:lnTo>
                      <a:lnTo>
                        <a:pt x="524" y="9479"/>
                      </a:lnTo>
                      <a:lnTo>
                        <a:pt x="545" y="9542"/>
                      </a:lnTo>
                      <a:lnTo>
                        <a:pt x="628" y="9542"/>
                      </a:lnTo>
                      <a:lnTo>
                        <a:pt x="628" y="9437"/>
                      </a:lnTo>
                      <a:lnTo>
                        <a:pt x="628" y="9312"/>
                      </a:lnTo>
                      <a:lnTo>
                        <a:pt x="712" y="9333"/>
                      </a:lnTo>
                      <a:lnTo>
                        <a:pt x="733" y="9312"/>
                      </a:lnTo>
                      <a:lnTo>
                        <a:pt x="733" y="9353"/>
                      </a:lnTo>
                      <a:lnTo>
                        <a:pt x="838" y="9353"/>
                      </a:lnTo>
                      <a:lnTo>
                        <a:pt x="859" y="9416"/>
                      </a:lnTo>
                      <a:lnTo>
                        <a:pt x="984" y="9437"/>
                      </a:lnTo>
                      <a:lnTo>
                        <a:pt x="880" y="9437"/>
                      </a:lnTo>
                      <a:lnTo>
                        <a:pt x="817" y="9479"/>
                      </a:lnTo>
                      <a:lnTo>
                        <a:pt x="754" y="9437"/>
                      </a:lnTo>
                      <a:lnTo>
                        <a:pt x="712" y="9437"/>
                      </a:lnTo>
                      <a:lnTo>
                        <a:pt x="712" y="9521"/>
                      </a:lnTo>
                      <a:lnTo>
                        <a:pt x="754" y="9542"/>
                      </a:lnTo>
                      <a:lnTo>
                        <a:pt x="754" y="9688"/>
                      </a:lnTo>
                      <a:lnTo>
                        <a:pt x="817" y="9793"/>
                      </a:lnTo>
                      <a:lnTo>
                        <a:pt x="838" y="9835"/>
                      </a:lnTo>
                      <a:lnTo>
                        <a:pt x="733" y="9793"/>
                      </a:lnTo>
                      <a:lnTo>
                        <a:pt x="670" y="9688"/>
                      </a:lnTo>
                      <a:lnTo>
                        <a:pt x="649" y="9646"/>
                      </a:lnTo>
                      <a:lnTo>
                        <a:pt x="608" y="9688"/>
                      </a:lnTo>
                      <a:lnTo>
                        <a:pt x="608" y="9772"/>
                      </a:lnTo>
                      <a:lnTo>
                        <a:pt x="545" y="9835"/>
                      </a:lnTo>
                      <a:lnTo>
                        <a:pt x="566" y="9877"/>
                      </a:lnTo>
                      <a:lnTo>
                        <a:pt x="545" y="9981"/>
                      </a:lnTo>
                      <a:lnTo>
                        <a:pt x="545" y="10086"/>
                      </a:lnTo>
                      <a:lnTo>
                        <a:pt x="608" y="10107"/>
                      </a:lnTo>
                      <a:lnTo>
                        <a:pt x="628" y="10211"/>
                      </a:lnTo>
                      <a:lnTo>
                        <a:pt x="733" y="10274"/>
                      </a:lnTo>
                      <a:lnTo>
                        <a:pt x="775" y="10358"/>
                      </a:lnTo>
                      <a:lnTo>
                        <a:pt x="775" y="10421"/>
                      </a:lnTo>
                      <a:lnTo>
                        <a:pt x="712" y="10504"/>
                      </a:lnTo>
                      <a:lnTo>
                        <a:pt x="649" y="10504"/>
                      </a:lnTo>
                      <a:lnTo>
                        <a:pt x="649" y="10567"/>
                      </a:lnTo>
                      <a:lnTo>
                        <a:pt x="670" y="10672"/>
                      </a:lnTo>
                      <a:lnTo>
                        <a:pt x="670" y="10797"/>
                      </a:lnTo>
                      <a:lnTo>
                        <a:pt x="712" y="10839"/>
                      </a:lnTo>
                      <a:lnTo>
                        <a:pt x="775" y="10923"/>
                      </a:lnTo>
                      <a:lnTo>
                        <a:pt x="817" y="11111"/>
                      </a:lnTo>
                      <a:lnTo>
                        <a:pt x="942" y="11362"/>
                      </a:lnTo>
                      <a:lnTo>
                        <a:pt x="1026" y="11509"/>
                      </a:lnTo>
                      <a:lnTo>
                        <a:pt x="1068" y="11530"/>
                      </a:lnTo>
                      <a:lnTo>
                        <a:pt x="1047" y="11571"/>
                      </a:lnTo>
                      <a:lnTo>
                        <a:pt x="1047" y="11613"/>
                      </a:lnTo>
                      <a:lnTo>
                        <a:pt x="1152" y="11718"/>
                      </a:lnTo>
                      <a:lnTo>
                        <a:pt x="1172" y="11843"/>
                      </a:lnTo>
                      <a:lnTo>
                        <a:pt x="1152" y="11990"/>
                      </a:lnTo>
                      <a:lnTo>
                        <a:pt x="1131" y="12094"/>
                      </a:lnTo>
                      <a:lnTo>
                        <a:pt x="1089" y="12136"/>
                      </a:lnTo>
                      <a:lnTo>
                        <a:pt x="1131" y="12199"/>
                      </a:lnTo>
                      <a:lnTo>
                        <a:pt x="1172" y="12262"/>
                      </a:lnTo>
                      <a:lnTo>
                        <a:pt x="1382" y="12262"/>
                      </a:lnTo>
                      <a:lnTo>
                        <a:pt x="1486" y="12283"/>
                      </a:lnTo>
                      <a:lnTo>
                        <a:pt x="1591" y="12346"/>
                      </a:lnTo>
                      <a:lnTo>
                        <a:pt x="1675" y="12366"/>
                      </a:lnTo>
                      <a:lnTo>
                        <a:pt x="1821" y="12366"/>
                      </a:lnTo>
                      <a:lnTo>
                        <a:pt x="1884" y="12450"/>
                      </a:lnTo>
                      <a:lnTo>
                        <a:pt x="1884" y="12555"/>
                      </a:lnTo>
                      <a:lnTo>
                        <a:pt x="2030" y="12618"/>
                      </a:lnTo>
                      <a:lnTo>
                        <a:pt x="2135" y="12618"/>
                      </a:lnTo>
                      <a:lnTo>
                        <a:pt x="2281" y="12680"/>
                      </a:lnTo>
                      <a:lnTo>
                        <a:pt x="2302" y="12722"/>
                      </a:lnTo>
                      <a:lnTo>
                        <a:pt x="2302" y="12827"/>
                      </a:lnTo>
                      <a:lnTo>
                        <a:pt x="2344" y="12869"/>
                      </a:lnTo>
                      <a:lnTo>
                        <a:pt x="2407" y="12827"/>
                      </a:lnTo>
                      <a:lnTo>
                        <a:pt x="2470" y="12827"/>
                      </a:lnTo>
                      <a:lnTo>
                        <a:pt x="2616" y="12973"/>
                      </a:lnTo>
                      <a:lnTo>
                        <a:pt x="2805" y="13245"/>
                      </a:lnTo>
                      <a:lnTo>
                        <a:pt x="2825" y="13434"/>
                      </a:lnTo>
                      <a:lnTo>
                        <a:pt x="2805" y="13559"/>
                      </a:lnTo>
                      <a:lnTo>
                        <a:pt x="2805" y="13664"/>
                      </a:lnTo>
                      <a:lnTo>
                        <a:pt x="4185" y="13643"/>
                      </a:lnTo>
                      <a:lnTo>
                        <a:pt x="4206" y="13706"/>
                      </a:lnTo>
                      <a:lnTo>
                        <a:pt x="4206" y="13747"/>
                      </a:lnTo>
                      <a:lnTo>
                        <a:pt x="6131" y="14647"/>
                      </a:lnTo>
                      <a:lnTo>
                        <a:pt x="7784" y="14689"/>
                      </a:lnTo>
                      <a:lnTo>
                        <a:pt x="7826" y="14480"/>
                      </a:lnTo>
                      <a:lnTo>
                        <a:pt x="8747" y="14501"/>
                      </a:lnTo>
                      <a:lnTo>
                        <a:pt x="8872" y="14584"/>
                      </a:lnTo>
                      <a:lnTo>
                        <a:pt x="8935" y="14710"/>
                      </a:lnTo>
                      <a:lnTo>
                        <a:pt x="8998" y="14773"/>
                      </a:lnTo>
                      <a:lnTo>
                        <a:pt x="9019" y="14815"/>
                      </a:lnTo>
                      <a:lnTo>
                        <a:pt x="9082" y="14815"/>
                      </a:lnTo>
                      <a:lnTo>
                        <a:pt x="9123" y="14898"/>
                      </a:lnTo>
                      <a:lnTo>
                        <a:pt x="9103" y="14961"/>
                      </a:lnTo>
                      <a:lnTo>
                        <a:pt x="9207" y="14982"/>
                      </a:lnTo>
                      <a:lnTo>
                        <a:pt x="9270" y="15066"/>
                      </a:lnTo>
                      <a:lnTo>
                        <a:pt x="9270" y="15107"/>
                      </a:lnTo>
                      <a:lnTo>
                        <a:pt x="9228" y="15170"/>
                      </a:lnTo>
                      <a:lnTo>
                        <a:pt x="9312" y="15191"/>
                      </a:lnTo>
                      <a:lnTo>
                        <a:pt x="9395" y="15233"/>
                      </a:lnTo>
                      <a:lnTo>
                        <a:pt x="9437" y="15317"/>
                      </a:lnTo>
                      <a:lnTo>
                        <a:pt x="9458" y="15442"/>
                      </a:lnTo>
                      <a:lnTo>
                        <a:pt x="9500" y="15484"/>
                      </a:lnTo>
                      <a:lnTo>
                        <a:pt x="9521" y="15505"/>
                      </a:lnTo>
                      <a:lnTo>
                        <a:pt x="9542" y="15526"/>
                      </a:lnTo>
                      <a:lnTo>
                        <a:pt x="9626" y="15610"/>
                      </a:lnTo>
                      <a:lnTo>
                        <a:pt x="9626" y="15693"/>
                      </a:lnTo>
                      <a:lnTo>
                        <a:pt x="9605" y="15714"/>
                      </a:lnTo>
                      <a:lnTo>
                        <a:pt x="9521" y="15735"/>
                      </a:lnTo>
                      <a:lnTo>
                        <a:pt x="9521" y="15756"/>
                      </a:lnTo>
                      <a:lnTo>
                        <a:pt x="9626" y="15903"/>
                      </a:lnTo>
                      <a:lnTo>
                        <a:pt x="9709" y="15965"/>
                      </a:lnTo>
                      <a:lnTo>
                        <a:pt x="9730" y="16070"/>
                      </a:lnTo>
                      <a:lnTo>
                        <a:pt x="9730" y="16112"/>
                      </a:lnTo>
                      <a:lnTo>
                        <a:pt x="9751" y="16112"/>
                      </a:lnTo>
                      <a:lnTo>
                        <a:pt x="9793" y="16133"/>
                      </a:lnTo>
                      <a:lnTo>
                        <a:pt x="9835" y="16133"/>
                      </a:lnTo>
                      <a:lnTo>
                        <a:pt x="9877" y="16154"/>
                      </a:lnTo>
                      <a:lnTo>
                        <a:pt x="9919" y="16216"/>
                      </a:lnTo>
                      <a:lnTo>
                        <a:pt x="9919" y="16237"/>
                      </a:lnTo>
                      <a:lnTo>
                        <a:pt x="9960" y="16279"/>
                      </a:lnTo>
                      <a:lnTo>
                        <a:pt x="10023" y="16279"/>
                      </a:lnTo>
                      <a:lnTo>
                        <a:pt x="10149" y="16342"/>
                      </a:lnTo>
                      <a:lnTo>
                        <a:pt x="10170" y="16384"/>
                      </a:lnTo>
                      <a:lnTo>
                        <a:pt x="10253" y="16426"/>
                      </a:lnTo>
                      <a:lnTo>
                        <a:pt x="10379" y="16467"/>
                      </a:lnTo>
                      <a:lnTo>
                        <a:pt x="10400" y="16530"/>
                      </a:lnTo>
                      <a:lnTo>
                        <a:pt x="10463" y="16530"/>
                      </a:lnTo>
                      <a:lnTo>
                        <a:pt x="10504" y="16488"/>
                      </a:lnTo>
                      <a:lnTo>
                        <a:pt x="10504" y="16467"/>
                      </a:lnTo>
                      <a:lnTo>
                        <a:pt x="10609" y="16384"/>
                      </a:lnTo>
                      <a:lnTo>
                        <a:pt x="10672" y="16384"/>
                      </a:lnTo>
                      <a:lnTo>
                        <a:pt x="10672" y="16342"/>
                      </a:lnTo>
                      <a:lnTo>
                        <a:pt x="10672" y="16321"/>
                      </a:lnTo>
                      <a:lnTo>
                        <a:pt x="10714" y="16237"/>
                      </a:lnTo>
                      <a:lnTo>
                        <a:pt x="10797" y="16070"/>
                      </a:lnTo>
                      <a:lnTo>
                        <a:pt x="10839" y="16028"/>
                      </a:lnTo>
                      <a:lnTo>
                        <a:pt x="10923" y="16007"/>
                      </a:lnTo>
                      <a:lnTo>
                        <a:pt x="10965" y="16007"/>
                      </a:lnTo>
                      <a:lnTo>
                        <a:pt x="10986" y="16028"/>
                      </a:lnTo>
                      <a:lnTo>
                        <a:pt x="11027" y="16028"/>
                      </a:lnTo>
                      <a:lnTo>
                        <a:pt x="11069" y="15944"/>
                      </a:lnTo>
                      <a:lnTo>
                        <a:pt x="11174" y="15944"/>
                      </a:lnTo>
                      <a:lnTo>
                        <a:pt x="11279" y="15965"/>
                      </a:lnTo>
                      <a:lnTo>
                        <a:pt x="11383" y="15944"/>
                      </a:lnTo>
                      <a:lnTo>
                        <a:pt x="11404" y="15965"/>
                      </a:lnTo>
                      <a:lnTo>
                        <a:pt x="11425" y="16007"/>
                      </a:lnTo>
                      <a:lnTo>
                        <a:pt x="11509" y="16007"/>
                      </a:lnTo>
                      <a:lnTo>
                        <a:pt x="11592" y="16028"/>
                      </a:lnTo>
                      <a:lnTo>
                        <a:pt x="11634" y="16133"/>
                      </a:lnTo>
                      <a:lnTo>
                        <a:pt x="11739" y="16216"/>
                      </a:lnTo>
                      <a:lnTo>
                        <a:pt x="11844" y="16363"/>
                      </a:lnTo>
                      <a:lnTo>
                        <a:pt x="11864" y="16467"/>
                      </a:lnTo>
                      <a:lnTo>
                        <a:pt x="11927" y="16530"/>
                      </a:lnTo>
                      <a:lnTo>
                        <a:pt x="11927" y="16593"/>
                      </a:lnTo>
                      <a:lnTo>
                        <a:pt x="11927" y="16760"/>
                      </a:lnTo>
                      <a:lnTo>
                        <a:pt x="12011" y="16781"/>
                      </a:lnTo>
                      <a:lnTo>
                        <a:pt x="12032" y="16865"/>
                      </a:lnTo>
                      <a:lnTo>
                        <a:pt x="12116" y="17074"/>
                      </a:lnTo>
                      <a:lnTo>
                        <a:pt x="12157" y="17095"/>
                      </a:lnTo>
                      <a:lnTo>
                        <a:pt x="12178" y="17179"/>
                      </a:lnTo>
                      <a:lnTo>
                        <a:pt x="12262" y="17221"/>
                      </a:lnTo>
                      <a:lnTo>
                        <a:pt x="12283" y="17325"/>
                      </a:lnTo>
                      <a:lnTo>
                        <a:pt x="12346" y="17430"/>
                      </a:lnTo>
                      <a:lnTo>
                        <a:pt x="12450" y="17514"/>
                      </a:lnTo>
                      <a:lnTo>
                        <a:pt x="12429" y="17618"/>
                      </a:lnTo>
                      <a:lnTo>
                        <a:pt x="12429" y="17723"/>
                      </a:lnTo>
                      <a:lnTo>
                        <a:pt x="12429" y="17786"/>
                      </a:lnTo>
                      <a:lnTo>
                        <a:pt x="12429" y="17807"/>
                      </a:lnTo>
                      <a:lnTo>
                        <a:pt x="12555" y="18141"/>
                      </a:lnTo>
                      <a:lnTo>
                        <a:pt x="12534" y="18309"/>
                      </a:lnTo>
                      <a:lnTo>
                        <a:pt x="12576" y="18351"/>
                      </a:lnTo>
                      <a:lnTo>
                        <a:pt x="12597" y="18351"/>
                      </a:lnTo>
                      <a:lnTo>
                        <a:pt x="12660" y="18372"/>
                      </a:lnTo>
                      <a:lnTo>
                        <a:pt x="12743" y="18372"/>
                      </a:lnTo>
                      <a:lnTo>
                        <a:pt x="12806" y="18413"/>
                      </a:lnTo>
                      <a:lnTo>
                        <a:pt x="12911" y="18518"/>
                      </a:lnTo>
                      <a:lnTo>
                        <a:pt x="13099" y="18560"/>
                      </a:lnTo>
                      <a:lnTo>
                        <a:pt x="13204" y="18644"/>
                      </a:lnTo>
                      <a:lnTo>
                        <a:pt x="13308" y="18644"/>
                      </a:lnTo>
                      <a:lnTo>
                        <a:pt x="13329" y="18727"/>
                      </a:lnTo>
                      <a:lnTo>
                        <a:pt x="13392" y="18748"/>
                      </a:lnTo>
                      <a:lnTo>
                        <a:pt x="13476" y="18581"/>
                      </a:lnTo>
                      <a:lnTo>
                        <a:pt x="13496" y="18455"/>
                      </a:lnTo>
                      <a:lnTo>
                        <a:pt x="13476" y="18372"/>
                      </a:lnTo>
                      <a:lnTo>
                        <a:pt x="13476" y="18120"/>
                      </a:lnTo>
                      <a:lnTo>
                        <a:pt x="13413" y="18037"/>
                      </a:lnTo>
                      <a:lnTo>
                        <a:pt x="13496" y="17911"/>
                      </a:lnTo>
                      <a:lnTo>
                        <a:pt x="13538" y="17723"/>
                      </a:lnTo>
                      <a:lnTo>
                        <a:pt x="13622" y="17618"/>
                      </a:lnTo>
                      <a:lnTo>
                        <a:pt x="13580" y="17409"/>
                      </a:lnTo>
                      <a:lnTo>
                        <a:pt x="13685" y="17367"/>
                      </a:lnTo>
                      <a:lnTo>
                        <a:pt x="13789" y="17284"/>
                      </a:lnTo>
                      <a:lnTo>
                        <a:pt x="13727" y="17200"/>
                      </a:lnTo>
                      <a:lnTo>
                        <a:pt x="13831" y="17074"/>
                      </a:lnTo>
                      <a:lnTo>
                        <a:pt x="13894" y="17095"/>
                      </a:lnTo>
                      <a:lnTo>
                        <a:pt x="13999" y="17053"/>
                      </a:lnTo>
                      <a:lnTo>
                        <a:pt x="13957" y="16907"/>
                      </a:lnTo>
                      <a:lnTo>
                        <a:pt x="13957" y="16907"/>
                      </a:lnTo>
                      <a:lnTo>
                        <a:pt x="14040" y="16970"/>
                      </a:lnTo>
                      <a:lnTo>
                        <a:pt x="14145" y="16907"/>
                      </a:lnTo>
                      <a:lnTo>
                        <a:pt x="14103" y="16865"/>
                      </a:lnTo>
                      <a:lnTo>
                        <a:pt x="14208" y="16781"/>
                      </a:lnTo>
                      <a:lnTo>
                        <a:pt x="14250" y="16802"/>
                      </a:lnTo>
                      <a:lnTo>
                        <a:pt x="14312" y="16781"/>
                      </a:lnTo>
                      <a:lnTo>
                        <a:pt x="14375" y="16865"/>
                      </a:lnTo>
                      <a:lnTo>
                        <a:pt x="14271" y="16949"/>
                      </a:lnTo>
                      <a:lnTo>
                        <a:pt x="14354" y="16949"/>
                      </a:lnTo>
                      <a:lnTo>
                        <a:pt x="14459" y="16844"/>
                      </a:lnTo>
                      <a:lnTo>
                        <a:pt x="14543" y="16844"/>
                      </a:lnTo>
                      <a:lnTo>
                        <a:pt x="14794" y="16739"/>
                      </a:lnTo>
                      <a:lnTo>
                        <a:pt x="14982" y="16551"/>
                      </a:lnTo>
                      <a:lnTo>
                        <a:pt x="15066" y="16551"/>
                      </a:lnTo>
                      <a:lnTo>
                        <a:pt x="15108" y="16488"/>
                      </a:lnTo>
                      <a:lnTo>
                        <a:pt x="15087" y="16384"/>
                      </a:lnTo>
                      <a:lnTo>
                        <a:pt x="15108" y="16258"/>
                      </a:lnTo>
                      <a:lnTo>
                        <a:pt x="15045" y="16112"/>
                      </a:lnTo>
                      <a:lnTo>
                        <a:pt x="15087" y="16175"/>
                      </a:lnTo>
                      <a:lnTo>
                        <a:pt x="15170" y="16175"/>
                      </a:lnTo>
                      <a:lnTo>
                        <a:pt x="15275" y="16070"/>
                      </a:lnTo>
                      <a:lnTo>
                        <a:pt x="15275" y="16028"/>
                      </a:lnTo>
                      <a:lnTo>
                        <a:pt x="15317" y="16133"/>
                      </a:lnTo>
                      <a:lnTo>
                        <a:pt x="15254" y="16237"/>
                      </a:lnTo>
                      <a:lnTo>
                        <a:pt x="15275" y="16321"/>
                      </a:lnTo>
                      <a:lnTo>
                        <a:pt x="15275" y="16426"/>
                      </a:lnTo>
                      <a:lnTo>
                        <a:pt x="15401" y="16384"/>
                      </a:lnTo>
                      <a:lnTo>
                        <a:pt x="15484" y="16258"/>
                      </a:lnTo>
                      <a:lnTo>
                        <a:pt x="15568" y="16258"/>
                      </a:lnTo>
                      <a:lnTo>
                        <a:pt x="15631" y="16216"/>
                      </a:lnTo>
                      <a:lnTo>
                        <a:pt x="15840" y="16154"/>
                      </a:lnTo>
                      <a:lnTo>
                        <a:pt x="16007" y="16154"/>
                      </a:lnTo>
                      <a:lnTo>
                        <a:pt x="16258" y="16237"/>
                      </a:lnTo>
                      <a:lnTo>
                        <a:pt x="16321" y="16279"/>
                      </a:lnTo>
                      <a:lnTo>
                        <a:pt x="16635" y="16321"/>
                      </a:lnTo>
                      <a:lnTo>
                        <a:pt x="16740" y="16279"/>
                      </a:lnTo>
                      <a:lnTo>
                        <a:pt x="16740" y="16237"/>
                      </a:lnTo>
                      <a:lnTo>
                        <a:pt x="16740" y="16154"/>
                      </a:lnTo>
                      <a:lnTo>
                        <a:pt x="16844" y="16133"/>
                      </a:lnTo>
                      <a:lnTo>
                        <a:pt x="16928" y="16154"/>
                      </a:lnTo>
                      <a:lnTo>
                        <a:pt x="16865" y="16216"/>
                      </a:lnTo>
                      <a:lnTo>
                        <a:pt x="16928" y="16237"/>
                      </a:lnTo>
                      <a:lnTo>
                        <a:pt x="16991" y="16216"/>
                      </a:lnTo>
                      <a:lnTo>
                        <a:pt x="17053" y="16258"/>
                      </a:lnTo>
                      <a:lnTo>
                        <a:pt x="17053" y="16342"/>
                      </a:lnTo>
                      <a:lnTo>
                        <a:pt x="17074" y="16384"/>
                      </a:lnTo>
                      <a:lnTo>
                        <a:pt x="17200" y="16363"/>
                      </a:lnTo>
                      <a:lnTo>
                        <a:pt x="17242" y="16426"/>
                      </a:lnTo>
                      <a:lnTo>
                        <a:pt x="17158" y="16488"/>
                      </a:lnTo>
                      <a:lnTo>
                        <a:pt x="17095" y="16551"/>
                      </a:lnTo>
                      <a:lnTo>
                        <a:pt x="17179" y="16572"/>
                      </a:lnTo>
                      <a:lnTo>
                        <a:pt x="17263" y="16551"/>
                      </a:lnTo>
                      <a:lnTo>
                        <a:pt x="17346" y="16593"/>
                      </a:lnTo>
                      <a:lnTo>
                        <a:pt x="17493" y="16656"/>
                      </a:lnTo>
                      <a:lnTo>
                        <a:pt x="17556" y="16572"/>
                      </a:lnTo>
                      <a:lnTo>
                        <a:pt x="17618" y="16530"/>
                      </a:lnTo>
                      <a:lnTo>
                        <a:pt x="17723" y="16593"/>
                      </a:lnTo>
                      <a:lnTo>
                        <a:pt x="17786" y="16656"/>
                      </a:lnTo>
                      <a:lnTo>
                        <a:pt x="17870" y="16635"/>
                      </a:lnTo>
                      <a:lnTo>
                        <a:pt x="17870" y="16467"/>
                      </a:lnTo>
                      <a:lnTo>
                        <a:pt x="17807" y="16363"/>
                      </a:lnTo>
                      <a:lnTo>
                        <a:pt x="17911" y="16363"/>
                      </a:lnTo>
                      <a:lnTo>
                        <a:pt x="18016" y="16488"/>
                      </a:lnTo>
                      <a:lnTo>
                        <a:pt x="18100" y="16530"/>
                      </a:lnTo>
                      <a:lnTo>
                        <a:pt x="18142" y="16593"/>
                      </a:lnTo>
                      <a:lnTo>
                        <a:pt x="18204" y="16593"/>
                      </a:lnTo>
                      <a:lnTo>
                        <a:pt x="18288" y="16635"/>
                      </a:lnTo>
                      <a:lnTo>
                        <a:pt x="18288" y="16760"/>
                      </a:lnTo>
                      <a:lnTo>
                        <a:pt x="18309" y="16677"/>
                      </a:lnTo>
                      <a:lnTo>
                        <a:pt x="18414" y="16656"/>
                      </a:lnTo>
                      <a:lnTo>
                        <a:pt x="18414" y="16635"/>
                      </a:lnTo>
                      <a:lnTo>
                        <a:pt x="18288" y="16530"/>
                      </a:lnTo>
                      <a:lnTo>
                        <a:pt x="18100" y="16447"/>
                      </a:lnTo>
                      <a:lnTo>
                        <a:pt x="18037" y="16363"/>
                      </a:lnTo>
                      <a:lnTo>
                        <a:pt x="18037" y="16258"/>
                      </a:lnTo>
                      <a:lnTo>
                        <a:pt x="18225" y="16175"/>
                      </a:lnTo>
                      <a:lnTo>
                        <a:pt x="18288" y="16154"/>
                      </a:lnTo>
                      <a:lnTo>
                        <a:pt x="18183" y="16112"/>
                      </a:lnTo>
                      <a:lnTo>
                        <a:pt x="18121" y="16049"/>
                      </a:lnTo>
                      <a:lnTo>
                        <a:pt x="18100" y="16049"/>
                      </a:lnTo>
                      <a:lnTo>
                        <a:pt x="18016" y="16112"/>
                      </a:lnTo>
                      <a:lnTo>
                        <a:pt x="17932" y="16154"/>
                      </a:lnTo>
                      <a:lnTo>
                        <a:pt x="17932" y="16070"/>
                      </a:lnTo>
                      <a:lnTo>
                        <a:pt x="18037" y="15944"/>
                      </a:lnTo>
                      <a:lnTo>
                        <a:pt x="18246" y="15861"/>
                      </a:lnTo>
                      <a:lnTo>
                        <a:pt x="18330" y="15798"/>
                      </a:lnTo>
                      <a:lnTo>
                        <a:pt x="18665" y="15735"/>
                      </a:lnTo>
                      <a:lnTo>
                        <a:pt x="18811" y="15756"/>
                      </a:lnTo>
                      <a:lnTo>
                        <a:pt x="18874" y="15735"/>
                      </a:lnTo>
                      <a:lnTo>
                        <a:pt x="18958" y="15735"/>
                      </a:lnTo>
                      <a:lnTo>
                        <a:pt x="19020" y="15651"/>
                      </a:lnTo>
                      <a:lnTo>
                        <a:pt x="19062" y="15547"/>
                      </a:lnTo>
                      <a:lnTo>
                        <a:pt x="19146" y="15547"/>
                      </a:lnTo>
                      <a:lnTo>
                        <a:pt x="19125" y="15631"/>
                      </a:lnTo>
                      <a:lnTo>
                        <a:pt x="19125" y="15714"/>
                      </a:lnTo>
                      <a:lnTo>
                        <a:pt x="19250" y="15819"/>
                      </a:lnTo>
                      <a:lnTo>
                        <a:pt x="19334" y="15756"/>
                      </a:lnTo>
                      <a:lnTo>
                        <a:pt x="19481" y="15756"/>
                      </a:lnTo>
                      <a:lnTo>
                        <a:pt x="19585" y="15735"/>
                      </a:lnTo>
                      <a:lnTo>
                        <a:pt x="19648" y="15798"/>
                      </a:lnTo>
                      <a:lnTo>
                        <a:pt x="19815" y="15756"/>
                      </a:lnTo>
                      <a:lnTo>
                        <a:pt x="19878" y="15798"/>
                      </a:lnTo>
                      <a:lnTo>
                        <a:pt x="20004" y="15714"/>
                      </a:lnTo>
                      <a:lnTo>
                        <a:pt x="20108" y="15714"/>
                      </a:lnTo>
                      <a:lnTo>
                        <a:pt x="20129" y="15735"/>
                      </a:lnTo>
                      <a:lnTo>
                        <a:pt x="20087" y="15756"/>
                      </a:lnTo>
                      <a:lnTo>
                        <a:pt x="19962" y="15756"/>
                      </a:lnTo>
                      <a:lnTo>
                        <a:pt x="19920" y="15798"/>
                      </a:lnTo>
                      <a:lnTo>
                        <a:pt x="20087" y="15819"/>
                      </a:lnTo>
                      <a:lnTo>
                        <a:pt x="20213" y="15819"/>
                      </a:lnTo>
                      <a:lnTo>
                        <a:pt x="20318" y="15903"/>
                      </a:lnTo>
                      <a:lnTo>
                        <a:pt x="20401" y="15944"/>
                      </a:lnTo>
                      <a:lnTo>
                        <a:pt x="20338" y="15861"/>
                      </a:lnTo>
                      <a:lnTo>
                        <a:pt x="20338" y="15819"/>
                      </a:lnTo>
                      <a:lnTo>
                        <a:pt x="20401" y="15819"/>
                      </a:lnTo>
                      <a:lnTo>
                        <a:pt x="20422" y="15861"/>
                      </a:lnTo>
                      <a:lnTo>
                        <a:pt x="20527" y="15944"/>
                      </a:lnTo>
                      <a:lnTo>
                        <a:pt x="20506" y="16007"/>
                      </a:lnTo>
                      <a:lnTo>
                        <a:pt x="20443" y="15944"/>
                      </a:lnTo>
                      <a:lnTo>
                        <a:pt x="20422" y="15965"/>
                      </a:lnTo>
                      <a:lnTo>
                        <a:pt x="20548" y="16049"/>
                      </a:lnTo>
                      <a:lnTo>
                        <a:pt x="20610" y="16133"/>
                      </a:lnTo>
                      <a:lnTo>
                        <a:pt x="20652" y="16175"/>
                      </a:lnTo>
                      <a:lnTo>
                        <a:pt x="20631" y="16216"/>
                      </a:lnTo>
                      <a:lnTo>
                        <a:pt x="20610" y="16154"/>
                      </a:lnTo>
                      <a:lnTo>
                        <a:pt x="20590" y="16216"/>
                      </a:lnTo>
                      <a:lnTo>
                        <a:pt x="20610" y="16258"/>
                      </a:lnTo>
                      <a:lnTo>
                        <a:pt x="20799" y="16237"/>
                      </a:lnTo>
                      <a:lnTo>
                        <a:pt x="20903" y="16216"/>
                      </a:lnTo>
                      <a:lnTo>
                        <a:pt x="21029" y="16070"/>
                      </a:lnTo>
                      <a:lnTo>
                        <a:pt x="21113" y="16070"/>
                      </a:lnTo>
                      <a:lnTo>
                        <a:pt x="21113" y="16049"/>
                      </a:lnTo>
                      <a:lnTo>
                        <a:pt x="21175" y="15965"/>
                      </a:lnTo>
                      <a:lnTo>
                        <a:pt x="21280" y="15965"/>
                      </a:lnTo>
                      <a:lnTo>
                        <a:pt x="21364" y="16007"/>
                      </a:lnTo>
                      <a:lnTo>
                        <a:pt x="21489" y="16049"/>
                      </a:lnTo>
                      <a:lnTo>
                        <a:pt x="21552" y="16258"/>
                      </a:lnTo>
                      <a:lnTo>
                        <a:pt x="21636" y="16321"/>
                      </a:lnTo>
                      <a:lnTo>
                        <a:pt x="21657" y="16321"/>
                      </a:lnTo>
                      <a:lnTo>
                        <a:pt x="21678" y="16447"/>
                      </a:lnTo>
                      <a:lnTo>
                        <a:pt x="21761" y="16488"/>
                      </a:lnTo>
                      <a:lnTo>
                        <a:pt x="21803" y="16488"/>
                      </a:lnTo>
                      <a:lnTo>
                        <a:pt x="21803" y="16551"/>
                      </a:lnTo>
                      <a:lnTo>
                        <a:pt x="21866" y="16635"/>
                      </a:lnTo>
                      <a:lnTo>
                        <a:pt x="21950" y="16656"/>
                      </a:lnTo>
                      <a:lnTo>
                        <a:pt x="22012" y="16781"/>
                      </a:lnTo>
                      <a:lnTo>
                        <a:pt x="21991" y="16907"/>
                      </a:lnTo>
                      <a:lnTo>
                        <a:pt x="21908" y="17179"/>
                      </a:lnTo>
                      <a:lnTo>
                        <a:pt x="21803" y="17409"/>
                      </a:lnTo>
                      <a:lnTo>
                        <a:pt x="21803" y="17493"/>
                      </a:lnTo>
                      <a:lnTo>
                        <a:pt x="21887" y="17597"/>
                      </a:lnTo>
                      <a:lnTo>
                        <a:pt x="21908" y="17576"/>
                      </a:lnTo>
                      <a:lnTo>
                        <a:pt x="21971" y="17493"/>
                      </a:lnTo>
                      <a:lnTo>
                        <a:pt x="21971" y="17430"/>
                      </a:lnTo>
                      <a:lnTo>
                        <a:pt x="21991" y="17388"/>
                      </a:lnTo>
                      <a:lnTo>
                        <a:pt x="22075" y="17430"/>
                      </a:lnTo>
                      <a:lnTo>
                        <a:pt x="22096" y="17535"/>
                      </a:lnTo>
                      <a:lnTo>
                        <a:pt x="21950" y="17744"/>
                      </a:lnTo>
                      <a:lnTo>
                        <a:pt x="21971" y="17807"/>
                      </a:lnTo>
                      <a:lnTo>
                        <a:pt x="21991" y="17911"/>
                      </a:lnTo>
                      <a:lnTo>
                        <a:pt x="22054" y="18016"/>
                      </a:lnTo>
                      <a:lnTo>
                        <a:pt x="22075" y="18058"/>
                      </a:lnTo>
                      <a:lnTo>
                        <a:pt x="22117" y="18037"/>
                      </a:lnTo>
                      <a:lnTo>
                        <a:pt x="22159" y="18141"/>
                      </a:lnTo>
                      <a:lnTo>
                        <a:pt x="22201" y="18100"/>
                      </a:lnTo>
                      <a:lnTo>
                        <a:pt x="22201" y="18058"/>
                      </a:lnTo>
                      <a:lnTo>
                        <a:pt x="22222" y="18100"/>
                      </a:lnTo>
                      <a:lnTo>
                        <a:pt x="22368" y="18058"/>
                      </a:lnTo>
                      <a:lnTo>
                        <a:pt x="22368" y="18058"/>
                      </a:lnTo>
                      <a:lnTo>
                        <a:pt x="22263" y="18141"/>
                      </a:lnTo>
                      <a:lnTo>
                        <a:pt x="22222" y="18246"/>
                      </a:lnTo>
                      <a:lnTo>
                        <a:pt x="22201" y="18309"/>
                      </a:lnTo>
                      <a:lnTo>
                        <a:pt x="22201" y="18351"/>
                      </a:lnTo>
                      <a:lnTo>
                        <a:pt x="22368" y="18455"/>
                      </a:lnTo>
                      <a:lnTo>
                        <a:pt x="22368" y="18581"/>
                      </a:lnTo>
                      <a:lnTo>
                        <a:pt x="22368" y="18748"/>
                      </a:lnTo>
                      <a:lnTo>
                        <a:pt x="22410" y="18769"/>
                      </a:lnTo>
                      <a:lnTo>
                        <a:pt x="22494" y="18769"/>
                      </a:lnTo>
                      <a:lnTo>
                        <a:pt x="22535" y="18853"/>
                      </a:lnTo>
                      <a:lnTo>
                        <a:pt x="22515" y="18957"/>
                      </a:lnTo>
                      <a:lnTo>
                        <a:pt x="22682" y="19062"/>
                      </a:lnTo>
                      <a:lnTo>
                        <a:pt x="22598" y="19083"/>
                      </a:lnTo>
                      <a:lnTo>
                        <a:pt x="22724" y="19146"/>
                      </a:lnTo>
                      <a:lnTo>
                        <a:pt x="22787" y="19188"/>
                      </a:lnTo>
                      <a:lnTo>
                        <a:pt x="22891" y="19250"/>
                      </a:lnTo>
                      <a:lnTo>
                        <a:pt x="22996" y="19188"/>
                      </a:lnTo>
                      <a:lnTo>
                        <a:pt x="23100" y="19167"/>
                      </a:lnTo>
                      <a:lnTo>
                        <a:pt x="23100" y="18999"/>
                      </a:lnTo>
                      <a:lnTo>
                        <a:pt x="23163" y="18895"/>
                      </a:lnTo>
                      <a:lnTo>
                        <a:pt x="23226" y="18769"/>
                      </a:lnTo>
                      <a:lnTo>
                        <a:pt x="23331" y="18560"/>
                      </a:lnTo>
                      <a:lnTo>
                        <a:pt x="23310" y="18455"/>
                      </a:lnTo>
                      <a:lnTo>
                        <a:pt x="23351" y="18413"/>
                      </a:lnTo>
                      <a:lnTo>
                        <a:pt x="23351" y="18225"/>
                      </a:lnTo>
                      <a:lnTo>
                        <a:pt x="23331" y="18162"/>
                      </a:lnTo>
                      <a:lnTo>
                        <a:pt x="23414" y="18120"/>
                      </a:lnTo>
                      <a:lnTo>
                        <a:pt x="23351" y="17932"/>
                      </a:lnTo>
                      <a:lnTo>
                        <a:pt x="23247" y="17848"/>
                      </a:lnTo>
                      <a:lnTo>
                        <a:pt x="23205" y="17493"/>
                      </a:lnTo>
                      <a:lnTo>
                        <a:pt x="23142" y="17430"/>
                      </a:lnTo>
                      <a:lnTo>
                        <a:pt x="23163" y="17263"/>
                      </a:lnTo>
                      <a:lnTo>
                        <a:pt x="23205" y="17116"/>
                      </a:lnTo>
                      <a:lnTo>
                        <a:pt x="23163" y="17011"/>
                      </a:lnTo>
                      <a:lnTo>
                        <a:pt x="23100" y="16907"/>
                      </a:lnTo>
                      <a:lnTo>
                        <a:pt x="23038" y="16656"/>
                      </a:lnTo>
                      <a:lnTo>
                        <a:pt x="22996" y="16551"/>
                      </a:lnTo>
                      <a:lnTo>
                        <a:pt x="22954" y="16279"/>
                      </a:lnTo>
                      <a:lnTo>
                        <a:pt x="22912" y="16133"/>
                      </a:lnTo>
                      <a:lnTo>
                        <a:pt x="22933" y="15903"/>
                      </a:lnTo>
                      <a:lnTo>
                        <a:pt x="22912" y="15714"/>
                      </a:lnTo>
                      <a:lnTo>
                        <a:pt x="22933" y="15379"/>
                      </a:lnTo>
                      <a:lnTo>
                        <a:pt x="22933" y="15170"/>
                      </a:lnTo>
                      <a:lnTo>
                        <a:pt x="23038" y="15003"/>
                      </a:lnTo>
                      <a:lnTo>
                        <a:pt x="23121" y="14856"/>
                      </a:lnTo>
                      <a:lnTo>
                        <a:pt x="23226" y="14815"/>
                      </a:lnTo>
                      <a:lnTo>
                        <a:pt x="23268" y="14752"/>
                      </a:lnTo>
                      <a:lnTo>
                        <a:pt x="23331" y="14752"/>
                      </a:lnTo>
                      <a:lnTo>
                        <a:pt x="23414" y="14605"/>
                      </a:lnTo>
                      <a:lnTo>
                        <a:pt x="23414" y="14543"/>
                      </a:lnTo>
                      <a:lnTo>
                        <a:pt x="23372" y="14501"/>
                      </a:lnTo>
                      <a:lnTo>
                        <a:pt x="23414" y="14480"/>
                      </a:lnTo>
                      <a:lnTo>
                        <a:pt x="23540" y="14480"/>
                      </a:lnTo>
                      <a:lnTo>
                        <a:pt x="23561" y="14396"/>
                      </a:lnTo>
                      <a:lnTo>
                        <a:pt x="23665" y="14396"/>
                      </a:lnTo>
                      <a:lnTo>
                        <a:pt x="23686" y="14354"/>
                      </a:lnTo>
                      <a:lnTo>
                        <a:pt x="23875" y="14333"/>
                      </a:lnTo>
                      <a:lnTo>
                        <a:pt x="23937" y="14250"/>
                      </a:lnTo>
                      <a:lnTo>
                        <a:pt x="24063" y="14250"/>
                      </a:lnTo>
                      <a:lnTo>
                        <a:pt x="24084" y="14187"/>
                      </a:lnTo>
                      <a:lnTo>
                        <a:pt x="24168" y="14187"/>
                      </a:lnTo>
                      <a:lnTo>
                        <a:pt x="24209" y="14229"/>
                      </a:lnTo>
                      <a:lnTo>
                        <a:pt x="24314" y="14082"/>
                      </a:lnTo>
                      <a:lnTo>
                        <a:pt x="24314" y="14040"/>
                      </a:lnTo>
                      <a:lnTo>
                        <a:pt x="24377" y="14040"/>
                      </a:lnTo>
                      <a:lnTo>
                        <a:pt x="24481" y="13957"/>
                      </a:lnTo>
                      <a:lnTo>
                        <a:pt x="24481" y="13873"/>
                      </a:lnTo>
                      <a:lnTo>
                        <a:pt x="24691" y="13601"/>
                      </a:lnTo>
                      <a:lnTo>
                        <a:pt x="24795" y="13496"/>
                      </a:lnTo>
                      <a:lnTo>
                        <a:pt x="24984" y="13496"/>
                      </a:lnTo>
                      <a:lnTo>
                        <a:pt x="25025" y="13517"/>
                      </a:lnTo>
                      <a:lnTo>
                        <a:pt x="25088" y="13517"/>
                      </a:lnTo>
                      <a:lnTo>
                        <a:pt x="25193" y="13329"/>
                      </a:lnTo>
                      <a:lnTo>
                        <a:pt x="25465" y="13099"/>
                      </a:lnTo>
                      <a:lnTo>
                        <a:pt x="25737" y="12931"/>
                      </a:lnTo>
                      <a:lnTo>
                        <a:pt x="25862" y="12910"/>
                      </a:lnTo>
                      <a:lnTo>
                        <a:pt x="25925" y="12890"/>
                      </a:lnTo>
                      <a:lnTo>
                        <a:pt x="25988" y="12890"/>
                      </a:lnTo>
                      <a:lnTo>
                        <a:pt x="25988" y="12910"/>
                      </a:lnTo>
                      <a:lnTo>
                        <a:pt x="26092" y="12910"/>
                      </a:lnTo>
                      <a:lnTo>
                        <a:pt x="26197" y="12785"/>
                      </a:lnTo>
                      <a:lnTo>
                        <a:pt x="26155" y="12785"/>
                      </a:lnTo>
                      <a:lnTo>
                        <a:pt x="26134" y="12722"/>
                      </a:lnTo>
                      <a:lnTo>
                        <a:pt x="26030" y="12827"/>
                      </a:lnTo>
                      <a:lnTo>
                        <a:pt x="25883" y="12806"/>
                      </a:lnTo>
                      <a:lnTo>
                        <a:pt x="25820" y="12722"/>
                      </a:lnTo>
                      <a:lnTo>
                        <a:pt x="25925" y="12785"/>
                      </a:lnTo>
                      <a:lnTo>
                        <a:pt x="26051" y="12701"/>
                      </a:lnTo>
                      <a:lnTo>
                        <a:pt x="26030" y="12680"/>
                      </a:lnTo>
                      <a:lnTo>
                        <a:pt x="26092" y="12618"/>
                      </a:lnTo>
                      <a:lnTo>
                        <a:pt x="26051" y="12555"/>
                      </a:lnTo>
                      <a:lnTo>
                        <a:pt x="25925" y="12513"/>
                      </a:lnTo>
                      <a:lnTo>
                        <a:pt x="25862" y="12471"/>
                      </a:lnTo>
                      <a:lnTo>
                        <a:pt x="25946" y="12471"/>
                      </a:lnTo>
                      <a:lnTo>
                        <a:pt x="26030" y="12492"/>
                      </a:lnTo>
                      <a:lnTo>
                        <a:pt x="26092" y="12471"/>
                      </a:lnTo>
                      <a:lnTo>
                        <a:pt x="26092" y="12387"/>
                      </a:lnTo>
                      <a:lnTo>
                        <a:pt x="26155" y="12513"/>
                      </a:lnTo>
                      <a:lnTo>
                        <a:pt x="26239" y="12492"/>
                      </a:lnTo>
                      <a:lnTo>
                        <a:pt x="26302" y="12555"/>
                      </a:lnTo>
                      <a:lnTo>
                        <a:pt x="26364" y="12513"/>
                      </a:lnTo>
                      <a:lnTo>
                        <a:pt x="26385" y="12408"/>
                      </a:lnTo>
                      <a:lnTo>
                        <a:pt x="26511" y="12304"/>
                      </a:lnTo>
                      <a:lnTo>
                        <a:pt x="26553" y="12304"/>
                      </a:lnTo>
                      <a:lnTo>
                        <a:pt x="26574" y="12199"/>
                      </a:lnTo>
                      <a:lnTo>
                        <a:pt x="26553" y="12094"/>
                      </a:lnTo>
                      <a:lnTo>
                        <a:pt x="26511" y="12094"/>
                      </a:lnTo>
                      <a:lnTo>
                        <a:pt x="26448" y="12241"/>
                      </a:lnTo>
                      <a:lnTo>
                        <a:pt x="26448" y="12283"/>
                      </a:lnTo>
                      <a:lnTo>
                        <a:pt x="26385" y="12262"/>
                      </a:lnTo>
                      <a:lnTo>
                        <a:pt x="26364" y="12094"/>
                      </a:lnTo>
                      <a:lnTo>
                        <a:pt x="26344" y="12074"/>
                      </a:lnTo>
                      <a:lnTo>
                        <a:pt x="26092" y="12094"/>
                      </a:lnTo>
                      <a:lnTo>
                        <a:pt x="25967" y="12157"/>
                      </a:lnTo>
                      <a:lnTo>
                        <a:pt x="25988" y="12074"/>
                      </a:lnTo>
                      <a:lnTo>
                        <a:pt x="25988" y="11927"/>
                      </a:lnTo>
                      <a:lnTo>
                        <a:pt x="26051" y="11885"/>
                      </a:lnTo>
                      <a:lnTo>
                        <a:pt x="26092" y="11990"/>
                      </a:lnTo>
                      <a:lnTo>
                        <a:pt x="26176" y="12032"/>
                      </a:lnTo>
                      <a:lnTo>
                        <a:pt x="26239" y="11969"/>
                      </a:lnTo>
                      <a:lnTo>
                        <a:pt x="26385" y="11948"/>
                      </a:lnTo>
                      <a:lnTo>
                        <a:pt x="26406" y="11885"/>
                      </a:lnTo>
                      <a:lnTo>
                        <a:pt x="26490" y="11885"/>
                      </a:lnTo>
                      <a:lnTo>
                        <a:pt x="26511" y="11843"/>
                      </a:lnTo>
                      <a:lnTo>
                        <a:pt x="26490" y="11718"/>
                      </a:lnTo>
                      <a:lnTo>
                        <a:pt x="26448" y="11655"/>
                      </a:lnTo>
                      <a:lnTo>
                        <a:pt x="26469" y="11613"/>
                      </a:lnTo>
                      <a:lnTo>
                        <a:pt x="26511" y="11634"/>
                      </a:lnTo>
                      <a:lnTo>
                        <a:pt x="26574" y="11530"/>
                      </a:lnTo>
                      <a:lnTo>
                        <a:pt x="26511" y="11425"/>
                      </a:lnTo>
                      <a:lnTo>
                        <a:pt x="26469" y="11362"/>
                      </a:lnTo>
                      <a:lnTo>
                        <a:pt x="26385" y="11404"/>
                      </a:lnTo>
                      <a:lnTo>
                        <a:pt x="26302" y="11362"/>
                      </a:lnTo>
                      <a:lnTo>
                        <a:pt x="26260" y="11237"/>
                      </a:lnTo>
                      <a:lnTo>
                        <a:pt x="26176" y="11237"/>
                      </a:lnTo>
                      <a:lnTo>
                        <a:pt x="26092" y="11195"/>
                      </a:lnTo>
                      <a:lnTo>
                        <a:pt x="26030" y="11111"/>
                      </a:lnTo>
                      <a:lnTo>
                        <a:pt x="26030" y="11111"/>
                      </a:lnTo>
                      <a:lnTo>
                        <a:pt x="26092" y="11153"/>
                      </a:lnTo>
                      <a:lnTo>
                        <a:pt x="26260" y="11153"/>
                      </a:lnTo>
                      <a:lnTo>
                        <a:pt x="26302" y="11257"/>
                      </a:lnTo>
                      <a:lnTo>
                        <a:pt x="26385" y="11299"/>
                      </a:lnTo>
                      <a:lnTo>
                        <a:pt x="26406" y="11216"/>
                      </a:lnTo>
                      <a:lnTo>
                        <a:pt x="26281" y="11090"/>
                      </a:lnTo>
                      <a:lnTo>
                        <a:pt x="26385" y="11111"/>
                      </a:lnTo>
                      <a:lnTo>
                        <a:pt x="26406" y="11048"/>
                      </a:lnTo>
                      <a:lnTo>
                        <a:pt x="26448" y="11027"/>
                      </a:lnTo>
                      <a:lnTo>
                        <a:pt x="26406" y="10944"/>
                      </a:lnTo>
                      <a:lnTo>
                        <a:pt x="26281" y="10881"/>
                      </a:lnTo>
                      <a:lnTo>
                        <a:pt x="26239" y="10713"/>
                      </a:lnTo>
                      <a:lnTo>
                        <a:pt x="26281" y="10734"/>
                      </a:lnTo>
                      <a:lnTo>
                        <a:pt x="26344" y="10839"/>
                      </a:lnTo>
                      <a:lnTo>
                        <a:pt x="26406" y="10839"/>
                      </a:lnTo>
                      <a:lnTo>
                        <a:pt x="26448" y="10734"/>
                      </a:lnTo>
                      <a:lnTo>
                        <a:pt x="26448" y="10630"/>
                      </a:lnTo>
                      <a:lnTo>
                        <a:pt x="26344" y="10588"/>
                      </a:lnTo>
                      <a:lnTo>
                        <a:pt x="26197" y="10421"/>
                      </a:lnTo>
                      <a:lnTo>
                        <a:pt x="26092" y="10379"/>
                      </a:lnTo>
                      <a:lnTo>
                        <a:pt x="26030" y="10274"/>
                      </a:lnTo>
                      <a:lnTo>
                        <a:pt x="25946" y="10253"/>
                      </a:lnTo>
                      <a:lnTo>
                        <a:pt x="25946" y="10149"/>
                      </a:lnTo>
                      <a:lnTo>
                        <a:pt x="26030" y="10044"/>
                      </a:lnTo>
                      <a:lnTo>
                        <a:pt x="25967" y="10149"/>
                      </a:lnTo>
                      <a:lnTo>
                        <a:pt x="25988" y="10190"/>
                      </a:lnTo>
                      <a:lnTo>
                        <a:pt x="26051" y="10211"/>
                      </a:lnTo>
                      <a:lnTo>
                        <a:pt x="26134" y="10316"/>
                      </a:lnTo>
                      <a:lnTo>
                        <a:pt x="26239" y="10358"/>
                      </a:lnTo>
                      <a:lnTo>
                        <a:pt x="26364" y="10504"/>
                      </a:lnTo>
                      <a:lnTo>
                        <a:pt x="26385" y="10504"/>
                      </a:lnTo>
                      <a:lnTo>
                        <a:pt x="26406" y="10274"/>
                      </a:lnTo>
                      <a:lnTo>
                        <a:pt x="26406" y="10169"/>
                      </a:lnTo>
                      <a:lnTo>
                        <a:pt x="26406" y="10086"/>
                      </a:lnTo>
                      <a:lnTo>
                        <a:pt x="26385" y="10044"/>
                      </a:lnTo>
                      <a:lnTo>
                        <a:pt x="26406" y="9856"/>
                      </a:lnTo>
                      <a:lnTo>
                        <a:pt x="26448" y="9793"/>
                      </a:lnTo>
                      <a:lnTo>
                        <a:pt x="26409" y="9728"/>
                      </a:lnTo>
                      <a:lnTo>
                        <a:pt x="26409" y="9728"/>
                      </a:lnTo>
                      <a:lnTo>
                        <a:pt x="26490" y="9667"/>
                      </a:lnTo>
                      <a:lnTo>
                        <a:pt x="26616" y="9563"/>
                      </a:lnTo>
                      <a:lnTo>
                        <a:pt x="26657" y="9458"/>
                      </a:lnTo>
                      <a:lnTo>
                        <a:pt x="26657" y="9437"/>
                      </a:lnTo>
                      <a:lnTo>
                        <a:pt x="26678" y="9458"/>
                      </a:lnTo>
                      <a:lnTo>
                        <a:pt x="26657" y="9584"/>
                      </a:lnTo>
                      <a:lnTo>
                        <a:pt x="26678" y="9625"/>
                      </a:lnTo>
                      <a:lnTo>
                        <a:pt x="26574" y="9667"/>
                      </a:lnTo>
                      <a:lnTo>
                        <a:pt x="26511" y="9793"/>
                      </a:lnTo>
                      <a:lnTo>
                        <a:pt x="26595" y="9960"/>
                      </a:lnTo>
                      <a:lnTo>
                        <a:pt x="26574" y="10107"/>
                      </a:lnTo>
                      <a:lnTo>
                        <a:pt x="26490" y="10253"/>
                      </a:lnTo>
                      <a:lnTo>
                        <a:pt x="26490" y="10358"/>
                      </a:lnTo>
                      <a:lnTo>
                        <a:pt x="26595" y="10462"/>
                      </a:lnTo>
                      <a:lnTo>
                        <a:pt x="26616" y="10400"/>
                      </a:lnTo>
                      <a:lnTo>
                        <a:pt x="26657" y="10462"/>
                      </a:lnTo>
                      <a:lnTo>
                        <a:pt x="26699" y="10462"/>
                      </a:lnTo>
                      <a:lnTo>
                        <a:pt x="26699" y="10483"/>
                      </a:lnTo>
                      <a:lnTo>
                        <a:pt x="26678" y="10525"/>
                      </a:lnTo>
                      <a:lnTo>
                        <a:pt x="26699" y="10609"/>
                      </a:lnTo>
                      <a:lnTo>
                        <a:pt x="26825" y="10609"/>
                      </a:lnTo>
                      <a:lnTo>
                        <a:pt x="26762" y="10672"/>
                      </a:lnTo>
                      <a:lnTo>
                        <a:pt x="26762" y="10693"/>
                      </a:lnTo>
                      <a:lnTo>
                        <a:pt x="26699" y="10797"/>
                      </a:lnTo>
                      <a:lnTo>
                        <a:pt x="26699" y="10881"/>
                      </a:lnTo>
                      <a:lnTo>
                        <a:pt x="26657" y="10985"/>
                      </a:lnTo>
                      <a:lnTo>
                        <a:pt x="26616" y="11111"/>
                      </a:lnTo>
                      <a:lnTo>
                        <a:pt x="26616" y="11216"/>
                      </a:lnTo>
                      <a:lnTo>
                        <a:pt x="26657" y="11153"/>
                      </a:lnTo>
                      <a:lnTo>
                        <a:pt x="26678" y="11111"/>
                      </a:lnTo>
                      <a:lnTo>
                        <a:pt x="26783" y="10902"/>
                      </a:lnTo>
                      <a:lnTo>
                        <a:pt x="26804" y="10944"/>
                      </a:lnTo>
                      <a:lnTo>
                        <a:pt x="26804" y="11006"/>
                      </a:lnTo>
                      <a:lnTo>
                        <a:pt x="26825" y="10944"/>
                      </a:lnTo>
                      <a:lnTo>
                        <a:pt x="26825" y="10881"/>
                      </a:lnTo>
                      <a:lnTo>
                        <a:pt x="26909" y="10776"/>
                      </a:lnTo>
                      <a:lnTo>
                        <a:pt x="26992" y="10525"/>
                      </a:lnTo>
                      <a:lnTo>
                        <a:pt x="27118" y="10462"/>
                      </a:lnTo>
                      <a:lnTo>
                        <a:pt x="27222" y="10253"/>
                      </a:lnTo>
                      <a:lnTo>
                        <a:pt x="27222" y="10086"/>
                      </a:lnTo>
                      <a:lnTo>
                        <a:pt x="27139" y="9897"/>
                      </a:lnTo>
                      <a:lnTo>
                        <a:pt x="27097" y="9856"/>
                      </a:lnTo>
                      <a:lnTo>
                        <a:pt x="27076" y="9688"/>
                      </a:lnTo>
                      <a:lnTo>
                        <a:pt x="27013" y="9625"/>
                      </a:lnTo>
                      <a:lnTo>
                        <a:pt x="27013" y="9521"/>
                      </a:lnTo>
                      <a:lnTo>
                        <a:pt x="27076" y="9416"/>
                      </a:lnTo>
                      <a:lnTo>
                        <a:pt x="27181" y="9312"/>
                      </a:lnTo>
                      <a:lnTo>
                        <a:pt x="27306" y="9249"/>
                      </a:lnTo>
                      <a:lnTo>
                        <a:pt x="27118" y="9458"/>
                      </a:lnTo>
                      <a:lnTo>
                        <a:pt x="27076" y="9542"/>
                      </a:lnTo>
                      <a:lnTo>
                        <a:pt x="27118" y="9625"/>
                      </a:lnTo>
                      <a:lnTo>
                        <a:pt x="27243" y="9751"/>
                      </a:lnTo>
                      <a:lnTo>
                        <a:pt x="27327" y="9730"/>
                      </a:lnTo>
                      <a:lnTo>
                        <a:pt x="27390" y="9772"/>
                      </a:lnTo>
                      <a:lnTo>
                        <a:pt x="27327" y="9939"/>
                      </a:lnTo>
                      <a:lnTo>
                        <a:pt x="27327" y="9939"/>
                      </a:lnTo>
                      <a:lnTo>
                        <a:pt x="27411" y="9877"/>
                      </a:lnTo>
                      <a:lnTo>
                        <a:pt x="27432" y="9897"/>
                      </a:lnTo>
                      <a:lnTo>
                        <a:pt x="27515" y="9793"/>
                      </a:lnTo>
                      <a:lnTo>
                        <a:pt x="27515" y="9730"/>
                      </a:lnTo>
                      <a:lnTo>
                        <a:pt x="27557" y="9730"/>
                      </a:lnTo>
                      <a:lnTo>
                        <a:pt x="27620" y="9646"/>
                      </a:lnTo>
                      <a:lnTo>
                        <a:pt x="27704" y="9625"/>
                      </a:lnTo>
                      <a:lnTo>
                        <a:pt x="27745" y="9458"/>
                      </a:lnTo>
                      <a:lnTo>
                        <a:pt x="27808" y="9374"/>
                      </a:lnTo>
                      <a:lnTo>
                        <a:pt x="27850" y="9374"/>
                      </a:lnTo>
                      <a:lnTo>
                        <a:pt x="27913" y="9270"/>
                      </a:lnTo>
                      <a:lnTo>
                        <a:pt x="27934" y="9207"/>
                      </a:lnTo>
                      <a:lnTo>
                        <a:pt x="27934" y="9144"/>
                      </a:lnTo>
                      <a:lnTo>
                        <a:pt x="27976" y="9040"/>
                      </a:lnTo>
                      <a:lnTo>
                        <a:pt x="27976" y="8998"/>
                      </a:lnTo>
                      <a:lnTo>
                        <a:pt x="28038" y="8914"/>
                      </a:lnTo>
                      <a:lnTo>
                        <a:pt x="28017" y="8830"/>
                      </a:lnTo>
                      <a:lnTo>
                        <a:pt x="27955" y="8789"/>
                      </a:lnTo>
                      <a:lnTo>
                        <a:pt x="27913" y="8705"/>
                      </a:lnTo>
                      <a:lnTo>
                        <a:pt x="28059" y="8621"/>
                      </a:lnTo>
                      <a:lnTo>
                        <a:pt x="28059" y="8537"/>
                      </a:lnTo>
                      <a:lnTo>
                        <a:pt x="28164" y="8475"/>
                      </a:lnTo>
                      <a:lnTo>
                        <a:pt x="28248" y="8433"/>
                      </a:lnTo>
                      <a:lnTo>
                        <a:pt x="28436" y="8328"/>
                      </a:lnTo>
                      <a:lnTo>
                        <a:pt x="28561" y="8328"/>
                      </a:lnTo>
                      <a:lnTo>
                        <a:pt x="28750" y="8203"/>
                      </a:lnTo>
                      <a:lnTo>
                        <a:pt x="28813" y="8203"/>
                      </a:lnTo>
                      <a:lnTo>
                        <a:pt x="28854" y="8224"/>
                      </a:lnTo>
                      <a:lnTo>
                        <a:pt x="29085" y="8203"/>
                      </a:lnTo>
                      <a:lnTo>
                        <a:pt x="29189" y="8265"/>
                      </a:lnTo>
                      <a:lnTo>
                        <a:pt x="29336" y="8203"/>
                      </a:lnTo>
                      <a:lnTo>
                        <a:pt x="29587" y="8203"/>
                      </a:lnTo>
                      <a:lnTo>
                        <a:pt x="29629" y="8182"/>
                      </a:lnTo>
                      <a:lnTo>
                        <a:pt x="29608" y="8119"/>
                      </a:lnTo>
                      <a:lnTo>
                        <a:pt x="29608" y="7972"/>
                      </a:lnTo>
                      <a:lnTo>
                        <a:pt x="29608" y="7847"/>
                      </a:lnTo>
                      <a:lnTo>
                        <a:pt x="29733" y="7952"/>
                      </a:lnTo>
                      <a:lnTo>
                        <a:pt x="29733" y="8077"/>
                      </a:lnTo>
                      <a:lnTo>
                        <a:pt x="29712" y="8161"/>
                      </a:lnTo>
                      <a:lnTo>
                        <a:pt x="29796" y="8161"/>
                      </a:lnTo>
                      <a:lnTo>
                        <a:pt x="29901" y="8056"/>
                      </a:lnTo>
                      <a:lnTo>
                        <a:pt x="30005" y="7868"/>
                      </a:lnTo>
                      <a:lnTo>
                        <a:pt x="30047" y="7972"/>
                      </a:lnTo>
                      <a:lnTo>
                        <a:pt x="30047" y="8056"/>
                      </a:lnTo>
                      <a:lnTo>
                        <a:pt x="30131" y="8077"/>
                      </a:lnTo>
                      <a:lnTo>
                        <a:pt x="30382" y="7952"/>
                      </a:lnTo>
                      <a:lnTo>
                        <a:pt x="30466" y="7805"/>
                      </a:lnTo>
                      <a:lnTo>
                        <a:pt x="30424" y="7596"/>
                      </a:lnTo>
                      <a:lnTo>
                        <a:pt x="30361" y="7638"/>
                      </a:lnTo>
                      <a:lnTo>
                        <a:pt x="30361" y="7742"/>
                      </a:lnTo>
                      <a:lnTo>
                        <a:pt x="30319" y="7868"/>
                      </a:lnTo>
                      <a:lnTo>
                        <a:pt x="30152" y="7868"/>
                      </a:lnTo>
                      <a:lnTo>
                        <a:pt x="30131" y="7763"/>
                      </a:lnTo>
                      <a:lnTo>
                        <a:pt x="30068" y="7575"/>
                      </a:lnTo>
                      <a:lnTo>
                        <a:pt x="29922" y="7491"/>
                      </a:lnTo>
                      <a:lnTo>
                        <a:pt x="29922" y="7449"/>
                      </a:lnTo>
                      <a:lnTo>
                        <a:pt x="30131" y="7261"/>
                      </a:lnTo>
                      <a:lnTo>
                        <a:pt x="30131" y="7177"/>
                      </a:lnTo>
                      <a:lnTo>
                        <a:pt x="30047" y="7177"/>
                      </a:lnTo>
                      <a:lnTo>
                        <a:pt x="30047" y="7115"/>
                      </a:lnTo>
                      <a:lnTo>
                        <a:pt x="30131" y="7052"/>
                      </a:lnTo>
                      <a:lnTo>
                        <a:pt x="30152" y="6968"/>
                      </a:lnTo>
                      <a:lnTo>
                        <a:pt x="30214" y="6905"/>
                      </a:lnTo>
                      <a:lnTo>
                        <a:pt x="30277" y="6696"/>
                      </a:lnTo>
                      <a:lnTo>
                        <a:pt x="30486" y="6529"/>
                      </a:lnTo>
                      <a:lnTo>
                        <a:pt x="30570" y="6382"/>
                      </a:lnTo>
                      <a:lnTo>
                        <a:pt x="30633" y="6382"/>
                      </a:lnTo>
                      <a:lnTo>
                        <a:pt x="30696" y="6278"/>
                      </a:lnTo>
                      <a:lnTo>
                        <a:pt x="30696" y="6340"/>
                      </a:lnTo>
                      <a:lnTo>
                        <a:pt x="30779" y="6382"/>
                      </a:lnTo>
                      <a:lnTo>
                        <a:pt x="30842" y="6299"/>
                      </a:lnTo>
                      <a:lnTo>
                        <a:pt x="30905" y="6173"/>
                      </a:lnTo>
                      <a:lnTo>
                        <a:pt x="30905" y="6299"/>
                      </a:lnTo>
                      <a:lnTo>
                        <a:pt x="30989" y="6299"/>
                      </a:lnTo>
                      <a:lnTo>
                        <a:pt x="31051" y="6173"/>
                      </a:lnTo>
                      <a:lnTo>
                        <a:pt x="31093" y="6215"/>
                      </a:lnTo>
                      <a:lnTo>
                        <a:pt x="31156" y="6173"/>
                      </a:lnTo>
                      <a:lnTo>
                        <a:pt x="31261" y="6006"/>
                      </a:lnTo>
                      <a:lnTo>
                        <a:pt x="31407" y="5796"/>
                      </a:lnTo>
                      <a:lnTo>
                        <a:pt x="31386" y="5922"/>
                      </a:lnTo>
                      <a:lnTo>
                        <a:pt x="31407" y="6006"/>
                      </a:lnTo>
                      <a:lnTo>
                        <a:pt x="31512" y="6006"/>
                      </a:lnTo>
                      <a:lnTo>
                        <a:pt x="31616" y="5880"/>
                      </a:lnTo>
                      <a:lnTo>
                        <a:pt x="31742" y="5880"/>
                      </a:lnTo>
                      <a:lnTo>
                        <a:pt x="31784" y="6006"/>
                      </a:lnTo>
                      <a:lnTo>
                        <a:pt x="31846" y="6006"/>
                      </a:lnTo>
                      <a:lnTo>
                        <a:pt x="31951" y="5880"/>
                      </a:lnTo>
                      <a:lnTo>
                        <a:pt x="32035" y="5922"/>
                      </a:lnTo>
                      <a:lnTo>
                        <a:pt x="32098" y="5901"/>
                      </a:lnTo>
                      <a:lnTo>
                        <a:pt x="32202" y="5817"/>
                      </a:lnTo>
                      <a:lnTo>
                        <a:pt x="32307" y="5817"/>
                      </a:lnTo>
                      <a:lnTo>
                        <a:pt x="32432" y="5755"/>
                      </a:lnTo>
                      <a:lnTo>
                        <a:pt x="32474" y="5817"/>
                      </a:lnTo>
                      <a:lnTo>
                        <a:pt x="32558" y="5796"/>
                      </a:lnTo>
                      <a:lnTo>
                        <a:pt x="32642" y="5713"/>
                      </a:lnTo>
                      <a:lnTo>
                        <a:pt x="32537" y="5650"/>
                      </a:lnTo>
                      <a:lnTo>
                        <a:pt x="32474" y="5713"/>
                      </a:lnTo>
                      <a:lnTo>
                        <a:pt x="32411" y="5650"/>
                      </a:lnTo>
                      <a:lnTo>
                        <a:pt x="32453" y="5504"/>
                      </a:lnTo>
                      <a:lnTo>
                        <a:pt x="32223" y="5378"/>
                      </a:lnTo>
                      <a:lnTo>
                        <a:pt x="32202" y="5357"/>
                      </a:lnTo>
                      <a:lnTo>
                        <a:pt x="32223" y="5294"/>
                      </a:lnTo>
                      <a:lnTo>
                        <a:pt x="32223" y="5252"/>
                      </a:lnTo>
                      <a:lnTo>
                        <a:pt x="32223" y="5169"/>
                      </a:lnTo>
                      <a:lnTo>
                        <a:pt x="32244" y="5085"/>
                      </a:lnTo>
                      <a:lnTo>
                        <a:pt x="32202" y="5022"/>
                      </a:lnTo>
                      <a:lnTo>
                        <a:pt x="32139" y="4959"/>
                      </a:lnTo>
                      <a:lnTo>
                        <a:pt x="32098" y="4939"/>
                      </a:lnTo>
                      <a:lnTo>
                        <a:pt x="32118" y="4855"/>
                      </a:lnTo>
                      <a:lnTo>
                        <a:pt x="32244" y="4123"/>
                      </a:lnTo>
                      <a:lnTo>
                        <a:pt x="32244" y="3934"/>
                      </a:lnTo>
                      <a:lnTo>
                        <a:pt x="32014" y="3725"/>
                      </a:lnTo>
                      <a:lnTo>
                        <a:pt x="31951" y="3788"/>
                      </a:lnTo>
                      <a:lnTo>
                        <a:pt x="31805" y="3725"/>
                      </a:lnTo>
                      <a:lnTo>
                        <a:pt x="31700" y="3767"/>
                      </a:lnTo>
                      <a:lnTo>
                        <a:pt x="31616" y="3683"/>
                      </a:lnTo>
                      <a:lnTo>
                        <a:pt x="31533" y="3662"/>
                      </a:lnTo>
                      <a:lnTo>
                        <a:pt x="31512" y="3662"/>
                      </a:lnTo>
                      <a:lnTo>
                        <a:pt x="31407" y="3767"/>
                      </a:lnTo>
                      <a:lnTo>
                        <a:pt x="31365" y="3830"/>
                      </a:lnTo>
                      <a:lnTo>
                        <a:pt x="31156" y="4081"/>
                      </a:lnTo>
                      <a:lnTo>
                        <a:pt x="31072" y="4206"/>
                      </a:lnTo>
                      <a:lnTo>
                        <a:pt x="31072" y="4311"/>
                      </a:lnTo>
                      <a:lnTo>
                        <a:pt x="30905" y="4395"/>
                      </a:lnTo>
                      <a:lnTo>
                        <a:pt x="30905" y="4520"/>
                      </a:lnTo>
                      <a:lnTo>
                        <a:pt x="30863" y="4625"/>
                      </a:lnTo>
                      <a:lnTo>
                        <a:pt x="30696" y="4813"/>
                      </a:lnTo>
                      <a:lnTo>
                        <a:pt x="30633" y="4834"/>
                      </a:lnTo>
                      <a:lnTo>
                        <a:pt x="30445" y="5043"/>
                      </a:lnTo>
                      <a:lnTo>
                        <a:pt x="30424" y="5127"/>
                      </a:lnTo>
                      <a:lnTo>
                        <a:pt x="30340" y="5169"/>
                      </a:lnTo>
                      <a:lnTo>
                        <a:pt x="30235" y="5148"/>
                      </a:lnTo>
                      <a:lnTo>
                        <a:pt x="30173" y="5148"/>
                      </a:lnTo>
                      <a:lnTo>
                        <a:pt x="30131" y="5190"/>
                      </a:lnTo>
                      <a:lnTo>
                        <a:pt x="30068" y="5190"/>
                      </a:lnTo>
                      <a:lnTo>
                        <a:pt x="29942" y="5336"/>
                      </a:lnTo>
                      <a:lnTo>
                        <a:pt x="28269" y="5294"/>
                      </a:lnTo>
                      <a:lnTo>
                        <a:pt x="28059" y="5336"/>
                      </a:lnTo>
                      <a:lnTo>
                        <a:pt x="27955" y="5441"/>
                      </a:lnTo>
                      <a:lnTo>
                        <a:pt x="27829" y="5483"/>
                      </a:lnTo>
                      <a:lnTo>
                        <a:pt x="27704" y="5566"/>
                      </a:lnTo>
                      <a:lnTo>
                        <a:pt x="27453" y="5817"/>
                      </a:lnTo>
                      <a:lnTo>
                        <a:pt x="27285" y="5859"/>
                      </a:lnTo>
                      <a:lnTo>
                        <a:pt x="27181" y="5922"/>
                      </a:lnTo>
                      <a:lnTo>
                        <a:pt x="26699" y="6299"/>
                      </a:lnTo>
                      <a:lnTo>
                        <a:pt x="25611" y="6612"/>
                      </a:lnTo>
                      <a:lnTo>
                        <a:pt x="25569" y="6864"/>
                      </a:lnTo>
                      <a:lnTo>
                        <a:pt x="25318" y="6968"/>
                      </a:lnTo>
                      <a:lnTo>
                        <a:pt x="23331" y="7491"/>
                      </a:lnTo>
                      <a:lnTo>
                        <a:pt x="23247" y="7324"/>
                      </a:lnTo>
                      <a:lnTo>
                        <a:pt x="23351" y="7177"/>
                      </a:lnTo>
                      <a:lnTo>
                        <a:pt x="23561" y="7073"/>
                      </a:lnTo>
                      <a:lnTo>
                        <a:pt x="23665" y="6947"/>
                      </a:lnTo>
                      <a:lnTo>
                        <a:pt x="23728" y="6822"/>
                      </a:lnTo>
                      <a:lnTo>
                        <a:pt x="23770" y="6696"/>
                      </a:lnTo>
                      <a:lnTo>
                        <a:pt x="23833" y="5922"/>
                      </a:lnTo>
                      <a:lnTo>
                        <a:pt x="23456" y="4143"/>
                      </a:lnTo>
                      <a:lnTo>
                        <a:pt x="23100" y="3871"/>
                      </a:lnTo>
                      <a:lnTo>
                        <a:pt x="22954" y="3683"/>
                      </a:lnTo>
                      <a:lnTo>
                        <a:pt x="20652" y="2616"/>
                      </a:lnTo>
                      <a:lnTo>
                        <a:pt x="20548" y="2553"/>
                      </a:lnTo>
                      <a:lnTo>
                        <a:pt x="20422" y="2511"/>
                      </a:lnTo>
                      <a:lnTo>
                        <a:pt x="20380" y="2449"/>
                      </a:lnTo>
                      <a:lnTo>
                        <a:pt x="20087" y="2449"/>
                      </a:lnTo>
                      <a:lnTo>
                        <a:pt x="20066" y="2344"/>
                      </a:lnTo>
                      <a:lnTo>
                        <a:pt x="19983" y="2302"/>
                      </a:lnTo>
                      <a:lnTo>
                        <a:pt x="19899" y="2344"/>
                      </a:lnTo>
                      <a:lnTo>
                        <a:pt x="19711" y="2344"/>
                      </a:lnTo>
                      <a:lnTo>
                        <a:pt x="19606" y="2323"/>
                      </a:lnTo>
                      <a:lnTo>
                        <a:pt x="19543" y="2239"/>
                      </a:lnTo>
                      <a:lnTo>
                        <a:pt x="19439" y="2198"/>
                      </a:lnTo>
                      <a:lnTo>
                        <a:pt x="19230" y="2135"/>
                      </a:lnTo>
                      <a:lnTo>
                        <a:pt x="19167" y="2009"/>
                      </a:lnTo>
                      <a:lnTo>
                        <a:pt x="19083" y="2009"/>
                      </a:lnTo>
                      <a:lnTo>
                        <a:pt x="18958" y="1905"/>
                      </a:lnTo>
                      <a:lnTo>
                        <a:pt x="18853" y="1905"/>
                      </a:lnTo>
                      <a:lnTo>
                        <a:pt x="18769" y="1884"/>
                      </a:lnTo>
                      <a:lnTo>
                        <a:pt x="18644" y="1905"/>
                      </a:lnTo>
                      <a:lnTo>
                        <a:pt x="18623" y="1926"/>
                      </a:lnTo>
                      <a:lnTo>
                        <a:pt x="18560" y="1842"/>
                      </a:lnTo>
                      <a:lnTo>
                        <a:pt x="18434" y="1821"/>
                      </a:lnTo>
                      <a:lnTo>
                        <a:pt x="18414" y="1800"/>
                      </a:lnTo>
                      <a:lnTo>
                        <a:pt x="18309" y="1737"/>
                      </a:lnTo>
                      <a:lnTo>
                        <a:pt x="18288" y="1716"/>
                      </a:lnTo>
                      <a:lnTo>
                        <a:pt x="18204" y="1633"/>
                      </a:lnTo>
                      <a:lnTo>
                        <a:pt x="18204" y="1612"/>
                      </a:lnTo>
                      <a:lnTo>
                        <a:pt x="18079" y="1507"/>
                      </a:lnTo>
                      <a:lnTo>
                        <a:pt x="17932" y="1507"/>
                      </a:lnTo>
                      <a:lnTo>
                        <a:pt x="17807" y="1486"/>
                      </a:lnTo>
                      <a:lnTo>
                        <a:pt x="284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878" name="Google Shape;878;p25"/>
            <p:cNvGrpSpPr/>
            <p:nvPr/>
          </p:nvGrpSpPr>
          <p:grpSpPr>
            <a:xfrm>
              <a:off x="3504614" y="2949475"/>
              <a:ext cx="535485" cy="530345"/>
              <a:chOff x="2605700" y="3152850"/>
              <a:chExt cx="594125" cy="616250"/>
            </a:xfrm>
          </p:grpSpPr>
          <p:sp>
            <p:nvSpPr>
              <p:cNvPr id="879" name="Google Shape;879;p25"/>
              <p:cNvSpPr/>
              <p:nvPr/>
            </p:nvSpPr>
            <p:spPr>
              <a:xfrm>
                <a:off x="2605700" y="3152850"/>
                <a:ext cx="379825" cy="616250"/>
              </a:xfrm>
              <a:custGeom>
                <a:avLst/>
                <a:gdLst/>
                <a:ahLst/>
                <a:cxnLst/>
                <a:rect l="l" t="t" r="r" b="b"/>
                <a:pathLst>
                  <a:path w="15193" h="24650" extrusionOk="0">
                    <a:moveTo>
                      <a:pt x="14024" y="2338"/>
                    </a:moveTo>
                    <a:lnTo>
                      <a:pt x="8818" y="0"/>
                    </a:lnTo>
                    <a:lnTo>
                      <a:pt x="4037" y="1594"/>
                    </a:lnTo>
                    <a:lnTo>
                      <a:pt x="0" y="7225"/>
                    </a:lnTo>
                    <a:lnTo>
                      <a:pt x="2018" y="11156"/>
                    </a:lnTo>
                    <a:lnTo>
                      <a:pt x="7331" y="12325"/>
                    </a:lnTo>
                    <a:lnTo>
                      <a:pt x="10518" y="17531"/>
                    </a:lnTo>
                    <a:lnTo>
                      <a:pt x="11049" y="22843"/>
                    </a:lnTo>
                    <a:lnTo>
                      <a:pt x="13705" y="24650"/>
                    </a:lnTo>
                    <a:lnTo>
                      <a:pt x="15193" y="18700"/>
                    </a:lnTo>
                    <a:lnTo>
                      <a:pt x="12218" y="58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80" name="Google Shape;880;p25"/>
              <p:cNvSpPr/>
              <p:nvPr/>
            </p:nvSpPr>
            <p:spPr>
              <a:xfrm>
                <a:off x="2632775" y="3168475"/>
                <a:ext cx="567050" cy="590050"/>
              </a:xfrm>
              <a:custGeom>
                <a:avLst/>
                <a:gdLst/>
                <a:ahLst/>
                <a:cxnLst/>
                <a:rect l="l" t="t" r="r" b="b"/>
                <a:pathLst>
                  <a:path w="22682" h="23602" extrusionOk="0">
                    <a:moveTo>
                      <a:pt x="13852" y="21070"/>
                    </a:moveTo>
                    <a:lnTo>
                      <a:pt x="13894" y="21091"/>
                    </a:lnTo>
                    <a:lnTo>
                      <a:pt x="13977" y="21217"/>
                    </a:lnTo>
                    <a:lnTo>
                      <a:pt x="14103" y="21384"/>
                    </a:lnTo>
                    <a:lnTo>
                      <a:pt x="14166" y="21384"/>
                    </a:lnTo>
                    <a:lnTo>
                      <a:pt x="14208" y="21342"/>
                    </a:lnTo>
                    <a:lnTo>
                      <a:pt x="14228" y="21384"/>
                    </a:lnTo>
                    <a:lnTo>
                      <a:pt x="14228" y="21489"/>
                    </a:lnTo>
                    <a:lnTo>
                      <a:pt x="14187" y="21489"/>
                    </a:lnTo>
                    <a:lnTo>
                      <a:pt x="14124" y="21698"/>
                    </a:lnTo>
                    <a:lnTo>
                      <a:pt x="13998" y="21928"/>
                    </a:lnTo>
                    <a:lnTo>
                      <a:pt x="13873" y="21928"/>
                    </a:lnTo>
                    <a:lnTo>
                      <a:pt x="13852" y="22075"/>
                    </a:lnTo>
                    <a:lnTo>
                      <a:pt x="13789" y="22158"/>
                    </a:lnTo>
                    <a:lnTo>
                      <a:pt x="13768" y="22158"/>
                    </a:lnTo>
                    <a:lnTo>
                      <a:pt x="13643" y="22242"/>
                    </a:lnTo>
                    <a:lnTo>
                      <a:pt x="13559" y="22326"/>
                    </a:lnTo>
                    <a:lnTo>
                      <a:pt x="13559" y="22367"/>
                    </a:lnTo>
                    <a:lnTo>
                      <a:pt x="13454" y="22388"/>
                    </a:lnTo>
                    <a:lnTo>
                      <a:pt x="13392" y="22451"/>
                    </a:lnTo>
                    <a:lnTo>
                      <a:pt x="13392" y="22472"/>
                    </a:lnTo>
                    <a:lnTo>
                      <a:pt x="13329" y="22347"/>
                    </a:lnTo>
                    <a:lnTo>
                      <a:pt x="13371" y="22242"/>
                    </a:lnTo>
                    <a:lnTo>
                      <a:pt x="13454" y="22179"/>
                    </a:lnTo>
                    <a:lnTo>
                      <a:pt x="13454" y="22116"/>
                    </a:lnTo>
                    <a:lnTo>
                      <a:pt x="13559" y="22012"/>
                    </a:lnTo>
                    <a:lnTo>
                      <a:pt x="13559" y="21928"/>
                    </a:lnTo>
                    <a:lnTo>
                      <a:pt x="13601" y="21970"/>
                    </a:lnTo>
                    <a:lnTo>
                      <a:pt x="13684" y="21970"/>
                    </a:lnTo>
                    <a:lnTo>
                      <a:pt x="13789" y="21865"/>
                    </a:lnTo>
                    <a:lnTo>
                      <a:pt x="13789" y="21761"/>
                    </a:lnTo>
                    <a:lnTo>
                      <a:pt x="13810" y="21740"/>
                    </a:lnTo>
                    <a:lnTo>
                      <a:pt x="13810" y="21614"/>
                    </a:lnTo>
                    <a:lnTo>
                      <a:pt x="13873" y="21551"/>
                    </a:lnTo>
                    <a:lnTo>
                      <a:pt x="13915" y="21551"/>
                    </a:lnTo>
                    <a:lnTo>
                      <a:pt x="13977" y="21447"/>
                    </a:lnTo>
                    <a:lnTo>
                      <a:pt x="13956" y="21384"/>
                    </a:lnTo>
                    <a:lnTo>
                      <a:pt x="13894" y="21300"/>
                    </a:lnTo>
                    <a:lnTo>
                      <a:pt x="13894" y="21112"/>
                    </a:lnTo>
                    <a:lnTo>
                      <a:pt x="13852" y="21070"/>
                    </a:lnTo>
                    <a:close/>
                    <a:moveTo>
                      <a:pt x="7617" y="0"/>
                    </a:moveTo>
                    <a:lnTo>
                      <a:pt x="7617" y="147"/>
                    </a:lnTo>
                    <a:lnTo>
                      <a:pt x="7575" y="272"/>
                    </a:lnTo>
                    <a:lnTo>
                      <a:pt x="7282" y="481"/>
                    </a:lnTo>
                    <a:lnTo>
                      <a:pt x="7094" y="502"/>
                    </a:lnTo>
                    <a:lnTo>
                      <a:pt x="6842" y="607"/>
                    </a:lnTo>
                    <a:lnTo>
                      <a:pt x="6738" y="565"/>
                    </a:lnTo>
                    <a:lnTo>
                      <a:pt x="6570" y="586"/>
                    </a:lnTo>
                    <a:lnTo>
                      <a:pt x="6382" y="732"/>
                    </a:lnTo>
                    <a:lnTo>
                      <a:pt x="6215" y="795"/>
                    </a:lnTo>
                    <a:lnTo>
                      <a:pt x="6152" y="732"/>
                    </a:lnTo>
                    <a:lnTo>
                      <a:pt x="5901" y="774"/>
                    </a:lnTo>
                    <a:lnTo>
                      <a:pt x="5692" y="774"/>
                    </a:lnTo>
                    <a:lnTo>
                      <a:pt x="5503" y="670"/>
                    </a:lnTo>
                    <a:lnTo>
                      <a:pt x="5315" y="628"/>
                    </a:lnTo>
                    <a:lnTo>
                      <a:pt x="5169" y="586"/>
                    </a:lnTo>
                    <a:lnTo>
                      <a:pt x="5169" y="586"/>
                    </a:lnTo>
                    <a:lnTo>
                      <a:pt x="5231" y="711"/>
                    </a:lnTo>
                    <a:lnTo>
                      <a:pt x="5378" y="774"/>
                    </a:lnTo>
                    <a:lnTo>
                      <a:pt x="5503" y="879"/>
                    </a:lnTo>
                    <a:lnTo>
                      <a:pt x="5545" y="984"/>
                    </a:lnTo>
                    <a:lnTo>
                      <a:pt x="5399" y="1235"/>
                    </a:lnTo>
                    <a:lnTo>
                      <a:pt x="5420" y="1297"/>
                    </a:lnTo>
                    <a:lnTo>
                      <a:pt x="5441" y="1339"/>
                    </a:lnTo>
                    <a:lnTo>
                      <a:pt x="5420" y="1528"/>
                    </a:lnTo>
                    <a:lnTo>
                      <a:pt x="5692" y="1611"/>
                    </a:lnTo>
                    <a:lnTo>
                      <a:pt x="5859" y="1569"/>
                    </a:lnTo>
                    <a:lnTo>
                      <a:pt x="6047" y="1611"/>
                    </a:lnTo>
                    <a:lnTo>
                      <a:pt x="6047" y="1716"/>
                    </a:lnTo>
                    <a:lnTo>
                      <a:pt x="5922" y="1758"/>
                    </a:lnTo>
                    <a:lnTo>
                      <a:pt x="5650" y="1820"/>
                    </a:lnTo>
                    <a:lnTo>
                      <a:pt x="5608" y="1862"/>
                    </a:lnTo>
                    <a:lnTo>
                      <a:pt x="5545" y="1925"/>
                    </a:lnTo>
                    <a:lnTo>
                      <a:pt x="5503" y="2072"/>
                    </a:lnTo>
                    <a:lnTo>
                      <a:pt x="5210" y="2239"/>
                    </a:lnTo>
                    <a:lnTo>
                      <a:pt x="5106" y="2344"/>
                    </a:lnTo>
                    <a:lnTo>
                      <a:pt x="4897" y="2469"/>
                    </a:lnTo>
                    <a:lnTo>
                      <a:pt x="4771" y="2616"/>
                    </a:lnTo>
                    <a:lnTo>
                      <a:pt x="4541" y="2616"/>
                    </a:lnTo>
                    <a:lnTo>
                      <a:pt x="4394" y="2595"/>
                    </a:lnTo>
                    <a:lnTo>
                      <a:pt x="4164" y="2406"/>
                    </a:lnTo>
                    <a:lnTo>
                      <a:pt x="3955" y="2260"/>
                    </a:lnTo>
                    <a:lnTo>
                      <a:pt x="3809" y="2281"/>
                    </a:lnTo>
                    <a:lnTo>
                      <a:pt x="3809" y="2134"/>
                    </a:lnTo>
                    <a:lnTo>
                      <a:pt x="3767" y="1988"/>
                    </a:lnTo>
                    <a:lnTo>
                      <a:pt x="3662" y="1883"/>
                    </a:lnTo>
                    <a:lnTo>
                      <a:pt x="3641" y="1820"/>
                    </a:lnTo>
                    <a:lnTo>
                      <a:pt x="3495" y="1862"/>
                    </a:lnTo>
                    <a:lnTo>
                      <a:pt x="3390" y="1988"/>
                    </a:lnTo>
                    <a:lnTo>
                      <a:pt x="3306" y="1988"/>
                    </a:lnTo>
                    <a:lnTo>
                      <a:pt x="3244" y="1946"/>
                    </a:lnTo>
                    <a:lnTo>
                      <a:pt x="3139" y="1946"/>
                    </a:lnTo>
                    <a:lnTo>
                      <a:pt x="3076" y="2030"/>
                    </a:lnTo>
                    <a:lnTo>
                      <a:pt x="2407" y="2030"/>
                    </a:lnTo>
                    <a:lnTo>
                      <a:pt x="2386" y="2197"/>
                    </a:lnTo>
                    <a:lnTo>
                      <a:pt x="2448" y="2344"/>
                    </a:lnTo>
                    <a:lnTo>
                      <a:pt x="2658" y="2385"/>
                    </a:lnTo>
                    <a:lnTo>
                      <a:pt x="2720" y="2553"/>
                    </a:lnTo>
                    <a:lnTo>
                      <a:pt x="2679" y="2616"/>
                    </a:lnTo>
                    <a:lnTo>
                      <a:pt x="2762" y="2699"/>
                    </a:lnTo>
                    <a:lnTo>
                      <a:pt x="2720" y="2804"/>
                    </a:lnTo>
                    <a:lnTo>
                      <a:pt x="2595" y="2720"/>
                    </a:lnTo>
                    <a:lnTo>
                      <a:pt x="2197" y="2867"/>
                    </a:lnTo>
                    <a:lnTo>
                      <a:pt x="2239" y="3180"/>
                    </a:lnTo>
                    <a:lnTo>
                      <a:pt x="2344" y="3306"/>
                    </a:lnTo>
                    <a:lnTo>
                      <a:pt x="2553" y="3452"/>
                    </a:lnTo>
                    <a:lnTo>
                      <a:pt x="2679" y="3724"/>
                    </a:lnTo>
                    <a:lnTo>
                      <a:pt x="2679" y="3913"/>
                    </a:lnTo>
                    <a:lnTo>
                      <a:pt x="2679" y="3976"/>
                    </a:lnTo>
                    <a:lnTo>
                      <a:pt x="2365" y="5189"/>
                    </a:lnTo>
                    <a:lnTo>
                      <a:pt x="2260" y="5503"/>
                    </a:lnTo>
                    <a:lnTo>
                      <a:pt x="2281" y="5545"/>
                    </a:lnTo>
                    <a:lnTo>
                      <a:pt x="2239" y="5629"/>
                    </a:lnTo>
                    <a:lnTo>
                      <a:pt x="2093" y="5608"/>
                    </a:lnTo>
                    <a:lnTo>
                      <a:pt x="2093" y="5587"/>
                    </a:lnTo>
                    <a:lnTo>
                      <a:pt x="1967" y="5503"/>
                    </a:lnTo>
                    <a:lnTo>
                      <a:pt x="1821" y="5503"/>
                    </a:lnTo>
                    <a:lnTo>
                      <a:pt x="1758" y="5482"/>
                    </a:lnTo>
                    <a:lnTo>
                      <a:pt x="1716" y="5545"/>
                    </a:lnTo>
                    <a:lnTo>
                      <a:pt x="1319" y="5691"/>
                    </a:lnTo>
                    <a:lnTo>
                      <a:pt x="1026" y="5733"/>
                    </a:lnTo>
                    <a:lnTo>
                      <a:pt x="942" y="5817"/>
                    </a:lnTo>
                    <a:lnTo>
                      <a:pt x="879" y="5838"/>
                    </a:lnTo>
                    <a:lnTo>
                      <a:pt x="733" y="5963"/>
                    </a:lnTo>
                    <a:lnTo>
                      <a:pt x="607" y="6026"/>
                    </a:lnTo>
                    <a:lnTo>
                      <a:pt x="503" y="6110"/>
                    </a:lnTo>
                    <a:lnTo>
                      <a:pt x="523" y="6256"/>
                    </a:lnTo>
                    <a:lnTo>
                      <a:pt x="482" y="6340"/>
                    </a:lnTo>
                    <a:lnTo>
                      <a:pt x="503" y="6424"/>
                    </a:lnTo>
                    <a:lnTo>
                      <a:pt x="356" y="6570"/>
                    </a:lnTo>
                    <a:lnTo>
                      <a:pt x="398" y="6779"/>
                    </a:lnTo>
                    <a:lnTo>
                      <a:pt x="461" y="6884"/>
                    </a:lnTo>
                    <a:lnTo>
                      <a:pt x="356" y="6968"/>
                    </a:lnTo>
                    <a:lnTo>
                      <a:pt x="272" y="6947"/>
                    </a:lnTo>
                    <a:lnTo>
                      <a:pt x="105" y="7051"/>
                    </a:lnTo>
                    <a:lnTo>
                      <a:pt x="105" y="7156"/>
                    </a:lnTo>
                    <a:lnTo>
                      <a:pt x="63" y="7198"/>
                    </a:lnTo>
                    <a:lnTo>
                      <a:pt x="84" y="7282"/>
                    </a:lnTo>
                    <a:lnTo>
                      <a:pt x="63" y="7407"/>
                    </a:lnTo>
                    <a:lnTo>
                      <a:pt x="0" y="7512"/>
                    </a:lnTo>
                    <a:lnTo>
                      <a:pt x="63" y="7616"/>
                    </a:lnTo>
                    <a:lnTo>
                      <a:pt x="42" y="7700"/>
                    </a:lnTo>
                    <a:lnTo>
                      <a:pt x="189" y="7846"/>
                    </a:lnTo>
                    <a:lnTo>
                      <a:pt x="482" y="8307"/>
                    </a:lnTo>
                    <a:lnTo>
                      <a:pt x="314" y="8474"/>
                    </a:lnTo>
                    <a:lnTo>
                      <a:pt x="691" y="8453"/>
                    </a:lnTo>
                    <a:lnTo>
                      <a:pt x="879" y="8474"/>
                    </a:lnTo>
                    <a:lnTo>
                      <a:pt x="1005" y="8662"/>
                    </a:lnTo>
                    <a:lnTo>
                      <a:pt x="1026" y="8830"/>
                    </a:lnTo>
                    <a:lnTo>
                      <a:pt x="1256" y="8830"/>
                    </a:lnTo>
                    <a:lnTo>
                      <a:pt x="1549" y="8851"/>
                    </a:lnTo>
                    <a:lnTo>
                      <a:pt x="1779" y="8621"/>
                    </a:lnTo>
                    <a:lnTo>
                      <a:pt x="1988" y="8474"/>
                    </a:lnTo>
                    <a:lnTo>
                      <a:pt x="2051" y="8537"/>
                    </a:lnTo>
                    <a:lnTo>
                      <a:pt x="2030" y="8662"/>
                    </a:lnTo>
                    <a:lnTo>
                      <a:pt x="1967" y="8725"/>
                    </a:lnTo>
                    <a:lnTo>
                      <a:pt x="1967" y="8934"/>
                    </a:lnTo>
                    <a:lnTo>
                      <a:pt x="1988" y="9269"/>
                    </a:lnTo>
                    <a:lnTo>
                      <a:pt x="1988" y="9395"/>
                    </a:lnTo>
                    <a:lnTo>
                      <a:pt x="2072" y="9478"/>
                    </a:lnTo>
                    <a:lnTo>
                      <a:pt x="2176" y="9458"/>
                    </a:lnTo>
                    <a:lnTo>
                      <a:pt x="2281" y="9416"/>
                    </a:lnTo>
                    <a:lnTo>
                      <a:pt x="2469" y="9416"/>
                    </a:lnTo>
                    <a:lnTo>
                      <a:pt x="2511" y="9458"/>
                    </a:lnTo>
                    <a:lnTo>
                      <a:pt x="3076" y="9458"/>
                    </a:lnTo>
                    <a:lnTo>
                      <a:pt x="3223" y="9353"/>
                    </a:lnTo>
                    <a:lnTo>
                      <a:pt x="3306" y="9353"/>
                    </a:lnTo>
                    <a:lnTo>
                      <a:pt x="3432" y="9248"/>
                    </a:lnTo>
                    <a:lnTo>
                      <a:pt x="3557" y="9248"/>
                    </a:lnTo>
                    <a:lnTo>
                      <a:pt x="3725" y="9186"/>
                    </a:lnTo>
                    <a:lnTo>
                      <a:pt x="3829" y="8934"/>
                    </a:lnTo>
                    <a:lnTo>
                      <a:pt x="4081" y="8746"/>
                    </a:lnTo>
                    <a:lnTo>
                      <a:pt x="4269" y="8725"/>
                    </a:lnTo>
                    <a:lnTo>
                      <a:pt x="4457" y="8621"/>
                    </a:lnTo>
                    <a:lnTo>
                      <a:pt x="4583" y="8621"/>
                    </a:lnTo>
                    <a:lnTo>
                      <a:pt x="4687" y="8683"/>
                    </a:lnTo>
                    <a:lnTo>
                      <a:pt x="4813" y="8621"/>
                    </a:lnTo>
                    <a:lnTo>
                      <a:pt x="4897" y="8662"/>
                    </a:lnTo>
                    <a:lnTo>
                      <a:pt x="4876" y="8788"/>
                    </a:lnTo>
                    <a:lnTo>
                      <a:pt x="4959" y="8997"/>
                    </a:lnTo>
                    <a:lnTo>
                      <a:pt x="5085" y="9374"/>
                    </a:lnTo>
                    <a:lnTo>
                      <a:pt x="5169" y="9646"/>
                    </a:lnTo>
                    <a:lnTo>
                      <a:pt x="5106" y="9751"/>
                    </a:lnTo>
                    <a:lnTo>
                      <a:pt x="5210" y="9960"/>
                    </a:lnTo>
                    <a:lnTo>
                      <a:pt x="5357" y="10002"/>
                    </a:lnTo>
                    <a:lnTo>
                      <a:pt x="5399" y="10190"/>
                    </a:lnTo>
                    <a:lnTo>
                      <a:pt x="5524" y="10274"/>
                    </a:lnTo>
                    <a:lnTo>
                      <a:pt x="5713" y="10357"/>
                    </a:lnTo>
                    <a:lnTo>
                      <a:pt x="5838" y="10462"/>
                    </a:lnTo>
                    <a:lnTo>
                      <a:pt x="5901" y="10420"/>
                    </a:lnTo>
                    <a:lnTo>
                      <a:pt x="6131" y="10357"/>
                    </a:lnTo>
                    <a:lnTo>
                      <a:pt x="6340" y="10587"/>
                    </a:lnTo>
                    <a:lnTo>
                      <a:pt x="6508" y="10525"/>
                    </a:lnTo>
                    <a:lnTo>
                      <a:pt x="6717" y="10755"/>
                    </a:lnTo>
                    <a:lnTo>
                      <a:pt x="6822" y="10755"/>
                    </a:lnTo>
                    <a:lnTo>
                      <a:pt x="7073" y="10839"/>
                    </a:lnTo>
                    <a:lnTo>
                      <a:pt x="7240" y="10880"/>
                    </a:lnTo>
                    <a:lnTo>
                      <a:pt x="7261" y="11048"/>
                    </a:lnTo>
                    <a:lnTo>
                      <a:pt x="7366" y="11069"/>
                    </a:lnTo>
                    <a:lnTo>
                      <a:pt x="7512" y="11152"/>
                    </a:lnTo>
                    <a:lnTo>
                      <a:pt x="7868" y="11131"/>
                    </a:lnTo>
                    <a:lnTo>
                      <a:pt x="8098" y="11257"/>
                    </a:lnTo>
                    <a:lnTo>
                      <a:pt x="8140" y="11362"/>
                    </a:lnTo>
                    <a:lnTo>
                      <a:pt x="8119" y="11634"/>
                    </a:lnTo>
                    <a:lnTo>
                      <a:pt x="8182" y="11843"/>
                    </a:lnTo>
                    <a:lnTo>
                      <a:pt x="8098" y="11968"/>
                    </a:lnTo>
                    <a:lnTo>
                      <a:pt x="8307" y="12324"/>
                    </a:lnTo>
                    <a:lnTo>
                      <a:pt x="8286" y="12596"/>
                    </a:lnTo>
                    <a:lnTo>
                      <a:pt x="9290" y="12617"/>
                    </a:lnTo>
                    <a:lnTo>
                      <a:pt x="9353" y="12973"/>
                    </a:lnTo>
                    <a:lnTo>
                      <a:pt x="9332" y="13224"/>
                    </a:lnTo>
                    <a:lnTo>
                      <a:pt x="9604" y="13287"/>
                    </a:lnTo>
                    <a:lnTo>
                      <a:pt x="9897" y="13810"/>
                    </a:lnTo>
                    <a:lnTo>
                      <a:pt x="9918" y="14103"/>
                    </a:lnTo>
                    <a:lnTo>
                      <a:pt x="9646" y="14688"/>
                    </a:lnTo>
                    <a:lnTo>
                      <a:pt x="9667" y="14772"/>
                    </a:lnTo>
                    <a:lnTo>
                      <a:pt x="9583" y="14856"/>
                    </a:lnTo>
                    <a:lnTo>
                      <a:pt x="9646" y="14919"/>
                    </a:lnTo>
                    <a:lnTo>
                      <a:pt x="9604" y="15044"/>
                    </a:lnTo>
                    <a:lnTo>
                      <a:pt x="9751" y="15149"/>
                    </a:lnTo>
                    <a:lnTo>
                      <a:pt x="9751" y="15337"/>
                    </a:lnTo>
                    <a:lnTo>
                      <a:pt x="9855" y="15525"/>
                    </a:lnTo>
                    <a:lnTo>
                      <a:pt x="9793" y="15860"/>
                    </a:lnTo>
                    <a:lnTo>
                      <a:pt x="9814" y="15986"/>
                    </a:lnTo>
                    <a:lnTo>
                      <a:pt x="9772" y="16111"/>
                    </a:lnTo>
                    <a:lnTo>
                      <a:pt x="9814" y="16258"/>
                    </a:lnTo>
                    <a:lnTo>
                      <a:pt x="10023" y="16216"/>
                    </a:lnTo>
                    <a:lnTo>
                      <a:pt x="10107" y="16279"/>
                    </a:lnTo>
                    <a:lnTo>
                      <a:pt x="10379" y="16258"/>
                    </a:lnTo>
                    <a:lnTo>
                      <a:pt x="10525" y="16300"/>
                    </a:lnTo>
                    <a:lnTo>
                      <a:pt x="10797" y="16195"/>
                    </a:lnTo>
                    <a:lnTo>
                      <a:pt x="10923" y="16300"/>
                    </a:lnTo>
                    <a:lnTo>
                      <a:pt x="11027" y="16321"/>
                    </a:lnTo>
                    <a:lnTo>
                      <a:pt x="11069" y="16467"/>
                    </a:lnTo>
                    <a:lnTo>
                      <a:pt x="11236" y="17095"/>
                    </a:lnTo>
                    <a:lnTo>
                      <a:pt x="11341" y="17304"/>
                    </a:lnTo>
                    <a:lnTo>
                      <a:pt x="11446" y="17325"/>
                    </a:lnTo>
                    <a:lnTo>
                      <a:pt x="11676" y="17199"/>
                    </a:lnTo>
                    <a:lnTo>
                      <a:pt x="11801" y="17241"/>
                    </a:lnTo>
                    <a:lnTo>
                      <a:pt x="11885" y="17325"/>
                    </a:lnTo>
                    <a:lnTo>
                      <a:pt x="11969" y="17346"/>
                    </a:lnTo>
                    <a:lnTo>
                      <a:pt x="11906" y="17450"/>
                    </a:lnTo>
                    <a:lnTo>
                      <a:pt x="11885" y="17994"/>
                    </a:lnTo>
                    <a:lnTo>
                      <a:pt x="11864" y="18057"/>
                    </a:lnTo>
                    <a:lnTo>
                      <a:pt x="11822" y="18078"/>
                    </a:lnTo>
                    <a:lnTo>
                      <a:pt x="11822" y="18162"/>
                    </a:lnTo>
                    <a:lnTo>
                      <a:pt x="11801" y="18204"/>
                    </a:lnTo>
                    <a:lnTo>
                      <a:pt x="11801" y="18287"/>
                    </a:lnTo>
                    <a:lnTo>
                      <a:pt x="11906" y="18204"/>
                    </a:lnTo>
                    <a:lnTo>
                      <a:pt x="12178" y="18245"/>
                    </a:lnTo>
                    <a:lnTo>
                      <a:pt x="12178" y="18350"/>
                    </a:lnTo>
                    <a:lnTo>
                      <a:pt x="12283" y="18580"/>
                    </a:lnTo>
                    <a:lnTo>
                      <a:pt x="12283" y="18769"/>
                    </a:lnTo>
                    <a:lnTo>
                      <a:pt x="12303" y="18999"/>
                    </a:lnTo>
                    <a:lnTo>
                      <a:pt x="12324" y="19208"/>
                    </a:lnTo>
                    <a:lnTo>
                      <a:pt x="12303" y="19292"/>
                    </a:lnTo>
                    <a:lnTo>
                      <a:pt x="12199" y="19292"/>
                    </a:lnTo>
                    <a:lnTo>
                      <a:pt x="12073" y="19354"/>
                    </a:lnTo>
                    <a:lnTo>
                      <a:pt x="12031" y="19417"/>
                    </a:lnTo>
                    <a:lnTo>
                      <a:pt x="11969" y="19501"/>
                    </a:lnTo>
                    <a:lnTo>
                      <a:pt x="11927" y="19459"/>
                    </a:lnTo>
                    <a:lnTo>
                      <a:pt x="11697" y="19626"/>
                    </a:lnTo>
                    <a:lnTo>
                      <a:pt x="11655" y="19710"/>
                    </a:lnTo>
                    <a:lnTo>
                      <a:pt x="11571" y="19731"/>
                    </a:lnTo>
                    <a:lnTo>
                      <a:pt x="11362" y="19919"/>
                    </a:lnTo>
                    <a:lnTo>
                      <a:pt x="11278" y="19940"/>
                    </a:lnTo>
                    <a:lnTo>
                      <a:pt x="11278" y="20066"/>
                    </a:lnTo>
                    <a:lnTo>
                      <a:pt x="11195" y="20087"/>
                    </a:lnTo>
                    <a:lnTo>
                      <a:pt x="11132" y="20087"/>
                    </a:lnTo>
                    <a:lnTo>
                      <a:pt x="10943" y="20338"/>
                    </a:lnTo>
                    <a:lnTo>
                      <a:pt x="10923" y="20401"/>
                    </a:lnTo>
                    <a:lnTo>
                      <a:pt x="10923" y="20547"/>
                    </a:lnTo>
                    <a:lnTo>
                      <a:pt x="10839" y="20568"/>
                    </a:lnTo>
                    <a:lnTo>
                      <a:pt x="10776" y="20652"/>
                    </a:lnTo>
                    <a:lnTo>
                      <a:pt x="10671" y="20861"/>
                    </a:lnTo>
                    <a:lnTo>
                      <a:pt x="10609" y="20924"/>
                    </a:lnTo>
                    <a:lnTo>
                      <a:pt x="10504" y="21091"/>
                    </a:lnTo>
                    <a:lnTo>
                      <a:pt x="10504" y="21133"/>
                    </a:lnTo>
                    <a:lnTo>
                      <a:pt x="10399" y="21217"/>
                    </a:lnTo>
                    <a:lnTo>
                      <a:pt x="10358" y="21279"/>
                    </a:lnTo>
                    <a:lnTo>
                      <a:pt x="10441" y="21279"/>
                    </a:lnTo>
                    <a:lnTo>
                      <a:pt x="10504" y="21300"/>
                    </a:lnTo>
                    <a:lnTo>
                      <a:pt x="10776" y="21217"/>
                    </a:lnTo>
                    <a:lnTo>
                      <a:pt x="10923" y="21300"/>
                    </a:lnTo>
                    <a:lnTo>
                      <a:pt x="11048" y="21489"/>
                    </a:lnTo>
                    <a:lnTo>
                      <a:pt x="11153" y="21530"/>
                    </a:lnTo>
                    <a:lnTo>
                      <a:pt x="11236" y="21698"/>
                    </a:lnTo>
                    <a:lnTo>
                      <a:pt x="11362" y="21928"/>
                    </a:lnTo>
                    <a:lnTo>
                      <a:pt x="11446" y="21928"/>
                    </a:lnTo>
                    <a:lnTo>
                      <a:pt x="11550" y="21803"/>
                    </a:lnTo>
                    <a:lnTo>
                      <a:pt x="11592" y="21803"/>
                    </a:lnTo>
                    <a:lnTo>
                      <a:pt x="11718" y="22012"/>
                    </a:lnTo>
                    <a:lnTo>
                      <a:pt x="11885" y="22075"/>
                    </a:lnTo>
                    <a:lnTo>
                      <a:pt x="12011" y="22116"/>
                    </a:lnTo>
                    <a:lnTo>
                      <a:pt x="12136" y="22242"/>
                    </a:lnTo>
                    <a:lnTo>
                      <a:pt x="12136" y="22388"/>
                    </a:lnTo>
                    <a:lnTo>
                      <a:pt x="12241" y="22367"/>
                    </a:lnTo>
                    <a:lnTo>
                      <a:pt x="12492" y="22472"/>
                    </a:lnTo>
                    <a:lnTo>
                      <a:pt x="12617" y="22639"/>
                    </a:lnTo>
                    <a:lnTo>
                      <a:pt x="12743" y="22849"/>
                    </a:lnTo>
                    <a:lnTo>
                      <a:pt x="12868" y="22911"/>
                    </a:lnTo>
                    <a:lnTo>
                      <a:pt x="12848" y="23079"/>
                    </a:lnTo>
                    <a:lnTo>
                      <a:pt x="12743" y="23225"/>
                    </a:lnTo>
                    <a:lnTo>
                      <a:pt x="12806" y="23414"/>
                    </a:lnTo>
                    <a:lnTo>
                      <a:pt x="12827" y="23476"/>
                    </a:lnTo>
                    <a:lnTo>
                      <a:pt x="12848" y="23497"/>
                    </a:lnTo>
                    <a:lnTo>
                      <a:pt x="12931" y="23581"/>
                    </a:lnTo>
                    <a:lnTo>
                      <a:pt x="12952" y="23602"/>
                    </a:lnTo>
                    <a:lnTo>
                      <a:pt x="13161" y="23414"/>
                    </a:lnTo>
                    <a:lnTo>
                      <a:pt x="13245" y="23225"/>
                    </a:lnTo>
                    <a:lnTo>
                      <a:pt x="13350" y="22849"/>
                    </a:lnTo>
                    <a:lnTo>
                      <a:pt x="13433" y="22577"/>
                    </a:lnTo>
                    <a:lnTo>
                      <a:pt x="13454" y="22535"/>
                    </a:lnTo>
                    <a:lnTo>
                      <a:pt x="13426" y="22507"/>
                    </a:lnTo>
                    <a:lnTo>
                      <a:pt x="13426" y="22507"/>
                    </a:lnTo>
                    <a:lnTo>
                      <a:pt x="13496" y="22535"/>
                    </a:lnTo>
                    <a:lnTo>
                      <a:pt x="13873" y="22242"/>
                    </a:lnTo>
                    <a:lnTo>
                      <a:pt x="14061" y="22033"/>
                    </a:lnTo>
                    <a:lnTo>
                      <a:pt x="14312" y="21551"/>
                    </a:lnTo>
                    <a:lnTo>
                      <a:pt x="14417" y="21321"/>
                    </a:lnTo>
                    <a:lnTo>
                      <a:pt x="14521" y="21028"/>
                    </a:lnTo>
                    <a:lnTo>
                      <a:pt x="14793" y="20547"/>
                    </a:lnTo>
                    <a:lnTo>
                      <a:pt x="15044" y="20233"/>
                    </a:lnTo>
                    <a:lnTo>
                      <a:pt x="15107" y="20129"/>
                    </a:lnTo>
                    <a:lnTo>
                      <a:pt x="15065" y="20087"/>
                    </a:lnTo>
                    <a:lnTo>
                      <a:pt x="15065" y="20024"/>
                    </a:lnTo>
                    <a:lnTo>
                      <a:pt x="15128" y="19982"/>
                    </a:lnTo>
                    <a:lnTo>
                      <a:pt x="15170" y="19857"/>
                    </a:lnTo>
                    <a:lnTo>
                      <a:pt x="15254" y="19815"/>
                    </a:lnTo>
                    <a:lnTo>
                      <a:pt x="15233" y="19710"/>
                    </a:lnTo>
                    <a:lnTo>
                      <a:pt x="15254" y="19626"/>
                    </a:lnTo>
                    <a:lnTo>
                      <a:pt x="15233" y="19606"/>
                    </a:lnTo>
                    <a:lnTo>
                      <a:pt x="15296" y="19585"/>
                    </a:lnTo>
                    <a:lnTo>
                      <a:pt x="15296" y="19480"/>
                    </a:lnTo>
                    <a:lnTo>
                      <a:pt x="15191" y="19313"/>
                    </a:lnTo>
                    <a:lnTo>
                      <a:pt x="15191" y="19229"/>
                    </a:lnTo>
                    <a:lnTo>
                      <a:pt x="15212" y="19166"/>
                    </a:lnTo>
                    <a:lnTo>
                      <a:pt x="15191" y="19082"/>
                    </a:lnTo>
                    <a:lnTo>
                      <a:pt x="15149" y="18915"/>
                    </a:lnTo>
                    <a:lnTo>
                      <a:pt x="15107" y="18748"/>
                    </a:lnTo>
                    <a:lnTo>
                      <a:pt x="15149" y="18685"/>
                    </a:lnTo>
                    <a:lnTo>
                      <a:pt x="15316" y="18664"/>
                    </a:lnTo>
                    <a:lnTo>
                      <a:pt x="15296" y="18559"/>
                    </a:lnTo>
                    <a:lnTo>
                      <a:pt x="15212" y="18497"/>
                    </a:lnTo>
                    <a:lnTo>
                      <a:pt x="15337" y="18476"/>
                    </a:lnTo>
                    <a:lnTo>
                      <a:pt x="15337" y="18371"/>
                    </a:lnTo>
                    <a:lnTo>
                      <a:pt x="15212" y="18308"/>
                    </a:lnTo>
                    <a:lnTo>
                      <a:pt x="15316" y="18287"/>
                    </a:lnTo>
                    <a:lnTo>
                      <a:pt x="15379" y="18183"/>
                    </a:lnTo>
                    <a:lnTo>
                      <a:pt x="15442" y="18245"/>
                    </a:lnTo>
                    <a:lnTo>
                      <a:pt x="15630" y="18057"/>
                    </a:lnTo>
                    <a:lnTo>
                      <a:pt x="15735" y="17973"/>
                    </a:lnTo>
                    <a:lnTo>
                      <a:pt x="15735" y="17932"/>
                    </a:lnTo>
                    <a:lnTo>
                      <a:pt x="15881" y="17785"/>
                    </a:lnTo>
                    <a:lnTo>
                      <a:pt x="16070" y="17681"/>
                    </a:lnTo>
                    <a:lnTo>
                      <a:pt x="16300" y="17429"/>
                    </a:lnTo>
                    <a:lnTo>
                      <a:pt x="16509" y="17409"/>
                    </a:lnTo>
                    <a:lnTo>
                      <a:pt x="16614" y="17304"/>
                    </a:lnTo>
                    <a:lnTo>
                      <a:pt x="16739" y="17199"/>
                    </a:lnTo>
                    <a:lnTo>
                      <a:pt x="16844" y="17199"/>
                    </a:lnTo>
                    <a:lnTo>
                      <a:pt x="16928" y="17241"/>
                    </a:lnTo>
                    <a:lnTo>
                      <a:pt x="17011" y="17283"/>
                    </a:lnTo>
                    <a:lnTo>
                      <a:pt x="17011" y="17199"/>
                    </a:lnTo>
                    <a:lnTo>
                      <a:pt x="17095" y="17032"/>
                    </a:lnTo>
                    <a:lnTo>
                      <a:pt x="17325" y="16885"/>
                    </a:lnTo>
                    <a:lnTo>
                      <a:pt x="17430" y="16865"/>
                    </a:lnTo>
                    <a:lnTo>
                      <a:pt x="17430" y="16802"/>
                    </a:lnTo>
                    <a:lnTo>
                      <a:pt x="17367" y="16781"/>
                    </a:lnTo>
                    <a:lnTo>
                      <a:pt x="17304" y="16739"/>
                    </a:lnTo>
                    <a:lnTo>
                      <a:pt x="17262" y="16676"/>
                    </a:lnTo>
                    <a:lnTo>
                      <a:pt x="17346" y="16634"/>
                    </a:lnTo>
                    <a:lnTo>
                      <a:pt x="17513" y="16572"/>
                    </a:lnTo>
                    <a:lnTo>
                      <a:pt x="17576" y="16593"/>
                    </a:lnTo>
                    <a:lnTo>
                      <a:pt x="17681" y="16593"/>
                    </a:lnTo>
                    <a:lnTo>
                      <a:pt x="17765" y="16530"/>
                    </a:lnTo>
                    <a:lnTo>
                      <a:pt x="17869" y="16530"/>
                    </a:lnTo>
                    <a:lnTo>
                      <a:pt x="17869" y="16593"/>
                    </a:lnTo>
                    <a:lnTo>
                      <a:pt x="17744" y="16676"/>
                    </a:lnTo>
                    <a:lnTo>
                      <a:pt x="17576" y="16697"/>
                    </a:lnTo>
                    <a:lnTo>
                      <a:pt x="17555" y="16718"/>
                    </a:lnTo>
                    <a:lnTo>
                      <a:pt x="17618" y="16739"/>
                    </a:lnTo>
                    <a:lnTo>
                      <a:pt x="17848" y="16676"/>
                    </a:lnTo>
                    <a:lnTo>
                      <a:pt x="18099" y="16572"/>
                    </a:lnTo>
                    <a:lnTo>
                      <a:pt x="18078" y="16509"/>
                    </a:lnTo>
                    <a:lnTo>
                      <a:pt x="18162" y="16467"/>
                    </a:lnTo>
                    <a:lnTo>
                      <a:pt x="18246" y="16467"/>
                    </a:lnTo>
                    <a:lnTo>
                      <a:pt x="18204" y="16509"/>
                    </a:lnTo>
                    <a:cubicBezTo>
                      <a:pt x="18204" y="16509"/>
                      <a:pt x="18204" y="16613"/>
                      <a:pt x="18246" y="16613"/>
                    </a:cubicBezTo>
                    <a:lnTo>
                      <a:pt x="18392" y="16634"/>
                    </a:lnTo>
                    <a:lnTo>
                      <a:pt x="18497" y="16593"/>
                    </a:lnTo>
                    <a:lnTo>
                      <a:pt x="18664" y="16593"/>
                    </a:lnTo>
                    <a:lnTo>
                      <a:pt x="18832" y="16613"/>
                    </a:lnTo>
                    <a:lnTo>
                      <a:pt x="18936" y="16551"/>
                    </a:lnTo>
                    <a:lnTo>
                      <a:pt x="18936" y="16488"/>
                    </a:lnTo>
                    <a:lnTo>
                      <a:pt x="18915" y="16467"/>
                    </a:lnTo>
                    <a:lnTo>
                      <a:pt x="18936" y="16404"/>
                    </a:lnTo>
                    <a:lnTo>
                      <a:pt x="19208" y="16237"/>
                    </a:lnTo>
                    <a:lnTo>
                      <a:pt x="19418" y="16153"/>
                    </a:lnTo>
                    <a:lnTo>
                      <a:pt x="19522" y="16069"/>
                    </a:lnTo>
                    <a:lnTo>
                      <a:pt x="19543" y="15986"/>
                    </a:lnTo>
                    <a:lnTo>
                      <a:pt x="19522" y="15944"/>
                    </a:lnTo>
                    <a:lnTo>
                      <a:pt x="19418" y="15735"/>
                    </a:lnTo>
                    <a:lnTo>
                      <a:pt x="19501" y="15567"/>
                    </a:lnTo>
                    <a:lnTo>
                      <a:pt x="19564" y="15463"/>
                    </a:lnTo>
                    <a:lnTo>
                      <a:pt x="19564" y="15358"/>
                    </a:lnTo>
                    <a:lnTo>
                      <a:pt x="19627" y="15316"/>
                    </a:lnTo>
                    <a:lnTo>
                      <a:pt x="19731" y="15232"/>
                    </a:lnTo>
                    <a:lnTo>
                      <a:pt x="19752" y="15128"/>
                    </a:lnTo>
                    <a:lnTo>
                      <a:pt x="19731" y="15107"/>
                    </a:lnTo>
                    <a:lnTo>
                      <a:pt x="19878" y="14835"/>
                    </a:lnTo>
                    <a:lnTo>
                      <a:pt x="20087" y="14584"/>
                    </a:lnTo>
                    <a:lnTo>
                      <a:pt x="20087" y="14479"/>
                    </a:lnTo>
                    <a:lnTo>
                      <a:pt x="20045" y="14103"/>
                    </a:lnTo>
                    <a:lnTo>
                      <a:pt x="20003" y="14082"/>
                    </a:lnTo>
                    <a:lnTo>
                      <a:pt x="20066" y="13872"/>
                    </a:lnTo>
                    <a:lnTo>
                      <a:pt x="20129" y="13789"/>
                    </a:lnTo>
                    <a:lnTo>
                      <a:pt x="20129" y="13726"/>
                    </a:lnTo>
                    <a:lnTo>
                      <a:pt x="20317" y="13580"/>
                    </a:lnTo>
                    <a:lnTo>
                      <a:pt x="20338" y="13496"/>
                    </a:lnTo>
                    <a:lnTo>
                      <a:pt x="20275" y="13287"/>
                    </a:lnTo>
                    <a:lnTo>
                      <a:pt x="20359" y="13036"/>
                    </a:lnTo>
                    <a:lnTo>
                      <a:pt x="20338" y="12826"/>
                    </a:lnTo>
                    <a:lnTo>
                      <a:pt x="20359" y="12659"/>
                    </a:lnTo>
                    <a:lnTo>
                      <a:pt x="20359" y="12596"/>
                    </a:lnTo>
                    <a:lnTo>
                      <a:pt x="20422" y="12387"/>
                    </a:lnTo>
                    <a:lnTo>
                      <a:pt x="20359" y="11592"/>
                    </a:lnTo>
                    <a:lnTo>
                      <a:pt x="20359" y="11445"/>
                    </a:lnTo>
                    <a:lnTo>
                      <a:pt x="20422" y="11341"/>
                    </a:lnTo>
                    <a:lnTo>
                      <a:pt x="20422" y="11236"/>
                    </a:lnTo>
                    <a:lnTo>
                      <a:pt x="20359" y="11278"/>
                    </a:lnTo>
                    <a:lnTo>
                      <a:pt x="20275" y="11194"/>
                    </a:lnTo>
                    <a:lnTo>
                      <a:pt x="20275" y="11131"/>
                    </a:lnTo>
                    <a:lnTo>
                      <a:pt x="20359" y="10985"/>
                    </a:lnTo>
                    <a:lnTo>
                      <a:pt x="20338" y="10859"/>
                    </a:lnTo>
                    <a:lnTo>
                      <a:pt x="20359" y="10776"/>
                    </a:lnTo>
                    <a:lnTo>
                      <a:pt x="20443" y="10755"/>
                    </a:lnTo>
                    <a:lnTo>
                      <a:pt x="20464" y="10629"/>
                    </a:lnTo>
                    <a:lnTo>
                      <a:pt x="20380" y="10504"/>
                    </a:lnTo>
                    <a:lnTo>
                      <a:pt x="20234" y="10420"/>
                    </a:lnTo>
                    <a:lnTo>
                      <a:pt x="20275" y="10399"/>
                    </a:lnTo>
                    <a:lnTo>
                      <a:pt x="20317" y="10336"/>
                    </a:lnTo>
                    <a:lnTo>
                      <a:pt x="20338" y="10399"/>
                    </a:lnTo>
                    <a:lnTo>
                      <a:pt x="20422" y="10441"/>
                    </a:lnTo>
                    <a:lnTo>
                      <a:pt x="20485" y="10462"/>
                    </a:lnTo>
                    <a:lnTo>
                      <a:pt x="20526" y="10336"/>
                    </a:lnTo>
                    <a:lnTo>
                      <a:pt x="20589" y="10336"/>
                    </a:lnTo>
                    <a:lnTo>
                      <a:pt x="20631" y="10420"/>
                    </a:lnTo>
                    <a:lnTo>
                      <a:pt x="20673" y="10441"/>
                    </a:lnTo>
                    <a:lnTo>
                      <a:pt x="20631" y="10525"/>
                    </a:lnTo>
                    <a:lnTo>
                      <a:pt x="20547" y="10567"/>
                    </a:lnTo>
                    <a:lnTo>
                      <a:pt x="20526" y="10650"/>
                    </a:lnTo>
                    <a:lnTo>
                      <a:pt x="20568" y="10650"/>
                    </a:lnTo>
                    <a:lnTo>
                      <a:pt x="20673" y="10546"/>
                    </a:lnTo>
                    <a:lnTo>
                      <a:pt x="20840" y="10462"/>
                    </a:lnTo>
                    <a:lnTo>
                      <a:pt x="21008" y="10190"/>
                    </a:lnTo>
                    <a:lnTo>
                      <a:pt x="21091" y="9981"/>
                    </a:lnTo>
                    <a:lnTo>
                      <a:pt x="21112" y="9834"/>
                    </a:lnTo>
                    <a:lnTo>
                      <a:pt x="21196" y="9771"/>
                    </a:lnTo>
                    <a:lnTo>
                      <a:pt x="21280" y="9562"/>
                    </a:lnTo>
                    <a:lnTo>
                      <a:pt x="21363" y="9374"/>
                    </a:lnTo>
                    <a:lnTo>
                      <a:pt x="21677" y="9165"/>
                    </a:lnTo>
                    <a:lnTo>
                      <a:pt x="21698" y="9060"/>
                    </a:lnTo>
                    <a:lnTo>
                      <a:pt x="21803" y="9039"/>
                    </a:lnTo>
                    <a:lnTo>
                      <a:pt x="21887" y="8934"/>
                    </a:lnTo>
                    <a:lnTo>
                      <a:pt x="22138" y="8683"/>
                    </a:lnTo>
                    <a:lnTo>
                      <a:pt x="22368" y="8370"/>
                    </a:lnTo>
                    <a:lnTo>
                      <a:pt x="22431" y="8307"/>
                    </a:lnTo>
                    <a:lnTo>
                      <a:pt x="22556" y="7993"/>
                    </a:lnTo>
                    <a:lnTo>
                      <a:pt x="22577" y="7846"/>
                    </a:lnTo>
                    <a:lnTo>
                      <a:pt x="22661" y="7742"/>
                    </a:lnTo>
                    <a:lnTo>
                      <a:pt x="22661" y="7637"/>
                    </a:lnTo>
                    <a:lnTo>
                      <a:pt x="22577" y="7533"/>
                    </a:lnTo>
                    <a:lnTo>
                      <a:pt x="22619" y="7449"/>
                    </a:lnTo>
                    <a:lnTo>
                      <a:pt x="22682" y="7449"/>
                    </a:lnTo>
                    <a:lnTo>
                      <a:pt x="22661" y="7156"/>
                    </a:lnTo>
                    <a:lnTo>
                      <a:pt x="22577" y="7093"/>
                    </a:lnTo>
                    <a:lnTo>
                      <a:pt x="22556" y="6968"/>
                    </a:lnTo>
                    <a:lnTo>
                      <a:pt x="22347" y="6528"/>
                    </a:lnTo>
                    <a:lnTo>
                      <a:pt x="22347" y="6361"/>
                    </a:lnTo>
                    <a:lnTo>
                      <a:pt x="22326" y="6193"/>
                    </a:lnTo>
                    <a:lnTo>
                      <a:pt x="21949" y="6026"/>
                    </a:lnTo>
                    <a:lnTo>
                      <a:pt x="21740" y="6026"/>
                    </a:lnTo>
                    <a:lnTo>
                      <a:pt x="21594" y="6110"/>
                    </a:lnTo>
                    <a:lnTo>
                      <a:pt x="21489" y="5942"/>
                    </a:lnTo>
                    <a:lnTo>
                      <a:pt x="21342" y="5921"/>
                    </a:lnTo>
                    <a:lnTo>
                      <a:pt x="21217" y="5796"/>
                    </a:lnTo>
                    <a:lnTo>
                      <a:pt x="21070" y="5712"/>
                    </a:lnTo>
                    <a:lnTo>
                      <a:pt x="20966" y="5691"/>
                    </a:lnTo>
                    <a:lnTo>
                      <a:pt x="20694" y="5398"/>
                    </a:lnTo>
                    <a:lnTo>
                      <a:pt x="20485" y="5105"/>
                    </a:lnTo>
                    <a:lnTo>
                      <a:pt x="20380" y="5085"/>
                    </a:lnTo>
                    <a:lnTo>
                      <a:pt x="20254" y="4959"/>
                    </a:lnTo>
                    <a:lnTo>
                      <a:pt x="20129" y="4959"/>
                    </a:lnTo>
                    <a:lnTo>
                      <a:pt x="19773" y="4687"/>
                    </a:lnTo>
                    <a:lnTo>
                      <a:pt x="19627" y="4687"/>
                    </a:lnTo>
                    <a:lnTo>
                      <a:pt x="19438" y="4603"/>
                    </a:lnTo>
                    <a:lnTo>
                      <a:pt x="19334" y="4666"/>
                    </a:lnTo>
                    <a:lnTo>
                      <a:pt x="19187" y="4666"/>
                    </a:lnTo>
                    <a:lnTo>
                      <a:pt x="19083" y="4603"/>
                    </a:lnTo>
                    <a:lnTo>
                      <a:pt x="18978" y="4666"/>
                    </a:lnTo>
                    <a:lnTo>
                      <a:pt x="18915" y="4750"/>
                    </a:lnTo>
                    <a:lnTo>
                      <a:pt x="18832" y="4666"/>
                    </a:lnTo>
                    <a:lnTo>
                      <a:pt x="18685" y="4561"/>
                    </a:lnTo>
                    <a:lnTo>
                      <a:pt x="18685" y="4666"/>
                    </a:lnTo>
                    <a:lnTo>
                      <a:pt x="18602" y="4624"/>
                    </a:lnTo>
                    <a:lnTo>
                      <a:pt x="18581" y="4687"/>
                    </a:lnTo>
                    <a:lnTo>
                      <a:pt x="18581" y="4750"/>
                    </a:lnTo>
                    <a:lnTo>
                      <a:pt x="18476" y="4666"/>
                    </a:lnTo>
                    <a:lnTo>
                      <a:pt x="18455" y="4624"/>
                    </a:lnTo>
                    <a:lnTo>
                      <a:pt x="18371" y="4582"/>
                    </a:lnTo>
                    <a:lnTo>
                      <a:pt x="18371" y="4582"/>
                    </a:lnTo>
                    <a:lnTo>
                      <a:pt x="18392" y="4645"/>
                    </a:lnTo>
                    <a:lnTo>
                      <a:pt x="18371" y="4666"/>
                    </a:lnTo>
                    <a:lnTo>
                      <a:pt x="18183" y="4582"/>
                    </a:lnTo>
                    <a:lnTo>
                      <a:pt x="18141" y="4582"/>
                    </a:lnTo>
                    <a:lnTo>
                      <a:pt x="17995" y="4561"/>
                    </a:lnTo>
                    <a:lnTo>
                      <a:pt x="17702" y="4394"/>
                    </a:lnTo>
                    <a:lnTo>
                      <a:pt x="17555" y="4394"/>
                    </a:lnTo>
                    <a:lnTo>
                      <a:pt x="17555" y="4436"/>
                    </a:lnTo>
                    <a:lnTo>
                      <a:pt x="17597" y="4478"/>
                    </a:lnTo>
                    <a:lnTo>
                      <a:pt x="17555" y="4520"/>
                    </a:lnTo>
                    <a:lnTo>
                      <a:pt x="17472" y="4478"/>
                    </a:lnTo>
                    <a:lnTo>
                      <a:pt x="17451" y="4520"/>
                    </a:lnTo>
                    <a:lnTo>
                      <a:pt x="17430" y="4561"/>
                    </a:lnTo>
                    <a:lnTo>
                      <a:pt x="17325" y="4603"/>
                    </a:lnTo>
                    <a:lnTo>
                      <a:pt x="17262" y="4666"/>
                    </a:lnTo>
                    <a:lnTo>
                      <a:pt x="17241" y="4792"/>
                    </a:lnTo>
                    <a:lnTo>
                      <a:pt x="17200" y="4687"/>
                    </a:lnTo>
                    <a:lnTo>
                      <a:pt x="17158" y="4603"/>
                    </a:lnTo>
                    <a:lnTo>
                      <a:pt x="17116" y="4645"/>
                    </a:lnTo>
                    <a:lnTo>
                      <a:pt x="17116" y="4750"/>
                    </a:lnTo>
                    <a:lnTo>
                      <a:pt x="17011" y="4917"/>
                    </a:lnTo>
                    <a:lnTo>
                      <a:pt x="17011" y="5085"/>
                    </a:lnTo>
                    <a:lnTo>
                      <a:pt x="16990" y="4917"/>
                    </a:lnTo>
                    <a:lnTo>
                      <a:pt x="17011" y="4771"/>
                    </a:lnTo>
                    <a:lnTo>
                      <a:pt x="16990" y="4645"/>
                    </a:lnTo>
                    <a:lnTo>
                      <a:pt x="17032" y="4457"/>
                    </a:lnTo>
                    <a:lnTo>
                      <a:pt x="17095" y="4394"/>
                    </a:lnTo>
                    <a:lnTo>
                      <a:pt x="17032" y="4373"/>
                    </a:lnTo>
                    <a:lnTo>
                      <a:pt x="16928" y="4373"/>
                    </a:lnTo>
                    <a:lnTo>
                      <a:pt x="17053" y="4248"/>
                    </a:lnTo>
                    <a:lnTo>
                      <a:pt x="16907" y="4059"/>
                    </a:lnTo>
                    <a:lnTo>
                      <a:pt x="16823" y="3913"/>
                    </a:lnTo>
                    <a:lnTo>
                      <a:pt x="16739" y="3913"/>
                    </a:lnTo>
                    <a:lnTo>
                      <a:pt x="16614" y="3871"/>
                    </a:lnTo>
                    <a:lnTo>
                      <a:pt x="16530" y="3976"/>
                    </a:lnTo>
                    <a:lnTo>
                      <a:pt x="16467" y="4017"/>
                    </a:lnTo>
                    <a:lnTo>
                      <a:pt x="16425" y="3934"/>
                    </a:lnTo>
                    <a:lnTo>
                      <a:pt x="16384" y="3913"/>
                    </a:lnTo>
                    <a:lnTo>
                      <a:pt x="16363" y="3829"/>
                    </a:lnTo>
                    <a:lnTo>
                      <a:pt x="16279" y="3766"/>
                    </a:lnTo>
                    <a:lnTo>
                      <a:pt x="16195" y="3766"/>
                    </a:lnTo>
                    <a:lnTo>
                      <a:pt x="16153" y="3724"/>
                    </a:lnTo>
                    <a:lnTo>
                      <a:pt x="16070" y="3704"/>
                    </a:lnTo>
                    <a:lnTo>
                      <a:pt x="16007" y="3745"/>
                    </a:lnTo>
                    <a:lnTo>
                      <a:pt x="16007" y="3704"/>
                    </a:lnTo>
                    <a:lnTo>
                      <a:pt x="15965" y="3662"/>
                    </a:lnTo>
                    <a:lnTo>
                      <a:pt x="15902" y="3599"/>
                    </a:lnTo>
                    <a:lnTo>
                      <a:pt x="15840" y="3620"/>
                    </a:lnTo>
                    <a:lnTo>
                      <a:pt x="15693" y="3599"/>
                    </a:lnTo>
                    <a:lnTo>
                      <a:pt x="15526" y="3494"/>
                    </a:lnTo>
                    <a:lnTo>
                      <a:pt x="15463" y="3494"/>
                    </a:lnTo>
                    <a:lnTo>
                      <a:pt x="15442" y="3536"/>
                    </a:lnTo>
                    <a:lnTo>
                      <a:pt x="15337" y="3452"/>
                    </a:lnTo>
                    <a:lnTo>
                      <a:pt x="15254" y="3452"/>
                    </a:lnTo>
                    <a:lnTo>
                      <a:pt x="15233" y="3536"/>
                    </a:lnTo>
                    <a:lnTo>
                      <a:pt x="15170" y="3536"/>
                    </a:lnTo>
                    <a:lnTo>
                      <a:pt x="15149" y="3452"/>
                    </a:lnTo>
                    <a:lnTo>
                      <a:pt x="15024" y="3452"/>
                    </a:lnTo>
                    <a:lnTo>
                      <a:pt x="14919" y="3515"/>
                    </a:lnTo>
                    <a:lnTo>
                      <a:pt x="14856" y="3620"/>
                    </a:lnTo>
                    <a:lnTo>
                      <a:pt x="14856" y="3704"/>
                    </a:lnTo>
                    <a:lnTo>
                      <a:pt x="14731" y="3829"/>
                    </a:lnTo>
                    <a:lnTo>
                      <a:pt x="14584" y="3934"/>
                    </a:lnTo>
                    <a:lnTo>
                      <a:pt x="14375" y="4059"/>
                    </a:lnTo>
                    <a:lnTo>
                      <a:pt x="14270" y="4185"/>
                    </a:lnTo>
                    <a:lnTo>
                      <a:pt x="14208" y="4352"/>
                    </a:lnTo>
                    <a:lnTo>
                      <a:pt x="14187" y="4499"/>
                    </a:lnTo>
                    <a:lnTo>
                      <a:pt x="14124" y="4582"/>
                    </a:lnTo>
                    <a:lnTo>
                      <a:pt x="14019" y="4687"/>
                    </a:lnTo>
                    <a:lnTo>
                      <a:pt x="14019" y="4771"/>
                    </a:lnTo>
                    <a:lnTo>
                      <a:pt x="14061" y="4896"/>
                    </a:lnTo>
                    <a:lnTo>
                      <a:pt x="14019" y="5105"/>
                    </a:lnTo>
                    <a:lnTo>
                      <a:pt x="13998" y="4980"/>
                    </a:lnTo>
                    <a:lnTo>
                      <a:pt x="13915" y="4854"/>
                    </a:lnTo>
                    <a:lnTo>
                      <a:pt x="13915" y="4750"/>
                    </a:lnTo>
                    <a:lnTo>
                      <a:pt x="13998" y="4645"/>
                    </a:lnTo>
                    <a:lnTo>
                      <a:pt x="14103" y="4561"/>
                    </a:lnTo>
                    <a:lnTo>
                      <a:pt x="14082" y="4394"/>
                    </a:lnTo>
                    <a:lnTo>
                      <a:pt x="14124" y="4269"/>
                    </a:lnTo>
                    <a:lnTo>
                      <a:pt x="14124" y="4185"/>
                    </a:lnTo>
                    <a:lnTo>
                      <a:pt x="14061" y="4185"/>
                    </a:lnTo>
                    <a:lnTo>
                      <a:pt x="13915" y="4248"/>
                    </a:lnTo>
                    <a:lnTo>
                      <a:pt x="13768" y="4185"/>
                    </a:lnTo>
                    <a:lnTo>
                      <a:pt x="13643" y="4185"/>
                    </a:lnTo>
                    <a:lnTo>
                      <a:pt x="13538" y="4227"/>
                    </a:lnTo>
                    <a:lnTo>
                      <a:pt x="13454" y="4164"/>
                    </a:lnTo>
                    <a:lnTo>
                      <a:pt x="13538" y="4164"/>
                    </a:lnTo>
                    <a:lnTo>
                      <a:pt x="13643" y="4080"/>
                    </a:lnTo>
                    <a:lnTo>
                      <a:pt x="13747" y="4059"/>
                    </a:lnTo>
                    <a:lnTo>
                      <a:pt x="13915" y="4080"/>
                    </a:lnTo>
                    <a:lnTo>
                      <a:pt x="14019" y="4059"/>
                    </a:lnTo>
                    <a:lnTo>
                      <a:pt x="14103" y="3955"/>
                    </a:lnTo>
                    <a:lnTo>
                      <a:pt x="14166" y="3955"/>
                    </a:lnTo>
                    <a:lnTo>
                      <a:pt x="14208" y="4017"/>
                    </a:lnTo>
                    <a:lnTo>
                      <a:pt x="14270" y="3976"/>
                    </a:lnTo>
                    <a:lnTo>
                      <a:pt x="14375" y="3934"/>
                    </a:lnTo>
                    <a:lnTo>
                      <a:pt x="14521" y="3871"/>
                    </a:lnTo>
                    <a:lnTo>
                      <a:pt x="14521" y="3745"/>
                    </a:lnTo>
                    <a:lnTo>
                      <a:pt x="14689" y="3557"/>
                    </a:lnTo>
                    <a:lnTo>
                      <a:pt x="14689" y="3432"/>
                    </a:lnTo>
                    <a:lnTo>
                      <a:pt x="14731" y="3348"/>
                    </a:lnTo>
                    <a:lnTo>
                      <a:pt x="14731" y="3243"/>
                    </a:lnTo>
                    <a:lnTo>
                      <a:pt x="14584" y="3222"/>
                    </a:lnTo>
                    <a:lnTo>
                      <a:pt x="14438" y="3118"/>
                    </a:lnTo>
                    <a:lnTo>
                      <a:pt x="14333" y="3118"/>
                    </a:lnTo>
                    <a:lnTo>
                      <a:pt x="14187" y="3222"/>
                    </a:lnTo>
                    <a:lnTo>
                      <a:pt x="14061" y="3222"/>
                    </a:lnTo>
                    <a:lnTo>
                      <a:pt x="13852" y="3139"/>
                    </a:lnTo>
                    <a:lnTo>
                      <a:pt x="13643" y="3118"/>
                    </a:lnTo>
                    <a:lnTo>
                      <a:pt x="13475" y="3285"/>
                    </a:lnTo>
                    <a:lnTo>
                      <a:pt x="13475" y="3348"/>
                    </a:lnTo>
                    <a:lnTo>
                      <a:pt x="13538" y="3390"/>
                    </a:lnTo>
                    <a:lnTo>
                      <a:pt x="13559" y="3432"/>
                    </a:lnTo>
                    <a:lnTo>
                      <a:pt x="13475" y="3432"/>
                    </a:lnTo>
                    <a:lnTo>
                      <a:pt x="13433" y="3452"/>
                    </a:lnTo>
                    <a:lnTo>
                      <a:pt x="13371" y="3557"/>
                    </a:lnTo>
                    <a:lnTo>
                      <a:pt x="13350" y="3494"/>
                    </a:lnTo>
                    <a:lnTo>
                      <a:pt x="13287" y="3452"/>
                    </a:lnTo>
                    <a:lnTo>
                      <a:pt x="13161" y="3515"/>
                    </a:lnTo>
                    <a:lnTo>
                      <a:pt x="13036" y="3704"/>
                    </a:lnTo>
                    <a:lnTo>
                      <a:pt x="12848" y="3913"/>
                    </a:lnTo>
                    <a:lnTo>
                      <a:pt x="12973" y="3724"/>
                    </a:lnTo>
                    <a:lnTo>
                      <a:pt x="12973" y="3599"/>
                    </a:lnTo>
                    <a:lnTo>
                      <a:pt x="13015" y="3515"/>
                    </a:lnTo>
                    <a:lnTo>
                      <a:pt x="13015" y="3432"/>
                    </a:lnTo>
                    <a:lnTo>
                      <a:pt x="12952" y="3432"/>
                    </a:lnTo>
                    <a:lnTo>
                      <a:pt x="12848" y="3536"/>
                    </a:lnTo>
                    <a:lnTo>
                      <a:pt x="12806" y="3662"/>
                    </a:lnTo>
                    <a:lnTo>
                      <a:pt x="12743" y="3829"/>
                    </a:lnTo>
                    <a:lnTo>
                      <a:pt x="12638" y="3871"/>
                    </a:lnTo>
                    <a:lnTo>
                      <a:pt x="12722" y="3704"/>
                    </a:lnTo>
                    <a:lnTo>
                      <a:pt x="12743" y="3557"/>
                    </a:lnTo>
                    <a:lnTo>
                      <a:pt x="12952" y="3306"/>
                    </a:lnTo>
                    <a:lnTo>
                      <a:pt x="13015" y="3118"/>
                    </a:lnTo>
                    <a:lnTo>
                      <a:pt x="13078" y="3013"/>
                    </a:lnTo>
                    <a:lnTo>
                      <a:pt x="13182" y="2971"/>
                    </a:lnTo>
                    <a:lnTo>
                      <a:pt x="13329" y="2888"/>
                    </a:lnTo>
                    <a:lnTo>
                      <a:pt x="13392" y="2867"/>
                    </a:lnTo>
                    <a:lnTo>
                      <a:pt x="13496" y="2699"/>
                    </a:lnTo>
                    <a:lnTo>
                      <a:pt x="13768" y="2448"/>
                    </a:lnTo>
                    <a:lnTo>
                      <a:pt x="13789" y="2364"/>
                    </a:lnTo>
                    <a:lnTo>
                      <a:pt x="13852" y="2302"/>
                    </a:lnTo>
                    <a:lnTo>
                      <a:pt x="13789" y="2239"/>
                    </a:lnTo>
                    <a:lnTo>
                      <a:pt x="13810" y="2155"/>
                    </a:lnTo>
                    <a:lnTo>
                      <a:pt x="13852" y="2134"/>
                    </a:lnTo>
                    <a:lnTo>
                      <a:pt x="13852" y="2030"/>
                    </a:lnTo>
                    <a:lnTo>
                      <a:pt x="13747" y="1946"/>
                    </a:lnTo>
                    <a:lnTo>
                      <a:pt x="13601" y="1946"/>
                    </a:lnTo>
                    <a:lnTo>
                      <a:pt x="13580" y="1988"/>
                    </a:lnTo>
                    <a:lnTo>
                      <a:pt x="13538" y="1883"/>
                    </a:lnTo>
                    <a:lnTo>
                      <a:pt x="13454" y="1674"/>
                    </a:lnTo>
                    <a:lnTo>
                      <a:pt x="13329" y="1360"/>
                    </a:lnTo>
                    <a:lnTo>
                      <a:pt x="13224" y="1214"/>
                    </a:lnTo>
                    <a:lnTo>
                      <a:pt x="13140" y="1004"/>
                    </a:lnTo>
                    <a:lnTo>
                      <a:pt x="13140" y="879"/>
                    </a:lnTo>
                    <a:lnTo>
                      <a:pt x="13120" y="732"/>
                    </a:lnTo>
                    <a:lnTo>
                      <a:pt x="13057" y="691"/>
                    </a:lnTo>
                    <a:lnTo>
                      <a:pt x="13036" y="586"/>
                    </a:lnTo>
                    <a:lnTo>
                      <a:pt x="12952" y="460"/>
                    </a:lnTo>
                    <a:lnTo>
                      <a:pt x="12931" y="481"/>
                    </a:lnTo>
                    <a:lnTo>
                      <a:pt x="12931" y="565"/>
                    </a:lnTo>
                    <a:lnTo>
                      <a:pt x="12868" y="628"/>
                    </a:lnTo>
                    <a:lnTo>
                      <a:pt x="12743" y="711"/>
                    </a:lnTo>
                    <a:lnTo>
                      <a:pt x="12701" y="795"/>
                    </a:lnTo>
                    <a:lnTo>
                      <a:pt x="12555" y="984"/>
                    </a:lnTo>
                    <a:lnTo>
                      <a:pt x="12408" y="1151"/>
                    </a:lnTo>
                    <a:lnTo>
                      <a:pt x="12408" y="1256"/>
                    </a:lnTo>
                    <a:lnTo>
                      <a:pt x="12303" y="1507"/>
                    </a:lnTo>
                    <a:lnTo>
                      <a:pt x="12199" y="1653"/>
                    </a:lnTo>
                    <a:lnTo>
                      <a:pt x="12115" y="1779"/>
                    </a:lnTo>
                    <a:lnTo>
                      <a:pt x="12011" y="1820"/>
                    </a:lnTo>
                    <a:lnTo>
                      <a:pt x="11969" y="1862"/>
                    </a:lnTo>
                    <a:lnTo>
                      <a:pt x="11927" y="1967"/>
                    </a:lnTo>
                    <a:lnTo>
                      <a:pt x="11822" y="2051"/>
                    </a:lnTo>
                    <a:lnTo>
                      <a:pt x="11759" y="2030"/>
                    </a:lnTo>
                    <a:lnTo>
                      <a:pt x="11759" y="1862"/>
                    </a:lnTo>
                    <a:lnTo>
                      <a:pt x="11697" y="1841"/>
                    </a:lnTo>
                    <a:lnTo>
                      <a:pt x="11676" y="1779"/>
                    </a:lnTo>
                    <a:lnTo>
                      <a:pt x="11613" y="1779"/>
                    </a:lnTo>
                    <a:lnTo>
                      <a:pt x="11550" y="1820"/>
                    </a:lnTo>
                    <a:lnTo>
                      <a:pt x="11487" y="1883"/>
                    </a:lnTo>
                    <a:lnTo>
                      <a:pt x="11383" y="1862"/>
                    </a:lnTo>
                    <a:lnTo>
                      <a:pt x="11299" y="1779"/>
                    </a:lnTo>
                    <a:lnTo>
                      <a:pt x="11299" y="1737"/>
                    </a:lnTo>
                    <a:lnTo>
                      <a:pt x="11278" y="1716"/>
                    </a:lnTo>
                    <a:lnTo>
                      <a:pt x="11257" y="1611"/>
                    </a:lnTo>
                    <a:lnTo>
                      <a:pt x="11236" y="1548"/>
                    </a:lnTo>
                    <a:lnTo>
                      <a:pt x="11153" y="1528"/>
                    </a:lnTo>
                    <a:lnTo>
                      <a:pt x="11048" y="1423"/>
                    </a:lnTo>
                    <a:lnTo>
                      <a:pt x="10881" y="1423"/>
                    </a:lnTo>
                    <a:lnTo>
                      <a:pt x="10776" y="1465"/>
                    </a:lnTo>
                    <a:lnTo>
                      <a:pt x="10546" y="1465"/>
                    </a:lnTo>
                    <a:lnTo>
                      <a:pt x="10420" y="1444"/>
                    </a:lnTo>
                    <a:lnTo>
                      <a:pt x="10316" y="1528"/>
                    </a:lnTo>
                    <a:lnTo>
                      <a:pt x="10295" y="1632"/>
                    </a:lnTo>
                    <a:lnTo>
                      <a:pt x="10399" y="1737"/>
                    </a:lnTo>
                    <a:lnTo>
                      <a:pt x="10420" y="1820"/>
                    </a:lnTo>
                    <a:lnTo>
                      <a:pt x="10462" y="1946"/>
                    </a:lnTo>
                    <a:lnTo>
                      <a:pt x="10441" y="1988"/>
                    </a:lnTo>
                    <a:lnTo>
                      <a:pt x="10337" y="1988"/>
                    </a:lnTo>
                    <a:lnTo>
                      <a:pt x="10190" y="1946"/>
                    </a:lnTo>
                    <a:lnTo>
                      <a:pt x="10148" y="1925"/>
                    </a:lnTo>
                    <a:lnTo>
                      <a:pt x="9918" y="1925"/>
                    </a:lnTo>
                    <a:lnTo>
                      <a:pt x="9814" y="1946"/>
                    </a:lnTo>
                    <a:lnTo>
                      <a:pt x="9772" y="1883"/>
                    </a:lnTo>
                    <a:lnTo>
                      <a:pt x="9604" y="1883"/>
                    </a:lnTo>
                    <a:lnTo>
                      <a:pt x="9479" y="1946"/>
                    </a:lnTo>
                    <a:lnTo>
                      <a:pt x="9395" y="2134"/>
                    </a:lnTo>
                    <a:lnTo>
                      <a:pt x="9165" y="2134"/>
                    </a:lnTo>
                    <a:lnTo>
                      <a:pt x="9039" y="2155"/>
                    </a:lnTo>
                    <a:lnTo>
                      <a:pt x="8998" y="2197"/>
                    </a:lnTo>
                    <a:lnTo>
                      <a:pt x="8935" y="2302"/>
                    </a:lnTo>
                    <a:lnTo>
                      <a:pt x="8788" y="2302"/>
                    </a:lnTo>
                    <a:lnTo>
                      <a:pt x="8767" y="2281"/>
                    </a:lnTo>
                    <a:lnTo>
                      <a:pt x="8684" y="2302"/>
                    </a:lnTo>
                    <a:lnTo>
                      <a:pt x="8621" y="2385"/>
                    </a:lnTo>
                    <a:lnTo>
                      <a:pt x="8537" y="2364"/>
                    </a:lnTo>
                    <a:lnTo>
                      <a:pt x="8307" y="2176"/>
                    </a:lnTo>
                    <a:lnTo>
                      <a:pt x="8223" y="2072"/>
                    </a:lnTo>
                    <a:lnTo>
                      <a:pt x="8223" y="1988"/>
                    </a:lnTo>
                    <a:lnTo>
                      <a:pt x="8098" y="1862"/>
                    </a:lnTo>
                    <a:lnTo>
                      <a:pt x="7993" y="1758"/>
                    </a:lnTo>
                    <a:lnTo>
                      <a:pt x="7993" y="1653"/>
                    </a:lnTo>
                    <a:lnTo>
                      <a:pt x="8014" y="1569"/>
                    </a:lnTo>
                    <a:lnTo>
                      <a:pt x="7993" y="1528"/>
                    </a:lnTo>
                    <a:lnTo>
                      <a:pt x="8014" y="1423"/>
                    </a:lnTo>
                    <a:lnTo>
                      <a:pt x="8056" y="1339"/>
                    </a:lnTo>
                    <a:lnTo>
                      <a:pt x="8056" y="1214"/>
                    </a:lnTo>
                    <a:lnTo>
                      <a:pt x="8161" y="1025"/>
                    </a:lnTo>
                    <a:lnTo>
                      <a:pt x="8202" y="879"/>
                    </a:lnTo>
                    <a:lnTo>
                      <a:pt x="8307" y="732"/>
                    </a:lnTo>
                    <a:lnTo>
                      <a:pt x="8307" y="691"/>
                    </a:lnTo>
                    <a:lnTo>
                      <a:pt x="8202" y="691"/>
                    </a:lnTo>
                    <a:lnTo>
                      <a:pt x="8140" y="607"/>
                    </a:lnTo>
                    <a:lnTo>
                      <a:pt x="8119" y="523"/>
                    </a:lnTo>
                    <a:lnTo>
                      <a:pt x="7993" y="523"/>
                    </a:lnTo>
                    <a:lnTo>
                      <a:pt x="7889" y="481"/>
                    </a:lnTo>
                    <a:lnTo>
                      <a:pt x="7930" y="398"/>
                    </a:lnTo>
                    <a:lnTo>
                      <a:pt x="8014" y="293"/>
                    </a:lnTo>
                    <a:lnTo>
                      <a:pt x="8014" y="147"/>
                    </a:lnTo>
                    <a:lnTo>
                      <a:pt x="7910" y="0"/>
                    </a:lnTo>
                    <a:lnTo>
                      <a:pt x="7784" y="0"/>
                    </a:lnTo>
                    <a:lnTo>
                      <a:pt x="7721" y="63"/>
                    </a:lnTo>
                    <a:lnTo>
                      <a:pt x="767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FF6B65"/>
                  </a:solidFill>
                </a:endParaRPr>
              </a:p>
            </p:txBody>
          </p:sp>
        </p:grpSp>
        <p:grpSp>
          <p:nvGrpSpPr>
            <p:cNvPr id="881" name="Google Shape;881;p25"/>
            <p:cNvGrpSpPr/>
            <p:nvPr/>
          </p:nvGrpSpPr>
          <p:grpSpPr>
            <a:xfrm>
              <a:off x="3571918" y="3182655"/>
              <a:ext cx="164915" cy="654960"/>
              <a:chOff x="2680375" y="3423800"/>
              <a:chExt cx="182975" cy="761050"/>
            </a:xfrm>
          </p:grpSpPr>
          <p:sp>
            <p:nvSpPr>
              <p:cNvPr id="882" name="Google Shape;882;p25"/>
              <p:cNvSpPr/>
              <p:nvPr/>
            </p:nvSpPr>
            <p:spPr>
              <a:xfrm>
                <a:off x="2698650" y="3423800"/>
                <a:ext cx="164700" cy="703875"/>
              </a:xfrm>
              <a:custGeom>
                <a:avLst/>
                <a:gdLst/>
                <a:ahLst/>
                <a:cxnLst/>
                <a:rect l="l" t="t" r="r" b="b"/>
                <a:pathLst>
                  <a:path w="6588" h="28155" extrusionOk="0">
                    <a:moveTo>
                      <a:pt x="319" y="4568"/>
                    </a:moveTo>
                    <a:lnTo>
                      <a:pt x="107" y="1274"/>
                    </a:lnTo>
                    <a:lnTo>
                      <a:pt x="319" y="0"/>
                    </a:lnTo>
                    <a:lnTo>
                      <a:pt x="6588" y="4356"/>
                    </a:lnTo>
                    <a:lnTo>
                      <a:pt x="4994" y="7331"/>
                    </a:lnTo>
                    <a:lnTo>
                      <a:pt x="1913" y="16149"/>
                    </a:lnTo>
                    <a:lnTo>
                      <a:pt x="2656" y="24330"/>
                    </a:lnTo>
                    <a:lnTo>
                      <a:pt x="4144" y="28155"/>
                    </a:lnTo>
                    <a:lnTo>
                      <a:pt x="1700" y="27836"/>
                    </a:lnTo>
                    <a:lnTo>
                      <a:pt x="532" y="25605"/>
                    </a:lnTo>
                    <a:lnTo>
                      <a:pt x="1063" y="22736"/>
                    </a:lnTo>
                    <a:lnTo>
                      <a:pt x="0" y="17530"/>
                    </a:lnTo>
                    <a:lnTo>
                      <a:pt x="638" y="14024"/>
                    </a:lnTo>
                    <a:lnTo>
                      <a:pt x="213" y="11793"/>
                    </a:lnTo>
                    <a:lnTo>
                      <a:pt x="744" y="775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83" name="Google Shape;883;p25"/>
              <p:cNvSpPr/>
              <p:nvPr/>
            </p:nvSpPr>
            <p:spPr>
              <a:xfrm>
                <a:off x="2680375" y="3510050"/>
                <a:ext cx="137075" cy="674800"/>
              </a:xfrm>
              <a:custGeom>
                <a:avLst/>
                <a:gdLst/>
                <a:ahLst/>
                <a:cxnLst/>
                <a:rect l="l" t="t" r="r" b="b"/>
                <a:pathLst>
                  <a:path w="5483" h="26992" extrusionOk="0">
                    <a:moveTo>
                      <a:pt x="984" y="23016"/>
                    </a:moveTo>
                    <a:lnTo>
                      <a:pt x="984" y="23121"/>
                    </a:lnTo>
                    <a:lnTo>
                      <a:pt x="1026" y="23058"/>
                    </a:lnTo>
                    <a:lnTo>
                      <a:pt x="1088" y="23016"/>
                    </a:lnTo>
                    <a:close/>
                    <a:moveTo>
                      <a:pt x="1047" y="0"/>
                    </a:moveTo>
                    <a:lnTo>
                      <a:pt x="984" y="105"/>
                    </a:lnTo>
                    <a:lnTo>
                      <a:pt x="963" y="209"/>
                    </a:lnTo>
                    <a:lnTo>
                      <a:pt x="1068" y="314"/>
                    </a:lnTo>
                    <a:lnTo>
                      <a:pt x="1005" y="419"/>
                    </a:lnTo>
                    <a:lnTo>
                      <a:pt x="900" y="502"/>
                    </a:lnTo>
                    <a:lnTo>
                      <a:pt x="837" y="461"/>
                    </a:lnTo>
                    <a:lnTo>
                      <a:pt x="691" y="544"/>
                    </a:lnTo>
                    <a:lnTo>
                      <a:pt x="565" y="628"/>
                    </a:lnTo>
                    <a:lnTo>
                      <a:pt x="628" y="670"/>
                    </a:lnTo>
                    <a:lnTo>
                      <a:pt x="628" y="837"/>
                    </a:lnTo>
                    <a:lnTo>
                      <a:pt x="586" y="963"/>
                    </a:lnTo>
                    <a:lnTo>
                      <a:pt x="628" y="1130"/>
                    </a:lnTo>
                    <a:lnTo>
                      <a:pt x="733" y="1549"/>
                    </a:lnTo>
                    <a:lnTo>
                      <a:pt x="733" y="1695"/>
                    </a:lnTo>
                    <a:lnTo>
                      <a:pt x="691" y="1800"/>
                    </a:lnTo>
                    <a:lnTo>
                      <a:pt x="649" y="1883"/>
                    </a:lnTo>
                    <a:lnTo>
                      <a:pt x="691" y="2093"/>
                    </a:lnTo>
                    <a:lnTo>
                      <a:pt x="775" y="2302"/>
                    </a:lnTo>
                    <a:lnTo>
                      <a:pt x="858" y="2490"/>
                    </a:lnTo>
                    <a:lnTo>
                      <a:pt x="858" y="2762"/>
                    </a:lnTo>
                    <a:lnTo>
                      <a:pt x="837" y="2846"/>
                    </a:lnTo>
                    <a:lnTo>
                      <a:pt x="796" y="2909"/>
                    </a:lnTo>
                    <a:lnTo>
                      <a:pt x="837" y="3327"/>
                    </a:lnTo>
                    <a:lnTo>
                      <a:pt x="837" y="3432"/>
                    </a:lnTo>
                    <a:lnTo>
                      <a:pt x="754" y="3474"/>
                    </a:lnTo>
                    <a:lnTo>
                      <a:pt x="670" y="3536"/>
                    </a:lnTo>
                    <a:lnTo>
                      <a:pt x="670" y="3766"/>
                    </a:lnTo>
                    <a:lnTo>
                      <a:pt x="691" y="3829"/>
                    </a:lnTo>
                    <a:lnTo>
                      <a:pt x="775" y="3766"/>
                    </a:lnTo>
                    <a:lnTo>
                      <a:pt x="837" y="3829"/>
                    </a:lnTo>
                    <a:lnTo>
                      <a:pt x="754" y="3892"/>
                    </a:lnTo>
                    <a:lnTo>
                      <a:pt x="754" y="4499"/>
                    </a:lnTo>
                    <a:lnTo>
                      <a:pt x="837" y="4729"/>
                    </a:lnTo>
                    <a:lnTo>
                      <a:pt x="858" y="4917"/>
                    </a:lnTo>
                    <a:lnTo>
                      <a:pt x="837" y="5064"/>
                    </a:lnTo>
                    <a:lnTo>
                      <a:pt x="733" y="5231"/>
                    </a:lnTo>
                    <a:lnTo>
                      <a:pt x="733" y="5399"/>
                    </a:lnTo>
                    <a:lnTo>
                      <a:pt x="837" y="5566"/>
                    </a:lnTo>
                    <a:lnTo>
                      <a:pt x="796" y="5712"/>
                    </a:lnTo>
                    <a:lnTo>
                      <a:pt x="796" y="5984"/>
                    </a:lnTo>
                    <a:lnTo>
                      <a:pt x="754" y="6089"/>
                    </a:lnTo>
                    <a:lnTo>
                      <a:pt x="754" y="6256"/>
                    </a:lnTo>
                    <a:lnTo>
                      <a:pt x="775" y="6340"/>
                    </a:lnTo>
                    <a:lnTo>
                      <a:pt x="775" y="6403"/>
                    </a:lnTo>
                    <a:lnTo>
                      <a:pt x="670" y="6570"/>
                    </a:lnTo>
                    <a:lnTo>
                      <a:pt x="670" y="6717"/>
                    </a:lnTo>
                    <a:lnTo>
                      <a:pt x="628" y="6821"/>
                    </a:lnTo>
                    <a:lnTo>
                      <a:pt x="649" y="7010"/>
                    </a:lnTo>
                    <a:lnTo>
                      <a:pt x="628" y="7093"/>
                    </a:lnTo>
                    <a:lnTo>
                      <a:pt x="524" y="7303"/>
                    </a:lnTo>
                    <a:lnTo>
                      <a:pt x="524" y="7407"/>
                    </a:lnTo>
                    <a:lnTo>
                      <a:pt x="628" y="7554"/>
                    </a:lnTo>
                    <a:lnTo>
                      <a:pt x="649" y="7721"/>
                    </a:lnTo>
                    <a:lnTo>
                      <a:pt x="733" y="7826"/>
                    </a:lnTo>
                    <a:lnTo>
                      <a:pt x="649" y="7867"/>
                    </a:lnTo>
                    <a:lnTo>
                      <a:pt x="586" y="8014"/>
                    </a:lnTo>
                    <a:lnTo>
                      <a:pt x="670" y="8119"/>
                    </a:lnTo>
                    <a:lnTo>
                      <a:pt x="586" y="8202"/>
                    </a:lnTo>
                    <a:lnTo>
                      <a:pt x="524" y="8244"/>
                    </a:lnTo>
                    <a:lnTo>
                      <a:pt x="524" y="8391"/>
                    </a:lnTo>
                    <a:lnTo>
                      <a:pt x="544" y="8537"/>
                    </a:lnTo>
                    <a:lnTo>
                      <a:pt x="544" y="8663"/>
                    </a:lnTo>
                    <a:lnTo>
                      <a:pt x="670" y="8997"/>
                    </a:lnTo>
                    <a:lnTo>
                      <a:pt x="670" y="9186"/>
                    </a:lnTo>
                    <a:lnTo>
                      <a:pt x="628" y="9228"/>
                    </a:lnTo>
                    <a:lnTo>
                      <a:pt x="628" y="9332"/>
                    </a:lnTo>
                    <a:lnTo>
                      <a:pt x="754" y="9520"/>
                    </a:lnTo>
                    <a:lnTo>
                      <a:pt x="754" y="9730"/>
                    </a:lnTo>
                    <a:lnTo>
                      <a:pt x="733" y="9855"/>
                    </a:lnTo>
                    <a:lnTo>
                      <a:pt x="733" y="9918"/>
                    </a:lnTo>
                    <a:lnTo>
                      <a:pt x="754" y="10023"/>
                    </a:lnTo>
                    <a:lnTo>
                      <a:pt x="733" y="10106"/>
                    </a:lnTo>
                    <a:lnTo>
                      <a:pt x="691" y="10211"/>
                    </a:lnTo>
                    <a:lnTo>
                      <a:pt x="733" y="10253"/>
                    </a:lnTo>
                    <a:lnTo>
                      <a:pt x="858" y="10441"/>
                    </a:lnTo>
                    <a:lnTo>
                      <a:pt x="879" y="10546"/>
                    </a:lnTo>
                    <a:lnTo>
                      <a:pt x="837" y="10650"/>
                    </a:lnTo>
                    <a:lnTo>
                      <a:pt x="754" y="10692"/>
                    </a:lnTo>
                    <a:lnTo>
                      <a:pt x="670" y="10860"/>
                    </a:lnTo>
                    <a:lnTo>
                      <a:pt x="670" y="10901"/>
                    </a:lnTo>
                    <a:lnTo>
                      <a:pt x="733" y="10964"/>
                    </a:lnTo>
                    <a:lnTo>
                      <a:pt x="670" y="11090"/>
                    </a:lnTo>
                    <a:lnTo>
                      <a:pt x="586" y="11173"/>
                    </a:lnTo>
                    <a:lnTo>
                      <a:pt x="586" y="11278"/>
                    </a:lnTo>
                    <a:lnTo>
                      <a:pt x="565" y="11466"/>
                    </a:lnTo>
                    <a:lnTo>
                      <a:pt x="524" y="11571"/>
                    </a:lnTo>
                    <a:lnTo>
                      <a:pt x="524" y="11676"/>
                    </a:lnTo>
                    <a:lnTo>
                      <a:pt x="482" y="11717"/>
                    </a:lnTo>
                    <a:lnTo>
                      <a:pt x="482" y="11843"/>
                    </a:lnTo>
                    <a:lnTo>
                      <a:pt x="419" y="11927"/>
                    </a:lnTo>
                    <a:lnTo>
                      <a:pt x="419" y="11989"/>
                    </a:lnTo>
                    <a:lnTo>
                      <a:pt x="461" y="12052"/>
                    </a:lnTo>
                    <a:lnTo>
                      <a:pt x="377" y="12157"/>
                    </a:lnTo>
                    <a:lnTo>
                      <a:pt x="377" y="12324"/>
                    </a:lnTo>
                    <a:lnTo>
                      <a:pt x="377" y="12429"/>
                    </a:lnTo>
                    <a:lnTo>
                      <a:pt x="314" y="12471"/>
                    </a:lnTo>
                    <a:lnTo>
                      <a:pt x="314" y="12575"/>
                    </a:lnTo>
                    <a:lnTo>
                      <a:pt x="272" y="12659"/>
                    </a:lnTo>
                    <a:lnTo>
                      <a:pt x="272" y="12743"/>
                    </a:lnTo>
                    <a:lnTo>
                      <a:pt x="314" y="12847"/>
                    </a:lnTo>
                    <a:lnTo>
                      <a:pt x="314" y="12952"/>
                    </a:lnTo>
                    <a:lnTo>
                      <a:pt x="231" y="13057"/>
                    </a:lnTo>
                    <a:lnTo>
                      <a:pt x="147" y="13057"/>
                    </a:lnTo>
                    <a:lnTo>
                      <a:pt x="63" y="12994"/>
                    </a:lnTo>
                    <a:lnTo>
                      <a:pt x="0" y="13015"/>
                    </a:lnTo>
                    <a:lnTo>
                      <a:pt x="0" y="13098"/>
                    </a:lnTo>
                    <a:lnTo>
                      <a:pt x="21" y="13224"/>
                    </a:lnTo>
                    <a:lnTo>
                      <a:pt x="21" y="13412"/>
                    </a:lnTo>
                    <a:lnTo>
                      <a:pt x="105" y="13517"/>
                    </a:lnTo>
                    <a:lnTo>
                      <a:pt x="231" y="13621"/>
                    </a:lnTo>
                    <a:lnTo>
                      <a:pt x="252" y="13747"/>
                    </a:lnTo>
                    <a:lnTo>
                      <a:pt x="231" y="13914"/>
                    </a:lnTo>
                    <a:lnTo>
                      <a:pt x="398" y="14228"/>
                    </a:lnTo>
                    <a:lnTo>
                      <a:pt x="440" y="14312"/>
                    </a:lnTo>
                    <a:lnTo>
                      <a:pt x="524" y="14375"/>
                    </a:lnTo>
                    <a:lnTo>
                      <a:pt x="524" y="14563"/>
                    </a:lnTo>
                    <a:lnTo>
                      <a:pt x="461" y="14835"/>
                    </a:lnTo>
                    <a:lnTo>
                      <a:pt x="419" y="14856"/>
                    </a:lnTo>
                    <a:lnTo>
                      <a:pt x="440" y="14940"/>
                    </a:lnTo>
                    <a:lnTo>
                      <a:pt x="419" y="15002"/>
                    </a:lnTo>
                    <a:lnTo>
                      <a:pt x="356" y="14982"/>
                    </a:lnTo>
                    <a:lnTo>
                      <a:pt x="314" y="14982"/>
                    </a:lnTo>
                    <a:lnTo>
                      <a:pt x="272" y="15086"/>
                    </a:lnTo>
                    <a:lnTo>
                      <a:pt x="314" y="15191"/>
                    </a:lnTo>
                    <a:lnTo>
                      <a:pt x="377" y="15254"/>
                    </a:lnTo>
                    <a:lnTo>
                      <a:pt x="335" y="15484"/>
                    </a:lnTo>
                    <a:lnTo>
                      <a:pt x="356" y="15588"/>
                    </a:lnTo>
                    <a:lnTo>
                      <a:pt x="314" y="15672"/>
                    </a:lnTo>
                    <a:lnTo>
                      <a:pt x="356" y="15714"/>
                    </a:lnTo>
                    <a:lnTo>
                      <a:pt x="335" y="15798"/>
                    </a:lnTo>
                    <a:lnTo>
                      <a:pt x="314" y="15818"/>
                    </a:lnTo>
                    <a:lnTo>
                      <a:pt x="335" y="15881"/>
                    </a:lnTo>
                    <a:lnTo>
                      <a:pt x="524" y="16153"/>
                    </a:lnTo>
                    <a:lnTo>
                      <a:pt x="565" y="16216"/>
                    </a:lnTo>
                    <a:lnTo>
                      <a:pt x="565" y="16362"/>
                    </a:lnTo>
                    <a:lnTo>
                      <a:pt x="524" y="16342"/>
                    </a:lnTo>
                    <a:lnTo>
                      <a:pt x="377" y="16342"/>
                    </a:lnTo>
                    <a:lnTo>
                      <a:pt x="314" y="16425"/>
                    </a:lnTo>
                    <a:lnTo>
                      <a:pt x="314" y="16467"/>
                    </a:lnTo>
                    <a:lnTo>
                      <a:pt x="356" y="16530"/>
                    </a:lnTo>
                    <a:lnTo>
                      <a:pt x="356" y="16614"/>
                    </a:lnTo>
                    <a:lnTo>
                      <a:pt x="314" y="16655"/>
                    </a:lnTo>
                    <a:lnTo>
                      <a:pt x="272" y="16739"/>
                    </a:lnTo>
                    <a:lnTo>
                      <a:pt x="314" y="16823"/>
                    </a:lnTo>
                    <a:lnTo>
                      <a:pt x="335" y="16844"/>
                    </a:lnTo>
                    <a:lnTo>
                      <a:pt x="377" y="16969"/>
                    </a:lnTo>
                    <a:lnTo>
                      <a:pt x="419" y="17304"/>
                    </a:lnTo>
                    <a:lnTo>
                      <a:pt x="356" y="17451"/>
                    </a:lnTo>
                    <a:lnTo>
                      <a:pt x="482" y="17492"/>
                    </a:lnTo>
                    <a:lnTo>
                      <a:pt x="670" y="17471"/>
                    </a:lnTo>
                    <a:lnTo>
                      <a:pt x="670" y="17409"/>
                    </a:lnTo>
                    <a:lnTo>
                      <a:pt x="670" y="17283"/>
                    </a:lnTo>
                    <a:lnTo>
                      <a:pt x="733" y="17199"/>
                    </a:lnTo>
                    <a:lnTo>
                      <a:pt x="837" y="17241"/>
                    </a:lnTo>
                    <a:lnTo>
                      <a:pt x="858" y="17199"/>
                    </a:lnTo>
                    <a:lnTo>
                      <a:pt x="733" y="17095"/>
                    </a:lnTo>
                    <a:lnTo>
                      <a:pt x="775" y="17053"/>
                    </a:lnTo>
                    <a:lnTo>
                      <a:pt x="649" y="16927"/>
                    </a:lnTo>
                    <a:lnTo>
                      <a:pt x="649" y="16844"/>
                    </a:lnTo>
                    <a:lnTo>
                      <a:pt x="733" y="16844"/>
                    </a:lnTo>
                    <a:lnTo>
                      <a:pt x="837" y="16886"/>
                    </a:lnTo>
                    <a:lnTo>
                      <a:pt x="837" y="16865"/>
                    </a:lnTo>
                    <a:lnTo>
                      <a:pt x="775" y="16823"/>
                    </a:lnTo>
                    <a:lnTo>
                      <a:pt x="649" y="16718"/>
                    </a:lnTo>
                    <a:lnTo>
                      <a:pt x="775" y="16739"/>
                    </a:lnTo>
                    <a:lnTo>
                      <a:pt x="775" y="16634"/>
                    </a:lnTo>
                    <a:lnTo>
                      <a:pt x="754" y="16572"/>
                    </a:lnTo>
                    <a:lnTo>
                      <a:pt x="754" y="16425"/>
                    </a:lnTo>
                    <a:lnTo>
                      <a:pt x="733" y="16362"/>
                    </a:lnTo>
                    <a:cubicBezTo>
                      <a:pt x="733" y="16321"/>
                      <a:pt x="754" y="16258"/>
                      <a:pt x="775" y="16237"/>
                    </a:cubicBezTo>
                    <a:lnTo>
                      <a:pt x="837" y="16258"/>
                    </a:lnTo>
                    <a:lnTo>
                      <a:pt x="879" y="16237"/>
                    </a:lnTo>
                    <a:cubicBezTo>
                      <a:pt x="879" y="16342"/>
                      <a:pt x="900" y="16467"/>
                      <a:pt x="900" y="16572"/>
                    </a:cubicBezTo>
                    <a:lnTo>
                      <a:pt x="1068" y="17764"/>
                    </a:lnTo>
                    <a:lnTo>
                      <a:pt x="1047" y="17785"/>
                    </a:lnTo>
                    <a:lnTo>
                      <a:pt x="1068" y="17869"/>
                    </a:lnTo>
                    <a:lnTo>
                      <a:pt x="1068" y="18036"/>
                    </a:lnTo>
                    <a:lnTo>
                      <a:pt x="1005" y="18078"/>
                    </a:lnTo>
                    <a:lnTo>
                      <a:pt x="1047" y="18120"/>
                    </a:lnTo>
                    <a:lnTo>
                      <a:pt x="1047" y="18287"/>
                    </a:lnTo>
                    <a:lnTo>
                      <a:pt x="1005" y="18350"/>
                    </a:lnTo>
                    <a:lnTo>
                      <a:pt x="1047" y="18434"/>
                    </a:lnTo>
                    <a:lnTo>
                      <a:pt x="1047" y="18455"/>
                    </a:lnTo>
                    <a:cubicBezTo>
                      <a:pt x="1047" y="18643"/>
                      <a:pt x="1005" y="18852"/>
                      <a:pt x="963" y="19041"/>
                    </a:cubicBezTo>
                    <a:cubicBezTo>
                      <a:pt x="921" y="19187"/>
                      <a:pt x="900" y="19334"/>
                      <a:pt x="858" y="19459"/>
                    </a:cubicBezTo>
                    <a:lnTo>
                      <a:pt x="796" y="19480"/>
                    </a:lnTo>
                    <a:lnTo>
                      <a:pt x="691" y="19564"/>
                    </a:lnTo>
                    <a:lnTo>
                      <a:pt x="649" y="19564"/>
                    </a:lnTo>
                    <a:lnTo>
                      <a:pt x="649" y="19501"/>
                    </a:lnTo>
                    <a:lnTo>
                      <a:pt x="754" y="19480"/>
                    </a:lnTo>
                    <a:lnTo>
                      <a:pt x="837" y="19438"/>
                    </a:lnTo>
                    <a:lnTo>
                      <a:pt x="837" y="19271"/>
                    </a:lnTo>
                    <a:lnTo>
                      <a:pt x="775" y="19250"/>
                    </a:lnTo>
                    <a:lnTo>
                      <a:pt x="670" y="19292"/>
                    </a:lnTo>
                    <a:lnTo>
                      <a:pt x="461" y="19292"/>
                    </a:lnTo>
                    <a:lnTo>
                      <a:pt x="377" y="19271"/>
                    </a:lnTo>
                    <a:lnTo>
                      <a:pt x="293" y="19292"/>
                    </a:lnTo>
                    <a:lnTo>
                      <a:pt x="293" y="19375"/>
                    </a:lnTo>
                    <a:lnTo>
                      <a:pt x="356" y="19501"/>
                    </a:lnTo>
                    <a:lnTo>
                      <a:pt x="398" y="19501"/>
                    </a:lnTo>
                    <a:lnTo>
                      <a:pt x="440" y="19585"/>
                    </a:lnTo>
                    <a:lnTo>
                      <a:pt x="356" y="19585"/>
                    </a:lnTo>
                    <a:lnTo>
                      <a:pt x="335" y="19689"/>
                    </a:lnTo>
                    <a:lnTo>
                      <a:pt x="252" y="19752"/>
                    </a:lnTo>
                    <a:lnTo>
                      <a:pt x="189" y="19857"/>
                    </a:lnTo>
                    <a:lnTo>
                      <a:pt x="42" y="19919"/>
                    </a:lnTo>
                    <a:lnTo>
                      <a:pt x="42" y="20003"/>
                    </a:lnTo>
                    <a:lnTo>
                      <a:pt x="189" y="20192"/>
                    </a:lnTo>
                    <a:lnTo>
                      <a:pt x="272" y="20192"/>
                    </a:lnTo>
                    <a:lnTo>
                      <a:pt x="335" y="20129"/>
                    </a:lnTo>
                    <a:lnTo>
                      <a:pt x="335" y="20066"/>
                    </a:lnTo>
                    <a:lnTo>
                      <a:pt x="231" y="20024"/>
                    </a:lnTo>
                    <a:lnTo>
                      <a:pt x="231" y="19982"/>
                    </a:lnTo>
                    <a:lnTo>
                      <a:pt x="272" y="19878"/>
                    </a:lnTo>
                    <a:lnTo>
                      <a:pt x="440" y="19878"/>
                    </a:lnTo>
                    <a:lnTo>
                      <a:pt x="461" y="19857"/>
                    </a:lnTo>
                    <a:lnTo>
                      <a:pt x="482" y="19982"/>
                    </a:lnTo>
                    <a:lnTo>
                      <a:pt x="586" y="20066"/>
                    </a:lnTo>
                    <a:lnTo>
                      <a:pt x="712" y="20066"/>
                    </a:lnTo>
                    <a:lnTo>
                      <a:pt x="754" y="20003"/>
                    </a:lnTo>
                    <a:lnTo>
                      <a:pt x="754" y="20003"/>
                    </a:lnTo>
                    <a:cubicBezTo>
                      <a:pt x="670" y="20317"/>
                      <a:pt x="649" y="20631"/>
                      <a:pt x="649" y="20924"/>
                    </a:cubicBezTo>
                    <a:lnTo>
                      <a:pt x="586" y="20966"/>
                    </a:lnTo>
                    <a:lnTo>
                      <a:pt x="649" y="21008"/>
                    </a:lnTo>
                    <a:lnTo>
                      <a:pt x="649" y="21154"/>
                    </a:lnTo>
                    <a:lnTo>
                      <a:pt x="565" y="21028"/>
                    </a:lnTo>
                    <a:lnTo>
                      <a:pt x="461" y="21008"/>
                    </a:lnTo>
                    <a:lnTo>
                      <a:pt x="440" y="21049"/>
                    </a:lnTo>
                    <a:lnTo>
                      <a:pt x="440" y="21133"/>
                    </a:lnTo>
                    <a:lnTo>
                      <a:pt x="461" y="21259"/>
                    </a:lnTo>
                    <a:lnTo>
                      <a:pt x="565" y="21280"/>
                    </a:lnTo>
                    <a:lnTo>
                      <a:pt x="649" y="21342"/>
                    </a:lnTo>
                    <a:lnTo>
                      <a:pt x="649" y="21384"/>
                    </a:lnTo>
                    <a:lnTo>
                      <a:pt x="691" y="21552"/>
                    </a:lnTo>
                    <a:lnTo>
                      <a:pt x="754" y="21572"/>
                    </a:lnTo>
                    <a:cubicBezTo>
                      <a:pt x="754" y="21635"/>
                      <a:pt x="775" y="21656"/>
                      <a:pt x="796" y="21698"/>
                    </a:cubicBezTo>
                    <a:lnTo>
                      <a:pt x="670" y="21656"/>
                    </a:lnTo>
                    <a:lnTo>
                      <a:pt x="649" y="21635"/>
                    </a:lnTo>
                    <a:lnTo>
                      <a:pt x="586" y="21677"/>
                    </a:lnTo>
                    <a:lnTo>
                      <a:pt x="649" y="21865"/>
                    </a:lnTo>
                    <a:lnTo>
                      <a:pt x="649" y="21949"/>
                    </a:lnTo>
                    <a:lnTo>
                      <a:pt x="691" y="21970"/>
                    </a:lnTo>
                    <a:lnTo>
                      <a:pt x="796" y="21803"/>
                    </a:lnTo>
                    <a:lnTo>
                      <a:pt x="858" y="21782"/>
                    </a:lnTo>
                    <a:cubicBezTo>
                      <a:pt x="879" y="21844"/>
                      <a:pt x="900" y="21886"/>
                      <a:pt x="921" y="21970"/>
                    </a:cubicBezTo>
                    <a:lnTo>
                      <a:pt x="921" y="22012"/>
                    </a:lnTo>
                    <a:lnTo>
                      <a:pt x="816" y="22054"/>
                    </a:lnTo>
                    <a:lnTo>
                      <a:pt x="921" y="22284"/>
                    </a:lnTo>
                    <a:lnTo>
                      <a:pt x="963" y="22409"/>
                    </a:lnTo>
                    <a:cubicBezTo>
                      <a:pt x="963" y="22493"/>
                      <a:pt x="984" y="22577"/>
                      <a:pt x="1005" y="22640"/>
                    </a:cubicBezTo>
                    <a:lnTo>
                      <a:pt x="984" y="22681"/>
                    </a:lnTo>
                    <a:lnTo>
                      <a:pt x="984" y="22744"/>
                    </a:lnTo>
                    <a:lnTo>
                      <a:pt x="921" y="22807"/>
                    </a:lnTo>
                    <a:lnTo>
                      <a:pt x="1005" y="22849"/>
                    </a:lnTo>
                    <a:lnTo>
                      <a:pt x="1026" y="22932"/>
                    </a:lnTo>
                    <a:lnTo>
                      <a:pt x="1068" y="22932"/>
                    </a:lnTo>
                    <a:cubicBezTo>
                      <a:pt x="1068" y="22953"/>
                      <a:pt x="1068" y="22995"/>
                      <a:pt x="1088" y="23016"/>
                    </a:cubicBezTo>
                    <a:cubicBezTo>
                      <a:pt x="1130" y="23163"/>
                      <a:pt x="1193" y="23330"/>
                      <a:pt x="1235" y="23456"/>
                    </a:cubicBezTo>
                    <a:lnTo>
                      <a:pt x="1277" y="23518"/>
                    </a:lnTo>
                    <a:cubicBezTo>
                      <a:pt x="1277" y="23539"/>
                      <a:pt x="1277" y="23539"/>
                      <a:pt x="1298" y="23560"/>
                    </a:cubicBezTo>
                    <a:lnTo>
                      <a:pt x="1235" y="23665"/>
                    </a:lnTo>
                    <a:lnTo>
                      <a:pt x="1193" y="23728"/>
                    </a:lnTo>
                    <a:lnTo>
                      <a:pt x="1235" y="23749"/>
                    </a:lnTo>
                    <a:lnTo>
                      <a:pt x="1381" y="23728"/>
                    </a:lnTo>
                    <a:lnTo>
                      <a:pt x="1444" y="23874"/>
                    </a:lnTo>
                    <a:lnTo>
                      <a:pt x="1423" y="23874"/>
                    </a:lnTo>
                    <a:lnTo>
                      <a:pt x="1444" y="23937"/>
                    </a:lnTo>
                    <a:lnTo>
                      <a:pt x="1486" y="23958"/>
                    </a:lnTo>
                    <a:lnTo>
                      <a:pt x="1423" y="24000"/>
                    </a:lnTo>
                    <a:lnTo>
                      <a:pt x="1402" y="24062"/>
                    </a:lnTo>
                    <a:lnTo>
                      <a:pt x="1423" y="24146"/>
                    </a:lnTo>
                    <a:lnTo>
                      <a:pt x="1486" y="24167"/>
                    </a:lnTo>
                    <a:lnTo>
                      <a:pt x="1549" y="24188"/>
                    </a:lnTo>
                    <a:lnTo>
                      <a:pt x="1507" y="24104"/>
                    </a:lnTo>
                    <a:lnTo>
                      <a:pt x="1549" y="24083"/>
                    </a:lnTo>
                    <a:cubicBezTo>
                      <a:pt x="1612" y="24167"/>
                      <a:pt x="1653" y="24272"/>
                      <a:pt x="1716" y="24355"/>
                    </a:cubicBezTo>
                    <a:lnTo>
                      <a:pt x="1716" y="24397"/>
                    </a:lnTo>
                    <a:lnTo>
                      <a:pt x="1653" y="24460"/>
                    </a:lnTo>
                    <a:lnTo>
                      <a:pt x="1695" y="24481"/>
                    </a:lnTo>
                    <a:lnTo>
                      <a:pt x="1737" y="24460"/>
                    </a:lnTo>
                    <a:lnTo>
                      <a:pt x="1758" y="24418"/>
                    </a:lnTo>
                    <a:cubicBezTo>
                      <a:pt x="1967" y="24753"/>
                      <a:pt x="2218" y="25004"/>
                      <a:pt x="2469" y="25234"/>
                    </a:cubicBezTo>
                    <a:lnTo>
                      <a:pt x="2449" y="25234"/>
                    </a:lnTo>
                    <a:lnTo>
                      <a:pt x="2365" y="25192"/>
                    </a:lnTo>
                    <a:lnTo>
                      <a:pt x="2260" y="25150"/>
                    </a:lnTo>
                    <a:lnTo>
                      <a:pt x="2156" y="25150"/>
                    </a:lnTo>
                    <a:lnTo>
                      <a:pt x="2072" y="25109"/>
                    </a:lnTo>
                    <a:lnTo>
                      <a:pt x="1946" y="24983"/>
                    </a:lnTo>
                    <a:lnTo>
                      <a:pt x="1863" y="24920"/>
                    </a:lnTo>
                    <a:lnTo>
                      <a:pt x="1842" y="24983"/>
                    </a:lnTo>
                    <a:lnTo>
                      <a:pt x="1863" y="25088"/>
                    </a:lnTo>
                    <a:lnTo>
                      <a:pt x="1946" y="25213"/>
                    </a:lnTo>
                    <a:lnTo>
                      <a:pt x="2072" y="25234"/>
                    </a:lnTo>
                    <a:lnTo>
                      <a:pt x="2239" y="25318"/>
                    </a:lnTo>
                    <a:lnTo>
                      <a:pt x="2281" y="25401"/>
                    </a:lnTo>
                    <a:lnTo>
                      <a:pt x="2365" y="25401"/>
                    </a:lnTo>
                    <a:lnTo>
                      <a:pt x="2428" y="25360"/>
                    </a:lnTo>
                    <a:lnTo>
                      <a:pt x="2574" y="25422"/>
                    </a:lnTo>
                    <a:lnTo>
                      <a:pt x="2679" y="25464"/>
                    </a:lnTo>
                    <a:lnTo>
                      <a:pt x="2783" y="25464"/>
                    </a:lnTo>
                    <a:cubicBezTo>
                      <a:pt x="2804" y="25464"/>
                      <a:pt x="2846" y="25506"/>
                      <a:pt x="2846" y="25527"/>
                    </a:cubicBezTo>
                    <a:lnTo>
                      <a:pt x="2804" y="25527"/>
                    </a:lnTo>
                    <a:lnTo>
                      <a:pt x="2700" y="25569"/>
                    </a:lnTo>
                    <a:lnTo>
                      <a:pt x="2658" y="25548"/>
                    </a:lnTo>
                    <a:lnTo>
                      <a:pt x="2595" y="25506"/>
                    </a:lnTo>
                    <a:lnTo>
                      <a:pt x="2532" y="25506"/>
                    </a:lnTo>
                    <a:lnTo>
                      <a:pt x="2490" y="25548"/>
                    </a:lnTo>
                    <a:lnTo>
                      <a:pt x="2490" y="25611"/>
                    </a:lnTo>
                    <a:lnTo>
                      <a:pt x="2595" y="25653"/>
                    </a:lnTo>
                    <a:lnTo>
                      <a:pt x="2658" y="25757"/>
                    </a:lnTo>
                    <a:lnTo>
                      <a:pt x="2762" y="25799"/>
                    </a:lnTo>
                    <a:lnTo>
                      <a:pt x="2867" y="25925"/>
                    </a:lnTo>
                    <a:lnTo>
                      <a:pt x="2951" y="25945"/>
                    </a:lnTo>
                    <a:lnTo>
                      <a:pt x="3076" y="25925"/>
                    </a:lnTo>
                    <a:lnTo>
                      <a:pt x="3118" y="25945"/>
                    </a:lnTo>
                    <a:lnTo>
                      <a:pt x="3118" y="26029"/>
                    </a:lnTo>
                    <a:lnTo>
                      <a:pt x="3202" y="26092"/>
                    </a:lnTo>
                    <a:lnTo>
                      <a:pt x="3285" y="26071"/>
                    </a:lnTo>
                    <a:lnTo>
                      <a:pt x="3265" y="26029"/>
                    </a:lnTo>
                    <a:lnTo>
                      <a:pt x="3327" y="25945"/>
                    </a:lnTo>
                    <a:lnTo>
                      <a:pt x="3327" y="25883"/>
                    </a:lnTo>
                    <a:lnTo>
                      <a:pt x="3285" y="25862"/>
                    </a:lnTo>
                    <a:lnTo>
                      <a:pt x="3327" y="25841"/>
                    </a:lnTo>
                    <a:lnTo>
                      <a:pt x="3411" y="25841"/>
                    </a:lnTo>
                    <a:lnTo>
                      <a:pt x="3369" y="25757"/>
                    </a:lnTo>
                    <a:lnTo>
                      <a:pt x="3285" y="25736"/>
                    </a:lnTo>
                    <a:lnTo>
                      <a:pt x="3160" y="25757"/>
                    </a:lnTo>
                    <a:lnTo>
                      <a:pt x="3118" y="25715"/>
                    </a:lnTo>
                    <a:lnTo>
                      <a:pt x="3118" y="25715"/>
                    </a:lnTo>
                    <a:cubicBezTo>
                      <a:pt x="3141" y="25721"/>
                      <a:pt x="3164" y="25724"/>
                      <a:pt x="3189" y="25724"/>
                    </a:cubicBezTo>
                    <a:cubicBezTo>
                      <a:pt x="3256" y="25724"/>
                      <a:pt x="3329" y="25704"/>
                      <a:pt x="3390" y="25673"/>
                    </a:cubicBezTo>
                    <a:lnTo>
                      <a:pt x="3411" y="25715"/>
                    </a:lnTo>
                    <a:lnTo>
                      <a:pt x="3578" y="25736"/>
                    </a:lnTo>
                    <a:lnTo>
                      <a:pt x="3683" y="25778"/>
                    </a:lnTo>
                    <a:lnTo>
                      <a:pt x="3746" y="25778"/>
                    </a:lnTo>
                    <a:lnTo>
                      <a:pt x="3829" y="25841"/>
                    </a:lnTo>
                    <a:lnTo>
                      <a:pt x="3892" y="25778"/>
                    </a:lnTo>
                    <a:lnTo>
                      <a:pt x="3955" y="25653"/>
                    </a:lnTo>
                    <a:lnTo>
                      <a:pt x="3913" y="25464"/>
                    </a:lnTo>
                    <a:lnTo>
                      <a:pt x="3934" y="25401"/>
                    </a:lnTo>
                    <a:lnTo>
                      <a:pt x="3934" y="25318"/>
                    </a:lnTo>
                    <a:lnTo>
                      <a:pt x="3955" y="25150"/>
                    </a:lnTo>
                    <a:lnTo>
                      <a:pt x="3955" y="25109"/>
                    </a:lnTo>
                    <a:cubicBezTo>
                      <a:pt x="4018" y="25213"/>
                      <a:pt x="4060" y="25318"/>
                      <a:pt x="4143" y="25422"/>
                    </a:cubicBezTo>
                    <a:lnTo>
                      <a:pt x="4122" y="25527"/>
                    </a:lnTo>
                    <a:lnTo>
                      <a:pt x="4060" y="25632"/>
                    </a:lnTo>
                    <a:lnTo>
                      <a:pt x="4122" y="25736"/>
                    </a:lnTo>
                    <a:lnTo>
                      <a:pt x="4060" y="25820"/>
                    </a:lnTo>
                    <a:lnTo>
                      <a:pt x="4060" y="25883"/>
                    </a:lnTo>
                    <a:lnTo>
                      <a:pt x="4164" y="25945"/>
                    </a:lnTo>
                    <a:lnTo>
                      <a:pt x="4269" y="25966"/>
                    </a:lnTo>
                    <a:lnTo>
                      <a:pt x="4332" y="25987"/>
                    </a:lnTo>
                    <a:lnTo>
                      <a:pt x="4373" y="25945"/>
                    </a:lnTo>
                    <a:lnTo>
                      <a:pt x="4248" y="25841"/>
                    </a:lnTo>
                    <a:lnTo>
                      <a:pt x="4332" y="25757"/>
                    </a:lnTo>
                    <a:lnTo>
                      <a:pt x="4562" y="26155"/>
                    </a:lnTo>
                    <a:lnTo>
                      <a:pt x="4562" y="26155"/>
                    </a:lnTo>
                    <a:lnTo>
                      <a:pt x="4520" y="26134"/>
                    </a:lnTo>
                    <a:lnTo>
                      <a:pt x="4332" y="26050"/>
                    </a:lnTo>
                    <a:lnTo>
                      <a:pt x="4227" y="25987"/>
                    </a:lnTo>
                    <a:lnTo>
                      <a:pt x="4206" y="26029"/>
                    </a:lnTo>
                    <a:lnTo>
                      <a:pt x="4248" y="26071"/>
                    </a:lnTo>
                    <a:lnTo>
                      <a:pt x="4520" y="26197"/>
                    </a:lnTo>
                    <a:lnTo>
                      <a:pt x="4541" y="26259"/>
                    </a:lnTo>
                    <a:lnTo>
                      <a:pt x="4436" y="26259"/>
                    </a:lnTo>
                    <a:lnTo>
                      <a:pt x="4436" y="26322"/>
                    </a:lnTo>
                    <a:lnTo>
                      <a:pt x="4373" y="26322"/>
                    </a:lnTo>
                    <a:lnTo>
                      <a:pt x="4353" y="26238"/>
                    </a:lnTo>
                    <a:lnTo>
                      <a:pt x="4227" y="26155"/>
                    </a:lnTo>
                    <a:lnTo>
                      <a:pt x="4206" y="26176"/>
                    </a:lnTo>
                    <a:lnTo>
                      <a:pt x="4206" y="26259"/>
                    </a:lnTo>
                    <a:lnTo>
                      <a:pt x="4122" y="26259"/>
                    </a:lnTo>
                    <a:lnTo>
                      <a:pt x="3934" y="26280"/>
                    </a:lnTo>
                    <a:lnTo>
                      <a:pt x="3892" y="26322"/>
                    </a:lnTo>
                    <a:lnTo>
                      <a:pt x="3934" y="26364"/>
                    </a:lnTo>
                    <a:lnTo>
                      <a:pt x="3913" y="26385"/>
                    </a:lnTo>
                    <a:lnTo>
                      <a:pt x="3809" y="26364"/>
                    </a:lnTo>
                    <a:lnTo>
                      <a:pt x="3704" y="26385"/>
                    </a:lnTo>
                    <a:lnTo>
                      <a:pt x="3725" y="26448"/>
                    </a:lnTo>
                    <a:lnTo>
                      <a:pt x="3850" y="26469"/>
                    </a:lnTo>
                    <a:lnTo>
                      <a:pt x="3955" y="26469"/>
                    </a:lnTo>
                    <a:lnTo>
                      <a:pt x="3997" y="26427"/>
                    </a:lnTo>
                    <a:lnTo>
                      <a:pt x="4018" y="26385"/>
                    </a:lnTo>
                    <a:lnTo>
                      <a:pt x="4101" y="26427"/>
                    </a:lnTo>
                    <a:lnTo>
                      <a:pt x="4206" y="26490"/>
                    </a:lnTo>
                    <a:lnTo>
                      <a:pt x="4248" y="26469"/>
                    </a:lnTo>
                    <a:lnTo>
                      <a:pt x="4269" y="26531"/>
                    </a:lnTo>
                    <a:lnTo>
                      <a:pt x="4269" y="26573"/>
                    </a:lnTo>
                    <a:lnTo>
                      <a:pt x="4353" y="26636"/>
                    </a:lnTo>
                    <a:lnTo>
                      <a:pt x="4269" y="26678"/>
                    </a:lnTo>
                    <a:lnTo>
                      <a:pt x="4227" y="26782"/>
                    </a:lnTo>
                    <a:lnTo>
                      <a:pt x="4269" y="26866"/>
                    </a:lnTo>
                    <a:lnTo>
                      <a:pt x="4353" y="26866"/>
                    </a:lnTo>
                    <a:lnTo>
                      <a:pt x="4436" y="26887"/>
                    </a:lnTo>
                    <a:lnTo>
                      <a:pt x="4541" y="26992"/>
                    </a:lnTo>
                    <a:lnTo>
                      <a:pt x="4625" y="26992"/>
                    </a:lnTo>
                    <a:lnTo>
                      <a:pt x="4646" y="26971"/>
                    </a:lnTo>
                    <a:lnTo>
                      <a:pt x="4562" y="26908"/>
                    </a:lnTo>
                    <a:lnTo>
                      <a:pt x="4457" y="26845"/>
                    </a:lnTo>
                    <a:lnTo>
                      <a:pt x="4436" y="26782"/>
                    </a:lnTo>
                    <a:lnTo>
                      <a:pt x="4457" y="26782"/>
                    </a:lnTo>
                    <a:lnTo>
                      <a:pt x="4541" y="26803"/>
                    </a:lnTo>
                    <a:lnTo>
                      <a:pt x="4625" y="26762"/>
                    </a:lnTo>
                    <a:lnTo>
                      <a:pt x="4646" y="26699"/>
                    </a:lnTo>
                    <a:lnTo>
                      <a:pt x="4562" y="26678"/>
                    </a:lnTo>
                    <a:lnTo>
                      <a:pt x="4520" y="26636"/>
                    </a:lnTo>
                    <a:lnTo>
                      <a:pt x="4750" y="26531"/>
                    </a:lnTo>
                    <a:lnTo>
                      <a:pt x="4855" y="26469"/>
                    </a:lnTo>
                    <a:lnTo>
                      <a:pt x="4938" y="26490"/>
                    </a:lnTo>
                    <a:cubicBezTo>
                      <a:pt x="4959" y="26531"/>
                      <a:pt x="4959" y="26552"/>
                      <a:pt x="4980" y="26552"/>
                    </a:cubicBezTo>
                    <a:lnTo>
                      <a:pt x="5001" y="26552"/>
                    </a:lnTo>
                    <a:lnTo>
                      <a:pt x="5001" y="26531"/>
                    </a:lnTo>
                    <a:lnTo>
                      <a:pt x="5294" y="26594"/>
                    </a:lnTo>
                    <a:lnTo>
                      <a:pt x="5357" y="26573"/>
                    </a:lnTo>
                    <a:lnTo>
                      <a:pt x="5357" y="26510"/>
                    </a:lnTo>
                    <a:lnTo>
                      <a:pt x="5482" y="26510"/>
                    </a:lnTo>
                    <a:lnTo>
                      <a:pt x="5420" y="26322"/>
                    </a:lnTo>
                    <a:lnTo>
                      <a:pt x="5357" y="26322"/>
                    </a:lnTo>
                    <a:lnTo>
                      <a:pt x="5252" y="26238"/>
                    </a:lnTo>
                    <a:lnTo>
                      <a:pt x="5106" y="26176"/>
                    </a:lnTo>
                    <a:lnTo>
                      <a:pt x="5106" y="26113"/>
                    </a:lnTo>
                    <a:lnTo>
                      <a:pt x="5273" y="26218"/>
                    </a:lnTo>
                    <a:lnTo>
                      <a:pt x="5399" y="26238"/>
                    </a:lnTo>
                    <a:lnTo>
                      <a:pt x="5148" y="25171"/>
                    </a:lnTo>
                    <a:lnTo>
                      <a:pt x="5106" y="25171"/>
                    </a:lnTo>
                    <a:lnTo>
                      <a:pt x="5106" y="25129"/>
                    </a:lnTo>
                    <a:lnTo>
                      <a:pt x="4959" y="24481"/>
                    </a:lnTo>
                    <a:lnTo>
                      <a:pt x="4792" y="24544"/>
                    </a:lnTo>
                    <a:lnTo>
                      <a:pt x="4750" y="24585"/>
                    </a:lnTo>
                    <a:lnTo>
                      <a:pt x="4666" y="24502"/>
                    </a:lnTo>
                    <a:lnTo>
                      <a:pt x="4583" y="24481"/>
                    </a:lnTo>
                    <a:lnTo>
                      <a:pt x="4562" y="24544"/>
                    </a:lnTo>
                    <a:cubicBezTo>
                      <a:pt x="4562" y="24502"/>
                      <a:pt x="4541" y="24502"/>
                      <a:pt x="4541" y="24481"/>
                    </a:cubicBezTo>
                    <a:lnTo>
                      <a:pt x="4541" y="24334"/>
                    </a:lnTo>
                    <a:lnTo>
                      <a:pt x="4625" y="24272"/>
                    </a:lnTo>
                    <a:lnTo>
                      <a:pt x="4750" y="24251"/>
                    </a:lnTo>
                    <a:lnTo>
                      <a:pt x="4897" y="24334"/>
                    </a:lnTo>
                    <a:lnTo>
                      <a:pt x="4980" y="24272"/>
                    </a:lnTo>
                    <a:lnTo>
                      <a:pt x="5001" y="24272"/>
                    </a:lnTo>
                    <a:lnTo>
                      <a:pt x="4855" y="24146"/>
                    </a:lnTo>
                    <a:lnTo>
                      <a:pt x="4520" y="23937"/>
                    </a:lnTo>
                    <a:lnTo>
                      <a:pt x="4457" y="23874"/>
                    </a:lnTo>
                    <a:lnTo>
                      <a:pt x="3725" y="23874"/>
                    </a:lnTo>
                    <a:lnTo>
                      <a:pt x="3306" y="23958"/>
                    </a:lnTo>
                    <a:lnTo>
                      <a:pt x="3202" y="23895"/>
                    </a:lnTo>
                    <a:lnTo>
                      <a:pt x="2930" y="23874"/>
                    </a:lnTo>
                    <a:lnTo>
                      <a:pt x="2846" y="23644"/>
                    </a:lnTo>
                    <a:lnTo>
                      <a:pt x="2783" y="23435"/>
                    </a:lnTo>
                    <a:lnTo>
                      <a:pt x="2658" y="23330"/>
                    </a:lnTo>
                    <a:lnTo>
                      <a:pt x="2637" y="22995"/>
                    </a:lnTo>
                    <a:lnTo>
                      <a:pt x="2637" y="22828"/>
                    </a:lnTo>
                    <a:lnTo>
                      <a:pt x="2511" y="22828"/>
                    </a:lnTo>
                    <a:lnTo>
                      <a:pt x="2323" y="22912"/>
                    </a:lnTo>
                    <a:lnTo>
                      <a:pt x="2218" y="23016"/>
                    </a:lnTo>
                    <a:lnTo>
                      <a:pt x="2093" y="23016"/>
                    </a:lnTo>
                    <a:lnTo>
                      <a:pt x="1842" y="22577"/>
                    </a:lnTo>
                    <a:cubicBezTo>
                      <a:pt x="1821" y="22493"/>
                      <a:pt x="1800" y="22409"/>
                      <a:pt x="1800" y="22326"/>
                    </a:cubicBezTo>
                    <a:lnTo>
                      <a:pt x="1884" y="21844"/>
                    </a:lnTo>
                    <a:lnTo>
                      <a:pt x="2009" y="21656"/>
                    </a:lnTo>
                    <a:lnTo>
                      <a:pt x="2218" y="21447"/>
                    </a:lnTo>
                    <a:lnTo>
                      <a:pt x="2260" y="21154"/>
                    </a:lnTo>
                    <a:lnTo>
                      <a:pt x="2218" y="20840"/>
                    </a:lnTo>
                    <a:lnTo>
                      <a:pt x="2135" y="20610"/>
                    </a:lnTo>
                    <a:lnTo>
                      <a:pt x="2197" y="20338"/>
                    </a:lnTo>
                    <a:lnTo>
                      <a:pt x="2302" y="20212"/>
                    </a:lnTo>
                    <a:lnTo>
                      <a:pt x="2197" y="19961"/>
                    </a:lnTo>
                    <a:lnTo>
                      <a:pt x="2218" y="19815"/>
                    </a:lnTo>
                    <a:lnTo>
                      <a:pt x="2323" y="19710"/>
                    </a:lnTo>
                    <a:lnTo>
                      <a:pt x="2239" y="19480"/>
                    </a:lnTo>
                    <a:lnTo>
                      <a:pt x="2197" y="19166"/>
                    </a:lnTo>
                    <a:lnTo>
                      <a:pt x="2114" y="19020"/>
                    </a:lnTo>
                    <a:lnTo>
                      <a:pt x="2114" y="18915"/>
                    </a:lnTo>
                    <a:lnTo>
                      <a:pt x="2260" y="18769"/>
                    </a:lnTo>
                    <a:lnTo>
                      <a:pt x="2260" y="18643"/>
                    </a:lnTo>
                    <a:lnTo>
                      <a:pt x="2135" y="18434"/>
                    </a:lnTo>
                    <a:lnTo>
                      <a:pt x="1946" y="18308"/>
                    </a:lnTo>
                    <a:lnTo>
                      <a:pt x="1821" y="18308"/>
                    </a:lnTo>
                    <a:lnTo>
                      <a:pt x="1800" y="18329"/>
                    </a:lnTo>
                    <a:lnTo>
                      <a:pt x="1716" y="18246"/>
                    </a:lnTo>
                    <a:lnTo>
                      <a:pt x="1779" y="18141"/>
                    </a:lnTo>
                    <a:lnTo>
                      <a:pt x="2030" y="18141"/>
                    </a:lnTo>
                    <a:lnTo>
                      <a:pt x="2156" y="17995"/>
                    </a:lnTo>
                    <a:lnTo>
                      <a:pt x="2156" y="17869"/>
                    </a:lnTo>
                    <a:lnTo>
                      <a:pt x="2093" y="17827"/>
                    </a:lnTo>
                    <a:lnTo>
                      <a:pt x="2009" y="17890"/>
                    </a:lnTo>
                    <a:lnTo>
                      <a:pt x="1905" y="17869"/>
                    </a:lnTo>
                    <a:lnTo>
                      <a:pt x="1842" y="17597"/>
                    </a:lnTo>
                    <a:lnTo>
                      <a:pt x="1737" y="17367"/>
                    </a:lnTo>
                    <a:lnTo>
                      <a:pt x="1737" y="17199"/>
                    </a:lnTo>
                    <a:lnTo>
                      <a:pt x="1737" y="17032"/>
                    </a:lnTo>
                    <a:lnTo>
                      <a:pt x="1570" y="16969"/>
                    </a:lnTo>
                    <a:lnTo>
                      <a:pt x="1570" y="16948"/>
                    </a:lnTo>
                    <a:cubicBezTo>
                      <a:pt x="1528" y="16865"/>
                      <a:pt x="1528" y="16760"/>
                      <a:pt x="1507" y="16676"/>
                    </a:cubicBezTo>
                    <a:lnTo>
                      <a:pt x="1486" y="16362"/>
                    </a:lnTo>
                    <a:lnTo>
                      <a:pt x="1612" y="16300"/>
                    </a:lnTo>
                    <a:lnTo>
                      <a:pt x="1633" y="16132"/>
                    </a:lnTo>
                    <a:lnTo>
                      <a:pt x="1591" y="16028"/>
                    </a:lnTo>
                    <a:lnTo>
                      <a:pt x="1486" y="15986"/>
                    </a:lnTo>
                    <a:lnTo>
                      <a:pt x="1423" y="15714"/>
                    </a:lnTo>
                    <a:lnTo>
                      <a:pt x="1402" y="15358"/>
                    </a:lnTo>
                    <a:lnTo>
                      <a:pt x="1423" y="14940"/>
                    </a:lnTo>
                    <a:lnTo>
                      <a:pt x="1319" y="14751"/>
                    </a:lnTo>
                    <a:lnTo>
                      <a:pt x="1298" y="14542"/>
                    </a:lnTo>
                    <a:lnTo>
                      <a:pt x="1507" y="14249"/>
                    </a:lnTo>
                    <a:lnTo>
                      <a:pt x="1528" y="13935"/>
                    </a:lnTo>
                    <a:lnTo>
                      <a:pt x="1695" y="13852"/>
                    </a:lnTo>
                    <a:lnTo>
                      <a:pt x="1779" y="13747"/>
                    </a:lnTo>
                    <a:lnTo>
                      <a:pt x="1423" y="13077"/>
                    </a:lnTo>
                    <a:lnTo>
                      <a:pt x="1486" y="12847"/>
                    </a:lnTo>
                    <a:lnTo>
                      <a:pt x="1486" y="12680"/>
                    </a:lnTo>
                    <a:lnTo>
                      <a:pt x="1486" y="12282"/>
                    </a:lnTo>
                    <a:lnTo>
                      <a:pt x="1612" y="12052"/>
                    </a:lnTo>
                    <a:lnTo>
                      <a:pt x="1737" y="11927"/>
                    </a:lnTo>
                    <a:lnTo>
                      <a:pt x="1716" y="11717"/>
                    </a:lnTo>
                    <a:lnTo>
                      <a:pt x="1612" y="11529"/>
                    </a:lnTo>
                    <a:lnTo>
                      <a:pt x="1528" y="11445"/>
                    </a:lnTo>
                    <a:lnTo>
                      <a:pt x="1674" y="11278"/>
                    </a:lnTo>
                    <a:lnTo>
                      <a:pt x="1633" y="11027"/>
                    </a:lnTo>
                    <a:lnTo>
                      <a:pt x="1737" y="10797"/>
                    </a:lnTo>
                    <a:lnTo>
                      <a:pt x="1842" y="10776"/>
                    </a:lnTo>
                    <a:lnTo>
                      <a:pt x="1884" y="10504"/>
                    </a:lnTo>
                    <a:lnTo>
                      <a:pt x="1821" y="10064"/>
                    </a:lnTo>
                    <a:lnTo>
                      <a:pt x="1737" y="9981"/>
                    </a:lnTo>
                    <a:lnTo>
                      <a:pt x="1674" y="9646"/>
                    </a:lnTo>
                    <a:lnTo>
                      <a:pt x="1591" y="9458"/>
                    </a:lnTo>
                    <a:lnTo>
                      <a:pt x="1444" y="9248"/>
                    </a:lnTo>
                    <a:lnTo>
                      <a:pt x="1423" y="9144"/>
                    </a:lnTo>
                    <a:lnTo>
                      <a:pt x="1319" y="9018"/>
                    </a:lnTo>
                    <a:lnTo>
                      <a:pt x="1277" y="8725"/>
                    </a:lnTo>
                    <a:lnTo>
                      <a:pt x="1298" y="8516"/>
                    </a:lnTo>
                    <a:lnTo>
                      <a:pt x="1444" y="8453"/>
                    </a:lnTo>
                    <a:lnTo>
                      <a:pt x="1444" y="8160"/>
                    </a:lnTo>
                    <a:lnTo>
                      <a:pt x="1528" y="8056"/>
                    </a:lnTo>
                    <a:lnTo>
                      <a:pt x="1528" y="7784"/>
                    </a:lnTo>
                    <a:lnTo>
                      <a:pt x="1423" y="7616"/>
                    </a:lnTo>
                    <a:lnTo>
                      <a:pt x="1402" y="7240"/>
                    </a:lnTo>
                    <a:lnTo>
                      <a:pt x="1486" y="7156"/>
                    </a:lnTo>
                    <a:lnTo>
                      <a:pt x="1528" y="6738"/>
                    </a:lnTo>
                    <a:lnTo>
                      <a:pt x="1633" y="6591"/>
                    </a:lnTo>
                    <a:lnTo>
                      <a:pt x="1800" y="6194"/>
                    </a:lnTo>
                    <a:lnTo>
                      <a:pt x="1946" y="6047"/>
                    </a:lnTo>
                    <a:lnTo>
                      <a:pt x="2051" y="5984"/>
                    </a:lnTo>
                    <a:lnTo>
                      <a:pt x="2135" y="5880"/>
                    </a:lnTo>
                    <a:lnTo>
                      <a:pt x="2093" y="5838"/>
                    </a:lnTo>
                    <a:lnTo>
                      <a:pt x="2093" y="5671"/>
                    </a:lnTo>
                    <a:lnTo>
                      <a:pt x="2030" y="5587"/>
                    </a:lnTo>
                    <a:lnTo>
                      <a:pt x="1946" y="5545"/>
                    </a:lnTo>
                    <a:lnTo>
                      <a:pt x="1988" y="5440"/>
                    </a:lnTo>
                    <a:lnTo>
                      <a:pt x="2093" y="5357"/>
                    </a:lnTo>
                    <a:lnTo>
                      <a:pt x="2093" y="5210"/>
                    </a:lnTo>
                    <a:lnTo>
                      <a:pt x="1946" y="5043"/>
                    </a:lnTo>
                    <a:lnTo>
                      <a:pt x="1925" y="4854"/>
                    </a:lnTo>
                    <a:lnTo>
                      <a:pt x="2009" y="4729"/>
                    </a:lnTo>
                    <a:lnTo>
                      <a:pt x="1988" y="4624"/>
                    </a:lnTo>
                    <a:lnTo>
                      <a:pt x="1842" y="4520"/>
                    </a:lnTo>
                    <a:lnTo>
                      <a:pt x="1905" y="4373"/>
                    </a:lnTo>
                    <a:lnTo>
                      <a:pt x="2574" y="3997"/>
                    </a:lnTo>
                    <a:lnTo>
                      <a:pt x="2741" y="3348"/>
                    </a:lnTo>
                    <a:lnTo>
                      <a:pt x="2658" y="3181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344" y="3285"/>
                    </a:lnTo>
                    <a:lnTo>
                      <a:pt x="1925" y="2134"/>
                    </a:lnTo>
                    <a:lnTo>
                      <a:pt x="1633" y="1883"/>
                    </a:lnTo>
                    <a:lnTo>
                      <a:pt x="1570" y="1779"/>
                    </a:lnTo>
                    <a:lnTo>
                      <a:pt x="1695" y="1465"/>
                    </a:lnTo>
                    <a:lnTo>
                      <a:pt x="1633" y="1360"/>
                    </a:lnTo>
                    <a:lnTo>
                      <a:pt x="1716" y="1193"/>
                    </a:lnTo>
                    <a:lnTo>
                      <a:pt x="1695" y="1130"/>
                    </a:lnTo>
                    <a:lnTo>
                      <a:pt x="1423" y="921"/>
                    </a:lnTo>
                    <a:lnTo>
                      <a:pt x="1360" y="774"/>
                    </a:lnTo>
                    <a:lnTo>
                      <a:pt x="1319" y="607"/>
                    </a:lnTo>
                    <a:lnTo>
                      <a:pt x="1298" y="544"/>
                    </a:lnTo>
                    <a:lnTo>
                      <a:pt x="1319" y="440"/>
                    </a:lnTo>
                    <a:lnTo>
                      <a:pt x="1298" y="335"/>
                    </a:lnTo>
                    <a:lnTo>
                      <a:pt x="1256" y="293"/>
                    </a:lnTo>
                    <a:lnTo>
                      <a:pt x="1151" y="189"/>
                    </a:lnTo>
                    <a:lnTo>
                      <a:pt x="1151" y="21"/>
                    </a:lnTo>
                    <a:lnTo>
                      <a:pt x="1109" y="21"/>
                    </a:lnTo>
                    <a:lnTo>
                      <a:pt x="104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84" name="Google Shape;884;p25"/>
            <p:cNvGrpSpPr/>
            <p:nvPr/>
          </p:nvGrpSpPr>
          <p:grpSpPr>
            <a:xfrm>
              <a:off x="4687390" y="3301504"/>
              <a:ext cx="212910" cy="178230"/>
              <a:chOff x="3918000" y="3561900"/>
              <a:chExt cx="236225" cy="207100"/>
            </a:xfrm>
          </p:grpSpPr>
          <p:sp>
            <p:nvSpPr>
              <p:cNvPr id="885" name="Google Shape;885;p25"/>
              <p:cNvSpPr/>
              <p:nvPr/>
            </p:nvSpPr>
            <p:spPr>
              <a:xfrm>
                <a:off x="3925800" y="3561900"/>
                <a:ext cx="228425" cy="170000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6800" extrusionOk="0">
                    <a:moveTo>
                      <a:pt x="0" y="4356"/>
                    </a:moveTo>
                    <a:lnTo>
                      <a:pt x="1381" y="1594"/>
                    </a:lnTo>
                    <a:lnTo>
                      <a:pt x="7012" y="0"/>
                    </a:lnTo>
                    <a:lnTo>
                      <a:pt x="9137" y="532"/>
                    </a:lnTo>
                    <a:lnTo>
                      <a:pt x="8500" y="2444"/>
                    </a:lnTo>
                    <a:lnTo>
                      <a:pt x="6906" y="5206"/>
                    </a:lnTo>
                    <a:lnTo>
                      <a:pt x="3719" y="680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</p:sp>
          <p:sp>
            <p:nvSpPr>
              <p:cNvPr id="886" name="Google Shape;886;p25"/>
              <p:cNvSpPr/>
              <p:nvPr/>
            </p:nvSpPr>
            <p:spPr>
              <a:xfrm>
                <a:off x="3918000" y="3569675"/>
                <a:ext cx="229150" cy="199325"/>
              </a:xfrm>
              <a:custGeom>
                <a:avLst/>
                <a:gdLst/>
                <a:ahLst/>
                <a:cxnLst/>
                <a:rect l="l" t="t" r="r" b="b"/>
                <a:pathLst>
                  <a:path w="9166" h="7973" extrusionOk="0">
                    <a:moveTo>
                      <a:pt x="6696" y="3976"/>
                    </a:moveTo>
                    <a:lnTo>
                      <a:pt x="6738" y="4018"/>
                    </a:lnTo>
                    <a:lnTo>
                      <a:pt x="6780" y="3997"/>
                    </a:lnTo>
                    <a:lnTo>
                      <a:pt x="6843" y="4039"/>
                    </a:lnTo>
                    <a:lnTo>
                      <a:pt x="6926" y="4018"/>
                    </a:lnTo>
                    <a:lnTo>
                      <a:pt x="7052" y="4122"/>
                    </a:lnTo>
                    <a:lnTo>
                      <a:pt x="7136" y="4353"/>
                    </a:lnTo>
                    <a:lnTo>
                      <a:pt x="7136" y="4499"/>
                    </a:lnTo>
                    <a:lnTo>
                      <a:pt x="7094" y="4583"/>
                    </a:lnTo>
                    <a:lnTo>
                      <a:pt x="6989" y="4625"/>
                    </a:lnTo>
                    <a:lnTo>
                      <a:pt x="6989" y="4708"/>
                    </a:lnTo>
                    <a:lnTo>
                      <a:pt x="7031" y="4750"/>
                    </a:lnTo>
                    <a:lnTo>
                      <a:pt x="7031" y="4834"/>
                    </a:lnTo>
                    <a:lnTo>
                      <a:pt x="6926" y="4918"/>
                    </a:lnTo>
                    <a:lnTo>
                      <a:pt x="6843" y="4876"/>
                    </a:lnTo>
                    <a:lnTo>
                      <a:pt x="6738" y="4918"/>
                    </a:lnTo>
                    <a:lnTo>
                      <a:pt x="6675" y="4959"/>
                    </a:lnTo>
                    <a:lnTo>
                      <a:pt x="6571" y="5001"/>
                    </a:lnTo>
                    <a:lnTo>
                      <a:pt x="6508" y="5127"/>
                    </a:lnTo>
                    <a:lnTo>
                      <a:pt x="6466" y="5169"/>
                    </a:lnTo>
                    <a:lnTo>
                      <a:pt x="6424" y="5231"/>
                    </a:lnTo>
                    <a:lnTo>
                      <a:pt x="6320" y="5231"/>
                    </a:lnTo>
                    <a:lnTo>
                      <a:pt x="6194" y="5169"/>
                    </a:lnTo>
                    <a:lnTo>
                      <a:pt x="6152" y="5106"/>
                    </a:lnTo>
                    <a:lnTo>
                      <a:pt x="6069" y="5022"/>
                    </a:lnTo>
                    <a:lnTo>
                      <a:pt x="6069" y="4918"/>
                    </a:lnTo>
                    <a:lnTo>
                      <a:pt x="5985" y="4834"/>
                    </a:lnTo>
                    <a:lnTo>
                      <a:pt x="5964" y="4771"/>
                    </a:lnTo>
                    <a:lnTo>
                      <a:pt x="5880" y="4708"/>
                    </a:lnTo>
                    <a:lnTo>
                      <a:pt x="5838" y="4604"/>
                    </a:lnTo>
                    <a:lnTo>
                      <a:pt x="5901" y="4541"/>
                    </a:lnTo>
                    <a:lnTo>
                      <a:pt x="6069" y="4415"/>
                    </a:lnTo>
                    <a:lnTo>
                      <a:pt x="6110" y="4248"/>
                    </a:lnTo>
                    <a:lnTo>
                      <a:pt x="6257" y="4164"/>
                    </a:lnTo>
                    <a:lnTo>
                      <a:pt x="6466" y="4122"/>
                    </a:lnTo>
                    <a:lnTo>
                      <a:pt x="6508" y="4081"/>
                    </a:lnTo>
                    <a:lnTo>
                      <a:pt x="6592" y="4018"/>
                    </a:lnTo>
                    <a:lnTo>
                      <a:pt x="6613" y="3976"/>
                    </a:lnTo>
                    <a:close/>
                    <a:moveTo>
                      <a:pt x="7659" y="1"/>
                    </a:moveTo>
                    <a:lnTo>
                      <a:pt x="7470" y="21"/>
                    </a:lnTo>
                    <a:lnTo>
                      <a:pt x="7387" y="21"/>
                    </a:lnTo>
                    <a:lnTo>
                      <a:pt x="7345" y="63"/>
                    </a:lnTo>
                    <a:lnTo>
                      <a:pt x="7240" y="63"/>
                    </a:lnTo>
                    <a:lnTo>
                      <a:pt x="7178" y="126"/>
                    </a:lnTo>
                    <a:lnTo>
                      <a:pt x="7178" y="168"/>
                    </a:lnTo>
                    <a:lnTo>
                      <a:pt x="7157" y="252"/>
                    </a:lnTo>
                    <a:lnTo>
                      <a:pt x="7073" y="273"/>
                    </a:lnTo>
                    <a:lnTo>
                      <a:pt x="7010" y="356"/>
                    </a:lnTo>
                    <a:lnTo>
                      <a:pt x="6843" y="356"/>
                    </a:lnTo>
                    <a:lnTo>
                      <a:pt x="6822" y="335"/>
                    </a:lnTo>
                    <a:lnTo>
                      <a:pt x="6717" y="356"/>
                    </a:lnTo>
                    <a:lnTo>
                      <a:pt x="6592" y="461"/>
                    </a:lnTo>
                    <a:lnTo>
                      <a:pt x="6529" y="524"/>
                    </a:lnTo>
                    <a:lnTo>
                      <a:pt x="6445" y="565"/>
                    </a:lnTo>
                    <a:lnTo>
                      <a:pt x="6424" y="628"/>
                    </a:lnTo>
                    <a:lnTo>
                      <a:pt x="6341" y="649"/>
                    </a:lnTo>
                    <a:lnTo>
                      <a:pt x="6299" y="691"/>
                    </a:lnTo>
                    <a:lnTo>
                      <a:pt x="6236" y="733"/>
                    </a:lnTo>
                    <a:lnTo>
                      <a:pt x="6173" y="754"/>
                    </a:lnTo>
                    <a:lnTo>
                      <a:pt x="6006" y="963"/>
                    </a:lnTo>
                    <a:lnTo>
                      <a:pt x="5985" y="1089"/>
                    </a:lnTo>
                    <a:lnTo>
                      <a:pt x="6006" y="1151"/>
                    </a:lnTo>
                    <a:lnTo>
                      <a:pt x="6006" y="1214"/>
                    </a:lnTo>
                    <a:lnTo>
                      <a:pt x="5922" y="1256"/>
                    </a:lnTo>
                    <a:lnTo>
                      <a:pt x="5901" y="1298"/>
                    </a:lnTo>
                    <a:lnTo>
                      <a:pt x="5859" y="1319"/>
                    </a:lnTo>
                    <a:lnTo>
                      <a:pt x="5776" y="1402"/>
                    </a:lnTo>
                    <a:lnTo>
                      <a:pt x="5755" y="1486"/>
                    </a:lnTo>
                    <a:lnTo>
                      <a:pt x="5713" y="1507"/>
                    </a:lnTo>
                    <a:lnTo>
                      <a:pt x="5692" y="1570"/>
                    </a:lnTo>
                    <a:lnTo>
                      <a:pt x="5608" y="1570"/>
                    </a:lnTo>
                    <a:lnTo>
                      <a:pt x="5545" y="1612"/>
                    </a:lnTo>
                    <a:lnTo>
                      <a:pt x="5399" y="1633"/>
                    </a:lnTo>
                    <a:lnTo>
                      <a:pt x="5357" y="1737"/>
                    </a:lnTo>
                    <a:lnTo>
                      <a:pt x="5357" y="1905"/>
                    </a:lnTo>
                    <a:lnTo>
                      <a:pt x="5294" y="1967"/>
                    </a:lnTo>
                    <a:lnTo>
                      <a:pt x="5294" y="2030"/>
                    </a:lnTo>
                    <a:lnTo>
                      <a:pt x="5273" y="2135"/>
                    </a:lnTo>
                    <a:lnTo>
                      <a:pt x="5294" y="2197"/>
                    </a:lnTo>
                    <a:lnTo>
                      <a:pt x="5169" y="2260"/>
                    </a:lnTo>
                    <a:lnTo>
                      <a:pt x="5085" y="2239"/>
                    </a:lnTo>
                    <a:lnTo>
                      <a:pt x="5043" y="2197"/>
                    </a:lnTo>
                    <a:lnTo>
                      <a:pt x="4834" y="2197"/>
                    </a:lnTo>
                    <a:lnTo>
                      <a:pt x="4709" y="2218"/>
                    </a:lnTo>
                    <a:lnTo>
                      <a:pt x="4604" y="2197"/>
                    </a:lnTo>
                    <a:lnTo>
                      <a:pt x="4520" y="2218"/>
                    </a:lnTo>
                    <a:lnTo>
                      <a:pt x="4311" y="2093"/>
                    </a:lnTo>
                    <a:lnTo>
                      <a:pt x="4227" y="2093"/>
                    </a:lnTo>
                    <a:lnTo>
                      <a:pt x="4185" y="2009"/>
                    </a:lnTo>
                    <a:lnTo>
                      <a:pt x="3997" y="1988"/>
                    </a:lnTo>
                    <a:lnTo>
                      <a:pt x="3872" y="2009"/>
                    </a:lnTo>
                    <a:lnTo>
                      <a:pt x="3704" y="2135"/>
                    </a:lnTo>
                    <a:lnTo>
                      <a:pt x="3621" y="2365"/>
                    </a:lnTo>
                    <a:lnTo>
                      <a:pt x="3516" y="2469"/>
                    </a:lnTo>
                    <a:lnTo>
                      <a:pt x="3349" y="2553"/>
                    </a:lnTo>
                    <a:lnTo>
                      <a:pt x="3286" y="2637"/>
                    </a:lnTo>
                    <a:lnTo>
                      <a:pt x="3181" y="2721"/>
                    </a:lnTo>
                    <a:lnTo>
                      <a:pt x="3056" y="2742"/>
                    </a:lnTo>
                    <a:lnTo>
                      <a:pt x="2972" y="2783"/>
                    </a:lnTo>
                    <a:lnTo>
                      <a:pt x="2846" y="2762"/>
                    </a:lnTo>
                    <a:lnTo>
                      <a:pt x="2763" y="2825"/>
                    </a:lnTo>
                    <a:lnTo>
                      <a:pt x="2616" y="2783"/>
                    </a:lnTo>
                    <a:lnTo>
                      <a:pt x="2449" y="2825"/>
                    </a:lnTo>
                    <a:lnTo>
                      <a:pt x="2449" y="2721"/>
                    </a:lnTo>
                    <a:lnTo>
                      <a:pt x="2532" y="2532"/>
                    </a:lnTo>
                    <a:lnTo>
                      <a:pt x="2532" y="2365"/>
                    </a:lnTo>
                    <a:lnTo>
                      <a:pt x="2365" y="2051"/>
                    </a:lnTo>
                    <a:lnTo>
                      <a:pt x="2323" y="1905"/>
                    </a:lnTo>
                    <a:lnTo>
                      <a:pt x="2135" y="1779"/>
                    </a:lnTo>
                    <a:lnTo>
                      <a:pt x="2051" y="3871"/>
                    </a:lnTo>
                    <a:lnTo>
                      <a:pt x="1821" y="3871"/>
                    </a:lnTo>
                    <a:lnTo>
                      <a:pt x="1675" y="3934"/>
                    </a:lnTo>
                    <a:lnTo>
                      <a:pt x="1612" y="4039"/>
                    </a:lnTo>
                    <a:lnTo>
                      <a:pt x="1528" y="4081"/>
                    </a:lnTo>
                    <a:lnTo>
                      <a:pt x="1486" y="4122"/>
                    </a:lnTo>
                    <a:lnTo>
                      <a:pt x="1486" y="4248"/>
                    </a:lnTo>
                    <a:lnTo>
                      <a:pt x="1403" y="4227"/>
                    </a:lnTo>
                    <a:lnTo>
                      <a:pt x="1319" y="4227"/>
                    </a:lnTo>
                    <a:lnTo>
                      <a:pt x="1277" y="4143"/>
                    </a:lnTo>
                    <a:lnTo>
                      <a:pt x="1193" y="4143"/>
                    </a:lnTo>
                    <a:lnTo>
                      <a:pt x="1152" y="4206"/>
                    </a:lnTo>
                    <a:lnTo>
                      <a:pt x="1047" y="4185"/>
                    </a:lnTo>
                    <a:lnTo>
                      <a:pt x="984" y="4143"/>
                    </a:lnTo>
                    <a:lnTo>
                      <a:pt x="880" y="4185"/>
                    </a:lnTo>
                    <a:lnTo>
                      <a:pt x="754" y="4102"/>
                    </a:lnTo>
                    <a:lnTo>
                      <a:pt x="566" y="4039"/>
                    </a:lnTo>
                    <a:lnTo>
                      <a:pt x="482" y="3871"/>
                    </a:lnTo>
                    <a:lnTo>
                      <a:pt x="545" y="3725"/>
                    </a:lnTo>
                    <a:lnTo>
                      <a:pt x="440" y="3725"/>
                    </a:lnTo>
                    <a:lnTo>
                      <a:pt x="356" y="3599"/>
                    </a:lnTo>
                    <a:lnTo>
                      <a:pt x="231" y="3662"/>
                    </a:lnTo>
                    <a:lnTo>
                      <a:pt x="168" y="3767"/>
                    </a:lnTo>
                    <a:lnTo>
                      <a:pt x="210" y="3788"/>
                    </a:lnTo>
                    <a:lnTo>
                      <a:pt x="210" y="3871"/>
                    </a:lnTo>
                    <a:lnTo>
                      <a:pt x="64" y="3892"/>
                    </a:lnTo>
                    <a:lnTo>
                      <a:pt x="1" y="3934"/>
                    </a:lnTo>
                    <a:lnTo>
                      <a:pt x="22" y="4122"/>
                    </a:lnTo>
                    <a:lnTo>
                      <a:pt x="210" y="4248"/>
                    </a:lnTo>
                    <a:lnTo>
                      <a:pt x="336" y="4625"/>
                    </a:lnTo>
                    <a:lnTo>
                      <a:pt x="336" y="4771"/>
                    </a:lnTo>
                    <a:lnTo>
                      <a:pt x="461" y="5085"/>
                    </a:lnTo>
                    <a:lnTo>
                      <a:pt x="545" y="5441"/>
                    </a:lnTo>
                    <a:lnTo>
                      <a:pt x="691" y="5650"/>
                    </a:lnTo>
                    <a:lnTo>
                      <a:pt x="691" y="5775"/>
                    </a:lnTo>
                    <a:lnTo>
                      <a:pt x="859" y="6027"/>
                    </a:lnTo>
                    <a:lnTo>
                      <a:pt x="859" y="6110"/>
                    </a:lnTo>
                    <a:lnTo>
                      <a:pt x="900" y="6299"/>
                    </a:lnTo>
                    <a:lnTo>
                      <a:pt x="880" y="6487"/>
                    </a:lnTo>
                    <a:lnTo>
                      <a:pt x="796" y="6550"/>
                    </a:lnTo>
                    <a:lnTo>
                      <a:pt x="754" y="6550"/>
                    </a:lnTo>
                    <a:lnTo>
                      <a:pt x="691" y="6508"/>
                    </a:lnTo>
                    <a:lnTo>
                      <a:pt x="649" y="6550"/>
                    </a:lnTo>
                    <a:lnTo>
                      <a:pt x="649" y="6717"/>
                    </a:lnTo>
                    <a:lnTo>
                      <a:pt x="733" y="6863"/>
                    </a:lnTo>
                    <a:lnTo>
                      <a:pt x="838" y="6968"/>
                    </a:lnTo>
                    <a:lnTo>
                      <a:pt x="942" y="7156"/>
                    </a:lnTo>
                    <a:lnTo>
                      <a:pt x="859" y="7282"/>
                    </a:lnTo>
                    <a:lnTo>
                      <a:pt x="880" y="7449"/>
                    </a:lnTo>
                    <a:lnTo>
                      <a:pt x="838" y="7554"/>
                    </a:lnTo>
                    <a:lnTo>
                      <a:pt x="838" y="7659"/>
                    </a:lnTo>
                    <a:lnTo>
                      <a:pt x="900" y="7700"/>
                    </a:lnTo>
                    <a:lnTo>
                      <a:pt x="900" y="7596"/>
                    </a:lnTo>
                    <a:lnTo>
                      <a:pt x="1005" y="7533"/>
                    </a:lnTo>
                    <a:lnTo>
                      <a:pt x="1152" y="7554"/>
                    </a:lnTo>
                    <a:lnTo>
                      <a:pt x="1172" y="7679"/>
                    </a:lnTo>
                    <a:lnTo>
                      <a:pt x="1110" y="7721"/>
                    </a:lnTo>
                    <a:lnTo>
                      <a:pt x="1172" y="7742"/>
                    </a:lnTo>
                    <a:lnTo>
                      <a:pt x="1256" y="7679"/>
                    </a:lnTo>
                    <a:lnTo>
                      <a:pt x="1361" y="7742"/>
                    </a:lnTo>
                    <a:lnTo>
                      <a:pt x="1361" y="7868"/>
                    </a:lnTo>
                    <a:lnTo>
                      <a:pt x="1403" y="7847"/>
                    </a:lnTo>
                    <a:lnTo>
                      <a:pt x="1696" y="7972"/>
                    </a:lnTo>
                    <a:lnTo>
                      <a:pt x="1737" y="7951"/>
                    </a:lnTo>
                    <a:lnTo>
                      <a:pt x="1800" y="7972"/>
                    </a:lnTo>
                    <a:lnTo>
                      <a:pt x="1821" y="7889"/>
                    </a:lnTo>
                    <a:lnTo>
                      <a:pt x="1926" y="7868"/>
                    </a:lnTo>
                    <a:lnTo>
                      <a:pt x="2051" y="7742"/>
                    </a:lnTo>
                    <a:lnTo>
                      <a:pt x="2198" y="7763"/>
                    </a:lnTo>
                    <a:lnTo>
                      <a:pt x="2219" y="7721"/>
                    </a:lnTo>
                    <a:lnTo>
                      <a:pt x="2344" y="7721"/>
                    </a:lnTo>
                    <a:lnTo>
                      <a:pt x="2512" y="7763"/>
                    </a:lnTo>
                    <a:lnTo>
                      <a:pt x="2574" y="7742"/>
                    </a:lnTo>
                    <a:lnTo>
                      <a:pt x="2721" y="7742"/>
                    </a:lnTo>
                    <a:lnTo>
                      <a:pt x="2742" y="7679"/>
                    </a:lnTo>
                    <a:lnTo>
                      <a:pt x="2784" y="7638"/>
                    </a:lnTo>
                    <a:lnTo>
                      <a:pt x="2867" y="7596"/>
                    </a:lnTo>
                    <a:lnTo>
                      <a:pt x="2930" y="7638"/>
                    </a:lnTo>
                    <a:lnTo>
                      <a:pt x="2951" y="7533"/>
                    </a:lnTo>
                    <a:lnTo>
                      <a:pt x="3035" y="7470"/>
                    </a:lnTo>
                    <a:lnTo>
                      <a:pt x="3349" y="7470"/>
                    </a:lnTo>
                    <a:lnTo>
                      <a:pt x="3474" y="7554"/>
                    </a:lnTo>
                    <a:lnTo>
                      <a:pt x="3558" y="7533"/>
                    </a:lnTo>
                    <a:lnTo>
                      <a:pt x="3558" y="7470"/>
                    </a:lnTo>
                    <a:lnTo>
                      <a:pt x="3725" y="7449"/>
                    </a:lnTo>
                    <a:lnTo>
                      <a:pt x="3997" y="7533"/>
                    </a:lnTo>
                    <a:lnTo>
                      <a:pt x="4081" y="7575"/>
                    </a:lnTo>
                    <a:lnTo>
                      <a:pt x="4353" y="7638"/>
                    </a:lnTo>
                    <a:lnTo>
                      <a:pt x="4395" y="7596"/>
                    </a:lnTo>
                    <a:lnTo>
                      <a:pt x="4353" y="7533"/>
                    </a:lnTo>
                    <a:lnTo>
                      <a:pt x="4437" y="7449"/>
                    </a:lnTo>
                    <a:lnTo>
                      <a:pt x="4541" y="7449"/>
                    </a:lnTo>
                    <a:lnTo>
                      <a:pt x="4667" y="7491"/>
                    </a:lnTo>
                    <a:lnTo>
                      <a:pt x="4876" y="7491"/>
                    </a:lnTo>
                    <a:lnTo>
                      <a:pt x="4876" y="7470"/>
                    </a:lnTo>
                    <a:lnTo>
                      <a:pt x="4813" y="7387"/>
                    </a:lnTo>
                    <a:lnTo>
                      <a:pt x="4855" y="7303"/>
                    </a:lnTo>
                    <a:lnTo>
                      <a:pt x="5022" y="7240"/>
                    </a:lnTo>
                    <a:lnTo>
                      <a:pt x="5190" y="7240"/>
                    </a:lnTo>
                    <a:lnTo>
                      <a:pt x="5253" y="7303"/>
                    </a:lnTo>
                    <a:lnTo>
                      <a:pt x="5378" y="7303"/>
                    </a:lnTo>
                    <a:lnTo>
                      <a:pt x="5504" y="7219"/>
                    </a:lnTo>
                    <a:lnTo>
                      <a:pt x="5713" y="7156"/>
                    </a:lnTo>
                    <a:lnTo>
                      <a:pt x="5713" y="7135"/>
                    </a:lnTo>
                    <a:lnTo>
                      <a:pt x="5859" y="7073"/>
                    </a:lnTo>
                    <a:lnTo>
                      <a:pt x="5922" y="6968"/>
                    </a:lnTo>
                    <a:lnTo>
                      <a:pt x="6320" y="6717"/>
                    </a:lnTo>
                    <a:lnTo>
                      <a:pt x="6424" y="6612"/>
                    </a:lnTo>
                    <a:lnTo>
                      <a:pt x="6424" y="6591"/>
                    </a:lnTo>
                    <a:lnTo>
                      <a:pt x="6508" y="6591"/>
                    </a:lnTo>
                    <a:lnTo>
                      <a:pt x="7115" y="5985"/>
                    </a:lnTo>
                    <a:lnTo>
                      <a:pt x="7136" y="5922"/>
                    </a:lnTo>
                    <a:lnTo>
                      <a:pt x="7198" y="5922"/>
                    </a:lnTo>
                    <a:lnTo>
                      <a:pt x="7282" y="5796"/>
                    </a:lnTo>
                    <a:lnTo>
                      <a:pt x="7387" y="5755"/>
                    </a:lnTo>
                    <a:lnTo>
                      <a:pt x="7429" y="5587"/>
                    </a:lnTo>
                    <a:lnTo>
                      <a:pt x="7596" y="5399"/>
                    </a:lnTo>
                    <a:lnTo>
                      <a:pt x="7847" y="5022"/>
                    </a:lnTo>
                    <a:lnTo>
                      <a:pt x="7910" y="4834"/>
                    </a:lnTo>
                    <a:lnTo>
                      <a:pt x="8014" y="4834"/>
                    </a:lnTo>
                    <a:lnTo>
                      <a:pt x="8077" y="4708"/>
                    </a:lnTo>
                    <a:lnTo>
                      <a:pt x="8077" y="4646"/>
                    </a:lnTo>
                    <a:lnTo>
                      <a:pt x="8182" y="4520"/>
                    </a:lnTo>
                    <a:lnTo>
                      <a:pt x="8266" y="4394"/>
                    </a:lnTo>
                    <a:lnTo>
                      <a:pt x="8391" y="4311"/>
                    </a:lnTo>
                    <a:lnTo>
                      <a:pt x="8433" y="4227"/>
                    </a:lnTo>
                    <a:lnTo>
                      <a:pt x="8538" y="4185"/>
                    </a:lnTo>
                    <a:lnTo>
                      <a:pt x="8579" y="4122"/>
                    </a:lnTo>
                    <a:lnTo>
                      <a:pt x="8621" y="4122"/>
                    </a:lnTo>
                    <a:lnTo>
                      <a:pt x="8789" y="3934"/>
                    </a:lnTo>
                    <a:lnTo>
                      <a:pt x="8810" y="3830"/>
                    </a:lnTo>
                    <a:lnTo>
                      <a:pt x="8893" y="3725"/>
                    </a:lnTo>
                    <a:lnTo>
                      <a:pt x="8935" y="3516"/>
                    </a:lnTo>
                    <a:lnTo>
                      <a:pt x="9019" y="3348"/>
                    </a:lnTo>
                    <a:lnTo>
                      <a:pt x="9040" y="3160"/>
                    </a:lnTo>
                    <a:lnTo>
                      <a:pt x="9123" y="2951"/>
                    </a:lnTo>
                    <a:lnTo>
                      <a:pt x="9103" y="2951"/>
                    </a:lnTo>
                    <a:lnTo>
                      <a:pt x="9165" y="2846"/>
                    </a:lnTo>
                    <a:lnTo>
                      <a:pt x="9165" y="2825"/>
                    </a:lnTo>
                    <a:lnTo>
                      <a:pt x="9061" y="2825"/>
                    </a:lnTo>
                    <a:lnTo>
                      <a:pt x="8935" y="2762"/>
                    </a:lnTo>
                    <a:lnTo>
                      <a:pt x="8830" y="2762"/>
                    </a:lnTo>
                    <a:lnTo>
                      <a:pt x="8768" y="2825"/>
                    </a:lnTo>
                    <a:lnTo>
                      <a:pt x="8768" y="2909"/>
                    </a:lnTo>
                    <a:lnTo>
                      <a:pt x="8726" y="3014"/>
                    </a:lnTo>
                    <a:lnTo>
                      <a:pt x="8663" y="3034"/>
                    </a:lnTo>
                    <a:lnTo>
                      <a:pt x="8454" y="3034"/>
                    </a:lnTo>
                    <a:lnTo>
                      <a:pt x="8266" y="2930"/>
                    </a:lnTo>
                    <a:lnTo>
                      <a:pt x="8182" y="2804"/>
                    </a:lnTo>
                    <a:lnTo>
                      <a:pt x="8140" y="2742"/>
                    </a:lnTo>
                    <a:lnTo>
                      <a:pt x="8098" y="2658"/>
                    </a:lnTo>
                    <a:lnTo>
                      <a:pt x="8161" y="2532"/>
                    </a:lnTo>
                    <a:lnTo>
                      <a:pt x="8286" y="2281"/>
                    </a:lnTo>
                    <a:lnTo>
                      <a:pt x="8307" y="2177"/>
                    </a:lnTo>
                    <a:lnTo>
                      <a:pt x="8412" y="2114"/>
                    </a:lnTo>
                    <a:lnTo>
                      <a:pt x="8579" y="2197"/>
                    </a:lnTo>
                    <a:lnTo>
                      <a:pt x="8663" y="2260"/>
                    </a:lnTo>
                    <a:lnTo>
                      <a:pt x="8768" y="2323"/>
                    </a:lnTo>
                    <a:lnTo>
                      <a:pt x="8768" y="2135"/>
                    </a:lnTo>
                    <a:lnTo>
                      <a:pt x="8768" y="1988"/>
                    </a:lnTo>
                    <a:lnTo>
                      <a:pt x="8810" y="1800"/>
                    </a:lnTo>
                    <a:lnTo>
                      <a:pt x="8810" y="1361"/>
                    </a:lnTo>
                    <a:lnTo>
                      <a:pt x="8789" y="1214"/>
                    </a:lnTo>
                    <a:lnTo>
                      <a:pt x="8747" y="1109"/>
                    </a:lnTo>
                    <a:lnTo>
                      <a:pt x="8747" y="1005"/>
                    </a:lnTo>
                    <a:lnTo>
                      <a:pt x="8747" y="984"/>
                    </a:lnTo>
                    <a:lnTo>
                      <a:pt x="8747" y="733"/>
                    </a:lnTo>
                    <a:lnTo>
                      <a:pt x="8684" y="586"/>
                    </a:lnTo>
                    <a:lnTo>
                      <a:pt x="8642" y="440"/>
                    </a:lnTo>
                    <a:lnTo>
                      <a:pt x="8621" y="273"/>
                    </a:lnTo>
                    <a:lnTo>
                      <a:pt x="8517" y="168"/>
                    </a:lnTo>
                    <a:lnTo>
                      <a:pt x="8328" y="126"/>
                    </a:lnTo>
                    <a:lnTo>
                      <a:pt x="8182" y="147"/>
                    </a:lnTo>
                    <a:lnTo>
                      <a:pt x="8098" y="168"/>
                    </a:lnTo>
                    <a:lnTo>
                      <a:pt x="8056" y="147"/>
                    </a:lnTo>
                    <a:lnTo>
                      <a:pt x="7910" y="105"/>
                    </a:lnTo>
                    <a:lnTo>
                      <a:pt x="7847" y="105"/>
                    </a:lnTo>
                    <a:lnTo>
                      <a:pt x="7784" y="21"/>
                    </a:lnTo>
                    <a:lnTo>
                      <a:pt x="765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87" name="Google Shape;887;p25"/>
            <p:cNvSpPr/>
            <p:nvPr/>
          </p:nvSpPr>
          <p:spPr>
            <a:xfrm>
              <a:off x="3622278" y="2791823"/>
              <a:ext cx="35376" cy="10370"/>
            </a:xfrm>
            <a:custGeom>
              <a:avLst/>
              <a:gdLst/>
              <a:ahLst/>
              <a:cxnLst/>
              <a:rect l="l" t="t" r="r" b="b"/>
              <a:pathLst>
                <a:path w="1570" h="482" extrusionOk="0">
                  <a:moveTo>
                    <a:pt x="189" y="0"/>
                  </a:moveTo>
                  <a:lnTo>
                    <a:pt x="126" y="84"/>
                  </a:lnTo>
                  <a:lnTo>
                    <a:pt x="21" y="147"/>
                  </a:lnTo>
                  <a:lnTo>
                    <a:pt x="21" y="209"/>
                  </a:lnTo>
                  <a:lnTo>
                    <a:pt x="0" y="272"/>
                  </a:lnTo>
                  <a:lnTo>
                    <a:pt x="42" y="377"/>
                  </a:lnTo>
                  <a:lnTo>
                    <a:pt x="314" y="377"/>
                  </a:lnTo>
                  <a:lnTo>
                    <a:pt x="398" y="398"/>
                  </a:lnTo>
                  <a:lnTo>
                    <a:pt x="607" y="356"/>
                  </a:lnTo>
                  <a:lnTo>
                    <a:pt x="691" y="377"/>
                  </a:lnTo>
                  <a:lnTo>
                    <a:pt x="837" y="293"/>
                  </a:lnTo>
                  <a:cubicBezTo>
                    <a:pt x="1026" y="398"/>
                    <a:pt x="1235" y="356"/>
                    <a:pt x="1423" y="481"/>
                  </a:cubicBezTo>
                  <a:lnTo>
                    <a:pt x="1570" y="460"/>
                  </a:lnTo>
                  <a:lnTo>
                    <a:pt x="1528" y="398"/>
                  </a:lnTo>
                  <a:lnTo>
                    <a:pt x="1444" y="460"/>
                  </a:lnTo>
                  <a:lnTo>
                    <a:pt x="1444" y="440"/>
                  </a:lnTo>
                  <a:cubicBezTo>
                    <a:pt x="1360" y="377"/>
                    <a:pt x="1318" y="356"/>
                    <a:pt x="1235" y="335"/>
                  </a:cubicBezTo>
                  <a:lnTo>
                    <a:pt x="1277" y="293"/>
                  </a:lnTo>
                  <a:lnTo>
                    <a:pt x="1130" y="251"/>
                  </a:lnTo>
                  <a:lnTo>
                    <a:pt x="1046" y="335"/>
                  </a:lnTo>
                  <a:cubicBezTo>
                    <a:pt x="1005" y="335"/>
                    <a:pt x="942" y="335"/>
                    <a:pt x="921" y="293"/>
                  </a:cubicBezTo>
                  <a:lnTo>
                    <a:pt x="921" y="272"/>
                  </a:lnTo>
                  <a:lnTo>
                    <a:pt x="1046" y="147"/>
                  </a:lnTo>
                  <a:lnTo>
                    <a:pt x="942" y="105"/>
                  </a:lnTo>
                  <a:lnTo>
                    <a:pt x="921" y="42"/>
                  </a:lnTo>
                  <a:lnTo>
                    <a:pt x="837" y="0"/>
                  </a:lnTo>
                  <a:lnTo>
                    <a:pt x="607" y="42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5"/>
            <p:cNvSpPr/>
            <p:nvPr/>
          </p:nvSpPr>
          <p:spPr>
            <a:xfrm>
              <a:off x="3560992" y="2773363"/>
              <a:ext cx="50000" cy="31519"/>
            </a:xfrm>
            <a:custGeom>
              <a:avLst/>
              <a:gdLst/>
              <a:ahLst/>
              <a:cxnLst/>
              <a:rect l="l" t="t" r="r" b="b"/>
              <a:pathLst>
                <a:path w="2219" h="1465" extrusionOk="0">
                  <a:moveTo>
                    <a:pt x="481" y="0"/>
                  </a:moveTo>
                  <a:lnTo>
                    <a:pt x="293" y="42"/>
                  </a:lnTo>
                  <a:lnTo>
                    <a:pt x="230" y="147"/>
                  </a:lnTo>
                  <a:lnTo>
                    <a:pt x="230" y="209"/>
                  </a:lnTo>
                  <a:lnTo>
                    <a:pt x="189" y="314"/>
                  </a:lnTo>
                  <a:lnTo>
                    <a:pt x="230" y="398"/>
                  </a:lnTo>
                  <a:lnTo>
                    <a:pt x="189" y="523"/>
                  </a:lnTo>
                  <a:lnTo>
                    <a:pt x="105" y="586"/>
                  </a:lnTo>
                  <a:lnTo>
                    <a:pt x="84" y="607"/>
                  </a:lnTo>
                  <a:lnTo>
                    <a:pt x="126" y="733"/>
                  </a:lnTo>
                  <a:lnTo>
                    <a:pt x="126" y="837"/>
                  </a:lnTo>
                  <a:lnTo>
                    <a:pt x="126" y="900"/>
                  </a:lnTo>
                  <a:lnTo>
                    <a:pt x="0" y="1046"/>
                  </a:lnTo>
                  <a:lnTo>
                    <a:pt x="0" y="1109"/>
                  </a:lnTo>
                  <a:lnTo>
                    <a:pt x="63" y="1130"/>
                  </a:lnTo>
                  <a:lnTo>
                    <a:pt x="126" y="1256"/>
                  </a:lnTo>
                  <a:lnTo>
                    <a:pt x="84" y="1339"/>
                  </a:lnTo>
                  <a:lnTo>
                    <a:pt x="189" y="1402"/>
                  </a:lnTo>
                  <a:lnTo>
                    <a:pt x="230" y="1444"/>
                  </a:lnTo>
                  <a:lnTo>
                    <a:pt x="293" y="1465"/>
                  </a:lnTo>
                  <a:lnTo>
                    <a:pt x="377" y="1318"/>
                  </a:lnTo>
                  <a:lnTo>
                    <a:pt x="502" y="1130"/>
                  </a:lnTo>
                  <a:lnTo>
                    <a:pt x="502" y="1088"/>
                  </a:lnTo>
                  <a:lnTo>
                    <a:pt x="544" y="984"/>
                  </a:lnTo>
                  <a:lnTo>
                    <a:pt x="607" y="1046"/>
                  </a:lnTo>
                  <a:lnTo>
                    <a:pt x="691" y="1046"/>
                  </a:lnTo>
                  <a:lnTo>
                    <a:pt x="753" y="921"/>
                  </a:lnTo>
                  <a:lnTo>
                    <a:pt x="837" y="984"/>
                  </a:lnTo>
                  <a:lnTo>
                    <a:pt x="837" y="1088"/>
                  </a:lnTo>
                  <a:lnTo>
                    <a:pt x="921" y="1130"/>
                  </a:lnTo>
                  <a:lnTo>
                    <a:pt x="1067" y="1088"/>
                  </a:lnTo>
                  <a:lnTo>
                    <a:pt x="1235" y="942"/>
                  </a:lnTo>
                  <a:lnTo>
                    <a:pt x="1381" y="900"/>
                  </a:lnTo>
                  <a:lnTo>
                    <a:pt x="1569" y="921"/>
                  </a:lnTo>
                  <a:lnTo>
                    <a:pt x="1674" y="900"/>
                  </a:lnTo>
                  <a:lnTo>
                    <a:pt x="1758" y="942"/>
                  </a:lnTo>
                  <a:lnTo>
                    <a:pt x="1883" y="984"/>
                  </a:lnTo>
                  <a:lnTo>
                    <a:pt x="2072" y="1005"/>
                  </a:lnTo>
                  <a:lnTo>
                    <a:pt x="2093" y="921"/>
                  </a:lnTo>
                  <a:lnTo>
                    <a:pt x="2176" y="921"/>
                  </a:lnTo>
                  <a:lnTo>
                    <a:pt x="2218" y="816"/>
                  </a:lnTo>
                  <a:lnTo>
                    <a:pt x="2176" y="733"/>
                  </a:lnTo>
                  <a:lnTo>
                    <a:pt x="1946" y="607"/>
                  </a:lnTo>
                  <a:lnTo>
                    <a:pt x="1862" y="607"/>
                  </a:lnTo>
                  <a:lnTo>
                    <a:pt x="1695" y="565"/>
                  </a:lnTo>
                  <a:lnTo>
                    <a:pt x="1632" y="565"/>
                  </a:lnTo>
                  <a:lnTo>
                    <a:pt x="1465" y="502"/>
                  </a:lnTo>
                  <a:lnTo>
                    <a:pt x="1277" y="398"/>
                  </a:lnTo>
                  <a:lnTo>
                    <a:pt x="1172" y="398"/>
                  </a:lnTo>
                  <a:lnTo>
                    <a:pt x="1256" y="377"/>
                  </a:lnTo>
                  <a:lnTo>
                    <a:pt x="1423" y="419"/>
                  </a:lnTo>
                  <a:lnTo>
                    <a:pt x="1674" y="419"/>
                  </a:lnTo>
                  <a:lnTo>
                    <a:pt x="1779" y="398"/>
                  </a:lnTo>
                  <a:lnTo>
                    <a:pt x="1695" y="356"/>
                  </a:lnTo>
                  <a:lnTo>
                    <a:pt x="1632" y="356"/>
                  </a:lnTo>
                  <a:lnTo>
                    <a:pt x="1444" y="314"/>
                  </a:lnTo>
                  <a:lnTo>
                    <a:pt x="1360" y="147"/>
                  </a:lnTo>
                  <a:lnTo>
                    <a:pt x="1256" y="147"/>
                  </a:lnTo>
                  <a:lnTo>
                    <a:pt x="1214" y="168"/>
                  </a:lnTo>
                  <a:lnTo>
                    <a:pt x="1130" y="105"/>
                  </a:lnTo>
                  <a:lnTo>
                    <a:pt x="649" y="0"/>
                  </a:lnTo>
                  <a:lnTo>
                    <a:pt x="586" y="42"/>
                  </a:lnTo>
                  <a:lnTo>
                    <a:pt x="48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5"/>
            <p:cNvSpPr/>
            <p:nvPr/>
          </p:nvSpPr>
          <p:spPr>
            <a:xfrm>
              <a:off x="3841962" y="1485428"/>
              <a:ext cx="548328" cy="670343"/>
            </a:xfrm>
            <a:custGeom>
              <a:avLst/>
              <a:gdLst/>
              <a:ahLst/>
              <a:cxnLst/>
              <a:rect l="l" t="t" r="r" b="b"/>
              <a:pathLst>
                <a:path w="24335" h="31157" extrusionOk="0">
                  <a:moveTo>
                    <a:pt x="19167" y="16300"/>
                  </a:moveTo>
                  <a:lnTo>
                    <a:pt x="19161" y="16311"/>
                  </a:lnTo>
                  <a:lnTo>
                    <a:pt x="19167" y="16321"/>
                  </a:lnTo>
                  <a:lnTo>
                    <a:pt x="19167" y="16300"/>
                  </a:lnTo>
                  <a:close/>
                  <a:moveTo>
                    <a:pt x="16572" y="17849"/>
                  </a:moveTo>
                  <a:lnTo>
                    <a:pt x="16593" y="17870"/>
                  </a:lnTo>
                  <a:lnTo>
                    <a:pt x="16509" y="17870"/>
                  </a:lnTo>
                  <a:lnTo>
                    <a:pt x="16509" y="17849"/>
                  </a:lnTo>
                  <a:close/>
                  <a:moveTo>
                    <a:pt x="4771" y="22933"/>
                  </a:moveTo>
                  <a:lnTo>
                    <a:pt x="4813" y="22996"/>
                  </a:lnTo>
                  <a:lnTo>
                    <a:pt x="4792" y="23038"/>
                  </a:lnTo>
                  <a:lnTo>
                    <a:pt x="4750" y="23038"/>
                  </a:lnTo>
                  <a:lnTo>
                    <a:pt x="4688" y="23059"/>
                  </a:lnTo>
                  <a:lnTo>
                    <a:pt x="4709" y="23142"/>
                  </a:lnTo>
                  <a:lnTo>
                    <a:pt x="4792" y="23205"/>
                  </a:lnTo>
                  <a:lnTo>
                    <a:pt x="4960" y="23205"/>
                  </a:lnTo>
                  <a:lnTo>
                    <a:pt x="4981" y="23163"/>
                  </a:lnTo>
                  <a:lnTo>
                    <a:pt x="4960" y="23121"/>
                  </a:lnTo>
                  <a:lnTo>
                    <a:pt x="4960" y="23059"/>
                  </a:lnTo>
                  <a:lnTo>
                    <a:pt x="5001" y="23038"/>
                  </a:lnTo>
                  <a:lnTo>
                    <a:pt x="5127" y="23059"/>
                  </a:lnTo>
                  <a:lnTo>
                    <a:pt x="5169" y="23121"/>
                  </a:lnTo>
                  <a:lnTo>
                    <a:pt x="5106" y="23163"/>
                  </a:lnTo>
                  <a:lnTo>
                    <a:pt x="4960" y="23226"/>
                  </a:lnTo>
                  <a:lnTo>
                    <a:pt x="4750" y="23226"/>
                  </a:lnTo>
                  <a:lnTo>
                    <a:pt x="4750" y="23268"/>
                  </a:lnTo>
                  <a:lnTo>
                    <a:pt x="4855" y="23435"/>
                  </a:lnTo>
                  <a:lnTo>
                    <a:pt x="4981" y="23519"/>
                  </a:lnTo>
                  <a:lnTo>
                    <a:pt x="5064" y="23540"/>
                  </a:lnTo>
                  <a:lnTo>
                    <a:pt x="5085" y="23519"/>
                  </a:lnTo>
                  <a:lnTo>
                    <a:pt x="5190" y="23477"/>
                  </a:lnTo>
                  <a:lnTo>
                    <a:pt x="5211" y="23540"/>
                  </a:lnTo>
                  <a:lnTo>
                    <a:pt x="5190" y="23561"/>
                  </a:lnTo>
                  <a:lnTo>
                    <a:pt x="5127" y="23561"/>
                  </a:lnTo>
                  <a:lnTo>
                    <a:pt x="5064" y="23582"/>
                  </a:lnTo>
                  <a:lnTo>
                    <a:pt x="4897" y="23540"/>
                  </a:lnTo>
                  <a:lnTo>
                    <a:pt x="4771" y="23477"/>
                  </a:lnTo>
                  <a:lnTo>
                    <a:pt x="4646" y="23352"/>
                  </a:lnTo>
                  <a:lnTo>
                    <a:pt x="4541" y="23310"/>
                  </a:lnTo>
                  <a:lnTo>
                    <a:pt x="4436" y="23310"/>
                  </a:lnTo>
                  <a:lnTo>
                    <a:pt x="4332" y="23205"/>
                  </a:lnTo>
                  <a:lnTo>
                    <a:pt x="4185" y="23142"/>
                  </a:lnTo>
                  <a:lnTo>
                    <a:pt x="4164" y="23121"/>
                  </a:lnTo>
                  <a:lnTo>
                    <a:pt x="4081" y="23121"/>
                  </a:lnTo>
                  <a:lnTo>
                    <a:pt x="4018" y="23142"/>
                  </a:lnTo>
                  <a:lnTo>
                    <a:pt x="3913" y="23142"/>
                  </a:lnTo>
                  <a:lnTo>
                    <a:pt x="3892" y="23132"/>
                  </a:lnTo>
                  <a:lnTo>
                    <a:pt x="3892" y="23132"/>
                  </a:lnTo>
                  <a:lnTo>
                    <a:pt x="3913" y="23121"/>
                  </a:lnTo>
                  <a:lnTo>
                    <a:pt x="3976" y="23121"/>
                  </a:lnTo>
                  <a:lnTo>
                    <a:pt x="4123" y="23100"/>
                  </a:lnTo>
                  <a:lnTo>
                    <a:pt x="4164" y="23038"/>
                  </a:lnTo>
                  <a:lnTo>
                    <a:pt x="4185" y="23038"/>
                  </a:lnTo>
                  <a:lnTo>
                    <a:pt x="4185" y="23100"/>
                  </a:lnTo>
                  <a:lnTo>
                    <a:pt x="4248" y="23121"/>
                  </a:lnTo>
                  <a:lnTo>
                    <a:pt x="4332" y="23121"/>
                  </a:lnTo>
                  <a:lnTo>
                    <a:pt x="4436" y="23247"/>
                  </a:lnTo>
                  <a:lnTo>
                    <a:pt x="4478" y="23268"/>
                  </a:lnTo>
                  <a:lnTo>
                    <a:pt x="4562" y="23226"/>
                  </a:lnTo>
                  <a:lnTo>
                    <a:pt x="4604" y="23142"/>
                  </a:lnTo>
                  <a:lnTo>
                    <a:pt x="4604" y="23059"/>
                  </a:lnTo>
                  <a:lnTo>
                    <a:pt x="4583" y="23017"/>
                  </a:lnTo>
                  <a:lnTo>
                    <a:pt x="4583" y="22954"/>
                  </a:lnTo>
                  <a:lnTo>
                    <a:pt x="4688" y="22954"/>
                  </a:lnTo>
                  <a:lnTo>
                    <a:pt x="4709" y="22933"/>
                  </a:lnTo>
                  <a:close/>
                  <a:moveTo>
                    <a:pt x="4269" y="25193"/>
                  </a:moveTo>
                  <a:lnTo>
                    <a:pt x="4290" y="25277"/>
                  </a:lnTo>
                  <a:lnTo>
                    <a:pt x="4395" y="25297"/>
                  </a:lnTo>
                  <a:lnTo>
                    <a:pt x="4436" y="25339"/>
                  </a:lnTo>
                  <a:lnTo>
                    <a:pt x="4353" y="25339"/>
                  </a:lnTo>
                  <a:lnTo>
                    <a:pt x="4290" y="25318"/>
                  </a:lnTo>
                  <a:lnTo>
                    <a:pt x="4123" y="25318"/>
                  </a:lnTo>
                  <a:lnTo>
                    <a:pt x="4060" y="25381"/>
                  </a:lnTo>
                  <a:lnTo>
                    <a:pt x="4039" y="25318"/>
                  </a:lnTo>
                  <a:lnTo>
                    <a:pt x="3976" y="25339"/>
                  </a:lnTo>
                  <a:lnTo>
                    <a:pt x="3955" y="25444"/>
                  </a:lnTo>
                  <a:lnTo>
                    <a:pt x="3913" y="25486"/>
                  </a:lnTo>
                  <a:lnTo>
                    <a:pt x="3851" y="25528"/>
                  </a:lnTo>
                  <a:lnTo>
                    <a:pt x="3725" y="25549"/>
                  </a:lnTo>
                  <a:lnTo>
                    <a:pt x="3641" y="25611"/>
                  </a:lnTo>
                  <a:lnTo>
                    <a:pt x="3725" y="25528"/>
                  </a:lnTo>
                  <a:lnTo>
                    <a:pt x="3830" y="25507"/>
                  </a:lnTo>
                  <a:lnTo>
                    <a:pt x="3872" y="25444"/>
                  </a:lnTo>
                  <a:lnTo>
                    <a:pt x="3913" y="25381"/>
                  </a:lnTo>
                  <a:lnTo>
                    <a:pt x="3955" y="25318"/>
                  </a:lnTo>
                  <a:lnTo>
                    <a:pt x="4018" y="25318"/>
                  </a:lnTo>
                  <a:lnTo>
                    <a:pt x="4227" y="25193"/>
                  </a:lnTo>
                  <a:close/>
                  <a:moveTo>
                    <a:pt x="16614" y="1"/>
                  </a:moveTo>
                  <a:lnTo>
                    <a:pt x="16530" y="22"/>
                  </a:lnTo>
                  <a:lnTo>
                    <a:pt x="16489" y="84"/>
                  </a:lnTo>
                  <a:lnTo>
                    <a:pt x="16489" y="168"/>
                  </a:lnTo>
                  <a:lnTo>
                    <a:pt x="16509" y="273"/>
                  </a:lnTo>
                  <a:lnTo>
                    <a:pt x="16509" y="336"/>
                  </a:lnTo>
                  <a:lnTo>
                    <a:pt x="16468" y="398"/>
                  </a:lnTo>
                  <a:lnTo>
                    <a:pt x="16405" y="336"/>
                  </a:lnTo>
                  <a:lnTo>
                    <a:pt x="16384" y="210"/>
                  </a:lnTo>
                  <a:lnTo>
                    <a:pt x="16321" y="126"/>
                  </a:lnTo>
                  <a:lnTo>
                    <a:pt x="16279" y="126"/>
                  </a:lnTo>
                  <a:lnTo>
                    <a:pt x="16216" y="84"/>
                  </a:lnTo>
                  <a:lnTo>
                    <a:pt x="16175" y="64"/>
                  </a:lnTo>
                  <a:lnTo>
                    <a:pt x="16154" y="105"/>
                  </a:lnTo>
                  <a:lnTo>
                    <a:pt x="16112" y="210"/>
                  </a:lnTo>
                  <a:lnTo>
                    <a:pt x="16070" y="273"/>
                  </a:lnTo>
                  <a:lnTo>
                    <a:pt x="15986" y="231"/>
                  </a:lnTo>
                  <a:lnTo>
                    <a:pt x="15903" y="273"/>
                  </a:lnTo>
                  <a:lnTo>
                    <a:pt x="15882" y="377"/>
                  </a:lnTo>
                  <a:lnTo>
                    <a:pt x="15924" y="440"/>
                  </a:lnTo>
                  <a:lnTo>
                    <a:pt x="15965" y="503"/>
                  </a:lnTo>
                  <a:lnTo>
                    <a:pt x="15882" y="587"/>
                  </a:lnTo>
                  <a:lnTo>
                    <a:pt x="15777" y="712"/>
                  </a:lnTo>
                  <a:lnTo>
                    <a:pt x="15777" y="754"/>
                  </a:lnTo>
                  <a:lnTo>
                    <a:pt x="15861" y="796"/>
                  </a:lnTo>
                  <a:lnTo>
                    <a:pt x="15882" y="838"/>
                  </a:lnTo>
                  <a:lnTo>
                    <a:pt x="15840" y="901"/>
                  </a:lnTo>
                  <a:lnTo>
                    <a:pt x="15777" y="901"/>
                  </a:lnTo>
                  <a:lnTo>
                    <a:pt x="15631" y="817"/>
                  </a:lnTo>
                  <a:lnTo>
                    <a:pt x="15421" y="817"/>
                  </a:lnTo>
                  <a:lnTo>
                    <a:pt x="15380" y="963"/>
                  </a:lnTo>
                  <a:lnTo>
                    <a:pt x="15421" y="1131"/>
                  </a:lnTo>
                  <a:lnTo>
                    <a:pt x="15484" y="1277"/>
                  </a:lnTo>
                  <a:lnTo>
                    <a:pt x="15631" y="1340"/>
                  </a:lnTo>
                  <a:lnTo>
                    <a:pt x="15672" y="1382"/>
                  </a:lnTo>
                  <a:lnTo>
                    <a:pt x="15672" y="1445"/>
                  </a:lnTo>
                  <a:lnTo>
                    <a:pt x="15547" y="1403"/>
                  </a:lnTo>
                  <a:lnTo>
                    <a:pt x="15421" y="1340"/>
                  </a:lnTo>
                  <a:lnTo>
                    <a:pt x="15317" y="1152"/>
                  </a:lnTo>
                  <a:lnTo>
                    <a:pt x="15128" y="1026"/>
                  </a:lnTo>
                  <a:lnTo>
                    <a:pt x="15045" y="963"/>
                  </a:lnTo>
                  <a:lnTo>
                    <a:pt x="15024" y="1026"/>
                  </a:lnTo>
                  <a:lnTo>
                    <a:pt x="15045" y="1068"/>
                  </a:lnTo>
                  <a:lnTo>
                    <a:pt x="15045" y="1173"/>
                  </a:lnTo>
                  <a:lnTo>
                    <a:pt x="15066" y="1256"/>
                  </a:lnTo>
                  <a:lnTo>
                    <a:pt x="15128" y="1340"/>
                  </a:lnTo>
                  <a:lnTo>
                    <a:pt x="15128" y="1465"/>
                  </a:lnTo>
                  <a:lnTo>
                    <a:pt x="15045" y="1549"/>
                  </a:lnTo>
                  <a:lnTo>
                    <a:pt x="15045" y="1382"/>
                  </a:lnTo>
                  <a:lnTo>
                    <a:pt x="15003" y="1256"/>
                  </a:lnTo>
                  <a:lnTo>
                    <a:pt x="14919" y="1110"/>
                  </a:lnTo>
                  <a:lnTo>
                    <a:pt x="14919" y="1026"/>
                  </a:lnTo>
                  <a:lnTo>
                    <a:pt x="14836" y="921"/>
                  </a:lnTo>
                  <a:lnTo>
                    <a:pt x="14731" y="859"/>
                  </a:lnTo>
                  <a:lnTo>
                    <a:pt x="14647" y="984"/>
                  </a:lnTo>
                  <a:lnTo>
                    <a:pt x="14605" y="1068"/>
                  </a:lnTo>
                  <a:lnTo>
                    <a:pt x="14543" y="984"/>
                  </a:lnTo>
                  <a:lnTo>
                    <a:pt x="14605" y="921"/>
                  </a:lnTo>
                  <a:lnTo>
                    <a:pt x="14605" y="859"/>
                  </a:lnTo>
                  <a:lnTo>
                    <a:pt x="14522" y="817"/>
                  </a:lnTo>
                  <a:lnTo>
                    <a:pt x="14501" y="733"/>
                  </a:lnTo>
                  <a:lnTo>
                    <a:pt x="14480" y="691"/>
                  </a:lnTo>
                  <a:lnTo>
                    <a:pt x="14375" y="691"/>
                  </a:lnTo>
                  <a:lnTo>
                    <a:pt x="14292" y="733"/>
                  </a:lnTo>
                  <a:lnTo>
                    <a:pt x="14271" y="712"/>
                  </a:lnTo>
                  <a:lnTo>
                    <a:pt x="14292" y="628"/>
                  </a:lnTo>
                  <a:lnTo>
                    <a:pt x="14375" y="545"/>
                  </a:lnTo>
                  <a:lnTo>
                    <a:pt x="14271" y="566"/>
                  </a:lnTo>
                  <a:lnTo>
                    <a:pt x="14166" y="670"/>
                  </a:lnTo>
                  <a:lnTo>
                    <a:pt x="14124" y="754"/>
                  </a:lnTo>
                  <a:lnTo>
                    <a:pt x="14020" y="817"/>
                  </a:lnTo>
                  <a:lnTo>
                    <a:pt x="13957" y="838"/>
                  </a:lnTo>
                  <a:lnTo>
                    <a:pt x="13852" y="984"/>
                  </a:lnTo>
                  <a:lnTo>
                    <a:pt x="13810" y="984"/>
                  </a:lnTo>
                  <a:lnTo>
                    <a:pt x="13768" y="880"/>
                  </a:lnTo>
                  <a:lnTo>
                    <a:pt x="13685" y="817"/>
                  </a:lnTo>
                  <a:lnTo>
                    <a:pt x="13643" y="817"/>
                  </a:lnTo>
                  <a:lnTo>
                    <a:pt x="13601" y="880"/>
                  </a:lnTo>
                  <a:lnTo>
                    <a:pt x="13580" y="963"/>
                  </a:lnTo>
                  <a:lnTo>
                    <a:pt x="13601" y="1089"/>
                  </a:lnTo>
                  <a:lnTo>
                    <a:pt x="13768" y="1193"/>
                  </a:lnTo>
                  <a:lnTo>
                    <a:pt x="13768" y="1256"/>
                  </a:lnTo>
                  <a:lnTo>
                    <a:pt x="13685" y="1256"/>
                  </a:lnTo>
                  <a:lnTo>
                    <a:pt x="13643" y="1382"/>
                  </a:lnTo>
                  <a:lnTo>
                    <a:pt x="13643" y="1507"/>
                  </a:lnTo>
                  <a:lnTo>
                    <a:pt x="13768" y="1591"/>
                  </a:lnTo>
                  <a:lnTo>
                    <a:pt x="13852" y="1570"/>
                  </a:lnTo>
                  <a:lnTo>
                    <a:pt x="13915" y="1507"/>
                  </a:lnTo>
                  <a:lnTo>
                    <a:pt x="14103" y="1507"/>
                  </a:lnTo>
                  <a:lnTo>
                    <a:pt x="14229" y="1675"/>
                  </a:lnTo>
                  <a:lnTo>
                    <a:pt x="14333" y="1717"/>
                  </a:lnTo>
                  <a:lnTo>
                    <a:pt x="14396" y="1800"/>
                  </a:lnTo>
                  <a:lnTo>
                    <a:pt x="14375" y="1863"/>
                  </a:lnTo>
                  <a:lnTo>
                    <a:pt x="14375" y="1926"/>
                  </a:lnTo>
                  <a:lnTo>
                    <a:pt x="14396" y="2072"/>
                  </a:lnTo>
                  <a:lnTo>
                    <a:pt x="14333" y="2219"/>
                  </a:lnTo>
                  <a:lnTo>
                    <a:pt x="14333" y="2302"/>
                  </a:lnTo>
                  <a:lnTo>
                    <a:pt x="14417" y="2407"/>
                  </a:lnTo>
                  <a:lnTo>
                    <a:pt x="14417" y="2533"/>
                  </a:lnTo>
                  <a:lnTo>
                    <a:pt x="14438" y="2616"/>
                  </a:lnTo>
                  <a:lnTo>
                    <a:pt x="14543" y="2700"/>
                  </a:lnTo>
                  <a:lnTo>
                    <a:pt x="14626" y="2700"/>
                  </a:lnTo>
                  <a:lnTo>
                    <a:pt x="14710" y="2784"/>
                  </a:lnTo>
                  <a:lnTo>
                    <a:pt x="14836" y="2846"/>
                  </a:lnTo>
                  <a:lnTo>
                    <a:pt x="14836" y="2909"/>
                  </a:lnTo>
                  <a:lnTo>
                    <a:pt x="14856" y="2993"/>
                  </a:lnTo>
                  <a:lnTo>
                    <a:pt x="14731" y="2888"/>
                  </a:lnTo>
                  <a:lnTo>
                    <a:pt x="14584" y="2805"/>
                  </a:lnTo>
                  <a:lnTo>
                    <a:pt x="14417" y="2805"/>
                  </a:lnTo>
                  <a:lnTo>
                    <a:pt x="14333" y="2742"/>
                  </a:lnTo>
                  <a:lnTo>
                    <a:pt x="14312" y="2679"/>
                  </a:lnTo>
                  <a:lnTo>
                    <a:pt x="14312" y="2533"/>
                  </a:lnTo>
                  <a:lnTo>
                    <a:pt x="14271" y="2323"/>
                  </a:lnTo>
                  <a:lnTo>
                    <a:pt x="14312" y="2219"/>
                  </a:lnTo>
                  <a:lnTo>
                    <a:pt x="14312" y="2114"/>
                  </a:lnTo>
                  <a:lnTo>
                    <a:pt x="14208" y="2009"/>
                  </a:lnTo>
                  <a:lnTo>
                    <a:pt x="14208" y="1926"/>
                  </a:lnTo>
                  <a:lnTo>
                    <a:pt x="14166" y="1779"/>
                  </a:lnTo>
                  <a:lnTo>
                    <a:pt x="14103" y="1737"/>
                  </a:lnTo>
                  <a:lnTo>
                    <a:pt x="14020" y="1696"/>
                  </a:lnTo>
                  <a:lnTo>
                    <a:pt x="13957" y="1654"/>
                  </a:lnTo>
                  <a:lnTo>
                    <a:pt x="13852" y="1633"/>
                  </a:lnTo>
                  <a:lnTo>
                    <a:pt x="13748" y="1675"/>
                  </a:lnTo>
                  <a:lnTo>
                    <a:pt x="13601" y="1696"/>
                  </a:lnTo>
                  <a:lnTo>
                    <a:pt x="13538" y="1675"/>
                  </a:lnTo>
                  <a:lnTo>
                    <a:pt x="13476" y="1675"/>
                  </a:lnTo>
                  <a:lnTo>
                    <a:pt x="13434" y="1863"/>
                  </a:lnTo>
                  <a:lnTo>
                    <a:pt x="13476" y="1905"/>
                  </a:lnTo>
                  <a:lnTo>
                    <a:pt x="13476" y="2009"/>
                  </a:lnTo>
                  <a:lnTo>
                    <a:pt x="13434" y="2072"/>
                  </a:lnTo>
                  <a:lnTo>
                    <a:pt x="13266" y="1989"/>
                  </a:lnTo>
                  <a:lnTo>
                    <a:pt x="13078" y="1779"/>
                  </a:lnTo>
                  <a:lnTo>
                    <a:pt x="13036" y="1779"/>
                  </a:lnTo>
                  <a:lnTo>
                    <a:pt x="12973" y="1821"/>
                  </a:lnTo>
                  <a:lnTo>
                    <a:pt x="12931" y="1821"/>
                  </a:lnTo>
                  <a:lnTo>
                    <a:pt x="12869" y="1758"/>
                  </a:lnTo>
                  <a:lnTo>
                    <a:pt x="12701" y="1717"/>
                  </a:lnTo>
                  <a:lnTo>
                    <a:pt x="12639" y="1779"/>
                  </a:lnTo>
                  <a:lnTo>
                    <a:pt x="12639" y="1884"/>
                  </a:lnTo>
                  <a:lnTo>
                    <a:pt x="12701" y="2009"/>
                  </a:lnTo>
                  <a:lnTo>
                    <a:pt x="12639" y="2093"/>
                  </a:lnTo>
                  <a:lnTo>
                    <a:pt x="12701" y="2198"/>
                  </a:lnTo>
                  <a:lnTo>
                    <a:pt x="12743" y="2344"/>
                  </a:lnTo>
                  <a:lnTo>
                    <a:pt x="12722" y="2491"/>
                  </a:lnTo>
                  <a:lnTo>
                    <a:pt x="12743" y="2533"/>
                  </a:lnTo>
                  <a:lnTo>
                    <a:pt x="12764" y="2700"/>
                  </a:lnTo>
                  <a:lnTo>
                    <a:pt x="12743" y="2742"/>
                  </a:lnTo>
                  <a:lnTo>
                    <a:pt x="12743" y="2846"/>
                  </a:lnTo>
                  <a:lnTo>
                    <a:pt x="12827" y="3014"/>
                  </a:lnTo>
                  <a:lnTo>
                    <a:pt x="12848" y="3118"/>
                  </a:lnTo>
                  <a:lnTo>
                    <a:pt x="12827" y="3265"/>
                  </a:lnTo>
                  <a:lnTo>
                    <a:pt x="12827" y="3349"/>
                  </a:lnTo>
                  <a:lnTo>
                    <a:pt x="12911" y="3453"/>
                  </a:lnTo>
                  <a:lnTo>
                    <a:pt x="12931" y="3579"/>
                  </a:lnTo>
                  <a:lnTo>
                    <a:pt x="12931" y="3662"/>
                  </a:lnTo>
                  <a:lnTo>
                    <a:pt x="13057" y="3767"/>
                  </a:lnTo>
                  <a:lnTo>
                    <a:pt x="13120" y="3851"/>
                  </a:lnTo>
                  <a:lnTo>
                    <a:pt x="13120" y="3955"/>
                  </a:lnTo>
                  <a:lnTo>
                    <a:pt x="13162" y="3997"/>
                  </a:lnTo>
                  <a:lnTo>
                    <a:pt x="13245" y="3997"/>
                  </a:lnTo>
                  <a:lnTo>
                    <a:pt x="13245" y="4060"/>
                  </a:lnTo>
                  <a:lnTo>
                    <a:pt x="13266" y="4123"/>
                  </a:lnTo>
                  <a:lnTo>
                    <a:pt x="13371" y="4186"/>
                  </a:lnTo>
                  <a:lnTo>
                    <a:pt x="13392" y="4206"/>
                  </a:lnTo>
                  <a:lnTo>
                    <a:pt x="13371" y="4227"/>
                  </a:lnTo>
                  <a:lnTo>
                    <a:pt x="13266" y="4227"/>
                  </a:lnTo>
                  <a:lnTo>
                    <a:pt x="13224" y="4206"/>
                  </a:lnTo>
                  <a:lnTo>
                    <a:pt x="13141" y="4206"/>
                  </a:lnTo>
                  <a:lnTo>
                    <a:pt x="13078" y="4165"/>
                  </a:lnTo>
                  <a:lnTo>
                    <a:pt x="13078" y="4081"/>
                  </a:lnTo>
                  <a:lnTo>
                    <a:pt x="13057" y="4018"/>
                  </a:lnTo>
                  <a:lnTo>
                    <a:pt x="12973" y="3997"/>
                  </a:lnTo>
                  <a:lnTo>
                    <a:pt x="12911" y="4018"/>
                  </a:lnTo>
                  <a:lnTo>
                    <a:pt x="12848" y="4018"/>
                  </a:lnTo>
                  <a:lnTo>
                    <a:pt x="12827" y="3976"/>
                  </a:lnTo>
                  <a:lnTo>
                    <a:pt x="12827" y="3872"/>
                  </a:lnTo>
                  <a:lnTo>
                    <a:pt x="12806" y="3851"/>
                  </a:lnTo>
                  <a:lnTo>
                    <a:pt x="12743" y="3893"/>
                  </a:lnTo>
                  <a:lnTo>
                    <a:pt x="12659" y="4060"/>
                  </a:lnTo>
                  <a:lnTo>
                    <a:pt x="12534" y="4102"/>
                  </a:lnTo>
                  <a:lnTo>
                    <a:pt x="12450" y="4102"/>
                  </a:lnTo>
                  <a:lnTo>
                    <a:pt x="12325" y="3997"/>
                  </a:lnTo>
                  <a:lnTo>
                    <a:pt x="12220" y="3997"/>
                  </a:lnTo>
                  <a:lnTo>
                    <a:pt x="12178" y="3914"/>
                  </a:lnTo>
                  <a:lnTo>
                    <a:pt x="12178" y="3809"/>
                  </a:lnTo>
                  <a:lnTo>
                    <a:pt x="12199" y="3683"/>
                  </a:lnTo>
                  <a:lnTo>
                    <a:pt x="12115" y="3495"/>
                  </a:lnTo>
                  <a:lnTo>
                    <a:pt x="12074" y="3453"/>
                  </a:lnTo>
                  <a:lnTo>
                    <a:pt x="12032" y="3328"/>
                  </a:lnTo>
                  <a:lnTo>
                    <a:pt x="12032" y="3244"/>
                  </a:lnTo>
                  <a:lnTo>
                    <a:pt x="12095" y="3181"/>
                  </a:lnTo>
                  <a:lnTo>
                    <a:pt x="12115" y="3139"/>
                  </a:lnTo>
                  <a:lnTo>
                    <a:pt x="12095" y="2867"/>
                  </a:lnTo>
                  <a:lnTo>
                    <a:pt x="12011" y="2742"/>
                  </a:lnTo>
                  <a:lnTo>
                    <a:pt x="11906" y="2595"/>
                  </a:lnTo>
                  <a:lnTo>
                    <a:pt x="11906" y="2491"/>
                  </a:lnTo>
                  <a:lnTo>
                    <a:pt x="11802" y="2240"/>
                  </a:lnTo>
                  <a:lnTo>
                    <a:pt x="11760" y="2135"/>
                  </a:lnTo>
                  <a:lnTo>
                    <a:pt x="11676" y="2093"/>
                  </a:lnTo>
                  <a:lnTo>
                    <a:pt x="11655" y="2009"/>
                  </a:lnTo>
                  <a:lnTo>
                    <a:pt x="11571" y="1989"/>
                  </a:lnTo>
                  <a:lnTo>
                    <a:pt x="11467" y="1968"/>
                  </a:lnTo>
                  <a:lnTo>
                    <a:pt x="11383" y="1905"/>
                  </a:lnTo>
                  <a:lnTo>
                    <a:pt x="11279" y="1926"/>
                  </a:lnTo>
                  <a:lnTo>
                    <a:pt x="11237" y="1989"/>
                  </a:lnTo>
                  <a:lnTo>
                    <a:pt x="11237" y="2114"/>
                  </a:lnTo>
                  <a:lnTo>
                    <a:pt x="11195" y="2177"/>
                  </a:lnTo>
                  <a:lnTo>
                    <a:pt x="11237" y="2240"/>
                  </a:lnTo>
                  <a:lnTo>
                    <a:pt x="11195" y="2323"/>
                  </a:lnTo>
                  <a:lnTo>
                    <a:pt x="11132" y="2533"/>
                  </a:lnTo>
                  <a:lnTo>
                    <a:pt x="11132" y="2658"/>
                  </a:lnTo>
                  <a:lnTo>
                    <a:pt x="11153" y="2825"/>
                  </a:lnTo>
                  <a:lnTo>
                    <a:pt x="11195" y="2867"/>
                  </a:lnTo>
                  <a:lnTo>
                    <a:pt x="11174" y="3035"/>
                  </a:lnTo>
                  <a:lnTo>
                    <a:pt x="11132" y="3181"/>
                  </a:lnTo>
                  <a:lnTo>
                    <a:pt x="11153" y="3286"/>
                  </a:lnTo>
                  <a:lnTo>
                    <a:pt x="11153" y="3495"/>
                  </a:lnTo>
                  <a:lnTo>
                    <a:pt x="11090" y="3537"/>
                  </a:lnTo>
                  <a:lnTo>
                    <a:pt x="11048" y="3474"/>
                  </a:lnTo>
                  <a:lnTo>
                    <a:pt x="10986" y="3453"/>
                  </a:lnTo>
                  <a:lnTo>
                    <a:pt x="10944" y="3495"/>
                  </a:lnTo>
                  <a:lnTo>
                    <a:pt x="10860" y="3474"/>
                  </a:lnTo>
                  <a:lnTo>
                    <a:pt x="10839" y="3453"/>
                  </a:lnTo>
                  <a:lnTo>
                    <a:pt x="10755" y="3432"/>
                  </a:lnTo>
                  <a:lnTo>
                    <a:pt x="10630" y="3390"/>
                  </a:lnTo>
                  <a:lnTo>
                    <a:pt x="10546" y="3328"/>
                  </a:lnTo>
                  <a:lnTo>
                    <a:pt x="10504" y="3328"/>
                  </a:lnTo>
                  <a:lnTo>
                    <a:pt x="10462" y="3349"/>
                  </a:lnTo>
                  <a:lnTo>
                    <a:pt x="10504" y="3432"/>
                  </a:lnTo>
                  <a:lnTo>
                    <a:pt x="10567" y="3495"/>
                  </a:lnTo>
                  <a:lnTo>
                    <a:pt x="10567" y="3558"/>
                  </a:lnTo>
                  <a:lnTo>
                    <a:pt x="10546" y="3600"/>
                  </a:lnTo>
                  <a:lnTo>
                    <a:pt x="10525" y="3662"/>
                  </a:lnTo>
                  <a:lnTo>
                    <a:pt x="10462" y="3662"/>
                  </a:lnTo>
                  <a:lnTo>
                    <a:pt x="10442" y="3641"/>
                  </a:lnTo>
                  <a:lnTo>
                    <a:pt x="10358" y="3641"/>
                  </a:lnTo>
                  <a:lnTo>
                    <a:pt x="10316" y="3579"/>
                  </a:lnTo>
                  <a:lnTo>
                    <a:pt x="10316" y="3432"/>
                  </a:lnTo>
                  <a:lnTo>
                    <a:pt x="10232" y="3286"/>
                  </a:lnTo>
                  <a:lnTo>
                    <a:pt x="10211" y="3160"/>
                  </a:lnTo>
                  <a:lnTo>
                    <a:pt x="10190" y="3056"/>
                  </a:lnTo>
                  <a:lnTo>
                    <a:pt x="10107" y="2972"/>
                  </a:lnTo>
                  <a:lnTo>
                    <a:pt x="10107" y="2909"/>
                  </a:lnTo>
                  <a:lnTo>
                    <a:pt x="10044" y="2825"/>
                  </a:lnTo>
                  <a:lnTo>
                    <a:pt x="9981" y="2909"/>
                  </a:lnTo>
                  <a:lnTo>
                    <a:pt x="10023" y="2993"/>
                  </a:lnTo>
                  <a:lnTo>
                    <a:pt x="9981" y="3035"/>
                  </a:lnTo>
                  <a:lnTo>
                    <a:pt x="9981" y="3118"/>
                  </a:lnTo>
                  <a:lnTo>
                    <a:pt x="9939" y="3202"/>
                  </a:lnTo>
                  <a:lnTo>
                    <a:pt x="9898" y="3244"/>
                  </a:lnTo>
                  <a:lnTo>
                    <a:pt x="9814" y="3265"/>
                  </a:lnTo>
                  <a:lnTo>
                    <a:pt x="9772" y="3369"/>
                  </a:lnTo>
                  <a:lnTo>
                    <a:pt x="9667" y="3537"/>
                  </a:lnTo>
                  <a:lnTo>
                    <a:pt x="9584" y="3621"/>
                  </a:lnTo>
                  <a:lnTo>
                    <a:pt x="9584" y="3662"/>
                  </a:lnTo>
                  <a:lnTo>
                    <a:pt x="9521" y="3725"/>
                  </a:lnTo>
                  <a:lnTo>
                    <a:pt x="9458" y="3851"/>
                  </a:lnTo>
                  <a:lnTo>
                    <a:pt x="9395" y="3851"/>
                  </a:lnTo>
                  <a:lnTo>
                    <a:pt x="9374" y="3788"/>
                  </a:lnTo>
                  <a:lnTo>
                    <a:pt x="9395" y="3683"/>
                  </a:lnTo>
                  <a:lnTo>
                    <a:pt x="9479" y="3579"/>
                  </a:lnTo>
                  <a:lnTo>
                    <a:pt x="9500" y="3474"/>
                  </a:lnTo>
                  <a:lnTo>
                    <a:pt x="9563" y="3432"/>
                  </a:lnTo>
                  <a:lnTo>
                    <a:pt x="9667" y="3369"/>
                  </a:lnTo>
                  <a:lnTo>
                    <a:pt x="9709" y="3244"/>
                  </a:lnTo>
                  <a:lnTo>
                    <a:pt x="9793" y="3160"/>
                  </a:lnTo>
                  <a:lnTo>
                    <a:pt x="9814" y="3077"/>
                  </a:lnTo>
                  <a:lnTo>
                    <a:pt x="9814" y="3035"/>
                  </a:lnTo>
                  <a:lnTo>
                    <a:pt x="9772" y="2993"/>
                  </a:lnTo>
                  <a:lnTo>
                    <a:pt x="9793" y="2930"/>
                  </a:lnTo>
                  <a:lnTo>
                    <a:pt x="9877" y="2909"/>
                  </a:lnTo>
                  <a:lnTo>
                    <a:pt x="9898" y="2825"/>
                  </a:lnTo>
                  <a:lnTo>
                    <a:pt x="9898" y="2742"/>
                  </a:lnTo>
                  <a:lnTo>
                    <a:pt x="9939" y="2637"/>
                  </a:lnTo>
                  <a:lnTo>
                    <a:pt x="10023" y="2470"/>
                  </a:lnTo>
                  <a:lnTo>
                    <a:pt x="10023" y="2365"/>
                  </a:lnTo>
                  <a:lnTo>
                    <a:pt x="10086" y="2198"/>
                  </a:lnTo>
                  <a:lnTo>
                    <a:pt x="10107" y="1947"/>
                  </a:lnTo>
                  <a:lnTo>
                    <a:pt x="10086" y="1863"/>
                  </a:lnTo>
                  <a:lnTo>
                    <a:pt x="9918" y="1842"/>
                  </a:lnTo>
                  <a:lnTo>
                    <a:pt x="9814" y="1863"/>
                  </a:lnTo>
                  <a:lnTo>
                    <a:pt x="9709" y="1947"/>
                  </a:lnTo>
                  <a:lnTo>
                    <a:pt x="9605" y="1884"/>
                  </a:lnTo>
                  <a:lnTo>
                    <a:pt x="9521" y="1863"/>
                  </a:lnTo>
                  <a:lnTo>
                    <a:pt x="9479" y="1884"/>
                  </a:lnTo>
                  <a:lnTo>
                    <a:pt x="9500" y="1968"/>
                  </a:lnTo>
                  <a:lnTo>
                    <a:pt x="9584" y="2051"/>
                  </a:lnTo>
                  <a:lnTo>
                    <a:pt x="9584" y="2198"/>
                  </a:lnTo>
                  <a:lnTo>
                    <a:pt x="9563" y="2281"/>
                  </a:lnTo>
                  <a:lnTo>
                    <a:pt x="9500" y="2219"/>
                  </a:lnTo>
                  <a:lnTo>
                    <a:pt x="9479" y="2093"/>
                  </a:lnTo>
                  <a:lnTo>
                    <a:pt x="9395" y="2009"/>
                  </a:lnTo>
                  <a:lnTo>
                    <a:pt x="9312" y="1989"/>
                  </a:lnTo>
                  <a:lnTo>
                    <a:pt x="9165" y="2114"/>
                  </a:lnTo>
                  <a:lnTo>
                    <a:pt x="9165" y="2219"/>
                  </a:lnTo>
                  <a:lnTo>
                    <a:pt x="9207" y="2302"/>
                  </a:lnTo>
                  <a:lnTo>
                    <a:pt x="9165" y="2386"/>
                  </a:lnTo>
                  <a:lnTo>
                    <a:pt x="9061" y="2386"/>
                  </a:lnTo>
                  <a:lnTo>
                    <a:pt x="9061" y="2323"/>
                  </a:lnTo>
                  <a:lnTo>
                    <a:pt x="9061" y="2219"/>
                  </a:lnTo>
                  <a:lnTo>
                    <a:pt x="9040" y="2114"/>
                  </a:lnTo>
                  <a:lnTo>
                    <a:pt x="8956" y="2072"/>
                  </a:lnTo>
                  <a:lnTo>
                    <a:pt x="8747" y="2072"/>
                  </a:lnTo>
                  <a:lnTo>
                    <a:pt x="8538" y="2156"/>
                  </a:lnTo>
                  <a:lnTo>
                    <a:pt x="8307" y="2156"/>
                  </a:lnTo>
                  <a:lnTo>
                    <a:pt x="8140" y="2093"/>
                  </a:lnTo>
                  <a:lnTo>
                    <a:pt x="8056" y="2093"/>
                  </a:lnTo>
                  <a:lnTo>
                    <a:pt x="7994" y="2114"/>
                  </a:lnTo>
                  <a:lnTo>
                    <a:pt x="7910" y="2093"/>
                  </a:lnTo>
                  <a:lnTo>
                    <a:pt x="7805" y="2093"/>
                  </a:lnTo>
                  <a:lnTo>
                    <a:pt x="7701" y="2177"/>
                  </a:lnTo>
                  <a:lnTo>
                    <a:pt x="7680" y="2219"/>
                  </a:lnTo>
                  <a:lnTo>
                    <a:pt x="7722" y="2302"/>
                  </a:lnTo>
                  <a:lnTo>
                    <a:pt x="7722" y="2386"/>
                  </a:lnTo>
                  <a:lnTo>
                    <a:pt x="7784" y="2491"/>
                  </a:lnTo>
                  <a:lnTo>
                    <a:pt x="7805" y="2533"/>
                  </a:lnTo>
                  <a:lnTo>
                    <a:pt x="7784" y="2616"/>
                  </a:lnTo>
                  <a:lnTo>
                    <a:pt x="7722" y="2784"/>
                  </a:lnTo>
                  <a:lnTo>
                    <a:pt x="7742" y="2930"/>
                  </a:lnTo>
                  <a:lnTo>
                    <a:pt x="7889" y="3118"/>
                  </a:lnTo>
                  <a:lnTo>
                    <a:pt x="7889" y="3223"/>
                  </a:lnTo>
                  <a:lnTo>
                    <a:pt x="7910" y="3432"/>
                  </a:lnTo>
                  <a:lnTo>
                    <a:pt x="7889" y="3453"/>
                  </a:lnTo>
                  <a:lnTo>
                    <a:pt x="7826" y="3411"/>
                  </a:lnTo>
                  <a:lnTo>
                    <a:pt x="7784" y="3307"/>
                  </a:lnTo>
                  <a:lnTo>
                    <a:pt x="7638" y="3160"/>
                  </a:lnTo>
                  <a:lnTo>
                    <a:pt x="7596" y="3118"/>
                  </a:lnTo>
                  <a:lnTo>
                    <a:pt x="7596" y="2909"/>
                  </a:lnTo>
                  <a:lnTo>
                    <a:pt x="7617" y="2700"/>
                  </a:lnTo>
                  <a:lnTo>
                    <a:pt x="7617" y="2595"/>
                  </a:lnTo>
                  <a:lnTo>
                    <a:pt x="7512" y="2428"/>
                  </a:lnTo>
                  <a:lnTo>
                    <a:pt x="7512" y="2323"/>
                  </a:lnTo>
                  <a:lnTo>
                    <a:pt x="7491" y="2281"/>
                  </a:lnTo>
                  <a:lnTo>
                    <a:pt x="7429" y="2261"/>
                  </a:lnTo>
                  <a:lnTo>
                    <a:pt x="7303" y="2302"/>
                  </a:lnTo>
                  <a:lnTo>
                    <a:pt x="7177" y="2386"/>
                  </a:lnTo>
                  <a:lnTo>
                    <a:pt x="7010" y="2407"/>
                  </a:lnTo>
                  <a:lnTo>
                    <a:pt x="6947" y="2470"/>
                  </a:lnTo>
                  <a:lnTo>
                    <a:pt x="6905" y="2595"/>
                  </a:lnTo>
                  <a:lnTo>
                    <a:pt x="6947" y="2700"/>
                  </a:lnTo>
                  <a:lnTo>
                    <a:pt x="6905" y="2825"/>
                  </a:lnTo>
                  <a:lnTo>
                    <a:pt x="6843" y="2930"/>
                  </a:lnTo>
                  <a:lnTo>
                    <a:pt x="6801" y="2993"/>
                  </a:lnTo>
                  <a:lnTo>
                    <a:pt x="6843" y="3035"/>
                  </a:lnTo>
                  <a:lnTo>
                    <a:pt x="6885" y="3035"/>
                  </a:lnTo>
                  <a:lnTo>
                    <a:pt x="6947" y="3056"/>
                  </a:lnTo>
                  <a:lnTo>
                    <a:pt x="6947" y="3202"/>
                  </a:lnTo>
                  <a:lnTo>
                    <a:pt x="6885" y="3307"/>
                  </a:lnTo>
                  <a:lnTo>
                    <a:pt x="6738" y="3411"/>
                  </a:lnTo>
                  <a:lnTo>
                    <a:pt x="6633" y="3411"/>
                  </a:lnTo>
                  <a:lnTo>
                    <a:pt x="6592" y="3453"/>
                  </a:lnTo>
                  <a:lnTo>
                    <a:pt x="6571" y="3558"/>
                  </a:lnTo>
                  <a:lnTo>
                    <a:pt x="6529" y="3621"/>
                  </a:lnTo>
                  <a:lnTo>
                    <a:pt x="6487" y="3683"/>
                  </a:lnTo>
                  <a:lnTo>
                    <a:pt x="6529" y="3767"/>
                  </a:lnTo>
                  <a:lnTo>
                    <a:pt x="6487" y="3830"/>
                  </a:lnTo>
                  <a:lnTo>
                    <a:pt x="6424" y="3830"/>
                  </a:lnTo>
                  <a:lnTo>
                    <a:pt x="6382" y="3851"/>
                  </a:lnTo>
                  <a:lnTo>
                    <a:pt x="6236" y="3872"/>
                  </a:lnTo>
                  <a:lnTo>
                    <a:pt x="6131" y="3830"/>
                  </a:lnTo>
                  <a:lnTo>
                    <a:pt x="6089" y="3767"/>
                  </a:lnTo>
                  <a:lnTo>
                    <a:pt x="6089" y="3683"/>
                  </a:lnTo>
                  <a:lnTo>
                    <a:pt x="6048" y="3662"/>
                  </a:lnTo>
                  <a:lnTo>
                    <a:pt x="5985" y="3662"/>
                  </a:lnTo>
                  <a:lnTo>
                    <a:pt x="5964" y="3621"/>
                  </a:lnTo>
                  <a:lnTo>
                    <a:pt x="5943" y="3537"/>
                  </a:lnTo>
                  <a:lnTo>
                    <a:pt x="5838" y="3537"/>
                  </a:lnTo>
                  <a:lnTo>
                    <a:pt x="5797" y="3579"/>
                  </a:lnTo>
                  <a:lnTo>
                    <a:pt x="5755" y="3641"/>
                  </a:lnTo>
                  <a:lnTo>
                    <a:pt x="5671" y="3641"/>
                  </a:lnTo>
                  <a:lnTo>
                    <a:pt x="5629" y="3662"/>
                  </a:lnTo>
                  <a:lnTo>
                    <a:pt x="5629" y="3830"/>
                  </a:lnTo>
                  <a:lnTo>
                    <a:pt x="5608" y="3893"/>
                  </a:lnTo>
                  <a:lnTo>
                    <a:pt x="5608" y="3997"/>
                  </a:lnTo>
                  <a:lnTo>
                    <a:pt x="5650" y="4165"/>
                  </a:lnTo>
                  <a:lnTo>
                    <a:pt x="5629" y="4353"/>
                  </a:lnTo>
                  <a:lnTo>
                    <a:pt x="5566" y="4416"/>
                  </a:lnTo>
                  <a:lnTo>
                    <a:pt x="5525" y="4416"/>
                  </a:lnTo>
                  <a:lnTo>
                    <a:pt x="5545" y="4206"/>
                  </a:lnTo>
                  <a:lnTo>
                    <a:pt x="5545" y="4060"/>
                  </a:lnTo>
                  <a:lnTo>
                    <a:pt x="5525" y="3976"/>
                  </a:lnTo>
                  <a:lnTo>
                    <a:pt x="5525" y="3767"/>
                  </a:lnTo>
                  <a:lnTo>
                    <a:pt x="5504" y="3662"/>
                  </a:lnTo>
                  <a:lnTo>
                    <a:pt x="5462" y="3641"/>
                  </a:lnTo>
                  <a:lnTo>
                    <a:pt x="5420" y="3662"/>
                  </a:lnTo>
                  <a:lnTo>
                    <a:pt x="5336" y="3662"/>
                  </a:lnTo>
                  <a:lnTo>
                    <a:pt x="5253" y="3767"/>
                  </a:lnTo>
                  <a:lnTo>
                    <a:pt x="5190" y="3788"/>
                  </a:lnTo>
                  <a:lnTo>
                    <a:pt x="5085" y="3872"/>
                  </a:lnTo>
                  <a:lnTo>
                    <a:pt x="5043" y="3955"/>
                  </a:lnTo>
                  <a:lnTo>
                    <a:pt x="5043" y="4039"/>
                  </a:lnTo>
                  <a:lnTo>
                    <a:pt x="4918" y="4186"/>
                  </a:lnTo>
                  <a:lnTo>
                    <a:pt x="4876" y="4206"/>
                  </a:lnTo>
                  <a:lnTo>
                    <a:pt x="4834" y="4165"/>
                  </a:lnTo>
                  <a:lnTo>
                    <a:pt x="4729" y="4165"/>
                  </a:lnTo>
                  <a:lnTo>
                    <a:pt x="4688" y="4186"/>
                  </a:lnTo>
                  <a:lnTo>
                    <a:pt x="4688" y="4248"/>
                  </a:lnTo>
                  <a:lnTo>
                    <a:pt x="4771" y="4269"/>
                  </a:lnTo>
                  <a:lnTo>
                    <a:pt x="4792" y="4290"/>
                  </a:lnTo>
                  <a:lnTo>
                    <a:pt x="4709" y="4311"/>
                  </a:lnTo>
                  <a:lnTo>
                    <a:pt x="4562" y="4311"/>
                  </a:lnTo>
                  <a:lnTo>
                    <a:pt x="4478" y="4353"/>
                  </a:lnTo>
                  <a:lnTo>
                    <a:pt x="4416" y="4416"/>
                  </a:lnTo>
                  <a:lnTo>
                    <a:pt x="4248" y="4478"/>
                  </a:lnTo>
                  <a:lnTo>
                    <a:pt x="4248" y="4520"/>
                  </a:lnTo>
                  <a:lnTo>
                    <a:pt x="4185" y="4583"/>
                  </a:lnTo>
                  <a:lnTo>
                    <a:pt x="4081" y="4625"/>
                  </a:lnTo>
                  <a:lnTo>
                    <a:pt x="3997" y="4625"/>
                  </a:lnTo>
                  <a:lnTo>
                    <a:pt x="3976" y="4688"/>
                  </a:lnTo>
                  <a:lnTo>
                    <a:pt x="3976" y="4771"/>
                  </a:lnTo>
                  <a:lnTo>
                    <a:pt x="4039" y="4813"/>
                  </a:lnTo>
                  <a:lnTo>
                    <a:pt x="3997" y="4876"/>
                  </a:lnTo>
                  <a:lnTo>
                    <a:pt x="3955" y="4897"/>
                  </a:lnTo>
                  <a:lnTo>
                    <a:pt x="3892" y="4939"/>
                  </a:lnTo>
                  <a:lnTo>
                    <a:pt x="3851" y="5022"/>
                  </a:lnTo>
                  <a:lnTo>
                    <a:pt x="3767" y="5043"/>
                  </a:lnTo>
                  <a:lnTo>
                    <a:pt x="3746" y="5127"/>
                  </a:lnTo>
                  <a:lnTo>
                    <a:pt x="3746" y="5169"/>
                  </a:lnTo>
                  <a:lnTo>
                    <a:pt x="3767" y="5211"/>
                  </a:lnTo>
                  <a:lnTo>
                    <a:pt x="3767" y="5294"/>
                  </a:lnTo>
                  <a:lnTo>
                    <a:pt x="3767" y="5336"/>
                  </a:lnTo>
                  <a:lnTo>
                    <a:pt x="3830" y="5357"/>
                  </a:lnTo>
                  <a:lnTo>
                    <a:pt x="3892" y="5357"/>
                  </a:lnTo>
                  <a:lnTo>
                    <a:pt x="3976" y="5420"/>
                  </a:lnTo>
                  <a:lnTo>
                    <a:pt x="4039" y="5420"/>
                  </a:lnTo>
                  <a:lnTo>
                    <a:pt x="4081" y="5357"/>
                  </a:lnTo>
                  <a:lnTo>
                    <a:pt x="4144" y="5357"/>
                  </a:lnTo>
                  <a:lnTo>
                    <a:pt x="4248" y="5441"/>
                  </a:lnTo>
                  <a:lnTo>
                    <a:pt x="4269" y="5525"/>
                  </a:lnTo>
                  <a:lnTo>
                    <a:pt x="4353" y="5525"/>
                  </a:lnTo>
                  <a:lnTo>
                    <a:pt x="4457" y="5441"/>
                  </a:lnTo>
                  <a:lnTo>
                    <a:pt x="4499" y="5441"/>
                  </a:lnTo>
                  <a:lnTo>
                    <a:pt x="4604" y="5462"/>
                  </a:lnTo>
                  <a:lnTo>
                    <a:pt x="4792" y="5462"/>
                  </a:lnTo>
                  <a:lnTo>
                    <a:pt x="4834" y="5441"/>
                  </a:lnTo>
                  <a:lnTo>
                    <a:pt x="4834" y="5336"/>
                  </a:lnTo>
                  <a:lnTo>
                    <a:pt x="4918" y="5253"/>
                  </a:lnTo>
                  <a:lnTo>
                    <a:pt x="4939" y="5253"/>
                  </a:lnTo>
                  <a:lnTo>
                    <a:pt x="4939" y="5357"/>
                  </a:lnTo>
                  <a:lnTo>
                    <a:pt x="4981" y="5378"/>
                  </a:lnTo>
                  <a:lnTo>
                    <a:pt x="4939" y="5441"/>
                  </a:lnTo>
                  <a:lnTo>
                    <a:pt x="4813" y="5483"/>
                  </a:lnTo>
                  <a:lnTo>
                    <a:pt x="4709" y="5566"/>
                  </a:lnTo>
                  <a:lnTo>
                    <a:pt x="4562" y="5546"/>
                  </a:lnTo>
                  <a:lnTo>
                    <a:pt x="4457" y="5566"/>
                  </a:lnTo>
                  <a:lnTo>
                    <a:pt x="4416" y="5629"/>
                  </a:lnTo>
                  <a:lnTo>
                    <a:pt x="4416" y="5671"/>
                  </a:lnTo>
                  <a:lnTo>
                    <a:pt x="4520" y="5755"/>
                  </a:lnTo>
                  <a:lnTo>
                    <a:pt x="4667" y="5755"/>
                  </a:lnTo>
                  <a:lnTo>
                    <a:pt x="4688" y="5776"/>
                  </a:lnTo>
                  <a:lnTo>
                    <a:pt x="4667" y="5859"/>
                  </a:lnTo>
                  <a:lnTo>
                    <a:pt x="4520" y="5943"/>
                  </a:lnTo>
                  <a:lnTo>
                    <a:pt x="4290" y="5943"/>
                  </a:lnTo>
                  <a:lnTo>
                    <a:pt x="4206" y="6048"/>
                  </a:lnTo>
                  <a:lnTo>
                    <a:pt x="4206" y="6152"/>
                  </a:lnTo>
                  <a:lnTo>
                    <a:pt x="4290" y="6194"/>
                  </a:lnTo>
                  <a:lnTo>
                    <a:pt x="4269" y="6299"/>
                  </a:lnTo>
                  <a:lnTo>
                    <a:pt x="4185" y="6320"/>
                  </a:lnTo>
                  <a:lnTo>
                    <a:pt x="4081" y="6487"/>
                  </a:lnTo>
                  <a:lnTo>
                    <a:pt x="4039" y="6571"/>
                  </a:lnTo>
                  <a:lnTo>
                    <a:pt x="3892" y="6613"/>
                  </a:lnTo>
                  <a:lnTo>
                    <a:pt x="3788" y="6738"/>
                  </a:lnTo>
                  <a:lnTo>
                    <a:pt x="3725" y="6843"/>
                  </a:lnTo>
                  <a:lnTo>
                    <a:pt x="3620" y="6947"/>
                  </a:lnTo>
                  <a:lnTo>
                    <a:pt x="3620" y="7010"/>
                  </a:lnTo>
                  <a:lnTo>
                    <a:pt x="3537" y="7031"/>
                  </a:lnTo>
                  <a:lnTo>
                    <a:pt x="3453" y="7031"/>
                  </a:lnTo>
                  <a:lnTo>
                    <a:pt x="3348" y="6947"/>
                  </a:lnTo>
                  <a:lnTo>
                    <a:pt x="3307" y="6906"/>
                  </a:lnTo>
                  <a:lnTo>
                    <a:pt x="3202" y="6885"/>
                  </a:lnTo>
                  <a:lnTo>
                    <a:pt x="3139" y="6822"/>
                  </a:lnTo>
                  <a:lnTo>
                    <a:pt x="3014" y="6801"/>
                  </a:lnTo>
                  <a:lnTo>
                    <a:pt x="2888" y="6822"/>
                  </a:lnTo>
                  <a:lnTo>
                    <a:pt x="2784" y="6885"/>
                  </a:lnTo>
                  <a:lnTo>
                    <a:pt x="2679" y="6843"/>
                  </a:lnTo>
                  <a:lnTo>
                    <a:pt x="2616" y="6822"/>
                  </a:lnTo>
                  <a:lnTo>
                    <a:pt x="2512" y="6843"/>
                  </a:lnTo>
                  <a:lnTo>
                    <a:pt x="2344" y="6843"/>
                  </a:lnTo>
                  <a:lnTo>
                    <a:pt x="2177" y="6927"/>
                  </a:lnTo>
                  <a:lnTo>
                    <a:pt x="2156" y="7010"/>
                  </a:lnTo>
                  <a:lnTo>
                    <a:pt x="2198" y="7052"/>
                  </a:lnTo>
                  <a:lnTo>
                    <a:pt x="2177" y="7115"/>
                  </a:lnTo>
                  <a:lnTo>
                    <a:pt x="2156" y="7052"/>
                  </a:lnTo>
                  <a:lnTo>
                    <a:pt x="2072" y="7052"/>
                  </a:lnTo>
                  <a:lnTo>
                    <a:pt x="1654" y="7157"/>
                  </a:lnTo>
                  <a:lnTo>
                    <a:pt x="1549" y="7157"/>
                  </a:lnTo>
                  <a:lnTo>
                    <a:pt x="1486" y="7199"/>
                  </a:lnTo>
                  <a:lnTo>
                    <a:pt x="1465" y="7199"/>
                  </a:lnTo>
                  <a:lnTo>
                    <a:pt x="1382" y="7157"/>
                  </a:lnTo>
                  <a:lnTo>
                    <a:pt x="1319" y="7219"/>
                  </a:lnTo>
                  <a:lnTo>
                    <a:pt x="1277" y="7261"/>
                  </a:lnTo>
                  <a:lnTo>
                    <a:pt x="1214" y="7303"/>
                  </a:lnTo>
                  <a:lnTo>
                    <a:pt x="1172" y="7261"/>
                  </a:lnTo>
                  <a:lnTo>
                    <a:pt x="1172" y="7240"/>
                  </a:lnTo>
                  <a:lnTo>
                    <a:pt x="1110" y="7219"/>
                  </a:lnTo>
                  <a:lnTo>
                    <a:pt x="1026" y="7219"/>
                  </a:lnTo>
                  <a:lnTo>
                    <a:pt x="942" y="7261"/>
                  </a:lnTo>
                  <a:lnTo>
                    <a:pt x="859" y="7261"/>
                  </a:lnTo>
                  <a:lnTo>
                    <a:pt x="817" y="7240"/>
                  </a:lnTo>
                  <a:lnTo>
                    <a:pt x="733" y="7240"/>
                  </a:lnTo>
                  <a:lnTo>
                    <a:pt x="691" y="7303"/>
                  </a:lnTo>
                  <a:lnTo>
                    <a:pt x="607" y="7324"/>
                  </a:lnTo>
                  <a:lnTo>
                    <a:pt x="607" y="7366"/>
                  </a:lnTo>
                  <a:lnTo>
                    <a:pt x="607" y="7429"/>
                  </a:lnTo>
                  <a:lnTo>
                    <a:pt x="419" y="7512"/>
                  </a:lnTo>
                  <a:lnTo>
                    <a:pt x="315" y="7512"/>
                  </a:lnTo>
                  <a:lnTo>
                    <a:pt x="294" y="7554"/>
                  </a:lnTo>
                  <a:lnTo>
                    <a:pt x="335" y="7638"/>
                  </a:lnTo>
                  <a:lnTo>
                    <a:pt x="419" y="7638"/>
                  </a:lnTo>
                  <a:lnTo>
                    <a:pt x="482" y="7659"/>
                  </a:lnTo>
                  <a:lnTo>
                    <a:pt x="482" y="7722"/>
                  </a:lnTo>
                  <a:lnTo>
                    <a:pt x="398" y="7722"/>
                  </a:lnTo>
                  <a:lnTo>
                    <a:pt x="377" y="7680"/>
                  </a:lnTo>
                  <a:lnTo>
                    <a:pt x="335" y="7722"/>
                  </a:lnTo>
                  <a:lnTo>
                    <a:pt x="294" y="7784"/>
                  </a:lnTo>
                  <a:lnTo>
                    <a:pt x="189" y="7847"/>
                  </a:lnTo>
                  <a:lnTo>
                    <a:pt x="105" y="7868"/>
                  </a:lnTo>
                  <a:lnTo>
                    <a:pt x="168" y="7931"/>
                  </a:lnTo>
                  <a:lnTo>
                    <a:pt x="273" y="7973"/>
                  </a:lnTo>
                  <a:lnTo>
                    <a:pt x="315" y="8035"/>
                  </a:lnTo>
                  <a:lnTo>
                    <a:pt x="419" y="8266"/>
                  </a:lnTo>
                  <a:lnTo>
                    <a:pt x="482" y="8307"/>
                  </a:lnTo>
                  <a:lnTo>
                    <a:pt x="587" y="8307"/>
                  </a:lnTo>
                  <a:lnTo>
                    <a:pt x="628" y="8349"/>
                  </a:lnTo>
                  <a:lnTo>
                    <a:pt x="649" y="8391"/>
                  </a:lnTo>
                  <a:lnTo>
                    <a:pt x="607" y="8454"/>
                  </a:lnTo>
                  <a:lnTo>
                    <a:pt x="545" y="8496"/>
                  </a:lnTo>
                  <a:lnTo>
                    <a:pt x="524" y="8559"/>
                  </a:lnTo>
                  <a:lnTo>
                    <a:pt x="587" y="8621"/>
                  </a:lnTo>
                  <a:lnTo>
                    <a:pt x="691" y="8663"/>
                  </a:lnTo>
                  <a:lnTo>
                    <a:pt x="817" y="8621"/>
                  </a:lnTo>
                  <a:lnTo>
                    <a:pt x="921" y="8559"/>
                  </a:lnTo>
                  <a:lnTo>
                    <a:pt x="963" y="8496"/>
                  </a:lnTo>
                  <a:lnTo>
                    <a:pt x="1005" y="8475"/>
                  </a:lnTo>
                  <a:lnTo>
                    <a:pt x="1047" y="8496"/>
                  </a:lnTo>
                  <a:lnTo>
                    <a:pt x="1068" y="8559"/>
                  </a:lnTo>
                  <a:lnTo>
                    <a:pt x="1005" y="8684"/>
                  </a:lnTo>
                  <a:lnTo>
                    <a:pt x="900" y="8726"/>
                  </a:lnTo>
                  <a:lnTo>
                    <a:pt x="796" y="8768"/>
                  </a:lnTo>
                  <a:lnTo>
                    <a:pt x="754" y="8810"/>
                  </a:lnTo>
                  <a:lnTo>
                    <a:pt x="796" y="8893"/>
                  </a:lnTo>
                  <a:lnTo>
                    <a:pt x="900" y="8914"/>
                  </a:lnTo>
                  <a:lnTo>
                    <a:pt x="963" y="8872"/>
                  </a:lnTo>
                  <a:lnTo>
                    <a:pt x="1110" y="8810"/>
                  </a:lnTo>
                  <a:lnTo>
                    <a:pt x="1151" y="8831"/>
                  </a:lnTo>
                  <a:lnTo>
                    <a:pt x="1151" y="8872"/>
                  </a:lnTo>
                  <a:lnTo>
                    <a:pt x="963" y="8935"/>
                  </a:lnTo>
                  <a:lnTo>
                    <a:pt x="838" y="8998"/>
                  </a:lnTo>
                  <a:lnTo>
                    <a:pt x="817" y="9040"/>
                  </a:lnTo>
                  <a:lnTo>
                    <a:pt x="1005" y="9228"/>
                  </a:lnTo>
                  <a:lnTo>
                    <a:pt x="1131" y="9291"/>
                  </a:lnTo>
                  <a:lnTo>
                    <a:pt x="1277" y="9291"/>
                  </a:lnTo>
                  <a:lnTo>
                    <a:pt x="1340" y="9228"/>
                  </a:lnTo>
                  <a:lnTo>
                    <a:pt x="1361" y="9103"/>
                  </a:lnTo>
                  <a:lnTo>
                    <a:pt x="1319" y="9040"/>
                  </a:lnTo>
                  <a:lnTo>
                    <a:pt x="1277" y="8998"/>
                  </a:lnTo>
                  <a:lnTo>
                    <a:pt x="1319" y="8977"/>
                  </a:lnTo>
                  <a:lnTo>
                    <a:pt x="1361" y="8977"/>
                  </a:lnTo>
                  <a:lnTo>
                    <a:pt x="1444" y="9082"/>
                  </a:lnTo>
                  <a:lnTo>
                    <a:pt x="1465" y="9103"/>
                  </a:lnTo>
                  <a:lnTo>
                    <a:pt x="1465" y="9144"/>
                  </a:lnTo>
                  <a:lnTo>
                    <a:pt x="1570" y="9207"/>
                  </a:lnTo>
                  <a:lnTo>
                    <a:pt x="1758" y="9228"/>
                  </a:lnTo>
                  <a:lnTo>
                    <a:pt x="1884" y="9228"/>
                  </a:lnTo>
                  <a:lnTo>
                    <a:pt x="1988" y="9144"/>
                  </a:lnTo>
                  <a:lnTo>
                    <a:pt x="2051" y="9123"/>
                  </a:lnTo>
                  <a:lnTo>
                    <a:pt x="2114" y="9144"/>
                  </a:lnTo>
                  <a:lnTo>
                    <a:pt x="2114" y="9228"/>
                  </a:lnTo>
                  <a:lnTo>
                    <a:pt x="2177" y="9291"/>
                  </a:lnTo>
                  <a:lnTo>
                    <a:pt x="2219" y="9291"/>
                  </a:lnTo>
                  <a:lnTo>
                    <a:pt x="2281" y="9312"/>
                  </a:lnTo>
                  <a:lnTo>
                    <a:pt x="2302" y="9458"/>
                  </a:lnTo>
                  <a:lnTo>
                    <a:pt x="2260" y="9458"/>
                  </a:lnTo>
                  <a:lnTo>
                    <a:pt x="2114" y="9542"/>
                  </a:lnTo>
                  <a:lnTo>
                    <a:pt x="2114" y="9626"/>
                  </a:lnTo>
                  <a:lnTo>
                    <a:pt x="2156" y="9667"/>
                  </a:lnTo>
                  <a:lnTo>
                    <a:pt x="2156" y="9730"/>
                  </a:lnTo>
                  <a:lnTo>
                    <a:pt x="2072" y="9667"/>
                  </a:lnTo>
                  <a:lnTo>
                    <a:pt x="2051" y="9647"/>
                  </a:lnTo>
                  <a:lnTo>
                    <a:pt x="1968" y="9626"/>
                  </a:lnTo>
                  <a:lnTo>
                    <a:pt x="1884" y="9542"/>
                  </a:lnTo>
                  <a:lnTo>
                    <a:pt x="1696" y="9458"/>
                  </a:lnTo>
                  <a:lnTo>
                    <a:pt x="1465" y="9458"/>
                  </a:lnTo>
                  <a:lnTo>
                    <a:pt x="1319" y="9437"/>
                  </a:lnTo>
                  <a:lnTo>
                    <a:pt x="1110" y="9500"/>
                  </a:lnTo>
                  <a:lnTo>
                    <a:pt x="1110" y="9542"/>
                  </a:lnTo>
                  <a:lnTo>
                    <a:pt x="1214" y="9626"/>
                  </a:lnTo>
                  <a:lnTo>
                    <a:pt x="1361" y="9647"/>
                  </a:lnTo>
                  <a:lnTo>
                    <a:pt x="1486" y="9667"/>
                  </a:lnTo>
                  <a:lnTo>
                    <a:pt x="1654" y="9772"/>
                  </a:lnTo>
                  <a:lnTo>
                    <a:pt x="1842" y="9856"/>
                  </a:lnTo>
                  <a:lnTo>
                    <a:pt x="1947" y="9856"/>
                  </a:lnTo>
                  <a:lnTo>
                    <a:pt x="2009" y="9877"/>
                  </a:lnTo>
                  <a:lnTo>
                    <a:pt x="1884" y="9940"/>
                  </a:lnTo>
                  <a:lnTo>
                    <a:pt x="1654" y="9940"/>
                  </a:lnTo>
                  <a:lnTo>
                    <a:pt x="1444" y="9814"/>
                  </a:lnTo>
                  <a:lnTo>
                    <a:pt x="1361" y="9751"/>
                  </a:lnTo>
                  <a:lnTo>
                    <a:pt x="1214" y="9751"/>
                  </a:lnTo>
                  <a:lnTo>
                    <a:pt x="1005" y="9647"/>
                  </a:lnTo>
                  <a:lnTo>
                    <a:pt x="796" y="9647"/>
                  </a:lnTo>
                  <a:lnTo>
                    <a:pt x="649" y="9563"/>
                  </a:lnTo>
                  <a:lnTo>
                    <a:pt x="482" y="9521"/>
                  </a:lnTo>
                  <a:lnTo>
                    <a:pt x="294" y="9605"/>
                  </a:lnTo>
                  <a:lnTo>
                    <a:pt x="294" y="9730"/>
                  </a:lnTo>
                  <a:lnTo>
                    <a:pt x="231" y="9667"/>
                  </a:lnTo>
                  <a:lnTo>
                    <a:pt x="168" y="9667"/>
                  </a:lnTo>
                  <a:lnTo>
                    <a:pt x="105" y="9730"/>
                  </a:lnTo>
                  <a:lnTo>
                    <a:pt x="63" y="9730"/>
                  </a:lnTo>
                  <a:lnTo>
                    <a:pt x="1" y="9814"/>
                  </a:lnTo>
                  <a:lnTo>
                    <a:pt x="1" y="9877"/>
                  </a:lnTo>
                  <a:lnTo>
                    <a:pt x="1" y="9960"/>
                  </a:lnTo>
                  <a:lnTo>
                    <a:pt x="63" y="9940"/>
                  </a:lnTo>
                  <a:lnTo>
                    <a:pt x="105" y="9940"/>
                  </a:lnTo>
                  <a:lnTo>
                    <a:pt x="147" y="9960"/>
                  </a:lnTo>
                  <a:lnTo>
                    <a:pt x="63" y="10023"/>
                  </a:lnTo>
                  <a:lnTo>
                    <a:pt x="22" y="10086"/>
                  </a:lnTo>
                  <a:lnTo>
                    <a:pt x="63" y="10191"/>
                  </a:lnTo>
                  <a:lnTo>
                    <a:pt x="189" y="10253"/>
                  </a:lnTo>
                  <a:lnTo>
                    <a:pt x="273" y="10170"/>
                  </a:lnTo>
                  <a:lnTo>
                    <a:pt x="315" y="10149"/>
                  </a:lnTo>
                  <a:lnTo>
                    <a:pt x="377" y="10149"/>
                  </a:lnTo>
                  <a:lnTo>
                    <a:pt x="440" y="10023"/>
                  </a:lnTo>
                  <a:lnTo>
                    <a:pt x="503" y="9981"/>
                  </a:lnTo>
                  <a:lnTo>
                    <a:pt x="587" y="9981"/>
                  </a:lnTo>
                  <a:lnTo>
                    <a:pt x="524" y="10044"/>
                  </a:lnTo>
                  <a:lnTo>
                    <a:pt x="482" y="10170"/>
                  </a:lnTo>
                  <a:lnTo>
                    <a:pt x="398" y="10232"/>
                  </a:lnTo>
                  <a:lnTo>
                    <a:pt x="315" y="10274"/>
                  </a:lnTo>
                  <a:lnTo>
                    <a:pt x="356" y="10442"/>
                  </a:lnTo>
                  <a:lnTo>
                    <a:pt x="503" y="10588"/>
                  </a:lnTo>
                  <a:lnTo>
                    <a:pt x="566" y="10546"/>
                  </a:lnTo>
                  <a:lnTo>
                    <a:pt x="607" y="10546"/>
                  </a:lnTo>
                  <a:lnTo>
                    <a:pt x="775" y="10609"/>
                  </a:lnTo>
                  <a:lnTo>
                    <a:pt x="879" y="10609"/>
                  </a:lnTo>
                  <a:lnTo>
                    <a:pt x="879" y="10672"/>
                  </a:lnTo>
                  <a:lnTo>
                    <a:pt x="817" y="10756"/>
                  </a:lnTo>
                  <a:lnTo>
                    <a:pt x="733" y="10797"/>
                  </a:lnTo>
                  <a:lnTo>
                    <a:pt x="712" y="10776"/>
                  </a:lnTo>
                  <a:lnTo>
                    <a:pt x="545" y="10776"/>
                  </a:lnTo>
                  <a:lnTo>
                    <a:pt x="482" y="10797"/>
                  </a:lnTo>
                  <a:lnTo>
                    <a:pt x="419" y="10881"/>
                  </a:lnTo>
                  <a:lnTo>
                    <a:pt x="273" y="10881"/>
                  </a:lnTo>
                  <a:lnTo>
                    <a:pt x="210" y="10923"/>
                  </a:lnTo>
                  <a:lnTo>
                    <a:pt x="210" y="11069"/>
                  </a:lnTo>
                  <a:lnTo>
                    <a:pt x="294" y="11174"/>
                  </a:lnTo>
                  <a:lnTo>
                    <a:pt x="335" y="11237"/>
                  </a:lnTo>
                  <a:lnTo>
                    <a:pt x="419" y="11425"/>
                  </a:lnTo>
                  <a:lnTo>
                    <a:pt x="545" y="11488"/>
                  </a:lnTo>
                  <a:lnTo>
                    <a:pt x="503" y="11509"/>
                  </a:lnTo>
                  <a:lnTo>
                    <a:pt x="503" y="11530"/>
                  </a:lnTo>
                  <a:lnTo>
                    <a:pt x="587" y="11592"/>
                  </a:lnTo>
                  <a:lnTo>
                    <a:pt x="670" y="11697"/>
                  </a:lnTo>
                  <a:lnTo>
                    <a:pt x="754" y="11760"/>
                  </a:lnTo>
                  <a:lnTo>
                    <a:pt x="859" y="11823"/>
                  </a:lnTo>
                  <a:lnTo>
                    <a:pt x="963" y="11927"/>
                  </a:lnTo>
                  <a:lnTo>
                    <a:pt x="1047" y="11969"/>
                  </a:lnTo>
                  <a:lnTo>
                    <a:pt x="1068" y="11948"/>
                  </a:lnTo>
                  <a:lnTo>
                    <a:pt x="1068" y="11864"/>
                  </a:lnTo>
                  <a:lnTo>
                    <a:pt x="1047" y="11718"/>
                  </a:lnTo>
                  <a:lnTo>
                    <a:pt x="1047" y="11634"/>
                  </a:lnTo>
                  <a:lnTo>
                    <a:pt x="1110" y="11592"/>
                  </a:lnTo>
                  <a:lnTo>
                    <a:pt x="1131" y="11488"/>
                  </a:lnTo>
                  <a:lnTo>
                    <a:pt x="1131" y="11404"/>
                  </a:lnTo>
                  <a:lnTo>
                    <a:pt x="1172" y="11383"/>
                  </a:lnTo>
                  <a:lnTo>
                    <a:pt x="1214" y="11383"/>
                  </a:lnTo>
                  <a:lnTo>
                    <a:pt x="1235" y="11488"/>
                  </a:lnTo>
                  <a:lnTo>
                    <a:pt x="1277" y="11592"/>
                  </a:lnTo>
                  <a:lnTo>
                    <a:pt x="1277" y="11655"/>
                  </a:lnTo>
                  <a:lnTo>
                    <a:pt x="1319" y="11718"/>
                  </a:lnTo>
                  <a:lnTo>
                    <a:pt x="1340" y="11697"/>
                  </a:lnTo>
                  <a:lnTo>
                    <a:pt x="1361" y="11634"/>
                  </a:lnTo>
                  <a:lnTo>
                    <a:pt x="1444" y="11634"/>
                  </a:lnTo>
                  <a:lnTo>
                    <a:pt x="1549" y="11551"/>
                  </a:lnTo>
                  <a:lnTo>
                    <a:pt x="1570" y="11592"/>
                  </a:lnTo>
                  <a:lnTo>
                    <a:pt x="1654" y="11592"/>
                  </a:lnTo>
                  <a:lnTo>
                    <a:pt x="1675" y="11634"/>
                  </a:lnTo>
                  <a:lnTo>
                    <a:pt x="1612" y="11718"/>
                  </a:lnTo>
                  <a:lnTo>
                    <a:pt x="1549" y="11823"/>
                  </a:lnTo>
                  <a:lnTo>
                    <a:pt x="1549" y="11927"/>
                  </a:lnTo>
                  <a:lnTo>
                    <a:pt x="1633" y="11948"/>
                  </a:lnTo>
                  <a:lnTo>
                    <a:pt x="1675" y="11927"/>
                  </a:lnTo>
                  <a:lnTo>
                    <a:pt x="1737" y="11739"/>
                  </a:lnTo>
                  <a:lnTo>
                    <a:pt x="1758" y="11655"/>
                  </a:lnTo>
                  <a:lnTo>
                    <a:pt x="1842" y="11697"/>
                  </a:lnTo>
                  <a:lnTo>
                    <a:pt x="1926" y="11823"/>
                  </a:lnTo>
                  <a:lnTo>
                    <a:pt x="1968" y="11844"/>
                  </a:lnTo>
                  <a:lnTo>
                    <a:pt x="2051" y="11802"/>
                  </a:lnTo>
                  <a:lnTo>
                    <a:pt x="2051" y="11718"/>
                  </a:lnTo>
                  <a:lnTo>
                    <a:pt x="2093" y="11634"/>
                  </a:lnTo>
                  <a:lnTo>
                    <a:pt x="2198" y="11634"/>
                  </a:lnTo>
                  <a:lnTo>
                    <a:pt x="2240" y="11655"/>
                  </a:lnTo>
                  <a:lnTo>
                    <a:pt x="2240" y="11760"/>
                  </a:lnTo>
                  <a:lnTo>
                    <a:pt x="2177" y="11864"/>
                  </a:lnTo>
                  <a:lnTo>
                    <a:pt x="2177" y="11969"/>
                  </a:lnTo>
                  <a:lnTo>
                    <a:pt x="2240" y="11927"/>
                  </a:lnTo>
                  <a:lnTo>
                    <a:pt x="2344" y="11844"/>
                  </a:lnTo>
                  <a:lnTo>
                    <a:pt x="2386" y="11739"/>
                  </a:lnTo>
                  <a:lnTo>
                    <a:pt x="2470" y="11655"/>
                  </a:lnTo>
                  <a:lnTo>
                    <a:pt x="2595" y="11634"/>
                  </a:lnTo>
                  <a:lnTo>
                    <a:pt x="2700" y="11655"/>
                  </a:lnTo>
                  <a:lnTo>
                    <a:pt x="2784" y="11739"/>
                  </a:lnTo>
                  <a:lnTo>
                    <a:pt x="2909" y="11802"/>
                  </a:lnTo>
                  <a:lnTo>
                    <a:pt x="3076" y="11927"/>
                  </a:lnTo>
                  <a:lnTo>
                    <a:pt x="3181" y="11948"/>
                  </a:lnTo>
                  <a:lnTo>
                    <a:pt x="3223" y="11906"/>
                  </a:lnTo>
                  <a:lnTo>
                    <a:pt x="3286" y="11906"/>
                  </a:lnTo>
                  <a:lnTo>
                    <a:pt x="3390" y="12011"/>
                  </a:lnTo>
                  <a:lnTo>
                    <a:pt x="3516" y="12116"/>
                  </a:lnTo>
                  <a:lnTo>
                    <a:pt x="3495" y="12220"/>
                  </a:lnTo>
                  <a:lnTo>
                    <a:pt x="3495" y="12241"/>
                  </a:lnTo>
                  <a:lnTo>
                    <a:pt x="3537" y="12241"/>
                  </a:lnTo>
                  <a:lnTo>
                    <a:pt x="3558" y="12220"/>
                  </a:lnTo>
                  <a:lnTo>
                    <a:pt x="3620" y="12241"/>
                  </a:lnTo>
                  <a:lnTo>
                    <a:pt x="3662" y="12325"/>
                  </a:lnTo>
                  <a:lnTo>
                    <a:pt x="3746" y="12367"/>
                  </a:lnTo>
                  <a:lnTo>
                    <a:pt x="3809" y="12429"/>
                  </a:lnTo>
                  <a:lnTo>
                    <a:pt x="3830" y="12492"/>
                  </a:lnTo>
                  <a:lnTo>
                    <a:pt x="3851" y="12534"/>
                  </a:lnTo>
                  <a:lnTo>
                    <a:pt x="3913" y="12534"/>
                  </a:lnTo>
                  <a:lnTo>
                    <a:pt x="3913" y="12471"/>
                  </a:lnTo>
                  <a:lnTo>
                    <a:pt x="3955" y="12471"/>
                  </a:lnTo>
                  <a:lnTo>
                    <a:pt x="4018" y="12492"/>
                  </a:lnTo>
                  <a:lnTo>
                    <a:pt x="4039" y="12576"/>
                  </a:lnTo>
                  <a:lnTo>
                    <a:pt x="4164" y="12681"/>
                  </a:lnTo>
                  <a:lnTo>
                    <a:pt x="4248" y="12785"/>
                  </a:lnTo>
                  <a:lnTo>
                    <a:pt x="4290" y="12806"/>
                  </a:lnTo>
                  <a:lnTo>
                    <a:pt x="4353" y="12869"/>
                  </a:lnTo>
                  <a:lnTo>
                    <a:pt x="4332" y="12953"/>
                  </a:lnTo>
                  <a:lnTo>
                    <a:pt x="4353" y="12973"/>
                  </a:lnTo>
                  <a:lnTo>
                    <a:pt x="4353" y="13015"/>
                  </a:lnTo>
                  <a:lnTo>
                    <a:pt x="4290" y="13078"/>
                  </a:lnTo>
                  <a:lnTo>
                    <a:pt x="4248" y="13183"/>
                  </a:lnTo>
                  <a:lnTo>
                    <a:pt x="4164" y="13225"/>
                  </a:lnTo>
                  <a:lnTo>
                    <a:pt x="4164" y="13266"/>
                  </a:lnTo>
                  <a:lnTo>
                    <a:pt x="4269" y="13266"/>
                  </a:lnTo>
                  <a:lnTo>
                    <a:pt x="4290" y="13287"/>
                  </a:lnTo>
                  <a:lnTo>
                    <a:pt x="4269" y="13329"/>
                  </a:lnTo>
                  <a:lnTo>
                    <a:pt x="4227" y="13371"/>
                  </a:lnTo>
                  <a:lnTo>
                    <a:pt x="4123" y="13476"/>
                  </a:lnTo>
                  <a:lnTo>
                    <a:pt x="4081" y="13497"/>
                  </a:lnTo>
                  <a:lnTo>
                    <a:pt x="4081" y="13538"/>
                  </a:lnTo>
                  <a:lnTo>
                    <a:pt x="4144" y="13601"/>
                  </a:lnTo>
                  <a:lnTo>
                    <a:pt x="4185" y="13685"/>
                  </a:lnTo>
                  <a:lnTo>
                    <a:pt x="4185" y="13727"/>
                  </a:lnTo>
                  <a:lnTo>
                    <a:pt x="4374" y="13894"/>
                  </a:lnTo>
                  <a:lnTo>
                    <a:pt x="4416" y="13957"/>
                  </a:lnTo>
                  <a:lnTo>
                    <a:pt x="4416" y="14061"/>
                  </a:lnTo>
                  <a:lnTo>
                    <a:pt x="4457" y="14124"/>
                  </a:lnTo>
                  <a:lnTo>
                    <a:pt x="4416" y="14166"/>
                  </a:lnTo>
                  <a:lnTo>
                    <a:pt x="4416" y="14250"/>
                  </a:lnTo>
                  <a:lnTo>
                    <a:pt x="4478" y="14333"/>
                  </a:lnTo>
                  <a:lnTo>
                    <a:pt x="4520" y="14333"/>
                  </a:lnTo>
                  <a:lnTo>
                    <a:pt x="4562" y="14354"/>
                  </a:lnTo>
                  <a:lnTo>
                    <a:pt x="4583" y="14438"/>
                  </a:lnTo>
                  <a:lnTo>
                    <a:pt x="4667" y="14543"/>
                  </a:lnTo>
                  <a:lnTo>
                    <a:pt x="4709" y="14585"/>
                  </a:lnTo>
                  <a:lnTo>
                    <a:pt x="4709" y="14668"/>
                  </a:lnTo>
                  <a:lnTo>
                    <a:pt x="4688" y="14752"/>
                  </a:lnTo>
                  <a:lnTo>
                    <a:pt x="4604" y="14773"/>
                  </a:lnTo>
                  <a:lnTo>
                    <a:pt x="4520" y="14857"/>
                  </a:lnTo>
                  <a:lnTo>
                    <a:pt x="4499" y="14940"/>
                  </a:lnTo>
                  <a:lnTo>
                    <a:pt x="4457" y="15003"/>
                  </a:lnTo>
                  <a:lnTo>
                    <a:pt x="4395" y="15003"/>
                  </a:lnTo>
                  <a:lnTo>
                    <a:pt x="4290" y="15087"/>
                  </a:lnTo>
                  <a:lnTo>
                    <a:pt x="4269" y="15149"/>
                  </a:lnTo>
                  <a:lnTo>
                    <a:pt x="4311" y="15170"/>
                  </a:lnTo>
                  <a:lnTo>
                    <a:pt x="4374" y="15149"/>
                  </a:lnTo>
                  <a:lnTo>
                    <a:pt x="4416" y="15087"/>
                  </a:lnTo>
                  <a:lnTo>
                    <a:pt x="4478" y="15087"/>
                  </a:lnTo>
                  <a:lnTo>
                    <a:pt x="4583" y="14982"/>
                  </a:lnTo>
                  <a:lnTo>
                    <a:pt x="4688" y="14982"/>
                  </a:lnTo>
                  <a:lnTo>
                    <a:pt x="4667" y="15108"/>
                  </a:lnTo>
                  <a:lnTo>
                    <a:pt x="4625" y="15170"/>
                  </a:lnTo>
                  <a:lnTo>
                    <a:pt x="4667" y="15254"/>
                  </a:lnTo>
                  <a:lnTo>
                    <a:pt x="4667" y="15317"/>
                  </a:lnTo>
                  <a:lnTo>
                    <a:pt x="4709" y="15421"/>
                  </a:lnTo>
                  <a:lnTo>
                    <a:pt x="4729" y="15526"/>
                  </a:lnTo>
                  <a:lnTo>
                    <a:pt x="4688" y="15631"/>
                  </a:lnTo>
                  <a:lnTo>
                    <a:pt x="4688" y="15694"/>
                  </a:lnTo>
                  <a:lnTo>
                    <a:pt x="4709" y="15777"/>
                  </a:lnTo>
                  <a:lnTo>
                    <a:pt x="4709" y="15798"/>
                  </a:lnTo>
                  <a:lnTo>
                    <a:pt x="4667" y="15735"/>
                  </a:lnTo>
                  <a:lnTo>
                    <a:pt x="4604" y="15777"/>
                  </a:lnTo>
                  <a:lnTo>
                    <a:pt x="4625" y="15903"/>
                  </a:lnTo>
                  <a:lnTo>
                    <a:pt x="4688" y="16007"/>
                  </a:lnTo>
                  <a:lnTo>
                    <a:pt x="4688" y="16049"/>
                  </a:lnTo>
                  <a:lnTo>
                    <a:pt x="4667" y="16049"/>
                  </a:lnTo>
                  <a:lnTo>
                    <a:pt x="4604" y="16112"/>
                  </a:lnTo>
                  <a:lnTo>
                    <a:pt x="4625" y="16196"/>
                  </a:lnTo>
                  <a:lnTo>
                    <a:pt x="4667" y="16238"/>
                  </a:lnTo>
                  <a:lnTo>
                    <a:pt x="4729" y="16238"/>
                  </a:lnTo>
                  <a:lnTo>
                    <a:pt x="4792" y="16300"/>
                  </a:lnTo>
                  <a:lnTo>
                    <a:pt x="4792" y="16342"/>
                  </a:lnTo>
                  <a:lnTo>
                    <a:pt x="4729" y="16405"/>
                  </a:lnTo>
                  <a:lnTo>
                    <a:pt x="4729" y="16468"/>
                  </a:lnTo>
                  <a:lnTo>
                    <a:pt x="4667" y="16551"/>
                  </a:lnTo>
                  <a:lnTo>
                    <a:pt x="4604" y="16572"/>
                  </a:lnTo>
                  <a:lnTo>
                    <a:pt x="4520" y="16551"/>
                  </a:lnTo>
                  <a:lnTo>
                    <a:pt x="4478" y="16572"/>
                  </a:lnTo>
                  <a:lnTo>
                    <a:pt x="4478" y="16635"/>
                  </a:lnTo>
                  <a:lnTo>
                    <a:pt x="4562" y="16656"/>
                  </a:lnTo>
                  <a:lnTo>
                    <a:pt x="4625" y="16656"/>
                  </a:lnTo>
                  <a:lnTo>
                    <a:pt x="4688" y="16719"/>
                  </a:lnTo>
                  <a:lnTo>
                    <a:pt x="4729" y="16719"/>
                  </a:lnTo>
                  <a:lnTo>
                    <a:pt x="4813" y="16740"/>
                  </a:lnTo>
                  <a:lnTo>
                    <a:pt x="4855" y="16782"/>
                  </a:lnTo>
                  <a:lnTo>
                    <a:pt x="4855" y="16886"/>
                  </a:lnTo>
                  <a:lnTo>
                    <a:pt x="4876" y="17033"/>
                  </a:lnTo>
                  <a:lnTo>
                    <a:pt x="4771" y="17137"/>
                  </a:lnTo>
                  <a:lnTo>
                    <a:pt x="4750" y="17200"/>
                  </a:lnTo>
                  <a:lnTo>
                    <a:pt x="4792" y="17263"/>
                  </a:lnTo>
                  <a:lnTo>
                    <a:pt x="4709" y="17409"/>
                  </a:lnTo>
                  <a:lnTo>
                    <a:pt x="4604" y="17472"/>
                  </a:lnTo>
                  <a:lnTo>
                    <a:pt x="4541" y="17472"/>
                  </a:lnTo>
                  <a:lnTo>
                    <a:pt x="4478" y="17409"/>
                  </a:lnTo>
                  <a:lnTo>
                    <a:pt x="4436" y="17409"/>
                  </a:lnTo>
                  <a:lnTo>
                    <a:pt x="4332" y="17493"/>
                  </a:lnTo>
                  <a:lnTo>
                    <a:pt x="4290" y="17577"/>
                  </a:lnTo>
                  <a:lnTo>
                    <a:pt x="4332" y="17598"/>
                  </a:lnTo>
                  <a:lnTo>
                    <a:pt x="4374" y="17598"/>
                  </a:lnTo>
                  <a:lnTo>
                    <a:pt x="4541" y="17618"/>
                  </a:lnTo>
                  <a:lnTo>
                    <a:pt x="4583" y="17577"/>
                  </a:lnTo>
                  <a:lnTo>
                    <a:pt x="4604" y="17556"/>
                  </a:lnTo>
                  <a:lnTo>
                    <a:pt x="4646" y="17577"/>
                  </a:lnTo>
                  <a:lnTo>
                    <a:pt x="4646" y="17618"/>
                  </a:lnTo>
                  <a:lnTo>
                    <a:pt x="4667" y="17660"/>
                  </a:lnTo>
                  <a:lnTo>
                    <a:pt x="4604" y="17702"/>
                  </a:lnTo>
                  <a:lnTo>
                    <a:pt x="4562" y="17702"/>
                  </a:lnTo>
                  <a:lnTo>
                    <a:pt x="4541" y="17723"/>
                  </a:lnTo>
                  <a:lnTo>
                    <a:pt x="4541" y="17807"/>
                  </a:lnTo>
                  <a:lnTo>
                    <a:pt x="4499" y="17828"/>
                  </a:lnTo>
                  <a:lnTo>
                    <a:pt x="4436" y="17828"/>
                  </a:lnTo>
                  <a:lnTo>
                    <a:pt x="4290" y="17932"/>
                  </a:lnTo>
                  <a:lnTo>
                    <a:pt x="4185" y="17995"/>
                  </a:lnTo>
                  <a:lnTo>
                    <a:pt x="4185" y="18037"/>
                  </a:lnTo>
                  <a:lnTo>
                    <a:pt x="4269" y="18121"/>
                  </a:lnTo>
                  <a:lnTo>
                    <a:pt x="4395" y="18142"/>
                  </a:lnTo>
                  <a:lnTo>
                    <a:pt x="4499" y="18121"/>
                  </a:lnTo>
                  <a:lnTo>
                    <a:pt x="4583" y="18016"/>
                  </a:lnTo>
                  <a:lnTo>
                    <a:pt x="4646" y="17911"/>
                  </a:lnTo>
                  <a:lnTo>
                    <a:pt x="4688" y="17870"/>
                  </a:lnTo>
                  <a:lnTo>
                    <a:pt x="4709" y="17870"/>
                  </a:lnTo>
                  <a:lnTo>
                    <a:pt x="4709" y="17911"/>
                  </a:lnTo>
                  <a:lnTo>
                    <a:pt x="4604" y="18079"/>
                  </a:lnTo>
                  <a:lnTo>
                    <a:pt x="4478" y="18204"/>
                  </a:lnTo>
                  <a:lnTo>
                    <a:pt x="4436" y="18183"/>
                  </a:lnTo>
                  <a:lnTo>
                    <a:pt x="4269" y="18204"/>
                  </a:lnTo>
                  <a:lnTo>
                    <a:pt x="4227" y="18225"/>
                  </a:lnTo>
                  <a:lnTo>
                    <a:pt x="4164" y="18309"/>
                  </a:lnTo>
                  <a:lnTo>
                    <a:pt x="4144" y="18288"/>
                  </a:lnTo>
                  <a:lnTo>
                    <a:pt x="4039" y="18288"/>
                  </a:lnTo>
                  <a:lnTo>
                    <a:pt x="3934" y="18330"/>
                  </a:lnTo>
                  <a:lnTo>
                    <a:pt x="3934" y="18393"/>
                  </a:lnTo>
                  <a:lnTo>
                    <a:pt x="3955" y="18414"/>
                  </a:lnTo>
                  <a:lnTo>
                    <a:pt x="3976" y="18455"/>
                  </a:lnTo>
                  <a:lnTo>
                    <a:pt x="3955" y="18539"/>
                  </a:lnTo>
                  <a:lnTo>
                    <a:pt x="4018" y="18665"/>
                  </a:lnTo>
                  <a:lnTo>
                    <a:pt x="4039" y="18665"/>
                  </a:lnTo>
                  <a:lnTo>
                    <a:pt x="4060" y="18602"/>
                  </a:lnTo>
                  <a:lnTo>
                    <a:pt x="4123" y="18602"/>
                  </a:lnTo>
                  <a:lnTo>
                    <a:pt x="4164" y="18644"/>
                  </a:lnTo>
                  <a:lnTo>
                    <a:pt x="4185" y="18707"/>
                  </a:lnTo>
                  <a:lnTo>
                    <a:pt x="4185" y="18769"/>
                  </a:lnTo>
                  <a:lnTo>
                    <a:pt x="4248" y="18832"/>
                  </a:lnTo>
                  <a:lnTo>
                    <a:pt x="4374" y="18832"/>
                  </a:lnTo>
                  <a:lnTo>
                    <a:pt x="4457" y="18769"/>
                  </a:lnTo>
                  <a:lnTo>
                    <a:pt x="4478" y="18748"/>
                  </a:lnTo>
                  <a:lnTo>
                    <a:pt x="4541" y="18748"/>
                  </a:lnTo>
                  <a:lnTo>
                    <a:pt x="4646" y="18727"/>
                  </a:lnTo>
                  <a:lnTo>
                    <a:pt x="4688" y="18665"/>
                  </a:lnTo>
                  <a:lnTo>
                    <a:pt x="4709" y="18560"/>
                  </a:lnTo>
                  <a:lnTo>
                    <a:pt x="4688" y="18497"/>
                  </a:lnTo>
                  <a:lnTo>
                    <a:pt x="4646" y="18434"/>
                  </a:lnTo>
                  <a:lnTo>
                    <a:pt x="4750" y="18434"/>
                  </a:lnTo>
                  <a:lnTo>
                    <a:pt x="4750" y="18393"/>
                  </a:lnTo>
                  <a:lnTo>
                    <a:pt x="4771" y="18225"/>
                  </a:lnTo>
                  <a:lnTo>
                    <a:pt x="4813" y="18309"/>
                  </a:lnTo>
                  <a:lnTo>
                    <a:pt x="4876" y="18351"/>
                  </a:lnTo>
                  <a:lnTo>
                    <a:pt x="4918" y="18351"/>
                  </a:lnTo>
                  <a:lnTo>
                    <a:pt x="4981" y="18288"/>
                  </a:lnTo>
                  <a:lnTo>
                    <a:pt x="4981" y="18121"/>
                  </a:lnTo>
                  <a:lnTo>
                    <a:pt x="4981" y="18016"/>
                  </a:lnTo>
                  <a:lnTo>
                    <a:pt x="4918" y="17911"/>
                  </a:lnTo>
                  <a:lnTo>
                    <a:pt x="4897" y="17828"/>
                  </a:lnTo>
                  <a:lnTo>
                    <a:pt x="4918" y="17618"/>
                  </a:lnTo>
                  <a:lnTo>
                    <a:pt x="4960" y="17577"/>
                  </a:lnTo>
                  <a:lnTo>
                    <a:pt x="4981" y="17577"/>
                  </a:lnTo>
                  <a:lnTo>
                    <a:pt x="4981" y="17660"/>
                  </a:lnTo>
                  <a:lnTo>
                    <a:pt x="4960" y="17723"/>
                  </a:lnTo>
                  <a:lnTo>
                    <a:pt x="4981" y="17828"/>
                  </a:lnTo>
                  <a:lnTo>
                    <a:pt x="5022" y="17932"/>
                  </a:lnTo>
                  <a:lnTo>
                    <a:pt x="5022" y="18079"/>
                  </a:lnTo>
                  <a:lnTo>
                    <a:pt x="5001" y="18204"/>
                  </a:lnTo>
                  <a:lnTo>
                    <a:pt x="5001" y="18309"/>
                  </a:lnTo>
                  <a:lnTo>
                    <a:pt x="5064" y="18309"/>
                  </a:lnTo>
                  <a:lnTo>
                    <a:pt x="5085" y="18288"/>
                  </a:lnTo>
                  <a:lnTo>
                    <a:pt x="5169" y="18225"/>
                  </a:lnTo>
                  <a:lnTo>
                    <a:pt x="5169" y="18183"/>
                  </a:lnTo>
                  <a:lnTo>
                    <a:pt x="5273" y="18037"/>
                  </a:lnTo>
                  <a:lnTo>
                    <a:pt x="5378" y="17995"/>
                  </a:lnTo>
                  <a:lnTo>
                    <a:pt x="5420" y="17995"/>
                  </a:lnTo>
                  <a:lnTo>
                    <a:pt x="5420" y="18016"/>
                  </a:lnTo>
                  <a:lnTo>
                    <a:pt x="5336" y="18079"/>
                  </a:lnTo>
                  <a:lnTo>
                    <a:pt x="5294" y="18121"/>
                  </a:lnTo>
                  <a:lnTo>
                    <a:pt x="5232" y="18246"/>
                  </a:lnTo>
                  <a:lnTo>
                    <a:pt x="5169" y="18330"/>
                  </a:lnTo>
                  <a:lnTo>
                    <a:pt x="5169" y="18393"/>
                  </a:lnTo>
                  <a:lnTo>
                    <a:pt x="5211" y="18414"/>
                  </a:lnTo>
                  <a:lnTo>
                    <a:pt x="5294" y="18414"/>
                  </a:lnTo>
                  <a:lnTo>
                    <a:pt x="5336" y="18434"/>
                  </a:lnTo>
                  <a:lnTo>
                    <a:pt x="5399" y="18518"/>
                  </a:lnTo>
                  <a:lnTo>
                    <a:pt x="5483" y="18539"/>
                  </a:lnTo>
                  <a:lnTo>
                    <a:pt x="5587" y="18518"/>
                  </a:lnTo>
                  <a:lnTo>
                    <a:pt x="5650" y="18455"/>
                  </a:lnTo>
                  <a:lnTo>
                    <a:pt x="5713" y="18455"/>
                  </a:lnTo>
                  <a:lnTo>
                    <a:pt x="5734" y="18497"/>
                  </a:lnTo>
                  <a:lnTo>
                    <a:pt x="5734" y="18539"/>
                  </a:lnTo>
                  <a:lnTo>
                    <a:pt x="5608" y="18623"/>
                  </a:lnTo>
                  <a:lnTo>
                    <a:pt x="5420" y="18665"/>
                  </a:lnTo>
                  <a:lnTo>
                    <a:pt x="5294" y="18665"/>
                  </a:lnTo>
                  <a:lnTo>
                    <a:pt x="5211" y="18727"/>
                  </a:lnTo>
                  <a:lnTo>
                    <a:pt x="5169" y="18769"/>
                  </a:lnTo>
                  <a:lnTo>
                    <a:pt x="5169" y="18832"/>
                  </a:lnTo>
                  <a:lnTo>
                    <a:pt x="5190" y="18853"/>
                  </a:lnTo>
                  <a:lnTo>
                    <a:pt x="5315" y="18832"/>
                  </a:lnTo>
                  <a:lnTo>
                    <a:pt x="5378" y="18853"/>
                  </a:lnTo>
                  <a:lnTo>
                    <a:pt x="5420" y="18832"/>
                  </a:lnTo>
                  <a:lnTo>
                    <a:pt x="5504" y="18769"/>
                  </a:lnTo>
                  <a:lnTo>
                    <a:pt x="5629" y="18769"/>
                  </a:lnTo>
                  <a:lnTo>
                    <a:pt x="5650" y="18811"/>
                  </a:lnTo>
                  <a:lnTo>
                    <a:pt x="5629" y="18853"/>
                  </a:lnTo>
                  <a:lnTo>
                    <a:pt x="5545" y="18874"/>
                  </a:lnTo>
                  <a:lnTo>
                    <a:pt x="5483" y="18937"/>
                  </a:lnTo>
                  <a:lnTo>
                    <a:pt x="5336" y="18937"/>
                  </a:lnTo>
                  <a:lnTo>
                    <a:pt x="5294" y="19020"/>
                  </a:lnTo>
                  <a:lnTo>
                    <a:pt x="5273" y="19083"/>
                  </a:lnTo>
                  <a:lnTo>
                    <a:pt x="5211" y="19146"/>
                  </a:lnTo>
                  <a:lnTo>
                    <a:pt x="5211" y="19188"/>
                  </a:lnTo>
                  <a:lnTo>
                    <a:pt x="5273" y="19188"/>
                  </a:lnTo>
                  <a:lnTo>
                    <a:pt x="5420" y="19062"/>
                  </a:lnTo>
                  <a:lnTo>
                    <a:pt x="5483" y="19041"/>
                  </a:lnTo>
                  <a:lnTo>
                    <a:pt x="5545" y="19041"/>
                  </a:lnTo>
                  <a:lnTo>
                    <a:pt x="5587" y="19020"/>
                  </a:lnTo>
                  <a:lnTo>
                    <a:pt x="5629" y="19020"/>
                  </a:lnTo>
                  <a:lnTo>
                    <a:pt x="5692" y="19083"/>
                  </a:lnTo>
                  <a:lnTo>
                    <a:pt x="5692" y="19146"/>
                  </a:lnTo>
                  <a:lnTo>
                    <a:pt x="5650" y="19188"/>
                  </a:lnTo>
                  <a:lnTo>
                    <a:pt x="5587" y="19146"/>
                  </a:lnTo>
                  <a:lnTo>
                    <a:pt x="5525" y="19125"/>
                  </a:lnTo>
                  <a:lnTo>
                    <a:pt x="5399" y="19167"/>
                  </a:lnTo>
                  <a:lnTo>
                    <a:pt x="5378" y="19230"/>
                  </a:lnTo>
                  <a:lnTo>
                    <a:pt x="5399" y="19271"/>
                  </a:lnTo>
                  <a:lnTo>
                    <a:pt x="5587" y="19271"/>
                  </a:lnTo>
                  <a:lnTo>
                    <a:pt x="5650" y="19230"/>
                  </a:lnTo>
                  <a:lnTo>
                    <a:pt x="5713" y="19230"/>
                  </a:lnTo>
                  <a:lnTo>
                    <a:pt x="5797" y="19334"/>
                  </a:lnTo>
                  <a:lnTo>
                    <a:pt x="5797" y="19397"/>
                  </a:lnTo>
                  <a:lnTo>
                    <a:pt x="5734" y="19439"/>
                  </a:lnTo>
                  <a:lnTo>
                    <a:pt x="5525" y="19355"/>
                  </a:lnTo>
                  <a:lnTo>
                    <a:pt x="5420" y="19292"/>
                  </a:lnTo>
                  <a:lnTo>
                    <a:pt x="5399" y="19355"/>
                  </a:lnTo>
                  <a:lnTo>
                    <a:pt x="5420" y="19439"/>
                  </a:lnTo>
                  <a:lnTo>
                    <a:pt x="5525" y="19502"/>
                  </a:lnTo>
                  <a:lnTo>
                    <a:pt x="5629" y="19648"/>
                  </a:lnTo>
                  <a:lnTo>
                    <a:pt x="5692" y="19753"/>
                  </a:lnTo>
                  <a:lnTo>
                    <a:pt x="5629" y="19753"/>
                  </a:lnTo>
                  <a:lnTo>
                    <a:pt x="5545" y="19648"/>
                  </a:lnTo>
                  <a:lnTo>
                    <a:pt x="5525" y="19648"/>
                  </a:lnTo>
                  <a:lnTo>
                    <a:pt x="5504" y="19690"/>
                  </a:lnTo>
                  <a:lnTo>
                    <a:pt x="5525" y="19774"/>
                  </a:lnTo>
                  <a:lnTo>
                    <a:pt x="5650" y="19878"/>
                  </a:lnTo>
                  <a:lnTo>
                    <a:pt x="5797" y="19983"/>
                  </a:lnTo>
                  <a:lnTo>
                    <a:pt x="5797" y="20025"/>
                  </a:lnTo>
                  <a:lnTo>
                    <a:pt x="5734" y="20025"/>
                  </a:lnTo>
                  <a:lnTo>
                    <a:pt x="5734" y="20087"/>
                  </a:lnTo>
                  <a:lnTo>
                    <a:pt x="5692" y="20087"/>
                  </a:lnTo>
                  <a:lnTo>
                    <a:pt x="5587" y="19983"/>
                  </a:lnTo>
                  <a:lnTo>
                    <a:pt x="5545" y="19983"/>
                  </a:lnTo>
                  <a:lnTo>
                    <a:pt x="5545" y="20025"/>
                  </a:lnTo>
                  <a:lnTo>
                    <a:pt x="5650" y="20171"/>
                  </a:lnTo>
                  <a:lnTo>
                    <a:pt x="5713" y="20213"/>
                  </a:lnTo>
                  <a:lnTo>
                    <a:pt x="5755" y="20213"/>
                  </a:lnTo>
                  <a:lnTo>
                    <a:pt x="5817" y="20192"/>
                  </a:lnTo>
                  <a:lnTo>
                    <a:pt x="5838" y="20213"/>
                  </a:lnTo>
                  <a:lnTo>
                    <a:pt x="5797" y="20297"/>
                  </a:lnTo>
                  <a:lnTo>
                    <a:pt x="5734" y="20318"/>
                  </a:lnTo>
                  <a:lnTo>
                    <a:pt x="5629" y="20276"/>
                  </a:lnTo>
                  <a:lnTo>
                    <a:pt x="5545" y="20192"/>
                  </a:lnTo>
                  <a:lnTo>
                    <a:pt x="5441" y="20108"/>
                  </a:lnTo>
                  <a:lnTo>
                    <a:pt x="5378" y="20004"/>
                  </a:lnTo>
                  <a:lnTo>
                    <a:pt x="5294" y="19795"/>
                  </a:lnTo>
                  <a:lnTo>
                    <a:pt x="5232" y="19711"/>
                  </a:lnTo>
                  <a:lnTo>
                    <a:pt x="5169" y="19690"/>
                  </a:lnTo>
                  <a:lnTo>
                    <a:pt x="5085" y="19648"/>
                  </a:lnTo>
                  <a:lnTo>
                    <a:pt x="4981" y="19606"/>
                  </a:lnTo>
                  <a:lnTo>
                    <a:pt x="4876" y="19606"/>
                  </a:lnTo>
                  <a:lnTo>
                    <a:pt x="4813" y="19585"/>
                  </a:lnTo>
                  <a:lnTo>
                    <a:pt x="4750" y="19585"/>
                  </a:lnTo>
                  <a:lnTo>
                    <a:pt x="4646" y="19564"/>
                  </a:lnTo>
                  <a:lnTo>
                    <a:pt x="4541" y="19460"/>
                  </a:lnTo>
                  <a:lnTo>
                    <a:pt x="4436" y="19460"/>
                  </a:lnTo>
                  <a:lnTo>
                    <a:pt x="4353" y="19439"/>
                  </a:lnTo>
                  <a:lnTo>
                    <a:pt x="4290" y="19460"/>
                  </a:lnTo>
                  <a:lnTo>
                    <a:pt x="4185" y="19460"/>
                  </a:lnTo>
                  <a:lnTo>
                    <a:pt x="4060" y="19564"/>
                  </a:lnTo>
                  <a:lnTo>
                    <a:pt x="4060" y="19606"/>
                  </a:lnTo>
                  <a:lnTo>
                    <a:pt x="4123" y="19669"/>
                  </a:lnTo>
                  <a:lnTo>
                    <a:pt x="4185" y="19753"/>
                  </a:lnTo>
                  <a:lnTo>
                    <a:pt x="4248" y="19878"/>
                  </a:lnTo>
                  <a:lnTo>
                    <a:pt x="4248" y="19962"/>
                  </a:lnTo>
                  <a:lnTo>
                    <a:pt x="4353" y="20067"/>
                  </a:lnTo>
                  <a:lnTo>
                    <a:pt x="4499" y="20108"/>
                  </a:lnTo>
                  <a:lnTo>
                    <a:pt x="4709" y="20192"/>
                  </a:lnTo>
                  <a:lnTo>
                    <a:pt x="4855" y="20276"/>
                  </a:lnTo>
                  <a:lnTo>
                    <a:pt x="4897" y="20380"/>
                  </a:lnTo>
                  <a:lnTo>
                    <a:pt x="4897" y="20422"/>
                  </a:lnTo>
                  <a:lnTo>
                    <a:pt x="4981" y="20443"/>
                  </a:lnTo>
                  <a:lnTo>
                    <a:pt x="5064" y="20443"/>
                  </a:lnTo>
                  <a:lnTo>
                    <a:pt x="5127" y="20527"/>
                  </a:lnTo>
                  <a:lnTo>
                    <a:pt x="5211" y="20548"/>
                  </a:lnTo>
                  <a:lnTo>
                    <a:pt x="5273" y="20527"/>
                  </a:lnTo>
                  <a:lnTo>
                    <a:pt x="5315" y="20590"/>
                  </a:lnTo>
                  <a:lnTo>
                    <a:pt x="5399" y="20590"/>
                  </a:lnTo>
                  <a:lnTo>
                    <a:pt x="5441" y="20548"/>
                  </a:lnTo>
                  <a:lnTo>
                    <a:pt x="5504" y="20631"/>
                  </a:lnTo>
                  <a:lnTo>
                    <a:pt x="5608" y="20631"/>
                  </a:lnTo>
                  <a:lnTo>
                    <a:pt x="5692" y="20548"/>
                  </a:lnTo>
                  <a:lnTo>
                    <a:pt x="5797" y="20548"/>
                  </a:lnTo>
                  <a:lnTo>
                    <a:pt x="5838" y="20590"/>
                  </a:lnTo>
                  <a:lnTo>
                    <a:pt x="5838" y="20652"/>
                  </a:lnTo>
                  <a:lnTo>
                    <a:pt x="5755" y="20652"/>
                  </a:lnTo>
                  <a:lnTo>
                    <a:pt x="5692" y="20694"/>
                  </a:lnTo>
                  <a:lnTo>
                    <a:pt x="5692" y="20736"/>
                  </a:lnTo>
                  <a:lnTo>
                    <a:pt x="5755" y="20736"/>
                  </a:lnTo>
                  <a:lnTo>
                    <a:pt x="5817" y="20820"/>
                  </a:lnTo>
                  <a:lnTo>
                    <a:pt x="5734" y="20862"/>
                  </a:lnTo>
                  <a:lnTo>
                    <a:pt x="5734" y="20903"/>
                  </a:lnTo>
                  <a:lnTo>
                    <a:pt x="5650" y="20924"/>
                  </a:lnTo>
                  <a:lnTo>
                    <a:pt x="5608" y="20966"/>
                  </a:lnTo>
                  <a:lnTo>
                    <a:pt x="5504" y="21029"/>
                  </a:lnTo>
                  <a:lnTo>
                    <a:pt x="5483" y="21071"/>
                  </a:lnTo>
                  <a:lnTo>
                    <a:pt x="5504" y="21113"/>
                  </a:lnTo>
                  <a:lnTo>
                    <a:pt x="5608" y="21113"/>
                  </a:lnTo>
                  <a:lnTo>
                    <a:pt x="5692" y="21134"/>
                  </a:lnTo>
                  <a:lnTo>
                    <a:pt x="5713" y="21175"/>
                  </a:lnTo>
                  <a:lnTo>
                    <a:pt x="5629" y="21175"/>
                  </a:lnTo>
                  <a:lnTo>
                    <a:pt x="5587" y="21217"/>
                  </a:lnTo>
                  <a:lnTo>
                    <a:pt x="5545" y="21175"/>
                  </a:lnTo>
                  <a:lnTo>
                    <a:pt x="5504" y="21238"/>
                  </a:lnTo>
                  <a:lnTo>
                    <a:pt x="5420" y="21364"/>
                  </a:lnTo>
                  <a:lnTo>
                    <a:pt x="5378" y="21364"/>
                  </a:lnTo>
                  <a:lnTo>
                    <a:pt x="5315" y="21427"/>
                  </a:lnTo>
                  <a:lnTo>
                    <a:pt x="5315" y="21468"/>
                  </a:lnTo>
                  <a:lnTo>
                    <a:pt x="5399" y="21489"/>
                  </a:lnTo>
                  <a:lnTo>
                    <a:pt x="5441" y="21489"/>
                  </a:lnTo>
                  <a:lnTo>
                    <a:pt x="5504" y="21468"/>
                  </a:lnTo>
                  <a:lnTo>
                    <a:pt x="5525" y="21489"/>
                  </a:lnTo>
                  <a:lnTo>
                    <a:pt x="5545" y="21552"/>
                  </a:lnTo>
                  <a:lnTo>
                    <a:pt x="5608" y="21552"/>
                  </a:lnTo>
                  <a:lnTo>
                    <a:pt x="5650" y="21573"/>
                  </a:lnTo>
                  <a:lnTo>
                    <a:pt x="5650" y="21636"/>
                  </a:lnTo>
                  <a:lnTo>
                    <a:pt x="5545" y="21657"/>
                  </a:lnTo>
                  <a:lnTo>
                    <a:pt x="5483" y="21678"/>
                  </a:lnTo>
                  <a:lnTo>
                    <a:pt x="5483" y="21699"/>
                  </a:lnTo>
                  <a:lnTo>
                    <a:pt x="5608" y="21699"/>
                  </a:lnTo>
                  <a:lnTo>
                    <a:pt x="5650" y="21761"/>
                  </a:lnTo>
                  <a:lnTo>
                    <a:pt x="5650" y="21803"/>
                  </a:lnTo>
                  <a:lnTo>
                    <a:pt x="5608" y="21803"/>
                  </a:lnTo>
                  <a:lnTo>
                    <a:pt x="5545" y="21782"/>
                  </a:lnTo>
                  <a:lnTo>
                    <a:pt x="5525" y="21803"/>
                  </a:lnTo>
                  <a:lnTo>
                    <a:pt x="5483" y="21803"/>
                  </a:lnTo>
                  <a:lnTo>
                    <a:pt x="5420" y="21761"/>
                  </a:lnTo>
                  <a:lnTo>
                    <a:pt x="5336" y="21761"/>
                  </a:lnTo>
                  <a:lnTo>
                    <a:pt x="5232" y="21740"/>
                  </a:lnTo>
                  <a:lnTo>
                    <a:pt x="5232" y="21678"/>
                  </a:lnTo>
                  <a:lnTo>
                    <a:pt x="5273" y="21657"/>
                  </a:lnTo>
                  <a:lnTo>
                    <a:pt x="5211" y="21552"/>
                  </a:lnTo>
                  <a:lnTo>
                    <a:pt x="5190" y="21531"/>
                  </a:lnTo>
                  <a:lnTo>
                    <a:pt x="5127" y="21552"/>
                  </a:lnTo>
                  <a:lnTo>
                    <a:pt x="5127" y="21657"/>
                  </a:lnTo>
                  <a:lnTo>
                    <a:pt x="5064" y="21866"/>
                  </a:lnTo>
                  <a:lnTo>
                    <a:pt x="5001" y="21950"/>
                  </a:lnTo>
                  <a:lnTo>
                    <a:pt x="5022" y="21992"/>
                  </a:lnTo>
                  <a:lnTo>
                    <a:pt x="5085" y="21992"/>
                  </a:lnTo>
                  <a:lnTo>
                    <a:pt x="5169" y="21950"/>
                  </a:lnTo>
                  <a:lnTo>
                    <a:pt x="5190" y="21950"/>
                  </a:lnTo>
                  <a:lnTo>
                    <a:pt x="5169" y="21992"/>
                  </a:lnTo>
                  <a:lnTo>
                    <a:pt x="5085" y="22054"/>
                  </a:lnTo>
                  <a:lnTo>
                    <a:pt x="5022" y="22096"/>
                  </a:lnTo>
                  <a:lnTo>
                    <a:pt x="4981" y="22117"/>
                  </a:lnTo>
                  <a:lnTo>
                    <a:pt x="4981" y="22180"/>
                  </a:lnTo>
                  <a:lnTo>
                    <a:pt x="4855" y="22159"/>
                  </a:lnTo>
                  <a:lnTo>
                    <a:pt x="4750" y="22159"/>
                  </a:lnTo>
                  <a:lnTo>
                    <a:pt x="4646" y="22180"/>
                  </a:lnTo>
                  <a:lnTo>
                    <a:pt x="4604" y="22159"/>
                  </a:lnTo>
                  <a:lnTo>
                    <a:pt x="4478" y="22159"/>
                  </a:lnTo>
                  <a:lnTo>
                    <a:pt x="4395" y="22180"/>
                  </a:lnTo>
                  <a:lnTo>
                    <a:pt x="4248" y="22264"/>
                  </a:lnTo>
                  <a:lnTo>
                    <a:pt x="4123" y="22284"/>
                  </a:lnTo>
                  <a:lnTo>
                    <a:pt x="4144" y="22305"/>
                  </a:lnTo>
                  <a:lnTo>
                    <a:pt x="4248" y="22284"/>
                  </a:lnTo>
                  <a:lnTo>
                    <a:pt x="4290" y="22284"/>
                  </a:lnTo>
                  <a:lnTo>
                    <a:pt x="4248" y="22326"/>
                  </a:lnTo>
                  <a:lnTo>
                    <a:pt x="4185" y="22368"/>
                  </a:lnTo>
                  <a:lnTo>
                    <a:pt x="4227" y="22410"/>
                  </a:lnTo>
                  <a:lnTo>
                    <a:pt x="4290" y="22431"/>
                  </a:lnTo>
                  <a:lnTo>
                    <a:pt x="4353" y="22515"/>
                  </a:lnTo>
                  <a:lnTo>
                    <a:pt x="4457" y="22494"/>
                  </a:lnTo>
                  <a:lnTo>
                    <a:pt x="4541" y="22515"/>
                  </a:lnTo>
                  <a:lnTo>
                    <a:pt x="4583" y="22494"/>
                  </a:lnTo>
                  <a:lnTo>
                    <a:pt x="4709" y="22494"/>
                  </a:lnTo>
                  <a:lnTo>
                    <a:pt x="4750" y="22473"/>
                  </a:lnTo>
                  <a:lnTo>
                    <a:pt x="4667" y="22410"/>
                  </a:lnTo>
                  <a:lnTo>
                    <a:pt x="4646" y="22389"/>
                  </a:lnTo>
                  <a:lnTo>
                    <a:pt x="4688" y="22326"/>
                  </a:lnTo>
                  <a:lnTo>
                    <a:pt x="4855" y="22326"/>
                  </a:lnTo>
                  <a:lnTo>
                    <a:pt x="4918" y="22305"/>
                  </a:lnTo>
                  <a:lnTo>
                    <a:pt x="5001" y="22305"/>
                  </a:lnTo>
                  <a:lnTo>
                    <a:pt x="5001" y="22326"/>
                  </a:lnTo>
                  <a:lnTo>
                    <a:pt x="4960" y="22368"/>
                  </a:lnTo>
                  <a:lnTo>
                    <a:pt x="4918" y="22431"/>
                  </a:lnTo>
                  <a:lnTo>
                    <a:pt x="4918" y="22515"/>
                  </a:lnTo>
                  <a:lnTo>
                    <a:pt x="4792" y="22577"/>
                  </a:lnTo>
                  <a:lnTo>
                    <a:pt x="4792" y="22619"/>
                  </a:lnTo>
                  <a:lnTo>
                    <a:pt x="4813" y="22682"/>
                  </a:lnTo>
                  <a:lnTo>
                    <a:pt x="5064" y="22849"/>
                  </a:lnTo>
                  <a:lnTo>
                    <a:pt x="5169" y="22933"/>
                  </a:lnTo>
                  <a:lnTo>
                    <a:pt x="5169" y="22954"/>
                  </a:lnTo>
                  <a:lnTo>
                    <a:pt x="5085" y="22954"/>
                  </a:lnTo>
                  <a:lnTo>
                    <a:pt x="5064" y="22933"/>
                  </a:lnTo>
                  <a:lnTo>
                    <a:pt x="4960" y="22891"/>
                  </a:lnTo>
                  <a:lnTo>
                    <a:pt x="4813" y="22808"/>
                  </a:lnTo>
                  <a:lnTo>
                    <a:pt x="4771" y="22745"/>
                  </a:lnTo>
                  <a:lnTo>
                    <a:pt x="4667" y="22745"/>
                  </a:lnTo>
                  <a:lnTo>
                    <a:pt x="4604" y="22787"/>
                  </a:lnTo>
                  <a:lnTo>
                    <a:pt x="4541" y="22808"/>
                  </a:lnTo>
                  <a:lnTo>
                    <a:pt x="4332" y="22682"/>
                  </a:lnTo>
                  <a:lnTo>
                    <a:pt x="4290" y="22598"/>
                  </a:lnTo>
                  <a:lnTo>
                    <a:pt x="4248" y="22515"/>
                  </a:lnTo>
                  <a:lnTo>
                    <a:pt x="4227" y="22515"/>
                  </a:lnTo>
                  <a:lnTo>
                    <a:pt x="4248" y="22619"/>
                  </a:lnTo>
                  <a:lnTo>
                    <a:pt x="4269" y="22703"/>
                  </a:lnTo>
                  <a:lnTo>
                    <a:pt x="4248" y="22724"/>
                  </a:lnTo>
                  <a:lnTo>
                    <a:pt x="4144" y="22619"/>
                  </a:lnTo>
                  <a:lnTo>
                    <a:pt x="4039" y="22494"/>
                  </a:lnTo>
                  <a:lnTo>
                    <a:pt x="3913" y="22431"/>
                  </a:lnTo>
                  <a:lnTo>
                    <a:pt x="3851" y="22473"/>
                  </a:lnTo>
                  <a:lnTo>
                    <a:pt x="3872" y="22515"/>
                  </a:lnTo>
                  <a:lnTo>
                    <a:pt x="3955" y="22536"/>
                  </a:lnTo>
                  <a:lnTo>
                    <a:pt x="3976" y="22619"/>
                  </a:lnTo>
                  <a:lnTo>
                    <a:pt x="4123" y="22745"/>
                  </a:lnTo>
                  <a:lnTo>
                    <a:pt x="4164" y="22808"/>
                  </a:lnTo>
                  <a:lnTo>
                    <a:pt x="4227" y="22808"/>
                  </a:lnTo>
                  <a:lnTo>
                    <a:pt x="4290" y="22828"/>
                  </a:lnTo>
                  <a:lnTo>
                    <a:pt x="4332" y="22891"/>
                  </a:lnTo>
                  <a:lnTo>
                    <a:pt x="4164" y="22891"/>
                  </a:lnTo>
                  <a:lnTo>
                    <a:pt x="4060" y="22828"/>
                  </a:lnTo>
                  <a:lnTo>
                    <a:pt x="3976" y="22787"/>
                  </a:lnTo>
                  <a:lnTo>
                    <a:pt x="3934" y="22787"/>
                  </a:lnTo>
                  <a:lnTo>
                    <a:pt x="3913" y="22849"/>
                  </a:lnTo>
                  <a:lnTo>
                    <a:pt x="3913" y="22912"/>
                  </a:lnTo>
                  <a:lnTo>
                    <a:pt x="3851" y="22954"/>
                  </a:lnTo>
                  <a:lnTo>
                    <a:pt x="3830" y="22954"/>
                  </a:lnTo>
                  <a:lnTo>
                    <a:pt x="3830" y="23017"/>
                  </a:lnTo>
                  <a:lnTo>
                    <a:pt x="3767" y="23059"/>
                  </a:lnTo>
                  <a:lnTo>
                    <a:pt x="3725" y="23100"/>
                  </a:lnTo>
                  <a:lnTo>
                    <a:pt x="3600" y="23247"/>
                  </a:lnTo>
                  <a:lnTo>
                    <a:pt x="3600" y="23310"/>
                  </a:lnTo>
                  <a:lnTo>
                    <a:pt x="3627" y="23324"/>
                  </a:lnTo>
                  <a:lnTo>
                    <a:pt x="3627" y="23324"/>
                  </a:lnTo>
                  <a:lnTo>
                    <a:pt x="3558" y="23352"/>
                  </a:lnTo>
                  <a:lnTo>
                    <a:pt x="3495" y="23414"/>
                  </a:lnTo>
                  <a:lnTo>
                    <a:pt x="3390" y="23456"/>
                  </a:lnTo>
                  <a:lnTo>
                    <a:pt x="3328" y="23561"/>
                  </a:lnTo>
                  <a:lnTo>
                    <a:pt x="3328" y="23644"/>
                  </a:lnTo>
                  <a:lnTo>
                    <a:pt x="3348" y="23665"/>
                  </a:lnTo>
                  <a:lnTo>
                    <a:pt x="3432" y="23624"/>
                  </a:lnTo>
                  <a:lnTo>
                    <a:pt x="3537" y="23582"/>
                  </a:lnTo>
                  <a:lnTo>
                    <a:pt x="3600" y="23624"/>
                  </a:lnTo>
                  <a:lnTo>
                    <a:pt x="3620" y="23644"/>
                  </a:lnTo>
                  <a:lnTo>
                    <a:pt x="3725" y="23644"/>
                  </a:lnTo>
                  <a:lnTo>
                    <a:pt x="3913" y="23582"/>
                  </a:lnTo>
                  <a:lnTo>
                    <a:pt x="4060" y="23582"/>
                  </a:lnTo>
                  <a:lnTo>
                    <a:pt x="4185" y="23644"/>
                  </a:lnTo>
                  <a:lnTo>
                    <a:pt x="4185" y="23686"/>
                  </a:lnTo>
                  <a:lnTo>
                    <a:pt x="4144" y="23728"/>
                  </a:lnTo>
                  <a:lnTo>
                    <a:pt x="4018" y="23686"/>
                  </a:lnTo>
                  <a:lnTo>
                    <a:pt x="3934" y="23728"/>
                  </a:lnTo>
                  <a:lnTo>
                    <a:pt x="3558" y="23686"/>
                  </a:lnTo>
                  <a:lnTo>
                    <a:pt x="3453" y="23686"/>
                  </a:lnTo>
                  <a:lnTo>
                    <a:pt x="3432" y="23728"/>
                  </a:lnTo>
                  <a:lnTo>
                    <a:pt x="3286" y="23728"/>
                  </a:lnTo>
                  <a:lnTo>
                    <a:pt x="3286" y="23770"/>
                  </a:lnTo>
                  <a:lnTo>
                    <a:pt x="3307" y="23791"/>
                  </a:lnTo>
                  <a:lnTo>
                    <a:pt x="3411" y="23791"/>
                  </a:lnTo>
                  <a:lnTo>
                    <a:pt x="3432" y="23833"/>
                  </a:lnTo>
                  <a:lnTo>
                    <a:pt x="3390" y="23854"/>
                  </a:lnTo>
                  <a:lnTo>
                    <a:pt x="3307" y="23833"/>
                  </a:lnTo>
                  <a:lnTo>
                    <a:pt x="3202" y="23833"/>
                  </a:lnTo>
                  <a:lnTo>
                    <a:pt x="3202" y="23854"/>
                  </a:lnTo>
                  <a:lnTo>
                    <a:pt x="3244" y="23896"/>
                  </a:lnTo>
                  <a:lnTo>
                    <a:pt x="3348" y="23896"/>
                  </a:lnTo>
                  <a:lnTo>
                    <a:pt x="3620" y="23979"/>
                  </a:lnTo>
                  <a:lnTo>
                    <a:pt x="3704" y="23979"/>
                  </a:lnTo>
                  <a:lnTo>
                    <a:pt x="3746" y="23958"/>
                  </a:lnTo>
                  <a:lnTo>
                    <a:pt x="3830" y="23958"/>
                  </a:lnTo>
                  <a:lnTo>
                    <a:pt x="3851" y="23979"/>
                  </a:lnTo>
                  <a:lnTo>
                    <a:pt x="3851" y="24063"/>
                  </a:lnTo>
                  <a:lnTo>
                    <a:pt x="3872" y="24147"/>
                  </a:lnTo>
                  <a:lnTo>
                    <a:pt x="3830" y="24168"/>
                  </a:lnTo>
                  <a:lnTo>
                    <a:pt x="3746" y="24147"/>
                  </a:lnTo>
                  <a:lnTo>
                    <a:pt x="3725" y="24168"/>
                  </a:lnTo>
                  <a:lnTo>
                    <a:pt x="3704" y="24147"/>
                  </a:lnTo>
                  <a:lnTo>
                    <a:pt x="3600" y="24168"/>
                  </a:lnTo>
                  <a:lnTo>
                    <a:pt x="3600" y="24209"/>
                  </a:lnTo>
                  <a:lnTo>
                    <a:pt x="3620" y="24251"/>
                  </a:lnTo>
                  <a:lnTo>
                    <a:pt x="3662" y="24251"/>
                  </a:lnTo>
                  <a:lnTo>
                    <a:pt x="3746" y="24272"/>
                  </a:lnTo>
                  <a:lnTo>
                    <a:pt x="3767" y="24293"/>
                  </a:lnTo>
                  <a:lnTo>
                    <a:pt x="3662" y="24356"/>
                  </a:lnTo>
                  <a:lnTo>
                    <a:pt x="3600" y="24356"/>
                  </a:lnTo>
                  <a:lnTo>
                    <a:pt x="3495" y="24293"/>
                  </a:lnTo>
                  <a:lnTo>
                    <a:pt x="3390" y="24335"/>
                  </a:lnTo>
                  <a:lnTo>
                    <a:pt x="3390" y="24377"/>
                  </a:lnTo>
                  <a:lnTo>
                    <a:pt x="3411" y="24460"/>
                  </a:lnTo>
                  <a:lnTo>
                    <a:pt x="3453" y="24481"/>
                  </a:lnTo>
                  <a:lnTo>
                    <a:pt x="3516" y="24460"/>
                  </a:lnTo>
                  <a:lnTo>
                    <a:pt x="3620" y="24460"/>
                  </a:lnTo>
                  <a:lnTo>
                    <a:pt x="3704" y="24502"/>
                  </a:lnTo>
                  <a:lnTo>
                    <a:pt x="3725" y="24565"/>
                  </a:lnTo>
                  <a:lnTo>
                    <a:pt x="3495" y="24565"/>
                  </a:lnTo>
                  <a:lnTo>
                    <a:pt x="3432" y="24586"/>
                  </a:lnTo>
                  <a:lnTo>
                    <a:pt x="3348" y="24544"/>
                  </a:lnTo>
                  <a:lnTo>
                    <a:pt x="3307" y="24544"/>
                  </a:lnTo>
                  <a:lnTo>
                    <a:pt x="3244" y="24607"/>
                  </a:lnTo>
                  <a:lnTo>
                    <a:pt x="3244" y="24816"/>
                  </a:lnTo>
                  <a:lnTo>
                    <a:pt x="3223" y="24879"/>
                  </a:lnTo>
                  <a:lnTo>
                    <a:pt x="3244" y="24921"/>
                  </a:lnTo>
                  <a:lnTo>
                    <a:pt x="3328" y="24921"/>
                  </a:lnTo>
                  <a:lnTo>
                    <a:pt x="3558" y="24816"/>
                  </a:lnTo>
                  <a:lnTo>
                    <a:pt x="3620" y="24774"/>
                  </a:lnTo>
                  <a:lnTo>
                    <a:pt x="3809" y="24712"/>
                  </a:lnTo>
                  <a:lnTo>
                    <a:pt x="3913" y="24670"/>
                  </a:lnTo>
                  <a:lnTo>
                    <a:pt x="3976" y="24544"/>
                  </a:lnTo>
                  <a:lnTo>
                    <a:pt x="4123" y="24398"/>
                  </a:lnTo>
                  <a:lnTo>
                    <a:pt x="4395" y="24272"/>
                  </a:lnTo>
                  <a:lnTo>
                    <a:pt x="4541" y="24230"/>
                  </a:lnTo>
                  <a:lnTo>
                    <a:pt x="4604" y="24251"/>
                  </a:lnTo>
                  <a:lnTo>
                    <a:pt x="4604" y="24293"/>
                  </a:lnTo>
                  <a:lnTo>
                    <a:pt x="4562" y="24335"/>
                  </a:lnTo>
                  <a:lnTo>
                    <a:pt x="4478" y="24335"/>
                  </a:lnTo>
                  <a:lnTo>
                    <a:pt x="4332" y="24377"/>
                  </a:lnTo>
                  <a:lnTo>
                    <a:pt x="4144" y="24460"/>
                  </a:lnTo>
                  <a:lnTo>
                    <a:pt x="3955" y="24670"/>
                  </a:lnTo>
                  <a:lnTo>
                    <a:pt x="3872" y="24774"/>
                  </a:lnTo>
                  <a:lnTo>
                    <a:pt x="3725" y="24795"/>
                  </a:lnTo>
                  <a:lnTo>
                    <a:pt x="3641" y="24816"/>
                  </a:lnTo>
                  <a:lnTo>
                    <a:pt x="3495" y="24921"/>
                  </a:lnTo>
                  <a:lnTo>
                    <a:pt x="3328" y="24984"/>
                  </a:lnTo>
                  <a:lnTo>
                    <a:pt x="3244" y="25005"/>
                  </a:lnTo>
                  <a:lnTo>
                    <a:pt x="3223" y="25067"/>
                  </a:lnTo>
                  <a:lnTo>
                    <a:pt x="3307" y="25067"/>
                  </a:lnTo>
                  <a:lnTo>
                    <a:pt x="3348" y="25025"/>
                  </a:lnTo>
                  <a:lnTo>
                    <a:pt x="3411" y="25067"/>
                  </a:lnTo>
                  <a:lnTo>
                    <a:pt x="3411" y="25109"/>
                  </a:lnTo>
                  <a:lnTo>
                    <a:pt x="3516" y="25067"/>
                  </a:lnTo>
                  <a:lnTo>
                    <a:pt x="3558" y="25005"/>
                  </a:lnTo>
                  <a:lnTo>
                    <a:pt x="3620" y="25005"/>
                  </a:lnTo>
                  <a:lnTo>
                    <a:pt x="3704" y="25088"/>
                  </a:lnTo>
                  <a:lnTo>
                    <a:pt x="3746" y="25088"/>
                  </a:lnTo>
                  <a:lnTo>
                    <a:pt x="3830" y="25025"/>
                  </a:lnTo>
                  <a:lnTo>
                    <a:pt x="3934" y="24963"/>
                  </a:lnTo>
                  <a:lnTo>
                    <a:pt x="4018" y="24963"/>
                  </a:lnTo>
                  <a:lnTo>
                    <a:pt x="4039" y="24984"/>
                  </a:lnTo>
                  <a:lnTo>
                    <a:pt x="4018" y="25025"/>
                  </a:lnTo>
                  <a:lnTo>
                    <a:pt x="3934" y="25025"/>
                  </a:lnTo>
                  <a:lnTo>
                    <a:pt x="3851" y="25109"/>
                  </a:lnTo>
                  <a:lnTo>
                    <a:pt x="3767" y="25130"/>
                  </a:lnTo>
                  <a:lnTo>
                    <a:pt x="3662" y="25130"/>
                  </a:lnTo>
                  <a:lnTo>
                    <a:pt x="3620" y="25088"/>
                  </a:lnTo>
                  <a:lnTo>
                    <a:pt x="3558" y="25109"/>
                  </a:lnTo>
                  <a:lnTo>
                    <a:pt x="3516" y="25172"/>
                  </a:lnTo>
                  <a:lnTo>
                    <a:pt x="3390" y="25214"/>
                  </a:lnTo>
                  <a:lnTo>
                    <a:pt x="3348" y="25235"/>
                  </a:lnTo>
                  <a:lnTo>
                    <a:pt x="3432" y="25297"/>
                  </a:lnTo>
                  <a:lnTo>
                    <a:pt x="3495" y="25297"/>
                  </a:lnTo>
                  <a:lnTo>
                    <a:pt x="3600" y="25339"/>
                  </a:lnTo>
                  <a:lnTo>
                    <a:pt x="3516" y="25423"/>
                  </a:lnTo>
                  <a:lnTo>
                    <a:pt x="3516" y="25486"/>
                  </a:lnTo>
                  <a:lnTo>
                    <a:pt x="3600" y="25507"/>
                  </a:lnTo>
                  <a:lnTo>
                    <a:pt x="3558" y="25549"/>
                  </a:lnTo>
                  <a:lnTo>
                    <a:pt x="3600" y="25611"/>
                  </a:lnTo>
                  <a:lnTo>
                    <a:pt x="3537" y="25611"/>
                  </a:lnTo>
                  <a:lnTo>
                    <a:pt x="3453" y="25695"/>
                  </a:lnTo>
                  <a:lnTo>
                    <a:pt x="3495" y="25758"/>
                  </a:lnTo>
                  <a:lnTo>
                    <a:pt x="3537" y="25758"/>
                  </a:lnTo>
                  <a:lnTo>
                    <a:pt x="3600" y="25716"/>
                  </a:lnTo>
                  <a:lnTo>
                    <a:pt x="3620" y="25716"/>
                  </a:lnTo>
                  <a:lnTo>
                    <a:pt x="3641" y="25821"/>
                  </a:lnTo>
                  <a:lnTo>
                    <a:pt x="3641" y="25904"/>
                  </a:lnTo>
                  <a:lnTo>
                    <a:pt x="3558" y="25946"/>
                  </a:lnTo>
                  <a:lnTo>
                    <a:pt x="3558" y="26113"/>
                  </a:lnTo>
                  <a:lnTo>
                    <a:pt x="3620" y="26176"/>
                  </a:lnTo>
                  <a:lnTo>
                    <a:pt x="3704" y="26176"/>
                  </a:lnTo>
                  <a:lnTo>
                    <a:pt x="3767" y="26134"/>
                  </a:lnTo>
                  <a:lnTo>
                    <a:pt x="3809" y="26051"/>
                  </a:lnTo>
                  <a:lnTo>
                    <a:pt x="3851" y="26072"/>
                  </a:lnTo>
                  <a:lnTo>
                    <a:pt x="3913" y="26030"/>
                  </a:lnTo>
                  <a:lnTo>
                    <a:pt x="3955" y="26030"/>
                  </a:lnTo>
                  <a:lnTo>
                    <a:pt x="4018" y="26072"/>
                  </a:lnTo>
                  <a:lnTo>
                    <a:pt x="3976" y="26113"/>
                  </a:lnTo>
                  <a:lnTo>
                    <a:pt x="3872" y="26176"/>
                  </a:lnTo>
                  <a:lnTo>
                    <a:pt x="3809" y="26176"/>
                  </a:lnTo>
                  <a:lnTo>
                    <a:pt x="3641" y="26239"/>
                  </a:lnTo>
                  <a:lnTo>
                    <a:pt x="3558" y="26281"/>
                  </a:lnTo>
                  <a:lnTo>
                    <a:pt x="3558" y="26365"/>
                  </a:lnTo>
                  <a:lnTo>
                    <a:pt x="3537" y="26448"/>
                  </a:lnTo>
                  <a:lnTo>
                    <a:pt x="3620" y="26490"/>
                  </a:lnTo>
                  <a:lnTo>
                    <a:pt x="3558" y="26553"/>
                  </a:lnTo>
                  <a:lnTo>
                    <a:pt x="3537" y="26657"/>
                  </a:lnTo>
                  <a:lnTo>
                    <a:pt x="3558" y="26783"/>
                  </a:lnTo>
                  <a:lnTo>
                    <a:pt x="3620" y="26783"/>
                  </a:lnTo>
                  <a:lnTo>
                    <a:pt x="3704" y="26637"/>
                  </a:lnTo>
                  <a:lnTo>
                    <a:pt x="3746" y="26595"/>
                  </a:lnTo>
                  <a:lnTo>
                    <a:pt x="3872" y="26469"/>
                  </a:lnTo>
                  <a:lnTo>
                    <a:pt x="3934" y="26469"/>
                  </a:lnTo>
                  <a:lnTo>
                    <a:pt x="3976" y="26385"/>
                  </a:lnTo>
                  <a:lnTo>
                    <a:pt x="4060" y="26365"/>
                  </a:lnTo>
                  <a:lnTo>
                    <a:pt x="4060" y="26385"/>
                  </a:lnTo>
                  <a:lnTo>
                    <a:pt x="4018" y="26448"/>
                  </a:lnTo>
                  <a:lnTo>
                    <a:pt x="4018" y="26490"/>
                  </a:lnTo>
                  <a:lnTo>
                    <a:pt x="4039" y="26532"/>
                  </a:lnTo>
                  <a:lnTo>
                    <a:pt x="4123" y="26490"/>
                  </a:lnTo>
                  <a:lnTo>
                    <a:pt x="4248" y="26365"/>
                  </a:lnTo>
                  <a:lnTo>
                    <a:pt x="4269" y="26323"/>
                  </a:lnTo>
                  <a:lnTo>
                    <a:pt x="4332" y="26385"/>
                  </a:lnTo>
                  <a:lnTo>
                    <a:pt x="4374" y="26385"/>
                  </a:lnTo>
                  <a:lnTo>
                    <a:pt x="4436" y="26344"/>
                  </a:lnTo>
                  <a:lnTo>
                    <a:pt x="4499" y="26344"/>
                  </a:lnTo>
                  <a:lnTo>
                    <a:pt x="4499" y="26365"/>
                  </a:lnTo>
                  <a:lnTo>
                    <a:pt x="4436" y="26448"/>
                  </a:lnTo>
                  <a:lnTo>
                    <a:pt x="4436" y="26637"/>
                  </a:lnTo>
                  <a:lnTo>
                    <a:pt x="4478" y="26657"/>
                  </a:lnTo>
                  <a:lnTo>
                    <a:pt x="4541" y="26741"/>
                  </a:lnTo>
                  <a:lnTo>
                    <a:pt x="4499" y="26762"/>
                  </a:lnTo>
                  <a:lnTo>
                    <a:pt x="4436" y="26741"/>
                  </a:lnTo>
                  <a:lnTo>
                    <a:pt x="4332" y="26637"/>
                  </a:lnTo>
                  <a:lnTo>
                    <a:pt x="4269" y="26553"/>
                  </a:lnTo>
                  <a:lnTo>
                    <a:pt x="4227" y="26553"/>
                  </a:lnTo>
                  <a:lnTo>
                    <a:pt x="4164" y="26574"/>
                  </a:lnTo>
                  <a:lnTo>
                    <a:pt x="4081" y="26574"/>
                  </a:lnTo>
                  <a:lnTo>
                    <a:pt x="4060" y="26637"/>
                  </a:lnTo>
                  <a:lnTo>
                    <a:pt x="4123" y="26678"/>
                  </a:lnTo>
                  <a:lnTo>
                    <a:pt x="4164" y="26678"/>
                  </a:lnTo>
                  <a:lnTo>
                    <a:pt x="4248" y="26783"/>
                  </a:lnTo>
                  <a:lnTo>
                    <a:pt x="4290" y="26804"/>
                  </a:lnTo>
                  <a:lnTo>
                    <a:pt x="4269" y="26867"/>
                  </a:lnTo>
                  <a:lnTo>
                    <a:pt x="4185" y="26783"/>
                  </a:lnTo>
                  <a:lnTo>
                    <a:pt x="4144" y="26762"/>
                  </a:lnTo>
                  <a:lnTo>
                    <a:pt x="4060" y="26762"/>
                  </a:lnTo>
                  <a:lnTo>
                    <a:pt x="3955" y="26888"/>
                  </a:lnTo>
                  <a:lnTo>
                    <a:pt x="3872" y="26950"/>
                  </a:lnTo>
                  <a:lnTo>
                    <a:pt x="3704" y="26950"/>
                  </a:lnTo>
                  <a:lnTo>
                    <a:pt x="3662" y="26971"/>
                  </a:lnTo>
                  <a:lnTo>
                    <a:pt x="3725" y="26992"/>
                  </a:lnTo>
                  <a:lnTo>
                    <a:pt x="3830" y="26992"/>
                  </a:lnTo>
                  <a:lnTo>
                    <a:pt x="3892" y="26971"/>
                  </a:lnTo>
                  <a:lnTo>
                    <a:pt x="4060" y="26950"/>
                  </a:lnTo>
                  <a:lnTo>
                    <a:pt x="4164" y="26888"/>
                  </a:lnTo>
                  <a:lnTo>
                    <a:pt x="4248" y="26909"/>
                  </a:lnTo>
                  <a:lnTo>
                    <a:pt x="4353" y="26909"/>
                  </a:lnTo>
                  <a:lnTo>
                    <a:pt x="4311" y="26950"/>
                  </a:lnTo>
                  <a:lnTo>
                    <a:pt x="4248" y="27013"/>
                  </a:lnTo>
                  <a:lnTo>
                    <a:pt x="4102" y="27013"/>
                  </a:lnTo>
                  <a:lnTo>
                    <a:pt x="3976" y="27055"/>
                  </a:lnTo>
                  <a:lnTo>
                    <a:pt x="3767" y="27055"/>
                  </a:lnTo>
                  <a:lnTo>
                    <a:pt x="3662" y="27076"/>
                  </a:lnTo>
                  <a:lnTo>
                    <a:pt x="3641" y="27160"/>
                  </a:lnTo>
                  <a:lnTo>
                    <a:pt x="3662" y="27222"/>
                  </a:lnTo>
                  <a:lnTo>
                    <a:pt x="3767" y="27264"/>
                  </a:lnTo>
                  <a:lnTo>
                    <a:pt x="3872" y="27222"/>
                  </a:lnTo>
                  <a:lnTo>
                    <a:pt x="3892" y="27264"/>
                  </a:lnTo>
                  <a:lnTo>
                    <a:pt x="3830" y="27306"/>
                  </a:lnTo>
                  <a:lnTo>
                    <a:pt x="3725" y="27306"/>
                  </a:lnTo>
                  <a:lnTo>
                    <a:pt x="3662" y="27390"/>
                  </a:lnTo>
                  <a:lnTo>
                    <a:pt x="3683" y="27473"/>
                  </a:lnTo>
                  <a:lnTo>
                    <a:pt x="3767" y="27515"/>
                  </a:lnTo>
                  <a:lnTo>
                    <a:pt x="3830" y="27473"/>
                  </a:lnTo>
                  <a:lnTo>
                    <a:pt x="3851" y="27411"/>
                  </a:lnTo>
                  <a:lnTo>
                    <a:pt x="3934" y="27411"/>
                  </a:lnTo>
                  <a:lnTo>
                    <a:pt x="3976" y="27432"/>
                  </a:lnTo>
                  <a:lnTo>
                    <a:pt x="4060" y="27432"/>
                  </a:lnTo>
                  <a:lnTo>
                    <a:pt x="4144" y="27411"/>
                  </a:lnTo>
                  <a:lnTo>
                    <a:pt x="4185" y="27390"/>
                  </a:lnTo>
                  <a:lnTo>
                    <a:pt x="4227" y="27411"/>
                  </a:lnTo>
                  <a:lnTo>
                    <a:pt x="4164" y="27473"/>
                  </a:lnTo>
                  <a:lnTo>
                    <a:pt x="4039" y="27515"/>
                  </a:lnTo>
                  <a:lnTo>
                    <a:pt x="3976" y="27494"/>
                  </a:lnTo>
                  <a:lnTo>
                    <a:pt x="3913" y="27473"/>
                  </a:lnTo>
                  <a:lnTo>
                    <a:pt x="3851" y="27473"/>
                  </a:lnTo>
                  <a:lnTo>
                    <a:pt x="3913" y="27515"/>
                  </a:lnTo>
                  <a:lnTo>
                    <a:pt x="3976" y="27515"/>
                  </a:lnTo>
                  <a:lnTo>
                    <a:pt x="4039" y="27536"/>
                  </a:lnTo>
                  <a:lnTo>
                    <a:pt x="3976" y="27578"/>
                  </a:lnTo>
                  <a:lnTo>
                    <a:pt x="3851" y="27578"/>
                  </a:lnTo>
                  <a:lnTo>
                    <a:pt x="3746" y="27641"/>
                  </a:lnTo>
                  <a:lnTo>
                    <a:pt x="3809" y="27704"/>
                  </a:lnTo>
                  <a:lnTo>
                    <a:pt x="3851" y="27704"/>
                  </a:lnTo>
                  <a:lnTo>
                    <a:pt x="3913" y="27683"/>
                  </a:lnTo>
                  <a:lnTo>
                    <a:pt x="4039" y="27683"/>
                  </a:lnTo>
                  <a:lnTo>
                    <a:pt x="4081" y="27704"/>
                  </a:lnTo>
                  <a:lnTo>
                    <a:pt x="4144" y="27704"/>
                  </a:lnTo>
                  <a:lnTo>
                    <a:pt x="4081" y="27746"/>
                  </a:lnTo>
                  <a:lnTo>
                    <a:pt x="3955" y="27787"/>
                  </a:lnTo>
                  <a:lnTo>
                    <a:pt x="3872" y="27746"/>
                  </a:lnTo>
                  <a:lnTo>
                    <a:pt x="3809" y="27787"/>
                  </a:lnTo>
                  <a:lnTo>
                    <a:pt x="3767" y="27829"/>
                  </a:lnTo>
                  <a:lnTo>
                    <a:pt x="3809" y="27892"/>
                  </a:lnTo>
                  <a:lnTo>
                    <a:pt x="3851" y="27892"/>
                  </a:lnTo>
                  <a:lnTo>
                    <a:pt x="3934" y="27829"/>
                  </a:lnTo>
                  <a:lnTo>
                    <a:pt x="4018" y="27829"/>
                  </a:lnTo>
                  <a:lnTo>
                    <a:pt x="4081" y="27892"/>
                  </a:lnTo>
                  <a:lnTo>
                    <a:pt x="4081" y="27934"/>
                  </a:lnTo>
                  <a:lnTo>
                    <a:pt x="3934" y="27997"/>
                  </a:lnTo>
                  <a:lnTo>
                    <a:pt x="3892" y="28038"/>
                  </a:lnTo>
                  <a:lnTo>
                    <a:pt x="3955" y="28143"/>
                  </a:lnTo>
                  <a:lnTo>
                    <a:pt x="3997" y="28143"/>
                  </a:lnTo>
                  <a:lnTo>
                    <a:pt x="4039" y="28122"/>
                  </a:lnTo>
                  <a:lnTo>
                    <a:pt x="4102" y="28122"/>
                  </a:lnTo>
                  <a:lnTo>
                    <a:pt x="4164" y="28206"/>
                  </a:lnTo>
                  <a:lnTo>
                    <a:pt x="4185" y="28143"/>
                  </a:lnTo>
                  <a:lnTo>
                    <a:pt x="4227" y="28122"/>
                  </a:lnTo>
                  <a:lnTo>
                    <a:pt x="4269" y="28143"/>
                  </a:lnTo>
                  <a:lnTo>
                    <a:pt x="4248" y="28206"/>
                  </a:lnTo>
                  <a:lnTo>
                    <a:pt x="4206" y="28248"/>
                  </a:lnTo>
                  <a:lnTo>
                    <a:pt x="4269" y="28310"/>
                  </a:lnTo>
                  <a:lnTo>
                    <a:pt x="4164" y="28436"/>
                  </a:lnTo>
                  <a:lnTo>
                    <a:pt x="4144" y="28436"/>
                  </a:lnTo>
                  <a:lnTo>
                    <a:pt x="4081" y="28520"/>
                  </a:lnTo>
                  <a:lnTo>
                    <a:pt x="4039" y="28582"/>
                  </a:lnTo>
                  <a:lnTo>
                    <a:pt x="4039" y="28624"/>
                  </a:lnTo>
                  <a:lnTo>
                    <a:pt x="4102" y="28624"/>
                  </a:lnTo>
                  <a:lnTo>
                    <a:pt x="4164" y="28582"/>
                  </a:lnTo>
                  <a:lnTo>
                    <a:pt x="4248" y="28624"/>
                  </a:lnTo>
                  <a:lnTo>
                    <a:pt x="4269" y="28687"/>
                  </a:lnTo>
                  <a:lnTo>
                    <a:pt x="4227" y="28750"/>
                  </a:lnTo>
                  <a:lnTo>
                    <a:pt x="4227" y="28771"/>
                  </a:lnTo>
                  <a:lnTo>
                    <a:pt x="4290" y="28771"/>
                  </a:lnTo>
                  <a:lnTo>
                    <a:pt x="4353" y="28792"/>
                  </a:lnTo>
                  <a:lnTo>
                    <a:pt x="4353" y="28854"/>
                  </a:lnTo>
                  <a:lnTo>
                    <a:pt x="4290" y="28896"/>
                  </a:lnTo>
                  <a:lnTo>
                    <a:pt x="4353" y="28959"/>
                  </a:lnTo>
                  <a:lnTo>
                    <a:pt x="4332" y="29043"/>
                  </a:lnTo>
                  <a:lnTo>
                    <a:pt x="4248" y="29085"/>
                  </a:lnTo>
                  <a:lnTo>
                    <a:pt x="4206" y="29147"/>
                  </a:lnTo>
                  <a:lnTo>
                    <a:pt x="4311" y="29147"/>
                  </a:lnTo>
                  <a:lnTo>
                    <a:pt x="4374" y="29085"/>
                  </a:lnTo>
                  <a:lnTo>
                    <a:pt x="4395" y="29043"/>
                  </a:lnTo>
                  <a:lnTo>
                    <a:pt x="4520" y="28980"/>
                  </a:lnTo>
                  <a:lnTo>
                    <a:pt x="4562" y="29001"/>
                  </a:lnTo>
                  <a:lnTo>
                    <a:pt x="4499" y="29064"/>
                  </a:lnTo>
                  <a:lnTo>
                    <a:pt x="4541" y="29106"/>
                  </a:lnTo>
                  <a:lnTo>
                    <a:pt x="4457" y="29168"/>
                  </a:lnTo>
                  <a:lnTo>
                    <a:pt x="4395" y="29210"/>
                  </a:lnTo>
                  <a:lnTo>
                    <a:pt x="4332" y="29210"/>
                  </a:lnTo>
                  <a:lnTo>
                    <a:pt x="4248" y="29252"/>
                  </a:lnTo>
                  <a:lnTo>
                    <a:pt x="4185" y="29294"/>
                  </a:lnTo>
                  <a:lnTo>
                    <a:pt x="4248" y="29357"/>
                  </a:lnTo>
                  <a:lnTo>
                    <a:pt x="4332" y="29294"/>
                  </a:lnTo>
                  <a:lnTo>
                    <a:pt x="4374" y="29252"/>
                  </a:lnTo>
                  <a:lnTo>
                    <a:pt x="4478" y="29273"/>
                  </a:lnTo>
                  <a:lnTo>
                    <a:pt x="4499" y="29294"/>
                  </a:lnTo>
                  <a:lnTo>
                    <a:pt x="4457" y="29357"/>
                  </a:lnTo>
                  <a:lnTo>
                    <a:pt x="4332" y="29398"/>
                  </a:lnTo>
                  <a:lnTo>
                    <a:pt x="4332" y="29503"/>
                  </a:lnTo>
                  <a:lnTo>
                    <a:pt x="4269" y="29566"/>
                  </a:lnTo>
                  <a:lnTo>
                    <a:pt x="4185" y="29587"/>
                  </a:lnTo>
                  <a:lnTo>
                    <a:pt x="4164" y="29629"/>
                  </a:lnTo>
                  <a:lnTo>
                    <a:pt x="4248" y="29691"/>
                  </a:lnTo>
                  <a:lnTo>
                    <a:pt x="4374" y="29670"/>
                  </a:lnTo>
                  <a:lnTo>
                    <a:pt x="4457" y="29608"/>
                  </a:lnTo>
                  <a:lnTo>
                    <a:pt x="4562" y="29587"/>
                  </a:lnTo>
                  <a:lnTo>
                    <a:pt x="4625" y="29587"/>
                  </a:lnTo>
                  <a:lnTo>
                    <a:pt x="4667" y="29629"/>
                  </a:lnTo>
                  <a:lnTo>
                    <a:pt x="4625" y="29691"/>
                  </a:lnTo>
                  <a:lnTo>
                    <a:pt x="4562" y="29691"/>
                  </a:lnTo>
                  <a:lnTo>
                    <a:pt x="4416" y="29733"/>
                  </a:lnTo>
                  <a:lnTo>
                    <a:pt x="4416" y="29775"/>
                  </a:lnTo>
                  <a:lnTo>
                    <a:pt x="4499" y="29775"/>
                  </a:lnTo>
                  <a:lnTo>
                    <a:pt x="4541" y="29817"/>
                  </a:lnTo>
                  <a:lnTo>
                    <a:pt x="4457" y="29901"/>
                  </a:lnTo>
                  <a:lnTo>
                    <a:pt x="4478" y="29984"/>
                  </a:lnTo>
                  <a:lnTo>
                    <a:pt x="4562" y="30005"/>
                  </a:lnTo>
                  <a:lnTo>
                    <a:pt x="4688" y="29901"/>
                  </a:lnTo>
                  <a:lnTo>
                    <a:pt x="4750" y="29880"/>
                  </a:lnTo>
                  <a:lnTo>
                    <a:pt x="4771" y="29901"/>
                  </a:lnTo>
                  <a:lnTo>
                    <a:pt x="4855" y="29984"/>
                  </a:lnTo>
                  <a:lnTo>
                    <a:pt x="4855" y="30089"/>
                  </a:lnTo>
                  <a:lnTo>
                    <a:pt x="4918" y="30131"/>
                  </a:lnTo>
                  <a:lnTo>
                    <a:pt x="4918" y="30152"/>
                  </a:lnTo>
                  <a:lnTo>
                    <a:pt x="4876" y="30214"/>
                  </a:lnTo>
                  <a:lnTo>
                    <a:pt x="4792" y="30214"/>
                  </a:lnTo>
                  <a:lnTo>
                    <a:pt x="4750" y="30298"/>
                  </a:lnTo>
                  <a:lnTo>
                    <a:pt x="4771" y="30340"/>
                  </a:lnTo>
                  <a:lnTo>
                    <a:pt x="4918" y="30361"/>
                  </a:lnTo>
                  <a:lnTo>
                    <a:pt x="4981" y="30340"/>
                  </a:lnTo>
                  <a:lnTo>
                    <a:pt x="4960" y="30298"/>
                  </a:lnTo>
                  <a:lnTo>
                    <a:pt x="4960" y="30235"/>
                  </a:lnTo>
                  <a:lnTo>
                    <a:pt x="5001" y="30214"/>
                  </a:lnTo>
                  <a:lnTo>
                    <a:pt x="5064" y="30235"/>
                  </a:lnTo>
                  <a:lnTo>
                    <a:pt x="5127" y="30194"/>
                  </a:lnTo>
                  <a:lnTo>
                    <a:pt x="5211" y="30152"/>
                  </a:lnTo>
                  <a:lnTo>
                    <a:pt x="5273" y="30214"/>
                  </a:lnTo>
                  <a:lnTo>
                    <a:pt x="5315" y="30235"/>
                  </a:lnTo>
                  <a:lnTo>
                    <a:pt x="5378" y="30214"/>
                  </a:lnTo>
                  <a:lnTo>
                    <a:pt x="5420" y="30131"/>
                  </a:lnTo>
                  <a:lnTo>
                    <a:pt x="5483" y="30089"/>
                  </a:lnTo>
                  <a:lnTo>
                    <a:pt x="5545" y="30089"/>
                  </a:lnTo>
                  <a:lnTo>
                    <a:pt x="5629" y="30047"/>
                  </a:lnTo>
                  <a:lnTo>
                    <a:pt x="5713" y="30089"/>
                  </a:lnTo>
                  <a:lnTo>
                    <a:pt x="5755" y="30026"/>
                  </a:lnTo>
                  <a:lnTo>
                    <a:pt x="5755" y="29984"/>
                  </a:lnTo>
                  <a:lnTo>
                    <a:pt x="5713" y="29922"/>
                  </a:lnTo>
                  <a:lnTo>
                    <a:pt x="5713" y="29880"/>
                  </a:lnTo>
                  <a:lnTo>
                    <a:pt x="5755" y="29838"/>
                  </a:lnTo>
                  <a:lnTo>
                    <a:pt x="5817" y="29880"/>
                  </a:lnTo>
                  <a:lnTo>
                    <a:pt x="5859" y="29942"/>
                  </a:lnTo>
                  <a:lnTo>
                    <a:pt x="5859" y="30047"/>
                  </a:lnTo>
                  <a:lnTo>
                    <a:pt x="5797" y="30131"/>
                  </a:lnTo>
                  <a:lnTo>
                    <a:pt x="5734" y="30152"/>
                  </a:lnTo>
                  <a:lnTo>
                    <a:pt x="5692" y="30214"/>
                  </a:lnTo>
                  <a:lnTo>
                    <a:pt x="5713" y="30235"/>
                  </a:lnTo>
                  <a:lnTo>
                    <a:pt x="5838" y="30194"/>
                  </a:lnTo>
                  <a:lnTo>
                    <a:pt x="6027" y="30089"/>
                  </a:lnTo>
                  <a:lnTo>
                    <a:pt x="6131" y="29922"/>
                  </a:lnTo>
                  <a:lnTo>
                    <a:pt x="6173" y="29922"/>
                  </a:lnTo>
                  <a:lnTo>
                    <a:pt x="6215" y="30005"/>
                  </a:lnTo>
                  <a:lnTo>
                    <a:pt x="6215" y="30110"/>
                  </a:lnTo>
                  <a:lnTo>
                    <a:pt x="6131" y="30131"/>
                  </a:lnTo>
                  <a:lnTo>
                    <a:pt x="6048" y="30194"/>
                  </a:lnTo>
                  <a:lnTo>
                    <a:pt x="5964" y="30256"/>
                  </a:lnTo>
                  <a:lnTo>
                    <a:pt x="5859" y="30298"/>
                  </a:lnTo>
                  <a:lnTo>
                    <a:pt x="5838" y="30319"/>
                  </a:lnTo>
                  <a:lnTo>
                    <a:pt x="5859" y="30340"/>
                  </a:lnTo>
                  <a:lnTo>
                    <a:pt x="5964" y="30319"/>
                  </a:lnTo>
                  <a:lnTo>
                    <a:pt x="6110" y="30235"/>
                  </a:lnTo>
                  <a:lnTo>
                    <a:pt x="6131" y="30256"/>
                  </a:lnTo>
                  <a:lnTo>
                    <a:pt x="6027" y="30361"/>
                  </a:lnTo>
                  <a:lnTo>
                    <a:pt x="5943" y="30403"/>
                  </a:lnTo>
                  <a:lnTo>
                    <a:pt x="5943" y="30507"/>
                  </a:lnTo>
                  <a:lnTo>
                    <a:pt x="5797" y="30612"/>
                  </a:lnTo>
                  <a:lnTo>
                    <a:pt x="5755" y="30654"/>
                  </a:lnTo>
                  <a:lnTo>
                    <a:pt x="5817" y="30654"/>
                  </a:lnTo>
                  <a:lnTo>
                    <a:pt x="5859" y="30612"/>
                  </a:lnTo>
                  <a:lnTo>
                    <a:pt x="5901" y="30612"/>
                  </a:lnTo>
                  <a:lnTo>
                    <a:pt x="5901" y="30633"/>
                  </a:lnTo>
                  <a:lnTo>
                    <a:pt x="5922" y="30738"/>
                  </a:lnTo>
                  <a:lnTo>
                    <a:pt x="5943" y="30654"/>
                  </a:lnTo>
                  <a:lnTo>
                    <a:pt x="6027" y="30612"/>
                  </a:lnTo>
                  <a:lnTo>
                    <a:pt x="6048" y="30549"/>
                  </a:lnTo>
                  <a:lnTo>
                    <a:pt x="6110" y="30549"/>
                  </a:lnTo>
                  <a:lnTo>
                    <a:pt x="6131" y="30570"/>
                  </a:lnTo>
                  <a:lnTo>
                    <a:pt x="6048" y="30654"/>
                  </a:lnTo>
                  <a:lnTo>
                    <a:pt x="6027" y="30738"/>
                  </a:lnTo>
                  <a:lnTo>
                    <a:pt x="6048" y="30759"/>
                  </a:lnTo>
                  <a:lnTo>
                    <a:pt x="6131" y="30738"/>
                  </a:lnTo>
                  <a:lnTo>
                    <a:pt x="6173" y="30654"/>
                  </a:lnTo>
                  <a:lnTo>
                    <a:pt x="6236" y="30654"/>
                  </a:lnTo>
                  <a:lnTo>
                    <a:pt x="6320" y="30633"/>
                  </a:lnTo>
                  <a:lnTo>
                    <a:pt x="6236" y="30738"/>
                  </a:lnTo>
                  <a:lnTo>
                    <a:pt x="6215" y="30842"/>
                  </a:lnTo>
                  <a:lnTo>
                    <a:pt x="6110" y="30926"/>
                  </a:lnTo>
                  <a:lnTo>
                    <a:pt x="6110" y="30989"/>
                  </a:lnTo>
                  <a:lnTo>
                    <a:pt x="6131" y="31031"/>
                  </a:lnTo>
                  <a:lnTo>
                    <a:pt x="6236" y="30947"/>
                  </a:lnTo>
                  <a:lnTo>
                    <a:pt x="6320" y="30738"/>
                  </a:lnTo>
                  <a:lnTo>
                    <a:pt x="6382" y="30675"/>
                  </a:lnTo>
                  <a:lnTo>
                    <a:pt x="6424" y="30717"/>
                  </a:lnTo>
                  <a:lnTo>
                    <a:pt x="6320" y="30863"/>
                  </a:lnTo>
                  <a:lnTo>
                    <a:pt x="6320" y="30947"/>
                  </a:lnTo>
                  <a:lnTo>
                    <a:pt x="6257" y="31031"/>
                  </a:lnTo>
                  <a:lnTo>
                    <a:pt x="6236" y="31135"/>
                  </a:lnTo>
                  <a:lnTo>
                    <a:pt x="6278" y="31156"/>
                  </a:lnTo>
                  <a:lnTo>
                    <a:pt x="6341" y="31093"/>
                  </a:lnTo>
                  <a:lnTo>
                    <a:pt x="6341" y="31031"/>
                  </a:lnTo>
                  <a:lnTo>
                    <a:pt x="6361" y="30968"/>
                  </a:lnTo>
                  <a:lnTo>
                    <a:pt x="6424" y="30968"/>
                  </a:lnTo>
                  <a:lnTo>
                    <a:pt x="6487" y="30989"/>
                  </a:lnTo>
                  <a:lnTo>
                    <a:pt x="6487" y="30842"/>
                  </a:lnTo>
                  <a:lnTo>
                    <a:pt x="6550" y="30842"/>
                  </a:lnTo>
                  <a:lnTo>
                    <a:pt x="6592" y="30759"/>
                  </a:lnTo>
                  <a:lnTo>
                    <a:pt x="6654" y="30759"/>
                  </a:lnTo>
                  <a:lnTo>
                    <a:pt x="6654" y="30821"/>
                  </a:lnTo>
                  <a:lnTo>
                    <a:pt x="6633" y="30821"/>
                  </a:lnTo>
                  <a:lnTo>
                    <a:pt x="6592" y="30926"/>
                  </a:lnTo>
                  <a:lnTo>
                    <a:pt x="6592" y="30968"/>
                  </a:lnTo>
                  <a:lnTo>
                    <a:pt x="6759" y="30968"/>
                  </a:lnTo>
                  <a:lnTo>
                    <a:pt x="7010" y="31093"/>
                  </a:lnTo>
                  <a:lnTo>
                    <a:pt x="7052" y="31093"/>
                  </a:lnTo>
                  <a:lnTo>
                    <a:pt x="7052" y="31051"/>
                  </a:lnTo>
                  <a:lnTo>
                    <a:pt x="7094" y="30989"/>
                  </a:lnTo>
                  <a:lnTo>
                    <a:pt x="7157" y="30968"/>
                  </a:lnTo>
                  <a:lnTo>
                    <a:pt x="7157" y="30926"/>
                  </a:lnTo>
                  <a:lnTo>
                    <a:pt x="7094" y="30884"/>
                  </a:lnTo>
                  <a:lnTo>
                    <a:pt x="7073" y="30863"/>
                  </a:lnTo>
                  <a:lnTo>
                    <a:pt x="6989" y="30863"/>
                  </a:lnTo>
                  <a:lnTo>
                    <a:pt x="6968" y="30884"/>
                  </a:lnTo>
                  <a:lnTo>
                    <a:pt x="6968" y="30842"/>
                  </a:lnTo>
                  <a:lnTo>
                    <a:pt x="6989" y="30821"/>
                  </a:lnTo>
                  <a:lnTo>
                    <a:pt x="6989" y="30759"/>
                  </a:lnTo>
                  <a:lnTo>
                    <a:pt x="6885" y="30717"/>
                  </a:lnTo>
                  <a:lnTo>
                    <a:pt x="6696" y="30633"/>
                  </a:lnTo>
                  <a:lnTo>
                    <a:pt x="6675" y="30570"/>
                  </a:lnTo>
                  <a:lnTo>
                    <a:pt x="6696" y="30549"/>
                  </a:lnTo>
                  <a:lnTo>
                    <a:pt x="6780" y="30570"/>
                  </a:lnTo>
                  <a:lnTo>
                    <a:pt x="6843" y="30549"/>
                  </a:lnTo>
                  <a:lnTo>
                    <a:pt x="6864" y="30549"/>
                  </a:lnTo>
                  <a:lnTo>
                    <a:pt x="6885" y="30612"/>
                  </a:lnTo>
                  <a:lnTo>
                    <a:pt x="6968" y="30675"/>
                  </a:lnTo>
                  <a:lnTo>
                    <a:pt x="7052" y="30738"/>
                  </a:lnTo>
                  <a:lnTo>
                    <a:pt x="7115" y="30738"/>
                  </a:lnTo>
                  <a:lnTo>
                    <a:pt x="7219" y="30675"/>
                  </a:lnTo>
                  <a:lnTo>
                    <a:pt x="7303" y="30633"/>
                  </a:lnTo>
                  <a:lnTo>
                    <a:pt x="7324" y="30570"/>
                  </a:lnTo>
                  <a:lnTo>
                    <a:pt x="7261" y="30549"/>
                  </a:lnTo>
                  <a:lnTo>
                    <a:pt x="7157" y="30549"/>
                  </a:lnTo>
                  <a:lnTo>
                    <a:pt x="7094" y="30528"/>
                  </a:lnTo>
                  <a:lnTo>
                    <a:pt x="7094" y="30466"/>
                  </a:lnTo>
                  <a:lnTo>
                    <a:pt x="7219" y="30466"/>
                  </a:lnTo>
                  <a:lnTo>
                    <a:pt x="7303" y="30424"/>
                  </a:lnTo>
                  <a:lnTo>
                    <a:pt x="7303" y="30403"/>
                  </a:lnTo>
                  <a:lnTo>
                    <a:pt x="7219" y="30340"/>
                  </a:lnTo>
                  <a:lnTo>
                    <a:pt x="7157" y="30319"/>
                  </a:lnTo>
                  <a:lnTo>
                    <a:pt x="7157" y="30298"/>
                  </a:lnTo>
                  <a:lnTo>
                    <a:pt x="7198" y="30298"/>
                  </a:lnTo>
                  <a:lnTo>
                    <a:pt x="7219" y="30256"/>
                  </a:lnTo>
                  <a:lnTo>
                    <a:pt x="7198" y="30235"/>
                  </a:lnTo>
                  <a:lnTo>
                    <a:pt x="7094" y="30214"/>
                  </a:lnTo>
                  <a:lnTo>
                    <a:pt x="7052" y="30152"/>
                  </a:lnTo>
                  <a:lnTo>
                    <a:pt x="7073" y="30131"/>
                  </a:lnTo>
                  <a:lnTo>
                    <a:pt x="7157" y="30152"/>
                  </a:lnTo>
                  <a:lnTo>
                    <a:pt x="7261" y="30194"/>
                  </a:lnTo>
                  <a:lnTo>
                    <a:pt x="7408" y="30152"/>
                  </a:lnTo>
                  <a:lnTo>
                    <a:pt x="7491" y="30110"/>
                  </a:lnTo>
                  <a:lnTo>
                    <a:pt x="7512" y="30047"/>
                  </a:lnTo>
                  <a:lnTo>
                    <a:pt x="7491" y="30005"/>
                  </a:lnTo>
                  <a:lnTo>
                    <a:pt x="7387" y="29984"/>
                  </a:lnTo>
                  <a:lnTo>
                    <a:pt x="7198" y="29942"/>
                  </a:lnTo>
                  <a:lnTo>
                    <a:pt x="7115" y="29901"/>
                  </a:lnTo>
                  <a:lnTo>
                    <a:pt x="7115" y="29880"/>
                  </a:lnTo>
                  <a:lnTo>
                    <a:pt x="7177" y="29880"/>
                  </a:lnTo>
                  <a:lnTo>
                    <a:pt x="7261" y="29901"/>
                  </a:lnTo>
                  <a:lnTo>
                    <a:pt x="7408" y="29901"/>
                  </a:lnTo>
                  <a:lnTo>
                    <a:pt x="7491" y="29838"/>
                  </a:lnTo>
                  <a:lnTo>
                    <a:pt x="7491" y="29775"/>
                  </a:lnTo>
                  <a:lnTo>
                    <a:pt x="7408" y="29712"/>
                  </a:lnTo>
                  <a:lnTo>
                    <a:pt x="7324" y="29691"/>
                  </a:lnTo>
                  <a:lnTo>
                    <a:pt x="7303" y="29629"/>
                  </a:lnTo>
                  <a:lnTo>
                    <a:pt x="7366" y="29629"/>
                  </a:lnTo>
                  <a:lnTo>
                    <a:pt x="7408" y="29670"/>
                  </a:lnTo>
                  <a:lnTo>
                    <a:pt x="7429" y="29712"/>
                  </a:lnTo>
                  <a:lnTo>
                    <a:pt x="7512" y="29691"/>
                  </a:lnTo>
                  <a:lnTo>
                    <a:pt x="7575" y="29629"/>
                  </a:lnTo>
                  <a:lnTo>
                    <a:pt x="7575" y="29587"/>
                  </a:lnTo>
                  <a:lnTo>
                    <a:pt x="7512" y="29566"/>
                  </a:lnTo>
                  <a:lnTo>
                    <a:pt x="7429" y="29503"/>
                  </a:lnTo>
                  <a:lnTo>
                    <a:pt x="7429" y="29482"/>
                  </a:lnTo>
                  <a:lnTo>
                    <a:pt x="7491" y="29461"/>
                  </a:lnTo>
                  <a:lnTo>
                    <a:pt x="7512" y="29503"/>
                  </a:lnTo>
                  <a:lnTo>
                    <a:pt x="7575" y="29524"/>
                  </a:lnTo>
                  <a:lnTo>
                    <a:pt x="7638" y="29461"/>
                  </a:lnTo>
                  <a:lnTo>
                    <a:pt x="7638" y="29419"/>
                  </a:lnTo>
                  <a:lnTo>
                    <a:pt x="7533" y="29398"/>
                  </a:lnTo>
                  <a:lnTo>
                    <a:pt x="7470" y="29357"/>
                  </a:lnTo>
                  <a:lnTo>
                    <a:pt x="7429" y="29294"/>
                  </a:lnTo>
                  <a:lnTo>
                    <a:pt x="7491" y="29294"/>
                  </a:lnTo>
                  <a:lnTo>
                    <a:pt x="7575" y="29357"/>
                  </a:lnTo>
                  <a:lnTo>
                    <a:pt x="7638" y="29357"/>
                  </a:lnTo>
                  <a:lnTo>
                    <a:pt x="7701" y="29398"/>
                  </a:lnTo>
                  <a:lnTo>
                    <a:pt x="7742" y="29398"/>
                  </a:lnTo>
                  <a:lnTo>
                    <a:pt x="7784" y="29315"/>
                  </a:lnTo>
                  <a:lnTo>
                    <a:pt x="7784" y="29273"/>
                  </a:lnTo>
                  <a:lnTo>
                    <a:pt x="7826" y="29210"/>
                  </a:lnTo>
                  <a:lnTo>
                    <a:pt x="7826" y="29168"/>
                  </a:lnTo>
                  <a:lnTo>
                    <a:pt x="7805" y="29106"/>
                  </a:lnTo>
                  <a:lnTo>
                    <a:pt x="7826" y="29001"/>
                  </a:lnTo>
                  <a:lnTo>
                    <a:pt x="7826" y="28959"/>
                  </a:lnTo>
                  <a:lnTo>
                    <a:pt x="7742" y="28854"/>
                  </a:lnTo>
                  <a:lnTo>
                    <a:pt x="7617" y="28750"/>
                  </a:lnTo>
                  <a:lnTo>
                    <a:pt x="7512" y="28729"/>
                  </a:lnTo>
                  <a:lnTo>
                    <a:pt x="7470" y="28666"/>
                  </a:lnTo>
                  <a:lnTo>
                    <a:pt x="7470" y="28645"/>
                  </a:lnTo>
                  <a:lnTo>
                    <a:pt x="7533" y="28645"/>
                  </a:lnTo>
                  <a:lnTo>
                    <a:pt x="7596" y="28666"/>
                  </a:lnTo>
                  <a:lnTo>
                    <a:pt x="7722" y="28771"/>
                  </a:lnTo>
                  <a:lnTo>
                    <a:pt x="7805" y="28854"/>
                  </a:lnTo>
                  <a:lnTo>
                    <a:pt x="7889" y="28854"/>
                  </a:lnTo>
                  <a:lnTo>
                    <a:pt x="7910" y="28834"/>
                  </a:lnTo>
                  <a:lnTo>
                    <a:pt x="7889" y="28687"/>
                  </a:lnTo>
                  <a:lnTo>
                    <a:pt x="7826" y="28582"/>
                  </a:lnTo>
                  <a:lnTo>
                    <a:pt x="7701" y="28562"/>
                  </a:lnTo>
                  <a:lnTo>
                    <a:pt x="7533" y="28478"/>
                  </a:lnTo>
                  <a:lnTo>
                    <a:pt x="7491" y="28457"/>
                  </a:lnTo>
                  <a:lnTo>
                    <a:pt x="7491" y="28415"/>
                  </a:lnTo>
                  <a:lnTo>
                    <a:pt x="7533" y="28415"/>
                  </a:lnTo>
                  <a:lnTo>
                    <a:pt x="7596" y="28436"/>
                  </a:lnTo>
                  <a:lnTo>
                    <a:pt x="7638" y="28478"/>
                  </a:lnTo>
                  <a:lnTo>
                    <a:pt x="7742" y="28478"/>
                  </a:lnTo>
                  <a:lnTo>
                    <a:pt x="7805" y="28415"/>
                  </a:lnTo>
                  <a:lnTo>
                    <a:pt x="7826" y="28352"/>
                  </a:lnTo>
                  <a:lnTo>
                    <a:pt x="7826" y="28269"/>
                  </a:lnTo>
                  <a:lnTo>
                    <a:pt x="7847" y="28269"/>
                  </a:lnTo>
                  <a:lnTo>
                    <a:pt x="7910" y="28310"/>
                  </a:lnTo>
                  <a:lnTo>
                    <a:pt x="7910" y="28331"/>
                  </a:lnTo>
                  <a:lnTo>
                    <a:pt x="7910" y="28373"/>
                  </a:lnTo>
                  <a:lnTo>
                    <a:pt x="8014" y="28436"/>
                  </a:lnTo>
                  <a:lnTo>
                    <a:pt x="8056" y="28436"/>
                  </a:lnTo>
                  <a:lnTo>
                    <a:pt x="8119" y="28478"/>
                  </a:lnTo>
                  <a:lnTo>
                    <a:pt x="8161" y="28478"/>
                  </a:lnTo>
                  <a:lnTo>
                    <a:pt x="8203" y="28436"/>
                  </a:lnTo>
                  <a:lnTo>
                    <a:pt x="8245" y="28373"/>
                  </a:lnTo>
                  <a:lnTo>
                    <a:pt x="8266" y="28352"/>
                  </a:lnTo>
                  <a:lnTo>
                    <a:pt x="8245" y="28310"/>
                  </a:lnTo>
                  <a:lnTo>
                    <a:pt x="8161" y="28269"/>
                  </a:lnTo>
                  <a:lnTo>
                    <a:pt x="8014" y="28269"/>
                  </a:lnTo>
                  <a:lnTo>
                    <a:pt x="7994" y="28248"/>
                  </a:lnTo>
                  <a:lnTo>
                    <a:pt x="7994" y="28227"/>
                  </a:lnTo>
                  <a:lnTo>
                    <a:pt x="7994" y="28164"/>
                  </a:lnTo>
                  <a:lnTo>
                    <a:pt x="7931" y="28122"/>
                  </a:lnTo>
                  <a:lnTo>
                    <a:pt x="7931" y="28059"/>
                  </a:lnTo>
                  <a:lnTo>
                    <a:pt x="7994" y="28018"/>
                  </a:lnTo>
                  <a:lnTo>
                    <a:pt x="8014" y="28018"/>
                  </a:lnTo>
                  <a:lnTo>
                    <a:pt x="8056" y="28059"/>
                  </a:lnTo>
                  <a:lnTo>
                    <a:pt x="8056" y="28143"/>
                  </a:lnTo>
                  <a:lnTo>
                    <a:pt x="8119" y="28206"/>
                  </a:lnTo>
                  <a:lnTo>
                    <a:pt x="8245" y="28206"/>
                  </a:lnTo>
                  <a:lnTo>
                    <a:pt x="8307" y="28164"/>
                  </a:lnTo>
                  <a:lnTo>
                    <a:pt x="8307" y="28122"/>
                  </a:lnTo>
                  <a:lnTo>
                    <a:pt x="8266" y="28059"/>
                  </a:lnTo>
                  <a:lnTo>
                    <a:pt x="8161" y="28018"/>
                  </a:lnTo>
                  <a:lnTo>
                    <a:pt x="8098" y="27955"/>
                  </a:lnTo>
                  <a:lnTo>
                    <a:pt x="8056" y="27850"/>
                  </a:lnTo>
                  <a:lnTo>
                    <a:pt x="8098" y="27850"/>
                  </a:lnTo>
                  <a:lnTo>
                    <a:pt x="8140" y="27913"/>
                  </a:lnTo>
                  <a:lnTo>
                    <a:pt x="8245" y="27955"/>
                  </a:lnTo>
                  <a:lnTo>
                    <a:pt x="8307" y="27997"/>
                  </a:lnTo>
                  <a:lnTo>
                    <a:pt x="8370" y="28059"/>
                  </a:lnTo>
                  <a:lnTo>
                    <a:pt x="8412" y="28038"/>
                  </a:lnTo>
                  <a:lnTo>
                    <a:pt x="8412" y="27997"/>
                  </a:lnTo>
                  <a:lnTo>
                    <a:pt x="8370" y="27934"/>
                  </a:lnTo>
                  <a:lnTo>
                    <a:pt x="8266" y="27892"/>
                  </a:lnTo>
                  <a:lnTo>
                    <a:pt x="8203" y="27829"/>
                  </a:lnTo>
                  <a:lnTo>
                    <a:pt x="8203" y="27746"/>
                  </a:lnTo>
                  <a:lnTo>
                    <a:pt x="8245" y="27704"/>
                  </a:lnTo>
                  <a:lnTo>
                    <a:pt x="8266" y="27641"/>
                  </a:lnTo>
                  <a:lnTo>
                    <a:pt x="8328" y="27641"/>
                  </a:lnTo>
                  <a:lnTo>
                    <a:pt x="8349" y="27704"/>
                  </a:lnTo>
                  <a:lnTo>
                    <a:pt x="8475" y="27808"/>
                  </a:lnTo>
                  <a:lnTo>
                    <a:pt x="8558" y="27808"/>
                  </a:lnTo>
                  <a:lnTo>
                    <a:pt x="8621" y="27787"/>
                  </a:lnTo>
                  <a:lnTo>
                    <a:pt x="8684" y="27787"/>
                  </a:lnTo>
                  <a:lnTo>
                    <a:pt x="8768" y="27746"/>
                  </a:lnTo>
                  <a:lnTo>
                    <a:pt x="8789" y="27683"/>
                  </a:lnTo>
                  <a:lnTo>
                    <a:pt x="8768" y="27641"/>
                  </a:lnTo>
                  <a:lnTo>
                    <a:pt x="8684" y="27620"/>
                  </a:lnTo>
                  <a:lnTo>
                    <a:pt x="8621" y="27578"/>
                  </a:lnTo>
                  <a:lnTo>
                    <a:pt x="8517" y="27515"/>
                  </a:lnTo>
                  <a:lnTo>
                    <a:pt x="8454" y="27515"/>
                  </a:lnTo>
                  <a:lnTo>
                    <a:pt x="8370" y="27494"/>
                  </a:lnTo>
                  <a:lnTo>
                    <a:pt x="8412" y="27432"/>
                  </a:lnTo>
                  <a:lnTo>
                    <a:pt x="8433" y="27411"/>
                  </a:lnTo>
                  <a:lnTo>
                    <a:pt x="8517" y="27411"/>
                  </a:lnTo>
                  <a:lnTo>
                    <a:pt x="8579" y="27494"/>
                  </a:lnTo>
                  <a:lnTo>
                    <a:pt x="8642" y="27515"/>
                  </a:lnTo>
                  <a:lnTo>
                    <a:pt x="8684" y="27515"/>
                  </a:lnTo>
                  <a:lnTo>
                    <a:pt x="8768" y="27620"/>
                  </a:lnTo>
                  <a:lnTo>
                    <a:pt x="8851" y="27641"/>
                  </a:lnTo>
                  <a:lnTo>
                    <a:pt x="8893" y="27620"/>
                  </a:lnTo>
                  <a:lnTo>
                    <a:pt x="8935" y="27578"/>
                  </a:lnTo>
                  <a:lnTo>
                    <a:pt x="8935" y="27515"/>
                  </a:lnTo>
                  <a:lnTo>
                    <a:pt x="8935" y="27411"/>
                  </a:lnTo>
                  <a:lnTo>
                    <a:pt x="8893" y="27369"/>
                  </a:lnTo>
                  <a:lnTo>
                    <a:pt x="8851" y="27327"/>
                  </a:lnTo>
                  <a:lnTo>
                    <a:pt x="8851" y="27306"/>
                  </a:lnTo>
                  <a:lnTo>
                    <a:pt x="8956" y="27306"/>
                  </a:lnTo>
                  <a:lnTo>
                    <a:pt x="8977" y="27222"/>
                  </a:lnTo>
                  <a:lnTo>
                    <a:pt x="8977" y="27181"/>
                  </a:lnTo>
                  <a:lnTo>
                    <a:pt x="8935" y="27181"/>
                  </a:lnTo>
                  <a:lnTo>
                    <a:pt x="8872" y="27201"/>
                  </a:lnTo>
                  <a:lnTo>
                    <a:pt x="8830" y="27160"/>
                  </a:lnTo>
                  <a:lnTo>
                    <a:pt x="8768" y="27097"/>
                  </a:lnTo>
                  <a:lnTo>
                    <a:pt x="8684" y="27097"/>
                  </a:lnTo>
                  <a:lnTo>
                    <a:pt x="8558" y="27013"/>
                  </a:lnTo>
                  <a:lnTo>
                    <a:pt x="8538" y="26992"/>
                  </a:lnTo>
                  <a:lnTo>
                    <a:pt x="8579" y="26950"/>
                  </a:lnTo>
                  <a:lnTo>
                    <a:pt x="8684" y="26950"/>
                  </a:lnTo>
                  <a:lnTo>
                    <a:pt x="8789" y="26971"/>
                  </a:lnTo>
                  <a:lnTo>
                    <a:pt x="8872" y="26971"/>
                  </a:lnTo>
                  <a:lnTo>
                    <a:pt x="8893" y="26909"/>
                  </a:lnTo>
                  <a:lnTo>
                    <a:pt x="8956" y="26909"/>
                  </a:lnTo>
                  <a:lnTo>
                    <a:pt x="9040" y="26971"/>
                  </a:lnTo>
                  <a:lnTo>
                    <a:pt x="9061" y="26867"/>
                  </a:lnTo>
                  <a:lnTo>
                    <a:pt x="9040" y="26699"/>
                  </a:lnTo>
                  <a:lnTo>
                    <a:pt x="8998" y="26595"/>
                  </a:lnTo>
                  <a:lnTo>
                    <a:pt x="8956" y="26553"/>
                  </a:lnTo>
                  <a:lnTo>
                    <a:pt x="8935" y="26469"/>
                  </a:lnTo>
                  <a:lnTo>
                    <a:pt x="8935" y="26427"/>
                  </a:lnTo>
                  <a:lnTo>
                    <a:pt x="8977" y="26365"/>
                  </a:lnTo>
                  <a:lnTo>
                    <a:pt x="8956" y="26260"/>
                  </a:lnTo>
                  <a:lnTo>
                    <a:pt x="8956" y="26218"/>
                  </a:lnTo>
                  <a:lnTo>
                    <a:pt x="8977" y="26155"/>
                  </a:lnTo>
                  <a:lnTo>
                    <a:pt x="8998" y="26176"/>
                  </a:lnTo>
                  <a:lnTo>
                    <a:pt x="9040" y="26239"/>
                  </a:lnTo>
                  <a:lnTo>
                    <a:pt x="9102" y="26260"/>
                  </a:lnTo>
                  <a:lnTo>
                    <a:pt x="9102" y="26218"/>
                  </a:lnTo>
                  <a:lnTo>
                    <a:pt x="9165" y="26176"/>
                  </a:lnTo>
                  <a:lnTo>
                    <a:pt x="9207" y="26218"/>
                  </a:lnTo>
                  <a:lnTo>
                    <a:pt x="9249" y="26344"/>
                  </a:lnTo>
                  <a:lnTo>
                    <a:pt x="9291" y="26365"/>
                  </a:lnTo>
                  <a:lnTo>
                    <a:pt x="9374" y="26365"/>
                  </a:lnTo>
                  <a:lnTo>
                    <a:pt x="9479" y="26239"/>
                  </a:lnTo>
                  <a:lnTo>
                    <a:pt x="9521" y="26113"/>
                  </a:lnTo>
                  <a:lnTo>
                    <a:pt x="9521" y="26009"/>
                  </a:lnTo>
                  <a:lnTo>
                    <a:pt x="9500" y="25925"/>
                  </a:lnTo>
                  <a:lnTo>
                    <a:pt x="9500" y="25862"/>
                  </a:lnTo>
                  <a:lnTo>
                    <a:pt x="9563" y="25841"/>
                  </a:lnTo>
                  <a:lnTo>
                    <a:pt x="9605" y="25841"/>
                  </a:lnTo>
                  <a:lnTo>
                    <a:pt x="9626" y="25800"/>
                  </a:lnTo>
                  <a:lnTo>
                    <a:pt x="9667" y="25758"/>
                  </a:lnTo>
                  <a:lnTo>
                    <a:pt x="9688" y="25821"/>
                  </a:lnTo>
                  <a:lnTo>
                    <a:pt x="9730" y="25883"/>
                  </a:lnTo>
                  <a:lnTo>
                    <a:pt x="9814" y="25883"/>
                  </a:lnTo>
                  <a:lnTo>
                    <a:pt x="9877" y="25841"/>
                  </a:lnTo>
                  <a:lnTo>
                    <a:pt x="9877" y="25800"/>
                  </a:lnTo>
                  <a:lnTo>
                    <a:pt x="9877" y="25737"/>
                  </a:lnTo>
                  <a:lnTo>
                    <a:pt x="9898" y="25737"/>
                  </a:lnTo>
                  <a:lnTo>
                    <a:pt x="9918" y="25800"/>
                  </a:lnTo>
                  <a:lnTo>
                    <a:pt x="9939" y="25883"/>
                  </a:lnTo>
                  <a:lnTo>
                    <a:pt x="9981" y="25925"/>
                  </a:lnTo>
                  <a:lnTo>
                    <a:pt x="10044" y="25862"/>
                  </a:lnTo>
                  <a:lnTo>
                    <a:pt x="10107" y="25821"/>
                  </a:lnTo>
                  <a:lnTo>
                    <a:pt x="10149" y="25800"/>
                  </a:lnTo>
                  <a:lnTo>
                    <a:pt x="10211" y="25841"/>
                  </a:lnTo>
                  <a:lnTo>
                    <a:pt x="10295" y="25841"/>
                  </a:lnTo>
                  <a:lnTo>
                    <a:pt x="10358" y="25800"/>
                  </a:lnTo>
                  <a:lnTo>
                    <a:pt x="10400" y="25716"/>
                  </a:lnTo>
                  <a:lnTo>
                    <a:pt x="10421" y="25674"/>
                  </a:lnTo>
                  <a:lnTo>
                    <a:pt x="10421" y="25632"/>
                  </a:lnTo>
                  <a:lnTo>
                    <a:pt x="10358" y="25549"/>
                  </a:lnTo>
                  <a:lnTo>
                    <a:pt x="10316" y="25423"/>
                  </a:lnTo>
                  <a:lnTo>
                    <a:pt x="10295" y="25339"/>
                  </a:lnTo>
                  <a:lnTo>
                    <a:pt x="10337" y="25297"/>
                  </a:lnTo>
                  <a:lnTo>
                    <a:pt x="10358" y="25318"/>
                  </a:lnTo>
                  <a:lnTo>
                    <a:pt x="10400" y="25423"/>
                  </a:lnTo>
                  <a:lnTo>
                    <a:pt x="10442" y="25423"/>
                  </a:lnTo>
                  <a:lnTo>
                    <a:pt x="10525" y="25339"/>
                  </a:lnTo>
                  <a:lnTo>
                    <a:pt x="10546" y="25256"/>
                  </a:lnTo>
                  <a:lnTo>
                    <a:pt x="10609" y="25193"/>
                  </a:lnTo>
                  <a:lnTo>
                    <a:pt x="10630" y="25130"/>
                  </a:lnTo>
                  <a:lnTo>
                    <a:pt x="10546" y="25046"/>
                  </a:lnTo>
                  <a:lnTo>
                    <a:pt x="10546" y="25005"/>
                  </a:lnTo>
                  <a:lnTo>
                    <a:pt x="10609" y="24942"/>
                  </a:lnTo>
                  <a:lnTo>
                    <a:pt x="10651" y="24921"/>
                  </a:lnTo>
                  <a:lnTo>
                    <a:pt x="10672" y="24942"/>
                  </a:lnTo>
                  <a:lnTo>
                    <a:pt x="10672" y="24984"/>
                  </a:lnTo>
                  <a:lnTo>
                    <a:pt x="10735" y="25046"/>
                  </a:lnTo>
                  <a:lnTo>
                    <a:pt x="10839" y="25088"/>
                  </a:lnTo>
                  <a:lnTo>
                    <a:pt x="10881" y="25109"/>
                  </a:lnTo>
                  <a:lnTo>
                    <a:pt x="10839" y="25172"/>
                  </a:lnTo>
                  <a:lnTo>
                    <a:pt x="10755" y="25214"/>
                  </a:lnTo>
                  <a:lnTo>
                    <a:pt x="10714" y="25318"/>
                  </a:lnTo>
                  <a:lnTo>
                    <a:pt x="10714" y="25402"/>
                  </a:lnTo>
                  <a:lnTo>
                    <a:pt x="10839" y="25549"/>
                  </a:lnTo>
                  <a:lnTo>
                    <a:pt x="10881" y="25590"/>
                  </a:lnTo>
                  <a:lnTo>
                    <a:pt x="10923" y="25507"/>
                  </a:lnTo>
                  <a:lnTo>
                    <a:pt x="10923" y="25444"/>
                  </a:lnTo>
                  <a:lnTo>
                    <a:pt x="10944" y="25381"/>
                  </a:lnTo>
                  <a:lnTo>
                    <a:pt x="10965" y="25277"/>
                  </a:lnTo>
                  <a:lnTo>
                    <a:pt x="10986" y="25277"/>
                  </a:lnTo>
                  <a:lnTo>
                    <a:pt x="11027" y="25318"/>
                  </a:lnTo>
                  <a:lnTo>
                    <a:pt x="10986" y="25402"/>
                  </a:lnTo>
                  <a:lnTo>
                    <a:pt x="10986" y="25444"/>
                  </a:lnTo>
                  <a:lnTo>
                    <a:pt x="11048" y="25549"/>
                  </a:lnTo>
                  <a:lnTo>
                    <a:pt x="11132" y="25590"/>
                  </a:lnTo>
                  <a:lnTo>
                    <a:pt x="11195" y="25528"/>
                  </a:lnTo>
                  <a:lnTo>
                    <a:pt x="11279" y="25528"/>
                  </a:lnTo>
                  <a:lnTo>
                    <a:pt x="11299" y="25486"/>
                  </a:lnTo>
                  <a:lnTo>
                    <a:pt x="11299" y="25423"/>
                  </a:lnTo>
                  <a:lnTo>
                    <a:pt x="11341" y="25381"/>
                  </a:lnTo>
                  <a:lnTo>
                    <a:pt x="11362" y="25381"/>
                  </a:lnTo>
                  <a:lnTo>
                    <a:pt x="11383" y="25402"/>
                  </a:lnTo>
                  <a:lnTo>
                    <a:pt x="11362" y="25444"/>
                  </a:lnTo>
                  <a:lnTo>
                    <a:pt x="11362" y="25507"/>
                  </a:lnTo>
                  <a:lnTo>
                    <a:pt x="11404" y="25549"/>
                  </a:lnTo>
                  <a:lnTo>
                    <a:pt x="11488" y="25549"/>
                  </a:lnTo>
                  <a:lnTo>
                    <a:pt x="11571" y="25444"/>
                  </a:lnTo>
                  <a:lnTo>
                    <a:pt x="11718" y="25339"/>
                  </a:lnTo>
                  <a:lnTo>
                    <a:pt x="11781" y="25339"/>
                  </a:lnTo>
                  <a:lnTo>
                    <a:pt x="11823" y="25318"/>
                  </a:lnTo>
                  <a:lnTo>
                    <a:pt x="11823" y="25235"/>
                  </a:lnTo>
                  <a:lnTo>
                    <a:pt x="11781" y="25172"/>
                  </a:lnTo>
                  <a:lnTo>
                    <a:pt x="11718" y="25130"/>
                  </a:lnTo>
                  <a:lnTo>
                    <a:pt x="11676" y="25088"/>
                  </a:lnTo>
                  <a:lnTo>
                    <a:pt x="11697" y="25067"/>
                  </a:lnTo>
                  <a:lnTo>
                    <a:pt x="11760" y="25067"/>
                  </a:lnTo>
                  <a:lnTo>
                    <a:pt x="11781" y="25109"/>
                  </a:lnTo>
                  <a:lnTo>
                    <a:pt x="11885" y="25172"/>
                  </a:lnTo>
                  <a:lnTo>
                    <a:pt x="11927" y="25172"/>
                  </a:lnTo>
                  <a:lnTo>
                    <a:pt x="11927" y="25088"/>
                  </a:lnTo>
                  <a:lnTo>
                    <a:pt x="11990" y="25088"/>
                  </a:lnTo>
                  <a:lnTo>
                    <a:pt x="12011" y="25130"/>
                  </a:lnTo>
                  <a:lnTo>
                    <a:pt x="12011" y="25193"/>
                  </a:lnTo>
                  <a:lnTo>
                    <a:pt x="12032" y="25214"/>
                  </a:lnTo>
                  <a:lnTo>
                    <a:pt x="12095" y="25193"/>
                  </a:lnTo>
                  <a:lnTo>
                    <a:pt x="12220" y="25046"/>
                  </a:lnTo>
                  <a:lnTo>
                    <a:pt x="12241" y="25025"/>
                  </a:lnTo>
                  <a:lnTo>
                    <a:pt x="12241" y="25005"/>
                  </a:lnTo>
                  <a:lnTo>
                    <a:pt x="12283" y="24921"/>
                  </a:lnTo>
                  <a:lnTo>
                    <a:pt x="12304" y="24879"/>
                  </a:lnTo>
                  <a:lnTo>
                    <a:pt x="12346" y="24837"/>
                  </a:lnTo>
                  <a:lnTo>
                    <a:pt x="12346" y="24837"/>
                  </a:lnTo>
                  <a:lnTo>
                    <a:pt x="12325" y="24900"/>
                  </a:lnTo>
                  <a:lnTo>
                    <a:pt x="12346" y="24942"/>
                  </a:lnTo>
                  <a:lnTo>
                    <a:pt x="12387" y="24984"/>
                  </a:lnTo>
                  <a:lnTo>
                    <a:pt x="12429" y="24942"/>
                  </a:lnTo>
                  <a:lnTo>
                    <a:pt x="12513" y="24837"/>
                  </a:lnTo>
                  <a:lnTo>
                    <a:pt x="12534" y="24774"/>
                  </a:lnTo>
                  <a:lnTo>
                    <a:pt x="12513" y="24691"/>
                  </a:lnTo>
                  <a:lnTo>
                    <a:pt x="12513" y="24607"/>
                  </a:lnTo>
                  <a:lnTo>
                    <a:pt x="12639" y="24481"/>
                  </a:lnTo>
                  <a:lnTo>
                    <a:pt x="12722" y="24460"/>
                  </a:lnTo>
                  <a:lnTo>
                    <a:pt x="12764" y="24398"/>
                  </a:lnTo>
                  <a:lnTo>
                    <a:pt x="12743" y="24356"/>
                  </a:lnTo>
                  <a:lnTo>
                    <a:pt x="12722" y="24293"/>
                  </a:lnTo>
                  <a:lnTo>
                    <a:pt x="12722" y="24272"/>
                  </a:lnTo>
                  <a:lnTo>
                    <a:pt x="12764" y="24293"/>
                  </a:lnTo>
                  <a:lnTo>
                    <a:pt x="12827" y="24314"/>
                  </a:lnTo>
                  <a:lnTo>
                    <a:pt x="12869" y="24314"/>
                  </a:lnTo>
                  <a:lnTo>
                    <a:pt x="12911" y="24251"/>
                  </a:lnTo>
                  <a:lnTo>
                    <a:pt x="12869" y="24188"/>
                  </a:lnTo>
                  <a:lnTo>
                    <a:pt x="12827" y="24147"/>
                  </a:lnTo>
                  <a:lnTo>
                    <a:pt x="12869" y="24168"/>
                  </a:lnTo>
                  <a:lnTo>
                    <a:pt x="12931" y="24209"/>
                  </a:lnTo>
                  <a:lnTo>
                    <a:pt x="12931" y="24168"/>
                  </a:lnTo>
                  <a:lnTo>
                    <a:pt x="12952" y="24084"/>
                  </a:lnTo>
                  <a:lnTo>
                    <a:pt x="13036" y="24084"/>
                  </a:lnTo>
                  <a:lnTo>
                    <a:pt x="13120" y="24042"/>
                  </a:lnTo>
                  <a:lnTo>
                    <a:pt x="13120" y="23958"/>
                  </a:lnTo>
                  <a:lnTo>
                    <a:pt x="13120" y="23937"/>
                  </a:lnTo>
                  <a:lnTo>
                    <a:pt x="13141" y="23875"/>
                  </a:lnTo>
                  <a:lnTo>
                    <a:pt x="13224" y="23875"/>
                  </a:lnTo>
                  <a:lnTo>
                    <a:pt x="13266" y="23854"/>
                  </a:lnTo>
                  <a:lnTo>
                    <a:pt x="13350" y="23749"/>
                  </a:lnTo>
                  <a:lnTo>
                    <a:pt x="13434" y="23707"/>
                  </a:lnTo>
                  <a:lnTo>
                    <a:pt x="13476" y="23707"/>
                  </a:lnTo>
                  <a:lnTo>
                    <a:pt x="13496" y="23728"/>
                  </a:lnTo>
                  <a:lnTo>
                    <a:pt x="13580" y="23707"/>
                  </a:lnTo>
                  <a:lnTo>
                    <a:pt x="13643" y="23624"/>
                  </a:lnTo>
                  <a:lnTo>
                    <a:pt x="13664" y="23477"/>
                  </a:lnTo>
                  <a:lnTo>
                    <a:pt x="13643" y="23352"/>
                  </a:lnTo>
                  <a:lnTo>
                    <a:pt x="13580" y="23352"/>
                  </a:lnTo>
                  <a:lnTo>
                    <a:pt x="13559" y="23331"/>
                  </a:lnTo>
                  <a:lnTo>
                    <a:pt x="13580" y="23247"/>
                  </a:lnTo>
                  <a:lnTo>
                    <a:pt x="13580" y="23142"/>
                  </a:lnTo>
                  <a:lnTo>
                    <a:pt x="13559" y="23059"/>
                  </a:lnTo>
                  <a:lnTo>
                    <a:pt x="13496" y="23017"/>
                  </a:lnTo>
                  <a:lnTo>
                    <a:pt x="13476" y="22912"/>
                  </a:lnTo>
                  <a:lnTo>
                    <a:pt x="13455" y="22870"/>
                  </a:lnTo>
                  <a:lnTo>
                    <a:pt x="13455" y="22787"/>
                  </a:lnTo>
                  <a:lnTo>
                    <a:pt x="13496" y="22787"/>
                  </a:lnTo>
                  <a:lnTo>
                    <a:pt x="13559" y="22808"/>
                  </a:lnTo>
                  <a:lnTo>
                    <a:pt x="13580" y="22912"/>
                  </a:lnTo>
                  <a:lnTo>
                    <a:pt x="13643" y="22996"/>
                  </a:lnTo>
                  <a:lnTo>
                    <a:pt x="13643" y="23080"/>
                  </a:lnTo>
                  <a:lnTo>
                    <a:pt x="13685" y="23184"/>
                  </a:lnTo>
                  <a:lnTo>
                    <a:pt x="13748" y="23205"/>
                  </a:lnTo>
                  <a:lnTo>
                    <a:pt x="13789" y="23247"/>
                  </a:lnTo>
                  <a:lnTo>
                    <a:pt x="13768" y="23331"/>
                  </a:lnTo>
                  <a:lnTo>
                    <a:pt x="13789" y="23414"/>
                  </a:lnTo>
                  <a:lnTo>
                    <a:pt x="13873" y="23456"/>
                  </a:lnTo>
                  <a:lnTo>
                    <a:pt x="13915" y="23456"/>
                  </a:lnTo>
                  <a:lnTo>
                    <a:pt x="13915" y="23414"/>
                  </a:lnTo>
                  <a:lnTo>
                    <a:pt x="13957" y="23352"/>
                  </a:lnTo>
                  <a:lnTo>
                    <a:pt x="13999" y="23352"/>
                  </a:lnTo>
                  <a:lnTo>
                    <a:pt x="14061" y="23435"/>
                  </a:lnTo>
                  <a:lnTo>
                    <a:pt x="14229" y="23435"/>
                  </a:lnTo>
                  <a:lnTo>
                    <a:pt x="14292" y="23393"/>
                  </a:lnTo>
                  <a:lnTo>
                    <a:pt x="14312" y="23414"/>
                  </a:lnTo>
                  <a:lnTo>
                    <a:pt x="14375" y="23414"/>
                  </a:lnTo>
                  <a:lnTo>
                    <a:pt x="14438" y="23352"/>
                  </a:lnTo>
                  <a:lnTo>
                    <a:pt x="14480" y="23289"/>
                  </a:lnTo>
                  <a:lnTo>
                    <a:pt x="14522" y="23289"/>
                  </a:lnTo>
                  <a:lnTo>
                    <a:pt x="14522" y="23226"/>
                  </a:lnTo>
                  <a:lnTo>
                    <a:pt x="14584" y="23205"/>
                  </a:lnTo>
                  <a:lnTo>
                    <a:pt x="14626" y="23226"/>
                  </a:lnTo>
                  <a:lnTo>
                    <a:pt x="14731" y="23352"/>
                  </a:lnTo>
                  <a:lnTo>
                    <a:pt x="14752" y="23414"/>
                  </a:lnTo>
                  <a:lnTo>
                    <a:pt x="14815" y="23414"/>
                  </a:lnTo>
                  <a:lnTo>
                    <a:pt x="14856" y="23352"/>
                  </a:lnTo>
                  <a:lnTo>
                    <a:pt x="14919" y="23331"/>
                  </a:lnTo>
                  <a:lnTo>
                    <a:pt x="14919" y="23226"/>
                  </a:lnTo>
                  <a:lnTo>
                    <a:pt x="14940" y="23226"/>
                  </a:lnTo>
                  <a:lnTo>
                    <a:pt x="14961" y="23247"/>
                  </a:lnTo>
                  <a:lnTo>
                    <a:pt x="15024" y="23247"/>
                  </a:lnTo>
                  <a:lnTo>
                    <a:pt x="15024" y="23205"/>
                  </a:lnTo>
                  <a:lnTo>
                    <a:pt x="15066" y="23205"/>
                  </a:lnTo>
                  <a:lnTo>
                    <a:pt x="15108" y="23226"/>
                  </a:lnTo>
                  <a:lnTo>
                    <a:pt x="15170" y="23226"/>
                  </a:lnTo>
                  <a:lnTo>
                    <a:pt x="15212" y="23184"/>
                  </a:lnTo>
                  <a:lnTo>
                    <a:pt x="15212" y="23121"/>
                  </a:lnTo>
                  <a:lnTo>
                    <a:pt x="15254" y="23100"/>
                  </a:lnTo>
                  <a:lnTo>
                    <a:pt x="15338" y="23100"/>
                  </a:lnTo>
                  <a:lnTo>
                    <a:pt x="15359" y="23080"/>
                  </a:lnTo>
                  <a:lnTo>
                    <a:pt x="15359" y="23017"/>
                  </a:lnTo>
                  <a:lnTo>
                    <a:pt x="15380" y="23017"/>
                  </a:lnTo>
                  <a:lnTo>
                    <a:pt x="15380" y="23080"/>
                  </a:lnTo>
                  <a:lnTo>
                    <a:pt x="15442" y="23100"/>
                  </a:lnTo>
                  <a:lnTo>
                    <a:pt x="15484" y="23038"/>
                  </a:lnTo>
                  <a:lnTo>
                    <a:pt x="15526" y="22975"/>
                  </a:lnTo>
                  <a:lnTo>
                    <a:pt x="15547" y="22975"/>
                  </a:lnTo>
                  <a:lnTo>
                    <a:pt x="15589" y="23038"/>
                  </a:lnTo>
                  <a:lnTo>
                    <a:pt x="15652" y="23080"/>
                  </a:lnTo>
                  <a:lnTo>
                    <a:pt x="15693" y="22975"/>
                  </a:lnTo>
                  <a:lnTo>
                    <a:pt x="15735" y="22975"/>
                  </a:lnTo>
                  <a:lnTo>
                    <a:pt x="15756" y="23017"/>
                  </a:lnTo>
                  <a:lnTo>
                    <a:pt x="15798" y="23038"/>
                  </a:lnTo>
                  <a:lnTo>
                    <a:pt x="15861" y="23038"/>
                  </a:lnTo>
                  <a:lnTo>
                    <a:pt x="15882" y="22975"/>
                  </a:lnTo>
                  <a:lnTo>
                    <a:pt x="15944" y="22933"/>
                  </a:lnTo>
                  <a:lnTo>
                    <a:pt x="16007" y="22933"/>
                  </a:lnTo>
                  <a:lnTo>
                    <a:pt x="16112" y="22891"/>
                  </a:lnTo>
                  <a:lnTo>
                    <a:pt x="16175" y="22891"/>
                  </a:lnTo>
                  <a:lnTo>
                    <a:pt x="16196" y="22933"/>
                  </a:lnTo>
                  <a:lnTo>
                    <a:pt x="16258" y="22933"/>
                  </a:lnTo>
                  <a:lnTo>
                    <a:pt x="16279" y="22870"/>
                  </a:lnTo>
                  <a:lnTo>
                    <a:pt x="16321" y="22808"/>
                  </a:lnTo>
                  <a:lnTo>
                    <a:pt x="16426" y="22808"/>
                  </a:lnTo>
                  <a:lnTo>
                    <a:pt x="16468" y="22766"/>
                  </a:lnTo>
                  <a:lnTo>
                    <a:pt x="16572" y="22724"/>
                  </a:lnTo>
                  <a:lnTo>
                    <a:pt x="16614" y="22703"/>
                  </a:lnTo>
                  <a:lnTo>
                    <a:pt x="16614" y="22661"/>
                  </a:lnTo>
                  <a:lnTo>
                    <a:pt x="16572" y="22577"/>
                  </a:lnTo>
                  <a:lnTo>
                    <a:pt x="16572" y="22515"/>
                  </a:lnTo>
                  <a:lnTo>
                    <a:pt x="16719" y="22577"/>
                  </a:lnTo>
                  <a:lnTo>
                    <a:pt x="16802" y="22619"/>
                  </a:lnTo>
                  <a:lnTo>
                    <a:pt x="16823" y="22682"/>
                  </a:lnTo>
                  <a:lnTo>
                    <a:pt x="16886" y="22703"/>
                  </a:lnTo>
                  <a:lnTo>
                    <a:pt x="16991" y="22619"/>
                  </a:lnTo>
                  <a:lnTo>
                    <a:pt x="16991" y="22536"/>
                  </a:lnTo>
                  <a:lnTo>
                    <a:pt x="16928" y="22515"/>
                  </a:lnTo>
                  <a:lnTo>
                    <a:pt x="16928" y="22473"/>
                  </a:lnTo>
                  <a:lnTo>
                    <a:pt x="17012" y="22431"/>
                  </a:lnTo>
                  <a:lnTo>
                    <a:pt x="17033" y="22494"/>
                  </a:lnTo>
                  <a:lnTo>
                    <a:pt x="17116" y="22515"/>
                  </a:lnTo>
                  <a:lnTo>
                    <a:pt x="17158" y="22410"/>
                  </a:lnTo>
                  <a:lnTo>
                    <a:pt x="17137" y="22326"/>
                  </a:lnTo>
                  <a:lnTo>
                    <a:pt x="17137" y="22264"/>
                  </a:lnTo>
                  <a:lnTo>
                    <a:pt x="17200" y="22264"/>
                  </a:lnTo>
                  <a:lnTo>
                    <a:pt x="17221" y="22305"/>
                  </a:lnTo>
                  <a:lnTo>
                    <a:pt x="17305" y="22326"/>
                  </a:lnTo>
                  <a:lnTo>
                    <a:pt x="17346" y="22284"/>
                  </a:lnTo>
                  <a:lnTo>
                    <a:pt x="17409" y="22264"/>
                  </a:lnTo>
                  <a:lnTo>
                    <a:pt x="17451" y="22264"/>
                  </a:lnTo>
                  <a:lnTo>
                    <a:pt x="17451" y="22180"/>
                  </a:lnTo>
                  <a:lnTo>
                    <a:pt x="17430" y="22117"/>
                  </a:lnTo>
                  <a:lnTo>
                    <a:pt x="17451" y="22096"/>
                  </a:lnTo>
                  <a:lnTo>
                    <a:pt x="17514" y="22117"/>
                  </a:lnTo>
                  <a:lnTo>
                    <a:pt x="17556" y="22180"/>
                  </a:lnTo>
                  <a:lnTo>
                    <a:pt x="17639" y="22159"/>
                  </a:lnTo>
                  <a:lnTo>
                    <a:pt x="17681" y="22096"/>
                  </a:lnTo>
                  <a:lnTo>
                    <a:pt x="17681" y="22012"/>
                  </a:lnTo>
                  <a:lnTo>
                    <a:pt x="17660" y="21992"/>
                  </a:lnTo>
                  <a:lnTo>
                    <a:pt x="17660" y="21950"/>
                  </a:lnTo>
                  <a:lnTo>
                    <a:pt x="17681" y="21908"/>
                  </a:lnTo>
                  <a:lnTo>
                    <a:pt x="17786" y="21908"/>
                  </a:lnTo>
                  <a:lnTo>
                    <a:pt x="17849" y="21950"/>
                  </a:lnTo>
                  <a:lnTo>
                    <a:pt x="17869" y="21887"/>
                  </a:lnTo>
                  <a:lnTo>
                    <a:pt x="17890" y="21845"/>
                  </a:lnTo>
                  <a:lnTo>
                    <a:pt x="17953" y="21866"/>
                  </a:lnTo>
                  <a:lnTo>
                    <a:pt x="17995" y="21908"/>
                  </a:lnTo>
                  <a:lnTo>
                    <a:pt x="18058" y="21950"/>
                  </a:lnTo>
                  <a:lnTo>
                    <a:pt x="18079" y="21908"/>
                  </a:lnTo>
                  <a:lnTo>
                    <a:pt x="18079" y="21866"/>
                  </a:lnTo>
                  <a:lnTo>
                    <a:pt x="18037" y="21803"/>
                  </a:lnTo>
                  <a:lnTo>
                    <a:pt x="18037" y="21761"/>
                  </a:lnTo>
                  <a:lnTo>
                    <a:pt x="18100" y="21699"/>
                  </a:lnTo>
                  <a:lnTo>
                    <a:pt x="18162" y="21740"/>
                  </a:lnTo>
                  <a:lnTo>
                    <a:pt x="18288" y="21699"/>
                  </a:lnTo>
                  <a:lnTo>
                    <a:pt x="18393" y="21636"/>
                  </a:lnTo>
                  <a:lnTo>
                    <a:pt x="18455" y="21531"/>
                  </a:lnTo>
                  <a:lnTo>
                    <a:pt x="18455" y="21489"/>
                  </a:lnTo>
                  <a:lnTo>
                    <a:pt x="18309" y="21552"/>
                  </a:lnTo>
                  <a:lnTo>
                    <a:pt x="18183" y="21552"/>
                  </a:lnTo>
                  <a:lnTo>
                    <a:pt x="18141" y="21531"/>
                  </a:lnTo>
                  <a:lnTo>
                    <a:pt x="17890" y="21531"/>
                  </a:lnTo>
                  <a:lnTo>
                    <a:pt x="17765" y="21489"/>
                  </a:lnTo>
                  <a:lnTo>
                    <a:pt x="17639" y="21447"/>
                  </a:lnTo>
                  <a:lnTo>
                    <a:pt x="17472" y="21427"/>
                  </a:lnTo>
                  <a:lnTo>
                    <a:pt x="17325" y="21280"/>
                  </a:lnTo>
                  <a:lnTo>
                    <a:pt x="17263" y="21238"/>
                  </a:lnTo>
                  <a:lnTo>
                    <a:pt x="17221" y="21238"/>
                  </a:lnTo>
                  <a:lnTo>
                    <a:pt x="17095" y="21301"/>
                  </a:lnTo>
                  <a:lnTo>
                    <a:pt x="17053" y="21259"/>
                  </a:lnTo>
                  <a:lnTo>
                    <a:pt x="17095" y="21217"/>
                  </a:lnTo>
                  <a:lnTo>
                    <a:pt x="17095" y="21175"/>
                  </a:lnTo>
                  <a:lnTo>
                    <a:pt x="17033" y="21238"/>
                  </a:lnTo>
                  <a:lnTo>
                    <a:pt x="16886" y="21343"/>
                  </a:lnTo>
                  <a:lnTo>
                    <a:pt x="16802" y="21385"/>
                  </a:lnTo>
                  <a:lnTo>
                    <a:pt x="16635" y="21385"/>
                  </a:lnTo>
                  <a:lnTo>
                    <a:pt x="16593" y="21427"/>
                  </a:lnTo>
                  <a:lnTo>
                    <a:pt x="16530" y="21385"/>
                  </a:lnTo>
                  <a:lnTo>
                    <a:pt x="16489" y="21364"/>
                  </a:lnTo>
                  <a:cubicBezTo>
                    <a:pt x="16489" y="21364"/>
                    <a:pt x="16426" y="21385"/>
                    <a:pt x="16405" y="21385"/>
                  </a:cubicBezTo>
                  <a:lnTo>
                    <a:pt x="16321" y="21385"/>
                  </a:lnTo>
                  <a:lnTo>
                    <a:pt x="16196" y="21531"/>
                  </a:lnTo>
                  <a:lnTo>
                    <a:pt x="16154" y="21594"/>
                  </a:lnTo>
                  <a:lnTo>
                    <a:pt x="16091" y="21531"/>
                  </a:lnTo>
                  <a:lnTo>
                    <a:pt x="16049" y="21489"/>
                  </a:lnTo>
                  <a:lnTo>
                    <a:pt x="15861" y="21489"/>
                  </a:lnTo>
                  <a:lnTo>
                    <a:pt x="15777" y="21468"/>
                  </a:lnTo>
                  <a:lnTo>
                    <a:pt x="15735" y="21489"/>
                  </a:lnTo>
                  <a:lnTo>
                    <a:pt x="15672" y="21447"/>
                  </a:lnTo>
                  <a:lnTo>
                    <a:pt x="15735" y="21364"/>
                  </a:lnTo>
                  <a:lnTo>
                    <a:pt x="15840" y="21364"/>
                  </a:lnTo>
                  <a:lnTo>
                    <a:pt x="15882" y="21427"/>
                  </a:lnTo>
                  <a:lnTo>
                    <a:pt x="15965" y="21447"/>
                  </a:lnTo>
                  <a:lnTo>
                    <a:pt x="16049" y="21385"/>
                  </a:lnTo>
                  <a:lnTo>
                    <a:pt x="16175" y="21364"/>
                  </a:lnTo>
                  <a:lnTo>
                    <a:pt x="16258" y="21280"/>
                  </a:lnTo>
                  <a:lnTo>
                    <a:pt x="16321" y="21280"/>
                  </a:lnTo>
                  <a:lnTo>
                    <a:pt x="16426" y="21322"/>
                  </a:lnTo>
                  <a:lnTo>
                    <a:pt x="16530" y="21280"/>
                  </a:lnTo>
                  <a:lnTo>
                    <a:pt x="16572" y="21238"/>
                  </a:lnTo>
                  <a:lnTo>
                    <a:pt x="16530" y="21175"/>
                  </a:lnTo>
                  <a:lnTo>
                    <a:pt x="16489" y="21175"/>
                  </a:lnTo>
                  <a:lnTo>
                    <a:pt x="16468" y="21134"/>
                  </a:lnTo>
                  <a:lnTo>
                    <a:pt x="16405" y="21134"/>
                  </a:lnTo>
                  <a:lnTo>
                    <a:pt x="16300" y="21155"/>
                  </a:lnTo>
                  <a:lnTo>
                    <a:pt x="16216" y="21134"/>
                  </a:lnTo>
                  <a:lnTo>
                    <a:pt x="16049" y="21134"/>
                  </a:lnTo>
                  <a:lnTo>
                    <a:pt x="15944" y="21155"/>
                  </a:lnTo>
                  <a:lnTo>
                    <a:pt x="15840" y="21155"/>
                  </a:lnTo>
                  <a:lnTo>
                    <a:pt x="15693" y="21134"/>
                  </a:lnTo>
                  <a:lnTo>
                    <a:pt x="15672" y="21071"/>
                  </a:lnTo>
                  <a:lnTo>
                    <a:pt x="15631" y="21050"/>
                  </a:lnTo>
                  <a:lnTo>
                    <a:pt x="15526" y="21071"/>
                  </a:lnTo>
                  <a:lnTo>
                    <a:pt x="15380" y="21071"/>
                  </a:lnTo>
                  <a:lnTo>
                    <a:pt x="15212" y="21175"/>
                  </a:lnTo>
                  <a:lnTo>
                    <a:pt x="15170" y="21155"/>
                  </a:lnTo>
                  <a:lnTo>
                    <a:pt x="15212" y="21071"/>
                  </a:lnTo>
                  <a:lnTo>
                    <a:pt x="15275" y="21008"/>
                  </a:lnTo>
                  <a:lnTo>
                    <a:pt x="15463" y="21008"/>
                  </a:lnTo>
                  <a:lnTo>
                    <a:pt x="15672" y="20903"/>
                  </a:lnTo>
                  <a:lnTo>
                    <a:pt x="15756" y="20841"/>
                  </a:lnTo>
                  <a:lnTo>
                    <a:pt x="15756" y="20757"/>
                  </a:lnTo>
                  <a:lnTo>
                    <a:pt x="15777" y="20715"/>
                  </a:lnTo>
                  <a:lnTo>
                    <a:pt x="15861" y="20715"/>
                  </a:lnTo>
                  <a:lnTo>
                    <a:pt x="15903" y="20694"/>
                  </a:lnTo>
                  <a:lnTo>
                    <a:pt x="15965" y="20611"/>
                  </a:lnTo>
                  <a:lnTo>
                    <a:pt x="15944" y="20548"/>
                  </a:lnTo>
                  <a:lnTo>
                    <a:pt x="15882" y="20506"/>
                  </a:lnTo>
                  <a:lnTo>
                    <a:pt x="15798" y="20485"/>
                  </a:lnTo>
                  <a:lnTo>
                    <a:pt x="15777" y="20443"/>
                  </a:lnTo>
                  <a:lnTo>
                    <a:pt x="15861" y="20401"/>
                  </a:lnTo>
                  <a:lnTo>
                    <a:pt x="15903" y="20401"/>
                  </a:lnTo>
                  <a:lnTo>
                    <a:pt x="15903" y="20422"/>
                  </a:lnTo>
                  <a:lnTo>
                    <a:pt x="15986" y="20443"/>
                  </a:lnTo>
                  <a:lnTo>
                    <a:pt x="16007" y="20422"/>
                  </a:lnTo>
                  <a:lnTo>
                    <a:pt x="15986" y="20380"/>
                  </a:lnTo>
                  <a:lnTo>
                    <a:pt x="15965" y="20339"/>
                  </a:lnTo>
                  <a:lnTo>
                    <a:pt x="15965" y="20234"/>
                  </a:lnTo>
                  <a:lnTo>
                    <a:pt x="16007" y="20276"/>
                  </a:lnTo>
                  <a:lnTo>
                    <a:pt x="16049" y="20318"/>
                  </a:lnTo>
                  <a:lnTo>
                    <a:pt x="16049" y="20401"/>
                  </a:lnTo>
                  <a:lnTo>
                    <a:pt x="16091" y="20506"/>
                  </a:lnTo>
                  <a:lnTo>
                    <a:pt x="16175" y="20548"/>
                  </a:lnTo>
                  <a:lnTo>
                    <a:pt x="16279" y="20527"/>
                  </a:lnTo>
                  <a:lnTo>
                    <a:pt x="16405" y="20527"/>
                  </a:lnTo>
                  <a:lnTo>
                    <a:pt x="16698" y="20401"/>
                  </a:lnTo>
                  <a:lnTo>
                    <a:pt x="16781" y="20401"/>
                  </a:lnTo>
                  <a:lnTo>
                    <a:pt x="16844" y="20380"/>
                  </a:lnTo>
                  <a:lnTo>
                    <a:pt x="16907" y="20297"/>
                  </a:lnTo>
                  <a:lnTo>
                    <a:pt x="16991" y="20276"/>
                  </a:lnTo>
                  <a:lnTo>
                    <a:pt x="17033" y="20171"/>
                  </a:lnTo>
                  <a:lnTo>
                    <a:pt x="16991" y="20067"/>
                  </a:lnTo>
                  <a:lnTo>
                    <a:pt x="16949" y="19983"/>
                  </a:lnTo>
                  <a:lnTo>
                    <a:pt x="16907" y="19983"/>
                  </a:lnTo>
                  <a:lnTo>
                    <a:pt x="16802" y="19920"/>
                  </a:lnTo>
                  <a:lnTo>
                    <a:pt x="16530" y="19857"/>
                  </a:lnTo>
                  <a:lnTo>
                    <a:pt x="16489" y="19857"/>
                  </a:lnTo>
                  <a:lnTo>
                    <a:pt x="16384" y="19899"/>
                  </a:lnTo>
                  <a:lnTo>
                    <a:pt x="16321" y="19857"/>
                  </a:lnTo>
                  <a:lnTo>
                    <a:pt x="16321" y="19732"/>
                  </a:lnTo>
                  <a:lnTo>
                    <a:pt x="16300" y="19690"/>
                  </a:lnTo>
                  <a:lnTo>
                    <a:pt x="16196" y="19753"/>
                  </a:lnTo>
                  <a:lnTo>
                    <a:pt x="16112" y="19753"/>
                  </a:lnTo>
                  <a:lnTo>
                    <a:pt x="16007" y="19815"/>
                  </a:lnTo>
                  <a:lnTo>
                    <a:pt x="15944" y="19815"/>
                  </a:lnTo>
                  <a:lnTo>
                    <a:pt x="15861" y="19774"/>
                  </a:lnTo>
                  <a:lnTo>
                    <a:pt x="15861" y="19690"/>
                  </a:lnTo>
                  <a:lnTo>
                    <a:pt x="15944" y="19753"/>
                  </a:lnTo>
                  <a:lnTo>
                    <a:pt x="16007" y="19690"/>
                  </a:lnTo>
                  <a:lnTo>
                    <a:pt x="16070" y="19648"/>
                  </a:lnTo>
                  <a:lnTo>
                    <a:pt x="16196" y="19648"/>
                  </a:lnTo>
                  <a:lnTo>
                    <a:pt x="16216" y="19585"/>
                  </a:lnTo>
                  <a:lnTo>
                    <a:pt x="16175" y="19523"/>
                  </a:lnTo>
                  <a:lnTo>
                    <a:pt x="16091" y="19418"/>
                  </a:lnTo>
                  <a:lnTo>
                    <a:pt x="16049" y="19376"/>
                  </a:lnTo>
                  <a:lnTo>
                    <a:pt x="15944" y="19376"/>
                  </a:lnTo>
                  <a:lnTo>
                    <a:pt x="15965" y="19355"/>
                  </a:lnTo>
                  <a:lnTo>
                    <a:pt x="16070" y="19292"/>
                  </a:lnTo>
                  <a:lnTo>
                    <a:pt x="16070" y="19251"/>
                  </a:lnTo>
                  <a:lnTo>
                    <a:pt x="16070" y="19146"/>
                  </a:lnTo>
                  <a:lnTo>
                    <a:pt x="16091" y="19104"/>
                  </a:lnTo>
                  <a:lnTo>
                    <a:pt x="16154" y="19167"/>
                  </a:lnTo>
                  <a:lnTo>
                    <a:pt x="16175" y="19313"/>
                  </a:lnTo>
                  <a:lnTo>
                    <a:pt x="16216" y="19355"/>
                  </a:lnTo>
                  <a:lnTo>
                    <a:pt x="16216" y="19418"/>
                  </a:lnTo>
                  <a:lnTo>
                    <a:pt x="16363" y="19543"/>
                  </a:lnTo>
                  <a:lnTo>
                    <a:pt x="16363" y="19585"/>
                  </a:lnTo>
                  <a:lnTo>
                    <a:pt x="16426" y="19669"/>
                  </a:lnTo>
                  <a:lnTo>
                    <a:pt x="16489" y="19690"/>
                  </a:lnTo>
                  <a:lnTo>
                    <a:pt x="16572" y="19669"/>
                  </a:lnTo>
                  <a:lnTo>
                    <a:pt x="16614" y="19648"/>
                  </a:lnTo>
                  <a:lnTo>
                    <a:pt x="16698" y="19690"/>
                  </a:lnTo>
                  <a:lnTo>
                    <a:pt x="16802" y="19669"/>
                  </a:lnTo>
                  <a:lnTo>
                    <a:pt x="16886" y="19648"/>
                  </a:lnTo>
                  <a:lnTo>
                    <a:pt x="16928" y="19690"/>
                  </a:lnTo>
                  <a:lnTo>
                    <a:pt x="16928" y="19774"/>
                  </a:lnTo>
                  <a:lnTo>
                    <a:pt x="17116" y="20004"/>
                  </a:lnTo>
                  <a:lnTo>
                    <a:pt x="17200" y="20067"/>
                  </a:lnTo>
                  <a:lnTo>
                    <a:pt x="17221" y="20004"/>
                  </a:lnTo>
                  <a:lnTo>
                    <a:pt x="17325" y="19983"/>
                  </a:lnTo>
                  <a:lnTo>
                    <a:pt x="17346" y="19983"/>
                  </a:lnTo>
                  <a:lnTo>
                    <a:pt x="17367" y="20025"/>
                  </a:lnTo>
                  <a:lnTo>
                    <a:pt x="17346" y="20108"/>
                  </a:lnTo>
                  <a:lnTo>
                    <a:pt x="17325" y="20213"/>
                  </a:lnTo>
                  <a:lnTo>
                    <a:pt x="17346" y="20339"/>
                  </a:lnTo>
                  <a:lnTo>
                    <a:pt x="17409" y="20422"/>
                  </a:lnTo>
                  <a:lnTo>
                    <a:pt x="17451" y="20527"/>
                  </a:lnTo>
                  <a:lnTo>
                    <a:pt x="17472" y="20715"/>
                  </a:lnTo>
                  <a:lnTo>
                    <a:pt x="17535" y="20757"/>
                  </a:lnTo>
                  <a:lnTo>
                    <a:pt x="17618" y="20841"/>
                  </a:lnTo>
                  <a:lnTo>
                    <a:pt x="17681" y="21029"/>
                  </a:lnTo>
                  <a:lnTo>
                    <a:pt x="17828" y="21134"/>
                  </a:lnTo>
                  <a:lnTo>
                    <a:pt x="17869" y="21175"/>
                  </a:lnTo>
                  <a:lnTo>
                    <a:pt x="17953" y="21155"/>
                  </a:lnTo>
                  <a:lnTo>
                    <a:pt x="18037" y="21134"/>
                  </a:lnTo>
                  <a:lnTo>
                    <a:pt x="18100" y="21134"/>
                  </a:lnTo>
                  <a:lnTo>
                    <a:pt x="18141" y="21113"/>
                  </a:lnTo>
                  <a:lnTo>
                    <a:pt x="18141" y="21029"/>
                  </a:lnTo>
                  <a:lnTo>
                    <a:pt x="18141" y="20903"/>
                  </a:lnTo>
                  <a:lnTo>
                    <a:pt x="18141" y="20757"/>
                  </a:lnTo>
                  <a:lnTo>
                    <a:pt x="18162" y="20652"/>
                  </a:lnTo>
                  <a:lnTo>
                    <a:pt x="18183" y="20611"/>
                  </a:lnTo>
                  <a:lnTo>
                    <a:pt x="18204" y="20611"/>
                  </a:lnTo>
                  <a:lnTo>
                    <a:pt x="18246" y="20652"/>
                  </a:lnTo>
                  <a:lnTo>
                    <a:pt x="18204" y="20736"/>
                  </a:lnTo>
                  <a:lnTo>
                    <a:pt x="18204" y="20820"/>
                  </a:lnTo>
                  <a:lnTo>
                    <a:pt x="18267" y="20924"/>
                  </a:lnTo>
                  <a:lnTo>
                    <a:pt x="18204" y="21008"/>
                  </a:lnTo>
                  <a:lnTo>
                    <a:pt x="18204" y="21071"/>
                  </a:lnTo>
                  <a:lnTo>
                    <a:pt x="18267" y="21113"/>
                  </a:lnTo>
                  <a:lnTo>
                    <a:pt x="18309" y="21071"/>
                  </a:lnTo>
                  <a:lnTo>
                    <a:pt x="18393" y="21050"/>
                  </a:lnTo>
                  <a:lnTo>
                    <a:pt x="18455" y="21071"/>
                  </a:lnTo>
                  <a:lnTo>
                    <a:pt x="18476" y="21134"/>
                  </a:lnTo>
                  <a:lnTo>
                    <a:pt x="18455" y="21175"/>
                  </a:lnTo>
                  <a:lnTo>
                    <a:pt x="18476" y="21217"/>
                  </a:lnTo>
                  <a:lnTo>
                    <a:pt x="18581" y="21217"/>
                  </a:lnTo>
                  <a:lnTo>
                    <a:pt x="18623" y="21155"/>
                  </a:lnTo>
                  <a:lnTo>
                    <a:pt x="18623" y="21071"/>
                  </a:lnTo>
                  <a:lnTo>
                    <a:pt x="18602" y="21008"/>
                  </a:lnTo>
                  <a:lnTo>
                    <a:pt x="18602" y="20820"/>
                  </a:lnTo>
                  <a:lnTo>
                    <a:pt x="18623" y="20736"/>
                  </a:lnTo>
                  <a:lnTo>
                    <a:pt x="18623" y="20631"/>
                  </a:lnTo>
                  <a:lnTo>
                    <a:pt x="18665" y="20590"/>
                  </a:lnTo>
                  <a:lnTo>
                    <a:pt x="18623" y="20527"/>
                  </a:lnTo>
                  <a:lnTo>
                    <a:pt x="18581" y="20527"/>
                  </a:lnTo>
                  <a:lnTo>
                    <a:pt x="18602" y="20485"/>
                  </a:lnTo>
                  <a:lnTo>
                    <a:pt x="18623" y="20422"/>
                  </a:lnTo>
                  <a:lnTo>
                    <a:pt x="18602" y="20401"/>
                  </a:lnTo>
                  <a:lnTo>
                    <a:pt x="18497" y="20443"/>
                  </a:lnTo>
                  <a:lnTo>
                    <a:pt x="18497" y="20401"/>
                  </a:lnTo>
                  <a:lnTo>
                    <a:pt x="18518" y="20339"/>
                  </a:lnTo>
                  <a:lnTo>
                    <a:pt x="18623" y="20318"/>
                  </a:lnTo>
                  <a:lnTo>
                    <a:pt x="18685" y="20276"/>
                  </a:lnTo>
                  <a:lnTo>
                    <a:pt x="18685" y="20171"/>
                  </a:lnTo>
                  <a:lnTo>
                    <a:pt x="18665" y="20108"/>
                  </a:lnTo>
                  <a:lnTo>
                    <a:pt x="18602" y="20129"/>
                  </a:lnTo>
                  <a:lnTo>
                    <a:pt x="18581" y="20087"/>
                  </a:lnTo>
                  <a:lnTo>
                    <a:pt x="18623" y="20004"/>
                  </a:lnTo>
                  <a:lnTo>
                    <a:pt x="18685" y="19899"/>
                  </a:lnTo>
                  <a:lnTo>
                    <a:pt x="18685" y="19857"/>
                  </a:lnTo>
                  <a:lnTo>
                    <a:pt x="18623" y="19857"/>
                  </a:lnTo>
                  <a:lnTo>
                    <a:pt x="18560" y="19899"/>
                  </a:lnTo>
                  <a:lnTo>
                    <a:pt x="18476" y="20025"/>
                  </a:lnTo>
                  <a:lnTo>
                    <a:pt x="18455" y="20171"/>
                  </a:lnTo>
                  <a:lnTo>
                    <a:pt x="18393" y="20192"/>
                  </a:lnTo>
                  <a:lnTo>
                    <a:pt x="18393" y="20129"/>
                  </a:lnTo>
                  <a:lnTo>
                    <a:pt x="18413" y="20004"/>
                  </a:lnTo>
                  <a:lnTo>
                    <a:pt x="18413" y="19962"/>
                  </a:lnTo>
                  <a:lnTo>
                    <a:pt x="18393" y="19899"/>
                  </a:lnTo>
                  <a:lnTo>
                    <a:pt x="18393" y="19857"/>
                  </a:lnTo>
                  <a:lnTo>
                    <a:pt x="18413" y="19774"/>
                  </a:lnTo>
                  <a:lnTo>
                    <a:pt x="18497" y="19690"/>
                  </a:lnTo>
                  <a:lnTo>
                    <a:pt x="18581" y="19648"/>
                  </a:lnTo>
                  <a:lnTo>
                    <a:pt x="18602" y="19564"/>
                  </a:lnTo>
                  <a:lnTo>
                    <a:pt x="18560" y="19502"/>
                  </a:lnTo>
                  <a:lnTo>
                    <a:pt x="18476" y="19502"/>
                  </a:lnTo>
                  <a:lnTo>
                    <a:pt x="18413" y="19564"/>
                  </a:lnTo>
                  <a:lnTo>
                    <a:pt x="18393" y="19606"/>
                  </a:lnTo>
                  <a:lnTo>
                    <a:pt x="18372" y="19648"/>
                  </a:lnTo>
                  <a:lnTo>
                    <a:pt x="18393" y="19543"/>
                  </a:lnTo>
                  <a:lnTo>
                    <a:pt x="18413" y="19481"/>
                  </a:lnTo>
                  <a:lnTo>
                    <a:pt x="18393" y="19460"/>
                  </a:lnTo>
                  <a:lnTo>
                    <a:pt x="18351" y="19481"/>
                  </a:lnTo>
                  <a:lnTo>
                    <a:pt x="18246" y="19564"/>
                  </a:lnTo>
                  <a:lnTo>
                    <a:pt x="18162" y="19648"/>
                  </a:lnTo>
                  <a:lnTo>
                    <a:pt x="18162" y="19606"/>
                  </a:lnTo>
                  <a:lnTo>
                    <a:pt x="18183" y="19543"/>
                  </a:lnTo>
                  <a:lnTo>
                    <a:pt x="18246" y="19460"/>
                  </a:lnTo>
                  <a:lnTo>
                    <a:pt x="18288" y="19397"/>
                  </a:lnTo>
                  <a:lnTo>
                    <a:pt x="18351" y="19292"/>
                  </a:lnTo>
                  <a:lnTo>
                    <a:pt x="18351" y="19271"/>
                  </a:lnTo>
                  <a:lnTo>
                    <a:pt x="18288" y="19230"/>
                  </a:lnTo>
                  <a:lnTo>
                    <a:pt x="18267" y="19167"/>
                  </a:lnTo>
                  <a:lnTo>
                    <a:pt x="18204" y="19167"/>
                  </a:lnTo>
                  <a:lnTo>
                    <a:pt x="18162" y="19125"/>
                  </a:lnTo>
                  <a:lnTo>
                    <a:pt x="18141" y="19041"/>
                  </a:lnTo>
                  <a:lnTo>
                    <a:pt x="18079" y="19020"/>
                  </a:lnTo>
                  <a:lnTo>
                    <a:pt x="17995" y="18937"/>
                  </a:lnTo>
                  <a:lnTo>
                    <a:pt x="17953" y="18937"/>
                  </a:lnTo>
                  <a:lnTo>
                    <a:pt x="17932" y="18916"/>
                  </a:lnTo>
                  <a:lnTo>
                    <a:pt x="17869" y="18916"/>
                  </a:lnTo>
                  <a:lnTo>
                    <a:pt x="17869" y="18853"/>
                  </a:lnTo>
                  <a:lnTo>
                    <a:pt x="17849" y="18811"/>
                  </a:lnTo>
                  <a:lnTo>
                    <a:pt x="17660" y="18665"/>
                  </a:lnTo>
                  <a:lnTo>
                    <a:pt x="17639" y="18623"/>
                  </a:lnTo>
                  <a:lnTo>
                    <a:pt x="17535" y="18560"/>
                  </a:lnTo>
                  <a:lnTo>
                    <a:pt x="17430" y="18560"/>
                  </a:lnTo>
                  <a:lnTo>
                    <a:pt x="17325" y="18602"/>
                  </a:lnTo>
                  <a:lnTo>
                    <a:pt x="17242" y="18707"/>
                  </a:lnTo>
                  <a:lnTo>
                    <a:pt x="17242" y="18644"/>
                  </a:lnTo>
                  <a:lnTo>
                    <a:pt x="17221" y="18560"/>
                  </a:lnTo>
                  <a:lnTo>
                    <a:pt x="17053" y="18518"/>
                  </a:lnTo>
                  <a:lnTo>
                    <a:pt x="16949" y="18518"/>
                  </a:lnTo>
                  <a:lnTo>
                    <a:pt x="16844" y="18539"/>
                  </a:lnTo>
                  <a:lnTo>
                    <a:pt x="16823" y="18518"/>
                  </a:lnTo>
                  <a:lnTo>
                    <a:pt x="16907" y="18434"/>
                  </a:lnTo>
                  <a:lnTo>
                    <a:pt x="16949" y="18476"/>
                  </a:lnTo>
                  <a:lnTo>
                    <a:pt x="17137" y="18476"/>
                  </a:lnTo>
                  <a:lnTo>
                    <a:pt x="17221" y="18497"/>
                  </a:lnTo>
                  <a:lnTo>
                    <a:pt x="17325" y="18497"/>
                  </a:lnTo>
                  <a:lnTo>
                    <a:pt x="17430" y="18476"/>
                  </a:lnTo>
                  <a:lnTo>
                    <a:pt x="17472" y="18393"/>
                  </a:lnTo>
                  <a:lnTo>
                    <a:pt x="17514" y="18204"/>
                  </a:lnTo>
                  <a:lnTo>
                    <a:pt x="17472" y="18121"/>
                  </a:lnTo>
                  <a:lnTo>
                    <a:pt x="17451" y="18100"/>
                  </a:lnTo>
                  <a:lnTo>
                    <a:pt x="17409" y="18100"/>
                  </a:lnTo>
                  <a:lnTo>
                    <a:pt x="17263" y="17995"/>
                  </a:lnTo>
                  <a:lnTo>
                    <a:pt x="17221" y="17974"/>
                  </a:lnTo>
                  <a:lnTo>
                    <a:pt x="17158" y="17974"/>
                  </a:lnTo>
                  <a:lnTo>
                    <a:pt x="17053" y="18058"/>
                  </a:lnTo>
                  <a:lnTo>
                    <a:pt x="17012" y="18058"/>
                  </a:lnTo>
                  <a:lnTo>
                    <a:pt x="16928" y="18079"/>
                  </a:lnTo>
                  <a:lnTo>
                    <a:pt x="16886" y="18162"/>
                  </a:lnTo>
                  <a:lnTo>
                    <a:pt x="16844" y="18162"/>
                  </a:lnTo>
                  <a:lnTo>
                    <a:pt x="16844" y="18079"/>
                  </a:lnTo>
                  <a:lnTo>
                    <a:pt x="16823" y="18016"/>
                  </a:lnTo>
                  <a:lnTo>
                    <a:pt x="16781" y="18016"/>
                  </a:lnTo>
                  <a:lnTo>
                    <a:pt x="16635" y="18058"/>
                  </a:lnTo>
                  <a:lnTo>
                    <a:pt x="16593" y="18079"/>
                  </a:lnTo>
                  <a:lnTo>
                    <a:pt x="16530" y="18079"/>
                  </a:lnTo>
                  <a:lnTo>
                    <a:pt x="16572" y="18058"/>
                  </a:lnTo>
                  <a:lnTo>
                    <a:pt x="16677" y="17995"/>
                  </a:lnTo>
                  <a:lnTo>
                    <a:pt x="16781" y="17974"/>
                  </a:lnTo>
                  <a:lnTo>
                    <a:pt x="16802" y="17911"/>
                  </a:lnTo>
                  <a:lnTo>
                    <a:pt x="16781" y="17870"/>
                  </a:lnTo>
                  <a:lnTo>
                    <a:pt x="16719" y="17849"/>
                  </a:lnTo>
                  <a:lnTo>
                    <a:pt x="16677" y="17870"/>
                  </a:lnTo>
                  <a:lnTo>
                    <a:pt x="16719" y="17807"/>
                  </a:lnTo>
                  <a:lnTo>
                    <a:pt x="16781" y="17807"/>
                  </a:lnTo>
                  <a:lnTo>
                    <a:pt x="16823" y="17849"/>
                  </a:lnTo>
                  <a:lnTo>
                    <a:pt x="16928" y="17953"/>
                  </a:lnTo>
                  <a:lnTo>
                    <a:pt x="17012" y="17974"/>
                  </a:lnTo>
                  <a:lnTo>
                    <a:pt x="17095" y="17953"/>
                  </a:lnTo>
                  <a:lnTo>
                    <a:pt x="17200" y="17870"/>
                  </a:lnTo>
                  <a:lnTo>
                    <a:pt x="17367" y="17870"/>
                  </a:lnTo>
                  <a:lnTo>
                    <a:pt x="17430" y="17786"/>
                  </a:lnTo>
                  <a:lnTo>
                    <a:pt x="17472" y="17765"/>
                  </a:lnTo>
                  <a:lnTo>
                    <a:pt x="17514" y="17702"/>
                  </a:lnTo>
                  <a:lnTo>
                    <a:pt x="17472" y="17639"/>
                  </a:lnTo>
                  <a:lnTo>
                    <a:pt x="17409" y="17577"/>
                  </a:lnTo>
                  <a:lnTo>
                    <a:pt x="17263" y="17556"/>
                  </a:lnTo>
                  <a:lnTo>
                    <a:pt x="17200" y="17493"/>
                  </a:lnTo>
                  <a:lnTo>
                    <a:pt x="17137" y="17451"/>
                  </a:lnTo>
                  <a:lnTo>
                    <a:pt x="17033" y="17451"/>
                  </a:lnTo>
                  <a:lnTo>
                    <a:pt x="16928" y="17430"/>
                  </a:lnTo>
                  <a:lnTo>
                    <a:pt x="16844" y="17451"/>
                  </a:lnTo>
                  <a:lnTo>
                    <a:pt x="16823" y="17493"/>
                  </a:lnTo>
                  <a:lnTo>
                    <a:pt x="16740" y="17556"/>
                  </a:lnTo>
                  <a:lnTo>
                    <a:pt x="16677" y="17535"/>
                  </a:lnTo>
                  <a:lnTo>
                    <a:pt x="16593" y="17493"/>
                  </a:lnTo>
                  <a:lnTo>
                    <a:pt x="16489" y="17493"/>
                  </a:lnTo>
                  <a:lnTo>
                    <a:pt x="16468" y="17556"/>
                  </a:lnTo>
                  <a:lnTo>
                    <a:pt x="16426" y="17598"/>
                  </a:lnTo>
                  <a:lnTo>
                    <a:pt x="16384" y="17577"/>
                  </a:lnTo>
                  <a:lnTo>
                    <a:pt x="16321" y="17535"/>
                  </a:lnTo>
                  <a:lnTo>
                    <a:pt x="16300" y="17535"/>
                  </a:lnTo>
                  <a:lnTo>
                    <a:pt x="16279" y="17472"/>
                  </a:lnTo>
                  <a:lnTo>
                    <a:pt x="16321" y="17430"/>
                  </a:lnTo>
                  <a:lnTo>
                    <a:pt x="16426" y="17388"/>
                  </a:lnTo>
                  <a:lnTo>
                    <a:pt x="16572" y="17430"/>
                  </a:lnTo>
                  <a:lnTo>
                    <a:pt x="16740" y="17430"/>
                  </a:lnTo>
                  <a:lnTo>
                    <a:pt x="16802" y="17367"/>
                  </a:lnTo>
                  <a:lnTo>
                    <a:pt x="16802" y="17326"/>
                  </a:lnTo>
                  <a:lnTo>
                    <a:pt x="16740" y="17221"/>
                  </a:lnTo>
                  <a:lnTo>
                    <a:pt x="16635" y="17137"/>
                  </a:lnTo>
                  <a:lnTo>
                    <a:pt x="16530" y="17074"/>
                  </a:lnTo>
                  <a:lnTo>
                    <a:pt x="16489" y="17012"/>
                  </a:lnTo>
                  <a:lnTo>
                    <a:pt x="16489" y="16907"/>
                  </a:lnTo>
                  <a:lnTo>
                    <a:pt x="16509" y="16865"/>
                  </a:lnTo>
                  <a:lnTo>
                    <a:pt x="16572" y="16907"/>
                  </a:lnTo>
                  <a:lnTo>
                    <a:pt x="16593" y="16949"/>
                  </a:lnTo>
                  <a:lnTo>
                    <a:pt x="16593" y="17012"/>
                  </a:lnTo>
                  <a:lnTo>
                    <a:pt x="16677" y="17054"/>
                  </a:lnTo>
                  <a:lnTo>
                    <a:pt x="16802" y="17158"/>
                  </a:lnTo>
                  <a:lnTo>
                    <a:pt x="16823" y="17221"/>
                  </a:lnTo>
                  <a:lnTo>
                    <a:pt x="16886" y="17242"/>
                  </a:lnTo>
                  <a:lnTo>
                    <a:pt x="16928" y="17242"/>
                  </a:lnTo>
                  <a:lnTo>
                    <a:pt x="17012" y="17326"/>
                  </a:lnTo>
                  <a:lnTo>
                    <a:pt x="17095" y="17326"/>
                  </a:lnTo>
                  <a:lnTo>
                    <a:pt x="17200" y="17284"/>
                  </a:lnTo>
                  <a:lnTo>
                    <a:pt x="17263" y="17242"/>
                  </a:lnTo>
                  <a:lnTo>
                    <a:pt x="17346" y="17221"/>
                  </a:lnTo>
                  <a:lnTo>
                    <a:pt x="17409" y="17158"/>
                  </a:lnTo>
                  <a:lnTo>
                    <a:pt x="17472" y="17116"/>
                  </a:lnTo>
                  <a:lnTo>
                    <a:pt x="17556" y="17074"/>
                  </a:lnTo>
                  <a:lnTo>
                    <a:pt x="17606" y="17074"/>
                  </a:lnTo>
                  <a:lnTo>
                    <a:pt x="17618" y="17116"/>
                  </a:lnTo>
                  <a:lnTo>
                    <a:pt x="17618" y="17074"/>
                  </a:lnTo>
                  <a:lnTo>
                    <a:pt x="17618" y="17033"/>
                  </a:lnTo>
                  <a:lnTo>
                    <a:pt x="17577" y="16970"/>
                  </a:lnTo>
                  <a:lnTo>
                    <a:pt x="17588" y="17010"/>
                  </a:lnTo>
                  <a:lnTo>
                    <a:pt x="17472" y="16844"/>
                  </a:lnTo>
                  <a:lnTo>
                    <a:pt x="17409" y="16802"/>
                  </a:lnTo>
                  <a:lnTo>
                    <a:pt x="17409" y="16740"/>
                  </a:lnTo>
                  <a:lnTo>
                    <a:pt x="17430" y="16719"/>
                  </a:lnTo>
                  <a:lnTo>
                    <a:pt x="17472" y="16719"/>
                  </a:lnTo>
                  <a:lnTo>
                    <a:pt x="17535" y="16761"/>
                  </a:lnTo>
                  <a:lnTo>
                    <a:pt x="17535" y="16823"/>
                  </a:lnTo>
                  <a:lnTo>
                    <a:pt x="17577" y="16865"/>
                  </a:lnTo>
                  <a:lnTo>
                    <a:pt x="17681" y="17074"/>
                  </a:lnTo>
                  <a:lnTo>
                    <a:pt x="17869" y="17284"/>
                  </a:lnTo>
                  <a:lnTo>
                    <a:pt x="17890" y="17326"/>
                  </a:lnTo>
                  <a:lnTo>
                    <a:pt x="17932" y="17263"/>
                  </a:lnTo>
                  <a:lnTo>
                    <a:pt x="17932" y="17179"/>
                  </a:lnTo>
                  <a:lnTo>
                    <a:pt x="17953" y="17012"/>
                  </a:lnTo>
                  <a:lnTo>
                    <a:pt x="17953" y="16907"/>
                  </a:lnTo>
                  <a:lnTo>
                    <a:pt x="17995" y="16844"/>
                  </a:lnTo>
                  <a:lnTo>
                    <a:pt x="18058" y="16844"/>
                  </a:lnTo>
                  <a:lnTo>
                    <a:pt x="18100" y="16865"/>
                  </a:lnTo>
                  <a:lnTo>
                    <a:pt x="18100" y="16949"/>
                  </a:lnTo>
                  <a:lnTo>
                    <a:pt x="18141" y="17012"/>
                  </a:lnTo>
                  <a:lnTo>
                    <a:pt x="18183" y="17012"/>
                  </a:lnTo>
                  <a:lnTo>
                    <a:pt x="18372" y="17074"/>
                  </a:lnTo>
                  <a:lnTo>
                    <a:pt x="18518" y="17179"/>
                  </a:lnTo>
                  <a:lnTo>
                    <a:pt x="18602" y="17221"/>
                  </a:lnTo>
                  <a:lnTo>
                    <a:pt x="18665" y="17179"/>
                  </a:lnTo>
                  <a:lnTo>
                    <a:pt x="18706" y="17179"/>
                  </a:lnTo>
                  <a:lnTo>
                    <a:pt x="18769" y="17221"/>
                  </a:lnTo>
                  <a:lnTo>
                    <a:pt x="18769" y="17263"/>
                  </a:lnTo>
                  <a:lnTo>
                    <a:pt x="18602" y="17284"/>
                  </a:lnTo>
                  <a:lnTo>
                    <a:pt x="18581" y="17326"/>
                  </a:lnTo>
                  <a:lnTo>
                    <a:pt x="18476" y="17221"/>
                  </a:lnTo>
                  <a:lnTo>
                    <a:pt x="18288" y="17116"/>
                  </a:lnTo>
                  <a:lnTo>
                    <a:pt x="18246" y="17074"/>
                  </a:lnTo>
                  <a:lnTo>
                    <a:pt x="18204" y="17054"/>
                  </a:lnTo>
                  <a:lnTo>
                    <a:pt x="18162" y="17054"/>
                  </a:lnTo>
                  <a:lnTo>
                    <a:pt x="18121" y="17074"/>
                  </a:lnTo>
                  <a:lnTo>
                    <a:pt x="18121" y="17137"/>
                  </a:lnTo>
                  <a:lnTo>
                    <a:pt x="18183" y="17221"/>
                  </a:lnTo>
                  <a:lnTo>
                    <a:pt x="18413" y="17430"/>
                  </a:lnTo>
                  <a:lnTo>
                    <a:pt x="18518" y="17535"/>
                  </a:lnTo>
                  <a:lnTo>
                    <a:pt x="18685" y="17598"/>
                  </a:lnTo>
                  <a:lnTo>
                    <a:pt x="18790" y="17681"/>
                  </a:lnTo>
                  <a:lnTo>
                    <a:pt x="18832" y="17702"/>
                  </a:lnTo>
                  <a:lnTo>
                    <a:pt x="18916" y="17681"/>
                  </a:lnTo>
                  <a:lnTo>
                    <a:pt x="18937" y="17639"/>
                  </a:lnTo>
                  <a:lnTo>
                    <a:pt x="18999" y="17556"/>
                  </a:lnTo>
                  <a:lnTo>
                    <a:pt x="19125" y="17556"/>
                  </a:lnTo>
                  <a:lnTo>
                    <a:pt x="19167" y="17493"/>
                  </a:lnTo>
                  <a:lnTo>
                    <a:pt x="19167" y="17430"/>
                  </a:lnTo>
                  <a:lnTo>
                    <a:pt x="19250" y="17367"/>
                  </a:lnTo>
                  <a:lnTo>
                    <a:pt x="19313" y="17367"/>
                  </a:lnTo>
                  <a:lnTo>
                    <a:pt x="19376" y="17388"/>
                  </a:lnTo>
                  <a:lnTo>
                    <a:pt x="19460" y="17430"/>
                  </a:lnTo>
                  <a:lnTo>
                    <a:pt x="19564" y="17388"/>
                  </a:lnTo>
                  <a:lnTo>
                    <a:pt x="19669" y="17388"/>
                  </a:lnTo>
                  <a:lnTo>
                    <a:pt x="19690" y="17346"/>
                  </a:lnTo>
                  <a:lnTo>
                    <a:pt x="19732" y="17221"/>
                  </a:lnTo>
                  <a:lnTo>
                    <a:pt x="19732" y="17116"/>
                  </a:lnTo>
                  <a:lnTo>
                    <a:pt x="19774" y="17033"/>
                  </a:lnTo>
                  <a:lnTo>
                    <a:pt x="19857" y="16907"/>
                  </a:lnTo>
                  <a:lnTo>
                    <a:pt x="19857" y="16823"/>
                  </a:lnTo>
                  <a:lnTo>
                    <a:pt x="19836" y="16761"/>
                  </a:lnTo>
                  <a:lnTo>
                    <a:pt x="19753" y="16740"/>
                  </a:lnTo>
                  <a:lnTo>
                    <a:pt x="19648" y="16761"/>
                  </a:lnTo>
                  <a:lnTo>
                    <a:pt x="19627" y="16802"/>
                  </a:lnTo>
                  <a:lnTo>
                    <a:pt x="19585" y="16761"/>
                  </a:lnTo>
                  <a:lnTo>
                    <a:pt x="19543" y="16761"/>
                  </a:lnTo>
                  <a:lnTo>
                    <a:pt x="19522" y="16802"/>
                  </a:lnTo>
                  <a:lnTo>
                    <a:pt x="19439" y="16740"/>
                  </a:lnTo>
                  <a:lnTo>
                    <a:pt x="19376" y="16656"/>
                  </a:lnTo>
                  <a:lnTo>
                    <a:pt x="19334" y="16614"/>
                  </a:lnTo>
                  <a:lnTo>
                    <a:pt x="19313" y="16530"/>
                  </a:lnTo>
                  <a:lnTo>
                    <a:pt x="19271" y="16530"/>
                  </a:lnTo>
                  <a:lnTo>
                    <a:pt x="19250" y="16614"/>
                  </a:lnTo>
                  <a:lnTo>
                    <a:pt x="19250" y="16719"/>
                  </a:lnTo>
                  <a:lnTo>
                    <a:pt x="19313" y="16740"/>
                  </a:lnTo>
                  <a:lnTo>
                    <a:pt x="19313" y="16823"/>
                  </a:lnTo>
                  <a:lnTo>
                    <a:pt x="19250" y="16907"/>
                  </a:lnTo>
                  <a:lnTo>
                    <a:pt x="19229" y="17012"/>
                  </a:lnTo>
                  <a:lnTo>
                    <a:pt x="19209" y="16949"/>
                  </a:lnTo>
                  <a:lnTo>
                    <a:pt x="19229" y="16823"/>
                  </a:lnTo>
                  <a:lnTo>
                    <a:pt x="19209" y="16719"/>
                  </a:lnTo>
                  <a:lnTo>
                    <a:pt x="19146" y="16698"/>
                  </a:lnTo>
                  <a:lnTo>
                    <a:pt x="19125" y="16551"/>
                  </a:lnTo>
                  <a:lnTo>
                    <a:pt x="19062" y="16530"/>
                  </a:lnTo>
                  <a:lnTo>
                    <a:pt x="19041" y="16489"/>
                  </a:lnTo>
                  <a:lnTo>
                    <a:pt x="19041" y="16447"/>
                  </a:lnTo>
                  <a:lnTo>
                    <a:pt x="19104" y="16426"/>
                  </a:lnTo>
                  <a:lnTo>
                    <a:pt x="19161" y="16311"/>
                  </a:lnTo>
                  <a:lnTo>
                    <a:pt x="19146" y="16279"/>
                  </a:lnTo>
                  <a:lnTo>
                    <a:pt x="19104" y="16238"/>
                  </a:lnTo>
                  <a:lnTo>
                    <a:pt x="19146" y="16217"/>
                  </a:lnTo>
                  <a:lnTo>
                    <a:pt x="19229" y="16217"/>
                  </a:lnTo>
                  <a:lnTo>
                    <a:pt x="19271" y="16175"/>
                  </a:lnTo>
                  <a:lnTo>
                    <a:pt x="19313" y="16091"/>
                  </a:lnTo>
                  <a:lnTo>
                    <a:pt x="19313" y="15966"/>
                  </a:lnTo>
                  <a:lnTo>
                    <a:pt x="19271" y="15903"/>
                  </a:lnTo>
                  <a:lnTo>
                    <a:pt x="19271" y="15861"/>
                  </a:lnTo>
                  <a:lnTo>
                    <a:pt x="19334" y="15861"/>
                  </a:lnTo>
                  <a:lnTo>
                    <a:pt x="19376" y="15903"/>
                  </a:lnTo>
                  <a:lnTo>
                    <a:pt x="19439" y="15986"/>
                  </a:lnTo>
                  <a:lnTo>
                    <a:pt x="19481" y="16007"/>
                  </a:lnTo>
                  <a:lnTo>
                    <a:pt x="19564" y="16007"/>
                  </a:lnTo>
                  <a:lnTo>
                    <a:pt x="19648" y="15966"/>
                  </a:lnTo>
                  <a:lnTo>
                    <a:pt x="19732" y="15986"/>
                  </a:lnTo>
                  <a:lnTo>
                    <a:pt x="19794" y="16028"/>
                  </a:lnTo>
                  <a:lnTo>
                    <a:pt x="19899" y="16070"/>
                  </a:lnTo>
                  <a:lnTo>
                    <a:pt x="20046" y="16175"/>
                  </a:lnTo>
                  <a:lnTo>
                    <a:pt x="20046" y="16238"/>
                  </a:lnTo>
                  <a:lnTo>
                    <a:pt x="20066" y="16321"/>
                  </a:lnTo>
                  <a:lnTo>
                    <a:pt x="20108" y="16384"/>
                  </a:lnTo>
                  <a:lnTo>
                    <a:pt x="20150" y="16447"/>
                  </a:lnTo>
                  <a:lnTo>
                    <a:pt x="20192" y="16489"/>
                  </a:lnTo>
                  <a:lnTo>
                    <a:pt x="20318" y="16405"/>
                  </a:lnTo>
                  <a:lnTo>
                    <a:pt x="20422" y="16238"/>
                  </a:lnTo>
                  <a:lnTo>
                    <a:pt x="20485" y="16133"/>
                  </a:lnTo>
                  <a:lnTo>
                    <a:pt x="20422" y="16091"/>
                  </a:lnTo>
                  <a:lnTo>
                    <a:pt x="20401" y="15986"/>
                  </a:lnTo>
                  <a:lnTo>
                    <a:pt x="20464" y="15924"/>
                  </a:lnTo>
                  <a:lnTo>
                    <a:pt x="20464" y="15882"/>
                  </a:lnTo>
                  <a:lnTo>
                    <a:pt x="20359" y="15861"/>
                  </a:lnTo>
                  <a:lnTo>
                    <a:pt x="20276" y="15903"/>
                  </a:lnTo>
                  <a:lnTo>
                    <a:pt x="20255" y="15966"/>
                  </a:lnTo>
                  <a:lnTo>
                    <a:pt x="20108" y="15882"/>
                  </a:lnTo>
                  <a:lnTo>
                    <a:pt x="20046" y="15777"/>
                  </a:lnTo>
                  <a:lnTo>
                    <a:pt x="19899" y="15756"/>
                  </a:lnTo>
                  <a:lnTo>
                    <a:pt x="19857" y="15777"/>
                  </a:lnTo>
                  <a:lnTo>
                    <a:pt x="19794" y="15714"/>
                  </a:lnTo>
                  <a:lnTo>
                    <a:pt x="19794" y="15673"/>
                  </a:lnTo>
                  <a:lnTo>
                    <a:pt x="19857" y="15673"/>
                  </a:lnTo>
                  <a:lnTo>
                    <a:pt x="19899" y="15589"/>
                  </a:lnTo>
                  <a:lnTo>
                    <a:pt x="19941" y="15401"/>
                  </a:lnTo>
                  <a:lnTo>
                    <a:pt x="19962" y="15380"/>
                  </a:lnTo>
                  <a:lnTo>
                    <a:pt x="19962" y="15296"/>
                  </a:lnTo>
                  <a:lnTo>
                    <a:pt x="19836" y="15254"/>
                  </a:lnTo>
                  <a:lnTo>
                    <a:pt x="19774" y="15254"/>
                  </a:lnTo>
                  <a:lnTo>
                    <a:pt x="19669" y="15359"/>
                  </a:lnTo>
                  <a:lnTo>
                    <a:pt x="19564" y="15380"/>
                  </a:lnTo>
                  <a:lnTo>
                    <a:pt x="19460" y="15359"/>
                  </a:lnTo>
                  <a:lnTo>
                    <a:pt x="19439" y="15296"/>
                  </a:lnTo>
                  <a:lnTo>
                    <a:pt x="19418" y="15191"/>
                  </a:lnTo>
                  <a:lnTo>
                    <a:pt x="19376" y="15149"/>
                  </a:lnTo>
                  <a:lnTo>
                    <a:pt x="19376" y="15066"/>
                  </a:lnTo>
                  <a:lnTo>
                    <a:pt x="19460" y="15129"/>
                  </a:lnTo>
                  <a:lnTo>
                    <a:pt x="19481" y="15170"/>
                  </a:lnTo>
                  <a:lnTo>
                    <a:pt x="19460" y="15233"/>
                  </a:lnTo>
                  <a:lnTo>
                    <a:pt x="19481" y="15296"/>
                  </a:lnTo>
                  <a:lnTo>
                    <a:pt x="19564" y="15359"/>
                  </a:lnTo>
                  <a:lnTo>
                    <a:pt x="19648" y="15359"/>
                  </a:lnTo>
                  <a:lnTo>
                    <a:pt x="19753" y="15254"/>
                  </a:lnTo>
                  <a:lnTo>
                    <a:pt x="19836" y="15233"/>
                  </a:lnTo>
                  <a:lnTo>
                    <a:pt x="19941" y="15233"/>
                  </a:lnTo>
                  <a:lnTo>
                    <a:pt x="19983" y="15275"/>
                  </a:lnTo>
                  <a:lnTo>
                    <a:pt x="20046" y="15275"/>
                  </a:lnTo>
                  <a:lnTo>
                    <a:pt x="20066" y="15233"/>
                  </a:lnTo>
                  <a:lnTo>
                    <a:pt x="20046" y="15170"/>
                  </a:lnTo>
                  <a:lnTo>
                    <a:pt x="19836" y="14961"/>
                  </a:lnTo>
                  <a:lnTo>
                    <a:pt x="19669" y="14836"/>
                  </a:lnTo>
                  <a:lnTo>
                    <a:pt x="19522" y="14836"/>
                  </a:lnTo>
                  <a:lnTo>
                    <a:pt x="19355" y="14752"/>
                  </a:lnTo>
                  <a:lnTo>
                    <a:pt x="19271" y="14647"/>
                  </a:lnTo>
                  <a:lnTo>
                    <a:pt x="19271" y="14564"/>
                  </a:lnTo>
                  <a:lnTo>
                    <a:pt x="19271" y="14522"/>
                  </a:lnTo>
                  <a:lnTo>
                    <a:pt x="19334" y="14564"/>
                  </a:lnTo>
                  <a:lnTo>
                    <a:pt x="19376" y="14668"/>
                  </a:lnTo>
                  <a:lnTo>
                    <a:pt x="19460" y="14731"/>
                  </a:lnTo>
                  <a:lnTo>
                    <a:pt x="19585" y="14731"/>
                  </a:lnTo>
                  <a:lnTo>
                    <a:pt x="19627" y="14668"/>
                  </a:lnTo>
                  <a:lnTo>
                    <a:pt x="19627" y="14626"/>
                  </a:lnTo>
                  <a:lnTo>
                    <a:pt x="19522" y="14522"/>
                  </a:lnTo>
                  <a:lnTo>
                    <a:pt x="19481" y="14459"/>
                  </a:lnTo>
                  <a:lnTo>
                    <a:pt x="19481" y="14438"/>
                  </a:lnTo>
                  <a:lnTo>
                    <a:pt x="19522" y="14438"/>
                  </a:lnTo>
                  <a:lnTo>
                    <a:pt x="19564" y="14459"/>
                  </a:lnTo>
                  <a:lnTo>
                    <a:pt x="19690" y="14626"/>
                  </a:lnTo>
                  <a:lnTo>
                    <a:pt x="19753" y="14731"/>
                  </a:lnTo>
                  <a:lnTo>
                    <a:pt x="19753" y="14773"/>
                  </a:lnTo>
                  <a:lnTo>
                    <a:pt x="19857" y="14857"/>
                  </a:lnTo>
                  <a:lnTo>
                    <a:pt x="19962" y="14940"/>
                  </a:lnTo>
                  <a:lnTo>
                    <a:pt x="20087" y="15087"/>
                  </a:lnTo>
                  <a:lnTo>
                    <a:pt x="20171" y="15129"/>
                  </a:lnTo>
                  <a:lnTo>
                    <a:pt x="20213" y="15087"/>
                  </a:lnTo>
                  <a:lnTo>
                    <a:pt x="20276" y="15129"/>
                  </a:lnTo>
                  <a:lnTo>
                    <a:pt x="20297" y="15170"/>
                  </a:lnTo>
                  <a:lnTo>
                    <a:pt x="20213" y="15233"/>
                  </a:lnTo>
                  <a:lnTo>
                    <a:pt x="20276" y="15296"/>
                  </a:lnTo>
                  <a:lnTo>
                    <a:pt x="20318" y="15359"/>
                  </a:lnTo>
                  <a:lnTo>
                    <a:pt x="20380" y="15359"/>
                  </a:lnTo>
                  <a:lnTo>
                    <a:pt x="20422" y="15275"/>
                  </a:lnTo>
                  <a:lnTo>
                    <a:pt x="20485" y="15087"/>
                  </a:lnTo>
                  <a:lnTo>
                    <a:pt x="20506" y="15045"/>
                  </a:lnTo>
                  <a:lnTo>
                    <a:pt x="20527" y="14982"/>
                  </a:lnTo>
                  <a:lnTo>
                    <a:pt x="20506" y="14877"/>
                  </a:lnTo>
                  <a:lnTo>
                    <a:pt x="20506" y="14836"/>
                  </a:lnTo>
                  <a:lnTo>
                    <a:pt x="20506" y="14710"/>
                  </a:lnTo>
                  <a:lnTo>
                    <a:pt x="20464" y="14626"/>
                  </a:lnTo>
                  <a:lnTo>
                    <a:pt x="20464" y="14564"/>
                  </a:lnTo>
                  <a:lnTo>
                    <a:pt x="20464" y="14543"/>
                  </a:lnTo>
                  <a:lnTo>
                    <a:pt x="20506" y="14564"/>
                  </a:lnTo>
                  <a:lnTo>
                    <a:pt x="20590" y="14605"/>
                  </a:lnTo>
                  <a:lnTo>
                    <a:pt x="20610" y="14605"/>
                  </a:lnTo>
                  <a:lnTo>
                    <a:pt x="20590" y="14543"/>
                  </a:lnTo>
                  <a:lnTo>
                    <a:pt x="20506" y="14459"/>
                  </a:lnTo>
                  <a:lnTo>
                    <a:pt x="20464" y="14354"/>
                  </a:lnTo>
                  <a:lnTo>
                    <a:pt x="20401" y="14313"/>
                  </a:lnTo>
                  <a:lnTo>
                    <a:pt x="20318" y="14292"/>
                  </a:lnTo>
                  <a:lnTo>
                    <a:pt x="19962" y="14292"/>
                  </a:lnTo>
                  <a:lnTo>
                    <a:pt x="19920" y="14208"/>
                  </a:lnTo>
                  <a:lnTo>
                    <a:pt x="19836" y="14145"/>
                  </a:lnTo>
                  <a:lnTo>
                    <a:pt x="19648" y="14145"/>
                  </a:lnTo>
                  <a:lnTo>
                    <a:pt x="19564" y="14187"/>
                  </a:lnTo>
                  <a:lnTo>
                    <a:pt x="19502" y="14187"/>
                  </a:lnTo>
                  <a:lnTo>
                    <a:pt x="19460" y="14124"/>
                  </a:lnTo>
                  <a:lnTo>
                    <a:pt x="19439" y="14103"/>
                  </a:lnTo>
                  <a:lnTo>
                    <a:pt x="19460" y="14041"/>
                  </a:lnTo>
                  <a:lnTo>
                    <a:pt x="19502" y="14103"/>
                  </a:lnTo>
                  <a:lnTo>
                    <a:pt x="19543" y="14124"/>
                  </a:lnTo>
                  <a:lnTo>
                    <a:pt x="19669" y="14103"/>
                  </a:lnTo>
                  <a:lnTo>
                    <a:pt x="19836" y="14082"/>
                  </a:lnTo>
                  <a:lnTo>
                    <a:pt x="19878" y="14124"/>
                  </a:lnTo>
                  <a:lnTo>
                    <a:pt x="19941" y="14103"/>
                  </a:lnTo>
                  <a:lnTo>
                    <a:pt x="20025" y="14082"/>
                  </a:lnTo>
                  <a:lnTo>
                    <a:pt x="20087" y="14103"/>
                  </a:lnTo>
                  <a:lnTo>
                    <a:pt x="20150" y="14124"/>
                  </a:lnTo>
                  <a:lnTo>
                    <a:pt x="20192" y="14103"/>
                  </a:lnTo>
                  <a:lnTo>
                    <a:pt x="20234" y="14082"/>
                  </a:lnTo>
                  <a:lnTo>
                    <a:pt x="20234" y="14020"/>
                  </a:lnTo>
                  <a:lnTo>
                    <a:pt x="20234" y="13915"/>
                  </a:lnTo>
                  <a:lnTo>
                    <a:pt x="20234" y="13873"/>
                  </a:lnTo>
                  <a:lnTo>
                    <a:pt x="20171" y="13831"/>
                  </a:lnTo>
                  <a:lnTo>
                    <a:pt x="20129" y="13873"/>
                  </a:lnTo>
                  <a:lnTo>
                    <a:pt x="20066" y="13894"/>
                  </a:lnTo>
                  <a:lnTo>
                    <a:pt x="19983" y="13873"/>
                  </a:lnTo>
                  <a:lnTo>
                    <a:pt x="19857" y="13873"/>
                  </a:lnTo>
                  <a:lnTo>
                    <a:pt x="19815" y="13810"/>
                  </a:lnTo>
                  <a:lnTo>
                    <a:pt x="19711" y="13706"/>
                  </a:lnTo>
                  <a:lnTo>
                    <a:pt x="19606" y="13727"/>
                  </a:lnTo>
                  <a:lnTo>
                    <a:pt x="19564" y="13789"/>
                  </a:lnTo>
                  <a:lnTo>
                    <a:pt x="19543" y="13789"/>
                  </a:lnTo>
                  <a:lnTo>
                    <a:pt x="19543" y="13685"/>
                  </a:lnTo>
                  <a:lnTo>
                    <a:pt x="19543" y="13601"/>
                  </a:lnTo>
                  <a:lnTo>
                    <a:pt x="19522" y="13538"/>
                  </a:lnTo>
                  <a:lnTo>
                    <a:pt x="19313" y="13538"/>
                  </a:lnTo>
                  <a:lnTo>
                    <a:pt x="19229" y="13497"/>
                  </a:lnTo>
                  <a:lnTo>
                    <a:pt x="19250" y="13455"/>
                  </a:lnTo>
                  <a:lnTo>
                    <a:pt x="19313" y="13455"/>
                  </a:lnTo>
                  <a:lnTo>
                    <a:pt x="19418" y="13476"/>
                  </a:lnTo>
                  <a:lnTo>
                    <a:pt x="19460" y="13455"/>
                  </a:lnTo>
                  <a:lnTo>
                    <a:pt x="19460" y="13392"/>
                  </a:lnTo>
                  <a:lnTo>
                    <a:pt x="19439" y="13371"/>
                  </a:lnTo>
                  <a:lnTo>
                    <a:pt x="19481" y="13308"/>
                  </a:lnTo>
                  <a:lnTo>
                    <a:pt x="19460" y="13266"/>
                  </a:lnTo>
                  <a:lnTo>
                    <a:pt x="19439" y="13204"/>
                  </a:lnTo>
                  <a:lnTo>
                    <a:pt x="19481" y="13162"/>
                  </a:lnTo>
                  <a:lnTo>
                    <a:pt x="19460" y="13078"/>
                  </a:lnTo>
                  <a:lnTo>
                    <a:pt x="19460" y="12994"/>
                  </a:lnTo>
                  <a:lnTo>
                    <a:pt x="19522" y="12973"/>
                  </a:lnTo>
                  <a:lnTo>
                    <a:pt x="19543" y="12994"/>
                  </a:lnTo>
                  <a:lnTo>
                    <a:pt x="19543" y="13078"/>
                  </a:lnTo>
                  <a:lnTo>
                    <a:pt x="19585" y="13141"/>
                  </a:lnTo>
                  <a:lnTo>
                    <a:pt x="19648" y="13162"/>
                  </a:lnTo>
                  <a:lnTo>
                    <a:pt x="19732" y="13078"/>
                  </a:lnTo>
                  <a:lnTo>
                    <a:pt x="19857" y="12953"/>
                  </a:lnTo>
                  <a:lnTo>
                    <a:pt x="19941" y="12932"/>
                  </a:lnTo>
                  <a:lnTo>
                    <a:pt x="19941" y="12890"/>
                  </a:lnTo>
                  <a:lnTo>
                    <a:pt x="19899" y="12869"/>
                  </a:lnTo>
                  <a:lnTo>
                    <a:pt x="19794" y="12848"/>
                  </a:lnTo>
                  <a:lnTo>
                    <a:pt x="19732" y="12848"/>
                  </a:lnTo>
                  <a:lnTo>
                    <a:pt x="19690" y="12827"/>
                  </a:lnTo>
                  <a:lnTo>
                    <a:pt x="19774" y="12785"/>
                  </a:lnTo>
                  <a:lnTo>
                    <a:pt x="19878" y="12785"/>
                  </a:lnTo>
                  <a:lnTo>
                    <a:pt x="19941" y="12827"/>
                  </a:lnTo>
                  <a:lnTo>
                    <a:pt x="19983" y="12827"/>
                  </a:lnTo>
                  <a:lnTo>
                    <a:pt x="19983" y="12764"/>
                  </a:lnTo>
                  <a:lnTo>
                    <a:pt x="19962" y="12743"/>
                  </a:lnTo>
                  <a:lnTo>
                    <a:pt x="20046" y="12722"/>
                  </a:lnTo>
                  <a:lnTo>
                    <a:pt x="20150" y="12722"/>
                  </a:lnTo>
                  <a:lnTo>
                    <a:pt x="20213" y="12785"/>
                  </a:lnTo>
                  <a:lnTo>
                    <a:pt x="20276" y="12827"/>
                  </a:lnTo>
                  <a:lnTo>
                    <a:pt x="20318" y="12785"/>
                  </a:lnTo>
                  <a:lnTo>
                    <a:pt x="20380" y="12827"/>
                  </a:lnTo>
                  <a:lnTo>
                    <a:pt x="20422" y="12890"/>
                  </a:lnTo>
                  <a:lnTo>
                    <a:pt x="20401" y="12973"/>
                  </a:lnTo>
                  <a:lnTo>
                    <a:pt x="20422" y="13036"/>
                  </a:lnTo>
                  <a:lnTo>
                    <a:pt x="20506" y="13057"/>
                  </a:lnTo>
                  <a:lnTo>
                    <a:pt x="20527" y="13036"/>
                  </a:lnTo>
                  <a:lnTo>
                    <a:pt x="20590" y="13057"/>
                  </a:lnTo>
                  <a:lnTo>
                    <a:pt x="20631" y="13141"/>
                  </a:lnTo>
                  <a:lnTo>
                    <a:pt x="20778" y="13183"/>
                  </a:lnTo>
                  <a:lnTo>
                    <a:pt x="20820" y="13266"/>
                  </a:lnTo>
                  <a:lnTo>
                    <a:pt x="20841" y="13287"/>
                  </a:lnTo>
                  <a:lnTo>
                    <a:pt x="20882" y="13245"/>
                  </a:lnTo>
                  <a:lnTo>
                    <a:pt x="20903" y="13141"/>
                  </a:lnTo>
                  <a:lnTo>
                    <a:pt x="20945" y="13057"/>
                  </a:lnTo>
                  <a:lnTo>
                    <a:pt x="21008" y="12890"/>
                  </a:lnTo>
                  <a:lnTo>
                    <a:pt x="21008" y="12848"/>
                  </a:lnTo>
                  <a:lnTo>
                    <a:pt x="21029" y="12722"/>
                  </a:lnTo>
                  <a:lnTo>
                    <a:pt x="21050" y="12555"/>
                  </a:lnTo>
                  <a:lnTo>
                    <a:pt x="21092" y="12513"/>
                  </a:lnTo>
                  <a:lnTo>
                    <a:pt x="21092" y="12429"/>
                  </a:lnTo>
                  <a:lnTo>
                    <a:pt x="21050" y="12346"/>
                  </a:lnTo>
                  <a:lnTo>
                    <a:pt x="20987" y="12304"/>
                  </a:lnTo>
                  <a:lnTo>
                    <a:pt x="20924" y="12241"/>
                  </a:lnTo>
                  <a:lnTo>
                    <a:pt x="20882" y="12241"/>
                  </a:lnTo>
                  <a:lnTo>
                    <a:pt x="20841" y="12199"/>
                  </a:lnTo>
                  <a:lnTo>
                    <a:pt x="20841" y="12136"/>
                  </a:lnTo>
                  <a:lnTo>
                    <a:pt x="20757" y="12136"/>
                  </a:lnTo>
                  <a:lnTo>
                    <a:pt x="20694" y="12220"/>
                  </a:lnTo>
                  <a:lnTo>
                    <a:pt x="20590" y="12325"/>
                  </a:lnTo>
                  <a:lnTo>
                    <a:pt x="20506" y="12346"/>
                  </a:lnTo>
                  <a:lnTo>
                    <a:pt x="20464" y="12304"/>
                  </a:lnTo>
                  <a:lnTo>
                    <a:pt x="20485" y="12241"/>
                  </a:lnTo>
                  <a:lnTo>
                    <a:pt x="20485" y="12157"/>
                  </a:lnTo>
                  <a:lnTo>
                    <a:pt x="20485" y="12136"/>
                  </a:lnTo>
                  <a:lnTo>
                    <a:pt x="20380" y="12116"/>
                  </a:lnTo>
                  <a:lnTo>
                    <a:pt x="20297" y="12116"/>
                  </a:lnTo>
                  <a:lnTo>
                    <a:pt x="20276" y="12053"/>
                  </a:lnTo>
                  <a:lnTo>
                    <a:pt x="20338" y="12032"/>
                  </a:lnTo>
                  <a:lnTo>
                    <a:pt x="20338" y="12011"/>
                  </a:lnTo>
                  <a:lnTo>
                    <a:pt x="20255" y="11948"/>
                  </a:lnTo>
                  <a:lnTo>
                    <a:pt x="20213" y="11906"/>
                  </a:lnTo>
                  <a:lnTo>
                    <a:pt x="20255" y="11885"/>
                  </a:lnTo>
                  <a:lnTo>
                    <a:pt x="20276" y="11906"/>
                  </a:lnTo>
                  <a:lnTo>
                    <a:pt x="20359" y="11927"/>
                  </a:lnTo>
                  <a:lnTo>
                    <a:pt x="20359" y="11885"/>
                  </a:lnTo>
                  <a:lnTo>
                    <a:pt x="20297" y="11802"/>
                  </a:lnTo>
                  <a:lnTo>
                    <a:pt x="20276" y="11718"/>
                  </a:lnTo>
                  <a:lnTo>
                    <a:pt x="20297" y="11676"/>
                  </a:lnTo>
                  <a:lnTo>
                    <a:pt x="20359" y="11634"/>
                  </a:lnTo>
                  <a:lnTo>
                    <a:pt x="20380" y="11676"/>
                  </a:lnTo>
                  <a:lnTo>
                    <a:pt x="20443" y="11697"/>
                  </a:lnTo>
                  <a:lnTo>
                    <a:pt x="20464" y="11739"/>
                  </a:lnTo>
                  <a:lnTo>
                    <a:pt x="20590" y="11885"/>
                  </a:lnTo>
                  <a:lnTo>
                    <a:pt x="20673" y="11927"/>
                  </a:lnTo>
                  <a:lnTo>
                    <a:pt x="20757" y="11906"/>
                  </a:lnTo>
                  <a:lnTo>
                    <a:pt x="20799" y="11844"/>
                  </a:lnTo>
                  <a:lnTo>
                    <a:pt x="20757" y="11718"/>
                  </a:lnTo>
                  <a:lnTo>
                    <a:pt x="20652" y="11613"/>
                  </a:lnTo>
                  <a:lnTo>
                    <a:pt x="20569" y="11572"/>
                  </a:lnTo>
                  <a:lnTo>
                    <a:pt x="20464" y="11530"/>
                  </a:lnTo>
                  <a:lnTo>
                    <a:pt x="20443" y="11404"/>
                  </a:lnTo>
                  <a:lnTo>
                    <a:pt x="20380" y="11320"/>
                  </a:lnTo>
                  <a:lnTo>
                    <a:pt x="20338" y="11258"/>
                  </a:lnTo>
                  <a:lnTo>
                    <a:pt x="20255" y="11216"/>
                  </a:lnTo>
                  <a:lnTo>
                    <a:pt x="20171" y="11174"/>
                  </a:lnTo>
                  <a:lnTo>
                    <a:pt x="20171" y="11111"/>
                  </a:lnTo>
                  <a:lnTo>
                    <a:pt x="20234" y="11069"/>
                  </a:lnTo>
                  <a:lnTo>
                    <a:pt x="20234" y="11007"/>
                  </a:lnTo>
                  <a:lnTo>
                    <a:pt x="20192" y="10986"/>
                  </a:lnTo>
                  <a:lnTo>
                    <a:pt x="20192" y="10944"/>
                  </a:lnTo>
                  <a:lnTo>
                    <a:pt x="20255" y="10881"/>
                  </a:lnTo>
                  <a:lnTo>
                    <a:pt x="20297" y="10881"/>
                  </a:lnTo>
                  <a:lnTo>
                    <a:pt x="20359" y="10860"/>
                  </a:lnTo>
                  <a:lnTo>
                    <a:pt x="20443" y="10881"/>
                  </a:lnTo>
                  <a:lnTo>
                    <a:pt x="20485" y="10944"/>
                  </a:lnTo>
                  <a:lnTo>
                    <a:pt x="20401" y="10986"/>
                  </a:lnTo>
                  <a:lnTo>
                    <a:pt x="20464" y="10986"/>
                  </a:lnTo>
                  <a:lnTo>
                    <a:pt x="20548" y="11048"/>
                  </a:lnTo>
                  <a:lnTo>
                    <a:pt x="20548" y="11090"/>
                  </a:lnTo>
                  <a:lnTo>
                    <a:pt x="20569" y="11174"/>
                  </a:lnTo>
                  <a:lnTo>
                    <a:pt x="20652" y="11195"/>
                  </a:lnTo>
                  <a:lnTo>
                    <a:pt x="20757" y="11111"/>
                  </a:lnTo>
                  <a:lnTo>
                    <a:pt x="20799" y="10986"/>
                  </a:lnTo>
                  <a:lnTo>
                    <a:pt x="20820" y="10860"/>
                  </a:lnTo>
                  <a:lnTo>
                    <a:pt x="20882" y="10776"/>
                  </a:lnTo>
                  <a:lnTo>
                    <a:pt x="20903" y="10735"/>
                  </a:lnTo>
                  <a:lnTo>
                    <a:pt x="20882" y="10588"/>
                  </a:lnTo>
                  <a:lnTo>
                    <a:pt x="20966" y="10525"/>
                  </a:lnTo>
                  <a:lnTo>
                    <a:pt x="21029" y="10463"/>
                  </a:lnTo>
                  <a:lnTo>
                    <a:pt x="21071" y="10316"/>
                  </a:lnTo>
                  <a:lnTo>
                    <a:pt x="21029" y="10212"/>
                  </a:lnTo>
                  <a:lnTo>
                    <a:pt x="20987" y="10128"/>
                  </a:lnTo>
                  <a:lnTo>
                    <a:pt x="21029" y="9919"/>
                  </a:lnTo>
                  <a:lnTo>
                    <a:pt x="21092" y="9751"/>
                  </a:lnTo>
                  <a:lnTo>
                    <a:pt x="21092" y="9605"/>
                  </a:lnTo>
                  <a:lnTo>
                    <a:pt x="21175" y="9521"/>
                  </a:lnTo>
                  <a:lnTo>
                    <a:pt x="21175" y="9437"/>
                  </a:lnTo>
                  <a:lnTo>
                    <a:pt x="21196" y="9312"/>
                  </a:lnTo>
                  <a:lnTo>
                    <a:pt x="21196" y="9165"/>
                  </a:lnTo>
                  <a:lnTo>
                    <a:pt x="21280" y="9082"/>
                  </a:lnTo>
                  <a:lnTo>
                    <a:pt x="21343" y="8956"/>
                  </a:lnTo>
                  <a:lnTo>
                    <a:pt x="21531" y="8684"/>
                  </a:lnTo>
                  <a:lnTo>
                    <a:pt x="21615" y="8538"/>
                  </a:lnTo>
                  <a:lnTo>
                    <a:pt x="21761" y="8391"/>
                  </a:lnTo>
                  <a:lnTo>
                    <a:pt x="21824" y="8287"/>
                  </a:lnTo>
                  <a:lnTo>
                    <a:pt x="21908" y="8224"/>
                  </a:lnTo>
                  <a:lnTo>
                    <a:pt x="21950" y="8077"/>
                  </a:lnTo>
                  <a:lnTo>
                    <a:pt x="22075" y="7973"/>
                  </a:lnTo>
                  <a:lnTo>
                    <a:pt x="22117" y="7952"/>
                  </a:lnTo>
                  <a:lnTo>
                    <a:pt x="22075" y="7910"/>
                  </a:lnTo>
                  <a:lnTo>
                    <a:pt x="22012" y="7847"/>
                  </a:lnTo>
                  <a:lnTo>
                    <a:pt x="21908" y="7826"/>
                  </a:lnTo>
                  <a:lnTo>
                    <a:pt x="21845" y="7763"/>
                  </a:lnTo>
                  <a:lnTo>
                    <a:pt x="21803" y="7722"/>
                  </a:lnTo>
                  <a:lnTo>
                    <a:pt x="21719" y="7743"/>
                  </a:lnTo>
                  <a:lnTo>
                    <a:pt x="21552" y="7805"/>
                  </a:lnTo>
                  <a:lnTo>
                    <a:pt x="21406" y="7847"/>
                  </a:lnTo>
                  <a:lnTo>
                    <a:pt x="21280" y="7910"/>
                  </a:lnTo>
                  <a:lnTo>
                    <a:pt x="21196" y="8015"/>
                  </a:lnTo>
                  <a:lnTo>
                    <a:pt x="21092" y="8056"/>
                  </a:lnTo>
                  <a:lnTo>
                    <a:pt x="21071" y="8119"/>
                  </a:lnTo>
                  <a:lnTo>
                    <a:pt x="21008" y="8140"/>
                  </a:lnTo>
                  <a:lnTo>
                    <a:pt x="20903" y="8077"/>
                  </a:lnTo>
                  <a:lnTo>
                    <a:pt x="20862" y="8035"/>
                  </a:lnTo>
                  <a:lnTo>
                    <a:pt x="20862" y="7973"/>
                  </a:lnTo>
                  <a:lnTo>
                    <a:pt x="20924" y="7973"/>
                  </a:lnTo>
                  <a:lnTo>
                    <a:pt x="20987" y="7952"/>
                  </a:lnTo>
                  <a:lnTo>
                    <a:pt x="20987" y="7847"/>
                  </a:lnTo>
                  <a:lnTo>
                    <a:pt x="20966" y="7805"/>
                  </a:lnTo>
                  <a:lnTo>
                    <a:pt x="20882" y="7805"/>
                  </a:lnTo>
                  <a:lnTo>
                    <a:pt x="20820" y="7763"/>
                  </a:lnTo>
                  <a:lnTo>
                    <a:pt x="20903" y="7743"/>
                  </a:lnTo>
                  <a:lnTo>
                    <a:pt x="20966" y="7701"/>
                  </a:lnTo>
                  <a:lnTo>
                    <a:pt x="21071" y="7617"/>
                  </a:lnTo>
                  <a:lnTo>
                    <a:pt x="21134" y="7491"/>
                  </a:lnTo>
                  <a:lnTo>
                    <a:pt x="21238" y="7408"/>
                  </a:lnTo>
                  <a:lnTo>
                    <a:pt x="21322" y="7408"/>
                  </a:lnTo>
                  <a:lnTo>
                    <a:pt x="21447" y="7429"/>
                  </a:lnTo>
                  <a:lnTo>
                    <a:pt x="21698" y="7617"/>
                  </a:lnTo>
                  <a:lnTo>
                    <a:pt x="21761" y="7659"/>
                  </a:lnTo>
                  <a:lnTo>
                    <a:pt x="21970" y="7659"/>
                  </a:lnTo>
                  <a:lnTo>
                    <a:pt x="22075" y="7638"/>
                  </a:lnTo>
                  <a:lnTo>
                    <a:pt x="22180" y="7659"/>
                  </a:lnTo>
                  <a:lnTo>
                    <a:pt x="22389" y="7617"/>
                  </a:lnTo>
                  <a:lnTo>
                    <a:pt x="22494" y="7554"/>
                  </a:lnTo>
                  <a:lnTo>
                    <a:pt x="22494" y="7491"/>
                  </a:lnTo>
                  <a:lnTo>
                    <a:pt x="22473" y="7429"/>
                  </a:lnTo>
                  <a:lnTo>
                    <a:pt x="22515" y="7429"/>
                  </a:lnTo>
                  <a:lnTo>
                    <a:pt x="22598" y="7408"/>
                  </a:lnTo>
                  <a:lnTo>
                    <a:pt x="22682" y="7324"/>
                  </a:lnTo>
                  <a:lnTo>
                    <a:pt x="22682" y="7240"/>
                  </a:lnTo>
                  <a:lnTo>
                    <a:pt x="22640" y="7178"/>
                  </a:lnTo>
                  <a:lnTo>
                    <a:pt x="22535" y="7136"/>
                  </a:lnTo>
                  <a:lnTo>
                    <a:pt x="22473" y="7094"/>
                  </a:lnTo>
                  <a:lnTo>
                    <a:pt x="22431" y="7073"/>
                  </a:lnTo>
                  <a:lnTo>
                    <a:pt x="22347" y="7073"/>
                  </a:lnTo>
                  <a:lnTo>
                    <a:pt x="22263" y="7136"/>
                  </a:lnTo>
                  <a:lnTo>
                    <a:pt x="22222" y="7136"/>
                  </a:lnTo>
                  <a:lnTo>
                    <a:pt x="22138" y="7073"/>
                  </a:lnTo>
                  <a:lnTo>
                    <a:pt x="21908" y="7073"/>
                  </a:lnTo>
                  <a:lnTo>
                    <a:pt x="21761" y="7031"/>
                  </a:lnTo>
                  <a:lnTo>
                    <a:pt x="21657" y="6989"/>
                  </a:lnTo>
                  <a:lnTo>
                    <a:pt x="21594" y="6989"/>
                  </a:lnTo>
                  <a:lnTo>
                    <a:pt x="21510" y="7010"/>
                  </a:lnTo>
                  <a:lnTo>
                    <a:pt x="21196" y="7010"/>
                  </a:lnTo>
                  <a:lnTo>
                    <a:pt x="21092" y="6968"/>
                  </a:lnTo>
                  <a:lnTo>
                    <a:pt x="21196" y="6968"/>
                  </a:lnTo>
                  <a:lnTo>
                    <a:pt x="21301" y="6989"/>
                  </a:lnTo>
                  <a:lnTo>
                    <a:pt x="21406" y="6927"/>
                  </a:lnTo>
                  <a:lnTo>
                    <a:pt x="21531" y="6906"/>
                  </a:lnTo>
                  <a:lnTo>
                    <a:pt x="21636" y="6927"/>
                  </a:lnTo>
                  <a:lnTo>
                    <a:pt x="21740" y="6968"/>
                  </a:lnTo>
                  <a:lnTo>
                    <a:pt x="21782" y="6927"/>
                  </a:lnTo>
                  <a:lnTo>
                    <a:pt x="21845" y="6885"/>
                  </a:lnTo>
                  <a:lnTo>
                    <a:pt x="21950" y="6885"/>
                  </a:lnTo>
                  <a:lnTo>
                    <a:pt x="21991" y="6822"/>
                  </a:lnTo>
                  <a:lnTo>
                    <a:pt x="22054" y="6801"/>
                  </a:lnTo>
                  <a:lnTo>
                    <a:pt x="22138" y="6822"/>
                  </a:lnTo>
                  <a:lnTo>
                    <a:pt x="22180" y="6822"/>
                  </a:lnTo>
                  <a:lnTo>
                    <a:pt x="22201" y="6780"/>
                  </a:lnTo>
                  <a:lnTo>
                    <a:pt x="22242" y="6759"/>
                  </a:lnTo>
                  <a:lnTo>
                    <a:pt x="22284" y="6759"/>
                  </a:lnTo>
                  <a:lnTo>
                    <a:pt x="22305" y="6780"/>
                  </a:lnTo>
                  <a:lnTo>
                    <a:pt x="22368" y="6801"/>
                  </a:lnTo>
                  <a:lnTo>
                    <a:pt x="22410" y="6822"/>
                  </a:lnTo>
                  <a:lnTo>
                    <a:pt x="22515" y="6822"/>
                  </a:lnTo>
                  <a:lnTo>
                    <a:pt x="22619" y="6864"/>
                  </a:lnTo>
                  <a:lnTo>
                    <a:pt x="22703" y="6906"/>
                  </a:lnTo>
                  <a:lnTo>
                    <a:pt x="22891" y="6906"/>
                  </a:lnTo>
                  <a:lnTo>
                    <a:pt x="22996" y="6822"/>
                  </a:lnTo>
                  <a:lnTo>
                    <a:pt x="23184" y="6759"/>
                  </a:lnTo>
                  <a:lnTo>
                    <a:pt x="23331" y="6759"/>
                  </a:lnTo>
                  <a:lnTo>
                    <a:pt x="23351" y="6675"/>
                  </a:lnTo>
                  <a:lnTo>
                    <a:pt x="23351" y="6592"/>
                  </a:lnTo>
                  <a:lnTo>
                    <a:pt x="23310" y="6571"/>
                  </a:lnTo>
                  <a:lnTo>
                    <a:pt x="23247" y="6487"/>
                  </a:lnTo>
                  <a:lnTo>
                    <a:pt x="23247" y="6445"/>
                  </a:lnTo>
                  <a:lnTo>
                    <a:pt x="23226" y="6403"/>
                  </a:lnTo>
                  <a:lnTo>
                    <a:pt x="23226" y="6362"/>
                  </a:lnTo>
                  <a:lnTo>
                    <a:pt x="23289" y="6257"/>
                  </a:lnTo>
                  <a:lnTo>
                    <a:pt x="23351" y="6194"/>
                  </a:lnTo>
                  <a:lnTo>
                    <a:pt x="23414" y="6194"/>
                  </a:lnTo>
                  <a:lnTo>
                    <a:pt x="23561" y="6299"/>
                  </a:lnTo>
                  <a:lnTo>
                    <a:pt x="23644" y="6341"/>
                  </a:lnTo>
                  <a:lnTo>
                    <a:pt x="23707" y="6299"/>
                  </a:lnTo>
                  <a:lnTo>
                    <a:pt x="23749" y="6236"/>
                  </a:lnTo>
                  <a:lnTo>
                    <a:pt x="23854" y="6069"/>
                  </a:lnTo>
                  <a:lnTo>
                    <a:pt x="23958" y="5985"/>
                  </a:lnTo>
                  <a:lnTo>
                    <a:pt x="24042" y="5964"/>
                  </a:lnTo>
                  <a:lnTo>
                    <a:pt x="24063" y="5922"/>
                  </a:lnTo>
                  <a:lnTo>
                    <a:pt x="24167" y="5838"/>
                  </a:lnTo>
                  <a:lnTo>
                    <a:pt x="24272" y="5776"/>
                  </a:lnTo>
                  <a:lnTo>
                    <a:pt x="24335" y="5713"/>
                  </a:lnTo>
                  <a:lnTo>
                    <a:pt x="24335" y="5566"/>
                  </a:lnTo>
                  <a:lnTo>
                    <a:pt x="24272" y="5420"/>
                  </a:lnTo>
                  <a:lnTo>
                    <a:pt x="24188" y="5336"/>
                  </a:lnTo>
                  <a:lnTo>
                    <a:pt x="24167" y="5253"/>
                  </a:lnTo>
                  <a:lnTo>
                    <a:pt x="24021" y="5127"/>
                  </a:lnTo>
                  <a:lnTo>
                    <a:pt x="24021" y="5085"/>
                  </a:lnTo>
                  <a:lnTo>
                    <a:pt x="23958" y="5002"/>
                  </a:lnTo>
                  <a:lnTo>
                    <a:pt x="23854" y="4939"/>
                  </a:lnTo>
                  <a:lnTo>
                    <a:pt x="23812" y="4939"/>
                  </a:lnTo>
                  <a:lnTo>
                    <a:pt x="23728" y="4876"/>
                  </a:lnTo>
                  <a:lnTo>
                    <a:pt x="23623" y="4813"/>
                  </a:lnTo>
                  <a:lnTo>
                    <a:pt x="23498" y="4813"/>
                  </a:lnTo>
                  <a:lnTo>
                    <a:pt x="23331" y="4771"/>
                  </a:lnTo>
                  <a:lnTo>
                    <a:pt x="23184" y="4688"/>
                  </a:lnTo>
                  <a:lnTo>
                    <a:pt x="23038" y="4667"/>
                  </a:lnTo>
                  <a:lnTo>
                    <a:pt x="22975" y="4688"/>
                  </a:lnTo>
                  <a:lnTo>
                    <a:pt x="22828" y="4688"/>
                  </a:lnTo>
                  <a:lnTo>
                    <a:pt x="22682" y="4730"/>
                  </a:lnTo>
                  <a:lnTo>
                    <a:pt x="22619" y="4792"/>
                  </a:lnTo>
                  <a:lnTo>
                    <a:pt x="22515" y="4834"/>
                  </a:lnTo>
                  <a:lnTo>
                    <a:pt x="22410" y="4792"/>
                  </a:lnTo>
                  <a:lnTo>
                    <a:pt x="22389" y="4730"/>
                  </a:lnTo>
                  <a:lnTo>
                    <a:pt x="22347" y="4771"/>
                  </a:lnTo>
                  <a:lnTo>
                    <a:pt x="22305" y="4834"/>
                  </a:lnTo>
                  <a:lnTo>
                    <a:pt x="22347" y="4918"/>
                  </a:lnTo>
                  <a:lnTo>
                    <a:pt x="22347" y="5022"/>
                  </a:lnTo>
                  <a:lnTo>
                    <a:pt x="22284" y="5106"/>
                  </a:lnTo>
                  <a:lnTo>
                    <a:pt x="22242" y="5106"/>
                  </a:lnTo>
                  <a:lnTo>
                    <a:pt x="22242" y="5148"/>
                  </a:lnTo>
                  <a:lnTo>
                    <a:pt x="22263" y="5211"/>
                  </a:lnTo>
                  <a:lnTo>
                    <a:pt x="22242" y="5294"/>
                  </a:lnTo>
                  <a:lnTo>
                    <a:pt x="22138" y="5336"/>
                  </a:lnTo>
                  <a:lnTo>
                    <a:pt x="22033" y="5336"/>
                  </a:lnTo>
                  <a:lnTo>
                    <a:pt x="21970" y="5253"/>
                  </a:lnTo>
                  <a:lnTo>
                    <a:pt x="21970" y="5190"/>
                  </a:lnTo>
                  <a:lnTo>
                    <a:pt x="21929" y="5148"/>
                  </a:lnTo>
                  <a:lnTo>
                    <a:pt x="21866" y="5211"/>
                  </a:lnTo>
                  <a:lnTo>
                    <a:pt x="21866" y="5315"/>
                  </a:lnTo>
                  <a:lnTo>
                    <a:pt x="21887" y="5336"/>
                  </a:lnTo>
                  <a:lnTo>
                    <a:pt x="21845" y="5420"/>
                  </a:lnTo>
                  <a:lnTo>
                    <a:pt x="21824" y="5525"/>
                  </a:lnTo>
                  <a:lnTo>
                    <a:pt x="21782" y="5566"/>
                  </a:lnTo>
                  <a:lnTo>
                    <a:pt x="21782" y="5504"/>
                  </a:lnTo>
                  <a:lnTo>
                    <a:pt x="21824" y="5441"/>
                  </a:lnTo>
                  <a:lnTo>
                    <a:pt x="21782" y="5315"/>
                  </a:lnTo>
                  <a:lnTo>
                    <a:pt x="21740" y="5232"/>
                  </a:lnTo>
                  <a:lnTo>
                    <a:pt x="21761" y="5148"/>
                  </a:lnTo>
                  <a:lnTo>
                    <a:pt x="21761" y="5064"/>
                  </a:lnTo>
                  <a:lnTo>
                    <a:pt x="21719" y="5002"/>
                  </a:lnTo>
                  <a:lnTo>
                    <a:pt x="21719" y="4918"/>
                  </a:lnTo>
                  <a:lnTo>
                    <a:pt x="21657" y="4939"/>
                  </a:lnTo>
                  <a:lnTo>
                    <a:pt x="21636" y="5002"/>
                  </a:lnTo>
                  <a:lnTo>
                    <a:pt x="21552" y="5064"/>
                  </a:lnTo>
                  <a:lnTo>
                    <a:pt x="21552" y="5148"/>
                  </a:lnTo>
                  <a:lnTo>
                    <a:pt x="21531" y="5253"/>
                  </a:lnTo>
                  <a:lnTo>
                    <a:pt x="21364" y="5420"/>
                  </a:lnTo>
                  <a:lnTo>
                    <a:pt x="21301" y="5483"/>
                  </a:lnTo>
                  <a:lnTo>
                    <a:pt x="21217" y="5483"/>
                  </a:lnTo>
                  <a:lnTo>
                    <a:pt x="21154" y="5546"/>
                  </a:lnTo>
                  <a:lnTo>
                    <a:pt x="21050" y="5629"/>
                  </a:lnTo>
                  <a:lnTo>
                    <a:pt x="20945" y="5629"/>
                  </a:lnTo>
                  <a:lnTo>
                    <a:pt x="20841" y="5734"/>
                  </a:lnTo>
                  <a:lnTo>
                    <a:pt x="20694" y="5818"/>
                  </a:lnTo>
                  <a:lnTo>
                    <a:pt x="20422" y="5818"/>
                  </a:lnTo>
                  <a:lnTo>
                    <a:pt x="20422" y="5859"/>
                  </a:lnTo>
                  <a:lnTo>
                    <a:pt x="20359" y="5901"/>
                  </a:lnTo>
                  <a:lnTo>
                    <a:pt x="20255" y="5901"/>
                  </a:lnTo>
                  <a:lnTo>
                    <a:pt x="20171" y="5880"/>
                  </a:lnTo>
                  <a:lnTo>
                    <a:pt x="20087" y="5943"/>
                  </a:lnTo>
                  <a:lnTo>
                    <a:pt x="19711" y="6131"/>
                  </a:lnTo>
                  <a:lnTo>
                    <a:pt x="19522" y="6278"/>
                  </a:lnTo>
                  <a:lnTo>
                    <a:pt x="19502" y="6382"/>
                  </a:lnTo>
                  <a:lnTo>
                    <a:pt x="19439" y="6403"/>
                  </a:lnTo>
                  <a:lnTo>
                    <a:pt x="19229" y="6571"/>
                  </a:lnTo>
                  <a:lnTo>
                    <a:pt x="19125" y="6675"/>
                  </a:lnTo>
                  <a:lnTo>
                    <a:pt x="19104" y="6613"/>
                  </a:lnTo>
                  <a:lnTo>
                    <a:pt x="19083" y="6613"/>
                  </a:lnTo>
                  <a:lnTo>
                    <a:pt x="18978" y="6696"/>
                  </a:lnTo>
                  <a:lnTo>
                    <a:pt x="18895" y="6822"/>
                  </a:lnTo>
                  <a:lnTo>
                    <a:pt x="18790" y="6968"/>
                  </a:lnTo>
                  <a:lnTo>
                    <a:pt x="18769" y="7031"/>
                  </a:lnTo>
                  <a:lnTo>
                    <a:pt x="18727" y="7094"/>
                  </a:lnTo>
                  <a:lnTo>
                    <a:pt x="18706" y="7031"/>
                  </a:lnTo>
                  <a:lnTo>
                    <a:pt x="18748" y="6906"/>
                  </a:lnTo>
                  <a:lnTo>
                    <a:pt x="18748" y="6801"/>
                  </a:lnTo>
                  <a:lnTo>
                    <a:pt x="18748" y="6696"/>
                  </a:lnTo>
                  <a:lnTo>
                    <a:pt x="18853" y="6696"/>
                  </a:lnTo>
                  <a:lnTo>
                    <a:pt x="18895" y="6654"/>
                  </a:lnTo>
                  <a:lnTo>
                    <a:pt x="19020" y="6550"/>
                  </a:lnTo>
                  <a:lnTo>
                    <a:pt x="19104" y="6508"/>
                  </a:lnTo>
                  <a:lnTo>
                    <a:pt x="19209" y="6403"/>
                  </a:lnTo>
                  <a:lnTo>
                    <a:pt x="19355" y="6278"/>
                  </a:lnTo>
                  <a:lnTo>
                    <a:pt x="19418" y="6194"/>
                  </a:lnTo>
                  <a:lnTo>
                    <a:pt x="19522" y="6152"/>
                  </a:lnTo>
                  <a:lnTo>
                    <a:pt x="19627" y="5985"/>
                  </a:lnTo>
                  <a:lnTo>
                    <a:pt x="19669" y="5922"/>
                  </a:lnTo>
                  <a:lnTo>
                    <a:pt x="19648" y="5838"/>
                  </a:lnTo>
                  <a:lnTo>
                    <a:pt x="19669" y="5776"/>
                  </a:lnTo>
                  <a:lnTo>
                    <a:pt x="19690" y="5818"/>
                  </a:lnTo>
                  <a:lnTo>
                    <a:pt x="19753" y="5838"/>
                  </a:lnTo>
                  <a:lnTo>
                    <a:pt x="19836" y="5755"/>
                  </a:lnTo>
                  <a:lnTo>
                    <a:pt x="19941" y="5713"/>
                  </a:lnTo>
                  <a:lnTo>
                    <a:pt x="19941" y="5629"/>
                  </a:lnTo>
                  <a:lnTo>
                    <a:pt x="20004" y="5504"/>
                  </a:lnTo>
                  <a:lnTo>
                    <a:pt x="20066" y="5462"/>
                  </a:lnTo>
                  <a:lnTo>
                    <a:pt x="20150" y="5504"/>
                  </a:lnTo>
                  <a:lnTo>
                    <a:pt x="20213" y="5420"/>
                  </a:lnTo>
                  <a:lnTo>
                    <a:pt x="20297" y="5399"/>
                  </a:lnTo>
                  <a:lnTo>
                    <a:pt x="20318" y="5420"/>
                  </a:lnTo>
                  <a:lnTo>
                    <a:pt x="20401" y="5420"/>
                  </a:lnTo>
                  <a:lnTo>
                    <a:pt x="20715" y="5127"/>
                  </a:lnTo>
                  <a:lnTo>
                    <a:pt x="20778" y="5022"/>
                  </a:lnTo>
                  <a:lnTo>
                    <a:pt x="20799" y="4897"/>
                  </a:lnTo>
                  <a:lnTo>
                    <a:pt x="20882" y="4709"/>
                  </a:lnTo>
                  <a:lnTo>
                    <a:pt x="20987" y="4583"/>
                  </a:lnTo>
                  <a:lnTo>
                    <a:pt x="20987" y="4458"/>
                  </a:lnTo>
                  <a:lnTo>
                    <a:pt x="20987" y="4269"/>
                  </a:lnTo>
                  <a:lnTo>
                    <a:pt x="20945" y="4165"/>
                  </a:lnTo>
                  <a:lnTo>
                    <a:pt x="20882" y="4144"/>
                  </a:lnTo>
                  <a:lnTo>
                    <a:pt x="20736" y="4165"/>
                  </a:lnTo>
                  <a:lnTo>
                    <a:pt x="20590" y="4165"/>
                  </a:lnTo>
                  <a:lnTo>
                    <a:pt x="20464" y="4102"/>
                  </a:lnTo>
                  <a:lnTo>
                    <a:pt x="20318" y="4102"/>
                  </a:lnTo>
                  <a:lnTo>
                    <a:pt x="20255" y="4165"/>
                  </a:lnTo>
                  <a:lnTo>
                    <a:pt x="20213" y="4248"/>
                  </a:lnTo>
                  <a:lnTo>
                    <a:pt x="20255" y="4290"/>
                  </a:lnTo>
                  <a:lnTo>
                    <a:pt x="20213" y="4353"/>
                  </a:lnTo>
                  <a:lnTo>
                    <a:pt x="20213" y="4499"/>
                  </a:lnTo>
                  <a:lnTo>
                    <a:pt x="20171" y="4646"/>
                  </a:lnTo>
                  <a:lnTo>
                    <a:pt x="20066" y="4792"/>
                  </a:lnTo>
                  <a:lnTo>
                    <a:pt x="20004" y="4730"/>
                  </a:lnTo>
                  <a:lnTo>
                    <a:pt x="19941" y="4709"/>
                  </a:lnTo>
                  <a:lnTo>
                    <a:pt x="19899" y="4709"/>
                  </a:lnTo>
                  <a:lnTo>
                    <a:pt x="19857" y="4771"/>
                  </a:lnTo>
                  <a:lnTo>
                    <a:pt x="19794" y="4792"/>
                  </a:lnTo>
                  <a:lnTo>
                    <a:pt x="19732" y="4730"/>
                  </a:lnTo>
                  <a:lnTo>
                    <a:pt x="19669" y="4730"/>
                  </a:lnTo>
                  <a:cubicBezTo>
                    <a:pt x="19669" y="4730"/>
                    <a:pt x="19481" y="4688"/>
                    <a:pt x="19481" y="4646"/>
                  </a:cubicBezTo>
                  <a:lnTo>
                    <a:pt x="19271" y="4646"/>
                  </a:lnTo>
                  <a:lnTo>
                    <a:pt x="19167" y="4709"/>
                  </a:lnTo>
                  <a:lnTo>
                    <a:pt x="19020" y="4730"/>
                  </a:lnTo>
                  <a:lnTo>
                    <a:pt x="18895" y="4792"/>
                  </a:lnTo>
                  <a:lnTo>
                    <a:pt x="18832" y="4750"/>
                  </a:lnTo>
                  <a:lnTo>
                    <a:pt x="18832" y="4709"/>
                  </a:lnTo>
                  <a:lnTo>
                    <a:pt x="18853" y="4625"/>
                  </a:lnTo>
                  <a:lnTo>
                    <a:pt x="18853" y="4541"/>
                  </a:lnTo>
                  <a:lnTo>
                    <a:pt x="18895" y="4478"/>
                  </a:lnTo>
                  <a:lnTo>
                    <a:pt x="18916" y="4478"/>
                  </a:lnTo>
                  <a:lnTo>
                    <a:pt x="18957" y="4499"/>
                  </a:lnTo>
                  <a:lnTo>
                    <a:pt x="19020" y="4499"/>
                  </a:lnTo>
                  <a:lnTo>
                    <a:pt x="19146" y="4437"/>
                  </a:lnTo>
                  <a:lnTo>
                    <a:pt x="19439" y="4416"/>
                  </a:lnTo>
                  <a:lnTo>
                    <a:pt x="19481" y="4395"/>
                  </a:lnTo>
                  <a:lnTo>
                    <a:pt x="19543" y="4290"/>
                  </a:lnTo>
                  <a:lnTo>
                    <a:pt x="19564" y="4206"/>
                  </a:lnTo>
                  <a:lnTo>
                    <a:pt x="19648" y="4165"/>
                  </a:lnTo>
                  <a:lnTo>
                    <a:pt x="19669" y="4102"/>
                  </a:lnTo>
                  <a:lnTo>
                    <a:pt x="19627" y="4060"/>
                  </a:lnTo>
                  <a:lnTo>
                    <a:pt x="19627" y="3997"/>
                  </a:lnTo>
                  <a:lnTo>
                    <a:pt x="19313" y="3997"/>
                  </a:lnTo>
                  <a:lnTo>
                    <a:pt x="19125" y="3955"/>
                  </a:lnTo>
                  <a:lnTo>
                    <a:pt x="19020" y="3893"/>
                  </a:lnTo>
                  <a:lnTo>
                    <a:pt x="18937" y="3872"/>
                  </a:lnTo>
                  <a:lnTo>
                    <a:pt x="18685" y="3893"/>
                  </a:lnTo>
                  <a:lnTo>
                    <a:pt x="18560" y="3872"/>
                  </a:lnTo>
                  <a:lnTo>
                    <a:pt x="18455" y="3830"/>
                  </a:lnTo>
                  <a:lnTo>
                    <a:pt x="18288" y="3830"/>
                  </a:lnTo>
                  <a:lnTo>
                    <a:pt x="18162" y="3851"/>
                  </a:lnTo>
                  <a:lnTo>
                    <a:pt x="18100" y="3830"/>
                  </a:lnTo>
                  <a:lnTo>
                    <a:pt x="17995" y="3788"/>
                  </a:lnTo>
                  <a:lnTo>
                    <a:pt x="17932" y="3788"/>
                  </a:lnTo>
                  <a:lnTo>
                    <a:pt x="17849" y="3893"/>
                  </a:lnTo>
                  <a:lnTo>
                    <a:pt x="17849" y="3976"/>
                  </a:lnTo>
                  <a:lnTo>
                    <a:pt x="17765" y="4039"/>
                  </a:lnTo>
                  <a:lnTo>
                    <a:pt x="17744" y="4039"/>
                  </a:lnTo>
                  <a:lnTo>
                    <a:pt x="17765" y="3955"/>
                  </a:lnTo>
                  <a:lnTo>
                    <a:pt x="17765" y="3934"/>
                  </a:lnTo>
                  <a:lnTo>
                    <a:pt x="17681" y="3934"/>
                  </a:lnTo>
                  <a:lnTo>
                    <a:pt x="17451" y="3997"/>
                  </a:lnTo>
                  <a:lnTo>
                    <a:pt x="17305" y="4060"/>
                  </a:lnTo>
                  <a:lnTo>
                    <a:pt x="17221" y="4144"/>
                  </a:lnTo>
                  <a:lnTo>
                    <a:pt x="17158" y="4186"/>
                  </a:lnTo>
                  <a:lnTo>
                    <a:pt x="17053" y="4186"/>
                  </a:lnTo>
                  <a:lnTo>
                    <a:pt x="16949" y="4206"/>
                  </a:lnTo>
                  <a:lnTo>
                    <a:pt x="16886" y="4269"/>
                  </a:lnTo>
                  <a:lnTo>
                    <a:pt x="16781" y="4290"/>
                  </a:lnTo>
                  <a:lnTo>
                    <a:pt x="16698" y="4374"/>
                  </a:lnTo>
                  <a:lnTo>
                    <a:pt x="16698" y="4458"/>
                  </a:lnTo>
                  <a:lnTo>
                    <a:pt x="16635" y="4520"/>
                  </a:lnTo>
                  <a:lnTo>
                    <a:pt x="16593" y="4520"/>
                  </a:lnTo>
                  <a:lnTo>
                    <a:pt x="16530" y="4458"/>
                  </a:lnTo>
                  <a:lnTo>
                    <a:pt x="16530" y="4374"/>
                  </a:lnTo>
                  <a:lnTo>
                    <a:pt x="16509" y="4290"/>
                  </a:lnTo>
                  <a:lnTo>
                    <a:pt x="16468" y="4248"/>
                  </a:lnTo>
                  <a:lnTo>
                    <a:pt x="16468" y="4165"/>
                  </a:lnTo>
                  <a:lnTo>
                    <a:pt x="16509" y="4081"/>
                  </a:lnTo>
                  <a:lnTo>
                    <a:pt x="16593" y="4081"/>
                  </a:lnTo>
                  <a:lnTo>
                    <a:pt x="16698" y="4039"/>
                  </a:lnTo>
                  <a:lnTo>
                    <a:pt x="16802" y="4039"/>
                  </a:lnTo>
                  <a:lnTo>
                    <a:pt x="16886" y="3997"/>
                  </a:lnTo>
                  <a:lnTo>
                    <a:pt x="16928" y="3955"/>
                  </a:lnTo>
                  <a:lnTo>
                    <a:pt x="17012" y="3934"/>
                  </a:lnTo>
                  <a:lnTo>
                    <a:pt x="17158" y="3893"/>
                  </a:lnTo>
                  <a:lnTo>
                    <a:pt x="17263" y="3851"/>
                  </a:lnTo>
                  <a:lnTo>
                    <a:pt x="17346" y="3788"/>
                  </a:lnTo>
                  <a:lnTo>
                    <a:pt x="17472" y="3788"/>
                  </a:lnTo>
                  <a:lnTo>
                    <a:pt x="17556" y="3746"/>
                  </a:lnTo>
                  <a:lnTo>
                    <a:pt x="17577" y="3662"/>
                  </a:lnTo>
                  <a:lnTo>
                    <a:pt x="17556" y="3621"/>
                  </a:lnTo>
                  <a:lnTo>
                    <a:pt x="17514" y="3558"/>
                  </a:lnTo>
                  <a:lnTo>
                    <a:pt x="17346" y="3558"/>
                  </a:lnTo>
                  <a:lnTo>
                    <a:pt x="17346" y="3516"/>
                  </a:lnTo>
                  <a:lnTo>
                    <a:pt x="17430" y="3516"/>
                  </a:lnTo>
                  <a:lnTo>
                    <a:pt x="17451" y="3537"/>
                  </a:lnTo>
                  <a:lnTo>
                    <a:pt x="17535" y="3537"/>
                  </a:lnTo>
                  <a:lnTo>
                    <a:pt x="17577" y="3558"/>
                  </a:lnTo>
                  <a:lnTo>
                    <a:pt x="17618" y="3662"/>
                  </a:lnTo>
                  <a:lnTo>
                    <a:pt x="17639" y="3662"/>
                  </a:lnTo>
                  <a:lnTo>
                    <a:pt x="17660" y="3641"/>
                  </a:lnTo>
                  <a:lnTo>
                    <a:pt x="17765" y="3579"/>
                  </a:lnTo>
                  <a:lnTo>
                    <a:pt x="17890" y="3621"/>
                  </a:lnTo>
                  <a:lnTo>
                    <a:pt x="17974" y="3579"/>
                  </a:lnTo>
                  <a:lnTo>
                    <a:pt x="18058" y="3537"/>
                  </a:lnTo>
                  <a:lnTo>
                    <a:pt x="18141" y="3516"/>
                  </a:lnTo>
                  <a:lnTo>
                    <a:pt x="18246" y="3537"/>
                  </a:lnTo>
                  <a:lnTo>
                    <a:pt x="18351" y="3537"/>
                  </a:lnTo>
                  <a:lnTo>
                    <a:pt x="18455" y="3516"/>
                  </a:lnTo>
                  <a:lnTo>
                    <a:pt x="18518" y="3537"/>
                  </a:lnTo>
                  <a:lnTo>
                    <a:pt x="18602" y="3579"/>
                  </a:lnTo>
                  <a:lnTo>
                    <a:pt x="18769" y="3579"/>
                  </a:lnTo>
                  <a:lnTo>
                    <a:pt x="18790" y="3621"/>
                  </a:lnTo>
                  <a:lnTo>
                    <a:pt x="18832" y="3621"/>
                  </a:lnTo>
                  <a:lnTo>
                    <a:pt x="18978" y="3725"/>
                  </a:lnTo>
                  <a:lnTo>
                    <a:pt x="19041" y="3746"/>
                  </a:lnTo>
                  <a:lnTo>
                    <a:pt x="19146" y="3725"/>
                  </a:lnTo>
                  <a:lnTo>
                    <a:pt x="19209" y="3662"/>
                  </a:lnTo>
                  <a:lnTo>
                    <a:pt x="19292" y="3662"/>
                  </a:lnTo>
                  <a:lnTo>
                    <a:pt x="19355" y="3683"/>
                  </a:lnTo>
                  <a:lnTo>
                    <a:pt x="19439" y="3683"/>
                  </a:lnTo>
                  <a:lnTo>
                    <a:pt x="19502" y="3725"/>
                  </a:lnTo>
                  <a:lnTo>
                    <a:pt x="19564" y="3725"/>
                  </a:lnTo>
                  <a:lnTo>
                    <a:pt x="19732" y="3662"/>
                  </a:lnTo>
                  <a:lnTo>
                    <a:pt x="19815" y="3621"/>
                  </a:lnTo>
                  <a:lnTo>
                    <a:pt x="19920" y="3621"/>
                  </a:lnTo>
                  <a:lnTo>
                    <a:pt x="19983" y="3662"/>
                  </a:lnTo>
                  <a:lnTo>
                    <a:pt x="20046" y="3662"/>
                  </a:lnTo>
                  <a:lnTo>
                    <a:pt x="20129" y="3621"/>
                  </a:lnTo>
                  <a:lnTo>
                    <a:pt x="20234" y="3641"/>
                  </a:lnTo>
                  <a:lnTo>
                    <a:pt x="20338" y="3641"/>
                  </a:lnTo>
                  <a:lnTo>
                    <a:pt x="20338" y="3579"/>
                  </a:lnTo>
                  <a:lnTo>
                    <a:pt x="20276" y="3558"/>
                  </a:lnTo>
                  <a:lnTo>
                    <a:pt x="20276" y="3516"/>
                  </a:lnTo>
                  <a:lnTo>
                    <a:pt x="20297" y="3474"/>
                  </a:lnTo>
                  <a:lnTo>
                    <a:pt x="20359" y="3537"/>
                  </a:lnTo>
                  <a:lnTo>
                    <a:pt x="20401" y="3579"/>
                  </a:lnTo>
                  <a:lnTo>
                    <a:pt x="20485" y="3579"/>
                  </a:lnTo>
                  <a:lnTo>
                    <a:pt x="20548" y="3558"/>
                  </a:lnTo>
                  <a:lnTo>
                    <a:pt x="20694" y="3558"/>
                  </a:lnTo>
                  <a:lnTo>
                    <a:pt x="20903" y="3474"/>
                  </a:lnTo>
                  <a:lnTo>
                    <a:pt x="21008" y="3432"/>
                  </a:lnTo>
                  <a:lnTo>
                    <a:pt x="21029" y="3369"/>
                  </a:lnTo>
                  <a:lnTo>
                    <a:pt x="21029" y="3328"/>
                  </a:lnTo>
                  <a:lnTo>
                    <a:pt x="21092" y="3307"/>
                  </a:lnTo>
                  <a:lnTo>
                    <a:pt x="21134" y="3328"/>
                  </a:lnTo>
                  <a:lnTo>
                    <a:pt x="21217" y="3307"/>
                  </a:lnTo>
                  <a:lnTo>
                    <a:pt x="21322" y="3223"/>
                  </a:lnTo>
                  <a:lnTo>
                    <a:pt x="21406" y="3202"/>
                  </a:lnTo>
                  <a:lnTo>
                    <a:pt x="21406" y="3118"/>
                  </a:lnTo>
                  <a:lnTo>
                    <a:pt x="21426" y="3056"/>
                  </a:lnTo>
                  <a:lnTo>
                    <a:pt x="21489" y="3035"/>
                  </a:lnTo>
                  <a:lnTo>
                    <a:pt x="21489" y="2930"/>
                  </a:lnTo>
                  <a:lnTo>
                    <a:pt x="21447" y="2888"/>
                  </a:lnTo>
                  <a:lnTo>
                    <a:pt x="21343" y="2805"/>
                  </a:lnTo>
                  <a:lnTo>
                    <a:pt x="21217" y="2742"/>
                  </a:lnTo>
                  <a:lnTo>
                    <a:pt x="21113" y="2637"/>
                  </a:lnTo>
                  <a:lnTo>
                    <a:pt x="21092" y="2574"/>
                  </a:lnTo>
                  <a:lnTo>
                    <a:pt x="21029" y="2512"/>
                  </a:lnTo>
                  <a:lnTo>
                    <a:pt x="20882" y="2491"/>
                  </a:lnTo>
                  <a:lnTo>
                    <a:pt x="20799" y="2407"/>
                  </a:lnTo>
                  <a:lnTo>
                    <a:pt x="20778" y="2323"/>
                  </a:lnTo>
                  <a:lnTo>
                    <a:pt x="20715" y="2302"/>
                  </a:lnTo>
                  <a:lnTo>
                    <a:pt x="20694" y="2323"/>
                  </a:lnTo>
                  <a:lnTo>
                    <a:pt x="20610" y="2365"/>
                  </a:lnTo>
                  <a:lnTo>
                    <a:pt x="20569" y="2323"/>
                  </a:lnTo>
                  <a:lnTo>
                    <a:pt x="20548" y="2261"/>
                  </a:lnTo>
                  <a:lnTo>
                    <a:pt x="20485" y="2198"/>
                  </a:lnTo>
                  <a:lnTo>
                    <a:pt x="20255" y="2198"/>
                  </a:lnTo>
                  <a:lnTo>
                    <a:pt x="20171" y="2219"/>
                  </a:lnTo>
                  <a:lnTo>
                    <a:pt x="20171" y="2302"/>
                  </a:lnTo>
                  <a:lnTo>
                    <a:pt x="20171" y="2365"/>
                  </a:lnTo>
                  <a:lnTo>
                    <a:pt x="20129" y="2302"/>
                  </a:lnTo>
                  <a:lnTo>
                    <a:pt x="20066" y="2302"/>
                  </a:lnTo>
                  <a:lnTo>
                    <a:pt x="19920" y="2386"/>
                  </a:lnTo>
                  <a:lnTo>
                    <a:pt x="19836" y="2407"/>
                  </a:lnTo>
                  <a:lnTo>
                    <a:pt x="19711" y="2365"/>
                  </a:lnTo>
                  <a:lnTo>
                    <a:pt x="19606" y="2365"/>
                  </a:lnTo>
                  <a:lnTo>
                    <a:pt x="19522" y="2323"/>
                  </a:lnTo>
                  <a:lnTo>
                    <a:pt x="19460" y="2261"/>
                  </a:lnTo>
                  <a:lnTo>
                    <a:pt x="19460" y="2177"/>
                  </a:lnTo>
                  <a:lnTo>
                    <a:pt x="19522" y="2177"/>
                  </a:lnTo>
                  <a:lnTo>
                    <a:pt x="19564" y="2219"/>
                  </a:lnTo>
                  <a:lnTo>
                    <a:pt x="19669" y="2261"/>
                  </a:lnTo>
                  <a:lnTo>
                    <a:pt x="19711" y="2219"/>
                  </a:lnTo>
                  <a:lnTo>
                    <a:pt x="19711" y="2177"/>
                  </a:lnTo>
                  <a:lnTo>
                    <a:pt x="19606" y="2093"/>
                  </a:lnTo>
                  <a:lnTo>
                    <a:pt x="19606" y="2009"/>
                  </a:lnTo>
                  <a:lnTo>
                    <a:pt x="19627" y="1989"/>
                  </a:lnTo>
                  <a:lnTo>
                    <a:pt x="19669" y="2072"/>
                  </a:lnTo>
                  <a:lnTo>
                    <a:pt x="19774" y="2114"/>
                  </a:lnTo>
                  <a:lnTo>
                    <a:pt x="19857" y="2156"/>
                  </a:lnTo>
                  <a:lnTo>
                    <a:pt x="20025" y="2093"/>
                  </a:lnTo>
                  <a:lnTo>
                    <a:pt x="20171" y="1968"/>
                  </a:lnTo>
                  <a:lnTo>
                    <a:pt x="20171" y="1884"/>
                  </a:lnTo>
                  <a:lnTo>
                    <a:pt x="20150" y="1842"/>
                  </a:lnTo>
                  <a:lnTo>
                    <a:pt x="20087" y="1800"/>
                  </a:lnTo>
                  <a:lnTo>
                    <a:pt x="20087" y="1758"/>
                  </a:lnTo>
                  <a:lnTo>
                    <a:pt x="20150" y="1696"/>
                  </a:lnTo>
                  <a:lnTo>
                    <a:pt x="20150" y="1675"/>
                  </a:lnTo>
                  <a:lnTo>
                    <a:pt x="20046" y="1591"/>
                  </a:lnTo>
                  <a:lnTo>
                    <a:pt x="19962" y="1486"/>
                  </a:lnTo>
                  <a:lnTo>
                    <a:pt x="19920" y="1465"/>
                  </a:lnTo>
                  <a:lnTo>
                    <a:pt x="19857" y="1486"/>
                  </a:lnTo>
                  <a:lnTo>
                    <a:pt x="19774" y="1570"/>
                  </a:lnTo>
                  <a:lnTo>
                    <a:pt x="19627" y="1654"/>
                  </a:lnTo>
                  <a:lnTo>
                    <a:pt x="19439" y="1654"/>
                  </a:lnTo>
                  <a:lnTo>
                    <a:pt x="19334" y="1737"/>
                  </a:lnTo>
                  <a:lnTo>
                    <a:pt x="19292" y="1737"/>
                  </a:lnTo>
                  <a:lnTo>
                    <a:pt x="19229" y="1675"/>
                  </a:lnTo>
                  <a:lnTo>
                    <a:pt x="19188" y="1654"/>
                  </a:lnTo>
                  <a:lnTo>
                    <a:pt x="19104" y="1675"/>
                  </a:lnTo>
                  <a:lnTo>
                    <a:pt x="19020" y="1696"/>
                  </a:lnTo>
                  <a:lnTo>
                    <a:pt x="18937" y="1675"/>
                  </a:lnTo>
                  <a:lnTo>
                    <a:pt x="18874" y="1633"/>
                  </a:lnTo>
                  <a:lnTo>
                    <a:pt x="18769" y="1591"/>
                  </a:lnTo>
                  <a:lnTo>
                    <a:pt x="18685" y="1549"/>
                  </a:lnTo>
                  <a:lnTo>
                    <a:pt x="18581" y="1528"/>
                  </a:lnTo>
                  <a:lnTo>
                    <a:pt x="18476" y="1445"/>
                  </a:lnTo>
                  <a:lnTo>
                    <a:pt x="18309" y="1424"/>
                  </a:lnTo>
                  <a:lnTo>
                    <a:pt x="18100" y="1445"/>
                  </a:lnTo>
                  <a:lnTo>
                    <a:pt x="17995" y="1465"/>
                  </a:lnTo>
                  <a:lnTo>
                    <a:pt x="17849" y="1528"/>
                  </a:lnTo>
                  <a:lnTo>
                    <a:pt x="17723" y="1549"/>
                  </a:lnTo>
                  <a:lnTo>
                    <a:pt x="17577" y="1570"/>
                  </a:lnTo>
                  <a:lnTo>
                    <a:pt x="17472" y="1549"/>
                  </a:lnTo>
                  <a:lnTo>
                    <a:pt x="17346" y="1570"/>
                  </a:lnTo>
                  <a:lnTo>
                    <a:pt x="17325" y="1591"/>
                  </a:lnTo>
                  <a:lnTo>
                    <a:pt x="17346" y="1737"/>
                  </a:lnTo>
                  <a:lnTo>
                    <a:pt x="17346" y="1800"/>
                  </a:lnTo>
                  <a:lnTo>
                    <a:pt x="17305" y="1800"/>
                  </a:lnTo>
                  <a:lnTo>
                    <a:pt x="17242" y="1779"/>
                  </a:lnTo>
                  <a:lnTo>
                    <a:pt x="17158" y="1654"/>
                  </a:lnTo>
                  <a:lnTo>
                    <a:pt x="17137" y="1570"/>
                  </a:lnTo>
                  <a:lnTo>
                    <a:pt x="17095" y="1549"/>
                  </a:lnTo>
                  <a:lnTo>
                    <a:pt x="17012" y="1570"/>
                  </a:lnTo>
                  <a:lnTo>
                    <a:pt x="16698" y="1570"/>
                  </a:lnTo>
                  <a:cubicBezTo>
                    <a:pt x="16698" y="1570"/>
                    <a:pt x="16593" y="1633"/>
                    <a:pt x="16572" y="1633"/>
                  </a:cubicBezTo>
                  <a:lnTo>
                    <a:pt x="16489" y="1737"/>
                  </a:lnTo>
                  <a:lnTo>
                    <a:pt x="16426" y="1884"/>
                  </a:lnTo>
                  <a:lnTo>
                    <a:pt x="16384" y="1968"/>
                  </a:lnTo>
                  <a:lnTo>
                    <a:pt x="16363" y="1968"/>
                  </a:lnTo>
                  <a:lnTo>
                    <a:pt x="16363" y="1905"/>
                  </a:lnTo>
                  <a:lnTo>
                    <a:pt x="16405" y="1800"/>
                  </a:lnTo>
                  <a:lnTo>
                    <a:pt x="16426" y="1737"/>
                  </a:lnTo>
                  <a:lnTo>
                    <a:pt x="16405" y="1696"/>
                  </a:lnTo>
                  <a:lnTo>
                    <a:pt x="16321" y="1737"/>
                  </a:lnTo>
                  <a:lnTo>
                    <a:pt x="16196" y="1737"/>
                  </a:lnTo>
                  <a:lnTo>
                    <a:pt x="16154" y="1779"/>
                  </a:lnTo>
                  <a:lnTo>
                    <a:pt x="16154" y="1842"/>
                  </a:lnTo>
                  <a:lnTo>
                    <a:pt x="16112" y="1884"/>
                  </a:lnTo>
                  <a:lnTo>
                    <a:pt x="16112" y="1989"/>
                  </a:lnTo>
                  <a:lnTo>
                    <a:pt x="16049" y="2009"/>
                  </a:lnTo>
                  <a:lnTo>
                    <a:pt x="16007" y="1968"/>
                  </a:lnTo>
                  <a:lnTo>
                    <a:pt x="16007" y="1905"/>
                  </a:lnTo>
                  <a:lnTo>
                    <a:pt x="16070" y="1842"/>
                  </a:lnTo>
                  <a:lnTo>
                    <a:pt x="16070" y="1675"/>
                  </a:lnTo>
                  <a:lnTo>
                    <a:pt x="16091" y="1591"/>
                  </a:lnTo>
                  <a:lnTo>
                    <a:pt x="16300" y="1465"/>
                  </a:lnTo>
                  <a:lnTo>
                    <a:pt x="16426" y="1382"/>
                  </a:lnTo>
                  <a:lnTo>
                    <a:pt x="16593" y="1382"/>
                  </a:lnTo>
                  <a:lnTo>
                    <a:pt x="16719" y="1424"/>
                  </a:lnTo>
                  <a:lnTo>
                    <a:pt x="16823" y="1424"/>
                  </a:lnTo>
                  <a:lnTo>
                    <a:pt x="16844" y="1382"/>
                  </a:lnTo>
                  <a:lnTo>
                    <a:pt x="17116" y="1382"/>
                  </a:lnTo>
                  <a:lnTo>
                    <a:pt x="17200" y="1340"/>
                  </a:lnTo>
                  <a:lnTo>
                    <a:pt x="17221" y="1256"/>
                  </a:lnTo>
                  <a:lnTo>
                    <a:pt x="17158" y="1256"/>
                  </a:lnTo>
                  <a:lnTo>
                    <a:pt x="17095" y="1173"/>
                  </a:lnTo>
                  <a:lnTo>
                    <a:pt x="17095" y="1068"/>
                  </a:lnTo>
                  <a:lnTo>
                    <a:pt x="17200" y="1005"/>
                  </a:lnTo>
                  <a:lnTo>
                    <a:pt x="17263" y="963"/>
                  </a:lnTo>
                  <a:lnTo>
                    <a:pt x="17346" y="963"/>
                  </a:lnTo>
                  <a:lnTo>
                    <a:pt x="17367" y="1026"/>
                  </a:lnTo>
                  <a:lnTo>
                    <a:pt x="17346" y="1068"/>
                  </a:lnTo>
                  <a:lnTo>
                    <a:pt x="17305" y="1068"/>
                  </a:lnTo>
                  <a:lnTo>
                    <a:pt x="17346" y="1152"/>
                  </a:lnTo>
                  <a:lnTo>
                    <a:pt x="17346" y="1256"/>
                  </a:lnTo>
                  <a:lnTo>
                    <a:pt x="17409" y="1340"/>
                  </a:lnTo>
                  <a:lnTo>
                    <a:pt x="17556" y="1340"/>
                  </a:lnTo>
                  <a:lnTo>
                    <a:pt x="17681" y="1277"/>
                  </a:lnTo>
                  <a:lnTo>
                    <a:pt x="17765" y="1277"/>
                  </a:lnTo>
                  <a:lnTo>
                    <a:pt x="17869" y="1319"/>
                  </a:lnTo>
                  <a:lnTo>
                    <a:pt x="17953" y="1277"/>
                  </a:lnTo>
                  <a:lnTo>
                    <a:pt x="18141" y="1214"/>
                  </a:lnTo>
                  <a:lnTo>
                    <a:pt x="18267" y="1214"/>
                  </a:lnTo>
                  <a:lnTo>
                    <a:pt x="18309" y="1256"/>
                  </a:lnTo>
                  <a:lnTo>
                    <a:pt x="18393" y="1256"/>
                  </a:lnTo>
                  <a:lnTo>
                    <a:pt x="18455" y="1214"/>
                  </a:lnTo>
                  <a:lnTo>
                    <a:pt x="18581" y="1214"/>
                  </a:lnTo>
                  <a:lnTo>
                    <a:pt x="18685" y="1256"/>
                  </a:lnTo>
                  <a:lnTo>
                    <a:pt x="18769" y="1256"/>
                  </a:lnTo>
                  <a:lnTo>
                    <a:pt x="18853" y="1277"/>
                  </a:lnTo>
                  <a:lnTo>
                    <a:pt x="19083" y="1382"/>
                  </a:lnTo>
                  <a:lnTo>
                    <a:pt x="19209" y="1382"/>
                  </a:lnTo>
                  <a:lnTo>
                    <a:pt x="19313" y="1361"/>
                  </a:lnTo>
                  <a:lnTo>
                    <a:pt x="19439" y="1361"/>
                  </a:lnTo>
                  <a:lnTo>
                    <a:pt x="19481" y="1277"/>
                  </a:lnTo>
                  <a:lnTo>
                    <a:pt x="19564" y="1235"/>
                  </a:lnTo>
                  <a:lnTo>
                    <a:pt x="19669" y="1256"/>
                  </a:lnTo>
                  <a:lnTo>
                    <a:pt x="19774" y="1256"/>
                  </a:lnTo>
                  <a:lnTo>
                    <a:pt x="19836" y="1173"/>
                  </a:lnTo>
                  <a:lnTo>
                    <a:pt x="19836" y="1131"/>
                  </a:lnTo>
                  <a:lnTo>
                    <a:pt x="19669" y="1026"/>
                  </a:lnTo>
                  <a:lnTo>
                    <a:pt x="19585" y="963"/>
                  </a:lnTo>
                  <a:lnTo>
                    <a:pt x="19543" y="859"/>
                  </a:lnTo>
                  <a:lnTo>
                    <a:pt x="19439" y="796"/>
                  </a:lnTo>
                  <a:lnTo>
                    <a:pt x="19250" y="733"/>
                  </a:lnTo>
                  <a:lnTo>
                    <a:pt x="19167" y="649"/>
                  </a:lnTo>
                  <a:lnTo>
                    <a:pt x="19062" y="628"/>
                  </a:lnTo>
                  <a:lnTo>
                    <a:pt x="18957" y="649"/>
                  </a:lnTo>
                  <a:lnTo>
                    <a:pt x="18916" y="608"/>
                  </a:lnTo>
                  <a:lnTo>
                    <a:pt x="18853" y="545"/>
                  </a:lnTo>
                  <a:lnTo>
                    <a:pt x="18727" y="587"/>
                  </a:lnTo>
                  <a:lnTo>
                    <a:pt x="18685" y="524"/>
                  </a:lnTo>
                  <a:lnTo>
                    <a:pt x="18455" y="503"/>
                  </a:lnTo>
                  <a:lnTo>
                    <a:pt x="18309" y="398"/>
                  </a:lnTo>
                  <a:lnTo>
                    <a:pt x="18246" y="398"/>
                  </a:lnTo>
                  <a:lnTo>
                    <a:pt x="18058" y="294"/>
                  </a:lnTo>
                  <a:lnTo>
                    <a:pt x="17995" y="294"/>
                  </a:lnTo>
                  <a:lnTo>
                    <a:pt x="17995" y="315"/>
                  </a:lnTo>
                  <a:lnTo>
                    <a:pt x="17932" y="336"/>
                  </a:lnTo>
                  <a:lnTo>
                    <a:pt x="17765" y="231"/>
                  </a:lnTo>
                  <a:lnTo>
                    <a:pt x="17744" y="168"/>
                  </a:lnTo>
                  <a:lnTo>
                    <a:pt x="17681" y="105"/>
                  </a:lnTo>
                  <a:lnTo>
                    <a:pt x="17597" y="126"/>
                  </a:lnTo>
                  <a:lnTo>
                    <a:pt x="17535" y="126"/>
                  </a:lnTo>
                  <a:lnTo>
                    <a:pt x="17472" y="84"/>
                  </a:lnTo>
                  <a:lnTo>
                    <a:pt x="17263" y="84"/>
                  </a:lnTo>
                  <a:lnTo>
                    <a:pt x="17158" y="22"/>
                  </a:lnTo>
                  <a:lnTo>
                    <a:pt x="17074" y="84"/>
                  </a:lnTo>
                  <a:lnTo>
                    <a:pt x="17033" y="84"/>
                  </a:lnTo>
                  <a:lnTo>
                    <a:pt x="17012" y="64"/>
                  </a:lnTo>
                  <a:lnTo>
                    <a:pt x="16928" y="1"/>
                  </a:lnTo>
                  <a:lnTo>
                    <a:pt x="16740" y="22"/>
                  </a:lnTo>
                  <a:lnTo>
                    <a:pt x="166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grpSp>
          <p:nvGrpSpPr>
            <p:cNvPr id="890" name="Google Shape;890;p25"/>
            <p:cNvGrpSpPr/>
            <p:nvPr/>
          </p:nvGrpSpPr>
          <p:grpSpPr>
            <a:xfrm>
              <a:off x="2889251" y="1449880"/>
              <a:ext cx="1129171" cy="1000770"/>
              <a:chOff x="1922950" y="1410350"/>
              <a:chExt cx="1252825" cy="1162875"/>
            </a:xfrm>
          </p:grpSpPr>
          <p:sp>
            <p:nvSpPr>
              <p:cNvPr id="891" name="Google Shape;891;p25"/>
              <p:cNvSpPr/>
              <p:nvPr/>
            </p:nvSpPr>
            <p:spPr>
              <a:xfrm>
                <a:off x="1988325" y="2333100"/>
                <a:ext cx="52325" cy="65925"/>
              </a:xfrm>
              <a:custGeom>
                <a:avLst/>
                <a:gdLst/>
                <a:ahLst/>
                <a:cxnLst/>
                <a:rect l="l" t="t" r="r" b="b"/>
                <a:pathLst>
                  <a:path w="2093" h="2637" extrusionOk="0">
                    <a:moveTo>
                      <a:pt x="210" y="0"/>
                    </a:moveTo>
                    <a:lnTo>
                      <a:pt x="189" y="63"/>
                    </a:lnTo>
                    <a:lnTo>
                      <a:pt x="1" y="21"/>
                    </a:lnTo>
                    <a:lnTo>
                      <a:pt x="63" y="188"/>
                    </a:lnTo>
                    <a:lnTo>
                      <a:pt x="105" y="209"/>
                    </a:lnTo>
                    <a:lnTo>
                      <a:pt x="168" y="335"/>
                    </a:lnTo>
                    <a:lnTo>
                      <a:pt x="440" y="377"/>
                    </a:lnTo>
                    <a:lnTo>
                      <a:pt x="314" y="439"/>
                    </a:lnTo>
                    <a:lnTo>
                      <a:pt x="189" y="439"/>
                    </a:lnTo>
                    <a:lnTo>
                      <a:pt x="105" y="544"/>
                    </a:lnTo>
                    <a:lnTo>
                      <a:pt x="168" y="607"/>
                    </a:lnTo>
                    <a:lnTo>
                      <a:pt x="105" y="732"/>
                    </a:lnTo>
                    <a:lnTo>
                      <a:pt x="126" y="774"/>
                    </a:lnTo>
                    <a:lnTo>
                      <a:pt x="273" y="732"/>
                    </a:lnTo>
                    <a:lnTo>
                      <a:pt x="293" y="837"/>
                    </a:lnTo>
                    <a:lnTo>
                      <a:pt x="419" y="837"/>
                    </a:lnTo>
                    <a:lnTo>
                      <a:pt x="419" y="942"/>
                    </a:lnTo>
                    <a:lnTo>
                      <a:pt x="524" y="1025"/>
                    </a:lnTo>
                    <a:lnTo>
                      <a:pt x="649" y="963"/>
                    </a:lnTo>
                    <a:lnTo>
                      <a:pt x="503" y="1130"/>
                    </a:lnTo>
                    <a:lnTo>
                      <a:pt x="545" y="1276"/>
                    </a:lnTo>
                    <a:lnTo>
                      <a:pt x="649" y="1255"/>
                    </a:lnTo>
                    <a:lnTo>
                      <a:pt x="649" y="1151"/>
                    </a:lnTo>
                    <a:lnTo>
                      <a:pt x="817" y="1109"/>
                    </a:lnTo>
                    <a:lnTo>
                      <a:pt x="817" y="1109"/>
                    </a:lnTo>
                    <a:lnTo>
                      <a:pt x="754" y="1235"/>
                    </a:lnTo>
                    <a:lnTo>
                      <a:pt x="691" y="1339"/>
                    </a:lnTo>
                    <a:lnTo>
                      <a:pt x="691" y="1423"/>
                    </a:lnTo>
                    <a:lnTo>
                      <a:pt x="733" y="1423"/>
                    </a:lnTo>
                    <a:lnTo>
                      <a:pt x="796" y="1548"/>
                    </a:lnTo>
                    <a:lnTo>
                      <a:pt x="963" y="1528"/>
                    </a:lnTo>
                    <a:lnTo>
                      <a:pt x="963" y="1632"/>
                    </a:lnTo>
                    <a:lnTo>
                      <a:pt x="1047" y="1632"/>
                    </a:lnTo>
                    <a:lnTo>
                      <a:pt x="1068" y="1737"/>
                    </a:lnTo>
                    <a:lnTo>
                      <a:pt x="1047" y="1820"/>
                    </a:lnTo>
                    <a:lnTo>
                      <a:pt x="1172" y="1967"/>
                    </a:lnTo>
                    <a:lnTo>
                      <a:pt x="1256" y="1883"/>
                    </a:lnTo>
                    <a:lnTo>
                      <a:pt x="1319" y="1946"/>
                    </a:lnTo>
                    <a:lnTo>
                      <a:pt x="1423" y="1946"/>
                    </a:lnTo>
                    <a:lnTo>
                      <a:pt x="1256" y="2113"/>
                    </a:lnTo>
                    <a:lnTo>
                      <a:pt x="1465" y="2323"/>
                    </a:lnTo>
                    <a:lnTo>
                      <a:pt x="1549" y="2364"/>
                    </a:lnTo>
                    <a:lnTo>
                      <a:pt x="1591" y="2427"/>
                    </a:lnTo>
                    <a:lnTo>
                      <a:pt x="1946" y="2636"/>
                    </a:lnTo>
                    <a:lnTo>
                      <a:pt x="1988" y="2595"/>
                    </a:lnTo>
                    <a:lnTo>
                      <a:pt x="2093" y="2616"/>
                    </a:lnTo>
                    <a:lnTo>
                      <a:pt x="2009" y="2302"/>
                    </a:lnTo>
                    <a:lnTo>
                      <a:pt x="2051" y="2176"/>
                    </a:lnTo>
                    <a:lnTo>
                      <a:pt x="2009" y="2072"/>
                    </a:lnTo>
                    <a:lnTo>
                      <a:pt x="2009" y="1820"/>
                    </a:lnTo>
                    <a:lnTo>
                      <a:pt x="1946" y="1695"/>
                    </a:lnTo>
                    <a:lnTo>
                      <a:pt x="1674" y="1548"/>
                    </a:lnTo>
                    <a:lnTo>
                      <a:pt x="1653" y="1214"/>
                    </a:lnTo>
                    <a:lnTo>
                      <a:pt x="1528" y="1004"/>
                    </a:lnTo>
                    <a:lnTo>
                      <a:pt x="1486" y="774"/>
                    </a:lnTo>
                    <a:lnTo>
                      <a:pt x="1444" y="732"/>
                    </a:lnTo>
                    <a:lnTo>
                      <a:pt x="1319" y="711"/>
                    </a:lnTo>
                    <a:lnTo>
                      <a:pt x="1130" y="607"/>
                    </a:lnTo>
                    <a:lnTo>
                      <a:pt x="1005" y="607"/>
                    </a:lnTo>
                    <a:lnTo>
                      <a:pt x="858" y="544"/>
                    </a:lnTo>
                    <a:lnTo>
                      <a:pt x="817" y="439"/>
                    </a:lnTo>
                    <a:lnTo>
                      <a:pt x="628" y="377"/>
                    </a:lnTo>
                    <a:lnTo>
                      <a:pt x="545" y="251"/>
                    </a:lnTo>
                    <a:lnTo>
                      <a:pt x="524" y="167"/>
                    </a:lnTo>
                    <a:lnTo>
                      <a:pt x="398" y="167"/>
                    </a:lnTo>
                    <a:lnTo>
                      <a:pt x="314" y="21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2" name="Google Shape;892;p25"/>
              <p:cNvSpPr/>
              <p:nvPr/>
            </p:nvSpPr>
            <p:spPr>
              <a:xfrm>
                <a:off x="1953800" y="2242075"/>
                <a:ext cx="23050" cy="54425"/>
              </a:xfrm>
              <a:custGeom>
                <a:avLst/>
                <a:gdLst/>
                <a:ahLst/>
                <a:cxnLst/>
                <a:rect l="l" t="t" r="r" b="b"/>
                <a:pathLst>
                  <a:path w="922" h="2177" extrusionOk="0">
                    <a:moveTo>
                      <a:pt x="210" y="0"/>
                    </a:moveTo>
                    <a:lnTo>
                      <a:pt x="21" y="314"/>
                    </a:lnTo>
                    <a:lnTo>
                      <a:pt x="42" y="523"/>
                    </a:lnTo>
                    <a:lnTo>
                      <a:pt x="1" y="628"/>
                    </a:lnTo>
                    <a:lnTo>
                      <a:pt x="1" y="733"/>
                    </a:lnTo>
                    <a:lnTo>
                      <a:pt x="105" y="754"/>
                    </a:lnTo>
                    <a:lnTo>
                      <a:pt x="189" y="837"/>
                    </a:lnTo>
                    <a:lnTo>
                      <a:pt x="189" y="942"/>
                    </a:lnTo>
                    <a:lnTo>
                      <a:pt x="126" y="921"/>
                    </a:lnTo>
                    <a:lnTo>
                      <a:pt x="21" y="900"/>
                    </a:lnTo>
                    <a:lnTo>
                      <a:pt x="21" y="984"/>
                    </a:lnTo>
                    <a:lnTo>
                      <a:pt x="105" y="1047"/>
                    </a:lnTo>
                    <a:lnTo>
                      <a:pt x="21" y="1193"/>
                    </a:lnTo>
                    <a:lnTo>
                      <a:pt x="105" y="1214"/>
                    </a:lnTo>
                    <a:lnTo>
                      <a:pt x="210" y="1339"/>
                    </a:lnTo>
                    <a:lnTo>
                      <a:pt x="84" y="1319"/>
                    </a:lnTo>
                    <a:lnTo>
                      <a:pt x="21" y="1402"/>
                    </a:lnTo>
                    <a:lnTo>
                      <a:pt x="42" y="1507"/>
                    </a:lnTo>
                    <a:lnTo>
                      <a:pt x="210" y="1528"/>
                    </a:lnTo>
                    <a:lnTo>
                      <a:pt x="147" y="1611"/>
                    </a:lnTo>
                    <a:lnTo>
                      <a:pt x="189" y="1758"/>
                    </a:lnTo>
                    <a:lnTo>
                      <a:pt x="356" y="2135"/>
                    </a:lnTo>
                    <a:lnTo>
                      <a:pt x="503" y="2176"/>
                    </a:lnTo>
                    <a:lnTo>
                      <a:pt x="565" y="2072"/>
                    </a:lnTo>
                    <a:lnTo>
                      <a:pt x="524" y="1988"/>
                    </a:lnTo>
                    <a:lnTo>
                      <a:pt x="440" y="1988"/>
                    </a:lnTo>
                    <a:lnTo>
                      <a:pt x="398" y="1863"/>
                    </a:lnTo>
                    <a:lnTo>
                      <a:pt x="335" y="1653"/>
                    </a:lnTo>
                    <a:lnTo>
                      <a:pt x="356" y="1507"/>
                    </a:lnTo>
                    <a:lnTo>
                      <a:pt x="314" y="1402"/>
                    </a:lnTo>
                    <a:lnTo>
                      <a:pt x="398" y="1235"/>
                    </a:lnTo>
                    <a:lnTo>
                      <a:pt x="545" y="1235"/>
                    </a:lnTo>
                    <a:lnTo>
                      <a:pt x="524" y="1109"/>
                    </a:lnTo>
                    <a:lnTo>
                      <a:pt x="419" y="1109"/>
                    </a:lnTo>
                    <a:lnTo>
                      <a:pt x="335" y="1130"/>
                    </a:lnTo>
                    <a:lnTo>
                      <a:pt x="231" y="1130"/>
                    </a:lnTo>
                    <a:lnTo>
                      <a:pt x="314" y="1026"/>
                    </a:lnTo>
                    <a:lnTo>
                      <a:pt x="419" y="1026"/>
                    </a:lnTo>
                    <a:lnTo>
                      <a:pt x="545" y="921"/>
                    </a:lnTo>
                    <a:lnTo>
                      <a:pt x="565" y="733"/>
                    </a:lnTo>
                    <a:lnTo>
                      <a:pt x="670" y="607"/>
                    </a:lnTo>
                    <a:lnTo>
                      <a:pt x="712" y="419"/>
                    </a:lnTo>
                    <a:lnTo>
                      <a:pt x="921" y="210"/>
                    </a:lnTo>
                    <a:lnTo>
                      <a:pt x="858" y="189"/>
                    </a:lnTo>
                    <a:lnTo>
                      <a:pt x="670" y="272"/>
                    </a:lnTo>
                    <a:lnTo>
                      <a:pt x="545" y="461"/>
                    </a:lnTo>
                    <a:lnTo>
                      <a:pt x="461" y="628"/>
                    </a:lnTo>
                    <a:lnTo>
                      <a:pt x="335" y="670"/>
                    </a:lnTo>
                    <a:lnTo>
                      <a:pt x="335" y="586"/>
                    </a:lnTo>
                    <a:lnTo>
                      <a:pt x="252" y="523"/>
                    </a:lnTo>
                    <a:lnTo>
                      <a:pt x="461" y="461"/>
                    </a:lnTo>
                    <a:lnTo>
                      <a:pt x="565" y="377"/>
                    </a:lnTo>
                    <a:lnTo>
                      <a:pt x="607" y="231"/>
                    </a:lnTo>
                    <a:lnTo>
                      <a:pt x="607" y="168"/>
                    </a:lnTo>
                    <a:lnTo>
                      <a:pt x="503" y="105"/>
                    </a:lnTo>
                    <a:lnTo>
                      <a:pt x="440" y="189"/>
                    </a:lnTo>
                    <a:lnTo>
                      <a:pt x="356" y="210"/>
                    </a:lnTo>
                    <a:lnTo>
                      <a:pt x="398" y="63"/>
                    </a:lnTo>
                    <a:lnTo>
                      <a:pt x="21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3" name="Google Shape;893;p25"/>
              <p:cNvSpPr/>
              <p:nvPr/>
            </p:nvSpPr>
            <p:spPr>
              <a:xfrm>
                <a:off x="2552225" y="1885325"/>
                <a:ext cx="48150" cy="48675"/>
              </a:xfrm>
              <a:custGeom>
                <a:avLst/>
                <a:gdLst/>
                <a:ahLst/>
                <a:cxnLst/>
                <a:rect l="l" t="t" r="r" b="b"/>
                <a:pathLst>
                  <a:path w="1926" h="1947" extrusionOk="0">
                    <a:moveTo>
                      <a:pt x="1402" y="0"/>
                    </a:moveTo>
                    <a:lnTo>
                      <a:pt x="1256" y="21"/>
                    </a:lnTo>
                    <a:lnTo>
                      <a:pt x="1067" y="189"/>
                    </a:lnTo>
                    <a:lnTo>
                      <a:pt x="984" y="356"/>
                    </a:lnTo>
                    <a:lnTo>
                      <a:pt x="1046" y="544"/>
                    </a:lnTo>
                    <a:lnTo>
                      <a:pt x="942" y="524"/>
                    </a:lnTo>
                    <a:lnTo>
                      <a:pt x="900" y="356"/>
                    </a:lnTo>
                    <a:lnTo>
                      <a:pt x="858" y="356"/>
                    </a:lnTo>
                    <a:lnTo>
                      <a:pt x="837" y="503"/>
                    </a:lnTo>
                    <a:lnTo>
                      <a:pt x="753" y="503"/>
                    </a:lnTo>
                    <a:lnTo>
                      <a:pt x="795" y="607"/>
                    </a:lnTo>
                    <a:lnTo>
                      <a:pt x="753" y="712"/>
                    </a:lnTo>
                    <a:lnTo>
                      <a:pt x="649" y="712"/>
                    </a:lnTo>
                    <a:lnTo>
                      <a:pt x="586" y="816"/>
                    </a:lnTo>
                    <a:lnTo>
                      <a:pt x="419" y="775"/>
                    </a:lnTo>
                    <a:lnTo>
                      <a:pt x="335" y="837"/>
                    </a:lnTo>
                    <a:lnTo>
                      <a:pt x="251" y="816"/>
                    </a:lnTo>
                    <a:lnTo>
                      <a:pt x="0" y="963"/>
                    </a:lnTo>
                    <a:lnTo>
                      <a:pt x="21" y="1088"/>
                    </a:lnTo>
                    <a:lnTo>
                      <a:pt x="147" y="1235"/>
                    </a:lnTo>
                    <a:lnTo>
                      <a:pt x="230" y="1172"/>
                    </a:lnTo>
                    <a:lnTo>
                      <a:pt x="209" y="1088"/>
                    </a:lnTo>
                    <a:lnTo>
                      <a:pt x="251" y="1026"/>
                    </a:lnTo>
                    <a:lnTo>
                      <a:pt x="356" y="1130"/>
                    </a:lnTo>
                    <a:lnTo>
                      <a:pt x="314" y="1277"/>
                    </a:lnTo>
                    <a:lnTo>
                      <a:pt x="440" y="1381"/>
                    </a:lnTo>
                    <a:lnTo>
                      <a:pt x="523" y="1256"/>
                    </a:lnTo>
                    <a:lnTo>
                      <a:pt x="544" y="1340"/>
                    </a:lnTo>
                    <a:lnTo>
                      <a:pt x="523" y="1423"/>
                    </a:lnTo>
                    <a:lnTo>
                      <a:pt x="649" y="1591"/>
                    </a:lnTo>
                    <a:lnTo>
                      <a:pt x="753" y="1612"/>
                    </a:lnTo>
                    <a:lnTo>
                      <a:pt x="795" y="1779"/>
                    </a:lnTo>
                    <a:lnTo>
                      <a:pt x="879" y="1863"/>
                    </a:lnTo>
                    <a:lnTo>
                      <a:pt x="963" y="1716"/>
                    </a:lnTo>
                    <a:lnTo>
                      <a:pt x="984" y="1821"/>
                    </a:lnTo>
                    <a:lnTo>
                      <a:pt x="1109" y="1946"/>
                    </a:lnTo>
                    <a:lnTo>
                      <a:pt x="1214" y="1925"/>
                    </a:lnTo>
                    <a:lnTo>
                      <a:pt x="1318" y="1925"/>
                    </a:lnTo>
                    <a:lnTo>
                      <a:pt x="1423" y="1821"/>
                    </a:lnTo>
                    <a:lnTo>
                      <a:pt x="1507" y="1800"/>
                    </a:lnTo>
                    <a:lnTo>
                      <a:pt x="1632" y="1695"/>
                    </a:lnTo>
                    <a:lnTo>
                      <a:pt x="1695" y="1800"/>
                    </a:lnTo>
                    <a:lnTo>
                      <a:pt x="1737" y="1758"/>
                    </a:lnTo>
                    <a:lnTo>
                      <a:pt x="1925" y="1653"/>
                    </a:lnTo>
                    <a:lnTo>
                      <a:pt x="1925" y="1549"/>
                    </a:lnTo>
                    <a:lnTo>
                      <a:pt x="1800" y="1591"/>
                    </a:lnTo>
                    <a:lnTo>
                      <a:pt x="1716" y="1507"/>
                    </a:lnTo>
                    <a:lnTo>
                      <a:pt x="1841" y="1277"/>
                    </a:lnTo>
                    <a:lnTo>
                      <a:pt x="1883" y="1151"/>
                    </a:lnTo>
                    <a:lnTo>
                      <a:pt x="1737" y="1235"/>
                    </a:lnTo>
                    <a:lnTo>
                      <a:pt x="1674" y="1402"/>
                    </a:lnTo>
                    <a:lnTo>
                      <a:pt x="1674" y="1277"/>
                    </a:lnTo>
                    <a:lnTo>
                      <a:pt x="1737" y="1026"/>
                    </a:lnTo>
                    <a:lnTo>
                      <a:pt x="1695" y="649"/>
                    </a:lnTo>
                    <a:lnTo>
                      <a:pt x="1528" y="544"/>
                    </a:lnTo>
                    <a:lnTo>
                      <a:pt x="1528" y="419"/>
                    </a:lnTo>
                    <a:lnTo>
                      <a:pt x="1423" y="419"/>
                    </a:lnTo>
                    <a:lnTo>
                      <a:pt x="1360" y="524"/>
                    </a:lnTo>
                    <a:lnTo>
                      <a:pt x="1360" y="398"/>
                    </a:lnTo>
                    <a:lnTo>
                      <a:pt x="1423" y="314"/>
                    </a:lnTo>
                    <a:lnTo>
                      <a:pt x="1381" y="210"/>
                    </a:lnTo>
                    <a:lnTo>
                      <a:pt x="1402" y="105"/>
                    </a:lnTo>
                    <a:lnTo>
                      <a:pt x="140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4" name="Google Shape;894;p25"/>
              <p:cNvSpPr/>
              <p:nvPr/>
            </p:nvSpPr>
            <p:spPr>
              <a:xfrm>
                <a:off x="2722750" y="1634775"/>
                <a:ext cx="145950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5838" h="5357" extrusionOk="0">
                    <a:moveTo>
                      <a:pt x="502" y="0"/>
                    </a:moveTo>
                    <a:lnTo>
                      <a:pt x="440" y="84"/>
                    </a:lnTo>
                    <a:lnTo>
                      <a:pt x="230" y="105"/>
                    </a:lnTo>
                    <a:lnTo>
                      <a:pt x="210" y="126"/>
                    </a:lnTo>
                    <a:lnTo>
                      <a:pt x="147" y="126"/>
                    </a:lnTo>
                    <a:lnTo>
                      <a:pt x="105" y="230"/>
                    </a:lnTo>
                    <a:lnTo>
                      <a:pt x="189" y="335"/>
                    </a:lnTo>
                    <a:lnTo>
                      <a:pt x="230" y="439"/>
                    </a:lnTo>
                    <a:lnTo>
                      <a:pt x="147" y="439"/>
                    </a:lnTo>
                    <a:lnTo>
                      <a:pt x="21" y="272"/>
                    </a:lnTo>
                    <a:lnTo>
                      <a:pt x="0" y="398"/>
                    </a:lnTo>
                    <a:lnTo>
                      <a:pt x="21" y="502"/>
                    </a:lnTo>
                    <a:lnTo>
                      <a:pt x="147" y="544"/>
                    </a:lnTo>
                    <a:lnTo>
                      <a:pt x="251" y="732"/>
                    </a:lnTo>
                    <a:lnTo>
                      <a:pt x="356" y="732"/>
                    </a:lnTo>
                    <a:lnTo>
                      <a:pt x="293" y="816"/>
                    </a:lnTo>
                    <a:lnTo>
                      <a:pt x="210" y="816"/>
                    </a:lnTo>
                    <a:lnTo>
                      <a:pt x="189" y="921"/>
                    </a:lnTo>
                    <a:lnTo>
                      <a:pt x="314" y="1109"/>
                    </a:lnTo>
                    <a:lnTo>
                      <a:pt x="440" y="1151"/>
                    </a:lnTo>
                    <a:lnTo>
                      <a:pt x="419" y="1235"/>
                    </a:lnTo>
                    <a:lnTo>
                      <a:pt x="398" y="1172"/>
                    </a:lnTo>
                    <a:lnTo>
                      <a:pt x="210" y="1151"/>
                    </a:lnTo>
                    <a:lnTo>
                      <a:pt x="210" y="1235"/>
                    </a:lnTo>
                    <a:lnTo>
                      <a:pt x="147" y="1255"/>
                    </a:lnTo>
                    <a:lnTo>
                      <a:pt x="105" y="1360"/>
                    </a:lnTo>
                    <a:lnTo>
                      <a:pt x="251" y="1276"/>
                    </a:lnTo>
                    <a:lnTo>
                      <a:pt x="335" y="1360"/>
                    </a:lnTo>
                    <a:lnTo>
                      <a:pt x="523" y="1276"/>
                    </a:lnTo>
                    <a:lnTo>
                      <a:pt x="544" y="1360"/>
                    </a:lnTo>
                    <a:lnTo>
                      <a:pt x="649" y="1381"/>
                    </a:lnTo>
                    <a:lnTo>
                      <a:pt x="670" y="1465"/>
                    </a:lnTo>
                    <a:lnTo>
                      <a:pt x="837" y="1590"/>
                    </a:lnTo>
                    <a:lnTo>
                      <a:pt x="879" y="1590"/>
                    </a:lnTo>
                    <a:lnTo>
                      <a:pt x="879" y="1527"/>
                    </a:lnTo>
                    <a:lnTo>
                      <a:pt x="942" y="1548"/>
                    </a:lnTo>
                    <a:lnTo>
                      <a:pt x="1046" y="1486"/>
                    </a:lnTo>
                    <a:lnTo>
                      <a:pt x="1130" y="1527"/>
                    </a:lnTo>
                    <a:lnTo>
                      <a:pt x="1151" y="1590"/>
                    </a:lnTo>
                    <a:lnTo>
                      <a:pt x="1130" y="1674"/>
                    </a:lnTo>
                    <a:lnTo>
                      <a:pt x="1130" y="1883"/>
                    </a:lnTo>
                    <a:lnTo>
                      <a:pt x="1067" y="2051"/>
                    </a:lnTo>
                    <a:lnTo>
                      <a:pt x="1067" y="2113"/>
                    </a:lnTo>
                    <a:lnTo>
                      <a:pt x="1151" y="2260"/>
                    </a:lnTo>
                    <a:lnTo>
                      <a:pt x="1088" y="2385"/>
                    </a:lnTo>
                    <a:lnTo>
                      <a:pt x="1088" y="2469"/>
                    </a:lnTo>
                    <a:lnTo>
                      <a:pt x="1067" y="2595"/>
                    </a:lnTo>
                    <a:lnTo>
                      <a:pt x="879" y="2699"/>
                    </a:lnTo>
                    <a:lnTo>
                      <a:pt x="754" y="2741"/>
                    </a:lnTo>
                    <a:lnTo>
                      <a:pt x="733" y="2825"/>
                    </a:lnTo>
                    <a:lnTo>
                      <a:pt x="628" y="2992"/>
                    </a:lnTo>
                    <a:lnTo>
                      <a:pt x="628" y="3055"/>
                    </a:lnTo>
                    <a:lnTo>
                      <a:pt x="523" y="3118"/>
                    </a:lnTo>
                    <a:lnTo>
                      <a:pt x="461" y="3222"/>
                    </a:lnTo>
                    <a:lnTo>
                      <a:pt x="461" y="3348"/>
                    </a:lnTo>
                    <a:lnTo>
                      <a:pt x="544" y="3369"/>
                    </a:lnTo>
                    <a:lnTo>
                      <a:pt x="544" y="3452"/>
                    </a:lnTo>
                    <a:lnTo>
                      <a:pt x="440" y="3473"/>
                    </a:lnTo>
                    <a:lnTo>
                      <a:pt x="419" y="3578"/>
                    </a:lnTo>
                    <a:lnTo>
                      <a:pt x="461" y="3641"/>
                    </a:lnTo>
                    <a:lnTo>
                      <a:pt x="398" y="3745"/>
                    </a:lnTo>
                    <a:lnTo>
                      <a:pt x="356" y="3850"/>
                    </a:lnTo>
                    <a:lnTo>
                      <a:pt x="419" y="3955"/>
                    </a:lnTo>
                    <a:lnTo>
                      <a:pt x="502" y="3976"/>
                    </a:lnTo>
                    <a:lnTo>
                      <a:pt x="502" y="4059"/>
                    </a:lnTo>
                    <a:lnTo>
                      <a:pt x="565" y="4143"/>
                    </a:lnTo>
                    <a:lnTo>
                      <a:pt x="628" y="4143"/>
                    </a:lnTo>
                    <a:lnTo>
                      <a:pt x="649" y="4038"/>
                    </a:lnTo>
                    <a:lnTo>
                      <a:pt x="670" y="3955"/>
                    </a:lnTo>
                    <a:lnTo>
                      <a:pt x="733" y="3996"/>
                    </a:lnTo>
                    <a:lnTo>
                      <a:pt x="774" y="3996"/>
                    </a:lnTo>
                    <a:lnTo>
                      <a:pt x="879" y="3871"/>
                    </a:lnTo>
                    <a:lnTo>
                      <a:pt x="942" y="3892"/>
                    </a:lnTo>
                    <a:lnTo>
                      <a:pt x="879" y="4059"/>
                    </a:lnTo>
                    <a:lnTo>
                      <a:pt x="774" y="4080"/>
                    </a:lnTo>
                    <a:lnTo>
                      <a:pt x="754" y="4143"/>
                    </a:lnTo>
                    <a:lnTo>
                      <a:pt x="816" y="4185"/>
                    </a:lnTo>
                    <a:lnTo>
                      <a:pt x="816" y="4268"/>
                    </a:lnTo>
                    <a:lnTo>
                      <a:pt x="921" y="4394"/>
                    </a:lnTo>
                    <a:lnTo>
                      <a:pt x="1026" y="4352"/>
                    </a:lnTo>
                    <a:lnTo>
                      <a:pt x="1067" y="4394"/>
                    </a:lnTo>
                    <a:lnTo>
                      <a:pt x="1193" y="4415"/>
                    </a:lnTo>
                    <a:lnTo>
                      <a:pt x="1256" y="4352"/>
                    </a:lnTo>
                    <a:lnTo>
                      <a:pt x="1402" y="4310"/>
                    </a:lnTo>
                    <a:lnTo>
                      <a:pt x="1381" y="4164"/>
                    </a:lnTo>
                    <a:lnTo>
                      <a:pt x="1465" y="4164"/>
                    </a:lnTo>
                    <a:lnTo>
                      <a:pt x="1507" y="4101"/>
                    </a:lnTo>
                    <a:lnTo>
                      <a:pt x="1507" y="4185"/>
                    </a:lnTo>
                    <a:lnTo>
                      <a:pt x="1486" y="4206"/>
                    </a:lnTo>
                    <a:lnTo>
                      <a:pt x="1507" y="4310"/>
                    </a:lnTo>
                    <a:lnTo>
                      <a:pt x="1570" y="4289"/>
                    </a:lnTo>
                    <a:lnTo>
                      <a:pt x="1653" y="4143"/>
                    </a:lnTo>
                    <a:lnTo>
                      <a:pt x="1695" y="4080"/>
                    </a:lnTo>
                    <a:lnTo>
                      <a:pt x="1716" y="4143"/>
                    </a:lnTo>
                    <a:lnTo>
                      <a:pt x="1695" y="4268"/>
                    </a:lnTo>
                    <a:lnTo>
                      <a:pt x="1570" y="4478"/>
                    </a:lnTo>
                    <a:lnTo>
                      <a:pt x="1486" y="4520"/>
                    </a:lnTo>
                    <a:lnTo>
                      <a:pt x="1486" y="4624"/>
                    </a:lnTo>
                    <a:lnTo>
                      <a:pt x="1611" y="4666"/>
                    </a:lnTo>
                    <a:lnTo>
                      <a:pt x="1695" y="4729"/>
                    </a:lnTo>
                    <a:lnTo>
                      <a:pt x="1800" y="4729"/>
                    </a:lnTo>
                    <a:lnTo>
                      <a:pt x="1821" y="4771"/>
                    </a:lnTo>
                    <a:lnTo>
                      <a:pt x="1967" y="4792"/>
                    </a:lnTo>
                    <a:lnTo>
                      <a:pt x="1988" y="4708"/>
                    </a:lnTo>
                    <a:lnTo>
                      <a:pt x="2114" y="4708"/>
                    </a:lnTo>
                    <a:lnTo>
                      <a:pt x="2072" y="4771"/>
                    </a:lnTo>
                    <a:lnTo>
                      <a:pt x="2093" y="4833"/>
                    </a:lnTo>
                    <a:lnTo>
                      <a:pt x="2176" y="4833"/>
                    </a:lnTo>
                    <a:lnTo>
                      <a:pt x="2239" y="4917"/>
                    </a:lnTo>
                    <a:lnTo>
                      <a:pt x="2323" y="4875"/>
                    </a:lnTo>
                    <a:lnTo>
                      <a:pt x="2302" y="4792"/>
                    </a:lnTo>
                    <a:lnTo>
                      <a:pt x="2281" y="4708"/>
                    </a:lnTo>
                    <a:lnTo>
                      <a:pt x="2344" y="4603"/>
                    </a:lnTo>
                    <a:lnTo>
                      <a:pt x="2386" y="4687"/>
                    </a:lnTo>
                    <a:lnTo>
                      <a:pt x="2344" y="4792"/>
                    </a:lnTo>
                    <a:lnTo>
                      <a:pt x="2386" y="4917"/>
                    </a:lnTo>
                    <a:lnTo>
                      <a:pt x="2448" y="4917"/>
                    </a:lnTo>
                    <a:lnTo>
                      <a:pt x="2490" y="4792"/>
                    </a:lnTo>
                    <a:lnTo>
                      <a:pt x="2532" y="4729"/>
                    </a:lnTo>
                    <a:lnTo>
                      <a:pt x="2616" y="4708"/>
                    </a:lnTo>
                    <a:lnTo>
                      <a:pt x="2616" y="4792"/>
                    </a:lnTo>
                    <a:lnTo>
                      <a:pt x="2553" y="4833"/>
                    </a:lnTo>
                    <a:lnTo>
                      <a:pt x="2553" y="4917"/>
                    </a:lnTo>
                    <a:lnTo>
                      <a:pt x="2720" y="4917"/>
                    </a:lnTo>
                    <a:lnTo>
                      <a:pt x="2804" y="4875"/>
                    </a:lnTo>
                    <a:lnTo>
                      <a:pt x="2867" y="4687"/>
                    </a:lnTo>
                    <a:lnTo>
                      <a:pt x="2909" y="4792"/>
                    </a:lnTo>
                    <a:lnTo>
                      <a:pt x="2846" y="4833"/>
                    </a:lnTo>
                    <a:lnTo>
                      <a:pt x="2846" y="4938"/>
                    </a:lnTo>
                    <a:lnTo>
                      <a:pt x="2971" y="4917"/>
                    </a:lnTo>
                    <a:lnTo>
                      <a:pt x="3013" y="4771"/>
                    </a:lnTo>
                    <a:lnTo>
                      <a:pt x="3055" y="4687"/>
                    </a:lnTo>
                    <a:lnTo>
                      <a:pt x="3055" y="4687"/>
                    </a:lnTo>
                    <a:lnTo>
                      <a:pt x="3034" y="4917"/>
                    </a:lnTo>
                    <a:lnTo>
                      <a:pt x="3055" y="5001"/>
                    </a:lnTo>
                    <a:lnTo>
                      <a:pt x="3160" y="5001"/>
                    </a:lnTo>
                    <a:lnTo>
                      <a:pt x="3327" y="5105"/>
                    </a:lnTo>
                    <a:lnTo>
                      <a:pt x="3432" y="5043"/>
                    </a:lnTo>
                    <a:lnTo>
                      <a:pt x="3495" y="5022"/>
                    </a:lnTo>
                    <a:lnTo>
                      <a:pt x="3536" y="5105"/>
                    </a:lnTo>
                    <a:lnTo>
                      <a:pt x="3662" y="5084"/>
                    </a:lnTo>
                    <a:lnTo>
                      <a:pt x="3746" y="5022"/>
                    </a:lnTo>
                    <a:lnTo>
                      <a:pt x="3746" y="4896"/>
                    </a:lnTo>
                    <a:lnTo>
                      <a:pt x="3850" y="4792"/>
                    </a:lnTo>
                    <a:lnTo>
                      <a:pt x="3892" y="4729"/>
                    </a:lnTo>
                    <a:lnTo>
                      <a:pt x="3850" y="4603"/>
                    </a:lnTo>
                    <a:lnTo>
                      <a:pt x="3871" y="4520"/>
                    </a:lnTo>
                    <a:lnTo>
                      <a:pt x="3913" y="4520"/>
                    </a:lnTo>
                    <a:lnTo>
                      <a:pt x="3955" y="4666"/>
                    </a:lnTo>
                    <a:lnTo>
                      <a:pt x="3997" y="4687"/>
                    </a:lnTo>
                    <a:lnTo>
                      <a:pt x="3997" y="4729"/>
                    </a:lnTo>
                    <a:lnTo>
                      <a:pt x="3913" y="4812"/>
                    </a:lnTo>
                    <a:lnTo>
                      <a:pt x="3871" y="4980"/>
                    </a:lnTo>
                    <a:lnTo>
                      <a:pt x="3892" y="5210"/>
                    </a:lnTo>
                    <a:lnTo>
                      <a:pt x="3997" y="5252"/>
                    </a:lnTo>
                    <a:lnTo>
                      <a:pt x="4101" y="5210"/>
                    </a:lnTo>
                    <a:lnTo>
                      <a:pt x="4122" y="5315"/>
                    </a:lnTo>
                    <a:lnTo>
                      <a:pt x="4227" y="5315"/>
                    </a:lnTo>
                    <a:lnTo>
                      <a:pt x="4269" y="5357"/>
                    </a:lnTo>
                    <a:lnTo>
                      <a:pt x="4373" y="5357"/>
                    </a:lnTo>
                    <a:lnTo>
                      <a:pt x="4583" y="5231"/>
                    </a:lnTo>
                    <a:lnTo>
                      <a:pt x="4687" y="5210"/>
                    </a:lnTo>
                    <a:lnTo>
                      <a:pt x="4855" y="5315"/>
                    </a:lnTo>
                    <a:lnTo>
                      <a:pt x="4938" y="5294"/>
                    </a:lnTo>
                    <a:lnTo>
                      <a:pt x="5022" y="5336"/>
                    </a:lnTo>
                    <a:lnTo>
                      <a:pt x="5064" y="5252"/>
                    </a:lnTo>
                    <a:lnTo>
                      <a:pt x="5064" y="5210"/>
                    </a:lnTo>
                    <a:lnTo>
                      <a:pt x="5147" y="5084"/>
                    </a:lnTo>
                    <a:lnTo>
                      <a:pt x="5231" y="5043"/>
                    </a:lnTo>
                    <a:lnTo>
                      <a:pt x="5231" y="5001"/>
                    </a:lnTo>
                    <a:lnTo>
                      <a:pt x="5168" y="4875"/>
                    </a:lnTo>
                    <a:lnTo>
                      <a:pt x="5168" y="4729"/>
                    </a:lnTo>
                    <a:lnTo>
                      <a:pt x="5231" y="4812"/>
                    </a:lnTo>
                    <a:lnTo>
                      <a:pt x="5231" y="4896"/>
                    </a:lnTo>
                    <a:lnTo>
                      <a:pt x="5336" y="5022"/>
                    </a:lnTo>
                    <a:lnTo>
                      <a:pt x="5378" y="4938"/>
                    </a:lnTo>
                    <a:lnTo>
                      <a:pt x="5524" y="4938"/>
                    </a:lnTo>
                    <a:lnTo>
                      <a:pt x="5566" y="4980"/>
                    </a:lnTo>
                    <a:lnTo>
                      <a:pt x="5587" y="4896"/>
                    </a:lnTo>
                    <a:lnTo>
                      <a:pt x="5566" y="4792"/>
                    </a:lnTo>
                    <a:lnTo>
                      <a:pt x="5566" y="4708"/>
                    </a:lnTo>
                    <a:lnTo>
                      <a:pt x="5524" y="4666"/>
                    </a:lnTo>
                    <a:lnTo>
                      <a:pt x="5378" y="4687"/>
                    </a:lnTo>
                    <a:lnTo>
                      <a:pt x="5252" y="4708"/>
                    </a:lnTo>
                    <a:lnTo>
                      <a:pt x="5231" y="4603"/>
                    </a:lnTo>
                    <a:lnTo>
                      <a:pt x="5273" y="4582"/>
                    </a:lnTo>
                    <a:lnTo>
                      <a:pt x="5336" y="4603"/>
                    </a:lnTo>
                    <a:lnTo>
                      <a:pt x="5461" y="4561"/>
                    </a:lnTo>
                    <a:lnTo>
                      <a:pt x="5545" y="4457"/>
                    </a:lnTo>
                    <a:lnTo>
                      <a:pt x="5587" y="4520"/>
                    </a:lnTo>
                    <a:lnTo>
                      <a:pt x="5671" y="4499"/>
                    </a:lnTo>
                    <a:lnTo>
                      <a:pt x="5733" y="4394"/>
                    </a:lnTo>
                    <a:lnTo>
                      <a:pt x="5691" y="4310"/>
                    </a:lnTo>
                    <a:lnTo>
                      <a:pt x="5775" y="4206"/>
                    </a:lnTo>
                    <a:lnTo>
                      <a:pt x="5754" y="4143"/>
                    </a:lnTo>
                    <a:lnTo>
                      <a:pt x="5796" y="4143"/>
                    </a:lnTo>
                    <a:lnTo>
                      <a:pt x="5838" y="4080"/>
                    </a:lnTo>
                    <a:lnTo>
                      <a:pt x="5691" y="4038"/>
                    </a:lnTo>
                    <a:lnTo>
                      <a:pt x="5566" y="4059"/>
                    </a:lnTo>
                    <a:lnTo>
                      <a:pt x="5629" y="3976"/>
                    </a:lnTo>
                    <a:lnTo>
                      <a:pt x="5691" y="3955"/>
                    </a:lnTo>
                    <a:lnTo>
                      <a:pt x="5691" y="3850"/>
                    </a:lnTo>
                    <a:lnTo>
                      <a:pt x="5587" y="3766"/>
                    </a:lnTo>
                    <a:lnTo>
                      <a:pt x="5357" y="3766"/>
                    </a:lnTo>
                    <a:lnTo>
                      <a:pt x="5336" y="3724"/>
                    </a:lnTo>
                    <a:lnTo>
                      <a:pt x="5336" y="3641"/>
                    </a:lnTo>
                    <a:lnTo>
                      <a:pt x="5378" y="3620"/>
                    </a:lnTo>
                    <a:lnTo>
                      <a:pt x="5357" y="3515"/>
                    </a:lnTo>
                    <a:lnTo>
                      <a:pt x="5168" y="3348"/>
                    </a:lnTo>
                    <a:lnTo>
                      <a:pt x="5106" y="3348"/>
                    </a:lnTo>
                    <a:lnTo>
                      <a:pt x="5001" y="3432"/>
                    </a:lnTo>
                    <a:lnTo>
                      <a:pt x="4834" y="3432"/>
                    </a:lnTo>
                    <a:lnTo>
                      <a:pt x="4687" y="3452"/>
                    </a:lnTo>
                    <a:lnTo>
                      <a:pt x="4478" y="3327"/>
                    </a:lnTo>
                    <a:lnTo>
                      <a:pt x="4436" y="3243"/>
                    </a:lnTo>
                    <a:lnTo>
                      <a:pt x="4394" y="3222"/>
                    </a:lnTo>
                    <a:lnTo>
                      <a:pt x="4290" y="3264"/>
                    </a:lnTo>
                    <a:lnTo>
                      <a:pt x="4206" y="3264"/>
                    </a:lnTo>
                    <a:lnTo>
                      <a:pt x="4122" y="3306"/>
                    </a:lnTo>
                    <a:lnTo>
                      <a:pt x="4018" y="3306"/>
                    </a:lnTo>
                    <a:lnTo>
                      <a:pt x="3976" y="3411"/>
                    </a:lnTo>
                    <a:lnTo>
                      <a:pt x="3913" y="3348"/>
                    </a:lnTo>
                    <a:lnTo>
                      <a:pt x="3808" y="3264"/>
                    </a:lnTo>
                    <a:lnTo>
                      <a:pt x="3704" y="3327"/>
                    </a:lnTo>
                    <a:lnTo>
                      <a:pt x="3578" y="3348"/>
                    </a:lnTo>
                    <a:lnTo>
                      <a:pt x="3578" y="3411"/>
                    </a:lnTo>
                    <a:lnTo>
                      <a:pt x="3536" y="3452"/>
                    </a:lnTo>
                    <a:lnTo>
                      <a:pt x="3536" y="3369"/>
                    </a:lnTo>
                    <a:lnTo>
                      <a:pt x="3474" y="3327"/>
                    </a:lnTo>
                    <a:lnTo>
                      <a:pt x="3369" y="3348"/>
                    </a:lnTo>
                    <a:lnTo>
                      <a:pt x="3139" y="3327"/>
                    </a:lnTo>
                    <a:lnTo>
                      <a:pt x="3076" y="3348"/>
                    </a:lnTo>
                    <a:lnTo>
                      <a:pt x="3160" y="3432"/>
                    </a:lnTo>
                    <a:lnTo>
                      <a:pt x="3160" y="3536"/>
                    </a:lnTo>
                    <a:lnTo>
                      <a:pt x="3264" y="3620"/>
                    </a:lnTo>
                    <a:lnTo>
                      <a:pt x="3139" y="3578"/>
                    </a:lnTo>
                    <a:lnTo>
                      <a:pt x="3076" y="3515"/>
                    </a:lnTo>
                    <a:lnTo>
                      <a:pt x="3013" y="3473"/>
                    </a:lnTo>
                    <a:lnTo>
                      <a:pt x="2867" y="3536"/>
                    </a:lnTo>
                    <a:lnTo>
                      <a:pt x="2804" y="3473"/>
                    </a:lnTo>
                    <a:lnTo>
                      <a:pt x="2930" y="3432"/>
                    </a:lnTo>
                    <a:lnTo>
                      <a:pt x="2930" y="3348"/>
                    </a:lnTo>
                    <a:lnTo>
                      <a:pt x="2804" y="3222"/>
                    </a:lnTo>
                    <a:lnTo>
                      <a:pt x="2825" y="3139"/>
                    </a:lnTo>
                    <a:lnTo>
                      <a:pt x="2762" y="3097"/>
                    </a:lnTo>
                    <a:lnTo>
                      <a:pt x="2637" y="3160"/>
                    </a:lnTo>
                    <a:lnTo>
                      <a:pt x="2658" y="3243"/>
                    </a:lnTo>
                    <a:lnTo>
                      <a:pt x="2637" y="3306"/>
                    </a:lnTo>
                    <a:lnTo>
                      <a:pt x="2532" y="3264"/>
                    </a:lnTo>
                    <a:lnTo>
                      <a:pt x="2595" y="3201"/>
                    </a:lnTo>
                    <a:lnTo>
                      <a:pt x="2553" y="3139"/>
                    </a:lnTo>
                    <a:lnTo>
                      <a:pt x="2448" y="3097"/>
                    </a:lnTo>
                    <a:lnTo>
                      <a:pt x="2406" y="3139"/>
                    </a:lnTo>
                    <a:lnTo>
                      <a:pt x="2323" y="3139"/>
                    </a:lnTo>
                    <a:lnTo>
                      <a:pt x="2344" y="3034"/>
                    </a:lnTo>
                    <a:lnTo>
                      <a:pt x="2344" y="2992"/>
                    </a:lnTo>
                    <a:lnTo>
                      <a:pt x="2323" y="2888"/>
                    </a:lnTo>
                    <a:lnTo>
                      <a:pt x="2218" y="2908"/>
                    </a:lnTo>
                    <a:lnTo>
                      <a:pt x="2093" y="3034"/>
                    </a:lnTo>
                    <a:lnTo>
                      <a:pt x="2114" y="3160"/>
                    </a:lnTo>
                    <a:lnTo>
                      <a:pt x="2030" y="3160"/>
                    </a:lnTo>
                    <a:lnTo>
                      <a:pt x="1988" y="3055"/>
                    </a:lnTo>
                    <a:lnTo>
                      <a:pt x="2030" y="2992"/>
                    </a:lnTo>
                    <a:lnTo>
                      <a:pt x="2030" y="2908"/>
                    </a:lnTo>
                    <a:lnTo>
                      <a:pt x="2093" y="2720"/>
                    </a:lnTo>
                    <a:lnTo>
                      <a:pt x="2009" y="2636"/>
                    </a:lnTo>
                    <a:lnTo>
                      <a:pt x="1883" y="2699"/>
                    </a:lnTo>
                    <a:lnTo>
                      <a:pt x="1883" y="2636"/>
                    </a:lnTo>
                    <a:lnTo>
                      <a:pt x="1988" y="2616"/>
                    </a:lnTo>
                    <a:lnTo>
                      <a:pt x="2030" y="2490"/>
                    </a:lnTo>
                    <a:lnTo>
                      <a:pt x="2009" y="2385"/>
                    </a:lnTo>
                    <a:lnTo>
                      <a:pt x="1925" y="2427"/>
                    </a:lnTo>
                    <a:lnTo>
                      <a:pt x="1862" y="2385"/>
                    </a:lnTo>
                    <a:lnTo>
                      <a:pt x="1800" y="2427"/>
                    </a:lnTo>
                    <a:lnTo>
                      <a:pt x="1695" y="2427"/>
                    </a:lnTo>
                    <a:lnTo>
                      <a:pt x="1758" y="2385"/>
                    </a:lnTo>
                    <a:lnTo>
                      <a:pt x="1758" y="2323"/>
                    </a:lnTo>
                    <a:lnTo>
                      <a:pt x="1653" y="2323"/>
                    </a:lnTo>
                    <a:lnTo>
                      <a:pt x="1590" y="2406"/>
                    </a:lnTo>
                    <a:lnTo>
                      <a:pt x="1444" y="2427"/>
                    </a:lnTo>
                    <a:lnTo>
                      <a:pt x="1444" y="2364"/>
                    </a:lnTo>
                    <a:lnTo>
                      <a:pt x="1507" y="2323"/>
                    </a:lnTo>
                    <a:lnTo>
                      <a:pt x="1570" y="2218"/>
                    </a:lnTo>
                    <a:lnTo>
                      <a:pt x="1590" y="2155"/>
                    </a:lnTo>
                    <a:lnTo>
                      <a:pt x="1674" y="2155"/>
                    </a:lnTo>
                    <a:lnTo>
                      <a:pt x="1779" y="2260"/>
                    </a:lnTo>
                    <a:lnTo>
                      <a:pt x="1925" y="2260"/>
                    </a:lnTo>
                    <a:lnTo>
                      <a:pt x="1904" y="2197"/>
                    </a:lnTo>
                    <a:lnTo>
                      <a:pt x="1800" y="2071"/>
                    </a:lnTo>
                    <a:lnTo>
                      <a:pt x="1695" y="2071"/>
                    </a:lnTo>
                    <a:lnTo>
                      <a:pt x="1758" y="2009"/>
                    </a:lnTo>
                    <a:lnTo>
                      <a:pt x="1611" y="1883"/>
                    </a:lnTo>
                    <a:lnTo>
                      <a:pt x="1507" y="1841"/>
                    </a:lnTo>
                    <a:lnTo>
                      <a:pt x="1570" y="1799"/>
                    </a:lnTo>
                    <a:lnTo>
                      <a:pt x="1590" y="1737"/>
                    </a:lnTo>
                    <a:lnTo>
                      <a:pt x="1653" y="1737"/>
                    </a:lnTo>
                    <a:lnTo>
                      <a:pt x="1695" y="1841"/>
                    </a:lnTo>
                    <a:lnTo>
                      <a:pt x="1800" y="1967"/>
                    </a:lnTo>
                    <a:lnTo>
                      <a:pt x="1967" y="1988"/>
                    </a:lnTo>
                    <a:lnTo>
                      <a:pt x="2030" y="2092"/>
                    </a:lnTo>
                    <a:lnTo>
                      <a:pt x="2114" y="2009"/>
                    </a:lnTo>
                    <a:lnTo>
                      <a:pt x="2176" y="2092"/>
                    </a:lnTo>
                    <a:lnTo>
                      <a:pt x="2344" y="2155"/>
                    </a:lnTo>
                    <a:lnTo>
                      <a:pt x="2448" y="2155"/>
                    </a:lnTo>
                    <a:lnTo>
                      <a:pt x="2511" y="2051"/>
                    </a:lnTo>
                    <a:lnTo>
                      <a:pt x="2490" y="1904"/>
                    </a:lnTo>
                    <a:lnTo>
                      <a:pt x="2239" y="1758"/>
                    </a:lnTo>
                    <a:lnTo>
                      <a:pt x="2134" y="1653"/>
                    </a:lnTo>
                    <a:lnTo>
                      <a:pt x="2072" y="1653"/>
                    </a:lnTo>
                    <a:lnTo>
                      <a:pt x="2030" y="1548"/>
                    </a:lnTo>
                    <a:lnTo>
                      <a:pt x="1925" y="1444"/>
                    </a:lnTo>
                    <a:lnTo>
                      <a:pt x="1883" y="1444"/>
                    </a:lnTo>
                    <a:lnTo>
                      <a:pt x="1821" y="1381"/>
                    </a:lnTo>
                    <a:lnTo>
                      <a:pt x="1883" y="1318"/>
                    </a:lnTo>
                    <a:lnTo>
                      <a:pt x="1967" y="1339"/>
                    </a:lnTo>
                    <a:lnTo>
                      <a:pt x="2030" y="1444"/>
                    </a:lnTo>
                    <a:lnTo>
                      <a:pt x="2114" y="1444"/>
                    </a:lnTo>
                    <a:lnTo>
                      <a:pt x="2134" y="1548"/>
                    </a:lnTo>
                    <a:lnTo>
                      <a:pt x="2197" y="1548"/>
                    </a:lnTo>
                    <a:lnTo>
                      <a:pt x="2239" y="1465"/>
                    </a:lnTo>
                    <a:lnTo>
                      <a:pt x="2197" y="1276"/>
                    </a:lnTo>
                    <a:lnTo>
                      <a:pt x="2072" y="1130"/>
                    </a:lnTo>
                    <a:lnTo>
                      <a:pt x="1988" y="1130"/>
                    </a:lnTo>
                    <a:lnTo>
                      <a:pt x="1967" y="1109"/>
                    </a:lnTo>
                    <a:lnTo>
                      <a:pt x="1821" y="1109"/>
                    </a:lnTo>
                    <a:lnTo>
                      <a:pt x="1695" y="1172"/>
                    </a:lnTo>
                    <a:lnTo>
                      <a:pt x="1590" y="1172"/>
                    </a:lnTo>
                    <a:lnTo>
                      <a:pt x="1486" y="1109"/>
                    </a:lnTo>
                    <a:lnTo>
                      <a:pt x="1402" y="1130"/>
                    </a:lnTo>
                    <a:lnTo>
                      <a:pt x="1360" y="1025"/>
                    </a:lnTo>
                    <a:lnTo>
                      <a:pt x="1235" y="1214"/>
                    </a:lnTo>
                    <a:lnTo>
                      <a:pt x="1067" y="1276"/>
                    </a:lnTo>
                    <a:lnTo>
                      <a:pt x="1046" y="1381"/>
                    </a:lnTo>
                    <a:lnTo>
                      <a:pt x="963" y="1423"/>
                    </a:lnTo>
                    <a:lnTo>
                      <a:pt x="963" y="1339"/>
                    </a:lnTo>
                    <a:lnTo>
                      <a:pt x="1046" y="1235"/>
                    </a:lnTo>
                    <a:lnTo>
                      <a:pt x="1088" y="1235"/>
                    </a:lnTo>
                    <a:lnTo>
                      <a:pt x="1339" y="1004"/>
                    </a:lnTo>
                    <a:lnTo>
                      <a:pt x="1360" y="921"/>
                    </a:lnTo>
                    <a:lnTo>
                      <a:pt x="1298" y="816"/>
                    </a:lnTo>
                    <a:lnTo>
                      <a:pt x="1298" y="544"/>
                    </a:lnTo>
                    <a:lnTo>
                      <a:pt x="1339" y="523"/>
                    </a:lnTo>
                    <a:lnTo>
                      <a:pt x="1256" y="419"/>
                    </a:lnTo>
                    <a:lnTo>
                      <a:pt x="1193" y="481"/>
                    </a:lnTo>
                    <a:lnTo>
                      <a:pt x="1088" y="481"/>
                    </a:lnTo>
                    <a:lnTo>
                      <a:pt x="1026" y="419"/>
                    </a:lnTo>
                    <a:lnTo>
                      <a:pt x="1026" y="314"/>
                    </a:lnTo>
                    <a:lnTo>
                      <a:pt x="1026" y="230"/>
                    </a:lnTo>
                    <a:lnTo>
                      <a:pt x="816" y="188"/>
                    </a:lnTo>
                    <a:lnTo>
                      <a:pt x="733" y="84"/>
                    </a:lnTo>
                    <a:lnTo>
                      <a:pt x="628" y="84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5" name="Google Shape;895;p25"/>
              <p:cNvSpPr/>
              <p:nvPr/>
            </p:nvSpPr>
            <p:spPr>
              <a:xfrm>
                <a:off x="2687175" y="1694400"/>
                <a:ext cx="33500" cy="37675"/>
              </a:xfrm>
              <a:custGeom>
                <a:avLst/>
                <a:gdLst/>
                <a:ahLst/>
                <a:cxnLst/>
                <a:rect l="l" t="t" r="r" b="b"/>
                <a:pathLst>
                  <a:path w="1340" h="1507" extrusionOk="0">
                    <a:moveTo>
                      <a:pt x="796" y="0"/>
                    </a:moveTo>
                    <a:lnTo>
                      <a:pt x="670" y="21"/>
                    </a:lnTo>
                    <a:lnTo>
                      <a:pt x="607" y="84"/>
                    </a:lnTo>
                    <a:lnTo>
                      <a:pt x="691" y="147"/>
                    </a:lnTo>
                    <a:lnTo>
                      <a:pt x="691" y="231"/>
                    </a:lnTo>
                    <a:lnTo>
                      <a:pt x="628" y="210"/>
                    </a:lnTo>
                    <a:lnTo>
                      <a:pt x="565" y="147"/>
                    </a:lnTo>
                    <a:lnTo>
                      <a:pt x="461" y="126"/>
                    </a:lnTo>
                    <a:lnTo>
                      <a:pt x="419" y="210"/>
                    </a:lnTo>
                    <a:lnTo>
                      <a:pt x="524" y="210"/>
                    </a:lnTo>
                    <a:lnTo>
                      <a:pt x="565" y="251"/>
                    </a:lnTo>
                    <a:lnTo>
                      <a:pt x="524" y="293"/>
                    </a:lnTo>
                    <a:lnTo>
                      <a:pt x="398" y="314"/>
                    </a:lnTo>
                    <a:lnTo>
                      <a:pt x="356" y="335"/>
                    </a:lnTo>
                    <a:lnTo>
                      <a:pt x="398" y="440"/>
                    </a:lnTo>
                    <a:lnTo>
                      <a:pt x="419" y="461"/>
                    </a:lnTo>
                    <a:lnTo>
                      <a:pt x="419" y="523"/>
                    </a:lnTo>
                    <a:lnTo>
                      <a:pt x="293" y="461"/>
                    </a:lnTo>
                    <a:lnTo>
                      <a:pt x="168" y="503"/>
                    </a:lnTo>
                    <a:lnTo>
                      <a:pt x="84" y="565"/>
                    </a:lnTo>
                    <a:lnTo>
                      <a:pt x="42" y="712"/>
                    </a:lnTo>
                    <a:lnTo>
                      <a:pt x="0" y="733"/>
                    </a:lnTo>
                    <a:lnTo>
                      <a:pt x="0" y="754"/>
                    </a:lnTo>
                    <a:lnTo>
                      <a:pt x="63" y="754"/>
                    </a:lnTo>
                    <a:lnTo>
                      <a:pt x="42" y="837"/>
                    </a:lnTo>
                    <a:lnTo>
                      <a:pt x="42" y="879"/>
                    </a:lnTo>
                    <a:lnTo>
                      <a:pt x="63" y="921"/>
                    </a:lnTo>
                    <a:lnTo>
                      <a:pt x="147" y="816"/>
                    </a:lnTo>
                    <a:lnTo>
                      <a:pt x="168" y="837"/>
                    </a:lnTo>
                    <a:lnTo>
                      <a:pt x="105" y="963"/>
                    </a:lnTo>
                    <a:lnTo>
                      <a:pt x="147" y="1026"/>
                    </a:lnTo>
                    <a:lnTo>
                      <a:pt x="210" y="1067"/>
                    </a:lnTo>
                    <a:lnTo>
                      <a:pt x="272" y="1047"/>
                    </a:lnTo>
                    <a:lnTo>
                      <a:pt x="293" y="1067"/>
                    </a:lnTo>
                    <a:lnTo>
                      <a:pt x="314" y="1151"/>
                    </a:lnTo>
                    <a:lnTo>
                      <a:pt x="356" y="1151"/>
                    </a:lnTo>
                    <a:lnTo>
                      <a:pt x="398" y="1088"/>
                    </a:lnTo>
                    <a:lnTo>
                      <a:pt x="461" y="1130"/>
                    </a:lnTo>
                    <a:lnTo>
                      <a:pt x="461" y="1256"/>
                    </a:lnTo>
                    <a:lnTo>
                      <a:pt x="482" y="1298"/>
                    </a:lnTo>
                    <a:lnTo>
                      <a:pt x="586" y="1277"/>
                    </a:lnTo>
                    <a:lnTo>
                      <a:pt x="607" y="1402"/>
                    </a:lnTo>
                    <a:lnTo>
                      <a:pt x="712" y="1402"/>
                    </a:lnTo>
                    <a:lnTo>
                      <a:pt x="837" y="1486"/>
                    </a:lnTo>
                    <a:lnTo>
                      <a:pt x="942" y="1486"/>
                    </a:lnTo>
                    <a:lnTo>
                      <a:pt x="1005" y="1507"/>
                    </a:lnTo>
                    <a:lnTo>
                      <a:pt x="1026" y="1486"/>
                    </a:lnTo>
                    <a:lnTo>
                      <a:pt x="1005" y="1402"/>
                    </a:lnTo>
                    <a:lnTo>
                      <a:pt x="1088" y="1381"/>
                    </a:lnTo>
                    <a:lnTo>
                      <a:pt x="1151" y="1235"/>
                    </a:lnTo>
                    <a:lnTo>
                      <a:pt x="1130" y="1088"/>
                    </a:lnTo>
                    <a:lnTo>
                      <a:pt x="1214" y="942"/>
                    </a:lnTo>
                    <a:lnTo>
                      <a:pt x="1235" y="921"/>
                    </a:lnTo>
                    <a:lnTo>
                      <a:pt x="1319" y="712"/>
                    </a:lnTo>
                    <a:lnTo>
                      <a:pt x="1319" y="565"/>
                    </a:lnTo>
                    <a:lnTo>
                      <a:pt x="1340" y="523"/>
                    </a:lnTo>
                    <a:lnTo>
                      <a:pt x="1319" y="419"/>
                    </a:lnTo>
                    <a:lnTo>
                      <a:pt x="1235" y="335"/>
                    </a:lnTo>
                    <a:lnTo>
                      <a:pt x="1235" y="210"/>
                    </a:lnTo>
                    <a:lnTo>
                      <a:pt x="1193" y="147"/>
                    </a:lnTo>
                    <a:lnTo>
                      <a:pt x="1151" y="42"/>
                    </a:lnTo>
                    <a:lnTo>
                      <a:pt x="1005" y="0"/>
                    </a:lnTo>
                    <a:lnTo>
                      <a:pt x="900" y="42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6" name="Google Shape;896;p25"/>
              <p:cNvSpPr/>
              <p:nvPr/>
            </p:nvSpPr>
            <p:spPr>
              <a:xfrm>
                <a:off x="2605050" y="1520200"/>
                <a:ext cx="42400" cy="26175"/>
              </a:xfrm>
              <a:custGeom>
                <a:avLst/>
                <a:gdLst/>
                <a:ahLst/>
                <a:cxnLst/>
                <a:rect l="l" t="t" r="r" b="b"/>
                <a:pathLst>
                  <a:path w="1696" h="1047" extrusionOk="0">
                    <a:moveTo>
                      <a:pt x="1570" y="1"/>
                    </a:moveTo>
                    <a:lnTo>
                      <a:pt x="1486" y="64"/>
                    </a:lnTo>
                    <a:lnTo>
                      <a:pt x="1256" y="64"/>
                    </a:lnTo>
                    <a:lnTo>
                      <a:pt x="1130" y="168"/>
                    </a:lnTo>
                    <a:lnTo>
                      <a:pt x="963" y="168"/>
                    </a:lnTo>
                    <a:lnTo>
                      <a:pt x="921" y="189"/>
                    </a:lnTo>
                    <a:lnTo>
                      <a:pt x="816" y="105"/>
                    </a:lnTo>
                    <a:lnTo>
                      <a:pt x="712" y="84"/>
                    </a:lnTo>
                    <a:lnTo>
                      <a:pt x="356" y="189"/>
                    </a:lnTo>
                    <a:lnTo>
                      <a:pt x="126" y="189"/>
                    </a:lnTo>
                    <a:lnTo>
                      <a:pt x="105" y="273"/>
                    </a:lnTo>
                    <a:lnTo>
                      <a:pt x="0" y="377"/>
                    </a:lnTo>
                    <a:lnTo>
                      <a:pt x="0" y="482"/>
                    </a:lnTo>
                    <a:lnTo>
                      <a:pt x="105" y="461"/>
                    </a:lnTo>
                    <a:lnTo>
                      <a:pt x="231" y="461"/>
                    </a:lnTo>
                    <a:lnTo>
                      <a:pt x="314" y="419"/>
                    </a:lnTo>
                    <a:lnTo>
                      <a:pt x="398" y="461"/>
                    </a:lnTo>
                    <a:lnTo>
                      <a:pt x="503" y="461"/>
                    </a:lnTo>
                    <a:lnTo>
                      <a:pt x="565" y="503"/>
                    </a:lnTo>
                    <a:lnTo>
                      <a:pt x="503" y="587"/>
                    </a:lnTo>
                    <a:lnTo>
                      <a:pt x="544" y="712"/>
                    </a:lnTo>
                    <a:lnTo>
                      <a:pt x="628" y="817"/>
                    </a:lnTo>
                    <a:lnTo>
                      <a:pt x="712" y="712"/>
                    </a:lnTo>
                    <a:lnTo>
                      <a:pt x="712" y="628"/>
                    </a:lnTo>
                    <a:lnTo>
                      <a:pt x="754" y="587"/>
                    </a:lnTo>
                    <a:lnTo>
                      <a:pt x="858" y="712"/>
                    </a:lnTo>
                    <a:lnTo>
                      <a:pt x="837" y="838"/>
                    </a:lnTo>
                    <a:lnTo>
                      <a:pt x="984" y="1005"/>
                    </a:lnTo>
                    <a:lnTo>
                      <a:pt x="1088" y="984"/>
                    </a:lnTo>
                    <a:lnTo>
                      <a:pt x="1151" y="1047"/>
                    </a:lnTo>
                    <a:lnTo>
                      <a:pt x="1360" y="1047"/>
                    </a:lnTo>
                    <a:lnTo>
                      <a:pt x="1465" y="942"/>
                    </a:lnTo>
                    <a:lnTo>
                      <a:pt x="1591" y="900"/>
                    </a:lnTo>
                    <a:lnTo>
                      <a:pt x="1674" y="670"/>
                    </a:lnTo>
                    <a:lnTo>
                      <a:pt x="1591" y="503"/>
                    </a:lnTo>
                    <a:lnTo>
                      <a:pt x="1695" y="356"/>
                    </a:lnTo>
                    <a:lnTo>
                      <a:pt x="1695" y="273"/>
                    </a:lnTo>
                    <a:lnTo>
                      <a:pt x="1612" y="147"/>
                    </a:lnTo>
                    <a:lnTo>
                      <a:pt x="1653" y="64"/>
                    </a:lnTo>
                    <a:lnTo>
                      <a:pt x="157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7" name="Google Shape;897;p25"/>
              <p:cNvSpPr/>
              <p:nvPr/>
            </p:nvSpPr>
            <p:spPr>
              <a:xfrm>
                <a:off x="2443425" y="1547400"/>
                <a:ext cx="1098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4395" h="2428" extrusionOk="0">
                    <a:moveTo>
                      <a:pt x="4268" y="1"/>
                    </a:moveTo>
                    <a:lnTo>
                      <a:pt x="4185" y="43"/>
                    </a:lnTo>
                    <a:lnTo>
                      <a:pt x="4059" y="105"/>
                    </a:lnTo>
                    <a:lnTo>
                      <a:pt x="4059" y="252"/>
                    </a:lnTo>
                    <a:lnTo>
                      <a:pt x="4038" y="336"/>
                    </a:lnTo>
                    <a:lnTo>
                      <a:pt x="4059" y="377"/>
                    </a:lnTo>
                    <a:lnTo>
                      <a:pt x="3955" y="419"/>
                    </a:lnTo>
                    <a:lnTo>
                      <a:pt x="3934" y="315"/>
                    </a:lnTo>
                    <a:lnTo>
                      <a:pt x="3892" y="315"/>
                    </a:lnTo>
                    <a:lnTo>
                      <a:pt x="3871" y="377"/>
                    </a:lnTo>
                    <a:lnTo>
                      <a:pt x="3829" y="440"/>
                    </a:lnTo>
                    <a:lnTo>
                      <a:pt x="3766" y="357"/>
                    </a:lnTo>
                    <a:lnTo>
                      <a:pt x="3745" y="168"/>
                    </a:lnTo>
                    <a:lnTo>
                      <a:pt x="3641" y="64"/>
                    </a:lnTo>
                    <a:lnTo>
                      <a:pt x="3578" y="64"/>
                    </a:lnTo>
                    <a:lnTo>
                      <a:pt x="3557" y="126"/>
                    </a:lnTo>
                    <a:lnTo>
                      <a:pt x="3432" y="126"/>
                    </a:lnTo>
                    <a:lnTo>
                      <a:pt x="3306" y="64"/>
                    </a:lnTo>
                    <a:lnTo>
                      <a:pt x="3222" y="64"/>
                    </a:lnTo>
                    <a:lnTo>
                      <a:pt x="2992" y="43"/>
                    </a:lnTo>
                    <a:lnTo>
                      <a:pt x="2846" y="126"/>
                    </a:lnTo>
                    <a:lnTo>
                      <a:pt x="2804" y="231"/>
                    </a:lnTo>
                    <a:lnTo>
                      <a:pt x="2741" y="315"/>
                    </a:lnTo>
                    <a:lnTo>
                      <a:pt x="2699" y="273"/>
                    </a:lnTo>
                    <a:lnTo>
                      <a:pt x="2636" y="273"/>
                    </a:lnTo>
                    <a:lnTo>
                      <a:pt x="2364" y="482"/>
                    </a:lnTo>
                    <a:lnTo>
                      <a:pt x="2281" y="566"/>
                    </a:lnTo>
                    <a:lnTo>
                      <a:pt x="2197" y="566"/>
                    </a:lnTo>
                    <a:lnTo>
                      <a:pt x="2051" y="670"/>
                    </a:lnTo>
                    <a:lnTo>
                      <a:pt x="1946" y="691"/>
                    </a:lnTo>
                    <a:lnTo>
                      <a:pt x="1862" y="775"/>
                    </a:lnTo>
                    <a:lnTo>
                      <a:pt x="1841" y="859"/>
                    </a:lnTo>
                    <a:lnTo>
                      <a:pt x="1653" y="859"/>
                    </a:lnTo>
                    <a:lnTo>
                      <a:pt x="1590" y="880"/>
                    </a:lnTo>
                    <a:lnTo>
                      <a:pt x="1465" y="859"/>
                    </a:lnTo>
                    <a:lnTo>
                      <a:pt x="1423" y="901"/>
                    </a:lnTo>
                    <a:lnTo>
                      <a:pt x="1339" y="901"/>
                    </a:lnTo>
                    <a:lnTo>
                      <a:pt x="1151" y="1068"/>
                    </a:lnTo>
                    <a:lnTo>
                      <a:pt x="1025" y="1152"/>
                    </a:lnTo>
                    <a:lnTo>
                      <a:pt x="900" y="1089"/>
                    </a:lnTo>
                    <a:lnTo>
                      <a:pt x="795" y="1152"/>
                    </a:lnTo>
                    <a:lnTo>
                      <a:pt x="523" y="1193"/>
                    </a:lnTo>
                    <a:lnTo>
                      <a:pt x="398" y="1382"/>
                    </a:lnTo>
                    <a:lnTo>
                      <a:pt x="314" y="1382"/>
                    </a:lnTo>
                    <a:lnTo>
                      <a:pt x="167" y="1403"/>
                    </a:lnTo>
                    <a:lnTo>
                      <a:pt x="105" y="1528"/>
                    </a:lnTo>
                    <a:lnTo>
                      <a:pt x="209" y="1528"/>
                    </a:lnTo>
                    <a:lnTo>
                      <a:pt x="272" y="1591"/>
                    </a:lnTo>
                    <a:lnTo>
                      <a:pt x="167" y="1591"/>
                    </a:lnTo>
                    <a:lnTo>
                      <a:pt x="126" y="1633"/>
                    </a:lnTo>
                    <a:lnTo>
                      <a:pt x="209" y="1717"/>
                    </a:lnTo>
                    <a:lnTo>
                      <a:pt x="188" y="1779"/>
                    </a:lnTo>
                    <a:lnTo>
                      <a:pt x="0" y="1842"/>
                    </a:lnTo>
                    <a:lnTo>
                      <a:pt x="0" y="1905"/>
                    </a:lnTo>
                    <a:lnTo>
                      <a:pt x="126" y="1926"/>
                    </a:lnTo>
                    <a:lnTo>
                      <a:pt x="230" y="1905"/>
                    </a:lnTo>
                    <a:lnTo>
                      <a:pt x="293" y="1821"/>
                    </a:lnTo>
                    <a:lnTo>
                      <a:pt x="377" y="1800"/>
                    </a:lnTo>
                    <a:lnTo>
                      <a:pt x="481" y="1842"/>
                    </a:lnTo>
                    <a:lnTo>
                      <a:pt x="586" y="1989"/>
                    </a:lnTo>
                    <a:lnTo>
                      <a:pt x="586" y="2114"/>
                    </a:lnTo>
                    <a:lnTo>
                      <a:pt x="691" y="2156"/>
                    </a:lnTo>
                    <a:lnTo>
                      <a:pt x="732" y="2114"/>
                    </a:lnTo>
                    <a:lnTo>
                      <a:pt x="732" y="2009"/>
                    </a:lnTo>
                    <a:lnTo>
                      <a:pt x="753" y="1989"/>
                    </a:lnTo>
                    <a:lnTo>
                      <a:pt x="816" y="1821"/>
                    </a:lnTo>
                    <a:lnTo>
                      <a:pt x="858" y="1821"/>
                    </a:lnTo>
                    <a:lnTo>
                      <a:pt x="1004" y="1779"/>
                    </a:lnTo>
                    <a:lnTo>
                      <a:pt x="1067" y="1800"/>
                    </a:lnTo>
                    <a:lnTo>
                      <a:pt x="1046" y="1884"/>
                    </a:lnTo>
                    <a:lnTo>
                      <a:pt x="942" y="1926"/>
                    </a:lnTo>
                    <a:lnTo>
                      <a:pt x="900" y="2093"/>
                    </a:lnTo>
                    <a:lnTo>
                      <a:pt x="942" y="2156"/>
                    </a:lnTo>
                    <a:lnTo>
                      <a:pt x="858" y="2240"/>
                    </a:lnTo>
                    <a:lnTo>
                      <a:pt x="816" y="2323"/>
                    </a:lnTo>
                    <a:lnTo>
                      <a:pt x="858" y="2407"/>
                    </a:lnTo>
                    <a:lnTo>
                      <a:pt x="921" y="2323"/>
                    </a:lnTo>
                    <a:lnTo>
                      <a:pt x="1004" y="2344"/>
                    </a:lnTo>
                    <a:lnTo>
                      <a:pt x="1004" y="2428"/>
                    </a:lnTo>
                    <a:lnTo>
                      <a:pt x="1046" y="2428"/>
                    </a:lnTo>
                    <a:lnTo>
                      <a:pt x="1235" y="2323"/>
                    </a:lnTo>
                    <a:lnTo>
                      <a:pt x="1318" y="2219"/>
                    </a:lnTo>
                    <a:lnTo>
                      <a:pt x="1381" y="2240"/>
                    </a:lnTo>
                    <a:lnTo>
                      <a:pt x="1444" y="2135"/>
                    </a:lnTo>
                    <a:lnTo>
                      <a:pt x="1444" y="2009"/>
                    </a:lnTo>
                    <a:lnTo>
                      <a:pt x="1527" y="2009"/>
                    </a:lnTo>
                    <a:lnTo>
                      <a:pt x="1590" y="1905"/>
                    </a:lnTo>
                    <a:lnTo>
                      <a:pt x="1590" y="1779"/>
                    </a:lnTo>
                    <a:lnTo>
                      <a:pt x="1653" y="1717"/>
                    </a:lnTo>
                    <a:lnTo>
                      <a:pt x="1674" y="1779"/>
                    </a:lnTo>
                    <a:lnTo>
                      <a:pt x="1653" y="1842"/>
                    </a:lnTo>
                    <a:lnTo>
                      <a:pt x="1674" y="1926"/>
                    </a:lnTo>
                    <a:lnTo>
                      <a:pt x="1653" y="2051"/>
                    </a:lnTo>
                    <a:lnTo>
                      <a:pt x="1674" y="2198"/>
                    </a:lnTo>
                    <a:lnTo>
                      <a:pt x="1737" y="2198"/>
                    </a:lnTo>
                    <a:lnTo>
                      <a:pt x="1841" y="2051"/>
                    </a:lnTo>
                    <a:lnTo>
                      <a:pt x="1862" y="1926"/>
                    </a:lnTo>
                    <a:lnTo>
                      <a:pt x="1883" y="1884"/>
                    </a:lnTo>
                    <a:lnTo>
                      <a:pt x="1967" y="1842"/>
                    </a:lnTo>
                    <a:lnTo>
                      <a:pt x="2092" y="1696"/>
                    </a:lnTo>
                    <a:lnTo>
                      <a:pt x="2113" y="1570"/>
                    </a:lnTo>
                    <a:lnTo>
                      <a:pt x="2092" y="1465"/>
                    </a:lnTo>
                    <a:lnTo>
                      <a:pt x="2155" y="1361"/>
                    </a:lnTo>
                    <a:lnTo>
                      <a:pt x="2197" y="1486"/>
                    </a:lnTo>
                    <a:lnTo>
                      <a:pt x="2406" y="1361"/>
                    </a:lnTo>
                    <a:lnTo>
                      <a:pt x="2469" y="1193"/>
                    </a:lnTo>
                    <a:lnTo>
                      <a:pt x="2490" y="1089"/>
                    </a:lnTo>
                    <a:lnTo>
                      <a:pt x="2595" y="1068"/>
                    </a:lnTo>
                    <a:lnTo>
                      <a:pt x="2636" y="1047"/>
                    </a:lnTo>
                    <a:lnTo>
                      <a:pt x="2720" y="1089"/>
                    </a:lnTo>
                    <a:lnTo>
                      <a:pt x="2825" y="984"/>
                    </a:lnTo>
                    <a:lnTo>
                      <a:pt x="2888" y="1047"/>
                    </a:lnTo>
                    <a:lnTo>
                      <a:pt x="2825" y="1256"/>
                    </a:lnTo>
                    <a:lnTo>
                      <a:pt x="2678" y="1403"/>
                    </a:lnTo>
                    <a:lnTo>
                      <a:pt x="2636" y="1507"/>
                    </a:lnTo>
                    <a:lnTo>
                      <a:pt x="2574" y="1591"/>
                    </a:lnTo>
                    <a:lnTo>
                      <a:pt x="2574" y="1633"/>
                    </a:lnTo>
                    <a:lnTo>
                      <a:pt x="2469" y="1696"/>
                    </a:lnTo>
                    <a:lnTo>
                      <a:pt x="2323" y="1926"/>
                    </a:lnTo>
                    <a:lnTo>
                      <a:pt x="2323" y="1989"/>
                    </a:lnTo>
                    <a:lnTo>
                      <a:pt x="2385" y="2093"/>
                    </a:lnTo>
                    <a:lnTo>
                      <a:pt x="2364" y="2198"/>
                    </a:lnTo>
                    <a:lnTo>
                      <a:pt x="2427" y="2219"/>
                    </a:lnTo>
                    <a:lnTo>
                      <a:pt x="2532" y="2261"/>
                    </a:lnTo>
                    <a:lnTo>
                      <a:pt x="2616" y="2198"/>
                    </a:lnTo>
                    <a:lnTo>
                      <a:pt x="2720" y="2135"/>
                    </a:lnTo>
                    <a:lnTo>
                      <a:pt x="2741" y="2030"/>
                    </a:lnTo>
                    <a:lnTo>
                      <a:pt x="2741" y="1926"/>
                    </a:lnTo>
                    <a:lnTo>
                      <a:pt x="2825" y="1842"/>
                    </a:lnTo>
                    <a:lnTo>
                      <a:pt x="2888" y="1737"/>
                    </a:lnTo>
                    <a:lnTo>
                      <a:pt x="2950" y="1737"/>
                    </a:lnTo>
                    <a:lnTo>
                      <a:pt x="3013" y="1717"/>
                    </a:lnTo>
                    <a:lnTo>
                      <a:pt x="3097" y="1779"/>
                    </a:lnTo>
                    <a:lnTo>
                      <a:pt x="3201" y="1779"/>
                    </a:lnTo>
                    <a:lnTo>
                      <a:pt x="3243" y="1717"/>
                    </a:lnTo>
                    <a:lnTo>
                      <a:pt x="3432" y="1717"/>
                    </a:lnTo>
                    <a:lnTo>
                      <a:pt x="3515" y="1612"/>
                    </a:lnTo>
                    <a:lnTo>
                      <a:pt x="3557" y="1403"/>
                    </a:lnTo>
                    <a:lnTo>
                      <a:pt x="3662" y="1256"/>
                    </a:lnTo>
                    <a:lnTo>
                      <a:pt x="3662" y="1152"/>
                    </a:lnTo>
                    <a:lnTo>
                      <a:pt x="3683" y="1089"/>
                    </a:lnTo>
                    <a:lnTo>
                      <a:pt x="3766" y="1214"/>
                    </a:lnTo>
                    <a:lnTo>
                      <a:pt x="3871" y="1256"/>
                    </a:lnTo>
                    <a:lnTo>
                      <a:pt x="3892" y="1193"/>
                    </a:lnTo>
                    <a:lnTo>
                      <a:pt x="3892" y="1110"/>
                    </a:lnTo>
                    <a:lnTo>
                      <a:pt x="3787" y="963"/>
                    </a:lnTo>
                    <a:lnTo>
                      <a:pt x="3787" y="880"/>
                    </a:lnTo>
                    <a:lnTo>
                      <a:pt x="3934" y="775"/>
                    </a:lnTo>
                    <a:lnTo>
                      <a:pt x="4038" y="754"/>
                    </a:lnTo>
                    <a:lnTo>
                      <a:pt x="4143" y="691"/>
                    </a:lnTo>
                    <a:lnTo>
                      <a:pt x="4206" y="733"/>
                    </a:lnTo>
                    <a:lnTo>
                      <a:pt x="4289" y="733"/>
                    </a:lnTo>
                    <a:lnTo>
                      <a:pt x="4394" y="587"/>
                    </a:lnTo>
                    <a:lnTo>
                      <a:pt x="4373" y="524"/>
                    </a:lnTo>
                    <a:lnTo>
                      <a:pt x="4352" y="273"/>
                    </a:lnTo>
                    <a:lnTo>
                      <a:pt x="4373" y="231"/>
                    </a:lnTo>
                    <a:lnTo>
                      <a:pt x="4352" y="168"/>
                    </a:lnTo>
                    <a:lnTo>
                      <a:pt x="4352" y="22"/>
                    </a:lnTo>
                    <a:lnTo>
                      <a:pt x="426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8" name="Google Shape;898;p25"/>
              <p:cNvSpPr/>
              <p:nvPr/>
            </p:nvSpPr>
            <p:spPr>
              <a:xfrm>
                <a:off x="2580975" y="1547400"/>
                <a:ext cx="48150" cy="32475"/>
              </a:xfrm>
              <a:custGeom>
                <a:avLst/>
                <a:gdLst/>
                <a:ahLst/>
                <a:cxnLst/>
                <a:rect l="l" t="t" r="r" b="b"/>
                <a:pathLst>
                  <a:path w="1926" h="1299" extrusionOk="0">
                    <a:moveTo>
                      <a:pt x="796" y="1"/>
                    </a:moveTo>
                    <a:lnTo>
                      <a:pt x="524" y="43"/>
                    </a:lnTo>
                    <a:lnTo>
                      <a:pt x="440" y="43"/>
                    </a:lnTo>
                    <a:lnTo>
                      <a:pt x="336" y="126"/>
                    </a:lnTo>
                    <a:lnTo>
                      <a:pt x="231" y="168"/>
                    </a:lnTo>
                    <a:lnTo>
                      <a:pt x="210" y="315"/>
                    </a:lnTo>
                    <a:lnTo>
                      <a:pt x="64" y="419"/>
                    </a:lnTo>
                    <a:lnTo>
                      <a:pt x="64" y="524"/>
                    </a:lnTo>
                    <a:lnTo>
                      <a:pt x="1" y="629"/>
                    </a:lnTo>
                    <a:lnTo>
                      <a:pt x="22" y="754"/>
                    </a:lnTo>
                    <a:lnTo>
                      <a:pt x="22" y="880"/>
                    </a:lnTo>
                    <a:lnTo>
                      <a:pt x="106" y="880"/>
                    </a:lnTo>
                    <a:lnTo>
                      <a:pt x="231" y="963"/>
                    </a:lnTo>
                    <a:lnTo>
                      <a:pt x="315" y="1110"/>
                    </a:lnTo>
                    <a:lnTo>
                      <a:pt x="231" y="1193"/>
                    </a:lnTo>
                    <a:lnTo>
                      <a:pt x="252" y="1214"/>
                    </a:lnTo>
                    <a:lnTo>
                      <a:pt x="378" y="1214"/>
                    </a:lnTo>
                    <a:lnTo>
                      <a:pt x="524" y="1256"/>
                    </a:lnTo>
                    <a:lnTo>
                      <a:pt x="566" y="1214"/>
                    </a:lnTo>
                    <a:lnTo>
                      <a:pt x="691" y="1298"/>
                    </a:lnTo>
                    <a:lnTo>
                      <a:pt x="838" y="1298"/>
                    </a:lnTo>
                    <a:lnTo>
                      <a:pt x="943" y="1256"/>
                    </a:lnTo>
                    <a:lnTo>
                      <a:pt x="1068" y="1256"/>
                    </a:lnTo>
                    <a:lnTo>
                      <a:pt x="1110" y="1152"/>
                    </a:lnTo>
                    <a:lnTo>
                      <a:pt x="1110" y="1089"/>
                    </a:lnTo>
                    <a:lnTo>
                      <a:pt x="1215" y="1068"/>
                    </a:lnTo>
                    <a:lnTo>
                      <a:pt x="1256" y="984"/>
                    </a:lnTo>
                    <a:lnTo>
                      <a:pt x="1403" y="796"/>
                    </a:lnTo>
                    <a:lnTo>
                      <a:pt x="1382" y="733"/>
                    </a:lnTo>
                    <a:lnTo>
                      <a:pt x="1319" y="754"/>
                    </a:lnTo>
                    <a:lnTo>
                      <a:pt x="1215" y="733"/>
                    </a:lnTo>
                    <a:lnTo>
                      <a:pt x="1215" y="670"/>
                    </a:lnTo>
                    <a:lnTo>
                      <a:pt x="1361" y="545"/>
                    </a:lnTo>
                    <a:lnTo>
                      <a:pt x="1466" y="545"/>
                    </a:lnTo>
                    <a:lnTo>
                      <a:pt x="1738" y="440"/>
                    </a:lnTo>
                    <a:lnTo>
                      <a:pt x="1821" y="461"/>
                    </a:lnTo>
                    <a:lnTo>
                      <a:pt x="1926" y="273"/>
                    </a:lnTo>
                    <a:lnTo>
                      <a:pt x="1905" y="231"/>
                    </a:lnTo>
                    <a:lnTo>
                      <a:pt x="1779" y="210"/>
                    </a:lnTo>
                    <a:lnTo>
                      <a:pt x="1717" y="147"/>
                    </a:lnTo>
                    <a:lnTo>
                      <a:pt x="1591" y="126"/>
                    </a:lnTo>
                    <a:lnTo>
                      <a:pt x="1424" y="126"/>
                    </a:lnTo>
                    <a:lnTo>
                      <a:pt x="1403" y="105"/>
                    </a:lnTo>
                    <a:lnTo>
                      <a:pt x="1256" y="43"/>
                    </a:lnTo>
                    <a:lnTo>
                      <a:pt x="1173" y="64"/>
                    </a:lnTo>
                    <a:lnTo>
                      <a:pt x="1047" y="64"/>
                    </a:lnTo>
                    <a:lnTo>
                      <a:pt x="963" y="43"/>
                    </a:lnTo>
                    <a:lnTo>
                      <a:pt x="859" y="43"/>
                    </a:lnTo>
                    <a:lnTo>
                      <a:pt x="796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9" name="Google Shape;899;p25"/>
              <p:cNvSpPr/>
              <p:nvPr/>
            </p:nvSpPr>
            <p:spPr>
              <a:xfrm>
                <a:off x="2474800" y="1600250"/>
                <a:ext cx="142825" cy="88425"/>
              </a:xfrm>
              <a:custGeom>
                <a:avLst/>
                <a:gdLst/>
                <a:ahLst/>
                <a:cxnLst/>
                <a:rect l="l" t="t" r="r" b="b"/>
                <a:pathLst>
                  <a:path w="5713" h="3537" extrusionOk="0">
                    <a:moveTo>
                      <a:pt x="2177" y="0"/>
                    </a:moveTo>
                    <a:lnTo>
                      <a:pt x="1863" y="84"/>
                    </a:lnTo>
                    <a:lnTo>
                      <a:pt x="1800" y="126"/>
                    </a:lnTo>
                    <a:lnTo>
                      <a:pt x="1863" y="188"/>
                    </a:lnTo>
                    <a:lnTo>
                      <a:pt x="1863" y="293"/>
                    </a:lnTo>
                    <a:lnTo>
                      <a:pt x="1988" y="356"/>
                    </a:lnTo>
                    <a:lnTo>
                      <a:pt x="2051" y="460"/>
                    </a:lnTo>
                    <a:lnTo>
                      <a:pt x="1967" y="439"/>
                    </a:lnTo>
                    <a:lnTo>
                      <a:pt x="1842" y="335"/>
                    </a:lnTo>
                    <a:lnTo>
                      <a:pt x="1758" y="335"/>
                    </a:lnTo>
                    <a:lnTo>
                      <a:pt x="1695" y="293"/>
                    </a:lnTo>
                    <a:lnTo>
                      <a:pt x="1591" y="293"/>
                    </a:lnTo>
                    <a:lnTo>
                      <a:pt x="1465" y="335"/>
                    </a:lnTo>
                    <a:lnTo>
                      <a:pt x="1381" y="335"/>
                    </a:lnTo>
                    <a:lnTo>
                      <a:pt x="1319" y="398"/>
                    </a:lnTo>
                    <a:lnTo>
                      <a:pt x="1256" y="502"/>
                    </a:lnTo>
                    <a:lnTo>
                      <a:pt x="1130" y="607"/>
                    </a:lnTo>
                    <a:lnTo>
                      <a:pt x="1214" y="711"/>
                    </a:lnTo>
                    <a:lnTo>
                      <a:pt x="1444" y="753"/>
                    </a:lnTo>
                    <a:lnTo>
                      <a:pt x="1549" y="753"/>
                    </a:lnTo>
                    <a:lnTo>
                      <a:pt x="1653" y="837"/>
                    </a:lnTo>
                    <a:lnTo>
                      <a:pt x="1737" y="837"/>
                    </a:lnTo>
                    <a:lnTo>
                      <a:pt x="1758" y="879"/>
                    </a:lnTo>
                    <a:lnTo>
                      <a:pt x="1695" y="921"/>
                    </a:lnTo>
                    <a:lnTo>
                      <a:pt x="1570" y="879"/>
                    </a:lnTo>
                    <a:lnTo>
                      <a:pt x="1319" y="858"/>
                    </a:lnTo>
                    <a:lnTo>
                      <a:pt x="1109" y="879"/>
                    </a:lnTo>
                    <a:lnTo>
                      <a:pt x="1026" y="858"/>
                    </a:lnTo>
                    <a:lnTo>
                      <a:pt x="921" y="879"/>
                    </a:lnTo>
                    <a:lnTo>
                      <a:pt x="754" y="1046"/>
                    </a:lnTo>
                    <a:lnTo>
                      <a:pt x="607" y="1193"/>
                    </a:lnTo>
                    <a:lnTo>
                      <a:pt x="628" y="1256"/>
                    </a:lnTo>
                    <a:lnTo>
                      <a:pt x="754" y="1256"/>
                    </a:lnTo>
                    <a:lnTo>
                      <a:pt x="942" y="1297"/>
                    </a:lnTo>
                    <a:lnTo>
                      <a:pt x="1068" y="1276"/>
                    </a:lnTo>
                    <a:lnTo>
                      <a:pt x="1214" y="1276"/>
                    </a:lnTo>
                    <a:lnTo>
                      <a:pt x="1256" y="1339"/>
                    </a:lnTo>
                    <a:lnTo>
                      <a:pt x="1340" y="1381"/>
                    </a:lnTo>
                    <a:lnTo>
                      <a:pt x="1214" y="1486"/>
                    </a:lnTo>
                    <a:lnTo>
                      <a:pt x="1068" y="1486"/>
                    </a:lnTo>
                    <a:lnTo>
                      <a:pt x="963" y="1569"/>
                    </a:lnTo>
                    <a:lnTo>
                      <a:pt x="837" y="1548"/>
                    </a:lnTo>
                    <a:lnTo>
                      <a:pt x="712" y="1465"/>
                    </a:lnTo>
                    <a:lnTo>
                      <a:pt x="503" y="1465"/>
                    </a:lnTo>
                    <a:lnTo>
                      <a:pt x="419" y="1444"/>
                    </a:lnTo>
                    <a:lnTo>
                      <a:pt x="314" y="1465"/>
                    </a:lnTo>
                    <a:lnTo>
                      <a:pt x="84" y="1611"/>
                    </a:lnTo>
                    <a:lnTo>
                      <a:pt x="126" y="1674"/>
                    </a:lnTo>
                    <a:lnTo>
                      <a:pt x="126" y="1800"/>
                    </a:lnTo>
                    <a:lnTo>
                      <a:pt x="0" y="1800"/>
                    </a:lnTo>
                    <a:lnTo>
                      <a:pt x="0" y="1862"/>
                    </a:lnTo>
                    <a:lnTo>
                      <a:pt x="189" y="1988"/>
                    </a:lnTo>
                    <a:lnTo>
                      <a:pt x="314" y="2134"/>
                    </a:lnTo>
                    <a:lnTo>
                      <a:pt x="377" y="2134"/>
                    </a:lnTo>
                    <a:lnTo>
                      <a:pt x="398" y="2030"/>
                    </a:lnTo>
                    <a:lnTo>
                      <a:pt x="482" y="2072"/>
                    </a:lnTo>
                    <a:lnTo>
                      <a:pt x="419" y="2134"/>
                    </a:lnTo>
                    <a:lnTo>
                      <a:pt x="544" y="2239"/>
                    </a:lnTo>
                    <a:lnTo>
                      <a:pt x="544" y="2385"/>
                    </a:lnTo>
                    <a:lnTo>
                      <a:pt x="649" y="2427"/>
                    </a:lnTo>
                    <a:lnTo>
                      <a:pt x="733" y="2344"/>
                    </a:lnTo>
                    <a:lnTo>
                      <a:pt x="733" y="2218"/>
                    </a:lnTo>
                    <a:lnTo>
                      <a:pt x="796" y="2239"/>
                    </a:lnTo>
                    <a:lnTo>
                      <a:pt x="900" y="2239"/>
                    </a:lnTo>
                    <a:lnTo>
                      <a:pt x="837" y="2323"/>
                    </a:lnTo>
                    <a:lnTo>
                      <a:pt x="837" y="2427"/>
                    </a:lnTo>
                    <a:lnTo>
                      <a:pt x="963" y="2511"/>
                    </a:lnTo>
                    <a:lnTo>
                      <a:pt x="1068" y="2490"/>
                    </a:lnTo>
                    <a:lnTo>
                      <a:pt x="1109" y="2406"/>
                    </a:lnTo>
                    <a:lnTo>
                      <a:pt x="1277" y="2323"/>
                    </a:lnTo>
                    <a:lnTo>
                      <a:pt x="1319" y="2197"/>
                    </a:lnTo>
                    <a:lnTo>
                      <a:pt x="1340" y="2176"/>
                    </a:lnTo>
                    <a:lnTo>
                      <a:pt x="1423" y="2281"/>
                    </a:lnTo>
                    <a:lnTo>
                      <a:pt x="1465" y="2197"/>
                    </a:lnTo>
                    <a:lnTo>
                      <a:pt x="1591" y="2176"/>
                    </a:lnTo>
                    <a:lnTo>
                      <a:pt x="1674" y="2176"/>
                    </a:lnTo>
                    <a:lnTo>
                      <a:pt x="1549" y="2281"/>
                    </a:lnTo>
                    <a:lnTo>
                      <a:pt x="1423" y="2344"/>
                    </a:lnTo>
                    <a:lnTo>
                      <a:pt x="1423" y="2448"/>
                    </a:lnTo>
                    <a:lnTo>
                      <a:pt x="1570" y="2511"/>
                    </a:lnTo>
                    <a:lnTo>
                      <a:pt x="1674" y="2490"/>
                    </a:lnTo>
                    <a:lnTo>
                      <a:pt x="1737" y="2532"/>
                    </a:lnTo>
                    <a:lnTo>
                      <a:pt x="1842" y="2511"/>
                    </a:lnTo>
                    <a:lnTo>
                      <a:pt x="1946" y="2490"/>
                    </a:lnTo>
                    <a:lnTo>
                      <a:pt x="2009" y="2406"/>
                    </a:lnTo>
                    <a:lnTo>
                      <a:pt x="2093" y="2490"/>
                    </a:lnTo>
                    <a:lnTo>
                      <a:pt x="2093" y="2553"/>
                    </a:lnTo>
                    <a:lnTo>
                      <a:pt x="2260" y="2553"/>
                    </a:lnTo>
                    <a:lnTo>
                      <a:pt x="2407" y="2490"/>
                    </a:lnTo>
                    <a:lnTo>
                      <a:pt x="2407" y="2553"/>
                    </a:lnTo>
                    <a:lnTo>
                      <a:pt x="2574" y="2553"/>
                    </a:lnTo>
                    <a:lnTo>
                      <a:pt x="2637" y="2490"/>
                    </a:lnTo>
                    <a:lnTo>
                      <a:pt x="2700" y="2532"/>
                    </a:lnTo>
                    <a:lnTo>
                      <a:pt x="2616" y="2595"/>
                    </a:lnTo>
                    <a:lnTo>
                      <a:pt x="2595" y="2657"/>
                    </a:lnTo>
                    <a:lnTo>
                      <a:pt x="2323" y="2657"/>
                    </a:lnTo>
                    <a:lnTo>
                      <a:pt x="2218" y="2741"/>
                    </a:lnTo>
                    <a:lnTo>
                      <a:pt x="2156" y="2720"/>
                    </a:lnTo>
                    <a:lnTo>
                      <a:pt x="2009" y="2720"/>
                    </a:lnTo>
                    <a:lnTo>
                      <a:pt x="1842" y="2657"/>
                    </a:lnTo>
                    <a:lnTo>
                      <a:pt x="1653" y="2657"/>
                    </a:lnTo>
                    <a:lnTo>
                      <a:pt x="1486" y="2741"/>
                    </a:lnTo>
                    <a:lnTo>
                      <a:pt x="1381" y="2741"/>
                    </a:lnTo>
                    <a:lnTo>
                      <a:pt x="1256" y="2720"/>
                    </a:lnTo>
                    <a:lnTo>
                      <a:pt x="1172" y="2762"/>
                    </a:lnTo>
                    <a:lnTo>
                      <a:pt x="1005" y="2720"/>
                    </a:lnTo>
                    <a:lnTo>
                      <a:pt x="837" y="2762"/>
                    </a:lnTo>
                    <a:lnTo>
                      <a:pt x="816" y="2950"/>
                    </a:lnTo>
                    <a:lnTo>
                      <a:pt x="837" y="3034"/>
                    </a:lnTo>
                    <a:lnTo>
                      <a:pt x="796" y="3160"/>
                    </a:lnTo>
                    <a:lnTo>
                      <a:pt x="921" y="3285"/>
                    </a:lnTo>
                    <a:lnTo>
                      <a:pt x="963" y="3390"/>
                    </a:lnTo>
                    <a:lnTo>
                      <a:pt x="1130" y="3432"/>
                    </a:lnTo>
                    <a:lnTo>
                      <a:pt x="1319" y="3494"/>
                    </a:lnTo>
                    <a:lnTo>
                      <a:pt x="1465" y="3494"/>
                    </a:lnTo>
                    <a:lnTo>
                      <a:pt x="1633" y="3452"/>
                    </a:lnTo>
                    <a:lnTo>
                      <a:pt x="1779" y="3452"/>
                    </a:lnTo>
                    <a:lnTo>
                      <a:pt x="1800" y="3536"/>
                    </a:lnTo>
                    <a:lnTo>
                      <a:pt x="1946" y="3536"/>
                    </a:lnTo>
                    <a:lnTo>
                      <a:pt x="2072" y="3473"/>
                    </a:lnTo>
                    <a:lnTo>
                      <a:pt x="2093" y="3473"/>
                    </a:lnTo>
                    <a:lnTo>
                      <a:pt x="2218" y="3452"/>
                    </a:lnTo>
                    <a:lnTo>
                      <a:pt x="2260" y="3369"/>
                    </a:lnTo>
                    <a:lnTo>
                      <a:pt x="2386" y="3369"/>
                    </a:lnTo>
                    <a:lnTo>
                      <a:pt x="2428" y="3348"/>
                    </a:lnTo>
                    <a:lnTo>
                      <a:pt x="2469" y="3243"/>
                    </a:lnTo>
                    <a:lnTo>
                      <a:pt x="2532" y="3222"/>
                    </a:lnTo>
                    <a:lnTo>
                      <a:pt x="2616" y="3222"/>
                    </a:lnTo>
                    <a:lnTo>
                      <a:pt x="2679" y="3139"/>
                    </a:lnTo>
                    <a:lnTo>
                      <a:pt x="2741" y="3180"/>
                    </a:lnTo>
                    <a:lnTo>
                      <a:pt x="2909" y="3180"/>
                    </a:lnTo>
                    <a:lnTo>
                      <a:pt x="2930" y="3222"/>
                    </a:lnTo>
                    <a:lnTo>
                      <a:pt x="3055" y="3222"/>
                    </a:lnTo>
                    <a:lnTo>
                      <a:pt x="3118" y="3160"/>
                    </a:lnTo>
                    <a:lnTo>
                      <a:pt x="3306" y="3076"/>
                    </a:lnTo>
                    <a:lnTo>
                      <a:pt x="3369" y="3076"/>
                    </a:lnTo>
                    <a:lnTo>
                      <a:pt x="3453" y="3055"/>
                    </a:lnTo>
                    <a:lnTo>
                      <a:pt x="3453" y="2971"/>
                    </a:lnTo>
                    <a:lnTo>
                      <a:pt x="3537" y="3013"/>
                    </a:lnTo>
                    <a:lnTo>
                      <a:pt x="3557" y="3076"/>
                    </a:lnTo>
                    <a:lnTo>
                      <a:pt x="3516" y="3160"/>
                    </a:lnTo>
                    <a:lnTo>
                      <a:pt x="3516" y="3222"/>
                    </a:lnTo>
                    <a:lnTo>
                      <a:pt x="3662" y="3264"/>
                    </a:lnTo>
                    <a:lnTo>
                      <a:pt x="3746" y="3243"/>
                    </a:lnTo>
                    <a:lnTo>
                      <a:pt x="3767" y="3160"/>
                    </a:lnTo>
                    <a:lnTo>
                      <a:pt x="3892" y="3118"/>
                    </a:lnTo>
                    <a:lnTo>
                      <a:pt x="3934" y="3118"/>
                    </a:lnTo>
                    <a:lnTo>
                      <a:pt x="3955" y="3180"/>
                    </a:lnTo>
                    <a:lnTo>
                      <a:pt x="3871" y="3264"/>
                    </a:lnTo>
                    <a:lnTo>
                      <a:pt x="3892" y="3348"/>
                    </a:lnTo>
                    <a:lnTo>
                      <a:pt x="4039" y="3390"/>
                    </a:lnTo>
                    <a:lnTo>
                      <a:pt x="4206" y="3369"/>
                    </a:lnTo>
                    <a:lnTo>
                      <a:pt x="4394" y="3285"/>
                    </a:lnTo>
                    <a:lnTo>
                      <a:pt x="4478" y="3285"/>
                    </a:lnTo>
                    <a:lnTo>
                      <a:pt x="4583" y="3264"/>
                    </a:lnTo>
                    <a:lnTo>
                      <a:pt x="4666" y="3327"/>
                    </a:lnTo>
                    <a:lnTo>
                      <a:pt x="4708" y="3285"/>
                    </a:lnTo>
                    <a:lnTo>
                      <a:pt x="4708" y="3243"/>
                    </a:lnTo>
                    <a:lnTo>
                      <a:pt x="4771" y="3222"/>
                    </a:lnTo>
                    <a:lnTo>
                      <a:pt x="4834" y="3222"/>
                    </a:lnTo>
                    <a:lnTo>
                      <a:pt x="4876" y="3139"/>
                    </a:lnTo>
                    <a:lnTo>
                      <a:pt x="4876" y="3055"/>
                    </a:lnTo>
                    <a:lnTo>
                      <a:pt x="4980" y="2971"/>
                    </a:lnTo>
                    <a:lnTo>
                      <a:pt x="5085" y="2971"/>
                    </a:lnTo>
                    <a:lnTo>
                      <a:pt x="5190" y="2804"/>
                    </a:lnTo>
                    <a:lnTo>
                      <a:pt x="5190" y="2720"/>
                    </a:lnTo>
                    <a:lnTo>
                      <a:pt x="5210" y="2657"/>
                    </a:lnTo>
                    <a:lnTo>
                      <a:pt x="5294" y="2657"/>
                    </a:lnTo>
                    <a:lnTo>
                      <a:pt x="5399" y="2616"/>
                    </a:lnTo>
                    <a:lnTo>
                      <a:pt x="5524" y="2490"/>
                    </a:lnTo>
                    <a:lnTo>
                      <a:pt x="5650" y="2218"/>
                    </a:lnTo>
                    <a:lnTo>
                      <a:pt x="5713" y="2072"/>
                    </a:lnTo>
                    <a:lnTo>
                      <a:pt x="5650" y="1967"/>
                    </a:lnTo>
                    <a:lnTo>
                      <a:pt x="5566" y="1779"/>
                    </a:lnTo>
                    <a:lnTo>
                      <a:pt x="5441" y="1695"/>
                    </a:lnTo>
                    <a:lnTo>
                      <a:pt x="5357" y="1695"/>
                    </a:lnTo>
                    <a:lnTo>
                      <a:pt x="5190" y="1820"/>
                    </a:lnTo>
                    <a:lnTo>
                      <a:pt x="5190" y="1925"/>
                    </a:lnTo>
                    <a:lnTo>
                      <a:pt x="5106" y="2072"/>
                    </a:lnTo>
                    <a:lnTo>
                      <a:pt x="5127" y="2092"/>
                    </a:lnTo>
                    <a:lnTo>
                      <a:pt x="5106" y="2134"/>
                    </a:lnTo>
                    <a:lnTo>
                      <a:pt x="5022" y="2134"/>
                    </a:lnTo>
                    <a:lnTo>
                      <a:pt x="4918" y="2239"/>
                    </a:lnTo>
                    <a:lnTo>
                      <a:pt x="4897" y="2197"/>
                    </a:lnTo>
                    <a:lnTo>
                      <a:pt x="4980" y="2009"/>
                    </a:lnTo>
                    <a:lnTo>
                      <a:pt x="5001" y="1883"/>
                    </a:lnTo>
                    <a:lnTo>
                      <a:pt x="4834" y="1800"/>
                    </a:lnTo>
                    <a:lnTo>
                      <a:pt x="4771" y="1820"/>
                    </a:lnTo>
                    <a:lnTo>
                      <a:pt x="4687" y="1904"/>
                    </a:lnTo>
                    <a:lnTo>
                      <a:pt x="4499" y="2009"/>
                    </a:lnTo>
                    <a:lnTo>
                      <a:pt x="4457" y="2113"/>
                    </a:lnTo>
                    <a:lnTo>
                      <a:pt x="4394" y="2030"/>
                    </a:lnTo>
                    <a:lnTo>
                      <a:pt x="4415" y="1925"/>
                    </a:lnTo>
                    <a:lnTo>
                      <a:pt x="4583" y="1800"/>
                    </a:lnTo>
                    <a:lnTo>
                      <a:pt x="4771" y="1695"/>
                    </a:lnTo>
                    <a:lnTo>
                      <a:pt x="4834" y="1569"/>
                    </a:lnTo>
                    <a:lnTo>
                      <a:pt x="4813" y="1507"/>
                    </a:lnTo>
                    <a:lnTo>
                      <a:pt x="4666" y="1507"/>
                    </a:lnTo>
                    <a:lnTo>
                      <a:pt x="4562" y="1548"/>
                    </a:lnTo>
                    <a:lnTo>
                      <a:pt x="4499" y="1548"/>
                    </a:lnTo>
                    <a:lnTo>
                      <a:pt x="4499" y="1486"/>
                    </a:lnTo>
                    <a:lnTo>
                      <a:pt x="4583" y="1402"/>
                    </a:lnTo>
                    <a:lnTo>
                      <a:pt x="4771" y="1276"/>
                    </a:lnTo>
                    <a:lnTo>
                      <a:pt x="4813" y="1276"/>
                    </a:lnTo>
                    <a:lnTo>
                      <a:pt x="4876" y="1235"/>
                    </a:lnTo>
                    <a:lnTo>
                      <a:pt x="4876" y="942"/>
                    </a:lnTo>
                    <a:lnTo>
                      <a:pt x="4834" y="921"/>
                    </a:lnTo>
                    <a:lnTo>
                      <a:pt x="4834" y="753"/>
                    </a:lnTo>
                    <a:lnTo>
                      <a:pt x="4876" y="649"/>
                    </a:lnTo>
                    <a:lnTo>
                      <a:pt x="4876" y="565"/>
                    </a:lnTo>
                    <a:lnTo>
                      <a:pt x="4938" y="502"/>
                    </a:lnTo>
                    <a:lnTo>
                      <a:pt x="5022" y="502"/>
                    </a:lnTo>
                    <a:lnTo>
                      <a:pt x="5085" y="419"/>
                    </a:lnTo>
                    <a:lnTo>
                      <a:pt x="5022" y="335"/>
                    </a:lnTo>
                    <a:lnTo>
                      <a:pt x="5043" y="251"/>
                    </a:lnTo>
                    <a:lnTo>
                      <a:pt x="4897" y="188"/>
                    </a:lnTo>
                    <a:lnTo>
                      <a:pt x="4813" y="188"/>
                    </a:lnTo>
                    <a:lnTo>
                      <a:pt x="4562" y="419"/>
                    </a:lnTo>
                    <a:lnTo>
                      <a:pt x="4415" y="460"/>
                    </a:lnTo>
                    <a:lnTo>
                      <a:pt x="4374" y="565"/>
                    </a:lnTo>
                    <a:lnTo>
                      <a:pt x="4394" y="628"/>
                    </a:lnTo>
                    <a:lnTo>
                      <a:pt x="4290" y="628"/>
                    </a:lnTo>
                    <a:lnTo>
                      <a:pt x="4248" y="607"/>
                    </a:lnTo>
                    <a:lnTo>
                      <a:pt x="4143" y="649"/>
                    </a:lnTo>
                    <a:lnTo>
                      <a:pt x="4039" y="816"/>
                    </a:lnTo>
                    <a:lnTo>
                      <a:pt x="4081" y="942"/>
                    </a:lnTo>
                    <a:lnTo>
                      <a:pt x="4081" y="1067"/>
                    </a:lnTo>
                    <a:lnTo>
                      <a:pt x="4143" y="1130"/>
                    </a:lnTo>
                    <a:lnTo>
                      <a:pt x="4206" y="1297"/>
                    </a:lnTo>
                    <a:lnTo>
                      <a:pt x="4143" y="1465"/>
                    </a:lnTo>
                    <a:lnTo>
                      <a:pt x="4039" y="1465"/>
                    </a:lnTo>
                    <a:lnTo>
                      <a:pt x="3871" y="1507"/>
                    </a:lnTo>
                    <a:lnTo>
                      <a:pt x="3788" y="1507"/>
                    </a:lnTo>
                    <a:lnTo>
                      <a:pt x="3746" y="1569"/>
                    </a:lnTo>
                    <a:lnTo>
                      <a:pt x="3788" y="1674"/>
                    </a:lnTo>
                    <a:lnTo>
                      <a:pt x="3788" y="1758"/>
                    </a:lnTo>
                    <a:lnTo>
                      <a:pt x="3892" y="1883"/>
                    </a:lnTo>
                    <a:lnTo>
                      <a:pt x="3955" y="2072"/>
                    </a:lnTo>
                    <a:lnTo>
                      <a:pt x="3767" y="2134"/>
                    </a:lnTo>
                    <a:lnTo>
                      <a:pt x="3788" y="2197"/>
                    </a:lnTo>
                    <a:lnTo>
                      <a:pt x="3829" y="2239"/>
                    </a:lnTo>
                    <a:lnTo>
                      <a:pt x="3746" y="2281"/>
                    </a:lnTo>
                    <a:lnTo>
                      <a:pt x="3662" y="2134"/>
                    </a:lnTo>
                    <a:lnTo>
                      <a:pt x="3453" y="2092"/>
                    </a:lnTo>
                    <a:lnTo>
                      <a:pt x="3411" y="2113"/>
                    </a:lnTo>
                    <a:lnTo>
                      <a:pt x="3265" y="2092"/>
                    </a:lnTo>
                    <a:lnTo>
                      <a:pt x="3244" y="2009"/>
                    </a:lnTo>
                    <a:lnTo>
                      <a:pt x="3202" y="1967"/>
                    </a:lnTo>
                    <a:lnTo>
                      <a:pt x="3118" y="2030"/>
                    </a:lnTo>
                    <a:lnTo>
                      <a:pt x="2993" y="2092"/>
                    </a:lnTo>
                    <a:lnTo>
                      <a:pt x="2930" y="2030"/>
                    </a:lnTo>
                    <a:lnTo>
                      <a:pt x="2930" y="1820"/>
                    </a:lnTo>
                    <a:lnTo>
                      <a:pt x="3034" y="1758"/>
                    </a:lnTo>
                    <a:lnTo>
                      <a:pt x="3118" y="1507"/>
                    </a:lnTo>
                    <a:lnTo>
                      <a:pt x="3034" y="1507"/>
                    </a:lnTo>
                    <a:lnTo>
                      <a:pt x="2909" y="1465"/>
                    </a:lnTo>
                    <a:lnTo>
                      <a:pt x="2804" y="1486"/>
                    </a:lnTo>
                    <a:lnTo>
                      <a:pt x="2783" y="1402"/>
                    </a:lnTo>
                    <a:lnTo>
                      <a:pt x="2888" y="1381"/>
                    </a:lnTo>
                    <a:lnTo>
                      <a:pt x="2993" y="1402"/>
                    </a:lnTo>
                    <a:lnTo>
                      <a:pt x="3034" y="1339"/>
                    </a:lnTo>
                    <a:lnTo>
                      <a:pt x="3013" y="1088"/>
                    </a:lnTo>
                    <a:lnTo>
                      <a:pt x="2909" y="963"/>
                    </a:lnTo>
                    <a:lnTo>
                      <a:pt x="2951" y="879"/>
                    </a:lnTo>
                    <a:lnTo>
                      <a:pt x="3013" y="858"/>
                    </a:lnTo>
                    <a:lnTo>
                      <a:pt x="3034" y="774"/>
                    </a:lnTo>
                    <a:lnTo>
                      <a:pt x="2951" y="711"/>
                    </a:lnTo>
                    <a:lnTo>
                      <a:pt x="2951" y="649"/>
                    </a:lnTo>
                    <a:lnTo>
                      <a:pt x="2909" y="565"/>
                    </a:lnTo>
                    <a:lnTo>
                      <a:pt x="2825" y="565"/>
                    </a:lnTo>
                    <a:lnTo>
                      <a:pt x="2783" y="523"/>
                    </a:lnTo>
                    <a:lnTo>
                      <a:pt x="2700" y="565"/>
                    </a:lnTo>
                    <a:lnTo>
                      <a:pt x="2490" y="565"/>
                    </a:lnTo>
                    <a:lnTo>
                      <a:pt x="2428" y="502"/>
                    </a:lnTo>
                    <a:lnTo>
                      <a:pt x="2532" y="335"/>
                    </a:lnTo>
                    <a:lnTo>
                      <a:pt x="2616" y="293"/>
                    </a:lnTo>
                    <a:lnTo>
                      <a:pt x="2574" y="126"/>
                    </a:lnTo>
                    <a:lnTo>
                      <a:pt x="2469" y="21"/>
                    </a:lnTo>
                    <a:lnTo>
                      <a:pt x="2281" y="21"/>
                    </a:lnTo>
                    <a:lnTo>
                      <a:pt x="217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0" name="Google Shape;900;p25"/>
              <p:cNvSpPr/>
              <p:nvPr/>
            </p:nvSpPr>
            <p:spPr>
              <a:xfrm>
                <a:off x="2638000" y="1637900"/>
                <a:ext cx="69075" cy="67500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2700" extrusionOk="0">
                    <a:moveTo>
                      <a:pt x="1884" y="1"/>
                    </a:moveTo>
                    <a:lnTo>
                      <a:pt x="1758" y="84"/>
                    </a:lnTo>
                    <a:lnTo>
                      <a:pt x="1654" y="84"/>
                    </a:lnTo>
                    <a:lnTo>
                      <a:pt x="1612" y="126"/>
                    </a:lnTo>
                    <a:lnTo>
                      <a:pt x="1507" y="126"/>
                    </a:lnTo>
                    <a:lnTo>
                      <a:pt x="1423" y="189"/>
                    </a:lnTo>
                    <a:lnTo>
                      <a:pt x="1423" y="335"/>
                    </a:lnTo>
                    <a:lnTo>
                      <a:pt x="1403" y="398"/>
                    </a:lnTo>
                    <a:lnTo>
                      <a:pt x="1423" y="545"/>
                    </a:lnTo>
                    <a:lnTo>
                      <a:pt x="1528" y="649"/>
                    </a:lnTo>
                    <a:lnTo>
                      <a:pt x="1549" y="733"/>
                    </a:lnTo>
                    <a:lnTo>
                      <a:pt x="1549" y="733"/>
                    </a:lnTo>
                    <a:lnTo>
                      <a:pt x="1444" y="691"/>
                    </a:lnTo>
                    <a:lnTo>
                      <a:pt x="1361" y="691"/>
                    </a:lnTo>
                    <a:lnTo>
                      <a:pt x="1340" y="733"/>
                    </a:lnTo>
                    <a:lnTo>
                      <a:pt x="1528" y="858"/>
                    </a:lnTo>
                    <a:lnTo>
                      <a:pt x="1528" y="963"/>
                    </a:lnTo>
                    <a:lnTo>
                      <a:pt x="1423" y="1005"/>
                    </a:lnTo>
                    <a:lnTo>
                      <a:pt x="1403" y="1151"/>
                    </a:lnTo>
                    <a:lnTo>
                      <a:pt x="1444" y="1235"/>
                    </a:lnTo>
                    <a:lnTo>
                      <a:pt x="1340" y="1319"/>
                    </a:lnTo>
                    <a:lnTo>
                      <a:pt x="1235" y="1256"/>
                    </a:lnTo>
                    <a:lnTo>
                      <a:pt x="1235" y="1214"/>
                    </a:lnTo>
                    <a:lnTo>
                      <a:pt x="1256" y="1110"/>
                    </a:lnTo>
                    <a:lnTo>
                      <a:pt x="1235" y="796"/>
                    </a:lnTo>
                    <a:lnTo>
                      <a:pt x="1151" y="712"/>
                    </a:lnTo>
                    <a:lnTo>
                      <a:pt x="1131" y="628"/>
                    </a:lnTo>
                    <a:lnTo>
                      <a:pt x="1151" y="586"/>
                    </a:lnTo>
                    <a:lnTo>
                      <a:pt x="1151" y="482"/>
                    </a:lnTo>
                    <a:lnTo>
                      <a:pt x="1110" y="419"/>
                    </a:lnTo>
                    <a:lnTo>
                      <a:pt x="1089" y="314"/>
                    </a:lnTo>
                    <a:lnTo>
                      <a:pt x="1026" y="273"/>
                    </a:lnTo>
                    <a:lnTo>
                      <a:pt x="900" y="314"/>
                    </a:lnTo>
                    <a:lnTo>
                      <a:pt x="879" y="377"/>
                    </a:lnTo>
                    <a:lnTo>
                      <a:pt x="775" y="461"/>
                    </a:lnTo>
                    <a:lnTo>
                      <a:pt x="733" y="524"/>
                    </a:lnTo>
                    <a:lnTo>
                      <a:pt x="796" y="566"/>
                    </a:lnTo>
                    <a:lnTo>
                      <a:pt x="838" y="566"/>
                    </a:lnTo>
                    <a:lnTo>
                      <a:pt x="900" y="628"/>
                    </a:lnTo>
                    <a:lnTo>
                      <a:pt x="796" y="670"/>
                    </a:lnTo>
                    <a:lnTo>
                      <a:pt x="775" y="733"/>
                    </a:lnTo>
                    <a:lnTo>
                      <a:pt x="670" y="796"/>
                    </a:lnTo>
                    <a:lnTo>
                      <a:pt x="628" y="942"/>
                    </a:lnTo>
                    <a:lnTo>
                      <a:pt x="733" y="984"/>
                    </a:lnTo>
                    <a:lnTo>
                      <a:pt x="733" y="1026"/>
                    </a:lnTo>
                    <a:lnTo>
                      <a:pt x="607" y="1068"/>
                    </a:lnTo>
                    <a:lnTo>
                      <a:pt x="587" y="1172"/>
                    </a:lnTo>
                    <a:lnTo>
                      <a:pt x="628" y="1256"/>
                    </a:lnTo>
                    <a:lnTo>
                      <a:pt x="670" y="1361"/>
                    </a:lnTo>
                    <a:lnTo>
                      <a:pt x="607" y="1423"/>
                    </a:lnTo>
                    <a:lnTo>
                      <a:pt x="566" y="1382"/>
                    </a:lnTo>
                    <a:lnTo>
                      <a:pt x="566" y="1235"/>
                    </a:lnTo>
                    <a:lnTo>
                      <a:pt x="503" y="1214"/>
                    </a:lnTo>
                    <a:lnTo>
                      <a:pt x="503" y="1110"/>
                    </a:lnTo>
                    <a:lnTo>
                      <a:pt x="461" y="1130"/>
                    </a:lnTo>
                    <a:lnTo>
                      <a:pt x="294" y="1130"/>
                    </a:lnTo>
                    <a:lnTo>
                      <a:pt x="273" y="1214"/>
                    </a:lnTo>
                    <a:lnTo>
                      <a:pt x="335" y="1256"/>
                    </a:lnTo>
                    <a:lnTo>
                      <a:pt x="252" y="1298"/>
                    </a:lnTo>
                    <a:lnTo>
                      <a:pt x="168" y="1235"/>
                    </a:lnTo>
                    <a:lnTo>
                      <a:pt x="84" y="1298"/>
                    </a:lnTo>
                    <a:lnTo>
                      <a:pt x="1" y="1256"/>
                    </a:lnTo>
                    <a:lnTo>
                      <a:pt x="1" y="1402"/>
                    </a:lnTo>
                    <a:lnTo>
                      <a:pt x="63" y="1444"/>
                    </a:lnTo>
                    <a:lnTo>
                      <a:pt x="147" y="1444"/>
                    </a:lnTo>
                    <a:lnTo>
                      <a:pt x="189" y="1465"/>
                    </a:lnTo>
                    <a:lnTo>
                      <a:pt x="252" y="1444"/>
                    </a:lnTo>
                    <a:lnTo>
                      <a:pt x="356" y="1444"/>
                    </a:lnTo>
                    <a:lnTo>
                      <a:pt x="419" y="1465"/>
                    </a:lnTo>
                    <a:lnTo>
                      <a:pt x="503" y="1444"/>
                    </a:lnTo>
                    <a:lnTo>
                      <a:pt x="628" y="1507"/>
                    </a:lnTo>
                    <a:lnTo>
                      <a:pt x="796" y="1465"/>
                    </a:lnTo>
                    <a:lnTo>
                      <a:pt x="879" y="1528"/>
                    </a:lnTo>
                    <a:lnTo>
                      <a:pt x="984" y="1528"/>
                    </a:lnTo>
                    <a:lnTo>
                      <a:pt x="1444" y="1612"/>
                    </a:lnTo>
                    <a:lnTo>
                      <a:pt x="1507" y="1654"/>
                    </a:lnTo>
                    <a:lnTo>
                      <a:pt x="1423" y="1695"/>
                    </a:lnTo>
                    <a:lnTo>
                      <a:pt x="1298" y="1674"/>
                    </a:lnTo>
                    <a:lnTo>
                      <a:pt x="1151" y="1674"/>
                    </a:lnTo>
                    <a:lnTo>
                      <a:pt x="1047" y="1737"/>
                    </a:lnTo>
                    <a:lnTo>
                      <a:pt x="879" y="1758"/>
                    </a:lnTo>
                    <a:lnTo>
                      <a:pt x="921" y="1758"/>
                    </a:lnTo>
                    <a:lnTo>
                      <a:pt x="984" y="1800"/>
                    </a:lnTo>
                    <a:lnTo>
                      <a:pt x="921" y="1842"/>
                    </a:lnTo>
                    <a:lnTo>
                      <a:pt x="754" y="1779"/>
                    </a:lnTo>
                    <a:lnTo>
                      <a:pt x="670" y="1758"/>
                    </a:lnTo>
                    <a:lnTo>
                      <a:pt x="587" y="1800"/>
                    </a:lnTo>
                    <a:lnTo>
                      <a:pt x="607" y="1863"/>
                    </a:lnTo>
                    <a:lnTo>
                      <a:pt x="587" y="1905"/>
                    </a:lnTo>
                    <a:lnTo>
                      <a:pt x="524" y="1863"/>
                    </a:lnTo>
                    <a:lnTo>
                      <a:pt x="482" y="1863"/>
                    </a:lnTo>
                    <a:lnTo>
                      <a:pt x="503" y="1905"/>
                    </a:lnTo>
                    <a:lnTo>
                      <a:pt x="503" y="1967"/>
                    </a:lnTo>
                    <a:lnTo>
                      <a:pt x="566" y="2009"/>
                    </a:lnTo>
                    <a:lnTo>
                      <a:pt x="649" y="2051"/>
                    </a:lnTo>
                    <a:lnTo>
                      <a:pt x="607" y="2114"/>
                    </a:lnTo>
                    <a:lnTo>
                      <a:pt x="670" y="2198"/>
                    </a:lnTo>
                    <a:lnTo>
                      <a:pt x="607" y="2198"/>
                    </a:lnTo>
                    <a:lnTo>
                      <a:pt x="566" y="2114"/>
                    </a:lnTo>
                    <a:lnTo>
                      <a:pt x="503" y="2114"/>
                    </a:lnTo>
                    <a:lnTo>
                      <a:pt x="461" y="2218"/>
                    </a:lnTo>
                    <a:lnTo>
                      <a:pt x="461" y="2281"/>
                    </a:lnTo>
                    <a:lnTo>
                      <a:pt x="440" y="2323"/>
                    </a:lnTo>
                    <a:lnTo>
                      <a:pt x="440" y="2428"/>
                    </a:lnTo>
                    <a:lnTo>
                      <a:pt x="503" y="2491"/>
                    </a:lnTo>
                    <a:lnTo>
                      <a:pt x="607" y="2491"/>
                    </a:lnTo>
                    <a:lnTo>
                      <a:pt x="670" y="2532"/>
                    </a:lnTo>
                    <a:lnTo>
                      <a:pt x="712" y="2532"/>
                    </a:lnTo>
                    <a:lnTo>
                      <a:pt x="775" y="2470"/>
                    </a:lnTo>
                    <a:lnTo>
                      <a:pt x="900" y="2407"/>
                    </a:lnTo>
                    <a:lnTo>
                      <a:pt x="817" y="2511"/>
                    </a:lnTo>
                    <a:lnTo>
                      <a:pt x="859" y="2595"/>
                    </a:lnTo>
                    <a:lnTo>
                      <a:pt x="921" y="2595"/>
                    </a:lnTo>
                    <a:lnTo>
                      <a:pt x="1005" y="2511"/>
                    </a:lnTo>
                    <a:lnTo>
                      <a:pt x="1026" y="2574"/>
                    </a:lnTo>
                    <a:lnTo>
                      <a:pt x="1068" y="2679"/>
                    </a:lnTo>
                    <a:lnTo>
                      <a:pt x="1382" y="2700"/>
                    </a:lnTo>
                    <a:lnTo>
                      <a:pt x="1444" y="2595"/>
                    </a:lnTo>
                    <a:lnTo>
                      <a:pt x="1423" y="2511"/>
                    </a:lnTo>
                    <a:lnTo>
                      <a:pt x="1444" y="2407"/>
                    </a:lnTo>
                    <a:lnTo>
                      <a:pt x="1507" y="2365"/>
                    </a:lnTo>
                    <a:lnTo>
                      <a:pt x="1528" y="2407"/>
                    </a:lnTo>
                    <a:lnTo>
                      <a:pt x="1528" y="2511"/>
                    </a:lnTo>
                    <a:lnTo>
                      <a:pt x="1570" y="2616"/>
                    </a:lnTo>
                    <a:lnTo>
                      <a:pt x="1612" y="2574"/>
                    </a:lnTo>
                    <a:lnTo>
                      <a:pt x="1612" y="2470"/>
                    </a:lnTo>
                    <a:lnTo>
                      <a:pt x="1612" y="2407"/>
                    </a:lnTo>
                    <a:lnTo>
                      <a:pt x="1654" y="2323"/>
                    </a:lnTo>
                    <a:lnTo>
                      <a:pt x="1675" y="2281"/>
                    </a:lnTo>
                    <a:lnTo>
                      <a:pt x="1570" y="2302"/>
                    </a:lnTo>
                    <a:lnTo>
                      <a:pt x="1486" y="2344"/>
                    </a:lnTo>
                    <a:lnTo>
                      <a:pt x="1528" y="2239"/>
                    </a:lnTo>
                    <a:lnTo>
                      <a:pt x="1633" y="2198"/>
                    </a:lnTo>
                    <a:lnTo>
                      <a:pt x="1695" y="2135"/>
                    </a:lnTo>
                    <a:lnTo>
                      <a:pt x="1758" y="2072"/>
                    </a:lnTo>
                    <a:lnTo>
                      <a:pt x="1758" y="1988"/>
                    </a:lnTo>
                    <a:lnTo>
                      <a:pt x="1821" y="1967"/>
                    </a:lnTo>
                    <a:lnTo>
                      <a:pt x="1905" y="1988"/>
                    </a:lnTo>
                    <a:lnTo>
                      <a:pt x="1905" y="2072"/>
                    </a:lnTo>
                    <a:lnTo>
                      <a:pt x="1905" y="2156"/>
                    </a:lnTo>
                    <a:lnTo>
                      <a:pt x="1947" y="2093"/>
                    </a:lnTo>
                    <a:lnTo>
                      <a:pt x="2072" y="1926"/>
                    </a:lnTo>
                    <a:lnTo>
                      <a:pt x="2072" y="1863"/>
                    </a:lnTo>
                    <a:lnTo>
                      <a:pt x="1947" y="1779"/>
                    </a:lnTo>
                    <a:lnTo>
                      <a:pt x="1947" y="1737"/>
                    </a:lnTo>
                    <a:lnTo>
                      <a:pt x="1988" y="1674"/>
                    </a:lnTo>
                    <a:lnTo>
                      <a:pt x="2051" y="1716"/>
                    </a:lnTo>
                    <a:lnTo>
                      <a:pt x="2135" y="1716"/>
                    </a:lnTo>
                    <a:lnTo>
                      <a:pt x="2156" y="1612"/>
                    </a:lnTo>
                    <a:lnTo>
                      <a:pt x="2156" y="1549"/>
                    </a:lnTo>
                    <a:lnTo>
                      <a:pt x="2260" y="1423"/>
                    </a:lnTo>
                    <a:lnTo>
                      <a:pt x="2281" y="1340"/>
                    </a:lnTo>
                    <a:lnTo>
                      <a:pt x="2407" y="1214"/>
                    </a:lnTo>
                    <a:lnTo>
                      <a:pt x="2511" y="1151"/>
                    </a:lnTo>
                    <a:lnTo>
                      <a:pt x="2553" y="1089"/>
                    </a:lnTo>
                    <a:lnTo>
                      <a:pt x="2511" y="942"/>
                    </a:lnTo>
                    <a:lnTo>
                      <a:pt x="2616" y="775"/>
                    </a:lnTo>
                    <a:lnTo>
                      <a:pt x="2742" y="691"/>
                    </a:lnTo>
                    <a:lnTo>
                      <a:pt x="2763" y="586"/>
                    </a:lnTo>
                    <a:lnTo>
                      <a:pt x="2700" y="482"/>
                    </a:lnTo>
                    <a:lnTo>
                      <a:pt x="2595" y="461"/>
                    </a:lnTo>
                    <a:lnTo>
                      <a:pt x="2553" y="356"/>
                    </a:lnTo>
                    <a:lnTo>
                      <a:pt x="2595" y="356"/>
                    </a:lnTo>
                    <a:lnTo>
                      <a:pt x="2616" y="294"/>
                    </a:lnTo>
                    <a:lnTo>
                      <a:pt x="2595" y="252"/>
                    </a:lnTo>
                    <a:lnTo>
                      <a:pt x="2616" y="168"/>
                    </a:lnTo>
                    <a:lnTo>
                      <a:pt x="2595" y="84"/>
                    </a:lnTo>
                    <a:lnTo>
                      <a:pt x="2511" y="84"/>
                    </a:lnTo>
                    <a:lnTo>
                      <a:pt x="2553" y="147"/>
                    </a:lnTo>
                    <a:lnTo>
                      <a:pt x="2553" y="252"/>
                    </a:lnTo>
                    <a:lnTo>
                      <a:pt x="2470" y="273"/>
                    </a:lnTo>
                    <a:lnTo>
                      <a:pt x="2386" y="189"/>
                    </a:lnTo>
                    <a:lnTo>
                      <a:pt x="2302" y="273"/>
                    </a:lnTo>
                    <a:lnTo>
                      <a:pt x="2302" y="461"/>
                    </a:lnTo>
                    <a:lnTo>
                      <a:pt x="2260" y="503"/>
                    </a:lnTo>
                    <a:lnTo>
                      <a:pt x="2198" y="503"/>
                    </a:lnTo>
                    <a:lnTo>
                      <a:pt x="2156" y="566"/>
                    </a:lnTo>
                    <a:lnTo>
                      <a:pt x="2093" y="566"/>
                    </a:lnTo>
                    <a:lnTo>
                      <a:pt x="2093" y="482"/>
                    </a:lnTo>
                    <a:lnTo>
                      <a:pt x="2177" y="398"/>
                    </a:lnTo>
                    <a:lnTo>
                      <a:pt x="2219" y="168"/>
                    </a:lnTo>
                    <a:lnTo>
                      <a:pt x="2156" y="105"/>
                    </a:lnTo>
                    <a:lnTo>
                      <a:pt x="2072" y="126"/>
                    </a:lnTo>
                    <a:lnTo>
                      <a:pt x="1988" y="84"/>
                    </a:lnTo>
                    <a:lnTo>
                      <a:pt x="196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1" name="Google Shape;901;p25"/>
              <p:cNvSpPr/>
              <p:nvPr/>
            </p:nvSpPr>
            <p:spPr>
              <a:xfrm>
                <a:off x="2686125" y="1510800"/>
                <a:ext cx="62275" cy="87900"/>
              </a:xfrm>
              <a:custGeom>
                <a:avLst/>
                <a:gdLst/>
                <a:ahLst/>
                <a:cxnLst/>
                <a:rect l="l" t="t" r="r" b="b"/>
                <a:pathLst>
                  <a:path w="2491" h="3516" extrusionOk="0">
                    <a:moveTo>
                      <a:pt x="1026" y="0"/>
                    </a:moveTo>
                    <a:lnTo>
                      <a:pt x="921" y="63"/>
                    </a:lnTo>
                    <a:lnTo>
                      <a:pt x="879" y="147"/>
                    </a:lnTo>
                    <a:lnTo>
                      <a:pt x="754" y="230"/>
                    </a:lnTo>
                    <a:lnTo>
                      <a:pt x="733" y="335"/>
                    </a:lnTo>
                    <a:lnTo>
                      <a:pt x="607" y="481"/>
                    </a:lnTo>
                    <a:lnTo>
                      <a:pt x="607" y="586"/>
                    </a:lnTo>
                    <a:lnTo>
                      <a:pt x="712" y="649"/>
                    </a:lnTo>
                    <a:lnTo>
                      <a:pt x="754" y="586"/>
                    </a:lnTo>
                    <a:lnTo>
                      <a:pt x="879" y="565"/>
                    </a:lnTo>
                    <a:lnTo>
                      <a:pt x="921" y="628"/>
                    </a:lnTo>
                    <a:lnTo>
                      <a:pt x="775" y="753"/>
                    </a:lnTo>
                    <a:lnTo>
                      <a:pt x="649" y="837"/>
                    </a:lnTo>
                    <a:lnTo>
                      <a:pt x="545" y="984"/>
                    </a:lnTo>
                    <a:lnTo>
                      <a:pt x="545" y="1046"/>
                    </a:lnTo>
                    <a:lnTo>
                      <a:pt x="712" y="963"/>
                    </a:lnTo>
                    <a:lnTo>
                      <a:pt x="858" y="837"/>
                    </a:lnTo>
                    <a:lnTo>
                      <a:pt x="942" y="837"/>
                    </a:lnTo>
                    <a:lnTo>
                      <a:pt x="1026" y="774"/>
                    </a:lnTo>
                    <a:lnTo>
                      <a:pt x="1068" y="858"/>
                    </a:lnTo>
                    <a:lnTo>
                      <a:pt x="1047" y="984"/>
                    </a:lnTo>
                    <a:lnTo>
                      <a:pt x="963" y="984"/>
                    </a:lnTo>
                    <a:lnTo>
                      <a:pt x="838" y="1109"/>
                    </a:lnTo>
                    <a:lnTo>
                      <a:pt x="775" y="1193"/>
                    </a:lnTo>
                    <a:lnTo>
                      <a:pt x="838" y="1276"/>
                    </a:lnTo>
                    <a:lnTo>
                      <a:pt x="984" y="1256"/>
                    </a:lnTo>
                    <a:lnTo>
                      <a:pt x="1089" y="1297"/>
                    </a:lnTo>
                    <a:lnTo>
                      <a:pt x="963" y="1381"/>
                    </a:lnTo>
                    <a:lnTo>
                      <a:pt x="817" y="1465"/>
                    </a:lnTo>
                    <a:lnTo>
                      <a:pt x="712" y="1402"/>
                    </a:lnTo>
                    <a:lnTo>
                      <a:pt x="712" y="1486"/>
                    </a:lnTo>
                    <a:lnTo>
                      <a:pt x="838" y="1528"/>
                    </a:lnTo>
                    <a:lnTo>
                      <a:pt x="838" y="1590"/>
                    </a:lnTo>
                    <a:lnTo>
                      <a:pt x="649" y="1779"/>
                    </a:lnTo>
                    <a:lnTo>
                      <a:pt x="607" y="1779"/>
                    </a:lnTo>
                    <a:lnTo>
                      <a:pt x="545" y="1611"/>
                    </a:lnTo>
                    <a:lnTo>
                      <a:pt x="440" y="1569"/>
                    </a:lnTo>
                    <a:lnTo>
                      <a:pt x="335" y="1423"/>
                    </a:lnTo>
                    <a:lnTo>
                      <a:pt x="126" y="1528"/>
                    </a:lnTo>
                    <a:lnTo>
                      <a:pt x="126" y="1590"/>
                    </a:lnTo>
                    <a:lnTo>
                      <a:pt x="1" y="1800"/>
                    </a:lnTo>
                    <a:lnTo>
                      <a:pt x="105" y="1925"/>
                    </a:lnTo>
                    <a:lnTo>
                      <a:pt x="105" y="2051"/>
                    </a:lnTo>
                    <a:lnTo>
                      <a:pt x="189" y="2093"/>
                    </a:lnTo>
                    <a:lnTo>
                      <a:pt x="294" y="2009"/>
                    </a:lnTo>
                    <a:lnTo>
                      <a:pt x="356" y="2009"/>
                    </a:lnTo>
                    <a:lnTo>
                      <a:pt x="545" y="2051"/>
                    </a:lnTo>
                    <a:lnTo>
                      <a:pt x="733" y="2051"/>
                    </a:lnTo>
                    <a:lnTo>
                      <a:pt x="754" y="2113"/>
                    </a:lnTo>
                    <a:lnTo>
                      <a:pt x="942" y="2051"/>
                    </a:lnTo>
                    <a:lnTo>
                      <a:pt x="942" y="2134"/>
                    </a:lnTo>
                    <a:lnTo>
                      <a:pt x="838" y="2155"/>
                    </a:lnTo>
                    <a:lnTo>
                      <a:pt x="775" y="2239"/>
                    </a:lnTo>
                    <a:lnTo>
                      <a:pt x="817" y="2344"/>
                    </a:lnTo>
                    <a:lnTo>
                      <a:pt x="963" y="2323"/>
                    </a:lnTo>
                    <a:lnTo>
                      <a:pt x="1089" y="2427"/>
                    </a:lnTo>
                    <a:lnTo>
                      <a:pt x="1172" y="2616"/>
                    </a:lnTo>
                    <a:lnTo>
                      <a:pt x="1256" y="2616"/>
                    </a:lnTo>
                    <a:lnTo>
                      <a:pt x="1298" y="2657"/>
                    </a:lnTo>
                    <a:lnTo>
                      <a:pt x="1256" y="2741"/>
                    </a:lnTo>
                    <a:lnTo>
                      <a:pt x="1256" y="2867"/>
                    </a:lnTo>
                    <a:lnTo>
                      <a:pt x="1068" y="3201"/>
                    </a:lnTo>
                    <a:lnTo>
                      <a:pt x="1130" y="3390"/>
                    </a:lnTo>
                    <a:lnTo>
                      <a:pt x="1172" y="3494"/>
                    </a:lnTo>
                    <a:lnTo>
                      <a:pt x="1256" y="3494"/>
                    </a:lnTo>
                    <a:lnTo>
                      <a:pt x="1361" y="3473"/>
                    </a:lnTo>
                    <a:lnTo>
                      <a:pt x="1403" y="3515"/>
                    </a:lnTo>
                    <a:lnTo>
                      <a:pt x="1486" y="3515"/>
                    </a:lnTo>
                    <a:lnTo>
                      <a:pt x="1654" y="3411"/>
                    </a:lnTo>
                    <a:lnTo>
                      <a:pt x="1654" y="3348"/>
                    </a:lnTo>
                    <a:lnTo>
                      <a:pt x="1758" y="3285"/>
                    </a:lnTo>
                    <a:lnTo>
                      <a:pt x="1821" y="3160"/>
                    </a:lnTo>
                    <a:lnTo>
                      <a:pt x="1863" y="3034"/>
                    </a:lnTo>
                    <a:lnTo>
                      <a:pt x="1884" y="2846"/>
                    </a:lnTo>
                    <a:lnTo>
                      <a:pt x="1988" y="2678"/>
                    </a:lnTo>
                    <a:lnTo>
                      <a:pt x="1905" y="2657"/>
                    </a:lnTo>
                    <a:lnTo>
                      <a:pt x="1905" y="2574"/>
                    </a:lnTo>
                    <a:lnTo>
                      <a:pt x="1988" y="2532"/>
                    </a:lnTo>
                    <a:lnTo>
                      <a:pt x="2072" y="2365"/>
                    </a:lnTo>
                    <a:lnTo>
                      <a:pt x="2135" y="2365"/>
                    </a:lnTo>
                    <a:lnTo>
                      <a:pt x="2219" y="2260"/>
                    </a:lnTo>
                    <a:lnTo>
                      <a:pt x="2344" y="2197"/>
                    </a:lnTo>
                    <a:lnTo>
                      <a:pt x="2386" y="2030"/>
                    </a:lnTo>
                    <a:lnTo>
                      <a:pt x="2386" y="1925"/>
                    </a:lnTo>
                    <a:lnTo>
                      <a:pt x="2491" y="1841"/>
                    </a:lnTo>
                    <a:lnTo>
                      <a:pt x="2491" y="1800"/>
                    </a:lnTo>
                    <a:lnTo>
                      <a:pt x="2428" y="1695"/>
                    </a:lnTo>
                    <a:lnTo>
                      <a:pt x="2407" y="1569"/>
                    </a:lnTo>
                    <a:lnTo>
                      <a:pt x="2344" y="1569"/>
                    </a:lnTo>
                    <a:lnTo>
                      <a:pt x="2239" y="1507"/>
                    </a:lnTo>
                    <a:lnTo>
                      <a:pt x="2114" y="1507"/>
                    </a:lnTo>
                    <a:lnTo>
                      <a:pt x="2093" y="1465"/>
                    </a:lnTo>
                    <a:lnTo>
                      <a:pt x="2135" y="1360"/>
                    </a:lnTo>
                    <a:lnTo>
                      <a:pt x="2302" y="1276"/>
                    </a:lnTo>
                    <a:lnTo>
                      <a:pt x="2302" y="1193"/>
                    </a:lnTo>
                    <a:lnTo>
                      <a:pt x="2239" y="1109"/>
                    </a:lnTo>
                    <a:lnTo>
                      <a:pt x="2239" y="984"/>
                    </a:lnTo>
                    <a:lnTo>
                      <a:pt x="2281" y="879"/>
                    </a:lnTo>
                    <a:lnTo>
                      <a:pt x="2177" y="774"/>
                    </a:lnTo>
                    <a:lnTo>
                      <a:pt x="2093" y="774"/>
                    </a:lnTo>
                    <a:lnTo>
                      <a:pt x="1967" y="858"/>
                    </a:lnTo>
                    <a:lnTo>
                      <a:pt x="1779" y="900"/>
                    </a:lnTo>
                    <a:lnTo>
                      <a:pt x="1758" y="984"/>
                    </a:lnTo>
                    <a:lnTo>
                      <a:pt x="1675" y="1088"/>
                    </a:lnTo>
                    <a:lnTo>
                      <a:pt x="1591" y="1067"/>
                    </a:lnTo>
                    <a:lnTo>
                      <a:pt x="1570" y="963"/>
                    </a:lnTo>
                    <a:lnTo>
                      <a:pt x="1695" y="900"/>
                    </a:lnTo>
                    <a:lnTo>
                      <a:pt x="1758" y="837"/>
                    </a:lnTo>
                    <a:lnTo>
                      <a:pt x="1758" y="670"/>
                    </a:lnTo>
                    <a:lnTo>
                      <a:pt x="1800" y="460"/>
                    </a:lnTo>
                    <a:lnTo>
                      <a:pt x="1758" y="356"/>
                    </a:lnTo>
                    <a:lnTo>
                      <a:pt x="1695" y="272"/>
                    </a:lnTo>
                    <a:lnTo>
                      <a:pt x="1654" y="168"/>
                    </a:lnTo>
                    <a:lnTo>
                      <a:pt x="1507" y="105"/>
                    </a:lnTo>
                    <a:lnTo>
                      <a:pt x="1403" y="147"/>
                    </a:lnTo>
                    <a:lnTo>
                      <a:pt x="1277" y="105"/>
                    </a:lnTo>
                    <a:lnTo>
                      <a:pt x="1130" y="230"/>
                    </a:lnTo>
                    <a:lnTo>
                      <a:pt x="1047" y="209"/>
                    </a:lnTo>
                    <a:lnTo>
                      <a:pt x="1047" y="21"/>
                    </a:lnTo>
                    <a:lnTo>
                      <a:pt x="102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2" name="Google Shape;902;p25"/>
              <p:cNvSpPr/>
              <p:nvPr/>
            </p:nvSpPr>
            <p:spPr>
              <a:xfrm>
                <a:off x="2799125" y="1455875"/>
                <a:ext cx="96775" cy="158525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6341" extrusionOk="0">
                    <a:moveTo>
                      <a:pt x="2385" y="0"/>
                    </a:moveTo>
                    <a:lnTo>
                      <a:pt x="2385" y="126"/>
                    </a:lnTo>
                    <a:lnTo>
                      <a:pt x="2302" y="272"/>
                    </a:lnTo>
                    <a:lnTo>
                      <a:pt x="2385" y="356"/>
                    </a:lnTo>
                    <a:lnTo>
                      <a:pt x="2490" y="356"/>
                    </a:lnTo>
                    <a:lnTo>
                      <a:pt x="2595" y="314"/>
                    </a:lnTo>
                    <a:lnTo>
                      <a:pt x="2741" y="377"/>
                    </a:lnTo>
                    <a:lnTo>
                      <a:pt x="2783" y="460"/>
                    </a:lnTo>
                    <a:lnTo>
                      <a:pt x="2888" y="481"/>
                    </a:lnTo>
                    <a:lnTo>
                      <a:pt x="2888" y="565"/>
                    </a:lnTo>
                    <a:lnTo>
                      <a:pt x="2699" y="733"/>
                    </a:lnTo>
                    <a:lnTo>
                      <a:pt x="2616" y="733"/>
                    </a:lnTo>
                    <a:lnTo>
                      <a:pt x="2490" y="649"/>
                    </a:lnTo>
                    <a:lnTo>
                      <a:pt x="2385" y="649"/>
                    </a:lnTo>
                    <a:lnTo>
                      <a:pt x="2281" y="628"/>
                    </a:lnTo>
                    <a:lnTo>
                      <a:pt x="2281" y="628"/>
                    </a:lnTo>
                    <a:lnTo>
                      <a:pt x="2323" y="733"/>
                    </a:lnTo>
                    <a:lnTo>
                      <a:pt x="2406" y="753"/>
                    </a:lnTo>
                    <a:lnTo>
                      <a:pt x="2323" y="837"/>
                    </a:lnTo>
                    <a:lnTo>
                      <a:pt x="2218" y="858"/>
                    </a:lnTo>
                    <a:lnTo>
                      <a:pt x="2072" y="691"/>
                    </a:lnTo>
                    <a:lnTo>
                      <a:pt x="1904" y="774"/>
                    </a:lnTo>
                    <a:lnTo>
                      <a:pt x="1862" y="942"/>
                    </a:lnTo>
                    <a:lnTo>
                      <a:pt x="1779" y="1005"/>
                    </a:lnTo>
                    <a:lnTo>
                      <a:pt x="1779" y="1088"/>
                    </a:lnTo>
                    <a:lnTo>
                      <a:pt x="1883" y="1109"/>
                    </a:lnTo>
                    <a:lnTo>
                      <a:pt x="1904" y="1256"/>
                    </a:lnTo>
                    <a:lnTo>
                      <a:pt x="2051" y="1318"/>
                    </a:lnTo>
                    <a:lnTo>
                      <a:pt x="2051" y="1381"/>
                    </a:lnTo>
                    <a:lnTo>
                      <a:pt x="1946" y="1381"/>
                    </a:lnTo>
                    <a:lnTo>
                      <a:pt x="1946" y="1465"/>
                    </a:lnTo>
                    <a:lnTo>
                      <a:pt x="1988" y="1528"/>
                    </a:lnTo>
                    <a:lnTo>
                      <a:pt x="1988" y="1611"/>
                    </a:lnTo>
                    <a:lnTo>
                      <a:pt x="1904" y="1590"/>
                    </a:lnTo>
                    <a:lnTo>
                      <a:pt x="1841" y="1528"/>
                    </a:lnTo>
                    <a:lnTo>
                      <a:pt x="1695" y="1507"/>
                    </a:lnTo>
                    <a:lnTo>
                      <a:pt x="1590" y="1423"/>
                    </a:lnTo>
                    <a:lnTo>
                      <a:pt x="1528" y="1402"/>
                    </a:lnTo>
                    <a:lnTo>
                      <a:pt x="1423" y="1486"/>
                    </a:lnTo>
                    <a:lnTo>
                      <a:pt x="1381" y="1569"/>
                    </a:lnTo>
                    <a:lnTo>
                      <a:pt x="1465" y="1674"/>
                    </a:lnTo>
                    <a:lnTo>
                      <a:pt x="1423" y="1779"/>
                    </a:lnTo>
                    <a:lnTo>
                      <a:pt x="1360" y="1737"/>
                    </a:lnTo>
                    <a:lnTo>
                      <a:pt x="1360" y="1674"/>
                    </a:lnTo>
                    <a:lnTo>
                      <a:pt x="1276" y="1611"/>
                    </a:lnTo>
                    <a:lnTo>
                      <a:pt x="1151" y="1569"/>
                    </a:lnTo>
                    <a:lnTo>
                      <a:pt x="1109" y="1569"/>
                    </a:lnTo>
                    <a:lnTo>
                      <a:pt x="1025" y="1486"/>
                    </a:lnTo>
                    <a:lnTo>
                      <a:pt x="942" y="1465"/>
                    </a:lnTo>
                    <a:lnTo>
                      <a:pt x="921" y="1528"/>
                    </a:lnTo>
                    <a:lnTo>
                      <a:pt x="963" y="1674"/>
                    </a:lnTo>
                    <a:lnTo>
                      <a:pt x="963" y="1800"/>
                    </a:lnTo>
                    <a:lnTo>
                      <a:pt x="1004" y="1946"/>
                    </a:lnTo>
                    <a:lnTo>
                      <a:pt x="1109" y="2009"/>
                    </a:lnTo>
                    <a:lnTo>
                      <a:pt x="1235" y="2030"/>
                    </a:lnTo>
                    <a:lnTo>
                      <a:pt x="1276" y="2093"/>
                    </a:lnTo>
                    <a:lnTo>
                      <a:pt x="1256" y="2113"/>
                    </a:lnTo>
                    <a:lnTo>
                      <a:pt x="1130" y="2113"/>
                    </a:lnTo>
                    <a:lnTo>
                      <a:pt x="1256" y="2197"/>
                    </a:lnTo>
                    <a:lnTo>
                      <a:pt x="1318" y="2260"/>
                    </a:lnTo>
                    <a:lnTo>
                      <a:pt x="1423" y="2344"/>
                    </a:lnTo>
                    <a:lnTo>
                      <a:pt x="1548" y="2344"/>
                    </a:lnTo>
                    <a:lnTo>
                      <a:pt x="1632" y="2260"/>
                    </a:lnTo>
                    <a:lnTo>
                      <a:pt x="1674" y="2260"/>
                    </a:lnTo>
                    <a:lnTo>
                      <a:pt x="1674" y="2344"/>
                    </a:lnTo>
                    <a:lnTo>
                      <a:pt x="1590" y="2427"/>
                    </a:lnTo>
                    <a:lnTo>
                      <a:pt x="1548" y="2616"/>
                    </a:lnTo>
                    <a:lnTo>
                      <a:pt x="1486" y="2616"/>
                    </a:lnTo>
                    <a:lnTo>
                      <a:pt x="1339" y="2469"/>
                    </a:lnTo>
                    <a:lnTo>
                      <a:pt x="1025" y="2427"/>
                    </a:lnTo>
                    <a:lnTo>
                      <a:pt x="921" y="2260"/>
                    </a:lnTo>
                    <a:lnTo>
                      <a:pt x="837" y="2239"/>
                    </a:lnTo>
                    <a:lnTo>
                      <a:pt x="795" y="2155"/>
                    </a:lnTo>
                    <a:lnTo>
                      <a:pt x="753" y="2155"/>
                    </a:lnTo>
                    <a:lnTo>
                      <a:pt x="712" y="2302"/>
                    </a:lnTo>
                    <a:lnTo>
                      <a:pt x="712" y="2344"/>
                    </a:lnTo>
                    <a:lnTo>
                      <a:pt x="649" y="2406"/>
                    </a:lnTo>
                    <a:lnTo>
                      <a:pt x="712" y="2574"/>
                    </a:lnTo>
                    <a:lnTo>
                      <a:pt x="628" y="2637"/>
                    </a:lnTo>
                    <a:lnTo>
                      <a:pt x="544" y="2616"/>
                    </a:lnTo>
                    <a:lnTo>
                      <a:pt x="544" y="2762"/>
                    </a:lnTo>
                    <a:lnTo>
                      <a:pt x="502" y="2783"/>
                    </a:lnTo>
                    <a:lnTo>
                      <a:pt x="502" y="3034"/>
                    </a:lnTo>
                    <a:lnTo>
                      <a:pt x="586" y="3097"/>
                    </a:lnTo>
                    <a:lnTo>
                      <a:pt x="732" y="3097"/>
                    </a:lnTo>
                    <a:lnTo>
                      <a:pt x="837" y="3160"/>
                    </a:lnTo>
                    <a:lnTo>
                      <a:pt x="942" y="3139"/>
                    </a:lnTo>
                    <a:lnTo>
                      <a:pt x="942" y="3181"/>
                    </a:lnTo>
                    <a:lnTo>
                      <a:pt x="858" y="3243"/>
                    </a:lnTo>
                    <a:lnTo>
                      <a:pt x="753" y="3181"/>
                    </a:lnTo>
                    <a:lnTo>
                      <a:pt x="586" y="3181"/>
                    </a:lnTo>
                    <a:lnTo>
                      <a:pt x="523" y="3160"/>
                    </a:lnTo>
                    <a:lnTo>
                      <a:pt x="419" y="3181"/>
                    </a:lnTo>
                    <a:lnTo>
                      <a:pt x="272" y="3369"/>
                    </a:lnTo>
                    <a:lnTo>
                      <a:pt x="230" y="3473"/>
                    </a:lnTo>
                    <a:lnTo>
                      <a:pt x="314" y="3557"/>
                    </a:lnTo>
                    <a:lnTo>
                      <a:pt x="293" y="3599"/>
                    </a:lnTo>
                    <a:lnTo>
                      <a:pt x="209" y="3620"/>
                    </a:lnTo>
                    <a:lnTo>
                      <a:pt x="209" y="3725"/>
                    </a:lnTo>
                    <a:lnTo>
                      <a:pt x="293" y="3787"/>
                    </a:lnTo>
                    <a:lnTo>
                      <a:pt x="335" y="3725"/>
                    </a:lnTo>
                    <a:lnTo>
                      <a:pt x="502" y="3725"/>
                    </a:lnTo>
                    <a:lnTo>
                      <a:pt x="586" y="3662"/>
                    </a:lnTo>
                    <a:lnTo>
                      <a:pt x="628" y="3704"/>
                    </a:lnTo>
                    <a:lnTo>
                      <a:pt x="628" y="3787"/>
                    </a:lnTo>
                    <a:lnTo>
                      <a:pt x="523" y="3808"/>
                    </a:lnTo>
                    <a:lnTo>
                      <a:pt x="440" y="3913"/>
                    </a:lnTo>
                    <a:lnTo>
                      <a:pt x="502" y="3976"/>
                    </a:lnTo>
                    <a:lnTo>
                      <a:pt x="586" y="3976"/>
                    </a:lnTo>
                    <a:lnTo>
                      <a:pt x="691" y="3892"/>
                    </a:lnTo>
                    <a:lnTo>
                      <a:pt x="753" y="3892"/>
                    </a:lnTo>
                    <a:lnTo>
                      <a:pt x="858" y="3808"/>
                    </a:lnTo>
                    <a:lnTo>
                      <a:pt x="858" y="3871"/>
                    </a:lnTo>
                    <a:lnTo>
                      <a:pt x="816" y="3934"/>
                    </a:lnTo>
                    <a:lnTo>
                      <a:pt x="858" y="3976"/>
                    </a:lnTo>
                    <a:lnTo>
                      <a:pt x="1046" y="3976"/>
                    </a:lnTo>
                    <a:lnTo>
                      <a:pt x="1067" y="4018"/>
                    </a:lnTo>
                    <a:lnTo>
                      <a:pt x="963" y="4038"/>
                    </a:lnTo>
                    <a:lnTo>
                      <a:pt x="963" y="4122"/>
                    </a:lnTo>
                    <a:lnTo>
                      <a:pt x="1067" y="4143"/>
                    </a:lnTo>
                    <a:lnTo>
                      <a:pt x="1172" y="4122"/>
                    </a:lnTo>
                    <a:lnTo>
                      <a:pt x="1318" y="4206"/>
                    </a:lnTo>
                    <a:lnTo>
                      <a:pt x="1590" y="4290"/>
                    </a:lnTo>
                    <a:lnTo>
                      <a:pt x="1632" y="4331"/>
                    </a:lnTo>
                    <a:lnTo>
                      <a:pt x="1381" y="4310"/>
                    </a:lnTo>
                    <a:lnTo>
                      <a:pt x="1276" y="4331"/>
                    </a:lnTo>
                    <a:lnTo>
                      <a:pt x="1130" y="4227"/>
                    </a:lnTo>
                    <a:lnTo>
                      <a:pt x="963" y="4290"/>
                    </a:lnTo>
                    <a:lnTo>
                      <a:pt x="963" y="4352"/>
                    </a:lnTo>
                    <a:lnTo>
                      <a:pt x="1130" y="4415"/>
                    </a:lnTo>
                    <a:lnTo>
                      <a:pt x="1339" y="4436"/>
                    </a:lnTo>
                    <a:lnTo>
                      <a:pt x="1569" y="4436"/>
                    </a:lnTo>
                    <a:lnTo>
                      <a:pt x="1653" y="4499"/>
                    </a:lnTo>
                    <a:lnTo>
                      <a:pt x="1423" y="4541"/>
                    </a:lnTo>
                    <a:lnTo>
                      <a:pt x="1339" y="4520"/>
                    </a:lnTo>
                    <a:lnTo>
                      <a:pt x="1109" y="4499"/>
                    </a:lnTo>
                    <a:lnTo>
                      <a:pt x="942" y="4457"/>
                    </a:lnTo>
                    <a:lnTo>
                      <a:pt x="900" y="4394"/>
                    </a:lnTo>
                    <a:lnTo>
                      <a:pt x="753" y="4352"/>
                    </a:lnTo>
                    <a:lnTo>
                      <a:pt x="607" y="4206"/>
                    </a:lnTo>
                    <a:lnTo>
                      <a:pt x="544" y="4248"/>
                    </a:lnTo>
                    <a:lnTo>
                      <a:pt x="481" y="4331"/>
                    </a:lnTo>
                    <a:lnTo>
                      <a:pt x="293" y="4352"/>
                    </a:lnTo>
                    <a:lnTo>
                      <a:pt x="209" y="4415"/>
                    </a:lnTo>
                    <a:lnTo>
                      <a:pt x="188" y="4624"/>
                    </a:lnTo>
                    <a:lnTo>
                      <a:pt x="314" y="4729"/>
                    </a:lnTo>
                    <a:lnTo>
                      <a:pt x="314" y="4854"/>
                    </a:lnTo>
                    <a:lnTo>
                      <a:pt x="272" y="4917"/>
                    </a:lnTo>
                    <a:lnTo>
                      <a:pt x="188" y="4729"/>
                    </a:lnTo>
                    <a:lnTo>
                      <a:pt x="126" y="4729"/>
                    </a:lnTo>
                    <a:lnTo>
                      <a:pt x="63" y="4980"/>
                    </a:lnTo>
                    <a:lnTo>
                      <a:pt x="84" y="5126"/>
                    </a:lnTo>
                    <a:lnTo>
                      <a:pt x="168" y="5147"/>
                    </a:lnTo>
                    <a:lnTo>
                      <a:pt x="188" y="5126"/>
                    </a:lnTo>
                    <a:lnTo>
                      <a:pt x="272" y="5126"/>
                    </a:lnTo>
                    <a:lnTo>
                      <a:pt x="335" y="5252"/>
                    </a:lnTo>
                    <a:lnTo>
                      <a:pt x="419" y="5273"/>
                    </a:lnTo>
                    <a:lnTo>
                      <a:pt x="335" y="5294"/>
                    </a:lnTo>
                    <a:lnTo>
                      <a:pt x="272" y="5336"/>
                    </a:lnTo>
                    <a:lnTo>
                      <a:pt x="188" y="5231"/>
                    </a:lnTo>
                    <a:lnTo>
                      <a:pt x="21" y="5252"/>
                    </a:lnTo>
                    <a:lnTo>
                      <a:pt x="0" y="5461"/>
                    </a:lnTo>
                    <a:lnTo>
                      <a:pt x="63" y="5503"/>
                    </a:lnTo>
                    <a:lnTo>
                      <a:pt x="126" y="5482"/>
                    </a:lnTo>
                    <a:lnTo>
                      <a:pt x="84" y="5566"/>
                    </a:lnTo>
                    <a:lnTo>
                      <a:pt x="84" y="5817"/>
                    </a:lnTo>
                    <a:lnTo>
                      <a:pt x="168" y="5754"/>
                    </a:lnTo>
                    <a:lnTo>
                      <a:pt x="230" y="5775"/>
                    </a:lnTo>
                    <a:lnTo>
                      <a:pt x="230" y="5963"/>
                    </a:lnTo>
                    <a:lnTo>
                      <a:pt x="398" y="6005"/>
                    </a:lnTo>
                    <a:lnTo>
                      <a:pt x="628" y="6173"/>
                    </a:lnTo>
                    <a:lnTo>
                      <a:pt x="732" y="6110"/>
                    </a:lnTo>
                    <a:lnTo>
                      <a:pt x="795" y="6005"/>
                    </a:lnTo>
                    <a:lnTo>
                      <a:pt x="753" y="5922"/>
                    </a:lnTo>
                    <a:lnTo>
                      <a:pt x="921" y="5922"/>
                    </a:lnTo>
                    <a:lnTo>
                      <a:pt x="942" y="6026"/>
                    </a:lnTo>
                    <a:lnTo>
                      <a:pt x="921" y="6131"/>
                    </a:lnTo>
                    <a:lnTo>
                      <a:pt x="942" y="6235"/>
                    </a:lnTo>
                    <a:lnTo>
                      <a:pt x="1004" y="6214"/>
                    </a:lnTo>
                    <a:lnTo>
                      <a:pt x="1067" y="5963"/>
                    </a:lnTo>
                    <a:lnTo>
                      <a:pt x="1067" y="5712"/>
                    </a:lnTo>
                    <a:lnTo>
                      <a:pt x="1130" y="5566"/>
                    </a:lnTo>
                    <a:lnTo>
                      <a:pt x="1256" y="5440"/>
                    </a:lnTo>
                    <a:lnTo>
                      <a:pt x="1318" y="5294"/>
                    </a:lnTo>
                    <a:lnTo>
                      <a:pt x="1318" y="5461"/>
                    </a:lnTo>
                    <a:lnTo>
                      <a:pt x="1172" y="5670"/>
                    </a:lnTo>
                    <a:lnTo>
                      <a:pt x="1151" y="5817"/>
                    </a:lnTo>
                    <a:lnTo>
                      <a:pt x="1172" y="5922"/>
                    </a:lnTo>
                    <a:lnTo>
                      <a:pt x="1130" y="6131"/>
                    </a:lnTo>
                    <a:lnTo>
                      <a:pt x="1172" y="6235"/>
                    </a:lnTo>
                    <a:lnTo>
                      <a:pt x="1151" y="6319"/>
                    </a:lnTo>
                    <a:lnTo>
                      <a:pt x="1214" y="6340"/>
                    </a:lnTo>
                    <a:lnTo>
                      <a:pt x="1256" y="6298"/>
                    </a:lnTo>
                    <a:lnTo>
                      <a:pt x="1339" y="6173"/>
                    </a:lnTo>
                    <a:lnTo>
                      <a:pt x="1528" y="5984"/>
                    </a:lnTo>
                    <a:lnTo>
                      <a:pt x="1590" y="5691"/>
                    </a:lnTo>
                    <a:lnTo>
                      <a:pt x="1674" y="5650"/>
                    </a:lnTo>
                    <a:lnTo>
                      <a:pt x="1674" y="5754"/>
                    </a:lnTo>
                    <a:lnTo>
                      <a:pt x="1632" y="5880"/>
                    </a:lnTo>
                    <a:lnTo>
                      <a:pt x="1632" y="5963"/>
                    </a:lnTo>
                    <a:lnTo>
                      <a:pt x="1737" y="5984"/>
                    </a:lnTo>
                    <a:lnTo>
                      <a:pt x="1862" y="5859"/>
                    </a:lnTo>
                    <a:lnTo>
                      <a:pt x="1946" y="5775"/>
                    </a:lnTo>
                    <a:lnTo>
                      <a:pt x="1946" y="5670"/>
                    </a:lnTo>
                    <a:lnTo>
                      <a:pt x="1841" y="5650"/>
                    </a:lnTo>
                    <a:lnTo>
                      <a:pt x="1841" y="5608"/>
                    </a:lnTo>
                    <a:lnTo>
                      <a:pt x="1946" y="5566"/>
                    </a:lnTo>
                    <a:lnTo>
                      <a:pt x="1946" y="5398"/>
                    </a:lnTo>
                    <a:lnTo>
                      <a:pt x="1904" y="5336"/>
                    </a:lnTo>
                    <a:lnTo>
                      <a:pt x="1904" y="5231"/>
                    </a:lnTo>
                    <a:lnTo>
                      <a:pt x="2072" y="5126"/>
                    </a:lnTo>
                    <a:lnTo>
                      <a:pt x="2113" y="4938"/>
                    </a:lnTo>
                    <a:lnTo>
                      <a:pt x="2218" y="4875"/>
                    </a:lnTo>
                    <a:lnTo>
                      <a:pt x="2281" y="4813"/>
                    </a:lnTo>
                    <a:lnTo>
                      <a:pt x="2281" y="4917"/>
                    </a:lnTo>
                    <a:lnTo>
                      <a:pt x="2281" y="4959"/>
                    </a:lnTo>
                    <a:lnTo>
                      <a:pt x="2197" y="4980"/>
                    </a:lnTo>
                    <a:lnTo>
                      <a:pt x="2113" y="5168"/>
                    </a:lnTo>
                    <a:lnTo>
                      <a:pt x="2051" y="5294"/>
                    </a:lnTo>
                    <a:lnTo>
                      <a:pt x="2009" y="5461"/>
                    </a:lnTo>
                    <a:lnTo>
                      <a:pt x="2072" y="5566"/>
                    </a:lnTo>
                    <a:lnTo>
                      <a:pt x="2092" y="5691"/>
                    </a:lnTo>
                    <a:lnTo>
                      <a:pt x="2155" y="5650"/>
                    </a:lnTo>
                    <a:lnTo>
                      <a:pt x="2260" y="5461"/>
                    </a:lnTo>
                    <a:lnTo>
                      <a:pt x="2469" y="5273"/>
                    </a:lnTo>
                    <a:lnTo>
                      <a:pt x="2532" y="5147"/>
                    </a:lnTo>
                    <a:lnTo>
                      <a:pt x="2532" y="4980"/>
                    </a:lnTo>
                    <a:lnTo>
                      <a:pt x="2616" y="4875"/>
                    </a:lnTo>
                    <a:lnTo>
                      <a:pt x="2699" y="4854"/>
                    </a:lnTo>
                    <a:lnTo>
                      <a:pt x="2699" y="4917"/>
                    </a:lnTo>
                    <a:lnTo>
                      <a:pt x="2678" y="4959"/>
                    </a:lnTo>
                    <a:lnTo>
                      <a:pt x="2678" y="5085"/>
                    </a:lnTo>
                    <a:lnTo>
                      <a:pt x="2741" y="5064"/>
                    </a:lnTo>
                    <a:lnTo>
                      <a:pt x="2888" y="4875"/>
                    </a:lnTo>
                    <a:lnTo>
                      <a:pt x="2971" y="4875"/>
                    </a:lnTo>
                    <a:lnTo>
                      <a:pt x="3139" y="4917"/>
                    </a:lnTo>
                    <a:lnTo>
                      <a:pt x="3327" y="4854"/>
                    </a:lnTo>
                    <a:lnTo>
                      <a:pt x="3432" y="4834"/>
                    </a:lnTo>
                    <a:lnTo>
                      <a:pt x="3494" y="4750"/>
                    </a:lnTo>
                    <a:lnTo>
                      <a:pt x="3620" y="4729"/>
                    </a:lnTo>
                    <a:lnTo>
                      <a:pt x="3662" y="4624"/>
                    </a:lnTo>
                    <a:lnTo>
                      <a:pt x="3662" y="4541"/>
                    </a:lnTo>
                    <a:lnTo>
                      <a:pt x="3683" y="4457"/>
                    </a:lnTo>
                    <a:lnTo>
                      <a:pt x="3620" y="4394"/>
                    </a:lnTo>
                    <a:lnTo>
                      <a:pt x="3662" y="4227"/>
                    </a:lnTo>
                    <a:lnTo>
                      <a:pt x="3662" y="3976"/>
                    </a:lnTo>
                    <a:lnTo>
                      <a:pt x="3620" y="3976"/>
                    </a:lnTo>
                    <a:lnTo>
                      <a:pt x="3536" y="4122"/>
                    </a:lnTo>
                    <a:lnTo>
                      <a:pt x="3411" y="4290"/>
                    </a:lnTo>
                    <a:lnTo>
                      <a:pt x="3348" y="4290"/>
                    </a:lnTo>
                    <a:lnTo>
                      <a:pt x="3348" y="4206"/>
                    </a:lnTo>
                    <a:lnTo>
                      <a:pt x="3432" y="4101"/>
                    </a:lnTo>
                    <a:lnTo>
                      <a:pt x="3536" y="4018"/>
                    </a:lnTo>
                    <a:lnTo>
                      <a:pt x="3557" y="3934"/>
                    </a:lnTo>
                    <a:lnTo>
                      <a:pt x="3432" y="3829"/>
                    </a:lnTo>
                    <a:lnTo>
                      <a:pt x="3411" y="3725"/>
                    </a:lnTo>
                    <a:lnTo>
                      <a:pt x="3348" y="3725"/>
                    </a:lnTo>
                    <a:lnTo>
                      <a:pt x="3306" y="3766"/>
                    </a:lnTo>
                    <a:lnTo>
                      <a:pt x="3264" y="3829"/>
                    </a:lnTo>
                    <a:lnTo>
                      <a:pt x="3201" y="3787"/>
                    </a:lnTo>
                    <a:lnTo>
                      <a:pt x="3097" y="3808"/>
                    </a:lnTo>
                    <a:lnTo>
                      <a:pt x="3013" y="3871"/>
                    </a:lnTo>
                    <a:lnTo>
                      <a:pt x="2909" y="3829"/>
                    </a:lnTo>
                    <a:lnTo>
                      <a:pt x="2950" y="3787"/>
                    </a:lnTo>
                    <a:lnTo>
                      <a:pt x="3222" y="3683"/>
                    </a:lnTo>
                    <a:lnTo>
                      <a:pt x="3327" y="3662"/>
                    </a:lnTo>
                    <a:lnTo>
                      <a:pt x="3536" y="3453"/>
                    </a:lnTo>
                    <a:lnTo>
                      <a:pt x="3578" y="3390"/>
                    </a:lnTo>
                    <a:lnTo>
                      <a:pt x="3725" y="3160"/>
                    </a:lnTo>
                    <a:lnTo>
                      <a:pt x="3766" y="2971"/>
                    </a:lnTo>
                    <a:lnTo>
                      <a:pt x="3725" y="2950"/>
                    </a:lnTo>
                    <a:lnTo>
                      <a:pt x="3641" y="2971"/>
                    </a:lnTo>
                    <a:lnTo>
                      <a:pt x="3578" y="3034"/>
                    </a:lnTo>
                    <a:lnTo>
                      <a:pt x="3536" y="2950"/>
                    </a:lnTo>
                    <a:lnTo>
                      <a:pt x="3578" y="2888"/>
                    </a:lnTo>
                    <a:lnTo>
                      <a:pt x="3641" y="2846"/>
                    </a:lnTo>
                    <a:lnTo>
                      <a:pt x="3725" y="2867"/>
                    </a:lnTo>
                    <a:lnTo>
                      <a:pt x="3766" y="2783"/>
                    </a:lnTo>
                    <a:lnTo>
                      <a:pt x="3766" y="2657"/>
                    </a:lnTo>
                    <a:lnTo>
                      <a:pt x="3871" y="2553"/>
                    </a:lnTo>
                    <a:lnTo>
                      <a:pt x="3871" y="2427"/>
                    </a:lnTo>
                    <a:lnTo>
                      <a:pt x="3850" y="2365"/>
                    </a:lnTo>
                    <a:lnTo>
                      <a:pt x="3850" y="2302"/>
                    </a:lnTo>
                    <a:lnTo>
                      <a:pt x="3745" y="2260"/>
                    </a:lnTo>
                    <a:lnTo>
                      <a:pt x="3641" y="2302"/>
                    </a:lnTo>
                    <a:lnTo>
                      <a:pt x="3494" y="2553"/>
                    </a:lnTo>
                    <a:lnTo>
                      <a:pt x="3494" y="2678"/>
                    </a:lnTo>
                    <a:lnTo>
                      <a:pt x="3557" y="2762"/>
                    </a:lnTo>
                    <a:lnTo>
                      <a:pt x="3473" y="2846"/>
                    </a:lnTo>
                    <a:lnTo>
                      <a:pt x="3432" y="2888"/>
                    </a:lnTo>
                    <a:lnTo>
                      <a:pt x="3369" y="2867"/>
                    </a:lnTo>
                    <a:lnTo>
                      <a:pt x="3411" y="2825"/>
                    </a:lnTo>
                    <a:lnTo>
                      <a:pt x="3348" y="2762"/>
                    </a:lnTo>
                    <a:lnTo>
                      <a:pt x="3348" y="2657"/>
                    </a:lnTo>
                    <a:lnTo>
                      <a:pt x="3453" y="2448"/>
                    </a:lnTo>
                    <a:lnTo>
                      <a:pt x="3432" y="2344"/>
                    </a:lnTo>
                    <a:lnTo>
                      <a:pt x="3453" y="2302"/>
                    </a:lnTo>
                    <a:lnTo>
                      <a:pt x="3473" y="2323"/>
                    </a:lnTo>
                    <a:lnTo>
                      <a:pt x="3557" y="2302"/>
                    </a:lnTo>
                    <a:lnTo>
                      <a:pt x="3536" y="2134"/>
                    </a:lnTo>
                    <a:lnTo>
                      <a:pt x="3453" y="2030"/>
                    </a:lnTo>
                    <a:lnTo>
                      <a:pt x="3348" y="2030"/>
                    </a:lnTo>
                    <a:lnTo>
                      <a:pt x="3222" y="2051"/>
                    </a:lnTo>
                    <a:lnTo>
                      <a:pt x="3160" y="2155"/>
                    </a:lnTo>
                    <a:lnTo>
                      <a:pt x="3139" y="2113"/>
                    </a:lnTo>
                    <a:lnTo>
                      <a:pt x="3118" y="2051"/>
                    </a:lnTo>
                    <a:lnTo>
                      <a:pt x="3139" y="1904"/>
                    </a:lnTo>
                    <a:lnTo>
                      <a:pt x="3055" y="1737"/>
                    </a:lnTo>
                    <a:lnTo>
                      <a:pt x="3097" y="1507"/>
                    </a:lnTo>
                    <a:lnTo>
                      <a:pt x="3097" y="1318"/>
                    </a:lnTo>
                    <a:lnTo>
                      <a:pt x="3139" y="1193"/>
                    </a:lnTo>
                    <a:lnTo>
                      <a:pt x="3160" y="1005"/>
                    </a:lnTo>
                    <a:lnTo>
                      <a:pt x="3139" y="858"/>
                    </a:lnTo>
                    <a:lnTo>
                      <a:pt x="3243" y="670"/>
                    </a:lnTo>
                    <a:lnTo>
                      <a:pt x="3243" y="523"/>
                    </a:lnTo>
                    <a:lnTo>
                      <a:pt x="3139" y="419"/>
                    </a:lnTo>
                    <a:lnTo>
                      <a:pt x="3118" y="272"/>
                    </a:lnTo>
                    <a:lnTo>
                      <a:pt x="2950" y="147"/>
                    </a:lnTo>
                    <a:lnTo>
                      <a:pt x="2909" y="63"/>
                    </a:lnTo>
                    <a:lnTo>
                      <a:pt x="2741" y="0"/>
                    </a:lnTo>
                    <a:lnTo>
                      <a:pt x="2699" y="21"/>
                    </a:lnTo>
                    <a:lnTo>
                      <a:pt x="2699" y="105"/>
                    </a:lnTo>
                    <a:lnTo>
                      <a:pt x="2678" y="126"/>
                    </a:lnTo>
                    <a:lnTo>
                      <a:pt x="251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3" name="Google Shape;903;p25"/>
              <p:cNvSpPr/>
              <p:nvPr/>
            </p:nvSpPr>
            <p:spPr>
              <a:xfrm>
                <a:off x="2744725" y="1557875"/>
                <a:ext cx="36625" cy="48150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1926" extrusionOk="0">
                    <a:moveTo>
                      <a:pt x="711" y="0"/>
                    </a:moveTo>
                    <a:lnTo>
                      <a:pt x="586" y="105"/>
                    </a:lnTo>
                    <a:lnTo>
                      <a:pt x="502" y="168"/>
                    </a:lnTo>
                    <a:lnTo>
                      <a:pt x="502" y="356"/>
                    </a:lnTo>
                    <a:lnTo>
                      <a:pt x="419" y="419"/>
                    </a:lnTo>
                    <a:lnTo>
                      <a:pt x="356" y="377"/>
                    </a:lnTo>
                    <a:lnTo>
                      <a:pt x="272" y="544"/>
                    </a:lnTo>
                    <a:lnTo>
                      <a:pt x="272" y="733"/>
                    </a:lnTo>
                    <a:lnTo>
                      <a:pt x="188" y="837"/>
                    </a:lnTo>
                    <a:lnTo>
                      <a:pt x="272" y="963"/>
                    </a:lnTo>
                    <a:lnTo>
                      <a:pt x="147" y="963"/>
                    </a:lnTo>
                    <a:lnTo>
                      <a:pt x="167" y="1005"/>
                    </a:lnTo>
                    <a:lnTo>
                      <a:pt x="272" y="1088"/>
                    </a:lnTo>
                    <a:lnTo>
                      <a:pt x="398" y="1256"/>
                    </a:lnTo>
                    <a:lnTo>
                      <a:pt x="377" y="1360"/>
                    </a:lnTo>
                    <a:lnTo>
                      <a:pt x="356" y="1360"/>
                    </a:lnTo>
                    <a:lnTo>
                      <a:pt x="209" y="1256"/>
                    </a:lnTo>
                    <a:lnTo>
                      <a:pt x="84" y="1256"/>
                    </a:lnTo>
                    <a:lnTo>
                      <a:pt x="63" y="1318"/>
                    </a:lnTo>
                    <a:lnTo>
                      <a:pt x="0" y="1402"/>
                    </a:lnTo>
                    <a:lnTo>
                      <a:pt x="105" y="1465"/>
                    </a:lnTo>
                    <a:lnTo>
                      <a:pt x="147" y="1590"/>
                    </a:lnTo>
                    <a:lnTo>
                      <a:pt x="188" y="1632"/>
                    </a:lnTo>
                    <a:lnTo>
                      <a:pt x="105" y="1737"/>
                    </a:lnTo>
                    <a:lnTo>
                      <a:pt x="105" y="1883"/>
                    </a:lnTo>
                    <a:lnTo>
                      <a:pt x="251" y="1821"/>
                    </a:lnTo>
                    <a:lnTo>
                      <a:pt x="272" y="1737"/>
                    </a:lnTo>
                    <a:lnTo>
                      <a:pt x="356" y="1737"/>
                    </a:lnTo>
                    <a:lnTo>
                      <a:pt x="377" y="1883"/>
                    </a:lnTo>
                    <a:lnTo>
                      <a:pt x="460" y="1883"/>
                    </a:lnTo>
                    <a:lnTo>
                      <a:pt x="607" y="1842"/>
                    </a:lnTo>
                    <a:lnTo>
                      <a:pt x="711" y="1883"/>
                    </a:lnTo>
                    <a:lnTo>
                      <a:pt x="837" y="1779"/>
                    </a:lnTo>
                    <a:lnTo>
                      <a:pt x="900" y="1821"/>
                    </a:lnTo>
                    <a:lnTo>
                      <a:pt x="900" y="1925"/>
                    </a:lnTo>
                    <a:lnTo>
                      <a:pt x="983" y="1925"/>
                    </a:lnTo>
                    <a:lnTo>
                      <a:pt x="1025" y="1883"/>
                    </a:lnTo>
                    <a:lnTo>
                      <a:pt x="1235" y="1737"/>
                    </a:lnTo>
                    <a:lnTo>
                      <a:pt x="1235" y="1632"/>
                    </a:lnTo>
                    <a:lnTo>
                      <a:pt x="1214" y="1465"/>
                    </a:lnTo>
                    <a:lnTo>
                      <a:pt x="1151" y="1465"/>
                    </a:lnTo>
                    <a:lnTo>
                      <a:pt x="1109" y="1402"/>
                    </a:lnTo>
                    <a:lnTo>
                      <a:pt x="1193" y="1360"/>
                    </a:lnTo>
                    <a:lnTo>
                      <a:pt x="1297" y="1381"/>
                    </a:lnTo>
                    <a:lnTo>
                      <a:pt x="1339" y="1298"/>
                    </a:lnTo>
                    <a:lnTo>
                      <a:pt x="1465" y="1214"/>
                    </a:lnTo>
                    <a:lnTo>
                      <a:pt x="1423" y="984"/>
                    </a:lnTo>
                    <a:lnTo>
                      <a:pt x="1360" y="900"/>
                    </a:lnTo>
                    <a:lnTo>
                      <a:pt x="1360" y="837"/>
                    </a:lnTo>
                    <a:lnTo>
                      <a:pt x="1235" y="837"/>
                    </a:lnTo>
                    <a:lnTo>
                      <a:pt x="1193" y="691"/>
                    </a:lnTo>
                    <a:lnTo>
                      <a:pt x="1193" y="649"/>
                    </a:lnTo>
                    <a:lnTo>
                      <a:pt x="1130" y="586"/>
                    </a:lnTo>
                    <a:lnTo>
                      <a:pt x="1109" y="482"/>
                    </a:lnTo>
                    <a:lnTo>
                      <a:pt x="1046" y="461"/>
                    </a:lnTo>
                    <a:lnTo>
                      <a:pt x="1004" y="377"/>
                    </a:lnTo>
                    <a:lnTo>
                      <a:pt x="1025" y="272"/>
                    </a:lnTo>
                    <a:lnTo>
                      <a:pt x="983" y="168"/>
                    </a:lnTo>
                    <a:lnTo>
                      <a:pt x="83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4" name="Google Shape;904;p25"/>
              <p:cNvSpPr/>
              <p:nvPr/>
            </p:nvSpPr>
            <p:spPr>
              <a:xfrm>
                <a:off x="2789175" y="1410350"/>
                <a:ext cx="386600" cy="302375"/>
              </a:xfrm>
              <a:custGeom>
                <a:avLst/>
                <a:gdLst/>
                <a:ahLst/>
                <a:cxnLst/>
                <a:rect l="l" t="t" r="r" b="b"/>
                <a:pathLst>
                  <a:path w="15464" h="12095" extrusionOk="0">
                    <a:moveTo>
                      <a:pt x="9625" y="1"/>
                    </a:moveTo>
                    <a:lnTo>
                      <a:pt x="9521" y="105"/>
                    </a:lnTo>
                    <a:lnTo>
                      <a:pt x="9416" y="105"/>
                    </a:lnTo>
                    <a:lnTo>
                      <a:pt x="9353" y="168"/>
                    </a:lnTo>
                    <a:lnTo>
                      <a:pt x="9416" y="252"/>
                    </a:lnTo>
                    <a:lnTo>
                      <a:pt x="9521" y="273"/>
                    </a:lnTo>
                    <a:lnTo>
                      <a:pt x="9584" y="315"/>
                    </a:lnTo>
                    <a:lnTo>
                      <a:pt x="9458" y="315"/>
                    </a:lnTo>
                    <a:lnTo>
                      <a:pt x="9395" y="377"/>
                    </a:lnTo>
                    <a:lnTo>
                      <a:pt x="9458" y="461"/>
                    </a:lnTo>
                    <a:lnTo>
                      <a:pt x="9584" y="566"/>
                    </a:lnTo>
                    <a:lnTo>
                      <a:pt x="9563" y="629"/>
                    </a:lnTo>
                    <a:lnTo>
                      <a:pt x="9521" y="691"/>
                    </a:lnTo>
                    <a:lnTo>
                      <a:pt x="9625" y="796"/>
                    </a:lnTo>
                    <a:lnTo>
                      <a:pt x="9709" y="817"/>
                    </a:lnTo>
                    <a:lnTo>
                      <a:pt x="9709" y="880"/>
                    </a:lnTo>
                    <a:lnTo>
                      <a:pt x="9605" y="901"/>
                    </a:lnTo>
                    <a:lnTo>
                      <a:pt x="9605" y="942"/>
                    </a:lnTo>
                    <a:lnTo>
                      <a:pt x="9395" y="712"/>
                    </a:lnTo>
                    <a:lnTo>
                      <a:pt x="9353" y="712"/>
                    </a:lnTo>
                    <a:lnTo>
                      <a:pt x="9312" y="796"/>
                    </a:lnTo>
                    <a:lnTo>
                      <a:pt x="9312" y="901"/>
                    </a:lnTo>
                    <a:lnTo>
                      <a:pt x="9270" y="880"/>
                    </a:lnTo>
                    <a:lnTo>
                      <a:pt x="9249" y="691"/>
                    </a:lnTo>
                    <a:lnTo>
                      <a:pt x="9270" y="566"/>
                    </a:lnTo>
                    <a:lnTo>
                      <a:pt x="9186" y="419"/>
                    </a:lnTo>
                    <a:lnTo>
                      <a:pt x="9186" y="273"/>
                    </a:lnTo>
                    <a:lnTo>
                      <a:pt x="9123" y="210"/>
                    </a:lnTo>
                    <a:lnTo>
                      <a:pt x="9081" y="252"/>
                    </a:lnTo>
                    <a:lnTo>
                      <a:pt x="8956" y="147"/>
                    </a:lnTo>
                    <a:lnTo>
                      <a:pt x="8872" y="105"/>
                    </a:lnTo>
                    <a:lnTo>
                      <a:pt x="8851" y="252"/>
                    </a:lnTo>
                    <a:lnTo>
                      <a:pt x="8872" y="461"/>
                    </a:lnTo>
                    <a:lnTo>
                      <a:pt x="8851" y="670"/>
                    </a:lnTo>
                    <a:lnTo>
                      <a:pt x="8893" y="817"/>
                    </a:lnTo>
                    <a:lnTo>
                      <a:pt x="8935" y="984"/>
                    </a:lnTo>
                    <a:lnTo>
                      <a:pt x="8935" y="1047"/>
                    </a:lnTo>
                    <a:lnTo>
                      <a:pt x="8935" y="1193"/>
                    </a:lnTo>
                    <a:lnTo>
                      <a:pt x="8872" y="1235"/>
                    </a:lnTo>
                    <a:lnTo>
                      <a:pt x="8830" y="1131"/>
                    </a:lnTo>
                    <a:lnTo>
                      <a:pt x="8788" y="984"/>
                    </a:lnTo>
                    <a:lnTo>
                      <a:pt x="8747" y="901"/>
                    </a:lnTo>
                    <a:lnTo>
                      <a:pt x="8747" y="775"/>
                    </a:lnTo>
                    <a:lnTo>
                      <a:pt x="8726" y="629"/>
                    </a:lnTo>
                    <a:lnTo>
                      <a:pt x="8684" y="482"/>
                    </a:lnTo>
                    <a:lnTo>
                      <a:pt x="8475" y="357"/>
                    </a:lnTo>
                    <a:lnTo>
                      <a:pt x="8412" y="357"/>
                    </a:lnTo>
                    <a:lnTo>
                      <a:pt x="8370" y="482"/>
                    </a:lnTo>
                    <a:lnTo>
                      <a:pt x="8349" y="524"/>
                    </a:lnTo>
                    <a:lnTo>
                      <a:pt x="8370" y="691"/>
                    </a:lnTo>
                    <a:lnTo>
                      <a:pt x="8558" y="817"/>
                    </a:lnTo>
                    <a:lnTo>
                      <a:pt x="8558" y="901"/>
                    </a:lnTo>
                    <a:lnTo>
                      <a:pt x="8370" y="880"/>
                    </a:lnTo>
                    <a:lnTo>
                      <a:pt x="8328" y="838"/>
                    </a:lnTo>
                    <a:lnTo>
                      <a:pt x="8244" y="838"/>
                    </a:lnTo>
                    <a:lnTo>
                      <a:pt x="8161" y="921"/>
                    </a:lnTo>
                    <a:lnTo>
                      <a:pt x="8244" y="1131"/>
                    </a:lnTo>
                    <a:lnTo>
                      <a:pt x="8224" y="1193"/>
                    </a:lnTo>
                    <a:lnTo>
                      <a:pt x="8077" y="1235"/>
                    </a:lnTo>
                    <a:lnTo>
                      <a:pt x="8035" y="1340"/>
                    </a:lnTo>
                    <a:lnTo>
                      <a:pt x="7952" y="1403"/>
                    </a:lnTo>
                    <a:lnTo>
                      <a:pt x="7910" y="1319"/>
                    </a:lnTo>
                    <a:lnTo>
                      <a:pt x="7910" y="1214"/>
                    </a:lnTo>
                    <a:lnTo>
                      <a:pt x="7847" y="1214"/>
                    </a:lnTo>
                    <a:lnTo>
                      <a:pt x="7784" y="1361"/>
                    </a:lnTo>
                    <a:lnTo>
                      <a:pt x="7700" y="1403"/>
                    </a:lnTo>
                    <a:lnTo>
                      <a:pt x="7680" y="1131"/>
                    </a:lnTo>
                    <a:lnTo>
                      <a:pt x="7700" y="984"/>
                    </a:lnTo>
                    <a:lnTo>
                      <a:pt x="7700" y="921"/>
                    </a:lnTo>
                    <a:lnTo>
                      <a:pt x="7491" y="838"/>
                    </a:lnTo>
                    <a:lnTo>
                      <a:pt x="7470" y="775"/>
                    </a:lnTo>
                    <a:lnTo>
                      <a:pt x="7533" y="691"/>
                    </a:lnTo>
                    <a:lnTo>
                      <a:pt x="7554" y="608"/>
                    </a:lnTo>
                    <a:lnTo>
                      <a:pt x="7470" y="566"/>
                    </a:lnTo>
                    <a:lnTo>
                      <a:pt x="7261" y="524"/>
                    </a:lnTo>
                    <a:lnTo>
                      <a:pt x="7219" y="482"/>
                    </a:lnTo>
                    <a:lnTo>
                      <a:pt x="7073" y="524"/>
                    </a:lnTo>
                    <a:lnTo>
                      <a:pt x="7031" y="629"/>
                    </a:lnTo>
                    <a:lnTo>
                      <a:pt x="7115" y="712"/>
                    </a:lnTo>
                    <a:lnTo>
                      <a:pt x="7115" y="921"/>
                    </a:lnTo>
                    <a:lnTo>
                      <a:pt x="7073" y="984"/>
                    </a:lnTo>
                    <a:lnTo>
                      <a:pt x="6968" y="942"/>
                    </a:lnTo>
                    <a:lnTo>
                      <a:pt x="6864" y="984"/>
                    </a:lnTo>
                    <a:lnTo>
                      <a:pt x="6780" y="901"/>
                    </a:lnTo>
                    <a:lnTo>
                      <a:pt x="6654" y="901"/>
                    </a:lnTo>
                    <a:lnTo>
                      <a:pt x="6633" y="1026"/>
                    </a:lnTo>
                    <a:lnTo>
                      <a:pt x="6675" y="1089"/>
                    </a:lnTo>
                    <a:lnTo>
                      <a:pt x="6738" y="1193"/>
                    </a:lnTo>
                    <a:lnTo>
                      <a:pt x="6801" y="1256"/>
                    </a:lnTo>
                    <a:lnTo>
                      <a:pt x="6801" y="1403"/>
                    </a:lnTo>
                    <a:lnTo>
                      <a:pt x="6864" y="1465"/>
                    </a:lnTo>
                    <a:lnTo>
                      <a:pt x="6905" y="1465"/>
                    </a:lnTo>
                    <a:lnTo>
                      <a:pt x="7010" y="1633"/>
                    </a:lnTo>
                    <a:lnTo>
                      <a:pt x="7010" y="1779"/>
                    </a:lnTo>
                    <a:lnTo>
                      <a:pt x="6968" y="1842"/>
                    </a:lnTo>
                    <a:lnTo>
                      <a:pt x="6989" y="1717"/>
                    </a:lnTo>
                    <a:lnTo>
                      <a:pt x="6947" y="1717"/>
                    </a:lnTo>
                    <a:lnTo>
                      <a:pt x="6843" y="1842"/>
                    </a:lnTo>
                    <a:lnTo>
                      <a:pt x="6780" y="1758"/>
                    </a:lnTo>
                    <a:lnTo>
                      <a:pt x="6780" y="1654"/>
                    </a:lnTo>
                    <a:lnTo>
                      <a:pt x="6801" y="1633"/>
                    </a:lnTo>
                    <a:lnTo>
                      <a:pt x="6780" y="1549"/>
                    </a:lnTo>
                    <a:lnTo>
                      <a:pt x="6738" y="1612"/>
                    </a:lnTo>
                    <a:lnTo>
                      <a:pt x="6654" y="1612"/>
                    </a:lnTo>
                    <a:lnTo>
                      <a:pt x="6654" y="1758"/>
                    </a:lnTo>
                    <a:lnTo>
                      <a:pt x="6592" y="1842"/>
                    </a:lnTo>
                    <a:lnTo>
                      <a:pt x="6571" y="1758"/>
                    </a:lnTo>
                    <a:lnTo>
                      <a:pt x="6508" y="1675"/>
                    </a:lnTo>
                    <a:lnTo>
                      <a:pt x="6550" y="1570"/>
                    </a:lnTo>
                    <a:lnTo>
                      <a:pt x="6550" y="1424"/>
                    </a:lnTo>
                    <a:lnTo>
                      <a:pt x="6445" y="1298"/>
                    </a:lnTo>
                    <a:lnTo>
                      <a:pt x="6382" y="1298"/>
                    </a:lnTo>
                    <a:lnTo>
                      <a:pt x="6257" y="1465"/>
                    </a:lnTo>
                    <a:lnTo>
                      <a:pt x="6215" y="1507"/>
                    </a:lnTo>
                    <a:lnTo>
                      <a:pt x="6215" y="1633"/>
                    </a:lnTo>
                    <a:lnTo>
                      <a:pt x="6257" y="1717"/>
                    </a:lnTo>
                    <a:lnTo>
                      <a:pt x="6215" y="1758"/>
                    </a:lnTo>
                    <a:lnTo>
                      <a:pt x="6131" y="1675"/>
                    </a:lnTo>
                    <a:lnTo>
                      <a:pt x="6152" y="1612"/>
                    </a:lnTo>
                    <a:lnTo>
                      <a:pt x="6110" y="1528"/>
                    </a:lnTo>
                    <a:lnTo>
                      <a:pt x="6131" y="1424"/>
                    </a:lnTo>
                    <a:lnTo>
                      <a:pt x="6110" y="1298"/>
                    </a:lnTo>
                    <a:lnTo>
                      <a:pt x="5985" y="1235"/>
                    </a:lnTo>
                    <a:lnTo>
                      <a:pt x="5985" y="1089"/>
                    </a:lnTo>
                    <a:lnTo>
                      <a:pt x="5985" y="984"/>
                    </a:lnTo>
                    <a:lnTo>
                      <a:pt x="5943" y="984"/>
                    </a:lnTo>
                    <a:lnTo>
                      <a:pt x="5796" y="1110"/>
                    </a:lnTo>
                    <a:lnTo>
                      <a:pt x="5713" y="1131"/>
                    </a:lnTo>
                    <a:lnTo>
                      <a:pt x="5692" y="1256"/>
                    </a:lnTo>
                    <a:lnTo>
                      <a:pt x="5713" y="1340"/>
                    </a:lnTo>
                    <a:lnTo>
                      <a:pt x="5692" y="1403"/>
                    </a:lnTo>
                    <a:lnTo>
                      <a:pt x="5692" y="1465"/>
                    </a:lnTo>
                    <a:lnTo>
                      <a:pt x="5608" y="1528"/>
                    </a:lnTo>
                    <a:lnTo>
                      <a:pt x="5608" y="1445"/>
                    </a:lnTo>
                    <a:lnTo>
                      <a:pt x="5629" y="1403"/>
                    </a:lnTo>
                    <a:lnTo>
                      <a:pt x="5608" y="1340"/>
                    </a:lnTo>
                    <a:lnTo>
                      <a:pt x="5524" y="1424"/>
                    </a:lnTo>
                    <a:lnTo>
                      <a:pt x="5462" y="1570"/>
                    </a:lnTo>
                    <a:lnTo>
                      <a:pt x="5399" y="1612"/>
                    </a:lnTo>
                    <a:lnTo>
                      <a:pt x="5399" y="1340"/>
                    </a:lnTo>
                    <a:lnTo>
                      <a:pt x="5420" y="1256"/>
                    </a:lnTo>
                    <a:lnTo>
                      <a:pt x="5420" y="1193"/>
                    </a:lnTo>
                    <a:lnTo>
                      <a:pt x="5336" y="1152"/>
                    </a:lnTo>
                    <a:lnTo>
                      <a:pt x="5273" y="1214"/>
                    </a:lnTo>
                    <a:lnTo>
                      <a:pt x="5022" y="1214"/>
                    </a:lnTo>
                    <a:lnTo>
                      <a:pt x="4876" y="1319"/>
                    </a:lnTo>
                    <a:lnTo>
                      <a:pt x="4771" y="1298"/>
                    </a:lnTo>
                    <a:lnTo>
                      <a:pt x="4646" y="1361"/>
                    </a:lnTo>
                    <a:lnTo>
                      <a:pt x="4583" y="1465"/>
                    </a:lnTo>
                    <a:lnTo>
                      <a:pt x="4457" y="1465"/>
                    </a:lnTo>
                    <a:lnTo>
                      <a:pt x="4353" y="1528"/>
                    </a:lnTo>
                    <a:lnTo>
                      <a:pt x="4332" y="1654"/>
                    </a:lnTo>
                    <a:lnTo>
                      <a:pt x="4248" y="1612"/>
                    </a:lnTo>
                    <a:lnTo>
                      <a:pt x="4227" y="1633"/>
                    </a:lnTo>
                    <a:lnTo>
                      <a:pt x="4248" y="1737"/>
                    </a:lnTo>
                    <a:lnTo>
                      <a:pt x="4290" y="1758"/>
                    </a:lnTo>
                    <a:lnTo>
                      <a:pt x="4269" y="1863"/>
                    </a:lnTo>
                    <a:lnTo>
                      <a:pt x="4290" y="1968"/>
                    </a:lnTo>
                    <a:lnTo>
                      <a:pt x="4415" y="1947"/>
                    </a:lnTo>
                    <a:lnTo>
                      <a:pt x="4478" y="1863"/>
                    </a:lnTo>
                    <a:lnTo>
                      <a:pt x="4478" y="1779"/>
                    </a:lnTo>
                    <a:lnTo>
                      <a:pt x="4604" y="1758"/>
                    </a:lnTo>
                    <a:lnTo>
                      <a:pt x="4667" y="1717"/>
                    </a:lnTo>
                    <a:lnTo>
                      <a:pt x="4708" y="1675"/>
                    </a:lnTo>
                    <a:lnTo>
                      <a:pt x="4750" y="1821"/>
                    </a:lnTo>
                    <a:lnTo>
                      <a:pt x="4813" y="1758"/>
                    </a:lnTo>
                    <a:lnTo>
                      <a:pt x="4855" y="1654"/>
                    </a:lnTo>
                    <a:lnTo>
                      <a:pt x="4897" y="1633"/>
                    </a:lnTo>
                    <a:lnTo>
                      <a:pt x="4876" y="1779"/>
                    </a:lnTo>
                    <a:lnTo>
                      <a:pt x="4918" y="1842"/>
                    </a:lnTo>
                    <a:lnTo>
                      <a:pt x="5064" y="1842"/>
                    </a:lnTo>
                    <a:lnTo>
                      <a:pt x="4939" y="1884"/>
                    </a:lnTo>
                    <a:lnTo>
                      <a:pt x="4771" y="1926"/>
                    </a:lnTo>
                    <a:lnTo>
                      <a:pt x="4604" y="2051"/>
                    </a:lnTo>
                    <a:lnTo>
                      <a:pt x="4478" y="2093"/>
                    </a:lnTo>
                    <a:lnTo>
                      <a:pt x="4499" y="2198"/>
                    </a:lnTo>
                    <a:lnTo>
                      <a:pt x="4499" y="2281"/>
                    </a:lnTo>
                    <a:lnTo>
                      <a:pt x="4583" y="2281"/>
                    </a:lnTo>
                    <a:lnTo>
                      <a:pt x="4667" y="2198"/>
                    </a:lnTo>
                    <a:lnTo>
                      <a:pt x="4771" y="2198"/>
                    </a:lnTo>
                    <a:lnTo>
                      <a:pt x="4918" y="2156"/>
                    </a:lnTo>
                    <a:lnTo>
                      <a:pt x="5127" y="2135"/>
                    </a:lnTo>
                    <a:lnTo>
                      <a:pt x="5378" y="2072"/>
                    </a:lnTo>
                    <a:lnTo>
                      <a:pt x="5420" y="2135"/>
                    </a:lnTo>
                    <a:lnTo>
                      <a:pt x="5420" y="2198"/>
                    </a:lnTo>
                    <a:lnTo>
                      <a:pt x="5336" y="2240"/>
                    </a:lnTo>
                    <a:lnTo>
                      <a:pt x="5273" y="2177"/>
                    </a:lnTo>
                    <a:lnTo>
                      <a:pt x="5169" y="2177"/>
                    </a:lnTo>
                    <a:lnTo>
                      <a:pt x="5064" y="2261"/>
                    </a:lnTo>
                    <a:lnTo>
                      <a:pt x="4876" y="2261"/>
                    </a:lnTo>
                    <a:lnTo>
                      <a:pt x="4708" y="2386"/>
                    </a:lnTo>
                    <a:lnTo>
                      <a:pt x="4562" y="2386"/>
                    </a:lnTo>
                    <a:lnTo>
                      <a:pt x="4541" y="2449"/>
                    </a:lnTo>
                    <a:lnTo>
                      <a:pt x="4604" y="2554"/>
                    </a:lnTo>
                    <a:lnTo>
                      <a:pt x="4708" y="2554"/>
                    </a:lnTo>
                    <a:lnTo>
                      <a:pt x="4813" y="2616"/>
                    </a:lnTo>
                    <a:lnTo>
                      <a:pt x="4750" y="2658"/>
                    </a:lnTo>
                    <a:lnTo>
                      <a:pt x="4562" y="2658"/>
                    </a:lnTo>
                    <a:lnTo>
                      <a:pt x="4478" y="2574"/>
                    </a:lnTo>
                    <a:lnTo>
                      <a:pt x="4415" y="2574"/>
                    </a:lnTo>
                    <a:lnTo>
                      <a:pt x="4353" y="2616"/>
                    </a:lnTo>
                    <a:lnTo>
                      <a:pt x="4353" y="2763"/>
                    </a:lnTo>
                    <a:lnTo>
                      <a:pt x="4290" y="2826"/>
                    </a:lnTo>
                    <a:lnTo>
                      <a:pt x="4332" y="2909"/>
                    </a:lnTo>
                    <a:lnTo>
                      <a:pt x="4415" y="2972"/>
                    </a:lnTo>
                    <a:lnTo>
                      <a:pt x="4562" y="2909"/>
                    </a:lnTo>
                    <a:lnTo>
                      <a:pt x="4750" y="3014"/>
                    </a:lnTo>
                    <a:lnTo>
                      <a:pt x="4897" y="2993"/>
                    </a:lnTo>
                    <a:lnTo>
                      <a:pt x="4918" y="3035"/>
                    </a:lnTo>
                    <a:lnTo>
                      <a:pt x="5022" y="3035"/>
                    </a:lnTo>
                    <a:lnTo>
                      <a:pt x="5169" y="3139"/>
                    </a:lnTo>
                    <a:lnTo>
                      <a:pt x="5231" y="3139"/>
                    </a:lnTo>
                    <a:lnTo>
                      <a:pt x="5315" y="3118"/>
                    </a:lnTo>
                    <a:lnTo>
                      <a:pt x="5462" y="3139"/>
                    </a:lnTo>
                    <a:lnTo>
                      <a:pt x="5545" y="3139"/>
                    </a:lnTo>
                    <a:lnTo>
                      <a:pt x="5713" y="3035"/>
                    </a:lnTo>
                    <a:lnTo>
                      <a:pt x="5943" y="3035"/>
                    </a:lnTo>
                    <a:lnTo>
                      <a:pt x="6110" y="3014"/>
                    </a:lnTo>
                    <a:lnTo>
                      <a:pt x="6173" y="2972"/>
                    </a:lnTo>
                    <a:lnTo>
                      <a:pt x="6236" y="2930"/>
                    </a:lnTo>
                    <a:lnTo>
                      <a:pt x="6320" y="2930"/>
                    </a:lnTo>
                    <a:lnTo>
                      <a:pt x="6320" y="2993"/>
                    </a:lnTo>
                    <a:lnTo>
                      <a:pt x="6278" y="3077"/>
                    </a:lnTo>
                    <a:lnTo>
                      <a:pt x="6068" y="3098"/>
                    </a:lnTo>
                    <a:lnTo>
                      <a:pt x="5838" y="3139"/>
                    </a:lnTo>
                    <a:lnTo>
                      <a:pt x="5755" y="3202"/>
                    </a:lnTo>
                    <a:lnTo>
                      <a:pt x="5650" y="3223"/>
                    </a:lnTo>
                    <a:lnTo>
                      <a:pt x="5629" y="3244"/>
                    </a:lnTo>
                    <a:lnTo>
                      <a:pt x="5462" y="3223"/>
                    </a:lnTo>
                    <a:lnTo>
                      <a:pt x="5336" y="3286"/>
                    </a:lnTo>
                    <a:lnTo>
                      <a:pt x="5231" y="3286"/>
                    </a:lnTo>
                    <a:lnTo>
                      <a:pt x="5190" y="3223"/>
                    </a:lnTo>
                    <a:lnTo>
                      <a:pt x="5085" y="3223"/>
                    </a:lnTo>
                    <a:lnTo>
                      <a:pt x="4897" y="3118"/>
                    </a:lnTo>
                    <a:lnTo>
                      <a:pt x="4562" y="3118"/>
                    </a:lnTo>
                    <a:lnTo>
                      <a:pt x="4499" y="3077"/>
                    </a:lnTo>
                    <a:lnTo>
                      <a:pt x="4374" y="3098"/>
                    </a:lnTo>
                    <a:lnTo>
                      <a:pt x="4269" y="3077"/>
                    </a:lnTo>
                    <a:lnTo>
                      <a:pt x="4227" y="3118"/>
                    </a:lnTo>
                    <a:lnTo>
                      <a:pt x="4248" y="3286"/>
                    </a:lnTo>
                    <a:lnTo>
                      <a:pt x="4290" y="3328"/>
                    </a:lnTo>
                    <a:lnTo>
                      <a:pt x="4290" y="3516"/>
                    </a:lnTo>
                    <a:lnTo>
                      <a:pt x="4353" y="3642"/>
                    </a:lnTo>
                    <a:lnTo>
                      <a:pt x="4395" y="3704"/>
                    </a:lnTo>
                    <a:lnTo>
                      <a:pt x="4478" y="3725"/>
                    </a:lnTo>
                    <a:lnTo>
                      <a:pt x="4646" y="3934"/>
                    </a:lnTo>
                    <a:lnTo>
                      <a:pt x="4708" y="3976"/>
                    </a:lnTo>
                    <a:lnTo>
                      <a:pt x="4771" y="3955"/>
                    </a:lnTo>
                    <a:lnTo>
                      <a:pt x="4897" y="3767"/>
                    </a:lnTo>
                    <a:lnTo>
                      <a:pt x="5106" y="3662"/>
                    </a:lnTo>
                    <a:lnTo>
                      <a:pt x="5315" y="3537"/>
                    </a:lnTo>
                    <a:lnTo>
                      <a:pt x="5441" y="3432"/>
                    </a:lnTo>
                    <a:lnTo>
                      <a:pt x="5503" y="3349"/>
                    </a:lnTo>
                    <a:lnTo>
                      <a:pt x="5545" y="3349"/>
                    </a:lnTo>
                    <a:lnTo>
                      <a:pt x="5817" y="3411"/>
                    </a:lnTo>
                    <a:lnTo>
                      <a:pt x="6027" y="3390"/>
                    </a:lnTo>
                    <a:lnTo>
                      <a:pt x="6173" y="3390"/>
                    </a:lnTo>
                    <a:lnTo>
                      <a:pt x="6320" y="3495"/>
                    </a:lnTo>
                    <a:lnTo>
                      <a:pt x="6571" y="3516"/>
                    </a:lnTo>
                    <a:lnTo>
                      <a:pt x="6780" y="3516"/>
                    </a:lnTo>
                    <a:lnTo>
                      <a:pt x="6864" y="3558"/>
                    </a:lnTo>
                    <a:lnTo>
                      <a:pt x="6843" y="3600"/>
                    </a:lnTo>
                    <a:lnTo>
                      <a:pt x="6654" y="3621"/>
                    </a:lnTo>
                    <a:lnTo>
                      <a:pt x="6550" y="3600"/>
                    </a:lnTo>
                    <a:lnTo>
                      <a:pt x="6361" y="3558"/>
                    </a:lnTo>
                    <a:lnTo>
                      <a:pt x="6152" y="3453"/>
                    </a:lnTo>
                    <a:lnTo>
                      <a:pt x="6047" y="3453"/>
                    </a:lnTo>
                    <a:lnTo>
                      <a:pt x="5964" y="3495"/>
                    </a:lnTo>
                    <a:lnTo>
                      <a:pt x="5734" y="3453"/>
                    </a:lnTo>
                    <a:lnTo>
                      <a:pt x="5608" y="3432"/>
                    </a:lnTo>
                    <a:lnTo>
                      <a:pt x="5545" y="3516"/>
                    </a:lnTo>
                    <a:lnTo>
                      <a:pt x="5399" y="3600"/>
                    </a:lnTo>
                    <a:lnTo>
                      <a:pt x="5294" y="3725"/>
                    </a:lnTo>
                    <a:lnTo>
                      <a:pt x="5106" y="3830"/>
                    </a:lnTo>
                    <a:lnTo>
                      <a:pt x="5022" y="3976"/>
                    </a:lnTo>
                    <a:lnTo>
                      <a:pt x="4939" y="4060"/>
                    </a:lnTo>
                    <a:lnTo>
                      <a:pt x="4918" y="4123"/>
                    </a:lnTo>
                    <a:lnTo>
                      <a:pt x="5064" y="4227"/>
                    </a:lnTo>
                    <a:lnTo>
                      <a:pt x="5190" y="4227"/>
                    </a:lnTo>
                    <a:lnTo>
                      <a:pt x="5190" y="4290"/>
                    </a:lnTo>
                    <a:lnTo>
                      <a:pt x="5294" y="4395"/>
                    </a:lnTo>
                    <a:lnTo>
                      <a:pt x="5503" y="4395"/>
                    </a:lnTo>
                    <a:lnTo>
                      <a:pt x="5755" y="4478"/>
                    </a:lnTo>
                    <a:lnTo>
                      <a:pt x="5943" y="4478"/>
                    </a:lnTo>
                    <a:lnTo>
                      <a:pt x="6110" y="4332"/>
                    </a:lnTo>
                    <a:lnTo>
                      <a:pt x="6131" y="4144"/>
                    </a:lnTo>
                    <a:lnTo>
                      <a:pt x="6278" y="4081"/>
                    </a:lnTo>
                    <a:lnTo>
                      <a:pt x="6382" y="4123"/>
                    </a:lnTo>
                    <a:lnTo>
                      <a:pt x="6257" y="4165"/>
                    </a:lnTo>
                    <a:lnTo>
                      <a:pt x="6257" y="4269"/>
                    </a:lnTo>
                    <a:lnTo>
                      <a:pt x="6361" y="4290"/>
                    </a:lnTo>
                    <a:lnTo>
                      <a:pt x="6508" y="4248"/>
                    </a:lnTo>
                    <a:lnTo>
                      <a:pt x="6654" y="4269"/>
                    </a:lnTo>
                    <a:lnTo>
                      <a:pt x="6780" y="4186"/>
                    </a:lnTo>
                    <a:lnTo>
                      <a:pt x="6884" y="4227"/>
                    </a:lnTo>
                    <a:lnTo>
                      <a:pt x="6780" y="4332"/>
                    </a:lnTo>
                    <a:lnTo>
                      <a:pt x="6571" y="4353"/>
                    </a:lnTo>
                    <a:lnTo>
                      <a:pt x="6466" y="4374"/>
                    </a:lnTo>
                    <a:lnTo>
                      <a:pt x="6320" y="4374"/>
                    </a:lnTo>
                    <a:lnTo>
                      <a:pt x="6152" y="4541"/>
                    </a:lnTo>
                    <a:lnTo>
                      <a:pt x="6173" y="4604"/>
                    </a:lnTo>
                    <a:lnTo>
                      <a:pt x="6257" y="4646"/>
                    </a:lnTo>
                    <a:lnTo>
                      <a:pt x="6445" y="4604"/>
                    </a:lnTo>
                    <a:lnTo>
                      <a:pt x="6571" y="4771"/>
                    </a:lnTo>
                    <a:lnTo>
                      <a:pt x="7010" y="4771"/>
                    </a:lnTo>
                    <a:lnTo>
                      <a:pt x="7156" y="4750"/>
                    </a:lnTo>
                    <a:lnTo>
                      <a:pt x="7554" y="4583"/>
                    </a:lnTo>
                    <a:lnTo>
                      <a:pt x="7680" y="4562"/>
                    </a:lnTo>
                    <a:lnTo>
                      <a:pt x="7889" y="4395"/>
                    </a:lnTo>
                    <a:lnTo>
                      <a:pt x="7847" y="4353"/>
                    </a:lnTo>
                    <a:lnTo>
                      <a:pt x="7805" y="4353"/>
                    </a:lnTo>
                    <a:lnTo>
                      <a:pt x="7952" y="4165"/>
                    </a:lnTo>
                    <a:lnTo>
                      <a:pt x="8056" y="4165"/>
                    </a:lnTo>
                    <a:lnTo>
                      <a:pt x="8140" y="4039"/>
                    </a:lnTo>
                    <a:lnTo>
                      <a:pt x="8161" y="4060"/>
                    </a:lnTo>
                    <a:lnTo>
                      <a:pt x="8224" y="4165"/>
                    </a:lnTo>
                    <a:lnTo>
                      <a:pt x="8265" y="4165"/>
                    </a:lnTo>
                    <a:lnTo>
                      <a:pt x="8265" y="4060"/>
                    </a:lnTo>
                    <a:lnTo>
                      <a:pt x="8579" y="3830"/>
                    </a:lnTo>
                    <a:lnTo>
                      <a:pt x="8788" y="3809"/>
                    </a:lnTo>
                    <a:lnTo>
                      <a:pt x="9123" y="3662"/>
                    </a:lnTo>
                    <a:lnTo>
                      <a:pt x="9123" y="3746"/>
                    </a:lnTo>
                    <a:lnTo>
                      <a:pt x="8851" y="3872"/>
                    </a:lnTo>
                    <a:lnTo>
                      <a:pt x="8684" y="3872"/>
                    </a:lnTo>
                    <a:lnTo>
                      <a:pt x="8370" y="4060"/>
                    </a:lnTo>
                    <a:lnTo>
                      <a:pt x="8328" y="4227"/>
                    </a:lnTo>
                    <a:lnTo>
                      <a:pt x="8203" y="4332"/>
                    </a:lnTo>
                    <a:lnTo>
                      <a:pt x="8056" y="4332"/>
                    </a:lnTo>
                    <a:lnTo>
                      <a:pt x="8014" y="4478"/>
                    </a:lnTo>
                    <a:lnTo>
                      <a:pt x="7952" y="4541"/>
                    </a:lnTo>
                    <a:lnTo>
                      <a:pt x="7952" y="4583"/>
                    </a:lnTo>
                    <a:lnTo>
                      <a:pt x="8244" y="4562"/>
                    </a:lnTo>
                    <a:lnTo>
                      <a:pt x="8328" y="4604"/>
                    </a:lnTo>
                    <a:lnTo>
                      <a:pt x="8454" y="4604"/>
                    </a:lnTo>
                    <a:lnTo>
                      <a:pt x="8579" y="4688"/>
                    </a:lnTo>
                    <a:lnTo>
                      <a:pt x="8558" y="4750"/>
                    </a:lnTo>
                    <a:lnTo>
                      <a:pt x="8663" y="4792"/>
                    </a:lnTo>
                    <a:lnTo>
                      <a:pt x="8747" y="4792"/>
                    </a:lnTo>
                    <a:lnTo>
                      <a:pt x="8788" y="4855"/>
                    </a:lnTo>
                    <a:lnTo>
                      <a:pt x="8663" y="4876"/>
                    </a:lnTo>
                    <a:lnTo>
                      <a:pt x="8558" y="4918"/>
                    </a:lnTo>
                    <a:lnTo>
                      <a:pt x="8433" y="4813"/>
                    </a:lnTo>
                    <a:lnTo>
                      <a:pt x="8224" y="4750"/>
                    </a:lnTo>
                    <a:lnTo>
                      <a:pt x="7952" y="4771"/>
                    </a:lnTo>
                    <a:lnTo>
                      <a:pt x="7554" y="4813"/>
                    </a:lnTo>
                    <a:lnTo>
                      <a:pt x="7408" y="4876"/>
                    </a:lnTo>
                    <a:lnTo>
                      <a:pt x="7303" y="4876"/>
                    </a:lnTo>
                    <a:lnTo>
                      <a:pt x="7303" y="4918"/>
                    </a:lnTo>
                    <a:lnTo>
                      <a:pt x="7324" y="4981"/>
                    </a:lnTo>
                    <a:lnTo>
                      <a:pt x="7512" y="5022"/>
                    </a:lnTo>
                    <a:lnTo>
                      <a:pt x="7680" y="5022"/>
                    </a:lnTo>
                    <a:lnTo>
                      <a:pt x="7784" y="5085"/>
                    </a:lnTo>
                    <a:lnTo>
                      <a:pt x="7784" y="5169"/>
                    </a:lnTo>
                    <a:lnTo>
                      <a:pt x="7638" y="5190"/>
                    </a:lnTo>
                    <a:lnTo>
                      <a:pt x="7533" y="5106"/>
                    </a:lnTo>
                    <a:lnTo>
                      <a:pt x="7324" y="5085"/>
                    </a:lnTo>
                    <a:lnTo>
                      <a:pt x="7219" y="5002"/>
                    </a:lnTo>
                    <a:lnTo>
                      <a:pt x="7115" y="4981"/>
                    </a:lnTo>
                    <a:lnTo>
                      <a:pt x="6947" y="5064"/>
                    </a:lnTo>
                    <a:lnTo>
                      <a:pt x="6696" y="5085"/>
                    </a:lnTo>
                    <a:lnTo>
                      <a:pt x="6508" y="5002"/>
                    </a:lnTo>
                    <a:lnTo>
                      <a:pt x="6361" y="5002"/>
                    </a:lnTo>
                    <a:lnTo>
                      <a:pt x="6215" y="4960"/>
                    </a:lnTo>
                    <a:lnTo>
                      <a:pt x="6131" y="4897"/>
                    </a:lnTo>
                    <a:lnTo>
                      <a:pt x="5922" y="4918"/>
                    </a:lnTo>
                    <a:lnTo>
                      <a:pt x="5859" y="5064"/>
                    </a:lnTo>
                    <a:lnTo>
                      <a:pt x="5922" y="5169"/>
                    </a:lnTo>
                    <a:lnTo>
                      <a:pt x="5922" y="5587"/>
                    </a:lnTo>
                    <a:lnTo>
                      <a:pt x="5943" y="5629"/>
                    </a:lnTo>
                    <a:lnTo>
                      <a:pt x="5838" y="5755"/>
                    </a:lnTo>
                    <a:lnTo>
                      <a:pt x="5838" y="5839"/>
                    </a:lnTo>
                    <a:lnTo>
                      <a:pt x="5922" y="5901"/>
                    </a:lnTo>
                    <a:lnTo>
                      <a:pt x="5985" y="6006"/>
                    </a:lnTo>
                    <a:lnTo>
                      <a:pt x="6131" y="6006"/>
                    </a:lnTo>
                    <a:lnTo>
                      <a:pt x="6236" y="6069"/>
                    </a:lnTo>
                    <a:lnTo>
                      <a:pt x="6110" y="6048"/>
                    </a:lnTo>
                    <a:lnTo>
                      <a:pt x="6027" y="6111"/>
                    </a:lnTo>
                    <a:lnTo>
                      <a:pt x="5985" y="6173"/>
                    </a:lnTo>
                    <a:lnTo>
                      <a:pt x="5964" y="6069"/>
                    </a:lnTo>
                    <a:lnTo>
                      <a:pt x="5859" y="5964"/>
                    </a:lnTo>
                    <a:lnTo>
                      <a:pt x="5817" y="5964"/>
                    </a:lnTo>
                    <a:lnTo>
                      <a:pt x="5796" y="6027"/>
                    </a:lnTo>
                    <a:lnTo>
                      <a:pt x="5713" y="5922"/>
                    </a:lnTo>
                    <a:lnTo>
                      <a:pt x="5692" y="5734"/>
                    </a:lnTo>
                    <a:lnTo>
                      <a:pt x="5692" y="5525"/>
                    </a:lnTo>
                    <a:lnTo>
                      <a:pt x="5629" y="5232"/>
                    </a:lnTo>
                    <a:lnTo>
                      <a:pt x="5503" y="5085"/>
                    </a:lnTo>
                    <a:lnTo>
                      <a:pt x="5503" y="4981"/>
                    </a:lnTo>
                    <a:lnTo>
                      <a:pt x="5231" y="4792"/>
                    </a:lnTo>
                    <a:lnTo>
                      <a:pt x="5169" y="4792"/>
                    </a:lnTo>
                    <a:lnTo>
                      <a:pt x="5001" y="4688"/>
                    </a:lnTo>
                    <a:lnTo>
                      <a:pt x="4980" y="4583"/>
                    </a:lnTo>
                    <a:lnTo>
                      <a:pt x="4876" y="4541"/>
                    </a:lnTo>
                    <a:lnTo>
                      <a:pt x="4708" y="4583"/>
                    </a:lnTo>
                    <a:lnTo>
                      <a:pt x="4353" y="4981"/>
                    </a:lnTo>
                    <a:lnTo>
                      <a:pt x="4290" y="5106"/>
                    </a:lnTo>
                    <a:lnTo>
                      <a:pt x="4290" y="5211"/>
                    </a:lnTo>
                    <a:lnTo>
                      <a:pt x="4374" y="5274"/>
                    </a:lnTo>
                    <a:lnTo>
                      <a:pt x="4499" y="5315"/>
                    </a:lnTo>
                    <a:lnTo>
                      <a:pt x="4562" y="5441"/>
                    </a:lnTo>
                    <a:lnTo>
                      <a:pt x="4562" y="5525"/>
                    </a:lnTo>
                    <a:lnTo>
                      <a:pt x="4541" y="5546"/>
                    </a:lnTo>
                    <a:lnTo>
                      <a:pt x="4457" y="5420"/>
                    </a:lnTo>
                    <a:lnTo>
                      <a:pt x="4374" y="5399"/>
                    </a:lnTo>
                    <a:lnTo>
                      <a:pt x="4290" y="5336"/>
                    </a:lnTo>
                    <a:lnTo>
                      <a:pt x="4248" y="5378"/>
                    </a:lnTo>
                    <a:lnTo>
                      <a:pt x="4164" y="5399"/>
                    </a:lnTo>
                    <a:lnTo>
                      <a:pt x="4143" y="5483"/>
                    </a:lnTo>
                    <a:lnTo>
                      <a:pt x="4185" y="5608"/>
                    </a:lnTo>
                    <a:lnTo>
                      <a:pt x="4269" y="5650"/>
                    </a:lnTo>
                    <a:lnTo>
                      <a:pt x="4332" y="5818"/>
                    </a:lnTo>
                    <a:lnTo>
                      <a:pt x="4353" y="6131"/>
                    </a:lnTo>
                    <a:lnTo>
                      <a:pt x="4269" y="6278"/>
                    </a:lnTo>
                    <a:lnTo>
                      <a:pt x="4269" y="6445"/>
                    </a:lnTo>
                    <a:lnTo>
                      <a:pt x="4185" y="6634"/>
                    </a:lnTo>
                    <a:lnTo>
                      <a:pt x="4185" y="6759"/>
                    </a:lnTo>
                    <a:lnTo>
                      <a:pt x="4227" y="6780"/>
                    </a:lnTo>
                    <a:lnTo>
                      <a:pt x="4290" y="6759"/>
                    </a:lnTo>
                    <a:lnTo>
                      <a:pt x="4290" y="6759"/>
                    </a:lnTo>
                    <a:lnTo>
                      <a:pt x="4269" y="6906"/>
                    </a:lnTo>
                    <a:lnTo>
                      <a:pt x="4185" y="7052"/>
                    </a:lnTo>
                    <a:lnTo>
                      <a:pt x="4143" y="6968"/>
                    </a:lnTo>
                    <a:lnTo>
                      <a:pt x="4123" y="6864"/>
                    </a:lnTo>
                    <a:lnTo>
                      <a:pt x="4018" y="6780"/>
                    </a:lnTo>
                    <a:lnTo>
                      <a:pt x="3934" y="6864"/>
                    </a:lnTo>
                    <a:lnTo>
                      <a:pt x="3934" y="7052"/>
                    </a:lnTo>
                    <a:lnTo>
                      <a:pt x="4081" y="7303"/>
                    </a:lnTo>
                    <a:lnTo>
                      <a:pt x="4248" y="7282"/>
                    </a:lnTo>
                    <a:lnTo>
                      <a:pt x="4353" y="7324"/>
                    </a:lnTo>
                    <a:lnTo>
                      <a:pt x="4395" y="7408"/>
                    </a:lnTo>
                    <a:lnTo>
                      <a:pt x="4583" y="7408"/>
                    </a:lnTo>
                    <a:lnTo>
                      <a:pt x="4792" y="7491"/>
                    </a:lnTo>
                    <a:lnTo>
                      <a:pt x="4876" y="7408"/>
                    </a:lnTo>
                    <a:lnTo>
                      <a:pt x="5001" y="7324"/>
                    </a:lnTo>
                    <a:lnTo>
                      <a:pt x="5001" y="7261"/>
                    </a:lnTo>
                    <a:lnTo>
                      <a:pt x="5085" y="7219"/>
                    </a:lnTo>
                    <a:lnTo>
                      <a:pt x="5085" y="7303"/>
                    </a:lnTo>
                    <a:lnTo>
                      <a:pt x="5022" y="7408"/>
                    </a:lnTo>
                    <a:lnTo>
                      <a:pt x="5022" y="7533"/>
                    </a:lnTo>
                    <a:lnTo>
                      <a:pt x="4980" y="7596"/>
                    </a:lnTo>
                    <a:lnTo>
                      <a:pt x="4876" y="7533"/>
                    </a:lnTo>
                    <a:lnTo>
                      <a:pt x="4646" y="7533"/>
                    </a:lnTo>
                    <a:lnTo>
                      <a:pt x="4541" y="7575"/>
                    </a:lnTo>
                    <a:lnTo>
                      <a:pt x="4541" y="7680"/>
                    </a:lnTo>
                    <a:lnTo>
                      <a:pt x="4583" y="7701"/>
                    </a:lnTo>
                    <a:lnTo>
                      <a:pt x="4708" y="7701"/>
                    </a:lnTo>
                    <a:lnTo>
                      <a:pt x="4750" y="7784"/>
                    </a:lnTo>
                    <a:lnTo>
                      <a:pt x="4646" y="7784"/>
                    </a:lnTo>
                    <a:lnTo>
                      <a:pt x="4646" y="7952"/>
                    </a:lnTo>
                    <a:lnTo>
                      <a:pt x="4478" y="7722"/>
                    </a:lnTo>
                    <a:lnTo>
                      <a:pt x="4395" y="7722"/>
                    </a:lnTo>
                    <a:lnTo>
                      <a:pt x="4353" y="7617"/>
                    </a:lnTo>
                    <a:lnTo>
                      <a:pt x="4290" y="7533"/>
                    </a:lnTo>
                    <a:lnTo>
                      <a:pt x="4039" y="7366"/>
                    </a:lnTo>
                    <a:lnTo>
                      <a:pt x="3976" y="7366"/>
                    </a:lnTo>
                    <a:lnTo>
                      <a:pt x="3830" y="7199"/>
                    </a:lnTo>
                    <a:lnTo>
                      <a:pt x="3830" y="7178"/>
                    </a:lnTo>
                    <a:lnTo>
                      <a:pt x="3725" y="7178"/>
                    </a:lnTo>
                    <a:lnTo>
                      <a:pt x="3620" y="7261"/>
                    </a:lnTo>
                    <a:lnTo>
                      <a:pt x="3516" y="7261"/>
                    </a:lnTo>
                    <a:lnTo>
                      <a:pt x="3432" y="7303"/>
                    </a:lnTo>
                    <a:lnTo>
                      <a:pt x="3286" y="7261"/>
                    </a:lnTo>
                    <a:lnTo>
                      <a:pt x="3034" y="7303"/>
                    </a:lnTo>
                    <a:lnTo>
                      <a:pt x="2972" y="7282"/>
                    </a:lnTo>
                    <a:lnTo>
                      <a:pt x="2783" y="7471"/>
                    </a:lnTo>
                    <a:lnTo>
                      <a:pt x="2700" y="7617"/>
                    </a:lnTo>
                    <a:lnTo>
                      <a:pt x="2700" y="7743"/>
                    </a:lnTo>
                    <a:lnTo>
                      <a:pt x="2595" y="7784"/>
                    </a:lnTo>
                    <a:lnTo>
                      <a:pt x="2490" y="7847"/>
                    </a:lnTo>
                    <a:lnTo>
                      <a:pt x="2365" y="7910"/>
                    </a:lnTo>
                    <a:lnTo>
                      <a:pt x="2344" y="7994"/>
                    </a:lnTo>
                    <a:lnTo>
                      <a:pt x="2198" y="8098"/>
                    </a:lnTo>
                    <a:lnTo>
                      <a:pt x="2177" y="8224"/>
                    </a:lnTo>
                    <a:lnTo>
                      <a:pt x="2260" y="8224"/>
                    </a:lnTo>
                    <a:lnTo>
                      <a:pt x="2281" y="8307"/>
                    </a:lnTo>
                    <a:lnTo>
                      <a:pt x="2177" y="8307"/>
                    </a:lnTo>
                    <a:lnTo>
                      <a:pt x="2093" y="8349"/>
                    </a:lnTo>
                    <a:lnTo>
                      <a:pt x="2260" y="8475"/>
                    </a:lnTo>
                    <a:lnTo>
                      <a:pt x="2407" y="8517"/>
                    </a:lnTo>
                    <a:lnTo>
                      <a:pt x="2511" y="8433"/>
                    </a:lnTo>
                    <a:lnTo>
                      <a:pt x="2490" y="8349"/>
                    </a:lnTo>
                    <a:lnTo>
                      <a:pt x="2658" y="8370"/>
                    </a:lnTo>
                    <a:lnTo>
                      <a:pt x="2825" y="8245"/>
                    </a:lnTo>
                    <a:lnTo>
                      <a:pt x="2825" y="8349"/>
                    </a:lnTo>
                    <a:lnTo>
                      <a:pt x="2700" y="8412"/>
                    </a:lnTo>
                    <a:lnTo>
                      <a:pt x="2616" y="8538"/>
                    </a:lnTo>
                    <a:lnTo>
                      <a:pt x="2616" y="8621"/>
                    </a:lnTo>
                    <a:lnTo>
                      <a:pt x="2783" y="8621"/>
                    </a:lnTo>
                    <a:lnTo>
                      <a:pt x="2888" y="8642"/>
                    </a:lnTo>
                    <a:lnTo>
                      <a:pt x="3014" y="8475"/>
                    </a:lnTo>
                    <a:lnTo>
                      <a:pt x="3202" y="8349"/>
                    </a:lnTo>
                    <a:lnTo>
                      <a:pt x="3307" y="8119"/>
                    </a:lnTo>
                    <a:lnTo>
                      <a:pt x="3453" y="7931"/>
                    </a:lnTo>
                    <a:lnTo>
                      <a:pt x="3558" y="7910"/>
                    </a:lnTo>
                    <a:lnTo>
                      <a:pt x="3558" y="7910"/>
                    </a:lnTo>
                    <a:lnTo>
                      <a:pt x="3537" y="7994"/>
                    </a:lnTo>
                    <a:lnTo>
                      <a:pt x="3453" y="8035"/>
                    </a:lnTo>
                    <a:lnTo>
                      <a:pt x="3307" y="8245"/>
                    </a:lnTo>
                    <a:lnTo>
                      <a:pt x="3348" y="8349"/>
                    </a:lnTo>
                    <a:lnTo>
                      <a:pt x="3244" y="8349"/>
                    </a:lnTo>
                    <a:lnTo>
                      <a:pt x="3181" y="8454"/>
                    </a:lnTo>
                    <a:lnTo>
                      <a:pt x="3202" y="8538"/>
                    </a:lnTo>
                    <a:lnTo>
                      <a:pt x="3286" y="8538"/>
                    </a:lnTo>
                    <a:lnTo>
                      <a:pt x="3223" y="8580"/>
                    </a:lnTo>
                    <a:lnTo>
                      <a:pt x="3139" y="8580"/>
                    </a:lnTo>
                    <a:lnTo>
                      <a:pt x="3034" y="8684"/>
                    </a:lnTo>
                    <a:lnTo>
                      <a:pt x="3076" y="8747"/>
                    </a:lnTo>
                    <a:lnTo>
                      <a:pt x="3202" y="8747"/>
                    </a:lnTo>
                    <a:lnTo>
                      <a:pt x="3118" y="8789"/>
                    </a:lnTo>
                    <a:lnTo>
                      <a:pt x="2993" y="8747"/>
                    </a:lnTo>
                    <a:lnTo>
                      <a:pt x="2888" y="8747"/>
                    </a:lnTo>
                    <a:lnTo>
                      <a:pt x="2804" y="8789"/>
                    </a:lnTo>
                    <a:lnTo>
                      <a:pt x="2721" y="8831"/>
                    </a:lnTo>
                    <a:lnTo>
                      <a:pt x="2679" y="8872"/>
                    </a:lnTo>
                    <a:lnTo>
                      <a:pt x="2721" y="8977"/>
                    </a:lnTo>
                    <a:lnTo>
                      <a:pt x="2804" y="8977"/>
                    </a:lnTo>
                    <a:lnTo>
                      <a:pt x="2867" y="8935"/>
                    </a:lnTo>
                    <a:lnTo>
                      <a:pt x="2909" y="8956"/>
                    </a:lnTo>
                    <a:lnTo>
                      <a:pt x="3014" y="8956"/>
                    </a:lnTo>
                    <a:lnTo>
                      <a:pt x="3014" y="9040"/>
                    </a:lnTo>
                    <a:lnTo>
                      <a:pt x="2930" y="9040"/>
                    </a:lnTo>
                    <a:lnTo>
                      <a:pt x="2825" y="8998"/>
                    </a:lnTo>
                    <a:lnTo>
                      <a:pt x="2783" y="9040"/>
                    </a:lnTo>
                    <a:lnTo>
                      <a:pt x="2783" y="9082"/>
                    </a:lnTo>
                    <a:lnTo>
                      <a:pt x="2888" y="9103"/>
                    </a:lnTo>
                    <a:lnTo>
                      <a:pt x="2867" y="9144"/>
                    </a:lnTo>
                    <a:lnTo>
                      <a:pt x="2783" y="9186"/>
                    </a:lnTo>
                    <a:lnTo>
                      <a:pt x="2700" y="9186"/>
                    </a:lnTo>
                    <a:lnTo>
                      <a:pt x="2700" y="9249"/>
                    </a:lnTo>
                    <a:lnTo>
                      <a:pt x="2783" y="9396"/>
                    </a:lnTo>
                    <a:lnTo>
                      <a:pt x="2867" y="9396"/>
                    </a:lnTo>
                    <a:lnTo>
                      <a:pt x="2909" y="9312"/>
                    </a:lnTo>
                    <a:lnTo>
                      <a:pt x="3034" y="9207"/>
                    </a:lnTo>
                    <a:lnTo>
                      <a:pt x="3014" y="9312"/>
                    </a:lnTo>
                    <a:lnTo>
                      <a:pt x="2909" y="9396"/>
                    </a:lnTo>
                    <a:lnTo>
                      <a:pt x="2825" y="9479"/>
                    </a:lnTo>
                    <a:lnTo>
                      <a:pt x="2804" y="9563"/>
                    </a:lnTo>
                    <a:lnTo>
                      <a:pt x="2972" y="9626"/>
                    </a:lnTo>
                    <a:lnTo>
                      <a:pt x="3097" y="9626"/>
                    </a:lnTo>
                    <a:lnTo>
                      <a:pt x="3118" y="9605"/>
                    </a:lnTo>
                    <a:lnTo>
                      <a:pt x="3181" y="9605"/>
                    </a:lnTo>
                    <a:lnTo>
                      <a:pt x="3244" y="9668"/>
                    </a:lnTo>
                    <a:lnTo>
                      <a:pt x="3432" y="9584"/>
                    </a:lnTo>
                    <a:lnTo>
                      <a:pt x="3620" y="9416"/>
                    </a:lnTo>
                    <a:lnTo>
                      <a:pt x="3620" y="9396"/>
                    </a:lnTo>
                    <a:lnTo>
                      <a:pt x="3725" y="9312"/>
                    </a:lnTo>
                    <a:lnTo>
                      <a:pt x="3934" y="9103"/>
                    </a:lnTo>
                    <a:lnTo>
                      <a:pt x="3934" y="9040"/>
                    </a:lnTo>
                    <a:lnTo>
                      <a:pt x="4018" y="8956"/>
                    </a:lnTo>
                    <a:lnTo>
                      <a:pt x="4081" y="8956"/>
                    </a:lnTo>
                    <a:lnTo>
                      <a:pt x="4018" y="9040"/>
                    </a:lnTo>
                    <a:lnTo>
                      <a:pt x="3976" y="9144"/>
                    </a:lnTo>
                    <a:lnTo>
                      <a:pt x="3809" y="9354"/>
                    </a:lnTo>
                    <a:lnTo>
                      <a:pt x="3599" y="9479"/>
                    </a:lnTo>
                    <a:lnTo>
                      <a:pt x="3453" y="9626"/>
                    </a:lnTo>
                    <a:lnTo>
                      <a:pt x="3307" y="9709"/>
                    </a:lnTo>
                    <a:lnTo>
                      <a:pt x="3223" y="9793"/>
                    </a:lnTo>
                    <a:lnTo>
                      <a:pt x="3286" y="9877"/>
                    </a:lnTo>
                    <a:lnTo>
                      <a:pt x="3223" y="9898"/>
                    </a:lnTo>
                    <a:lnTo>
                      <a:pt x="3076" y="9772"/>
                    </a:lnTo>
                    <a:lnTo>
                      <a:pt x="2825" y="9772"/>
                    </a:lnTo>
                    <a:lnTo>
                      <a:pt x="2825" y="9835"/>
                    </a:lnTo>
                    <a:lnTo>
                      <a:pt x="2783" y="9814"/>
                    </a:lnTo>
                    <a:lnTo>
                      <a:pt x="2700" y="9688"/>
                    </a:lnTo>
                    <a:lnTo>
                      <a:pt x="2490" y="9584"/>
                    </a:lnTo>
                    <a:lnTo>
                      <a:pt x="2407" y="9605"/>
                    </a:lnTo>
                    <a:lnTo>
                      <a:pt x="2365" y="9563"/>
                    </a:lnTo>
                    <a:lnTo>
                      <a:pt x="2407" y="9416"/>
                    </a:lnTo>
                    <a:lnTo>
                      <a:pt x="2407" y="9082"/>
                    </a:lnTo>
                    <a:lnTo>
                      <a:pt x="2365" y="8872"/>
                    </a:lnTo>
                    <a:lnTo>
                      <a:pt x="2239" y="8726"/>
                    </a:lnTo>
                    <a:lnTo>
                      <a:pt x="2156" y="8726"/>
                    </a:lnTo>
                    <a:lnTo>
                      <a:pt x="2030" y="8663"/>
                    </a:lnTo>
                    <a:lnTo>
                      <a:pt x="1946" y="8684"/>
                    </a:lnTo>
                    <a:lnTo>
                      <a:pt x="1821" y="8684"/>
                    </a:lnTo>
                    <a:lnTo>
                      <a:pt x="1737" y="8726"/>
                    </a:lnTo>
                    <a:lnTo>
                      <a:pt x="1633" y="8747"/>
                    </a:lnTo>
                    <a:lnTo>
                      <a:pt x="1633" y="8831"/>
                    </a:lnTo>
                    <a:lnTo>
                      <a:pt x="1654" y="8935"/>
                    </a:lnTo>
                    <a:lnTo>
                      <a:pt x="1633" y="8977"/>
                    </a:lnTo>
                    <a:lnTo>
                      <a:pt x="1612" y="9165"/>
                    </a:lnTo>
                    <a:lnTo>
                      <a:pt x="1654" y="9249"/>
                    </a:lnTo>
                    <a:lnTo>
                      <a:pt x="1716" y="9249"/>
                    </a:lnTo>
                    <a:lnTo>
                      <a:pt x="1716" y="9312"/>
                    </a:lnTo>
                    <a:lnTo>
                      <a:pt x="1612" y="9396"/>
                    </a:lnTo>
                    <a:lnTo>
                      <a:pt x="1570" y="9458"/>
                    </a:lnTo>
                    <a:lnTo>
                      <a:pt x="1654" y="9563"/>
                    </a:lnTo>
                    <a:lnTo>
                      <a:pt x="1737" y="9563"/>
                    </a:lnTo>
                    <a:lnTo>
                      <a:pt x="1758" y="9500"/>
                    </a:lnTo>
                    <a:lnTo>
                      <a:pt x="1884" y="9563"/>
                    </a:lnTo>
                    <a:lnTo>
                      <a:pt x="1863" y="9584"/>
                    </a:lnTo>
                    <a:lnTo>
                      <a:pt x="1737" y="9584"/>
                    </a:lnTo>
                    <a:lnTo>
                      <a:pt x="1737" y="9605"/>
                    </a:lnTo>
                    <a:lnTo>
                      <a:pt x="1821" y="9668"/>
                    </a:lnTo>
                    <a:lnTo>
                      <a:pt x="1821" y="9709"/>
                    </a:lnTo>
                    <a:lnTo>
                      <a:pt x="1737" y="9772"/>
                    </a:lnTo>
                    <a:lnTo>
                      <a:pt x="1716" y="9793"/>
                    </a:lnTo>
                    <a:lnTo>
                      <a:pt x="1779" y="9814"/>
                    </a:lnTo>
                    <a:lnTo>
                      <a:pt x="1842" y="9877"/>
                    </a:lnTo>
                    <a:lnTo>
                      <a:pt x="1946" y="9877"/>
                    </a:lnTo>
                    <a:lnTo>
                      <a:pt x="1967" y="9898"/>
                    </a:lnTo>
                    <a:lnTo>
                      <a:pt x="1926" y="9940"/>
                    </a:lnTo>
                    <a:lnTo>
                      <a:pt x="1821" y="9940"/>
                    </a:lnTo>
                    <a:lnTo>
                      <a:pt x="1779" y="9981"/>
                    </a:lnTo>
                    <a:lnTo>
                      <a:pt x="1654" y="9877"/>
                    </a:lnTo>
                    <a:lnTo>
                      <a:pt x="1612" y="9898"/>
                    </a:lnTo>
                    <a:lnTo>
                      <a:pt x="1570" y="9940"/>
                    </a:lnTo>
                    <a:lnTo>
                      <a:pt x="1507" y="9940"/>
                    </a:lnTo>
                    <a:lnTo>
                      <a:pt x="1444" y="9835"/>
                    </a:lnTo>
                    <a:lnTo>
                      <a:pt x="1361" y="9814"/>
                    </a:lnTo>
                    <a:lnTo>
                      <a:pt x="1298" y="9877"/>
                    </a:lnTo>
                    <a:lnTo>
                      <a:pt x="1110" y="9877"/>
                    </a:lnTo>
                    <a:lnTo>
                      <a:pt x="984" y="9793"/>
                    </a:lnTo>
                    <a:lnTo>
                      <a:pt x="879" y="9793"/>
                    </a:lnTo>
                    <a:lnTo>
                      <a:pt x="817" y="9835"/>
                    </a:lnTo>
                    <a:lnTo>
                      <a:pt x="817" y="9919"/>
                    </a:lnTo>
                    <a:lnTo>
                      <a:pt x="733" y="9940"/>
                    </a:lnTo>
                    <a:lnTo>
                      <a:pt x="628" y="9981"/>
                    </a:lnTo>
                    <a:lnTo>
                      <a:pt x="586" y="10044"/>
                    </a:lnTo>
                    <a:lnTo>
                      <a:pt x="419" y="10086"/>
                    </a:lnTo>
                    <a:lnTo>
                      <a:pt x="377" y="10107"/>
                    </a:lnTo>
                    <a:lnTo>
                      <a:pt x="273" y="10128"/>
                    </a:lnTo>
                    <a:lnTo>
                      <a:pt x="189" y="10212"/>
                    </a:lnTo>
                    <a:lnTo>
                      <a:pt x="168" y="10316"/>
                    </a:lnTo>
                    <a:lnTo>
                      <a:pt x="168" y="10358"/>
                    </a:lnTo>
                    <a:lnTo>
                      <a:pt x="147" y="10442"/>
                    </a:lnTo>
                    <a:lnTo>
                      <a:pt x="1" y="10525"/>
                    </a:lnTo>
                    <a:lnTo>
                      <a:pt x="1" y="10609"/>
                    </a:lnTo>
                    <a:lnTo>
                      <a:pt x="42" y="10651"/>
                    </a:lnTo>
                    <a:lnTo>
                      <a:pt x="42" y="10818"/>
                    </a:lnTo>
                    <a:lnTo>
                      <a:pt x="63" y="10860"/>
                    </a:lnTo>
                    <a:lnTo>
                      <a:pt x="189" y="10860"/>
                    </a:lnTo>
                    <a:lnTo>
                      <a:pt x="252" y="10735"/>
                    </a:lnTo>
                    <a:lnTo>
                      <a:pt x="294" y="10735"/>
                    </a:lnTo>
                    <a:lnTo>
                      <a:pt x="273" y="10756"/>
                    </a:lnTo>
                    <a:lnTo>
                      <a:pt x="210" y="10860"/>
                    </a:lnTo>
                    <a:lnTo>
                      <a:pt x="273" y="10881"/>
                    </a:lnTo>
                    <a:lnTo>
                      <a:pt x="356" y="10818"/>
                    </a:lnTo>
                    <a:lnTo>
                      <a:pt x="356" y="10651"/>
                    </a:lnTo>
                    <a:lnTo>
                      <a:pt x="398" y="10421"/>
                    </a:lnTo>
                    <a:lnTo>
                      <a:pt x="482" y="10400"/>
                    </a:lnTo>
                    <a:lnTo>
                      <a:pt x="566" y="10337"/>
                    </a:lnTo>
                    <a:lnTo>
                      <a:pt x="419" y="10567"/>
                    </a:lnTo>
                    <a:lnTo>
                      <a:pt x="419" y="10672"/>
                    </a:lnTo>
                    <a:lnTo>
                      <a:pt x="398" y="10714"/>
                    </a:lnTo>
                    <a:lnTo>
                      <a:pt x="377" y="10839"/>
                    </a:lnTo>
                    <a:lnTo>
                      <a:pt x="314" y="10944"/>
                    </a:lnTo>
                    <a:lnTo>
                      <a:pt x="377" y="10986"/>
                    </a:lnTo>
                    <a:lnTo>
                      <a:pt x="419" y="10986"/>
                    </a:lnTo>
                    <a:lnTo>
                      <a:pt x="503" y="11069"/>
                    </a:lnTo>
                    <a:lnTo>
                      <a:pt x="607" y="11069"/>
                    </a:lnTo>
                    <a:lnTo>
                      <a:pt x="628" y="10965"/>
                    </a:lnTo>
                    <a:lnTo>
                      <a:pt x="607" y="10944"/>
                    </a:lnTo>
                    <a:lnTo>
                      <a:pt x="670" y="10839"/>
                    </a:lnTo>
                    <a:lnTo>
                      <a:pt x="691" y="10735"/>
                    </a:lnTo>
                    <a:lnTo>
                      <a:pt x="733" y="10672"/>
                    </a:lnTo>
                    <a:lnTo>
                      <a:pt x="733" y="10756"/>
                    </a:lnTo>
                    <a:lnTo>
                      <a:pt x="775" y="10818"/>
                    </a:lnTo>
                    <a:lnTo>
                      <a:pt x="712" y="10944"/>
                    </a:lnTo>
                    <a:lnTo>
                      <a:pt x="712" y="11028"/>
                    </a:lnTo>
                    <a:lnTo>
                      <a:pt x="712" y="11090"/>
                    </a:lnTo>
                    <a:lnTo>
                      <a:pt x="796" y="11195"/>
                    </a:lnTo>
                    <a:lnTo>
                      <a:pt x="838" y="11237"/>
                    </a:lnTo>
                    <a:lnTo>
                      <a:pt x="921" y="11153"/>
                    </a:lnTo>
                    <a:lnTo>
                      <a:pt x="900" y="11069"/>
                    </a:lnTo>
                    <a:lnTo>
                      <a:pt x="900" y="11048"/>
                    </a:lnTo>
                    <a:lnTo>
                      <a:pt x="921" y="11028"/>
                    </a:lnTo>
                    <a:lnTo>
                      <a:pt x="1005" y="11028"/>
                    </a:lnTo>
                    <a:lnTo>
                      <a:pt x="1047" y="10965"/>
                    </a:lnTo>
                    <a:lnTo>
                      <a:pt x="1026" y="10860"/>
                    </a:lnTo>
                    <a:lnTo>
                      <a:pt x="984" y="10818"/>
                    </a:lnTo>
                    <a:lnTo>
                      <a:pt x="984" y="10735"/>
                    </a:lnTo>
                    <a:lnTo>
                      <a:pt x="1026" y="10756"/>
                    </a:lnTo>
                    <a:lnTo>
                      <a:pt x="1110" y="10923"/>
                    </a:lnTo>
                    <a:lnTo>
                      <a:pt x="1110" y="10986"/>
                    </a:lnTo>
                    <a:lnTo>
                      <a:pt x="1047" y="11090"/>
                    </a:lnTo>
                    <a:lnTo>
                      <a:pt x="1005" y="11090"/>
                    </a:lnTo>
                    <a:lnTo>
                      <a:pt x="942" y="11195"/>
                    </a:lnTo>
                    <a:lnTo>
                      <a:pt x="984" y="11258"/>
                    </a:lnTo>
                    <a:lnTo>
                      <a:pt x="1026" y="11258"/>
                    </a:lnTo>
                    <a:lnTo>
                      <a:pt x="1089" y="11279"/>
                    </a:lnTo>
                    <a:lnTo>
                      <a:pt x="1110" y="11341"/>
                    </a:lnTo>
                    <a:lnTo>
                      <a:pt x="1151" y="11341"/>
                    </a:lnTo>
                    <a:lnTo>
                      <a:pt x="1340" y="11446"/>
                    </a:lnTo>
                    <a:lnTo>
                      <a:pt x="1402" y="11446"/>
                    </a:lnTo>
                    <a:lnTo>
                      <a:pt x="1402" y="11551"/>
                    </a:lnTo>
                    <a:lnTo>
                      <a:pt x="1612" y="11551"/>
                    </a:lnTo>
                    <a:lnTo>
                      <a:pt x="1674" y="11593"/>
                    </a:lnTo>
                    <a:lnTo>
                      <a:pt x="1737" y="11572"/>
                    </a:lnTo>
                    <a:lnTo>
                      <a:pt x="1779" y="11488"/>
                    </a:lnTo>
                    <a:lnTo>
                      <a:pt x="1716" y="11362"/>
                    </a:lnTo>
                    <a:lnTo>
                      <a:pt x="1654" y="11174"/>
                    </a:lnTo>
                    <a:lnTo>
                      <a:pt x="1716" y="11048"/>
                    </a:lnTo>
                    <a:lnTo>
                      <a:pt x="1758" y="10986"/>
                    </a:lnTo>
                    <a:lnTo>
                      <a:pt x="1779" y="11048"/>
                    </a:lnTo>
                    <a:lnTo>
                      <a:pt x="1821" y="11174"/>
                    </a:lnTo>
                    <a:lnTo>
                      <a:pt x="1821" y="11279"/>
                    </a:lnTo>
                    <a:lnTo>
                      <a:pt x="1842" y="11341"/>
                    </a:lnTo>
                    <a:lnTo>
                      <a:pt x="1926" y="11341"/>
                    </a:lnTo>
                    <a:lnTo>
                      <a:pt x="1946" y="11279"/>
                    </a:lnTo>
                    <a:lnTo>
                      <a:pt x="2030" y="11279"/>
                    </a:lnTo>
                    <a:lnTo>
                      <a:pt x="2051" y="11237"/>
                    </a:lnTo>
                    <a:lnTo>
                      <a:pt x="2072" y="11153"/>
                    </a:lnTo>
                    <a:lnTo>
                      <a:pt x="2135" y="11090"/>
                    </a:lnTo>
                    <a:lnTo>
                      <a:pt x="2156" y="10965"/>
                    </a:lnTo>
                    <a:lnTo>
                      <a:pt x="2177" y="10923"/>
                    </a:lnTo>
                    <a:lnTo>
                      <a:pt x="2198" y="10923"/>
                    </a:lnTo>
                    <a:lnTo>
                      <a:pt x="2260" y="11048"/>
                    </a:lnTo>
                    <a:lnTo>
                      <a:pt x="2239" y="11090"/>
                    </a:lnTo>
                    <a:lnTo>
                      <a:pt x="2177" y="11195"/>
                    </a:lnTo>
                    <a:lnTo>
                      <a:pt x="2156" y="11279"/>
                    </a:lnTo>
                    <a:lnTo>
                      <a:pt x="2198" y="11341"/>
                    </a:lnTo>
                    <a:lnTo>
                      <a:pt x="2198" y="11404"/>
                    </a:lnTo>
                    <a:lnTo>
                      <a:pt x="2302" y="11488"/>
                    </a:lnTo>
                    <a:lnTo>
                      <a:pt x="2386" y="11446"/>
                    </a:lnTo>
                    <a:lnTo>
                      <a:pt x="2490" y="11279"/>
                    </a:lnTo>
                    <a:lnTo>
                      <a:pt x="2449" y="11174"/>
                    </a:lnTo>
                    <a:lnTo>
                      <a:pt x="2470" y="11028"/>
                    </a:lnTo>
                    <a:lnTo>
                      <a:pt x="2574" y="10944"/>
                    </a:lnTo>
                    <a:lnTo>
                      <a:pt x="2679" y="10923"/>
                    </a:lnTo>
                    <a:lnTo>
                      <a:pt x="2574" y="11028"/>
                    </a:lnTo>
                    <a:lnTo>
                      <a:pt x="2553" y="11132"/>
                    </a:lnTo>
                    <a:lnTo>
                      <a:pt x="2595" y="11237"/>
                    </a:lnTo>
                    <a:lnTo>
                      <a:pt x="2511" y="11446"/>
                    </a:lnTo>
                    <a:lnTo>
                      <a:pt x="2511" y="11509"/>
                    </a:lnTo>
                    <a:lnTo>
                      <a:pt x="2595" y="11593"/>
                    </a:lnTo>
                    <a:lnTo>
                      <a:pt x="2700" y="11572"/>
                    </a:lnTo>
                    <a:lnTo>
                      <a:pt x="2783" y="11593"/>
                    </a:lnTo>
                    <a:lnTo>
                      <a:pt x="2867" y="11572"/>
                    </a:lnTo>
                    <a:lnTo>
                      <a:pt x="2867" y="11446"/>
                    </a:lnTo>
                    <a:lnTo>
                      <a:pt x="2930" y="11362"/>
                    </a:lnTo>
                    <a:lnTo>
                      <a:pt x="2909" y="11279"/>
                    </a:lnTo>
                    <a:lnTo>
                      <a:pt x="2825" y="11132"/>
                    </a:lnTo>
                    <a:lnTo>
                      <a:pt x="2909" y="10944"/>
                    </a:lnTo>
                    <a:lnTo>
                      <a:pt x="2909" y="10818"/>
                    </a:lnTo>
                    <a:lnTo>
                      <a:pt x="2972" y="10923"/>
                    </a:lnTo>
                    <a:lnTo>
                      <a:pt x="2930" y="11028"/>
                    </a:lnTo>
                    <a:lnTo>
                      <a:pt x="2909" y="11090"/>
                    </a:lnTo>
                    <a:lnTo>
                      <a:pt x="2993" y="11258"/>
                    </a:lnTo>
                    <a:lnTo>
                      <a:pt x="3076" y="11279"/>
                    </a:lnTo>
                    <a:lnTo>
                      <a:pt x="3118" y="11300"/>
                    </a:lnTo>
                    <a:lnTo>
                      <a:pt x="3034" y="11341"/>
                    </a:lnTo>
                    <a:lnTo>
                      <a:pt x="2993" y="11488"/>
                    </a:lnTo>
                    <a:lnTo>
                      <a:pt x="3014" y="11551"/>
                    </a:lnTo>
                    <a:lnTo>
                      <a:pt x="3181" y="11593"/>
                    </a:lnTo>
                    <a:lnTo>
                      <a:pt x="3244" y="11551"/>
                    </a:lnTo>
                    <a:lnTo>
                      <a:pt x="3348" y="11697"/>
                    </a:lnTo>
                    <a:lnTo>
                      <a:pt x="3348" y="11802"/>
                    </a:lnTo>
                    <a:lnTo>
                      <a:pt x="3286" y="11906"/>
                    </a:lnTo>
                    <a:lnTo>
                      <a:pt x="3181" y="11990"/>
                    </a:lnTo>
                    <a:lnTo>
                      <a:pt x="3223" y="12011"/>
                    </a:lnTo>
                    <a:lnTo>
                      <a:pt x="3286" y="12095"/>
                    </a:lnTo>
                    <a:lnTo>
                      <a:pt x="3369" y="12095"/>
                    </a:lnTo>
                    <a:lnTo>
                      <a:pt x="3495" y="12074"/>
                    </a:lnTo>
                    <a:lnTo>
                      <a:pt x="3537" y="12095"/>
                    </a:lnTo>
                    <a:lnTo>
                      <a:pt x="3725" y="11927"/>
                    </a:lnTo>
                    <a:lnTo>
                      <a:pt x="3830" y="11969"/>
                    </a:lnTo>
                    <a:lnTo>
                      <a:pt x="3871" y="11990"/>
                    </a:lnTo>
                    <a:lnTo>
                      <a:pt x="4039" y="11823"/>
                    </a:lnTo>
                    <a:lnTo>
                      <a:pt x="4123" y="11802"/>
                    </a:lnTo>
                    <a:lnTo>
                      <a:pt x="4227" y="11655"/>
                    </a:lnTo>
                    <a:lnTo>
                      <a:pt x="4290" y="11593"/>
                    </a:lnTo>
                    <a:lnTo>
                      <a:pt x="4332" y="11613"/>
                    </a:lnTo>
                    <a:lnTo>
                      <a:pt x="4290" y="11781"/>
                    </a:lnTo>
                    <a:lnTo>
                      <a:pt x="4269" y="11906"/>
                    </a:lnTo>
                    <a:lnTo>
                      <a:pt x="4290" y="11927"/>
                    </a:lnTo>
                    <a:lnTo>
                      <a:pt x="4395" y="11865"/>
                    </a:lnTo>
                    <a:lnTo>
                      <a:pt x="4478" y="11718"/>
                    </a:lnTo>
                    <a:lnTo>
                      <a:pt x="4583" y="11655"/>
                    </a:lnTo>
                    <a:lnTo>
                      <a:pt x="4687" y="11655"/>
                    </a:lnTo>
                    <a:lnTo>
                      <a:pt x="4813" y="11446"/>
                    </a:lnTo>
                    <a:lnTo>
                      <a:pt x="4876" y="11237"/>
                    </a:lnTo>
                    <a:lnTo>
                      <a:pt x="4855" y="11153"/>
                    </a:lnTo>
                    <a:lnTo>
                      <a:pt x="4876" y="11048"/>
                    </a:lnTo>
                    <a:lnTo>
                      <a:pt x="4792" y="11028"/>
                    </a:lnTo>
                    <a:lnTo>
                      <a:pt x="4750" y="11048"/>
                    </a:lnTo>
                    <a:lnTo>
                      <a:pt x="4667" y="11048"/>
                    </a:lnTo>
                    <a:lnTo>
                      <a:pt x="4541" y="11132"/>
                    </a:lnTo>
                    <a:lnTo>
                      <a:pt x="4478" y="11195"/>
                    </a:lnTo>
                    <a:lnTo>
                      <a:pt x="4374" y="11195"/>
                    </a:lnTo>
                    <a:lnTo>
                      <a:pt x="4457" y="11090"/>
                    </a:lnTo>
                    <a:lnTo>
                      <a:pt x="4478" y="11028"/>
                    </a:lnTo>
                    <a:lnTo>
                      <a:pt x="4374" y="11048"/>
                    </a:lnTo>
                    <a:lnTo>
                      <a:pt x="4353" y="10986"/>
                    </a:lnTo>
                    <a:lnTo>
                      <a:pt x="4374" y="10923"/>
                    </a:lnTo>
                    <a:lnTo>
                      <a:pt x="4457" y="10923"/>
                    </a:lnTo>
                    <a:lnTo>
                      <a:pt x="4499" y="10735"/>
                    </a:lnTo>
                    <a:lnTo>
                      <a:pt x="4562" y="10651"/>
                    </a:lnTo>
                    <a:lnTo>
                      <a:pt x="4541" y="10546"/>
                    </a:lnTo>
                    <a:lnTo>
                      <a:pt x="4395" y="10463"/>
                    </a:lnTo>
                    <a:lnTo>
                      <a:pt x="4185" y="10525"/>
                    </a:lnTo>
                    <a:lnTo>
                      <a:pt x="4060" y="10630"/>
                    </a:lnTo>
                    <a:lnTo>
                      <a:pt x="4123" y="10504"/>
                    </a:lnTo>
                    <a:lnTo>
                      <a:pt x="4039" y="10358"/>
                    </a:lnTo>
                    <a:lnTo>
                      <a:pt x="3892" y="10295"/>
                    </a:lnTo>
                    <a:lnTo>
                      <a:pt x="3830" y="10316"/>
                    </a:lnTo>
                    <a:lnTo>
                      <a:pt x="3767" y="10358"/>
                    </a:lnTo>
                    <a:lnTo>
                      <a:pt x="3725" y="10358"/>
                    </a:lnTo>
                    <a:lnTo>
                      <a:pt x="3599" y="10525"/>
                    </a:lnTo>
                    <a:lnTo>
                      <a:pt x="3495" y="10525"/>
                    </a:lnTo>
                    <a:lnTo>
                      <a:pt x="3558" y="10337"/>
                    </a:lnTo>
                    <a:lnTo>
                      <a:pt x="3453" y="10232"/>
                    </a:lnTo>
                    <a:lnTo>
                      <a:pt x="3809" y="10232"/>
                    </a:lnTo>
                    <a:lnTo>
                      <a:pt x="3830" y="10191"/>
                    </a:lnTo>
                    <a:lnTo>
                      <a:pt x="3725" y="10044"/>
                    </a:lnTo>
                    <a:lnTo>
                      <a:pt x="3767" y="9981"/>
                    </a:lnTo>
                    <a:lnTo>
                      <a:pt x="3830" y="9793"/>
                    </a:lnTo>
                    <a:lnTo>
                      <a:pt x="3830" y="9709"/>
                    </a:lnTo>
                    <a:lnTo>
                      <a:pt x="3934" y="9605"/>
                    </a:lnTo>
                    <a:lnTo>
                      <a:pt x="3934" y="9668"/>
                    </a:lnTo>
                    <a:lnTo>
                      <a:pt x="3955" y="9730"/>
                    </a:lnTo>
                    <a:lnTo>
                      <a:pt x="3934" y="9835"/>
                    </a:lnTo>
                    <a:lnTo>
                      <a:pt x="3871" y="9898"/>
                    </a:lnTo>
                    <a:lnTo>
                      <a:pt x="3934" y="10128"/>
                    </a:lnTo>
                    <a:lnTo>
                      <a:pt x="4164" y="10421"/>
                    </a:lnTo>
                    <a:lnTo>
                      <a:pt x="4332" y="10442"/>
                    </a:lnTo>
                    <a:lnTo>
                      <a:pt x="4353" y="10421"/>
                    </a:lnTo>
                    <a:lnTo>
                      <a:pt x="4478" y="10421"/>
                    </a:lnTo>
                    <a:lnTo>
                      <a:pt x="4771" y="10546"/>
                    </a:lnTo>
                    <a:lnTo>
                      <a:pt x="4813" y="10525"/>
                    </a:lnTo>
                    <a:lnTo>
                      <a:pt x="4897" y="10358"/>
                    </a:lnTo>
                    <a:lnTo>
                      <a:pt x="4980" y="10295"/>
                    </a:lnTo>
                    <a:lnTo>
                      <a:pt x="5022" y="10295"/>
                    </a:lnTo>
                    <a:lnTo>
                      <a:pt x="4980" y="10358"/>
                    </a:lnTo>
                    <a:lnTo>
                      <a:pt x="5064" y="10400"/>
                    </a:lnTo>
                    <a:lnTo>
                      <a:pt x="5169" y="10337"/>
                    </a:lnTo>
                    <a:lnTo>
                      <a:pt x="5190" y="10253"/>
                    </a:lnTo>
                    <a:lnTo>
                      <a:pt x="5211" y="10212"/>
                    </a:lnTo>
                    <a:lnTo>
                      <a:pt x="5273" y="10253"/>
                    </a:lnTo>
                    <a:lnTo>
                      <a:pt x="5399" y="10212"/>
                    </a:lnTo>
                    <a:lnTo>
                      <a:pt x="5399" y="10086"/>
                    </a:lnTo>
                    <a:lnTo>
                      <a:pt x="5545" y="9981"/>
                    </a:lnTo>
                    <a:lnTo>
                      <a:pt x="5545" y="9877"/>
                    </a:lnTo>
                    <a:lnTo>
                      <a:pt x="5524" y="9835"/>
                    </a:lnTo>
                    <a:lnTo>
                      <a:pt x="5420" y="9835"/>
                    </a:lnTo>
                    <a:lnTo>
                      <a:pt x="5524" y="9730"/>
                    </a:lnTo>
                    <a:lnTo>
                      <a:pt x="5545" y="9521"/>
                    </a:lnTo>
                    <a:lnTo>
                      <a:pt x="5713" y="9500"/>
                    </a:lnTo>
                    <a:lnTo>
                      <a:pt x="5943" y="9563"/>
                    </a:lnTo>
                    <a:lnTo>
                      <a:pt x="6027" y="9626"/>
                    </a:lnTo>
                    <a:lnTo>
                      <a:pt x="6173" y="9626"/>
                    </a:lnTo>
                    <a:lnTo>
                      <a:pt x="6278" y="9563"/>
                    </a:lnTo>
                    <a:lnTo>
                      <a:pt x="6382" y="9563"/>
                    </a:lnTo>
                    <a:lnTo>
                      <a:pt x="6466" y="9668"/>
                    </a:lnTo>
                    <a:lnTo>
                      <a:pt x="6571" y="9626"/>
                    </a:lnTo>
                    <a:lnTo>
                      <a:pt x="6675" y="9521"/>
                    </a:lnTo>
                    <a:lnTo>
                      <a:pt x="6759" y="9479"/>
                    </a:lnTo>
                    <a:lnTo>
                      <a:pt x="6759" y="9396"/>
                    </a:lnTo>
                    <a:lnTo>
                      <a:pt x="6633" y="9396"/>
                    </a:lnTo>
                    <a:lnTo>
                      <a:pt x="6278" y="9207"/>
                    </a:lnTo>
                    <a:lnTo>
                      <a:pt x="6257" y="9144"/>
                    </a:lnTo>
                    <a:lnTo>
                      <a:pt x="6340" y="9082"/>
                    </a:lnTo>
                    <a:lnTo>
                      <a:pt x="6445" y="9103"/>
                    </a:lnTo>
                    <a:lnTo>
                      <a:pt x="6487" y="9165"/>
                    </a:lnTo>
                    <a:lnTo>
                      <a:pt x="6592" y="9144"/>
                    </a:lnTo>
                    <a:lnTo>
                      <a:pt x="6780" y="9291"/>
                    </a:lnTo>
                    <a:lnTo>
                      <a:pt x="6864" y="9270"/>
                    </a:lnTo>
                    <a:lnTo>
                      <a:pt x="6989" y="9165"/>
                    </a:lnTo>
                    <a:lnTo>
                      <a:pt x="7073" y="9144"/>
                    </a:lnTo>
                    <a:lnTo>
                      <a:pt x="7115" y="9061"/>
                    </a:lnTo>
                    <a:lnTo>
                      <a:pt x="7094" y="8935"/>
                    </a:lnTo>
                    <a:lnTo>
                      <a:pt x="6968" y="8831"/>
                    </a:lnTo>
                    <a:lnTo>
                      <a:pt x="6884" y="8831"/>
                    </a:lnTo>
                    <a:lnTo>
                      <a:pt x="6864" y="8747"/>
                    </a:lnTo>
                    <a:lnTo>
                      <a:pt x="6738" y="8684"/>
                    </a:lnTo>
                    <a:lnTo>
                      <a:pt x="6738" y="8642"/>
                    </a:lnTo>
                    <a:lnTo>
                      <a:pt x="6864" y="8663"/>
                    </a:lnTo>
                    <a:lnTo>
                      <a:pt x="6947" y="8684"/>
                    </a:lnTo>
                    <a:lnTo>
                      <a:pt x="6968" y="8768"/>
                    </a:lnTo>
                    <a:lnTo>
                      <a:pt x="7031" y="8789"/>
                    </a:lnTo>
                    <a:lnTo>
                      <a:pt x="7156" y="8789"/>
                    </a:lnTo>
                    <a:lnTo>
                      <a:pt x="7198" y="8852"/>
                    </a:lnTo>
                    <a:lnTo>
                      <a:pt x="7387" y="8726"/>
                    </a:lnTo>
                    <a:lnTo>
                      <a:pt x="7428" y="8726"/>
                    </a:lnTo>
                    <a:lnTo>
                      <a:pt x="7470" y="8538"/>
                    </a:lnTo>
                    <a:lnTo>
                      <a:pt x="7596" y="8328"/>
                    </a:lnTo>
                    <a:lnTo>
                      <a:pt x="7596" y="8224"/>
                    </a:lnTo>
                    <a:lnTo>
                      <a:pt x="7512" y="8161"/>
                    </a:lnTo>
                    <a:lnTo>
                      <a:pt x="7387" y="8056"/>
                    </a:lnTo>
                    <a:lnTo>
                      <a:pt x="7198" y="8056"/>
                    </a:lnTo>
                    <a:lnTo>
                      <a:pt x="7094" y="8119"/>
                    </a:lnTo>
                    <a:lnTo>
                      <a:pt x="7094" y="8035"/>
                    </a:lnTo>
                    <a:lnTo>
                      <a:pt x="7219" y="7994"/>
                    </a:lnTo>
                    <a:lnTo>
                      <a:pt x="7366" y="7994"/>
                    </a:lnTo>
                    <a:lnTo>
                      <a:pt x="7387" y="7931"/>
                    </a:lnTo>
                    <a:lnTo>
                      <a:pt x="7198" y="7784"/>
                    </a:lnTo>
                    <a:lnTo>
                      <a:pt x="7115" y="7743"/>
                    </a:lnTo>
                    <a:lnTo>
                      <a:pt x="7010" y="7743"/>
                    </a:lnTo>
                    <a:lnTo>
                      <a:pt x="6968" y="7722"/>
                    </a:lnTo>
                    <a:lnTo>
                      <a:pt x="6947" y="7743"/>
                    </a:lnTo>
                    <a:lnTo>
                      <a:pt x="6843" y="7784"/>
                    </a:lnTo>
                    <a:lnTo>
                      <a:pt x="6801" y="7743"/>
                    </a:lnTo>
                    <a:lnTo>
                      <a:pt x="6780" y="7784"/>
                    </a:lnTo>
                    <a:lnTo>
                      <a:pt x="6675" y="7784"/>
                    </a:lnTo>
                    <a:lnTo>
                      <a:pt x="6675" y="7701"/>
                    </a:lnTo>
                    <a:lnTo>
                      <a:pt x="6696" y="7638"/>
                    </a:lnTo>
                    <a:lnTo>
                      <a:pt x="6487" y="7533"/>
                    </a:lnTo>
                    <a:lnTo>
                      <a:pt x="6466" y="7491"/>
                    </a:lnTo>
                    <a:lnTo>
                      <a:pt x="6466" y="7491"/>
                    </a:lnTo>
                    <a:lnTo>
                      <a:pt x="6571" y="7533"/>
                    </a:lnTo>
                    <a:lnTo>
                      <a:pt x="6759" y="7575"/>
                    </a:lnTo>
                    <a:lnTo>
                      <a:pt x="6843" y="7617"/>
                    </a:lnTo>
                    <a:lnTo>
                      <a:pt x="6801" y="7701"/>
                    </a:lnTo>
                    <a:lnTo>
                      <a:pt x="6801" y="7701"/>
                    </a:lnTo>
                    <a:lnTo>
                      <a:pt x="6989" y="7638"/>
                    </a:lnTo>
                    <a:lnTo>
                      <a:pt x="7198" y="7638"/>
                    </a:lnTo>
                    <a:lnTo>
                      <a:pt x="7324" y="7743"/>
                    </a:lnTo>
                    <a:lnTo>
                      <a:pt x="7366" y="7722"/>
                    </a:lnTo>
                    <a:lnTo>
                      <a:pt x="7387" y="7596"/>
                    </a:lnTo>
                    <a:lnTo>
                      <a:pt x="7115" y="7512"/>
                    </a:lnTo>
                    <a:lnTo>
                      <a:pt x="6905" y="7491"/>
                    </a:lnTo>
                    <a:lnTo>
                      <a:pt x="6759" y="7429"/>
                    </a:lnTo>
                    <a:lnTo>
                      <a:pt x="6780" y="7387"/>
                    </a:lnTo>
                    <a:lnTo>
                      <a:pt x="6884" y="7366"/>
                    </a:lnTo>
                    <a:lnTo>
                      <a:pt x="6989" y="7429"/>
                    </a:lnTo>
                    <a:lnTo>
                      <a:pt x="7219" y="7491"/>
                    </a:lnTo>
                    <a:lnTo>
                      <a:pt x="7408" y="7491"/>
                    </a:lnTo>
                    <a:lnTo>
                      <a:pt x="7470" y="7596"/>
                    </a:lnTo>
                    <a:lnTo>
                      <a:pt x="7470" y="7722"/>
                    </a:lnTo>
                    <a:lnTo>
                      <a:pt x="7491" y="7805"/>
                    </a:lnTo>
                    <a:lnTo>
                      <a:pt x="7638" y="7910"/>
                    </a:lnTo>
                    <a:lnTo>
                      <a:pt x="7805" y="7952"/>
                    </a:lnTo>
                    <a:lnTo>
                      <a:pt x="7889" y="8035"/>
                    </a:lnTo>
                    <a:lnTo>
                      <a:pt x="7910" y="8035"/>
                    </a:lnTo>
                    <a:lnTo>
                      <a:pt x="7993" y="7994"/>
                    </a:lnTo>
                    <a:lnTo>
                      <a:pt x="7952" y="7847"/>
                    </a:lnTo>
                    <a:lnTo>
                      <a:pt x="7993" y="7743"/>
                    </a:lnTo>
                    <a:lnTo>
                      <a:pt x="7952" y="7701"/>
                    </a:lnTo>
                    <a:lnTo>
                      <a:pt x="8056" y="7617"/>
                    </a:lnTo>
                    <a:lnTo>
                      <a:pt x="7993" y="7575"/>
                    </a:lnTo>
                    <a:lnTo>
                      <a:pt x="7680" y="7491"/>
                    </a:lnTo>
                    <a:lnTo>
                      <a:pt x="7554" y="7512"/>
                    </a:lnTo>
                    <a:lnTo>
                      <a:pt x="7512" y="7512"/>
                    </a:lnTo>
                    <a:lnTo>
                      <a:pt x="7408" y="7408"/>
                    </a:lnTo>
                    <a:lnTo>
                      <a:pt x="7282" y="7387"/>
                    </a:lnTo>
                    <a:lnTo>
                      <a:pt x="7198" y="7282"/>
                    </a:lnTo>
                    <a:lnTo>
                      <a:pt x="7115" y="7282"/>
                    </a:lnTo>
                    <a:lnTo>
                      <a:pt x="7073" y="7324"/>
                    </a:lnTo>
                    <a:lnTo>
                      <a:pt x="6989" y="7324"/>
                    </a:lnTo>
                    <a:lnTo>
                      <a:pt x="7010" y="7219"/>
                    </a:lnTo>
                    <a:lnTo>
                      <a:pt x="6864" y="7178"/>
                    </a:lnTo>
                    <a:lnTo>
                      <a:pt x="6843" y="7094"/>
                    </a:lnTo>
                    <a:lnTo>
                      <a:pt x="6947" y="7073"/>
                    </a:lnTo>
                    <a:lnTo>
                      <a:pt x="6989" y="7115"/>
                    </a:lnTo>
                    <a:lnTo>
                      <a:pt x="7094" y="7157"/>
                    </a:lnTo>
                    <a:lnTo>
                      <a:pt x="7156" y="7073"/>
                    </a:lnTo>
                    <a:lnTo>
                      <a:pt x="7115" y="7010"/>
                    </a:lnTo>
                    <a:lnTo>
                      <a:pt x="7156" y="6968"/>
                    </a:lnTo>
                    <a:lnTo>
                      <a:pt x="7219" y="7052"/>
                    </a:lnTo>
                    <a:lnTo>
                      <a:pt x="7219" y="7178"/>
                    </a:lnTo>
                    <a:lnTo>
                      <a:pt x="7324" y="7219"/>
                    </a:lnTo>
                    <a:lnTo>
                      <a:pt x="7638" y="7303"/>
                    </a:lnTo>
                    <a:lnTo>
                      <a:pt x="7700" y="7261"/>
                    </a:lnTo>
                    <a:lnTo>
                      <a:pt x="7554" y="7052"/>
                    </a:lnTo>
                    <a:lnTo>
                      <a:pt x="7408" y="6989"/>
                    </a:lnTo>
                    <a:lnTo>
                      <a:pt x="7303" y="6947"/>
                    </a:lnTo>
                    <a:lnTo>
                      <a:pt x="7303" y="6864"/>
                    </a:lnTo>
                    <a:lnTo>
                      <a:pt x="7324" y="6801"/>
                    </a:lnTo>
                    <a:lnTo>
                      <a:pt x="7408" y="6906"/>
                    </a:lnTo>
                    <a:lnTo>
                      <a:pt x="7554" y="6906"/>
                    </a:lnTo>
                    <a:lnTo>
                      <a:pt x="7638" y="6968"/>
                    </a:lnTo>
                    <a:lnTo>
                      <a:pt x="7680" y="7073"/>
                    </a:lnTo>
                    <a:lnTo>
                      <a:pt x="7721" y="7052"/>
                    </a:lnTo>
                    <a:lnTo>
                      <a:pt x="7805" y="7157"/>
                    </a:lnTo>
                    <a:lnTo>
                      <a:pt x="7910" y="7199"/>
                    </a:lnTo>
                    <a:lnTo>
                      <a:pt x="7952" y="7261"/>
                    </a:lnTo>
                    <a:lnTo>
                      <a:pt x="8014" y="7282"/>
                    </a:lnTo>
                    <a:lnTo>
                      <a:pt x="8077" y="7178"/>
                    </a:lnTo>
                    <a:lnTo>
                      <a:pt x="8203" y="7178"/>
                    </a:lnTo>
                    <a:lnTo>
                      <a:pt x="8307" y="7282"/>
                    </a:lnTo>
                    <a:lnTo>
                      <a:pt x="8349" y="7261"/>
                    </a:lnTo>
                    <a:lnTo>
                      <a:pt x="8349" y="7157"/>
                    </a:lnTo>
                    <a:lnTo>
                      <a:pt x="8412" y="7157"/>
                    </a:lnTo>
                    <a:lnTo>
                      <a:pt x="8516" y="7261"/>
                    </a:lnTo>
                    <a:lnTo>
                      <a:pt x="8642" y="7261"/>
                    </a:lnTo>
                    <a:lnTo>
                      <a:pt x="8684" y="7199"/>
                    </a:lnTo>
                    <a:lnTo>
                      <a:pt x="8684" y="6885"/>
                    </a:lnTo>
                    <a:lnTo>
                      <a:pt x="8433" y="6634"/>
                    </a:lnTo>
                    <a:lnTo>
                      <a:pt x="8349" y="6634"/>
                    </a:lnTo>
                    <a:lnTo>
                      <a:pt x="8307" y="6655"/>
                    </a:lnTo>
                    <a:lnTo>
                      <a:pt x="8224" y="6634"/>
                    </a:lnTo>
                    <a:lnTo>
                      <a:pt x="8244" y="6571"/>
                    </a:lnTo>
                    <a:lnTo>
                      <a:pt x="8433" y="6550"/>
                    </a:lnTo>
                    <a:lnTo>
                      <a:pt x="8516" y="6571"/>
                    </a:lnTo>
                    <a:lnTo>
                      <a:pt x="8558" y="6550"/>
                    </a:lnTo>
                    <a:lnTo>
                      <a:pt x="8642" y="6592"/>
                    </a:lnTo>
                    <a:lnTo>
                      <a:pt x="8642" y="6696"/>
                    </a:lnTo>
                    <a:lnTo>
                      <a:pt x="8684" y="6759"/>
                    </a:lnTo>
                    <a:lnTo>
                      <a:pt x="8851" y="6780"/>
                    </a:lnTo>
                    <a:lnTo>
                      <a:pt x="8851" y="6968"/>
                    </a:lnTo>
                    <a:lnTo>
                      <a:pt x="8893" y="7052"/>
                    </a:lnTo>
                    <a:lnTo>
                      <a:pt x="8998" y="7052"/>
                    </a:lnTo>
                    <a:lnTo>
                      <a:pt x="9060" y="7094"/>
                    </a:lnTo>
                    <a:lnTo>
                      <a:pt x="9353" y="7115"/>
                    </a:lnTo>
                    <a:lnTo>
                      <a:pt x="9500" y="7115"/>
                    </a:lnTo>
                    <a:lnTo>
                      <a:pt x="9688" y="6947"/>
                    </a:lnTo>
                    <a:lnTo>
                      <a:pt x="9709" y="6864"/>
                    </a:lnTo>
                    <a:lnTo>
                      <a:pt x="9605" y="6801"/>
                    </a:lnTo>
                    <a:lnTo>
                      <a:pt x="9563" y="6843"/>
                    </a:lnTo>
                    <a:lnTo>
                      <a:pt x="9500" y="6780"/>
                    </a:lnTo>
                    <a:lnTo>
                      <a:pt x="9563" y="6759"/>
                    </a:lnTo>
                    <a:lnTo>
                      <a:pt x="9709" y="6696"/>
                    </a:lnTo>
                    <a:lnTo>
                      <a:pt x="9835" y="6738"/>
                    </a:lnTo>
                    <a:lnTo>
                      <a:pt x="9981" y="6675"/>
                    </a:lnTo>
                    <a:lnTo>
                      <a:pt x="10002" y="6571"/>
                    </a:lnTo>
                    <a:lnTo>
                      <a:pt x="9918" y="6466"/>
                    </a:lnTo>
                    <a:lnTo>
                      <a:pt x="9625" y="6466"/>
                    </a:lnTo>
                    <a:lnTo>
                      <a:pt x="9395" y="6424"/>
                    </a:lnTo>
                    <a:lnTo>
                      <a:pt x="9416" y="6362"/>
                    </a:lnTo>
                    <a:lnTo>
                      <a:pt x="9521" y="6362"/>
                    </a:lnTo>
                    <a:lnTo>
                      <a:pt x="9563" y="6257"/>
                    </a:lnTo>
                    <a:lnTo>
                      <a:pt x="9605" y="6278"/>
                    </a:lnTo>
                    <a:lnTo>
                      <a:pt x="9625" y="6383"/>
                    </a:lnTo>
                    <a:lnTo>
                      <a:pt x="9709" y="6383"/>
                    </a:lnTo>
                    <a:lnTo>
                      <a:pt x="9772" y="6341"/>
                    </a:lnTo>
                    <a:lnTo>
                      <a:pt x="9981" y="6424"/>
                    </a:lnTo>
                    <a:lnTo>
                      <a:pt x="10044" y="6362"/>
                    </a:lnTo>
                    <a:lnTo>
                      <a:pt x="10149" y="6445"/>
                    </a:lnTo>
                    <a:lnTo>
                      <a:pt x="10211" y="6445"/>
                    </a:lnTo>
                    <a:lnTo>
                      <a:pt x="10316" y="6320"/>
                    </a:lnTo>
                    <a:lnTo>
                      <a:pt x="10295" y="6236"/>
                    </a:lnTo>
                    <a:lnTo>
                      <a:pt x="10149" y="6152"/>
                    </a:lnTo>
                    <a:lnTo>
                      <a:pt x="10211" y="6048"/>
                    </a:lnTo>
                    <a:lnTo>
                      <a:pt x="10253" y="6006"/>
                    </a:lnTo>
                    <a:lnTo>
                      <a:pt x="10232" y="5839"/>
                    </a:lnTo>
                    <a:lnTo>
                      <a:pt x="10316" y="5901"/>
                    </a:lnTo>
                    <a:lnTo>
                      <a:pt x="10316" y="6006"/>
                    </a:lnTo>
                    <a:lnTo>
                      <a:pt x="10253" y="6069"/>
                    </a:lnTo>
                    <a:lnTo>
                      <a:pt x="10295" y="6152"/>
                    </a:lnTo>
                    <a:lnTo>
                      <a:pt x="10358" y="6173"/>
                    </a:lnTo>
                    <a:lnTo>
                      <a:pt x="10441" y="6111"/>
                    </a:lnTo>
                    <a:lnTo>
                      <a:pt x="10734" y="6111"/>
                    </a:lnTo>
                    <a:lnTo>
                      <a:pt x="10776" y="6027"/>
                    </a:lnTo>
                    <a:lnTo>
                      <a:pt x="10923" y="5922"/>
                    </a:lnTo>
                    <a:lnTo>
                      <a:pt x="10881" y="5797"/>
                    </a:lnTo>
                    <a:lnTo>
                      <a:pt x="10944" y="5755"/>
                    </a:lnTo>
                    <a:lnTo>
                      <a:pt x="11048" y="5755"/>
                    </a:lnTo>
                    <a:lnTo>
                      <a:pt x="11132" y="5650"/>
                    </a:lnTo>
                    <a:lnTo>
                      <a:pt x="11216" y="5692"/>
                    </a:lnTo>
                    <a:lnTo>
                      <a:pt x="11299" y="5629"/>
                    </a:lnTo>
                    <a:lnTo>
                      <a:pt x="11550" y="5608"/>
                    </a:lnTo>
                    <a:lnTo>
                      <a:pt x="11613" y="5483"/>
                    </a:lnTo>
                    <a:lnTo>
                      <a:pt x="11822" y="5420"/>
                    </a:lnTo>
                    <a:lnTo>
                      <a:pt x="11927" y="5336"/>
                    </a:lnTo>
                    <a:lnTo>
                      <a:pt x="12073" y="5336"/>
                    </a:lnTo>
                    <a:lnTo>
                      <a:pt x="12136" y="5315"/>
                    </a:lnTo>
                    <a:lnTo>
                      <a:pt x="12262" y="5315"/>
                    </a:lnTo>
                    <a:lnTo>
                      <a:pt x="12429" y="5232"/>
                    </a:lnTo>
                    <a:lnTo>
                      <a:pt x="12555" y="5106"/>
                    </a:lnTo>
                    <a:lnTo>
                      <a:pt x="12659" y="5085"/>
                    </a:lnTo>
                    <a:lnTo>
                      <a:pt x="12743" y="4960"/>
                    </a:lnTo>
                    <a:lnTo>
                      <a:pt x="12952" y="4918"/>
                    </a:lnTo>
                    <a:lnTo>
                      <a:pt x="13036" y="4876"/>
                    </a:lnTo>
                    <a:lnTo>
                      <a:pt x="13224" y="4771"/>
                    </a:lnTo>
                    <a:lnTo>
                      <a:pt x="13308" y="4604"/>
                    </a:lnTo>
                    <a:lnTo>
                      <a:pt x="13371" y="4458"/>
                    </a:lnTo>
                    <a:lnTo>
                      <a:pt x="13182" y="4458"/>
                    </a:lnTo>
                    <a:lnTo>
                      <a:pt x="13057" y="4478"/>
                    </a:lnTo>
                    <a:lnTo>
                      <a:pt x="12973" y="4437"/>
                    </a:lnTo>
                    <a:lnTo>
                      <a:pt x="12848" y="4458"/>
                    </a:lnTo>
                    <a:lnTo>
                      <a:pt x="12659" y="4646"/>
                    </a:lnTo>
                    <a:lnTo>
                      <a:pt x="12387" y="4667"/>
                    </a:lnTo>
                    <a:lnTo>
                      <a:pt x="11927" y="4709"/>
                    </a:lnTo>
                    <a:lnTo>
                      <a:pt x="11801" y="4688"/>
                    </a:lnTo>
                    <a:lnTo>
                      <a:pt x="11488" y="4688"/>
                    </a:lnTo>
                    <a:lnTo>
                      <a:pt x="11299" y="4771"/>
                    </a:lnTo>
                    <a:lnTo>
                      <a:pt x="11299" y="4667"/>
                    </a:lnTo>
                    <a:lnTo>
                      <a:pt x="11174" y="4667"/>
                    </a:lnTo>
                    <a:lnTo>
                      <a:pt x="11216" y="4562"/>
                    </a:lnTo>
                    <a:lnTo>
                      <a:pt x="11362" y="4562"/>
                    </a:lnTo>
                    <a:lnTo>
                      <a:pt x="11446" y="4583"/>
                    </a:lnTo>
                    <a:lnTo>
                      <a:pt x="11550" y="4541"/>
                    </a:lnTo>
                    <a:lnTo>
                      <a:pt x="11571" y="4604"/>
                    </a:lnTo>
                    <a:lnTo>
                      <a:pt x="11718" y="4604"/>
                    </a:lnTo>
                    <a:lnTo>
                      <a:pt x="11906" y="4583"/>
                    </a:lnTo>
                    <a:lnTo>
                      <a:pt x="12032" y="4583"/>
                    </a:lnTo>
                    <a:lnTo>
                      <a:pt x="12346" y="4541"/>
                    </a:lnTo>
                    <a:lnTo>
                      <a:pt x="12848" y="4332"/>
                    </a:lnTo>
                    <a:lnTo>
                      <a:pt x="12931" y="4269"/>
                    </a:lnTo>
                    <a:lnTo>
                      <a:pt x="12848" y="4186"/>
                    </a:lnTo>
                    <a:lnTo>
                      <a:pt x="12638" y="4144"/>
                    </a:lnTo>
                    <a:lnTo>
                      <a:pt x="12262" y="4081"/>
                    </a:lnTo>
                    <a:lnTo>
                      <a:pt x="12199" y="3976"/>
                    </a:lnTo>
                    <a:lnTo>
                      <a:pt x="12199" y="3976"/>
                    </a:lnTo>
                    <a:lnTo>
                      <a:pt x="12346" y="4060"/>
                    </a:lnTo>
                    <a:lnTo>
                      <a:pt x="12450" y="4039"/>
                    </a:lnTo>
                    <a:lnTo>
                      <a:pt x="12450" y="3976"/>
                    </a:lnTo>
                    <a:lnTo>
                      <a:pt x="12325" y="3851"/>
                    </a:lnTo>
                    <a:lnTo>
                      <a:pt x="12304" y="3725"/>
                    </a:lnTo>
                    <a:lnTo>
                      <a:pt x="12408" y="3851"/>
                    </a:lnTo>
                    <a:lnTo>
                      <a:pt x="12597" y="4060"/>
                    </a:lnTo>
                    <a:lnTo>
                      <a:pt x="12638" y="4060"/>
                    </a:lnTo>
                    <a:lnTo>
                      <a:pt x="12722" y="4018"/>
                    </a:lnTo>
                    <a:lnTo>
                      <a:pt x="12764" y="4081"/>
                    </a:lnTo>
                    <a:lnTo>
                      <a:pt x="12973" y="4081"/>
                    </a:lnTo>
                    <a:lnTo>
                      <a:pt x="13057" y="4144"/>
                    </a:lnTo>
                    <a:lnTo>
                      <a:pt x="13141" y="4144"/>
                    </a:lnTo>
                    <a:lnTo>
                      <a:pt x="13287" y="4165"/>
                    </a:lnTo>
                    <a:lnTo>
                      <a:pt x="13371" y="4123"/>
                    </a:lnTo>
                    <a:lnTo>
                      <a:pt x="13308" y="4081"/>
                    </a:lnTo>
                    <a:lnTo>
                      <a:pt x="13162" y="4060"/>
                    </a:lnTo>
                    <a:lnTo>
                      <a:pt x="13162" y="3976"/>
                    </a:lnTo>
                    <a:lnTo>
                      <a:pt x="13350" y="4018"/>
                    </a:lnTo>
                    <a:lnTo>
                      <a:pt x="13475" y="4060"/>
                    </a:lnTo>
                    <a:lnTo>
                      <a:pt x="13601" y="4165"/>
                    </a:lnTo>
                    <a:lnTo>
                      <a:pt x="13664" y="4144"/>
                    </a:lnTo>
                    <a:lnTo>
                      <a:pt x="13706" y="4018"/>
                    </a:lnTo>
                    <a:lnTo>
                      <a:pt x="13810" y="4081"/>
                    </a:lnTo>
                    <a:lnTo>
                      <a:pt x="13978" y="4081"/>
                    </a:lnTo>
                    <a:lnTo>
                      <a:pt x="14124" y="4039"/>
                    </a:lnTo>
                    <a:lnTo>
                      <a:pt x="14229" y="4018"/>
                    </a:lnTo>
                    <a:lnTo>
                      <a:pt x="14354" y="3914"/>
                    </a:lnTo>
                    <a:lnTo>
                      <a:pt x="14710" y="3746"/>
                    </a:lnTo>
                    <a:lnTo>
                      <a:pt x="14794" y="3662"/>
                    </a:lnTo>
                    <a:lnTo>
                      <a:pt x="14794" y="3621"/>
                    </a:lnTo>
                    <a:lnTo>
                      <a:pt x="14877" y="3600"/>
                    </a:lnTo>
                    <a:lnTo>
                      <a:pt x="15003" y="3621"/>
                    </a:lnTo>
                    <a:lnTo>
                      <a:pt x="15045" y="3558"/>
                    </a:lnTo>
                    <a:lnTo>
                      <a:pt x="15275" y="3432"/>
                    </a:lnTo>
                    <a:lnTo>
                      <a:pt x="15400" y="3181"/>
                    </a:lnTo>
                    <a:lnTo>
                      <a:pt x="15463" y="2909"/>
                    </a:lnTo>
                    <a:lnTo>
                      <a:pt x="15442" y="2721"/>
                    </a:lnTo>
                    <a:lnTo>
                      <a:pt x="15379" y="2595"/>
                    </a:lnTo>
                    <a:lnTo>
                      <a:pt x="15233" y="2512"/>
                    </a:lnTo>
                    <a:lnTo>
                      <a:pt x="15149" y="2512"/>
                    </a:lnTo>
                    <a:lnTo>
                      <a:pt x="15128" y="2554"/>
                    </a:lnTo>
                    <a:lnTo>
                      <a:pt x="15024" y="2554"/>
                    </a:lnTo>
                    <a:lnTo>
                      <a:pt x="14961" y="2658"/>
                    </a:lnTo>
                    <a:lnTo>
                      <a:pt x="14877" y="2700"/>
                    </a:lnTo>
                    <a:lnTo>
                      <a:pt x="14835" y="2658"/>
                    </a:lnTo>
                    <a:lnTo>
                      <a:pt x="14961" y="2470"/>
                    </a:lnTo>
                    <a:lnTo>
                      <a:pt x="15003" y="2386"/>
                    </a:lnTo>
                    <a:lnTo>
                      <a:pt x="15107" y="2302"/>
                    </a:lnTo>
                    <a:lnTo>
                      <a:pt x="15128" y="2156"/>
                    </a:lnTo>
                    <a:lnTo>
                      <a:pt x="15066" y="2051"/>
                    </a:lnTo>
                    <a:lnTo>
                      <a:pt x="15024" y="2030"/>
                    </a:lnTo>
                    <a:lnTo>
                      <a:pt x="15107" y="1968"/>
                    </a:lnTo>
                    <a:lnTo>
                      <a:pt x="15170" y="1737"/>
                    </a:lnTo>
                    <a:lnTo>
                      <a:pt x="15066" y="1717"/>
                    </a:lnTo>
                    <a:lnTo>
                      <a:pt x="14940" y="1737"/>
                    </a:lnTo>
                    <a:lnTo>
                      <a:pt x="14919" y="1842"/>
                    </a:lnTo>
                    <a:lnTo>
                      <a:pt x="14856" y="1884"/>
                    </a:lnTo>
                    <a:lnTo>
                      <a:pt x="14794" y="1926"/>
                    </a:lnTo>
                    <a:lnTo>
                      <a:pt x="14731" y="1863"/>
                    </a:lnTo>
                    <a:lnTo>
                      <a:pt x="14794" y="1779"/>
                    </a:lnTo>
                    <a:lnTo>
                      <a:pt x="14794" y="1717"/>
                    </a:lnTo>
                    <a:lnTo>
                      <a:pt x="14835" y="1633"/>
                    </a:lnTo>
                    <a:lnTo>
                      <a:pt x="14814" y="1570"/>
                    </a:lnTo>
                    <a:lnTo>
                      <a:pt x="14689" y="1654"/>
                    </a:lnTo>
                    <a:lnTo>
                      <a:pt x="14626" y="1779"/>
                    </a:lnTo>
                    <a:lnTo>
                      <a:pt x="14584" y="1821"/>
                    </a:lnTo>
                    <a:lnTo>
                      <a:pt x="14522" y="1758"/>
                    </a:lnTo>
                    <a:lnTo>
                      <a:pt x="14584" y="1633"/>
                    </a:lnTo>
                    <a:lnTo>
                      <a:pt x="14542" y="1549"/>
                    </a:lnTo>
                    <a:lnTo>
                      <a:pt x="14417" y="1549"/>
                    </a:lnTo>
                    <a:lnTo>
                      <a:pt x="14270" y="1633"/>
                    </a:lnTo>
                    <a:lnTo>
                      <a:pt x="14208" y="1737"/>
                    </a:lnTo>
                    <a:lnTo>
                      <a:pt x="14082" y="1737"/>
                    </a:lnTo>
                    <a:lnTo>
                      <a:pt x="14019" y="1779"/>
                    </a:lnTo>
                    <a:lnTo>
                      <a:pt x="13978" y="1884"/>
                    </a:lnTo>
                    <a:lnTo>
                      <a:pt x="13894" y="1884"/>
                    </a:lnTo>
                    <a:lnTo>
                      <a:pt x="13789" y="1842"/>
                    </a:lnTo>
                    <a:lnTo>
                      <a:pt x="13580" y="1821"/>
                    </a:lnTo>
                    <a:lnTo>
                      <a:pt x="13308" y="1821"/>
                    </a:lnTo>
                    <a:lnTo>
                      <a:pt x="13496" y="1758"/>
                    </a:lnTo>
                    <a:lnTo>
                      <a:pt x="13559" y="1717"/>
                    </a:lnTo>
                    <a:lnTo>
                      <a:pt x="13643" y="1737"/>
                    </a:lnTo>
                    <a:lnTo>
                      <a:pt x="13747" y="1737"/>
                    </a:lnTo>
                    <a:lnTo>
                      <a:pt x="13894" y="1654"/>
                    </a:lnTo>
                    <a:lnTo>
                      <a:pt x="14019" y="1633"/>
                    </a:lnTo>
                    <a:lnTo>
                      <a:pt x="14124" y="1507"/>
                    </a:lnTo>
                    <a:lnTo>
                      <a:pt x="14333" y="1403"/>
                    </a:lnTo>
                    <a:lnTo>
                      <a:pt x="14396" y="1340"/>
                    </a:lnTo>
                    <a:lnTo>
                      <a:pt x="14354" y="1298"/>
                    </a:lnTo>
                    <a:lnTo>
                      <a:pt x="14270" y="1298"/>
                    </a:lnTo>
                    <a:lnTo>
                      <a:pt x="14061" y="1152"/>
                    </a:lnTo>
                    <a:lnTo>
                      <a:pt x="14019" y="1089"/>
                    </a:lnTo>
                    <a:lnTo>
                      <a:pt x="13978" y="1089"/>
                    </a:lnTo>
                    <a:lnTo>
                      <a:pt x="13873" y="1131"/>
                    </a:lnTo>
                    <a:lnTo>
                      <a:pt x="13810" y="1193"/>
                    </a:lnTo>
                    <a:lnTo>
                      <a:pt x="13747" y="1152"/>
                    </a:lnTo>
                    <a:lnTo>
                      <a:pt x="13706" y="1089"/>
                    </a:lnTo>
                    <a:lnTo>
                      <a:pt x="13789" y="1005"/>
                    </a:lnTo>
                    <a:lnTo>
                      <a:pt x="13768" y="921"/>
                    </a:lnTo>
                    <a:lnTo>
                      <a:pt x="13601" y="942"/>
                    </a:lnTo>
                    <a:lnTo>
                      <a:pt x="13538" y="1047"/>
                    </a:lnTo>
                    <a:lnTo>
                      <a:pt x="13454" y="1026"/>
                    </a:lnTo>
                    <a:lnTo>
                      <a:pt x="13454" y="901"/>
                    </a:lnTo>
                    <a:lnTo>
                      <a:pt x="13308" y="942"/>
                    </a:lnTo>
                    <a:lnTo>
                      <a:pt x="13266" y="1005"/>
                    </a:lnTo>
                    <a:lnTo>
                      <a:pt x="13224" y="921"/>
                    </a:lnTo>
                    <a:lnTo>
                      <a:pt x="13287" y="838"/>
                    </a:lnTo>
                    <a:lnTo>
                      <a:pt x="13245" y="775"/>
                    </a:lnTo>
                    <a:lnTo>
                      <a:pt x="13308" y="775"/>
                    </a:lnTo>
                    <a:lnTo>
                      <a:pt x="13371" y="691"/>
                    </a:lnTo>
                    <a:lnTo>
                      <a:pt x="13287" y="608"/>
                    </a:lnTo>
                    <a:lnTo>
                      <a:pt x="13078" y="587"/>
                    </a:lnTo>
                    <a:lnTo>
                      <a:pt x="12910" y="503"/>
                    </a:lnTo>
                    <a:lnTo>
                      <a:pt x="12785" y="524"/>
                    </a:lnTo>
                    <a:lnTo>
                      <a:pt x="12659" y="629"/>
                    </a:lnTo>
                    <a:lnTo>
                      <a:pt x="12638" y="733"/>
                    </a:lnTo>
                    <a:lnTo>
                      <a:pt x="12597" y="775"/>
                    </a:lnTo>
                    <a:lnTo>
                      <a:pt x="12513" y="670"/>
                    </a:lnTo>
                    <a:lnTo>
                      <a:pt x="12638" y="524"/>
                    </a:lnTo>
                    <a:lnTo>
                      <a:pt x="12659" y="461"/>
                    </a:lnTo>
                    <a:lnTo>
                      <a:pt x="12513" y="461"/>
                    </a:lnTo>
                    <a:lnTo>
                      <a:pt x="12387" y="377"/>
                    </a:lnTo>
                    <a:lnTo>
                      <a:pt x="12262" y="377"/>
                    </a:lnTo>
                    <a:lnTo>
                      <a:pt x="12199" y="482"/>
                    </a:lnTo>
                    <a:lnTo>
                      <a:pt x="12011" y="608"/>
                    </a:lnTo>
                    <a:lnTo>
                      <a:pt x="11885" y="733"/>
                    </a:lnTo>
                    <a:lnTo>
                      <a:pt x="11801" y="775"/>
                    </a:lnTo>
                    <a:lnTo>
                      <a:pt x="11781" y="712"/>
                    </a:lnTo>
                    <a:lnTo>
                      <a:pt x="11822" y="587"/>
                    </a:lnTo>
                    <a:lnTo>
                      <a:pt x="11822" y="419"/>
                    </a:lnTo>
                    <a:lnTo>
                      <a:pt x="11781" y="377"/>
                    </a:lnTo>
                    <a:lnTo>
                      <a:pt x="11739" y="273"/>
                    </a:lnTo>
                    <a:lnTo>
                      <a:pt x="11592" y="189"/>
                    </a:lnTo>
                    <a:lnTo>
                      <a:pt x="11467" y="210"/>
                    </a:lnTo>
                    <a:lnTo>
                      <a:pt x="11341" y="189"/>
                    </a:lnTo>
                    <a:lnTo>
                      <a:pt x="11278" y="85"/>
                    </a:lnTo>
                    <a:lnTo>
                      <a:pt x="11153" y="64"/>
                    </a:lnTo>
                    <a:lnTo>
                      <a:pt x="10985" y="105"/>
                    </a:lnTo>
                    <a:lnTo>
                      <a:pt x="10881" y="85"/>
                    </a:lnTo>
                    <a:lnTo>
                      <a:pt x="10818" y="64"/>
                    </a:lnTo>
                    <a:lnTo>
                      <a:pt x="10734" y="1"/>
                    </a:lnTo>
                    <a:lnTo>
                      <a:pt x="10651" y="64"/>
                    </a:lnTo>
                    <a:lnTo>
                      <a:pt x="10630" y="210"/>
                    </a:lnTo>
                    <a:lnTo>
                      <a:pt x="10734" y="461"/>
                    </a:lnTo>
                    <a:lnTo>
                      <a:pt x="10651" y="670"/>
                    </a:lnTo>
                    <a:lnTo>
                      <a:pt x="10651" y="817"/>
                    </a:lnTo>
                    <a:lnTo>
                      <a:pt x="10609" y="880"/>
                    </a:lnTo>
                    <a:lnTo>
                      <a:pt x="10525" y="838"/>
                    </a:lnTo>
                    <a:lnTo>
                      <a:pt x="10400" y="880"/>
                    </a:lnTo>
                    <a:lnTo>
                      <a:pt x="10337" y="817"/>
                    </a:lnTo>
                    <a:lnTo>
                      <a:pt x="10421" y="733"/>
                    </a:lnTo>
                    <a:lnTo>
                      <a:pt x="10358" y="566"/>
                    </a:lnTo>
                    <a:lnTo>
                      <a:pt x="10421" y="461"/>
                    </a:lnTo>
                    <a:lnTo>
                      <a:pt x="10441" y="315"/>
                    </a:lnTo>
                    <a:lnTo>
                      <a:pt x="10400" y="273"/>
                    </a:lnTo>
                    <a:lnTo>
                      <a:pt x="10232" y="398"/>
                    </a:lnTo>
                    <a:lnTo>
                      <a:pt x="10232" y="461"/>
                    </a:lnTo>
                    <a:lnTo>
                      <a:pt x="10149" y="482"/>
                    </a:lnTo>
                    <a:lnTo>
                      <a:pt x="10107" y="419"/>
                    </a:lnTo>
                    <a:lnTo>
                      <a:pt x="10149" y="273"/>
                    </a:lnTo>
                    <a:lnTo>
                      <a:pt x="10107" y="210"/>
                    </a:lnTo>
                    <a:lnTo>
                      <a:pt x="10044" y="252"/>
                    </a:lnTo>
                    <a:lnTo>
                      <a:pt x="9981" y="398"/>
                    </a:lnTo>
                    <a:lnTo>
                      <a:pt x="9897" y="398"/>
                    </a:lnTo>
                    <a:lnTo>
                      <a:pt x="9877" y="357"/>
                    </a:lnTo>
                    <a:lnTo>
                      <a:pt x="9918" y="252"/>
                    </a:lnTo>
                    <a:lnTo>
                      <a:pt x="9918" y="105"/>
                    </a:lnTo>
                    <a:lnTo>
                      <a:pt x="9897" y="64"/>
                    </a:lnTo>
                    <a:lnTo>
                      <a:pt x="962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5" name="Google Shape;905;p25"/>
              <p:cNvSpPr/>
              <p:nvPr/>
            </p:nvSpPr>
            <p:spPr>
              <a:xfrm>
                <a:off x="2905300" y="2401625"/>
                <a:ext cx="91575" cy="98875"/>
              </a:xfrm>
              <a:custGeom>
                <a:avLst/>
                <a:gdLst/>
                <a:ahLst/>
                <a:cxnLst/>
                <a:rect l="l" t="t" r="r" b="b"/>
                <a:pathLst>
                  <a:path w="3663" h="3955" extrusionOk="0">
                    <a:moveTo>
                      <a:pt x="2909" y="2155"/>
                    </a:moveTo>
                    <a:lnTo>
                      <a:pt x="2872" y="2165"/>
                    </a:lnTo>
                    <a:lnTo>
                      <a:pt x="2872" y="2165"/>
                    </a:lnTo>
                    <a:lnTo>
                      <a:pt x="2878" y="2166"/>
                    </a:lnTo>
                    <a:lnTo>
                      <a:pt x="2878" y="2166"/>
                    </a:lnTo>
                    <a:lnTo>
                      <a:pt x="2930" y="2155"/>
                    </a:lnTo>
                    <a:close/>
                    <a:moveTo>
                      <a:pt x="2323" y="0"/>
                    </a:moveTo>
                    <a:lnTo>
                      <a:pt x="2260" y="42"/>
                    </a:lnTo>
                    <a:lnTo>
                      <a:pt x="2219" y="84"/>
                    </a:lnTo>
                    <a:lnTo>
                      <a:pt x="2135" y="84"/>
                    </a:lnTo>
                    <a:lnTo>
                      <a:pt x="2072" y="147"/>
                    </a:lnTo>
                    <a:lnTo>
                      <a:pt x="2009" y="188"/>
                    </a:lnTo>
                    <a:lnTo>
                      <a:pt x="1905" y="188"/>
                    </a:lnTo>
                    <a:lnTo>
                      <a:pt x="1779" y="293"/>
                    </a:lnTo>
                    <a:lnTo>
                      <a:pt x="1675" y="377"/>
                    </a:lnTo>
                    <a:lnTo>
                      <a:pt x="1675" y="460"/>
                    </a:lnTo>
                    <a:lnTo>
                      <a:pt x="1612" y="460"/>
                    </a:lnTo>
                    <a:lnTo>
                      <a:pt x="1570" y="419"/>
                    </a:lnTo>
                    <a:lnTo>
                      <a:pt x="1570" y="460"/>
                    </a:lnTo>
                    <a:lnTo>
                      <a:pt x="1591" y="481"/>
                    </a:lnTo>
                    <a:lnTo>
                      <a:pt x="1591" y="523"/>
                    </a:lnTo>
                    <a:lnTo>
                      <a:pt x="1528" y="586"/>
                    </a:lnTo>
                    <a:lnTo>
                      <a:pt x="1423" y="670"/>
                    </a:lnTo>
                    <a:lnTo>
                      <a:pt x="1382" y="691"/>
                    </a:lnTo>
                    <a:lnTo>
                      <a:pt x="1402" y="711"/>
                    </a:lnTo>
                    <a:lnTo>
                      <a:pt x="1382" y="774"/>
                    </a:lnTo>
                    <a:lnTo>
                      <a:pt x="1319" y="774"/>
                    </a:lnTo>
                    <a:lnTo>
                      <a:pt x="1319" y="816"/>
                    </a:lnTo>
                    <a:lnTo>
                      <a:pt x="1382" y="837"/>
                    </a:lnTo>
                    <a:lnTo>
                      <a:pt x="1319" y="879"/>
                    </a:lnTo>
                    <a:lnTo>
                      <a:pt x="1256" y="879"/>
                    </a:lnTo>
                    <a:lnTo>
                      <a:pt x="1193" y="942"/>
                    </a:lnTo>
                    <a:lnTo>
                      <a:pt x="1193" y="1004"/>
                    </a:lnTo>
                    <a:lnTo>
                      <a:pt x="1214" y="1004"/>
                    </a:lnTo>
                    <a:lnTo>
                      <a:pt x="1256" y="1025"/>
                    </a:lnTo>
                    <a:lnTo>
                      <a:pt x="1193" y="1046"/>
                    </a:lnTo>
                    <a:lnTo>
                      <a:pt x="1151" y="1046"/>
                    </a:lnTo>
                    <a:lnTo>
                      <a:pt x="1089" y="1151"/>
                    </a:lnTo>
                    <a:lnTo>
                      <a:pt x="1068" y="1214"/>
                    </a:lnTo>
                    <a:lnTo>
                      <a:pt x="942" y="1402"/>
                    </a:lnTo>
                    <a:lnTo>
                      <a:pt x="942" y="1444"/>
                    </a:lnTo>
                    <a:lnTo>
                      <a:pt x="984" y="1507"/>
                    </a:lnTo>
                    <a:lnTo>
                      <a:pt x="984" y="1548"/>
                    </a:lnTo>
                    <a:lnTo>
                      <a:pt x="963" y="1548"/>
                    </a:lnTo>
                    <a:lnTo>
                      <a:pt x="942" y="1527"/>
                    </a:lnTo>
                    <a:lnTo>
                      <a:pt x="900" y="1527"/>
                    </a:lnTo>
                    <a:lnTo>
                      <a:pt x="796" y="1569"/>
                    </a:lnTo>
                    <a:lnTo>
                      <a:pt x="754" y="1653"/>
                    </a:lnTo>
                    <a:lnTo>
                      <a:pt x="754" y="1716"/>
                    </a:lnTo>
                    <a:lnTo>
                      <a:pt x="796" y="1716"/>
                    </a:lnTo>
                    <a:lnTo>
                      <a:pt x="858" y="1758"/>
                    </a:lnTo>
                    <a:lnTo>
                      <a:pt x="838" y="1779"/>
                    </a:lnTo>
                    <a:lnTo>
                      <a:pt x="838" y="1841"/>
                    </a:lnTo>
                    <a:lnTo>
                      <a:pt x="775" y="1883"/>
                    </a:lnTo>
                    <a:lnTo>
                      <a:pt x="649" y="1862"/>
                    </a:lnTo>
                    <a:lnTo>
                      <a:pt x="628" y="1883"/>
                    </a:lnTo>
                    <a:lnTo>
                      <a:pt x="628" y="1946"/>
                    </a:lnTo>
                    <a:lnTo>
                      <a:pt x="545" y="2030"/>
                    </a:lnTo>
                    <a:lnTo>
                      <a:pt x="482" y="2134"/>
                    </a:lnTo>
                    <a:lnTo>
                      <a:pt x="440" y="2197"/>
                    </a:lnTo>
                    <a:lnTo>
                      <a:pt x="419" y="2197"/>
                    </a:lnTo>
                    <a:lnTo>
                      <a:pt x="419" y="2134"/>
                    </a:lnTo>
                    <a:lnTo>
                      <a:pt x="377" y="2197"/>
                    </a:lnTo>
                    <a:lnTo>
                      <a:pt x="335" y="2134"/>
                    </a:lnTo>
                    <a:lnTo>
                      <a:pt x="356" y="2072"/>
                    </a:lnTo>
                    <a:lnTo>
                      <a:pt x="440" y="2030"/>
                    </a:lnTo>
                    <a:lnTo>
                      <a:pt x="461" y="1967"/>
                    </a:lnTo>
                    <a:lnTo>
                      <a:pt x="440" y="1988"/>
                    </a:lnTo>
                    <a:lnTo>
                      <a:pt x="356" y="2051"/>
                    </a:lnTo>
                    <a:lnTo>
                      <a:pt x="231" y="2134"/>
                    </a:lnTo>
                    <a:lnTo>
                      <a:pt x="168" y="2260"/>
                    </a:lnTo>
                    <a:lnTo>
                      <a:pt x="231" y="2260"/>
                    </a:lnTo>
                    <a:lnTo>
                      <a:pt x="314" y="2239"/>
                    </a:lnTo>
                    <a:lnTo>
                      <a:pt x="461" y="2197"/>
                    </a:lnTo>
                    <a:lnTo>
                      <a:pt x="586" y="2197"/>
                    </a:lnTo>
                    <a:lnTo>
                      <a:pt x="524" y="2281"/>
                    </a:lnTo>
                    <a:lnTo>
                      <a:pt x="419" y="2406"/>
                    </a:lnTo>
                    <a:lnTo>
                      <a:pt x="335" y="2511"/>
                    </a:lnTo>
                    <a:lnTo>
                      <a:pt x="210" y="2595"/>
                    </a:lnTo>
                    <a:lnTo>
                      <a:pt x="105" y="2699"/>
                    </a:lnTo>
                    <a:lnTo>
                      <a:pt x="22" y="2699"/>
                    </a:lnTo>
                    <a:lnTo>
                      <a:pt x="1" y="2762"/>
                    </a:lnTo>
                    <a:lnTo>
                      <a:pt x="22" y="2804"/>
                    </a:lnTo>
                    <a:lnTo>
                      <a:pt x="1" y="2888"/>
                    </a:lnTo>
                    <a:lnTo>
                      <a:pt x="22" y="2929"/>
                    </a:lnTo>
                    <a:lnTo>
                      <a:pt x="63" y="2929"/>
                    </a:lnTo>
                    <a:lnTo>
                      <a:pt x="168" y="2971"/>
                    </a:lnTo>
                    <a:lnTo>
                      <a:pt x="314" y="2929"/>
                    </a:lnTo>
                    <a:lnTo>
                      <a:pt x="377" y="2888"/>
                    </a:lnTo>
                    <a:lnTo>
                      <a:pt x="482" y="2888"/>
                    </a:lnTo>
                    <a:lnTo>
                      <a:pt x="566" y="2825"/>
                    </a:lnTo>
                    <a:lnTo>
                      <a:pt x="586" y="2783"/>
                    </a:lnTo>
                    <a:lnTo>
                      <a:pt x="586" y="2804"/>
                    </a:lnTo>
                    <a:lnTo>
                      <a:pt x="545" y="2888"/>
                    </a:lnTo>
                    <a:lnTo>
                      <a:pt x="670" y="2908"/>
                    </a:lnTo>
                    <a:lnTo>
                      <a:pt x="754" y="2888"/>
                    </a:lnTo>
                    <a:lnTo>
                      <a:pt x="796" y="2929"/>
                    </a:lnTo>
                    <a:lnTo>
                      <a:pt x="963" y="2929"/>
                    </a:lnTo>
                    <a:lnTo>
                      <a:pt x="1047" y="2908"/>
                    </a:lnTo>
                    <a:lnTo>
                      <a:pt x="1068" y="2971"/>
                    </a:lnTo>
                    <a:lnTo>
                      <a:pt x="1110" y="3013"/>
                    </a:lnTo>
                    <a:lnTo>
                      <a:pt x="1214" y="3013"/>
                    </a:lnTo>
                    <a:lnTo>
                      <a:pt x="1256" y="2992"/>
                    </a:lnTo>
                    <a:lnTo>
                      <a:pt x="1277" y="3013"/>
                    </a:lnTo>
                    <a:lnTo>
                      <a:pt x="1361" y="3013"/>
                    </a:lnTo>
                    <a:lnTo>
                      <a:pt x="1402" y="2992"/>
                    </a:lnTo>
                    <a:lnTo>
                      <a:pt x="1402" y="2950"/>
                    </a:lnTo>
                    <a:lnTo>
                      <a:pt x="1486" y="2950"/>
                    </a:lnTo>
                    <a:lnTo>
                      <a:pt x="1507" y="2992"/>
                    </a:lnTo>
                    <a:lnTo>
                      <a:pt x="1570" y="2992"/>
                    </a:lnTo>
                    <a:lnTo>
                      <a:pt x="1591" y="2929"/>
                    </a:lnTo>
                    <a:lnTo>
                      <a:pt x="1633" y="2929"/>
                    </a:lnTo>
                    <a:lnTo>
                      <a:pt x="1695" y="2971"/>
                    </a:lnTo>
                    <a:lnTo>
                      <a:pt x="1716" y="2908"/>
                    </a:lnTo>
                    <a:lnTo>
                      <a:pt x="1716" y="2867"/>
                    </a:lnTo>
                    <a:lnTo>
                      <a:pt x="1716" y="2783"/>
                    </a:lnTo>
                    <a:lnTo>
                      <a:pt x="1737" y="2804"/>
                    </a:lnTo>
                    <a:lnTo>
                      <a:pt x="1779" y="2762"/>
                    </a:lnTo>
                    <a:lnTo>
                      <a:pt x="1821" y="2762"/>
                    </a:lnTo>
                    <a:lnTo>
                      <a:pt x="1800" y="2783"/>
                    </a:lnTo>
                    <a:lnTo>
                      <a:pt x="1779" y="2888"/>
                    </a:lnTo>
                    <a:lnTo>
                      <a:pt x="1800" y="2908"/>
                    </a:lnTo>
                    <a:lnTo>
                      <a:pt x="1821" y="2867"/>
                    </a:lnTo>
                    <a:lnTo>
                      <a:pt x="1884" y="2783"/>
                    </a:lnTo>
                    <a:lnTo>
                      <a:pt x="1905" y="2783"/>
                    </a:lnTo>
                    <a:lnTo>
                      <a:pt x="1905" y="2867"/>
                    </a:lnTo>
                    <a:lnTo>
                      <a:pt x="1884" y="2908"/>
                    </a:lnTo>
                    <a:lnTo>
                      <a:pt x="1884" y="2971"/>
                    </a:lnTo>
                    <a:lnTo>
                      <a:pt x="1947" y="2929"/>
                    </a:lnTo>
                    <a:lnTo>
                      <a:pt x="1988" y="2929"/>
                    </a:lnTo>
                    <a:lnTo>
                      <a:pt x="1988" y="2971"/>
                    </a:lnTo>
                    <a:lnTo>
                      <a:pt x="1884" y="3034"/>
                    </a:lnTo>
                    <a:lnTo>
                      <a:pt x="1779" y="3097"/>
                    </a:lnTo>
                    <a:lnTo>
                      <a:pt x="1800" y="3118"/>
                    </a:lnTo>
                    <a:lnTo>
                      <a:pt x="1821" y="3097"/>
                    </a:lnTo>
                    <a:lnTo>
                      <a:pt x="1884" y="3097"/>
                    </a:lnTo>
                    <a:lnTo>
                      <a:pt x="1905" y="3118"/>
                    </a:lnTo>
                    <a:lnTo>
                      <a:pt x="1947" y="3118"/>
                    </a:lnTo>
                    <a:lnTo>
                      <a:pt x="1988" y="3139"/>
                    </a:lnTo>
                    <a:lnTo>
                      <a:pt x="2030" y="3118"/>
                    </a:lnTo>
                    <a:lnTo>
                      <a:pt x="2114" y="3097"/>
                    </a:lnTo>
                    <a:lnTo>
                      <a:pt x="2135" y="3013"/>
                    </a:lnTo>
                    <a:lnTo>
                      <a:pt x="2135" y="2971"/>
                    </a:lnTo>
                    <a:lnTo>
                      <a:pt x="2198" y="2992"/>
                    </a:lnTo>
                    <a:lnTo>
                      <a:pt x="2260" y="3013"/>
                    </a:lnTo>
                    <a:lnTo>
                      <a:pt x="2323" y="3076"/>
                    </a:lnTo>
                    <a:lnTo>
                      <a:pt x="2365" y="3034"/>
                    </a:lnTo>
                    <a:lnTo>
                      <a:pt x="2428" y="3013"/>
                    </a:lnTo>
                    <a:lnTo>
                      <a:pt x="2511" y="3013"/>
                    </a:lnTo>
                    <a:lnTo>
                      <a:pt x="2449" y="3076"/>
                    </a:lnTo>
                    <a:lnTo>
                      <a:pt x="2449" y="3097"/>
                    </a:lnTo>
                    <a:lnTo>
                      <a:pt x="2344" y="3139"/>
                    </a:lnTo>
                    <a:lnTo>
                      <a:pt x="2239" y="3139"/>
                    </a:lnTo>
                    <a:lnTo>
                      <a:pt x="2198" y="3201"/>
                    </a:lnTo>
                    <a:lnTo>
                      <a:pt x="2198" y="3243"/>
                    </a:lnTo>
                    <a:lnTo>
                      <a:pt x="2156" y="3285"/>
                    </a:lnTo>
                    <a:lnTo>
                      <a:pt x="2135" y="3327"/>
                    </a:lnTo>
                    <a:lnTo>
                      <a:pt x="2051" y="3327"/>
                    </a:lnTo>
                    <a:lnTo>
                      <a:pt x="2009" y="3348"/>
                    </a:lnTo>
                    <a:lnTo>
                      <a:pt x="1988" y="3411"/>
                    </a:lnTo>
                    <a:lnTo>
                      <a:pt x="1926" y="3432"/>
                    </a:lnTo>
                    <a:lnTo>
                      <a:pt x="1821" y="3452"/>
                    </a:lnTo>
                    <a:lnTo>
                      <a:pt x="1737" y="3515"/>
                    </a:lnTo>
                    <a:lnTo>
                      <a:pt x="1716" y="3557"/>
                    </a:lnTo>
                    <a:lnTo>
                      <a:pt x="1737" y="3599"/>
                    </a:lnTo>
                    <a:lnTo>
                      <a:pt x="1779" y="3620"/>
                    </a:lnTo>
                    <a:lnTo>
                      <a:pt x="1842" y="3620"/>
                    </a:lnTo>
                    <a:lnTo>
                      <a:pt x="1884" y="3557"/>
                    </a:lnTo>
                    <a:lnTo>
                      <a:pt x="1905" y="3536"/>
                    </a:lnTo>
                    <a:lnTo>
                      <a:pt x="1947" y="3536"/>
                    </a:lnTo>
                    <a:lnTo>
                      <a:pt x="1947" y="3599"/>
                    </a:lnTo>
                    <a:lnTo>
                      <a:pt x="1988" y="3620"/>
                    </a:lnTo>
                    <a:lnTo>
                      <a:pt x="2051" y="3599"/>
                    </a:lnTo>
                    <a:lnTo>
                      <a:pt x="2114" y="3536"/>
                    </a:lnTo>
                    <a:lnTo>
                      <a:pt x="2135" y="3494"/>
                    </a:lnTo>
                    <a:lnTo>
                      <a:pt x="2156" y="3494"/>
                    </a:lnTo>
                    <a:lnTo>
                      <a:pt x="2198" y="3432"/>
                    </a:lnTo>
                    <a:lnTo>
                      <a:pt x="2219" y="3348"/>
                    </a:lnTo>
                    <a:lnTo>
                      <a:pt x="2260" y="3327"/>
                    </a:lnTo>
                    <a:lnTo>
                      <a:pt x="2365" y="3222"/>
                    </a:lnTo>
                    <a:lnTo>
                      <a:pt x="2428" y="3201"/>
                    </a:lnTo>
                    <a:lnTo>
                      <a:pt x="2470" y="3222"/>
                    </a:lnTo>
                    <a:lnTo>
                      <a:pt x="2553" y="3222"/>
                    </a:lnTo>
                    <a:lnTo>
                      <a:pt x="2511" y="3285"/>
                    </a:lnTo>
                    <a:lnTo>
                      <a:pt x="2553" y="3285"/>
                    </a:lnTo>
                    <a:lnTo>
                      <a:pt x="2616" y="3243"/>
                    </a:lnTo>
                    <a:lnTo>
                      <a:pt x="2658" y="3118"/>
                    </a:lnTo>
                    <a:lnTo>
                      <a:pt x="2721" y="3013"/>
                    </a:lnTo>
                    <a:lnTo>
                      <a:pt x="2721" y="2908"/>
                    </a:lnTo>
                    <a:lnTo>
                      <a:pt x="2742" y="2888"/>
                    </a:lnTo>
                    <a:lnTo>
                      <a:pt x="2763" y="2888"/>
                    </a:lnTo>
                    <a:lnTo>
                      <a:pt x="2825" y="2929"/>
                    </a:lnTo>
                    <a:lnTo>
                      <a:pt x="2846" y="2929"/>
                    </a:lnTo>
                    <a:lnTo>
                      <a:pt x="2888" y="2971"/>
                    </a:lnTo>
                    <a:lnTo>
                      <a:pt x="2888" y="3076"/>
                    </a:lnTo>
                    <a:lnTo>
                      <a:pt x="2867" y="3139"/>
                    </a:lnTo>
                    <a:lnTo>
                      <a:pt x="2846" y="3222"/>
                    </a:lnTo>
                    <a:lnTo>
                      <a:pt x="2867" y="3285"/>
                    </a:lnTo>
                    <a:lnTo>
                      <a:pt x="2846" y="3327"/>
                    </a:lnTo>
                    <a:lnTo>
                      <a:pt x="2763" y="3411"/>
                    </a:lnTo>
                    <a:lnTo>
                      <a:pt x="2721" y="3557"/>
                    </a:lnTo>
                    <a:lnTo>
                      <a:pt x="2721" y="3641"/>
                    </a:lnTo>
                    <a:lnTo>
                      <a:pt x="2679" y="3662"/>
                    </a:lnTo>
                    <a:lnTo>
                      <a:pt x="2679" y="3745"/>
                    </a:lnTo>
                    <a:lnTo>
                      <a:pt x="2742" y="3766"/>
                    </a:lnTo>
                    <a:lnTo>
                      <a:pt x="2825" y="3724"/>
                    </a:lnTo>
                    <a:lnTo>
                      <a:pt x="2888" y="3557"/>
                    </a:lnTo>
                    <a:lnTo>
                      <a:pt x="2951" y="3557"/>
                    </a:lnTo>
                    <a:lnTo>
                      <a:pt x="3035" y="3452"/>
                    </a:lnTo>
                    <a:lnTo>
                      <a:pt x="3076" y="3411"/>
                    </a:lnTo>
                    <a:lnTo>
                      <a:pt x="3097" y="3432"/>
                    </a:lnTo>
                    <a:lnTo>
                      <a:pt x="3202" y="3432"/>
                    </a:lnTo>
                    <a:lnTo>
                      <a:pt x="3202" y="3494"/>
                    </a:lnTo>
                    <a:lnTo>
                      <a:pt x="3139" y="3515"/>
                    </a:lnTo>
                    <a:lnTo>
                      <a:pt x="3035" y="3620"/>
                    </a:lnTo>
                    <a:lnTo>
                      <a:pt x="3035" y="3704"/>
                    </a:lnTo>
                    <a:lnTo>
                      <a:pt x="2993" y="3766"/>
                    </a:lnTo>
                    <a:lnTo>
                      <a:pt x="3035" y="3808"/>
                    </a:lnTo>
                    <a:lnTo>
                      <a:pt x="3035" y="3913"/>
                    </a:lnTo>
                    <a:lnTo>
                      <a:pt x="3076" y="3955"/>
                    </a:lnTo>
                    <a:lnTo>
                      <a:pt x="3097" y="3871"/>
                    </a:lnTo>
                    <a:lnTo>
                      <a:pt x="3160" y="3829"/>
                    </a:lnTo>
                    <a:lnTo>
                      <a:pt x="3202" y="3829"/>
                    </a:lnTo>
                    <a:lnTo>
                      <a:pt x="3265" y="3913"/>
                    </a:lnTo>
                    <a:lnTo>
                      <a:pt x="3307" y="3934"/>
                    </a:lnTo>
                    <a:lnTo>
                      <a:pt x="3390" y="3871"/>
                    </a:lnTo>
                    <a:lnTo>
                      <a:pt x="3390" y="3829"/>
                    </a:lnTo>
                    <a:lnTo>
                      <a:pt x="3411" y="3829"/>
                    </a:lnTo>
                    <a:lnTo>
                      <a:pt x="3453" y="3766"/>
                    </a:lnTo>
                    <a:lnTo>
                      <a:pt x="3453" y="3704"/>
                    </a:lnTo>
                    <a:lnTo>
                      <a:pt x="3474" y="3704"/>
                    </a:lnTo>
                    <a:lnTo>
                      <a:pt x="3495" y="3641"/>
                    </a:lnTo>
                    <a:lnTo>
                      <a:pt x="3474" y="3599"/>
                    </a:lnTo>
                    <a:lnTo>
                      <a:pt x="3495" y="3494"/>
                    </a:lnTo>
                    <a:lnTo>
                      <a:pt x="3599" y="3348"/>
                    </a:lnTo>
                    <a:lnTo>
                      <a:pt x="3662" y="3243"/>
                    </a:lnTo>
                    <a:lnTo>
                      <a:pt x="3662" y="3097"/>
                    </a:lnTo>
                    <a:lnTo>
                      <a:pt x="3662" y="3034"/>
                    </a:lnTo>
                    <a:lnTo>
                      <a:pt x="3620" y="3034"/>
                    </a:lnTo>
                    <a:lnTo>
                      <a:pt x="3620" y="3097"/>
                    </a:lnTo>
                    <a:lnTo>
                      <a:pt x="3579" y="3180"/>
                    </a:lnTo>
                    <a:lnTo>
                      <a:pt x="3495" y="3222"/>
                    </a:lnTo>
                    <a:lnTo>
                      <a:pt x="3411" y="3306"/>
                    </a:lnTo>
                    <a:lnTo>
                      <a:pt x="3369" y="3327"/>
                    </a:lnTo>
                    <a:lnTo>
                      <a:pt x="3348" y="3243"/>
                    </a:lnTo>
                    <a:lnTo>
                      <a:pt x="3369" y="3180"/>
                    </a:lnTo>
                    <a:lnTo>
                      <a:pt x="3369" y="3097"/>
                    </a:lnTo>
                    <a:lnTo>
                      <a:pt x="3474" y="3013"/>
                    </a:lnTo>
                    <a:lnTo>
                      <a:pt x="3495" y="2971"/>
                    </a:lnTo>
                    <a:lnTo>
                      <a:pt x="3579" y="2888"/>
                    </a:lnTo>
                    <a:lnTo>
                      <a:pt x="3599" y="2888"/>
                    </a:lnTo>
                    <a:lnTo>
                      <a:pt x="3662" y="2867"/>
                    </a:lnTo>
                    <a:lnTo>
                      <a:pt x="3620" y="2804"/>
                    </a:lnTo>
                    <a:lnTo>
                      <a:pt x="3579" y="2867"/>
                    </a:lnTo>
                    <a:lnTo>
                      <a:pt x="3516" y="2867"/>
                    </a:lnTo>
                    <a:lnTo>
                      <a:pt x="3453" y="2888"/>
                    </a:lnTo>
                    <a:lnTo>
                      <a:pt x="3390" y="2888"/>
                    </a:lnTo>
                    <a:lnTo>
                      <a:pt x="3307" y="2929"/>
                    </a:lnTo>
                    <a:lnTo>
                      <a:pt x="3286" y="2992"/>
                    </a:lnTo>
                    <a:lnTo>
                      <a:pt x="3181" y="3076"/>
                    </a:lnTo>
                    <a:lnTo>
                      <a:pt x="3181" y="3118"/>
                    </a:lnTo>
                    <a:lnTo>
                      <a:pt x="3139" y="3180"/>
                    </a:lnTo>
                    <a:lnTo>
                      <a:pt x="3055" y="3097"/>
                    </a:lnTo>
                    <a:lnTo>
                      <a:pt x="3055" y="3034"/>
                    </a:lnTo>
                    <a:lnTo>
                      <a:pt x="3035" y="2971"/>
                    </a:lnTo>
                    <a:lnTo>
                      <a:pt x="3035" y="2888"/>
                    </a:lnTo>
                    <a:lnTo>
                      <a:pt x="3076" y="2929"/>
                    </a:lnTo>
                    <a:lnTo>
                      <a:pt x="3097" y="2929"/>
                    </a:lnTo>
                    <a:lnTo>
                      <a:pt x="3181" y="2825"/>
                    </a:lnTo>
                    <a:lnTo>
                      <a:pt x="3139" y="2825"/>
                    </a:lnTo>
                    <a:lnTo>
                      <a:pt x="3055" y="2804"/>
                    </a:lnTo>
                    <a:lnTo>
                      <a:pt x="3181" y="2804"/>
                    </a:lnTo>
                    <a:lnTo>
                      <a:pt x="3076" y="2783"/>
                    </a:lnTo>
                    <a:lnTo>
                      <a:pt x="3035" y="2720"/>
                    </a:lnTo>
                    <a:lnTo>
                      <a:pt x="3035" y="2678"/>
                    </a:lnTo>
                    <a:lnTo>
                      <a:pt x="3055" y="2657"/>
                    </a:lnTo>
                    <a:lnTo>
                      <a:pt x="3160" y="2657"/>
                    </a:lnTo>
                    <a:lnTo>
                      <a:pt x="3181" y="2616"/>
                    </a:lnTo>
                    <a:lnTo>
                      <a:pt x="3265" y="2553"/>
                    </a:lnTo>
                    <a:lnTo>
                      <a:pt x="3286" y="2448"/>
                    </a:lnTo>
                    <a:lnTo>
                      <a:pt x="3369" y="2448"/>
                    </a:lnTo>
                    <a:lnTo>
                      <a:pt x="3390" y="2469"/>
                    </a:lnTo>
                    <a:lnTo>
                      <a:pt x="3495" y="2406"/>
                    </a:lnTo>
                    <a:lnTo>
                      <a:pt x="3516" y="2344"/>
                    </a:lnTo>
                    <a:lnTo>
                      <a:pt x="3516" y="2260"/>
                    </a:lnTo>
                    <a:lnTo>
                      <a:pt x="3495" y="2197"/>
                    </a:lnTo>
                    <a:lnTo>
                      <a:pt x="3411" y="2281"/>
                    </a:lnTo>
                    <a:lnTo>
                      <a:pt x="3369" y="2302"/>
                    </a:lnTo>
                    <a:lnTo>
                      <a:pt x="3348" y="2281"/>
                    </a:lnTo>
                    <a:lnTo>
                      <a:pt x="3286" y="2281"/>
                    </a:lnTo>
                    <a:lnTo>
                      <a:pt x="3286" y="2344"/>
                    </a:lnTo>
                    <a:lnTo>
                      <a:pt x="3286" y="2406"/>
                    </a:lnTo>
                    <a:lnTo>
                      <a:pt x="3244" y="2448"/>
                    </a:lnTo>
                    <a:lnTo>
                      <a:pt x="3181" y="2448"/>
                    </a:lnTo>
                    <a:lnTo>
                      <a:pt x="3097" y="2490"/>
                    </a:lnTo>
                    <a:lnTo>
                      <a:pt x="3055" y="2511"/>
                    </a:lnTo>
                    <a:lnTo>
                      <a:pt x="3055" y="2574"/>
                    </a:lnTo>
                    <a:lnTo>
                      <a:pt x="2993" y="2595"/>
                    </a:lnTo>
                    <a:lnTo>
                      <a:pt x="3035" y="2553"/>
                    </a:lnTo>
                    <a:lnTo>
                      <a:pt x="3035" y="2469"/>
                    </a:lnTo>
                    <a:lnTo>
                      <a:pt x="2993" y="2490"/>
                    </a:lnTo>
                    <a:lnTo>
                      <a:pt x="2951" y="2490"/>
                    </a:lnTo>
                    <a:lnTo>
                      <a:pt x="2993" y="2469"/>
                    </a:lnTo>
                    <a:lnTo>
                      <a:pt x="3055" y="2406"/>
                    </a:lnTo>
                    <a:lnTo>
                      <a:pt x="3076" y="2385"/>
                    </a:lnTo>
                    <a:lnTo>
                      <a:pt x="3035" y="2364"/>
                    </a:lnTo>
                    <a:lnTo>
                      <a:pt x="3076" y="2302"/>
                    </a:lnTo>
                    <a:lnTo>
                      <a:pt x="3097" y="2239"/>
                    </a:lnTo>
                    <a:lnTo>
                      <a:pt x="3055" y="2197"/>
                    </a:lnTo>
                    <a:lnTo>
                      <a:pt x="2993" y="2260"/>
                    </a:lnTo>
                    <a:lnTo>
                      <a:pt x="3035" y="2197"/>
                    </a:lnTo>
                    <a:lnTo>
                      <a:pt x="3035" y="2155"/>
                    </a:lnTo>
                    <a:lnTo>
                      <a:pt x="2993" y="2155"/>
                    </a:lnTo>
                    <a:lnTo>
                      <a:pt x="2930" y="2176"/>
                    </a:lnTo>
                    <a:lnTo>
                      <a:pt x="2878" y="2166"/>
                    </a:lnTo>
                    <a:lnTo>
                      <a:pt x="2878" y="2166"/>
                    </a:lnTo>
                    <a:lnTo>
                      <a:pt x="2825" y="2176"/>
                    </a:lnTo>
                    <a:lnTo>
                      <a:pt x="2872" y="2165"/>
                    </a:lnTo>
                    <a:lnTo>
                      <a:pt x="2872" y="2165"/>
                    </a:lnTo>
                    <a:lnTo>
                      <a:pt x="2825" y="2155"/>
                    </a:lnTo>
                    <a:lnTo>
                      <a:pt x="2909" y="2155"/>
                    </a:lnTo>
                    <a:lnTo>
                      <a:pt x="2993" y="2113"/>
                    </a:lnTo>
                    <a:lnTo>
                      <a:pt x="3035" y="2072"/>
                    </a:lnTo>
                    <a:lnTo>
                      <a:pt x="3076" y="2072"/>
                    </a:lnTo>
                    <a:lnTo>
                      <a:pt x="3139" y="2051"/>
                    </a:lnTo>
                    <a:lnTo>
                      <a:pt x="3139" y="1967"/>
                    </a:lnTo>
                    <a:lnTo>
                      <a:pt x="3181" y="1904"/>
                    </a:lnTo>
                    <a:lnTo>
                      <a:pt x="3181" y="1862"/>
                    </a:lnTo>
                    <a:lnTo>
                      <a:pt x="3097" y="1800"/>
                    </a:lnTo>
                    <a:lnTo>
                      <a:pt x="2993" y="1716"/>
                    </a:lnTo>
                    <a:lnTo>
                      <a:pt x="2888" y="1716"/>
                    </a:lnTo>
                    <a:lnTo>
                      <a:pt x="2783" y="1737"/>
                    </a:lnTo>
                    <a:lnTo>
                      <a:pt x="2742" y="1737"/>
                    </a:lnTo>
                    <a:lnTo>
                      <a:pt x="2742" y="1779"/>
                    </a:lnTo>
                    <a:lnTo>
                      <a:pt x="2679" y="1862"/>
                    </a:lnTo>
                    <a:lnTo>
                      <a:pt x="2658" y="1946"/>
                    </a:lnTo>
                    <a:lnTo>
                      <a:pt x="2679" y="1841"/>
                    </a:lnTo>
                    <a:lnTo>
                      <a:pt x="2658" y="1820"/>
                    </a:lnTo>
                    <a:lnTo>
                      <a:pt x="2679" y="1758"/>
                    </a:lnTo>
                    <a:lnTo>
                      <a:pt x="2742" y="1674"/>
                    </a:lnTo>
                    <a:lnTo>
                      <a:pt x="2721" y="1674"/>
                    </a:lnTo>
                    <a:lnTo>
                      <a:pt x="2637" y="1737"/>
                    </a:lnTo>
                    <a:lnTo>
                      <a:pt x="2574" y="1779"/>
                    </a:lnTo>
                    <a:lnTo>
                      <a:pt x="2553" y="1862"/>
                    </a:lnTo>
                    <a:lnTo>
                      <a:pt x="2532" y="1841"/>
                    </a:lnTo>
                    <a:lnTo>
                      <a:pt x="2491" y="1862"/>
                    </a:lnTo>
                    <a:lnTo>
                      <a:pt x="2449" y="1883"/>
                    </a:lnTo>
                    <a:lnTo>
                      <a:pt x="2428" y="1862"/>
                    </a:lnTo>
                    <a:lnTo>
                      <a:pt x="2344" y="1925"/>
                    </a:lnTo>
                    <a:lnTo>
                      <a:pt x="2323" y="2030"/>
                    </a:lnTo>
                    <a:lnTo>
                      <a:pt x="2239" y="2072"/>
                    </a:lnTo>
                    <a:lnTo>
                      <a:pt x="2239" y="2072"/>
                    </a:lnTo>
                    <a:lnTo>
                      <a:pt x="2281" y="2030"/>
                    </a:lnTo>
                    <a:lnTo>
                      <a:pt x="2323" y="1883"/>
                    </a:lnTo>
                    <a:lnTo>
                      <a:pt x="2365" y="1779"/>
                    </a:lnTo>
                    <a:lnTo>
                      <a:pt x="2344" y="1758"/>
                    </a:lnTo>
                    <a:lnTo>
                      <a:pt x="2281" y="1779"/>
                    </a:lnTo>
                    <a:lnTo>
                      <a:pt x="2260" y="1841"/>
                    </a:lnTo>
                    <a:lnTo>
                      <a:pt x="2219" y="1883"/>
                    </a:lnTo>
                    <a:lnTo>
                      <a:pt x="2177" y="1841"/>
                    </a:lnTo>
                    <a:lnTo>
                      <a:pt x="2239" y="1779"/>
                    </a:lnTo>
                    <a:lnTo>
                      <a:pt x="2260" y="1737"/>
                    </a:lnTo>
                    <a:lnTo>
                      <a:pt x="2260" y="1716"/>
                    </a:lnTo>
                    <a:lnTo>
                      <a:pt x="2177" y="1737"/>
                    </a:lnTo>
                    <a:lnTo>
                      <a:pt x="2072" y="1820"/>
                    </a:lnTo>
                    <a:lnTo>
                      <a:pt x="2030" y="1820"/>
                    </a:lnTo>
                    <a:lnTo>
                      <a:pt x="2009" y="1737"/>
                    </a:lnTo>
                    <a:lnTo>
                      <a:pt x="1967" y="1737"/>
                    </a:lnTo>
                    <a:lnTo>
                      <a:pt x="1905" y="1820"/>
                    </a:lnTo>
                    <a:lnTo>
                      <a:pt x="1842" y="1820"/>
                    </a:lnTo>
                    <a:lnTo>
                      <a:pt x="1842" y="1779"/>
                    </a:lnTo>
                    <a:lnTo>
                      <a:pt x="1947" y="1737"/>
                    </a:lnTo>
                    <a:lnTo>
                      <a:pt x="2009" y="1632"/>
                    </a:lnTo>
                    <a:lnTo>
                      <a:pt x="2030" y="1548"/>
                    </a:lnTo>
                    <a:lnTo>
                      <a:pt x="1947" y="1548"/>
                    </a:lnTo>
                    <a:lnTo>
                      <a:pt x="1863" y="1611"/>
                    </a:lnTo>
                    <a:lnTo>
                      <a:pt x="1863" y="1611"/>
                    </a:lnTo>
                    <a:lnTo>
                      <a:pt x="1926" y="1527"/>
                    </a:lnTo>
                    <a:lnTo>
                      <a:pt x="2009" y="1444"/>
                    </a:lnTo>
                    <a:lnTo>
                      <a:pt x="2114" y="1444"/>
                    </a:lnTo>
                    <a:lnTo>
                      <a:pt x="2156" y="1423"/>
                    </a:lnTo>
                    <a:lnTo>
                      <a:pt x="2239" y="1381"/>
                    </a:lnTo>
                    <a:lnTo>
                      <a:pt x="2281" y="1339"/>
                    </a:lnTo>
                    <a:lnTo>
                      <a:pt x="2281" y="1276"/>
                    </a:lnTo>
                    <a:lnTo>
                      <a:pt x="2260" y="1318"/>
                    </a:lnTo>
                    <a:lnTo>
                      <a:pt x="2156" y="1339"/>
                    </a:lnTo>
                    <a:lnTo>
                      <a:pt x="2114" y="1318"/>
                    </a:lnTo>
                    <a:lnTo>
                      <a:pt x="2030" y="1235"/>
                    </a:lnTo>
                    <a:lnTo>
                      <a:pt x="1967" y="1235"/>
                    </a:lnTo>
                    <a:lnTo>
                      <a:pt x="1926" y="1255"/>
                    </a:lnTo>
                    <a:lnTo>
                      <a:pt x="1967" y="1151"/>
                    </a:lnTo>
                    <a:lnTo>
                      <a:pt x="2009" y="1130"/>
                    </a:lnTo>
                    <a:lnTo>
                      <a:pt x="2009" y="1109"/>
                    </a:lnTo>
                    <a:lnTo>
                      <a:pt x="1947" y="1130"/>
                    </a:lnTo>
                    <a:lnTo>
                      <a:pt x="1863" y="1193"/>
                    </a:lnTo>
                    <a:lnTo>
                      <a:pt x="1821" y="1255"/>
                    </a:lnTo>
                    <a:lnTo>
                      <a:pt x="1737" y="1339"/>
                    </a:lnTo>
                    <a:lnTo>
                      <a:pt x="1695" y="1360"/>
                    </a:lnTo>
                    <a:lnTo>
                      <a:pt x="1654" y="1423"/>
                    </a:lnTo>
                    <a:lnTo>
                      <a:pt x="1591" y="1465"/>
                    </a:lnTo>
                    <a:lnTo>
                      <a:pt x="1528" y="1548"/>
                    </a:lnTo>
                    <a:lnTo>
                      <a:pt x="1528" y="1444"/>
                    </a:lnTo>
                    <a:lnTo>
                      <a:pt x="1549" y="1360"/>
                    </a:lnTo>
                    <a:lnTo>
                      <a:pt x="1612" y="1297"/>
                    </a:lnTo>
                    <a:lnTo>
                      <a:pt x="1612" y="1235"/>
                    </a:lnTo>
                    <a:lnTo>
                      <a:pt x="1654" y="1130"/>
                    </a:lnTo>
                    <a:lnTo>
                      <a:pt x="1737" y="1046"/>
                    </a:lnTo>
                    <a:lnTo>
                      <a:pt x="1737" y="1004"/>
                    </a:lnTo>
                    <a:lnTo>
                      <a:pt x="1800" y="942"/>
                    </a:lnTo>
                    <a:lnTo>
                      <a:pt x="1821" y="921"/>
                    </a:lnTo>
                    <a:lnTo>
                      <a:pt x="1863" y="816"/>
                    </a:lnTo>
                    <a:lnTo>
                      <a:pt x="1947" y="774"/>
                    </a:lnTo>
                    <a:lnTo>
                      <a:pt x="2009" y="711"/>
                    </a:lnTo>
                    <a:lnTo>
                      <a:pt x="2051" y="691"/>
                    </a:lnTo>
                    <a:lnTo>
                      <a:pt x="2072" y="670"/>
                    </a:lnTo>
                    <a:lnTo>
                      <a:pt x="2072" y="607"/>
                    </a:lnTo>
                    <a:lnTo>
                      <a:pt x="2114" y="565"/>
                    </a:lnTo>
                    <a:lnTo>
                      <a:pt x="2135" y="481"/>
                    </a:lnTo>
                    <a:lnTo>
                      <a:pt x="2135" y="523"/>
                    </a:lnTo>
                    <a:lnTo>
                      <a:pt x="2114" y="586"/>
                    </a:lnTo>
                    <a:lnTo>
                      <a:pt x="2135" y="628"/>
                    </a:lnTo>
                    <a:lnTo>
                      <a:pt x="2219" y="523"/>
                    </a:lnTo>
                    <a:lnTo>
                      <a:pt x="2323" y="419"/>
                    </a:lnTo>
                    <a:lnTo>
                      <a:pt x="2344" y="377"/>
                    </a:lnTo>
                    <a:lnTo>
                      <a:pt x="2323" y="314"/>
                    </a:lnTo>
                    <a:lnTo>
                      <a:pt x="2260" y="314"/>
                    </a:lnTo>
                    <a:lnTo>
                      <a:pt x="2219" y="377"/>
                    </a:lnTo>
                    <a:lnTo>
                      <a:pt x="2177" y="293"/>
                    </a:lnTo>
                    <a:lnTo>
                      <a:pt x="2156" y="272"/>
                    </a:lnTo>
                    <a:lnTo>
                      <a:pt x="2177" y="209"/>
                    </a:lnTo>
                    <a:lnTo>
                      <a:pt x="2239" y="188"/>
                    </a:lnTo>
                    <a:lnTo>
                      <a:pt x="2323" y="209"/>
                    </a:lnTo>
                    <a:lnTo>
                      <a:pt x="2386" y="272"/>
                    </a:lnTo>
                    <a:lnTo>
                      <a:pt x="2449" y="251"/>
                    </a:lnTo>
                    <a:lnTo>
                      <a:pt x="2491" y="188"/>
                    </a:lnTo>
                    <a:lnTo>
                      <a:pt x="2491" y="42"/>
                    </a:lnTo>
                    <a:lnTo>
                      <a:pt x="2428" y="42"/>
                    </a:lnTo>
                    <a:lnTo>
                      <a:pt x="2365" y="63"/>
                    </a:lnTo>
                    <a:lnTo>
                      <a:pt x="2365" y="105"/>
                    </a:lnTo>
                    <a:lnTo>
                      <a:pt x="2323" y="105"/>
                    </a:lnTo>
                    <a:lnTo>
                      <a:pt x="2323" y="63"/>
                    </a:lnTo>
                    <a:lnTo>
                      <a:pt x="232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6" name="Google Shape;906;p25"/>
              <p:cNvSpPr/>
              <p:nvPr/>
            </p:nvSpPr>
            <p:spPr>
              <a:xfrm>
                <a:off x="1922950" y="1659350"/>
                <a:ext cx="1050900" cy="913875"/>
              </a:xfrm>
              <a:custGeom>
                <a:avLst/>
                <a:gdLst/>
                <a:ahLst/>
                <a:cxnLst/>
                <a:rect l="l" t="t" r="r" b="b"/>
                <a:pathLst>
                  <a:path w="42036" h="36555" extrusionOk="0">
                    <a:moveTo>
                      <a:pt x="4310" y="26929"/>
                    </a:moveTo>
                    <a:lnTo>
                      <a:pt x="4310" y="27055"/>
                    </a:lnTo>
                    <a:lnTo>
                      <a:pt x="4268" y="27159"/>
                    </a:lnTo>
                    <a:lnTo>
                      <a:pt x="4101" y="27264"/>
                    </a:lnTo>
                    <a:lnTo>
                      <a:pt x="4076" y="27268"/>
                    </a:lnTo>
                    <a:lnTo>
                      <a:pt x="4076" y="27268"/>
                    </a:lnTo>
                    <a:lnTo>
                      <a:pt x="4101" y="27243"/>
                    </a:lnTo>
                    <a:lnTo>
                      <a:pt x="4185" y="27117"/>
                    </a:lnTo>
                    <a:lnTo>
                      <a:pt x="4289" y="27034"/>
                    </a:lnTo>
                    <a:lnTo>
                      <a:pt x="4310" y="26929"/>
                    </a:lnTo>
                    <a:close/>
                    <a:moveTo>
                      <a:pt x="40508" y="27473"/>
                    </a:moveTo>
                    <a:lnTo>
                      <a:pt x="40299" y="27557"/>
                    </a:lnTo>
                    <a:lnTo>
                      <a:pt x="40090" y="27599"/>
                    </a:lnTo>
                    <a:lnTo>
                      <a:pt x="40132" y="27536"/>
                    </a:lnTo>
                    <a:lnTo>
                      <a:pt x="40404" y="27473"/>
                    </a:lnTo>
                    <a:close/>
                    <a:moveTo>
                      <a:pt x="19459" y="0"/>
                    </a:moveTo>
                    <a:lnTo>
                      <a:pt x="19187" y="105"/>
                    </a:lnTo>
                    <a:lnTo>
                      <a:pt x="18810" y="105"/>
                    </a:lnTo>
                    <a:lnTo>
                      <a:pt x="18727" y="63"/>
                    </a:lnTo>
                    <a:lnTo>
                      <a:pt x="18392" y="84"/>
                    </a:lnTo>
                    <a:lnTo>
                      <a:pt x="18308" y="63"/>
                    </a:lnTo>
                    <a:lnTo>
                      <a:pt x="18120" y="105"/>
                    </a:lnTo>
                    <a:lnTo>
                      <a:pt x="18078" y="210"/>
                    </a:lnTo>
                    <a:lnTo>
                      <a:pt x="18120" y="272"/>
                    </a:lnTo>
                    <a:lnTo>
                      <a:pt x="18078" y="377"/>
                    </a:lnTo>
                    <a:lnTo>
                      <a:pt x="18078" y="524"/>
                    </a:lnTo>
                    <a:lnTo>
                      <a:pt x="18036" y="775"/>
                    </a:lnTo>
                    <a:lnTo>
                      <a:pt x="18120" y="879"/>
                    </a:lnTo>
                    <a:lnTo>
                      <a:pt x="18036" y="942"/>
                    </a:lnTo>
                    <a:lnTo>
                      <a:pt x="17911" y="942"/>
                    </a:lnTo>
                    <a:lnTo>
                      <a:pt x="17764" y="1109"/>
                    </a:lnTo>
                    <a:lnTo>
                      <a:pt x="17701" y="1214"/>
                    </a:lnTo>
                    <a:lnTo>
                      <a:pt x="17471" y="1298"/>
                    </a:lnTo>
                    <a:lnTo>
                      <a:pt x="17367" y="1444"/>
                    </a:lnTo>
                    <a:lnTo>
                      <a:pt x="17095" y="1633"/>
                    </a:lnTo>
                    <a:lnTo>
                      <a:pt x="16990" y="1674"/>
                    </a:lnTo>
                    <a:lnTo>
                      <a:pt x="16990" y="1758"/>
                    </a:lnTo>
                    <a:lnTo>
                      <a:pt x="17074" y="1925"/>
                    </a:lnTo>
                    <a:lnTo>
                      <a:pt x="17074" y="2072"/>
                    </a:lnTo>
                    <a:lnTo>
                      <a:pt x="16760" y="2030"/>
                    </a:lnTo>
                    <a:lnTo>
                      <a:pt x="16739" y="1946"/>
                    </a:lnTo>
                    <a:lnTo>
                      <a:pt x="16718" y="2135"/>
                    </a:lnTo>
                    <a:lnTo>
                      <a:pt x="16613" y="2281"/>
                    </a:lnTo>
                    <a:lnTo>
                      <a:pt x="16530" y="2302"/>
                    </a:lnTo>
                    <a:lnTo>
                      <a:pt x="16509" y="2365"/>
                    </a:lnTo>
                    <a:lnTo>
                      <a:pt x="16300" y="2407"/>
                    </a:lnTo>
                    <a:lnTo>
                      <a:pt x="16237" y="2574"/>
                    </a:lnTo>
                    <a:lnTo>
                      <a:pt x="16132" y="2595"/>
                    </a:lnTo>
                    <a:lnTo>
                      <a:pt x="16028" y="2700"/>
                    </a:lnTo>
                    <a:lnTo>
                      <a:pt x="15944" y="2700"/>
                    </a:lnTo>
                    <a:lnTo>
                      <a:pt x="15923" y="2804"/>
                    </a:lnTo>
                    <a:lnTo>
                      <a:pt x="15776" y="2888"/>
                    </a:lnTo>
                    <a:lnTo>
                      <a:pt x="15672" y="2993"/>
                    </a:lnTo>
                    <a:lnTo>
                      <a:pt x="15588" y="2972"/>
                    </a:lnTo>
                    <a:lnTo>
                      <a:pt x="15588" y="3076"/>
                    </a:lnTo>
                    <a:lnTo>
                      <a:pt x="15776" y="3139"/>
                    </a:lnTo>
                    <a:lnTo>
                      <a:pt x="15986" y="3139"/>
                    </a:lnTo>
                    <a:lnTo>
                      <a:pt x="15986" y="3244"/>
                    </a:lnTo>
                    <a:lnTo>
                      <a:pt x="15839" y="3202"/>
                    </a:lnTo>
                    <a:lnTo>
                      <a:pt x="15944" y="3516"/>
                    </a:lnTo>
                    <a:lnTo>
                      <a:pt x="16028" y="3599"/>
                    </a:lnTo>
                    <a:lnTo>
                      <a:pt x="16007" y="3725"/>
                    </a:lnTo>
                    <a:lnTo>
                      <a:pt x="15944" y="3871"/>
                    </a:lnTo>
                    <a:lnTo>
                      <a:pt x="16007" y="4018"/>
                    </a:lnTo>
                    <a:lnTo>
                      <a:pt x="15902" y="4185"/>
                    </a:lnTo>
                    <a:lnTo>
                      <a:pt x="15902" y="4394"/>
                    </a:lnTo>
                    <a:lnTo>
                      <a:pt x="15902" y="4457"/>
                    </a:lnTo>
                    <a:lnTo>
                      <a:pt x="15986" y="4457"/>
                    </a:lnTo>
                    <a:lnTo>
                      <a:pt x="16028" y="4478"/>
                    </a:lnTo>
                    <a:lnTo>
                      <a:pt x="16111" y="4394"/>
                    </a:lnTo>
                    <a:lnTo>
                      <a:pt x="16237" y="4374"/>
                    </a:lnTo>
                    <a:lnTo>
                      <a:pt x="16341" y="4394"/>
                    </a:lnTo>
                    <a:lnTo>
                      <a:pt x="16509" y="4374"/>
                    </a:lnTo>
                    <a:lnTo>
                      <a:pt x="16676" y="4227"/>
                    </a:lnTo>
                    <a:lnTo>
                      <a:pt x="16760" y="4185"/>
                    </a:lnTo>
                    <a:lnTo>
                      <a:pt x="16760" y="4143"/>
                    </a:lnTo>
                    <a:lnTo>
                      <a:pt x="16864" y="4060"/>
                    </a:lnTo>
                    <a:lnTo>
                      <a:pt x="16927" y="4143"/>
                    </a:lnTo>
                    <a:lnTo>
                      <a:pt x="16927" y="4269"/>
                    </a:lnTo>
                    <a:lnTo>
                      <a:pt x="16844" y="4353"/>
                    </a:lnTo>
                    <a:lnTo>
                      <a:pt x="16927" y="4457"/>
                    </a:lnTo>
                    <a:lnTo>
                      <a:pt x="17032" y="4457"/>
                    </a:lnTo>
                    <a:lnTo>
                      <a:pt x="17178" y="4374"/>
                    </a:lnTo>
                    <a:lnTo>
                      <a:pt x="17346" y="4374"/>
                    </a:lnTo>
                    <a:lnTo>
                      <a:pt x="17450" y="4248"/>
                    </a:lnTo>
                    <a:lnTo>
                      <a:pt x="17597" y="4081"/>
                    </a:lnTo>
                    <a:lnTo>
                      <a:pt x="17576" y="4018"/>
                    </a:lnTo>
                    <a:lnTo>
                      <a:pt x="17701" y="3850"/>
                    </a:lnTo>
                    <a:lnTo>
                      <a:pt x="17722" y="3767"/>
                    </a:lnTo>
                    <a:lnTo>
                      <a:pt x="17890" y="3620"/>
                    </a:lnTo>
                    <a:lnTo>
                      <a:pt x="18015" y="3557"/>
                    </a:lnTo>
                    <a:lnTo>
                      <a:pt x="18036" y="3453"/>
                    </a:lnTo>
                    <a:lnTo>
                      <a:pt x="18099" y="3306"/>
                    </a:lnTo>
                    <a:lnTo>
                      <a:pt x="18204" y="3453"/>
                    </a:lnTo>
                    <a:lnTo>
                      <a:pt x="18350" y="3453"/>
                    </a:lnTo>
                    <a:lnTo>
                      <a:pt x="18497" y="3348"/>
                    </a:lnTo>
                    <a:lnTo>
                      <a:pt x="18643" y="3327"/>
                    </a:lnTo>
                    <a:lnTo>
                      <a:pt x="18706" y="3181"/>
                    </a:lnTo>
                    <a:lnTo>
                      <a:pt x="18769" y="3181"/>
                    </a:lnTo>
                    <a:lnTo>
                      <a:pt x="18873" y="3076"/>
                    </a:lnTo>
                    <a:lnTo>
                      <a:pt x="18936" y="2909"/>
                    </a:lnTo>
                    <a:lnTo>
                      <a:pt x="19124" y="2867"/>
                    </a:lnTo>
                    <a:lnTo>
                      <a:pt x="19187" y="2846"/>
                    </a:lnTo>
                    <a:lnTo>
                      <a:pt x="19250" y="2888"/>
                    </a:lnTo>
                    <a:lnTo>
                      <a:pt x="19333" y="2846"/>
                    </a:lnTo>
                    <a:lnTo>
                      <a:pt x="19543" y="2846"/>
                    </a:lnTo>
                    <a:lnTo>
                      <a:pt x="19668" y="2762"/>
                    </a:lnTo>
                    <a:lnTo>
                      <a:pt x="19773" y="2762"/>
                    </a:lnTo>
                    <a:lnTo>
                      <a:pt x="20024" y="2658"/>
                    </a:lnTo>
                    <a:lnTo>
                      <a:pt x="20233" y="2616"/>
                    </a:lnTo>
                    <a:lnTo>
                      <a:pt x="20296" y="2595"/>
                    </a:lnTo>
                    <a:cubicBezTo>
                      <a:pt x="20338" y="2679"/>
                      <a:pt x="20442" y="2741"/>
                      <a:pt x="20526" y="2762"/>
                    </a:cubicBezTo>
                    <a:lnTo>
                      <a:pt x="20401" y="2783"/>
                    </a:lnTo>
                    <a:lnTo>
                      <a:pt x="19877" y="2993"/>
                    </a:lnTo>
                    <a:lnTo>
                      <a:pt x="19752" y="3097"/>
                    </a:lnTo>
                    <a:lnTo>
                      <a:pt x="19438" y="3181"/>
                    </a:lnTo>
                    <a:lnTo>
                      <a:pt x="19020" y="3369"/>
                    </a:lnTo>
                    <a:lnTo>
                      <a:pt x="18852" y="3495"/>
                    </a:lnTo>
                    <a:lnTo>
                      <a:pt x="18852" y="3578"/>
                    </a:lnTo>
                    <a:lnTo>
                      <a:pt x="18957" y="3578"/>
                    </a:lnTo>
                    <a:lnTo>
                      <a:pt x="19020" y="3620"/>
                    </a:lnTo>
                    <a:lnTo>
                      <a:pt x="18915" y="3704"/>
                    </a:lnTo>
                    <a:lnTo>
                      <a:pt x="18831" y="3704"/>
                    </a:lnTo>
                    <a:lnTo>
                      <a:pt x="18643" y="3850"/>
                    </a:lnTo>
                    <a:lnTo>
                      <a:pt x="18497" y="3850"/>
                    </a:lnTo>
                    <a:lnTo>
                      <a:pt x="18413" y="3934"/>
                    </a:lnTo>
                    <a:lnTo>
                      <a:pt x="18392" y="4039"/>
                    </a:lnTo>
                    <a:lnTo>
                      <a:pt x="18225" y="4143"/>
                    </a:lnTo>
                    <a:lnTo>
                      <a:pt x="18162" y="4227"/>
                    </a:lnTo>
                    <a:lnTo>
                      <a:pt x="18162" y="4353"/>
                    </a:lnTo>
                    <a:lnTo>
                      <a:pt x="18225" y="4311"/>
                    </a:lnTo>
                    <a:lnTo>
                      <a:pt x="18308" y="4374"/>
                    </a:lnTo>
                    <a:lnTo>
                      <a:pt x="18266" y="4457"/>
                    </a:lnTo>
                    <a:lnTo>
                      <a:pt x="18287" y="4478"/>
                    </a:lnTo>
                    <a:lnTo>
                      <a:pt x="18371" y="4457"/>
                    </a:lnTo>
                    <a:lnTo>
                      <a:pt x="18476" y="4415"/>
                    </a:lnTo>
                    <a:lnTo>
                      <a:pt x="18580" y="4415"/>
                    </a:lnTo>
                    <a:lnTo>
                      <a:pt x="18643" y="4457"/>
                    </a:lnTo>
                    <a:lnTo>
                      <a:pt x="18622" y="4541"/>
                    </a:lnTo>
                    <a:lnTo>
                      <a:pt x="18497" y="4583"/>
                    </a:lnTo>
                    <a:lnTo>
                      <a:pt x="18371" y="4520"/>
                    </a:lnTo>
                    <a:lnTo>
                      <a:pt x="18287" y="4562"/>
                    </a:lnTo>
                    <a:lnTo>
                      <a:pt x="18308" y="4666"/>
                    </a:lnTo>
                    <a:lnTo>
                      <a:pt x="18517" y="4771"/>
                    </a:lnTo>
                    <a:lnTo>
                      <a:pt x="18601" y="4729"/>
                    </a:lnTo>
                    <a:lnTo>
                      <a:pt x="18622" y="4646"/>
                    </a:lnTo>
                    <a:lnTo>
                      <a:pt x="18685" y="4646"/>
                    </a:lnTo>
                    <a:lnTo>
                      <a:pt x="18727" y="4687"/>
                    </a:lnTo>
                    <a:lnTo>
                      <a:pt x="18685" y="4771"/>
                    </a:lnTo>
                    <a:lnTo>
                      <a:pt x="18789" y="4771"/>
                    </a:lnTo>
                    <a:lnTo>
                      <a:pt x="18957" y="4792"/>
                    </a:lnTo>
                    <a:lnTo>
                      <a:pt x="19145" y="4750"/>
                    </a:lnTo>
                    <a:lnTo>
                      <a:pt x="19250" y="4750"/>
                    </a:lnTo>
                    <a:lnTo>
                      <a:pt x="19417" y="4834"/>
                    </a:lnTo>
                    <a:lnTo>
                      <a:pt x="19543" y="4792"/>
                    </a:lnTo>
                    <a:lnTo>
                      <a:pt x="19647" y="4855"/>
                    </a:lnTo>
                    <a:lnTo>
                      <a:pt x="19689" y="4959"/>
                    </a:lnTo>
                    <a:lnTo>
                      <a:pt x="19773" y="4959"/>
                    </a:lnTo>
                    <a:lnTo>
                      <a:pt x="19752" y="5001"/>
                    </a:lnTo>
                    <a:lnTo>
                      <a:pt x="19668" y="5001"/>
                    </a:lnTo>
                    <a:lnTo>
                      <a:pt x="19522" y="4897"/>
                    </a:lnTo>
                    <a:lnTo>
                      <a:pt x="19313" y="4897"/>
                    </a:lnTo>
                    <a:lnTo>
                      <a:pt x="19250" y="4959"/>
                    </a:lnTo>
                    <a:lnTo>
                      <a:pt x="19375" y="5001"/>
                    </a:lnTo>
                    <a:lnTo>
                      <a:pt x="19417" y="5064"/>
                    </a:lnTo>
                    <a:lnTo>
                      <a:pt x="19229" y="5064"/>
                    </a:lnTo>
                    <a:lnTo>
                      <a:pt x="19145" y="4980"/>
                    </a:lnTo>
                    <a:lnTo>
                      <a:pt x="18894" y="5001"/>
                    </a:lnTo>
                    <a:lnTo>
                      <a:pt x="18810" y="5064"/>
                    </a:lnTo>
                    <a:lnTo>
                      <a:pt x="18727" y="5001"/>
                    </a:lnTo>
                    <a:lnTo>
                      <a:pt x="18643" y="5001"/>
                    </a:lnTo>
                    <a:lnTo>
                      <a:pt x="18580" y="5043"/>
                    </a:lnTo>
                    <a:lnTo>
                      <a:pt x="18497" y="5043"/>
                    </a:lnTo>
                    <a:lnTo>
                      <a:pt x="18225" y="5064"/>
                    </a:lnTo>
                    <a:lnTo>
                      <a:pt x="18183" y="5085"/>
                    </a:lnTo>
                    <a:lnTo>
                      <a:pt x="17973" y="5127"/>
                    </a:lnTo>
                    <a:lnTo>
                      <a:pt x="17953" y="5273"/>
                    </a:lnTo>
                    <a:lnTo>
                      <a:pt x="17973" y="5587"/>
                    </a:lnTo>
                    <a:lnTo>
                      <a:pt x="17994" y="5629"/>
                    </a:lnTo>
                    <a:lnTo>
                      <a:pt x="17994" y="5754"/>
                    </a:lnTo>
                    <a:lnTo>
                      <a:pt x="17953" y="5796"/>
                    </a:lnTo>
                    <a:lnTo>
                      <a:pt x="17953" y="5859"/>
                    </a:lnTo>
                    <a:lnTo>
                      <a:pt x="17994" y="5922"/>
                    </a:lnTo>
                    <a:lnTo>
                      <a:pt x="18099" y="5901"/>
                    </a:lnTo>
                    <a:lnTo>
                      <a:pt x="18141" y="5901"/>
                    </a:lnTo>
                    <a:lnTo>
                      <a:pt x="18225" y="5943"/>
                    </a:lnTo>
                    <a:lnTo>
                      <a:pt x="18329" y="5943"/>
                    </a:lnTo>
                    <a:lnTo>
                      <a:pt x="18371" y="5901"/>
                    </a:lnTo>
                    <a:lnTo>
                      <a:pt x="18392" y="5901"/>
                    </a:lnTo>
                    <a:lnTo>
                      <a:pt x="18476" y="5922"/>
                    </a:lnTo>
                    <a:lnTo>
                      <a:pt x="18517" y="5964"/>
                    </a:lnTo>
                    <a:lnTo>
                      <a:pt x="18559" y="5943"/>
                    </a:lnTo>
                    <a:lnTo>
                      <a:pt x="18622" y="6006"/>
                    </a:lnTo>
                    <a:lnTo>
                      <a:pt x="18622" y="6047"/>
                    </a:lnTo>
                    <a:lnTo>
                      <a:pt x="18706" y="6068"/>
                    </a:lnTo>
                    <a:lnTo>
                      <a:pt x="18789" y="6047"/>
                    </a:lnTo>
                    <a:lnTo>
                      <a:pt x="18852" y="6047"/>
                    </a:lnTo>
                    <a:lnTo>
                      <a:pt x="18915" y="6110"/>
                    </a:lnTo>
                    <a:lnTo>
                      <a:pt x="19041" y="6110"/>
                    </a:lnTo>
                    <a:lnTo>
                      <a:pt x="19124" y="6068"/>
                    </a:lnTo>
                    <a:lnTo>
                      <a:pt x="19229" y="6131"/>
                    </a:lnTo>
                    <a:lnTo>
                      <a:pt x="19333" y="6068"/>
                    </a:lnTo>
                    <a:lnTo>
                      <a:pt x="19417" y="6110"/>
                    </a:lnTo>
                    <a:lnTo>
                      <a:pt x="19543" y="6110"/>
                    </a:lnTo>
                    <a:lnTo>
                      <a:pt x="19647" y="6068"/>
                    </a:lnTo>
                    <a:lnTo>
                      <a:pt x="19752" y="6131"/>
                    </a:lnTo>
                    <a:lnTo>
                      <a:pt x="19773" y="6215"/>
                    </a:lnTo>
                    <a:lnTo>
                      <a:pt x="19857" y="6152"/>
                    </a:lnTo>
                    <a:lnTo>
                      <a:pt x="19877" y="6257"/>
                    </a:lnTo>
                    <a:lnTo>
                      <a:pt x="19982" y="6340"/>
                    </a:lnTo>
                    <a:lnTo>
                      <a:pt x="19982" y="6382"/>
                    </a:lnTo>
                    <a:lnTo>
                      <a:pt x="20003" y="6445"/>
                    </a:lnTo>
                    <a:lnTo>
                      <a:pt x="20108" y="6445"/>
                    </a:lnTo>
                    <a:lnTo>
                      <a:pt x="20191" y="6466"/>
                    </a:lnTo>
                    <a:lnTo>
                      <a:pt x="20212" y="6550"/>
                    </a:lnTo>
                    <a:lnTo>
                      <a:pt x="20275" y="6570"/>
                    </a:lnTo>
                    <a:lnTo>
                      <a:pt x="20359" y="6654"/>
                    </a:lnTo>
                    <a:lnTo>
                      <a:pt x="20317" y="6696"/>
                    </a:lnTo>
                    <a:lnTo>
                      <a:pt x="20317" y="6780"/>
                    </a:lnTo>
                    <a:lnTo>
                      <a:pt x="20422" y="6884"/>
                    </a:lnTo>
                    <a:lnTo>
                      <a:pt x="20589" y="6989"/>
                    </a:lnTo>
                    <a:lnTo>
                      <a:pt x="20589" y="7052"/>
                    </a:lnTo>
                    <a:lnTo>
                      <a:pt x="20568" y="7073"/>
                    </a:lnTo>
                    <a:lnTo>
                      <a:pt x="20589" y="7114"/>
                    </a:lnTo>
                    <a:lnTo>
                      <a:pt x="20526" y="7094"/>
                    </a:lnTo>
                    <a:lnTo>
                      <a:pt x="20317" y="7052"/>
                    </a:lnTo>
                    <a:lnTo>
                      <a:pt x="20170" y="6989"/>
                    </a:lnTo>
                    <a:lnTo>
                      <a:pt x="20087" y="7010"/>
                    </a:lnTo>
                    <a:lnTo>
                      <a:pt x="20003" y="6989"/>
                    </a:lnTo>
                    <a:lnTo>
                      <a:pt x="19982" y="7010"/>
                    </a:lnTo>
                    <a:lnTo>
                      <a:pt x="19898" y="7010"/>
                    </a:lnTo>
                    <a:lnTo>
                      <a:pt x="19836" y="6905"/>
                    </a:lnTo>
                    <a:lnTo>
                      <a:pt x="19752" y="6905"/>
                    </a:lnTo>
                    <a:lnTo>
                      <a:pt x="19689" y="6801"/>
                    </a:lnTo>
                    <a:lnTo>
                      <a:pt x="19647" y="6780"/>
                    </a:lnTo>
                    <a:lnTo>
                      <a:pt x="19522" y="6801"/>
                    </a:lnTo>
                    <a:lnTo>
                      <a:pt x="19438" y="6780"/>
                    </a:lnTo>
                    <a:lnTo>
                      <a:pt x="19375" y="6738"/>
                    </a:lnTo>
                    <a:lnTo>
                      <a:pt x="19250" y="6675"/>
                    </a:lnTo>
                    <a:lnTo>
                      <a:pt x="19229" y="6591"/>
                    </a:lnTo>
                    <a:lnTo>
                      <a:pt x="19166" y="6591"/>
                    </a:lnTo>
                    <a:lnTo>
                      <a:pt x="19124" y="6570"/>
                    </a:lnTo>
                    <a:lnTo>
                      <a:pt x="18999" y="6570"/>
                    </a:lnTo>
                    <a:lnTo>
                      <a:pt x="18936" y="6550"/>
                    </a:lnTo>
                    <a:lnTo>
                      <a:pt x="18685" y="6550"/>
                    </a:lnTo>
                    <a:lnTo>
                      <a:pt x="18517" y="6529"/>
                    </a:lnTo>
                    <a:lnTo>
                      <a:pt x="18413" y="6487"/>
                    </a:lnTo>
                    <a:lnTo>
                      <a:pt x="17973" y="6487"/>
                    </a:lnTo>
                    <a:lnTo>
                      <a:pt x="17890" y="6529"/>
                    </a:lnTo>
                    <a:lnTo>
                      <a:pt x="17764" y="6550"/>
                    </a:lnTo>
                    <a:lnTo>
                      <a:pt x="17701" y="6633"/>
                    </a:lnTo>
                    <a:lnTo>
                      <a:pt x="17701" y="6801"/>
                    </a:lnTo>
                    <a:lnTo>
                      <a:pt x="17597" y="6968"/>
                    </a:lnTo>
                    <a:lnTo>
                      <a:pt x="17639" y="7156"/>
                    </a:lnTo>
                    <a:lnTo>
                      <a:pt x="17597" y="7219"/>
                    </a:lnTo>
                    <a:lnTo>
                      <a:pt x="17639" y="7282"/>
                    </a:lnTo>
                    <a:lnTo>
                      <a:pt x="17701" y="7303"/>
                    </a:lnTo>
                    <a:lnTo>
                      <a:pt x="17681" y="7366"/>
                    </a:lnTo>
                    <a:lnTo>
                      <a:pt x="17639" y="7387"/>
                    </a:lnTo>
                    <a:lnTo>
                      <a:pt x="17701" y="7617"/>
                    </a:lnTo>
                    <a:lnTo>
                      <a:pt x="17785" y="7700"/>
                    </a:lnTo>
                    <a:lnTo>
                      <a:pt x="17806" y="7742"/>
                    </a:lnTo>
                    <a:lnTo>
                      <a:pt x="17973" y="7847"/>
                    </a:lnTo>
                    <a:lnTo>
                      <a:pt x="18015" y="7910"/>
                    </a:lnTo>
                    <a:lnTo>
                      <a:pt x="18120" y="7889"/>
                    </a:lnTo>
                    <a:lnTo>
                      <a:pt x="18183" y="7951"/>
                    </a:lnTo>
                    <a:lnTo>
                      <a:pt x="18266" y="7993"/>
                    </a:lnTo>
                    <a:lnTo>
                      <a:pt x="18392" y="7931"/>
                    </a:lnTo>
                    <a:lnTo>
                      <a:pt x="18476" y="7931"/>
                    </a:lnTo>
                    <a:lnTo>
                      <a:pt x="18538" y="8014"/>
                    </a:lnTo>
                    <a:lnTo>
                      <a:pt x="18685" y="8014"/>
                    </a:lnTo>
                    <a:lnTo>
                      <a:pt x="18748" y="8140"/>
                    </a:lnTo>
                    <a:lnTo>
                      <a:pt x="18831" y="8161"/>
                    </a:lnTo>
                    <a:lnTo>
                      <a:pt x="18852" y="8223"/>
                    </a:lnTo>
                    <a:lnTo>
                      <a:pt x="18727" y="8265"/>
                    </a:lnTo>
                    <a:lnTo>
                      <a:pt x="18727" y="8349"/>
                    </a:lnTo>
                    <a:lnTo>
                      <a:pt x="18685" y="8412"/>
                    </a:lnTo>
                    <a:lnTo>
                      <a:pt x="18685" y="8454"/>
                    </a:lnTo>
                    <a:lnTo>
                      <a:pt x="18622" y="8537"/>
                    </a:lnTo>
                    <a:lnTo>
                      <a:pt x="18497" y="8621"/>
                    </a:lnTo>
                    <a:lnTo>
                      <a:pt x="18497" y="8663"/>
                    </a:lnTo>
                    <a:lnTo>
                      <a:pt x="18434" y="8747"/>
                    </a:lnTo>
                    <a:lnTo>
                      <a:pt x="18517" y="8788"/>
                    </a:lnTo>
                    <a:lnTo>
                      <a:pt x="18517" y="8935"/>
                    </a:lnTo>
                    <a:lnTo>
                      <a:pt x="18580" y="9060"/>
                    </a:lnTo>
                    <a:lnTo>
                      <a:pt x="18580" y="9144"/>
                    </a:lnTo>
                    <a:lnTo>
                      <a:pt x="18434" y="9165"/>
                    </a:lnTo>
                    <a:lnTo>
                      <a:pt x="18497" y="9207"/>
                    </a:lnTo>
                    <a:lnTo>
                      <a:pt x="18685" y="9249"/>
                    </a:lnTo>
                    <a:lnTo>
                      <a:pt x="18748" y="9207"/>
                    </a:lnTo>
                    <a:lnTo>
                      <a:pt x="18810" y="9207"/>
                    </a:lnTo>
                    <a:lnTo>
                      <a:pt x="18831" y="9270"/>
                    </a:lnTo>
                    <a:lnTo>
                      <a:pt x="18894" y="9207"/>
                    </a:lnTo>
                    <a:lnTo>
                      <a:pt x="18936" y="9207"/>
                    </a:lnTo>
                    <a:lnTo>
                      <a:pt x="18999" y="9249"/>
                    </a:lnTo>
                    <a:lnTo>
                      <a:pt x="19145" y="9249"/>
                    </a:lnTo>
                    <a:lnTo>
                      <a:pt x="19333" y="9311"/>
                    </a:lnTo>
                    <a:lnTo>
                      <a:pt x="19417" y="9249"/>
                    </a:lnTo>
                    <a:lnTo>
                      <a:pt x="19564" y="9249"/>
                    </a:lnTo>
                    <a:lnTo>
                      <a:pt x="19585" y="9291"/>
                    </a:lnTo>
                    <a:lnTo>
                      <a:pt x="19626" y="9291"/>
                    </a:lnTo>
                    <a:lnTo>
                      <a:pt x="19668" y="9270"/>
                    </a:lnTo>
                    <a:lnTo>
                      <a:pt x="19752" y="9249"/>
                    </a:lnTo>
                    <a:lnTo>
                      <a:pt x="19794" y="9270"/>
                    </a:lnTo>
                    <a:lnTo>
                      <a:pt x="19836" y="9353"/>
                    </a:lnTo>
                    <a:lnTo>
                      <a:pt x="19877" y="9353"/>
                    </a:lnTo>
                    <a:lnTo>
                      <a:pt x="19940" y="9311"/>
                    </a:lnTo>
                    <a:lnTo>
                      <a:pt x="19982" y="9353"/>
                    </a:lnTo>
                    <a:lnTo>
                      <a:pt x="20003" y="9416"/>
                    </a:lnTo>
                    <a:lnTo>
                      <a:pt x="20066" y="9416"/>
                    </a:lnTo>
                    <a:lnTo>
                      <a:pt x="20108" y="9374"/>
                    </a:lnTo>
                    <a:lnTo>
                      <a:pt x="20254" y="9353"/>
                    </a:lnTo>
                    <a:lnTo>
                      <a:pt x="20296" y="9270"/>
                    </a:lnTo>
                    <a:lnTo>
                      <a:pt x="20401" y="9249"/>
                    </a:lnTo>
                    <a:lnTo>
                      <a:pt x="20484" y="9249"/>
                    </a:lnTo>
                    <a:lnTo>
                      <a:pt x="20589" y="9144"/>
                    </a:lnTo>
                    <a:lnTo>
                      <a:pt x="20714" y="9081"/>
                    </a:lnTo>
                    <a:lnTo>
                      <a:pt x="20819" y="9060"/>
                    </a:lnTo>
                    <a:lnTo>
                      <a:pt x="20840" y="8998"/>
                    </a:lnTo>
                    <a:lnTo>
                      <a:pt x="20924" y="8998"/>
                    </a:lnTo>
                    <a:lnTo>
                      <a:pt x="21028" y="9039"/>
                    </a:lnTo>
                    <a:lnTo>
                      <a:pt x="21112" y="9039"/>
                    </a:lnTo>
                    <a:lnTo>
                      <a:pt x="21196" y="9081"/>
                    </a:lnTo>
                    <a:lnTo>
                      <a:pt x="21405" y="9081"/>
                    </a:lnTo>
                    <a:lnTo>
                      <a:pt x="21635" y="8935"/>
                    </a:lnTo>
                    <a:lnTo>
                      <a:pt x="21656" y="8851"/>
                    </a:lnTo>
                    <a:lnTo>
                      <a:pt x="21719" y="8851"/>
                    </a:lnTo>
                    <a:lnTo>
                      <a:pt x="21740" y="8893"/>
                    </a:lnTo>
                    <a:lnTo>
                      <a:pt x="21761" y="8851"/>
                    </a:lnTo>
                    <a:lnTo>
                      <a:pt x="21844" y="8788"/>
                    </a:lnTo>
                    <a:lnTo>
                      <a:pt x="21844" y="8726"/>
                    </a:lnTo>
                    <a:lnTo>
                      <a:pt x="21865" y="8663"/>
                    </a:lnTo>
                    <a:lnTo>
                      <a:pt x="21928" y="8684"/>
                    </a:lnTo>
                    <a:lnTo>
                      <a:pt x="21991" y="8684"/>
                    </a:lnTo>
                    <a:lnTo>
                      <a:pt x="22054" y="8642"/>
                    </a:lnTo>
                    <a:lnTo>
                      <a:pt x="22054" y="8579"/>
                    </a:lnTo>
                    <a:lnTo>
                      <a:pt x="22095" y="8621"/>
                    </a:lnTo>
                    <a:lnTo>
                      <a:pt x="22158" y="8621"/>
                    </a:lnTo>
                    <a:lnTo>
                      <a:pt x="22179" y="8663"/>
                    </a:lnTo>
                    <a:lnTo>
                      <a:pt x="22179" y="8726"/>
                    </a:lnTo>
                    <a:lnTo>
                      <a:pt x="22242" y="8767"/>
                    </a:lnTo>
                    <a:lnTo>
                      <a:pt x="22158" y="8830"/>
                    </a:lnTo>
                    <a:lnTo>
                      <a:pt x="22158" y="8893"/>
                    </a:lnTo>
                    <a:lnTo>
                      <a:pt x="22095" y="8977"/>
                    </a:lnTo>
                    <a:lnTo>
                      <a:pt x="22054" y="8998"/>
                    </a:lnTo>
                    <a:lnTo>
                      <a:pt x="22054" y="9060"/>
                    </a:lnTo>
                    <a:lnTo>
                      <a:pt x="22137" y="9081"/>
                    </a:lnTo>
                    <a:lnTo>
                      <a:pt x="22200" y="9165"/>
                    </a:lnTo>
                    <a:lnTo>
                      <a:pt x="22242" y="9144"/>
                    </a:lnTo>
                    <a:lnTo>
                      <a:pt x="22305" y="9144"/>
                    </a:lnTo>
                    <a:lnTo>
                      <a:pt x="22409" y="9186"/>
                    </a:lnTo>
                    <a:lnTo>
                      <a:pt x="22409" y="9207"/>
                    </a:lnTo>
                    <a:cubicBezTo>
                      <a:pt x="22367" y="9207"/>
                      <a:pt x="22305" y="9249"/>
                      <a:pt x="22263" y="9270"/>
                    </a:cubicBezTo>
                    <a:lnTo>
                      <a:pt x="22242" y="9270"/>
                    </a:lnTo>
                    <a:cubicBezTo>
                      <a:pt x="22137" y="9291"/>
                      <a:pt x="22054" y="9353"/>
                      <a:pt x="21949" y="9374"/>
                    </a:cubicBezTo>
                    <a:cubicBezTo>
                      <a:pt x="21886" y="9374"/>
                      <a:pt x="21865" y="9395"/>
                      <a:pt x="21844" y="9458"/>
                    </a:cubicBezTo>
                    <a:lnTo>
                      <a:pt x="21551" y="9521"/>
                    </a:lnTo>
                    <a:lnTo>
                      <a:pt x="21133" y="9563"/>
                    </a:lnTo>
                    <a:lnTo>
                      <a:pt x="21007" y="9521"/>
                    </a:lnTo>
                    <a:lnTo>
                      <a:pt x="20903" y="9521"/>
                    </a:lnTo>
                    <a:lnTo>
                      <a:pt x="20735" y="9730"/>
                    </a:lnTo>
                    <a:lnTo>
                      <a:pt x="20631" y="9793"/>
                    </a:lnTo>
                    <a:lnTo>
                      <a:pt x="20589" y="9876"/>
                    </a:lnTo>
                    <a:lnTo>
                      <a:pt x="20673" y="9918"/>
                    </a:lnTo>
                    <a:lnTo>
                      <a:pt x="20735" y="9876"/>
                    </a:lnTo>
                    <a:lnTo>
                      <a:pt x="20798" y="9876"/>
                    </a:lnTo>
                    <a:lnTo>
                      <a:pt x="20777" y="9981"/>
                    </a:lnTo>
                    <a:lnTo>
                      <a:pt x="20694" y="10023"/>
                    </a:lnTo>
                    <a:lnTo>
                      <a:pt x="20714" y="10086"/>
                    </a:lnTo>
                    <a:lnTo>
                      <a:pt x="20882" y="10107"/>
                    </a:lnTo>
                    <a:lnTo>
                      <a:pt x="20903" y="10148"/>
                    </a:lnTo>
                    <a:lnTo>
                      <a:pt x="21028" y="10127"/>
                    </a:lnTo>
                    <a:lnTo>
                      <a:pt x="21028" y="10044"/>
                    </a:lnTo>
                    <a:lnTo>
                      <a:pt x="20945" y="9981"/>
                    </a:lnTo>
                    <a:lnTo>
                      <a:pt x="20945" y="9897"/>
                    </a:lnTo>
                    <a:lnTo>
                      <a:pt x="21028" y="9876"/>
                    </a:lnTo>
                    <a:lnTo>
                      <a:pt x="21049" y="9918"/>
                    </a:lnTo>
                    <a:lnTo>
                      <a:pt x="21133" y="9918"/>
                    </a:lnTo>
                    <a:lnTo>
                      <a:pt x="21238" y="10002"/>
                    </a:lnTo>
                    <a:lnTo>
                      <a:pt x="21321" y="9981"/>
                    </a:lnTo>
                    <a:lnTo>
                      <a:pt x="21342" y="9876"/>
                    </a:lnTo>
                    <a:lnTo>
                      <a:pt x="21426" y="9814"/>
                    </a:lnTo>
                    <a:lnTo>
                      <a:pt x="21426" y="9918"/>
                    </a:lnTo>
                    <a:lnTo>
                      <a:pt x="21530" y="10023"/>
                    </a:lnTo>
                    <a:lnTo>
                      <a:pt x="21551" y="9981"/>
                    </a:lnTo>
                    <a:lnTo>
                      <a:pt x="21551" y="9897"/>
                    </a:lnTo>
                    <a:lnTo>
                      <a:pt x="21656" y="9897"/>
                    </a:lnTo>
                    <a:lnTo>
                      <a:pt x="21677" y="9814"/>
                    </a:lnTo>
                    <a:lnTo>
                      <a:pt x="21761" y="9814"/>
                    </a:lnTo>
                    <a:lnTo>
                      <a:pt x="21886" y="9772"/>
                    </a:lnTo>
                    <a:cubicBezTo>
                      <a:pt x="21932" y="9802"/>
                      <a:pt x="21989" y="9822"/>
                      <a:pt x="22041" y="9822"/>
                    </a:cubicBezTo>
                    <a:cubicBezTo>
                      <a:pt x="22060" y="9822"/>
                      <a:pt x="22079" y="9819"/>
                      <a:pt x="22095" y="9814"/>
                    </a:cubicBezTo>
                    <a:cubicBezTo>
                      <a:pt x="22116" y="9814"/>
                      <a:pt x="22132" y="9808"/>
                      <a:pt x="22142" y="9803"/>
                    </a:cubicBezTo>
                    <a:lnTo>
                      <a:pt x="22142" y="9803"/>
                    </a:lnTo>
                    <a:lnTo>
                      <a:pt x="22095" y="9835"/>
                    </a:lnTo>
                    <a:lnTo>
                      <a:pt x="22158" y="9918"/>
                    </a:lnTo>
                    <a:lnTo>
                      <a:pt x="22033" y="10044"/>
                    </a:lnTo>
                    <a:lnTo>
                      <a:pt x="21949" y="10002"/>
                    </a:lnTo>
                    <a:lnTo>
                      <a:pt x="21886" y="10044"/>
                    </a:lnTo>
                    <a:lnTo>
                      <a:pt x="21782" y="10044"/>
                    </a:lnTo>
                    <a:lnTo>
                      <a:pt x="21740" y="10002"/>
                    </a:lnTo>
                    <a:lnTo>
                      <a:pt x="21656" y="10002"/>
                    </a:lnTo>
                    <a:lnTo>
                      <a:pt x="21551" y="10190"/>
                    </a:lnTo>
                    <a:lnTo>
                      <a:pt x="21572" y="10316"/>
                    </a:lnTo>
                    <a:lnTo>
                      <a:pt x="21572" y="10462"/>
                    </a:lnTo>
                    <a:lnTo>
                      <a:pt x="21551" y="10316"/>
                    </a:lnTo>
                    <a:lnTo>
                      <a:pt x="21510" y="10316"/>
                    </a:lnTo>
                    <a:lnTo>
                      <a:pt x="21468" y="10232"/>
                    </a:lnTo>
                    <a:lnTo>
                      <a:pt x="21405" y="10232"/>
                    </a:lnTo>
                    <a:lnTo>
                      <a:pt x="21342" y="10337"/>
                    </a:lnTo>
                    <a:lnTo>
                      <a:pt x="21196" y="10379"/>
                    </a:lnTo>
                    <a:lnTo>
                      <a:pt x="21133" y="10400"/>
                    </a:lnTo>
                    <a:lnTo>
                      <a:pt x="21133" y="10316"/>
                    </a:lnTo>
                    <a:lnTo>
                      <a:pt x="21091" y="10316"/>
                    </a:lnTo>
                    <a:lnTo>
                      <a:pt x="21007" y="10420"/>
                    </a:lnTo>
                    <a:lnTo>
                      <a:pt x="20924" y="10441"/>
                    </a:lnTo>
                    <a:lnTo>
                      <a:pt x="20882" y="10400"/>
                    </a:lnTo>
                    <a:lnTo>
                      <a:pt x="20798" y="10400"/>
                    </a:lnTo>
                    <a:lnTo>
                      <a:pt x="20735" y="10483"/>
                    </a:lnTo>
                    <a:lnTo>
                      <a:pt x="20735" y="10504"/>
                    </a:lnTo>
                    <a:lnTo>
                      <a:pt x="20589" y="10525"/>
                    </a:lnTo>
                    <a:lnTo>
                      <a:pt x="20505" y="10588"/>
                    </a:lnTo>
                    <a:lnTo>
                      <a:pt x="20505" y="10692"/>
                    </a:lnTo>
                    <a:lnTo>
                      <a:pt x="20526" y="10797"/>
                    </a:lnTo>
                    <a:lnTo>
                      <a:pt x="20422" y="11069"/>
                    </a:lnTo>
                    <a:lnTo>
                      <a:pt x="20380" y="11278"/>
                    </a:lnTo>
                    <a:lnTo>
                      <a:pt x="20380" y="11362"/>
                    </a:lnTo>
                    <a:lnTo>
                      <a:pt x="20484" y="11446"/>
                    </a:lnTo>
                    <a:lnTo>
                      <a:pt x="20463" y="11488"/>
                    </a:lnTo>
                    <a:lnTo>
                      <a:pt x="20359" y="11529"/>
                    </a:lnTo>
                    <a:lnTo>
                      <a:pt x="20359" y="11592"/>
                    </a:lnTo>
                    <a:lnTo>
                      <a:pt x="20422" y="11697"/>
                    </a:lnTo>
                    <a:lnTo>
                      <a:pt x="20422" y="11801"/>
                    </a:lnTo>
                    <a:lnTo>
                      <a:pt x="20380" y="11864"/>
                    </a:lnTo>
                    <a:lnTo>
                      <a:pt x="20359" y="11801"/>
                    </a:lnTo>
                    <a:lnTo>
                      <a:pt x="20275" y="11864"/>
                    </a:lnTo>
                    <a:lnTo>
                      <a:pt x="20212" y="11843"/>
                    </a:lnTo>
                    <a:lnTo>
                      <a:pt x="20254" y="11760"/>
                    </a:lnTo>
                    <a:lnTo>
                      <a:pt x="20296" y="11739"/>
                    </a:lnTo>
                    <a:lnTo>
                      <a:pt x="20296" y="11634"/>
                    </a:lnTo>
                    <a:lnTo>
                      <a:pt x="20212" y="11634"/>
                    </a:lnTo>
                    <a:lnTo>
                      <a:pt x="20087" y="11864"/>
                    </a:lnTo>
                    <a:lnTo>
                      <a:pt x="20066" y="12115"/>
                    </a:lnTo>
                    <a:lnTo>
                      <a:pt x="20108" y="12408"/>
                    </a:lnTo>
                    <a:lnTo>
                      <a:pt x="20108" y="12785"/>
                    </a:lnTo>
                    <a:lnTo>
                      <a:pt x="20087" y="12408"/>
                    </a:lnTo>
                    <a:lnTo>
                      <a:pt x="20045" y="12220"/>
                    </a:lnTo>
                    <a:lnTo>
                      <a:pt x="19982" y="12178"/>
                    </a:lnTo>
                    <a:lnTo>
                      <a:pt x="20045" y="12073"/>
                    </a:lnTo>
                    <a:lnTo>
                      <a:pt x="20045" y="11990"/>
                    </a:lnTo>
                    <a:lnTo>
                      <a:pt x="19898" y="11906"/>
                    </a:lnTo>
                    <a:lnTo>
                      <a:pt x="19961" y="11780"/>
                    </a:lnTo>
                    <a:lnTo>
                      <a:pt x="19961" y="11571"/>
                    </a:lnTo>
                    <a:lnTo>
                      <a:pt x="19877" y="11446"/>
                    </a:lnTo>
                    <a:lnTo>
                      <a:pt x="19877" y="11236"/>
                    </a:lnTo>
                    <a:lnTo>
                      <a:pt x="19961" y="11111"/>
                    </a:lnTo>
                    <a:lnTo>
                      <a:pt x="20045" y="10923"/>
                    </a:lnTo>
                    <a:lnTo>
                      <a:pt x="20045" y="10755"/>
                    </a:lnTo>
                    <a:lnTo>
                      <a:pt x="20003" y="10755"/>
                    </a:lnTo>
                    <a:lnTo>
                      <a:pt x="19961" y="10839"/>
                    </a:lnTo>
                    <a:lnTo>
                      <a:pt x="19940" y="10964"/>
                    </a:lnTo>
                    <a:lnTo>
                      <a:pt x="19857" y="11048"/>
                    </a:lnTo>
                    <a:lnTo>
                      <a:pt x="19836" y="11027"/>
                    </a:lnTo>
                    <a:lnTo>
                      <a:pt x="19794" y="10902"/>
                    </a:lnTo>
                    <a:lnTo>
                      <a:pt x="19877" y="10713"/>
                    </a:lnTo>
                    <a:lnTo>
                      <a:pt x="19898" y="10609"/>
                    </a:lnTo>
                    <a:lnTo>
                      <a:pt x="19836" y="10546"/>
                    </a:lnTo>
                    <a:lnTo>
                      <a:pt x="19752" y="10630"/>
                    </a:lnTo>
                    <a:lnTo>
                      <a:pt x="19731" y="10609"/>
                    </a:lnTo>
                    <a:lnTo>
                      <a:pt x="19689" y="10546"/>
                    </a:lnTo>
                    <a:lnTo>
                      <a:pt x="19731" y="10483"/>
                    </a:lnTo>
                    <a:lnTo>
                      <a:pt x="19731" y="10337"/>
                    </a:lnTo>
                    <a:lnTo>
                      <a:pt x="19668" y="10337"/>
                    </a:lnTo>
                    <a:lnTo>
                      <a:pt x="19668" y="10295"/>
                    </a:lnTo>
                    <a:lnTo>
                      <a:pt x="19689" y="10232"/>
                    </a:lnTo>
                    <a:lnTo>
                      <a:pt x="19689" y="10127"/>
                    </a:lnTo>
                    <a:lnTo>
                      <a:pt x="19585" y="10169"/>
                    </a:lnTo>
                    <a:lnTo>
                      <a:pt x="19271" y="10274"/>
                    </a:lnTo>
                    <a:lnTo>
                      <a:pt x="19103" y="10379"/>
                    </a:lnTo>
                    <a:lnTo>
                      <a:pt x="19041" y="10337"/>
                    </a:lnTo>
                    <a:lnTo>
                      <a:pt x="19041" y="10295"/>
                    </a:lnTo>
                    <a:lnTo>
                      <a:pt x="18999" y="10295"/>
                    </a:lnTo>
                    <a:lnTo>
                      <a:pt x="18915" y="10379"/>
                    </a:lnTo>
                    <a:lnTo>
                      <a:pt x="18831" y="10379"/>
                    </a:lnTo>
                    <a:lnTo>
                      <a:pt x="18789" y="10295"/>
                    </a:lnTo>
                    <a:lnTo>
                      <a:pt x="18622" y="10420"/>
                    </a:lnTo>
                    <a:lnTo>
                      <a:pt x="18622" y="10337"/>
                    </a:lnTo>
                    <a:lnTo>
                      <a:pt x="18517" y="10295"/>
                    </a:lnTo>
                    <a:lnTo>
                      <a:pt x="18476" y="10295"/>
                    </a:lnTo>
                    <a:lnTo>
                      <a:pt x="18476" y="10337"/>
                    </a:lnTo>
                    <a:lnTo>
                      <a:pt x="18308" y="10337"/>
                    </a:lnTo>
                    <a:lnTo>
                      <a:pt x="18078" y="10232"/>
                    </a:lnTo>
                    <a:lnTo>
                      <a:pt x="17890" y="10232"/>
                    </a:lnTo>
                    <a:lnTo>
                      <a:pt x="17701" y="10127"/>
                    </a:lnTo>
                    <a:lnTo>
                      <a:pt x="17555" y="10127"/>
                    </a:lnTo>
                    <a:lnTo>
                      <a:pt x="17555" y="10023"/>
                    </a:lnTo>
                    <a:lnTo>
                      <a:pt x="17429" y="9918"/>
                    </a:lnTo>
                    <a:lnTo>
                      <a:pt x="17346" y="9981"/>
                    </a:lnTo>
                    <a:lnTo>
                      <a:pt x="17241" y="9897"/>
                    </a:lnTo>
                    <a:lnTo>
                      <a:pt x="17220" y="9772"/>
                    </a:lnTo>
                    <a:lnTo>
                      <a:pt x="17116" y="9709"/>
                    </a:lnTo>
                    <a:lnTo>
                      <a:pt x="17053" y="9667"/>
                    </a:lnTo>
                    <a:lnTo>
                      <a:pt x="17157" y="9646"/>
                    </a:lnTo>
                    <a:lnTo>
                      <a:pt x="17283" y="9646"/>
                    </a:lnTo>
                    <a:lnTo>
                      <a:pt x="17283" y="9500"/>
                    </a:lnTo>
                    <a:lnTo>
                      <a:pt x="17388" y="9437"/>
                    </a:lnTo>
                    <a:lnTo>
                      <a:pt x="17367" y="9353"/>
                    </a:lnTo>
                    <a:lnTo>
                      <a:pt x="17471" y="9353"/>
                    </a:lnTo>
                    <a:lnTo>
                      <a:pt x="17639" y="9395"/>
                    </a:lnTo>
                    <a:lnTo>
                      <a:pt x="17681" y="9374"/>
                    </a:lnTo>
                    <a:lnTo>
                      <a:pt x="17681" y="9332"/>
                    </a:lnTo>
                    <a:lnTo>
                      <a:pt x="17806" y="9332"/>
                    </a:lnTo>
                    <a:lnTo>
                      <a:pt x="18078" y="9395"/>
                    </a:lnTo>
                    <a:lnTo>
                      <a:pt x="18183" y="9291"/>
                    </a:lnTo>
                    <a:lnTo>
                      <a:pt x="18183" y="9165"/>
                    </a:lnTo>
                    <a:lnTo>
                      <a:pt x="18225" y="9060"/>
                    </a:lnTo>
                    <a:lnTo>
                      <a:pt x="18183" y="8935"/>
                    </a:lnTo>
                    <a:lnTo>
                      <a:pt x="18183" y="8809"/>
                    </a:lnTo>
                    <a:lnTo>
                      <a:pt x="18120" y="8705"/>
                    </a:lnTo>
                    <a:lnTo>
                      <a:pt x="18078" y="8537"/>
                    </a:lnTo>
                    <a:lnTo>
                      <a:pt x="17994" y="8516"/>
                    </a:lnTo>
                    <a:lnTo>
                      <a:pt x="17973" y="8433"/>
                    </a:lnTo>
                    <a:lnTo>
                      <a:pt x="17806" y="8286"/>
                    </a:lnTo>
                    <a:lnTo>
                      <a:pt x="17764" y="8286"/>
                    </a:lnTo>
                    <a:lnTo>
                      <a:pt x="17743" y="8349"/>
                    </a:lnTo>
                    <a:lnTo>
                      <a:pt x="17681" y="8349"/>
                    </a:lnTo>
                    <a:lnTo>
                      <a:pt x="17660" y="8286"/>
                    </a:lnTo>
                    <a:lnTo>
                      <a:pt x="17492" y="8203"/>
                    </a:lnTo>
                    <a:lnTo>
                      <a:pt x="17492" y="8244"/>
                    </a:lnTo>
                    <a:lnTo>
                      <a:pt x="17597" y="8328"/>
                    </a:lnTo>
                    <a:lnTo>
                      <a:pt x="17576" y="8391"/>
                    </a:lnTo>
                    <a:lnTo>
                      <a:pt x="17639" y="8454"/>
                    </a:lnTo>
                    <a:lnTo>
                      <a:pt x="17576" y="8558"/>
                    </a:lnTo>
                    <a:lnTo>
                      <a:pt x="17492" y="8454"/>
                    </a:lnTo>
                    <a:lnTo>
                      <a:pt x="17492" y="8349"/>
                    </a:lnTo>
                    <a:lnTo>
                      <a:pt x="17388" y="8349"/>
                    </a:lnTo>
                    <a:lnTo>
                      <a:pt x="17220" y="8244"/>
                    </a:lnTo>
                    <a:lnTo>
                      <a:pt x="17178" y="8182"/>
                    </a:lnTo>
                    <a:lnTo>
                      <a:pt x="17137" y="8223"/>
                    </a:lnTo>
                    <a:lnTo>
                      <a:pt x="17053" y="8182"/>
                    </a:lnTo>
                    <a:lnTo>
                      <a:pt x="17011" y="8077"/>
                    </a:lnTo>
                    <a:lnTo>
                      <a:pt x="16906" y="7993"/>
                    </a:lnTo>
                    <a:lnTo>
                      <a:pt x="16739" y="7993"/>
                    </a:lnTo>
                    <a:lnTo>
                      <a:pt x="16551" y="7805"/>
                    </a:lnTo>
                    <a:lnTo>
                      <a:pt x="16404" y="7721"/>
                    </a:lnTo>
                    <a:lnTo>
                      <a:pt x="16383" y="7617"/>
                    </a:lnTo>
                    <a:lnTo>
                      <a:pt x="15902" y="7345"/>
                    </a:lnTo>
                    <a:lnTo>
                      <a:pt x="15776" y="7135"/>
                    </a:lnTo>
                    <a:lnTo>
                      <a:pt x="15776" y="6968"/>
                    </a:lnTo>
                    <a:lnTo>
                      <a:pt x="15672" y="6717"/>
                    </a:lnTo>
                    <a:lnTo>
                      <a:pt x="15672" y="6612"/>
                    </a:lnTo>
                    <a:lnTo>
                      <a:pt x="15567" y="6612"/>
                    </a:lnTo>
                    <a:lnTo>
                      <a:pt x="15442" y="6508"/>
                    </a:lnTo>
                    <a:lnTo>
                      <a:pt x="15337" y="6508"/>
                    </a:lnTo>
                    <a:lnTo>
                      <a:pt x="15253" y="6424"/>
                    </a:lnTo>
                    <a:lnTo>
                      <a:pt x="15149" y="6403"/>
                    </a:lnTo>
                    <a:lnTo>
                      <a:pt x="15065" y="6319"/>
                    </a:lnTo>
                    <a:lnTo>
                      <a:pt x="14940" y="6361"/>
                    </a:lnTo>
                    <a:lnTo>
                      <a:pt x="14793" y="6487"/>
                    </a:lnTo>
                    <a:lnTo>
                      <a:pt x="14688" y="6696"/>
                    </a:lnTo>
                    <a:lnTo>
                      <a:pt x="14584" y="6738"/>
                    </a:lnTo>
                    <a:lnTo>
                      <a:pt x="14479" y="6801"/>
                    </a:lnTo>
                    <a:lnTo>
                      <a:pt x="14375" y="6801"/>
                    </a:lnTo>
                    <a:lnTo>
                      <a:pt x="14312" y="6738"/>
                    </a:lnTo>
                    <a:lnTo>
                      <a:pt x="14144" y="6696"/>
                    </a:lnTo>
                    <a:lnTo>
                      <a:pt x="14061" y="6633"/>
                    </a:lnTo>
                    <a:lnTo>
                      <a:pt x="14144" y="6529"/>
                    </a:lnTo>
                    <a:lnTo>
                      <a:pt x="14207" y="6466"/>
                    </a:lnTo>
                    <a:lnTo>
                      <a:pt x="14270" y="6466"/>
                    </a:lnTo>
                    <a:lnTo>
                      <a:pt x="14375" y="6361"/>
                    </a:lnTo>
                    <a:lnTo>
                      <a:pt x="14458" y="6319"/>
                    </a:lnTo>
                    <a:lnTo>
                      <a:pt x="14479" y="6257"/>
                    </a:lnTo>
                    <a:lnTo>
                      <a:pt x="14458" y="6215"/>
                    </a:lnTo>
                    <a:lnTo>
                      <a:pt x="14375" y="6236"/>
                    </a:lnTo>
                    <a:lnTo>
                      <a:pt x="14333" y="6194"/>
                    </a:lnTo>
                    <a:lnTo>
                      <a:pt x="14354" y="6110"/>
                    </a:lnTo>
                    <a:lnTo>
                      <a:pt x="14458" y="6006"/>
                    </a:lnTo>
                    <a:lnTo>
                      <a:pt x="14437" y="5943"/>
                    </a:lnTo>
                    <a:lnTo>
                      <a:pt x="14542" y="5838"/>
                    </a:lnTo>
                    <a:lnTo>
                      <a:pt x="14542" y="5754"/>
                    </a:lnTo>
                    <a:lnTo>
                      <a:pt x="14521" y="5629"/>
                    </a:lnTo>
                    <a:lnTo>
                      <a:pt x="14375" y="5650"/>
                    </a:lnTo>
                    <a:lnTo>
                      <a:pt x="14375" y="5734"/>
                    </a:lnTo>
                    <a:lnTo>
                      <a:pt x="14165" y="5880"/>
                    </a:lnTo>
                    <a:lnTo>
                      <a:pt x="14061" y="5838"/>
                    </a:lnTo>
                    <a:lnTo>
                      <a:pt x="14165" y="6047"/>
                    </a:lnTo>
                    <a:lnTo>
                      <a:pt x="14103" y="6131"/>
                    </a:lnTo>
                    <a:lnTo>
                      <a:pt x="14061" y="6026"/>
                    </a:lnTo>
                    <a:lnTo>
                      <a:pt x="13914" y="6026"/>
                    </a:lnTo>
                    <a:lnTo>
                      <a:pt x="13810" y="6131"/>
                    </a:lnTo>
                    <a:lnTo>
                      <a:pt x="13893" y="6152"/>
                    </a:lnTo>
                    <a:lnTo>
                      <a:pt x="13851" y="6298"/>
                    </a:lnTo>
                    <a:lnTo>
                      <a:pt x="13747" y="6236"/>
                    </a:lnTo>
                    <a:lnTo>
                      <a:pt x="13642" y="6319"/>
                    </a:lnTo>
                    <a:lnTo>
                      <a:pt x="13684" y="6403"/>
                    </a:lnTo>
                    <a:lnTo>
                      <a:pt x="13789" y="6403"/>
                    </a:lnTo>
                    <a:lnTo>
                      <a:pt x="13831" y="6466"/>
                    </a:lnTo>
                    <a:lnTo>
                      <a:pt x="13642" y="6570"/>
                    </a:lnTo>
                    <a:lnTo>
                      <a:pt x="13579" y="6424"/>
                    </a:lnTo>
                    <a:lnTo>
                      <a:pt x="13433" y="6361"/>
                    </a:lnTo>
                    <a:lnTo>
                      <a:pt x="13391" y="6236"/>
                    </a:lnTo>
                    <a:lnTo>
                      <a:pt x="13391" y="5713"/>
                    </a:lnTo>
                    <a:lnTo>
                      <a:pt x="13496" y="5503"/>
                    </a:lnTo>
                    <a:lnTo>
                      <a:pt x="13475" y="5148"/>
                    </a:lnTo>
                    <a:lnTo>
                      <a:pt x="13538" y="5001"/>
                    </a:lnTo>
                    <a:lnTo>
                      <a:pt x="13517" y="4562"/>
                    </a:lnTo>
                    <a:lnTo>
                      <a:pt x="13517" y="4625"/>
                    </a:lnTo>
                    <a:lnTo>
                      <a:pt x="13370" y="4687"/>
                    </a:lnTo>
                    <a:lnTo>
                      <a:pt x="13266" y="4855"/>
                    </a:lnTo>
                    <a:lnTo>
                      <a:pt x="13349" y="4938"/>
                    </a:lnTo>
                    <a:lnTo>
                      <a:pt x="13287" y="5001"/>
                    </a:lnTo>
                    <a:lnTo>
                      <a:pt x="13349" y="5148"/>
                    </a:lnTo>
                    <a:lnTo>
                      <a:pt x="13307" y="5315"/>
                    </a:lnTo>
                    <a:lnTo>
                      <a:pt x="13245" y="5294"/>
                    </a:lnTo>
                    <a:lnTo>
                      <a:pt x="13161" y="5210"/>
                    </a:lnTo>
                    <a:lnTo>
                      <a:pt x="13119" y="5294"/>
                    </a:lnTo>
                    <a:lnTo>
                      <a:pt x="13119" y="5378"/>
                    </a:lnTo>
                    <a:lnTo>
                      <a:pt x="13056" y="5315"/>
                    </a:lnTo>
                    <a:lnTo>
                      <a:pt x="12952" y="5399"/>
                    </a:lnTo>
                    <a:lnTo>
                      <a:pt x="12952" y="5482"/>
                    </a:lnTo>
                    <a:lnTo>
                      <a:pt x="12889" y="5482"/>
                    </a:lnTo>
                    <a:lnTo>
                      <a:pt x="12638" y="5608"/>
                    </a:lnTo>
                    <a:lnTo>
                      <a:pt x="12491" y="5775"/>
                    </a:lnTo>
                    <a:lnTo>
                      <a:pt x="12429" y="5692"/>
                    </a:lnTo>
                    <a:lnTo>
                      <a:pt x="12429" y="5587"/>
                    </a:lnTo>
                    <a:lnTo>
                      <a:pt x="12575" y="5524"/>
                    </a:lnTo>
                    <a:lnTo>
                      <a:pt x="12596" y="5420"/>
                    </a:lnTo>
                    <a:lnTo>
                      <a:pt x="12491" y="5420"/>
                    </a:lnTo>
                    <a:lnTo>
                      <a:pt x="12387" y="5482"/>
                    </a:lnTo>
                    <a:lnTo>
                      <a:pt x="12178" y="5482"/>
                    </a:lnTo>
                    <a:lnTo>
                      <a:pt x="12052" y="5566"/>
                    </a:lnTo>
                    <a:lnTo>
                      <a:pt x="11780" y="5566"/>
                    </a:lnTo>
                    <a:lnTo>
                      <a:pt x="11424" y="5817"/>
                    </a:lnTo>
                    <a:lnTo>
                      <a:pt x="11257" y="5880"/>
                    </a:lnTo>
                    <a:lnTo>
                      <a:pt x="11111" y="6089"/>
                    </a:lnTo>
                    <a:lnTo>
                      <a:pt x="11090" y="5985"/>
                    </a:lnTo>
                    <a:lnTo>
                      <a:pt x="11215" y="5796"/>
                    </a:lnTo>
                    <a:lnTo>
                      <a:pt x="11173" y="5713"/>
                    </a:lnTo>
                    <a:lnTo>
                      <a:pt x="10985" y="5817"/>
                    </a:lnTo>
                    <a:lnTo>
                      <a:pt x="10964" y="5775"/>
                    </a:lnTo>
                    <a:lnTo>
                      <a:pt x="10880" y="5796"/>
                    </a:lnTo>
                    <a:lnTo>
                      <a:pt x="10797" y="5838"/>
                    </a:lnTo>
                    <a:lnTo>
                      <a:pt x="10734" y="5775"/>
                    </a:lnTo>
                    <a:lnTo>
                      <a:pt x="10629" y="5796"/>
                    </a:lnTo>
                    <a:lnTo>
                      <a:pt x="10587" y="5880"/>
                    </a:lnTo>
                    <a:lnTo>
                      <a:pt x="10315" y="6047"/>
                    </a:lnTo>
                    <a:lnTo>
                      <a:pt x="10211" y="6047"/>
                    </a:lnTo>
                    <a:lnTo>
                      <a:pt x="10022" y="6110"/>
                    </a:lnTo>
                    <a:lnTo>
                      <a:pt x="9897" y="6257"/>
                    </a:lnTo>
                    <a:lnTo>
                      <a:pt x="9939" y="6361"/>
                    </a:lnTo>
                    <a:lnTo>
                      <a:pt x="9834" y="6340"/>
                    </a:lnTo>
                    <a:lnTo>
                      <a:pt x="9792" y="6403"/>
                    </a:lnTo>
                    <a:lnTo>
                      <a:pt x="9688" y="6361"/>
                    </a:lnTo>
                    <a:lnTo>
                      <a:pt x="9657" y="6408"/>
                    </a:lnTo>
                    <a:lnTo>
                      <a:pt x="9657" y="6408"/>
                    </a:lnTo>
                    <a:lnTo>
                      <a:pt x="9583" y="6319"/>
                    </a:lnTo>
                    <a:lnTo>
                      <a:pt x="9625" y="6215"/>
                    </a:lnTo>
                    <a:lnTo>
                      <a:pt x="9709" y="6215"/>
                    </a:lnTo>
                    <a:lnTo>
                      <a:pt x="9792" y="6110"/>
                    </a:lnTo>
                    <a:lnTo>
                      <a:pt x="9897" y="6026"/>
                    </a:lnTo>
                    <a:lnTo>
                      <a:pt x="9939" y="6068"/>
                    </a:lnTo>
                    <a:lnTo>
                      <a:pt x="10022" y="6026"/>
                    </a:lnTo>
                    <a:lnTo>
                      <a:pt x="10043" y="5943"/>
                    </a:lnTo>
                    <a:lnTo>
                      <a:pt x="10169" y="5838"/>
                    </a:lnTo>
                    <a:lnTo>
                      <a:pt x="10211" y="5901"/>
                    </a:lnTo>
                    <a:lnTo>
                      <a:pt x="10462" y="5796"/>
                    </a:lnTo>
                    <a:lnTo>
                      <a:pt x="10546" y="5650"/>
                    </a:lnTo>
                    <a:lnTo>
                      <a:pt x="10671" y="5608"/>
                    </a:lnTo>
                    <a:lnTo>
                      <a:pt x="10880" y="5629"/>
                    </a:lnTo>
                    <a:lnTo>
                      <a:pt x="10901" y="5587"/>
                    </a:lnTo>
                    <a:lnTo>
                      <a:pt x="11090" y="5587"/>
                    </a:lnTo>
                    <a:lnTo>
                      <a:pt x="11278" y="5503"/>
                    </a:lnTo>
                    <a:lnTo>
                      <a:pt x="11320" y="5587"/>
                    </a:lnTo>
                    <a:lnTo>
                      <a:pt x="11383" y="5587"/>
                    </a:lnTo>
                    <a:lnTo>
                      <a:pt x="11445" y="5524"/>
                    </a:lnTo>
                    <a:lnTo>
                      <a:pt x="11529" y="5524"/>
                    </a:lnTo>
                    <a:lnTo>
                      <a:pt x="11675" y="5503"/>
                    </a:lnTo>
                    <a:lnTo>
                      <a:pt x="11738" y="5399"/>
                    </a:lnTo>
                    <a:lnTo>
                      <a:pt x="11989" y="5315"/>
                    </a:lnTo>
                    <a:lnTo>
                      <a:pt x="12240" y="5231"/>
                    </a:lnTo>
                    <a:lnTo>
                      <a:pt x="12261" y="5127"/>
                    </a:lnTo>
                    <a:lnTo>
                      <a:pt x="12324" y="5127"/>
                    </a:lnTo>
                    <a:lnTo>
                      <a:pt x="12366" y="5085"/>
                    </a:lnTo>
                    <a:lnTo>
                      <a:pt x="12324" y="5022"/>
                    </a:lnTo>
                    <a:lnTo>
                      <a:pt x="12324" y="4918"/>
                    </a:lnTo>
                    <a:lnTo>
                      <a:pt x="12240" y="4876"/>
                    </a:lnTo>
                    <a:lnTo>
                      <a:pt x="12219" y="4918"/>
                    </a:lnTo>
                    <a:lnTo>
                      <a:pt x="12219" y="5001"/>
                    </a:lnTo>
                    <a:lnTo>
                      <a:pt x="12115" y="5022"/>
                    </a:lnTo>
                    <a:lnTo>
                      <a:pt x="12073" y="4980"/>
                    </a:lnTo>
                    <a:lnTo>
                      <a:pt x="12031" y="4980"/>
                    </a:lnTo>
                    <a:lnTo>
                      <a:pt x="12010" y="4938"/>
                    </a:lnTo>
                    <a:lnTo>
                      <a:pt x="11885" y="4938"/>
                    </a:lnTo>
                    <a:lnTo>
                      <a:pt x="11696" y="5001"/>
                    </a:lnTo>
                    <a:lnTo>
                      <a:pt x="11634" y="5106"/>
                    </a:lnTo>
                    <a:lnTo>
                      <a:pt x="11571" y="5169"/>
                    </a:lnTo>
                    <a:lnTo>
                      <a:pt x="11508" y="5085"/>
                    </a:lnTo>
                    <a:lnTo>
                      <a:pt x="11466" y="5085"/>
                    </a:lnTo>
                    <a:lnTo>
                      <a:pt x="11362" y="5169"/>
                    </a:lnTo>
                    <a:lnTo>
                      <a:pt x="11090" y="5252"/>
                    </a:lnTo>
                    <a:lnTo>
                      <a:pt x="10755" y="5273"/>
                    </a:lnTo>
                    <a:lnTo>
                      <a:pt x="10692" y="5210"/>
                    </a:lnTo>
                    <a:lnTo>
                      <a:pt x="10629" y="5210"/>
                    </a:lnTo>
                    <a:lnTo>
                      <a:pt x="10650" y="5273"/>
                    </a:lnTo>
                    <a:lnTo>
                      <a:pt x="10587" y="5315"/>
                    </a:lnTo>
                    <a:lnTo>
                      <a:pt x="10483" y="5294"/>
                    </a:lnTo>
                    <a:lnTo>
                      <a:pt x="10420" y="5294"/>
                    </a:lnTo>
                    <a:lnTo>
                      <a:pt x="10357" y="5420"/>
                    </a:lnTo>
                    <a:lnTo>
                      <a:pt x="10211" y="5587"/>
                    </a:lnTo>
                    <a:lnTo>
                      <a:pt x="10148" y="5524"/>
                    </a:lnTo>
                    <a:lnTo>
                      <a:pt x="10043" y="5524"/>
                    </a:lnTo>
                    <a:lnTo>
                      <a:pt x="10022" y="5503"/>
                    </a:lnTo>
                    <a:lnTo>
                      <a:pt x="9897" y="5503"/>
                    </a:lnTo>
                    <a:lnTo>
                      <a:pt x="9813" y="5566"/>
                    </a:lnTo>
                    <a:lnTo>
                      <a:pt x="9730" y="5566"/>
                    </a:lnTo>
                    <a:lnTo>
                      <a:pt x="9688" y="5629"/>
                    </a:lnTo>
                    <a:lnTo>
                      <a:pt x="9583" y="5671"/>
                    </a:lnTo>
                    <a:lnTo>
                      <a:pt x="9478" y="5734"/>
                    </a:lnTo>
                    <a:lnTo>
                      <a:pt x="9311" y="5817"/>
                    </a:lnTo>
                    <a:lnTo>
                      <a:pt x="9123" y="5880"/>
                    </a:lnTo>
                    <a:lnTo>
                      <a:pt x="9081" y="5985"/>
                    </a:lnTo>
                    <a:lnTo>
                      <a:pt x="9081" y="6152"/>
                    </a:lnTo>
                    <a:lnTo>
                      <a:pt x="9102" y="6466"/>
                    </a:lnTo>
                    <a:lnTo>
                      <a:pt x="9081" y="6633"/>
                    </a:lnTo>
                    <a:lnTo>
                      <a:pt x="9018" y="6612"/>
                    </a:lnTo>
                    <a:lnTo>
                      <a:pt x="8955" y="6654"/>
                    </a:lnTo>
                    <a:lnTo>
                      <a:pt x="8704" y="6863"/>
                    </a:lnTo>
                    <a:lnTo>
                      <a:pt x="8788" y="6759"/>
                    </a:lnTo>
                    <a:lnTo>
                      <a:pt x="8893" y="6633"/>
                    </a:lnTo>
                    <a:lnTo>
                      <a:pt x="8914" y="6550"/>
                    </a:lnTo>
                    <a:lnTo>
                      <a:pt x="8872" y="6529"/>
                    </a:lnTo>
                    <a:lnTo>
                      <a:pt x="8872" y="6445"/>
                    </a:lnTo>
                    <a:lnTo>
                      <a:pt x="8746" y="6257"/>
                    </a:lnTo>
                    <a:lnTo>
                      <a:pt x="8662" y="6257"/>
                    </a:lnTo>
                    <a:lnTo>
                      <a:pt x="8600" y="6173"/>
                    </a:lnTo>
                    <a:lnTo>
                      <a:pt x="8537" y="6152"/>
                    </a:lnTo>
                    <a:lnTo>
                      <a:pt x="8537" y="6006"/>
                    </a:lnTo>
                    <a:lnTo>
                      <a:pt x="8390" y="5817"/>
                    </a:lnTo>
                    <a:lnTo>
                      <a:pt x="8370" y="5817"/>
                    </a:lnTo>
                    <a:lnTo>
                      <a:pt x="8286" y="5796"/>
                    </a:lnTo>
                    <a:lnTo>
                      <a:pt x="8265" y="5692"/>
                    </a:lnTo>
                    <a:lnTo>
                      <a:pt x="8181" y="5629"/>
                    </a:lnTo>
                    <a:lnTo>
                      <a:pt x="8139" y="5671"/>
                    </a:lnTo>
                    <a:lnTo>
                      <a:pt x="8035" y="5587"/>
                    </a:lnTo>
                    <a:lnTo>
                      <a:pt x="7846" y="5378"/>
                    </a:lnTo>
                    <a:lnTo>
                      <a:pt x="7805" y="5190"/>
                    </a:lnTo>
                    <a:lnTo>
                      <a:pt x="7805" y="5001"/>
                    </a:lnTo>
                    <a:lnTo>
                      <a:pt x="7763" y="4980"/>
                    </a:lnTo>
                    <a:lnTo>
                      <a:pt x="7721" y="5043"/>
                    </a:lnTo>
                    <a:lnTo>
                      <a:pt x="7658" y="5001"/>
                    </a:lnTo>
                    <a:lnTo>
                      <a:pt x="7616" y="4876"/>
                    </a:lnTo>
                    <a:lnTo>
                      <a:pt x="7658" y="4750"/>
                    </a:lnTo>
                    <a:lnTo>
                      <a:pt x="7637" y="4729"/>
                    </a:lnTo>
                    <a:lnTo>
                      <a:pt x="7658" y="4646"/>
                    </a:lnTo>
                    <a:lnTo>
                      <a:pt x="7533" y="4520"/>
                    </a:lnTo>
                    <a:lnTo>
                      <a:pt x="7533" y="4415"/>
                    </a:lnTo>
                    <a:lnTo>
                      <a:pt x="7428" y="4332"/>
                    </a:lnTo>
                    <a:lnTo>
                      <a:pt x="7386" y="4332"/>
                    </a:lnTo>
                    <a:lnTo>
                      <a:pt x="7323" y="4248"/>
                    </a:lnTo>
                    <a:lnTo>
                      <a:pt x="7219" y="4164"/>
                    </a:lnTo>
                    <a:lnTo>
                      <a:pt x="7114" y="4164"/>
                    </a:lnTo>
                    <a:lnTo>
                      <a:pt x="6800" y="3934"/>
                    </a:lnTo>
                    <a:lnTo>
                      <a:pt x="6717" y="3934"/>
                    </a:lnTo>
                    <a:lnTo>
                      <a:pt x="6696" y="3850"/>
                    </a:lnTo>
                    <a:lnTo>
                      <a:pt x="0" y="16091"/>
                    </a:lnTo>
                    <a:lnTo>
                      <a:pt x="377" y="16091"/>
                    </a:lnTo>
                    <a:lnTo>
                      <a:pt x="502" y="16153"/>
                    </a:lnTo>
                    <a:lnTo>
                      <a:pt x="711" y="16007"/>
                    </a:lnTo>
                    <a:lnTo>
                      <a:pt x="1004" y="16049"/>
                    </a:lnTo>
                    <a:lnTo>
                      <a:pt x="858" y="16300"/>
                    </a:lnTo>
                    <a:lnTo>
                      <a:pt x="921" y="16446"/>
                    </a:lnTo>
                    <a:lnTo>
                      <a:pt x="1025" y="16718"/>
                    </a:lnTo>
                    <a:lnTo>
                      <a:pt x="1172" y="17388"/>
                    </a:lnTo>
                    <a:lnTo>
                      <a:pt x="1235" y="17534"/>
                    </a:lnTo>
                    <a:lnTo>
                      <a:pt x="1130" y="17702"/>
                    </a:lnTo>
                    <a:lnTo>
                      <a:pt x="1130" y="17765"/>
                    </a:lnTo>
                    <a:lnTo>
                      <a:pt x="1172" y="17765"/>
                    </a:lnTo>
                    <a:lnTo>
                      <a:pt x="1381" y="17744"/>
                    </a:lnTo>
                    <a:lnTo>
                      <a:pt x="1569" y="17723"/>
                    </a:lnTo>
                    <a:lnTo>
                      <a:pt x="1695" y="17639"/>
                    </a:lnTo>
                    <a:lnTo>
                      <a:pt x="1862" y="17409"/>
                    </a:lnTo>
                    <a:lnTo>
                      <a:pt x="1988" y="17283"/>
                    </a:lnTo>
                    <a:lnTo>
                      <a:pt x="2197" y="17200"/>
                    </a:lnTo>
                    <a:lnTo>
                      <a:pt x="2260" y="17179"/>
                    </a:lnTo>
                    <a:lnTo>
                      <a:pt x="2469" y="17116"/>
                    </a:lnTo>
                    <a:lnTo>
                      <a:pt x="2636" y="17116"/>
                    </a:lnTo>
                    <a:lnTo>
                      <a:pt x="2783" y="17221"/>
                    </a:lnTo>
                    <a:lnTo>
                      <a:pt x="2783" y="17325"/>
                    </a:lnTo>
                    <a:lnTo>
                      <a:pt x="2804" y="17409"/>
                    </a:lnTo>
                    <a:lnTo>
                      <a:pt x="2720" y="17555"/>
                    </a:lnTo>
                    <a:lnTo>
                      <a:pt x="2699" y="17639"/>
                    </a:lnTo>
                    <a:lnTo>
                      <a:pt x="2825" y="17974"/>
                    </a:lnTo>
                    <a:lnTo>
                      <a:pt x="2804" y="18078"/>
                    </a:lnTo>
                    <a:lnTo>
                      <a:pt x="2846" y="18288"/>
                    </a:lnTo>
                    <a:lnTo>
                      <a:pt x="2992" y="18455"/>
                    </a:lnTo>
                    <a:lnTo>
                      <a:pt x="3013" y="18664"/>
                    </a:lnTo>
                    <a:lnTo>
                      <a:pt x="3055" y="18748"/>
                    </a:lnTo>
                    <a:lnTo>
                      <a:pt x="3097" y="18853"/>
                    </a:lnTo>
                    <a:lnTo>
                      <a:pt x="3034" y="18957"/>
                    </a:lnTo>
                    <a:lnTo>
                      <a:pt x="3034" y="19062"/>
                    </a:lnTo>
                    <a:lnTo>
                      <a:pt x="3055" y="19146"/>
                    </a:lnTo>
                    <a:lnTo>
                      <a:pt x="3013" y="19501"/>
                    </a:lnTo>
                    <a:lnTo>
                      <a:pt x="3013" y="19920"/>
                    </a:lnTo>
                    <a:lnTo>
                      <a:pt x="3034" y="20338"/>
                    </a:lnTo>
                    <a:lnTo>
                      <a:pt x="2929" y="20380"/>
                    </a:lnTo>
                    <a:lnTo>
                      <a:pt x="2929" y="20464"/>
                    </a:lnTo>
                    <a:lnTo>
                      <a:pt x="2971" y="20464"/>
                    </a:lnTo>
                    <a:lnTo>
                      <a:pt x="3055" y="20527"/>
                    </a:lnTo>
                    <a:lnTo>
                      <a:pt x="3076" y="20568"/>
                    </a:lnTo>
                    <a:lnTo>
                      <a:pt x="3034" y="20589"/>
                    </a:lnTo>
                    <a:lnTo>
                      <a:pt x="2971" y="20652"/>
                    </a:lnTo>
                    <a:lnTo>
                      <a:pt x="3013" y="20736"/>
                    </a:lnTo>
                    <a:lnTo>
                      <a:pt x="3055" y="20778"/>
                    </a:lnTo>
                    <a:lnTo>
                      <a:pt x="3076" y="20861"/>
                    </a:lnTo>
                    <a:lnTo>
                      <a:pt x="3055" y="20903"/>
                    </a:lnTo>
                    <a:lnTo>
                      <a:pt x="3055" y="20966"/>
                    </a:lnTo>
                    <a:lnTo>
                      <a:pt x="3160" y="20966"/>
                    </a:lnTo>
                    <a:lnTo>
                      <a:pt x="3243" y="20987"/>
                    </a:lnTo>
                    <a:lnTo>
                      <a:pt x="3348" y="21154"/>
                    </a:lnTo>
                    <a:lnTo>
                      <a:pt x="3369" y="21217"/>
                    </a:lnTo>
                    <a:lnTo>
                      <a:pt x="3452" y="21280"/>
                    </a:lnTo>
                    <a:lnTo>
                      <a:pt x="3578" y="21363"/>
                    </a:lnTo>
                    <a:lnTo>
                      <a:pt x="3641" y="21468"/>
                    </a:lnTo>
                    <a:lnTo>
                      <a:pt x="3641" y="21573"/>
                    </a:lnTo>
                    <a:lnTo>
                      <a:pt x="3683" y="21594"/>
                    </a:lnTo>
                    <a:lnTo>
                      <a:pt x="3704" y="21635"/>
                    </a:lnTo>
                    <a:lnTo>
                      <a:pt x="3683" y="21698"/>
                    </a:lnTo>
                    <a:lnTo>
                      <a:pt x="3683" y="21740"/>
                    </a:lnTo>
                    <a:lnTo>
                      <a:pt x="3641" y="21782"/>
                    </a:lnTo>
                    <a:lnTo>
                      <a:pt x="3641" y="21845"/>
                    </a:lnTo>
                    <a:lnTo>
                      <a:pt x="3641" y="21887"/>
                    </a:lnTo>
                    <a:lnTo>
                      <a:pt x="3662" y="21907"/>
                    </a:lnTo>
                    <a:lnTo>
                      <a:pt x="3599" y="22033"/>
                    </a:lnTo>
                    <a:lnTo>
                      <a:pt x="3452" y="22326"/>
                    </a:lnTo>
                    <a:lnTo>
                      <a:pt x="3432" y="22514"/>
                    </a:lnTo>
                    <a:lnTo>
                      <a:pt x="3285" y="22661"/>
                    </a:lnTo>
                    <a:lnTo>
                      <a:pt x="3285" y="22744"/>
                    </a:lnTo>
                    <a:lnTo>
                      <a:pt x="3327" y="22744"/>
                    </a:lnTo>
                    <a:lnTo>
                      <a:pt x="3494" y="22535"/>
                    </a:lnTo>
                    <a:lnTo>
                      <a:pt x="3536" y="22410"/>
                    </a:lnTo>
                    <a:lnTo>
                      <a:pt x="3662" y="22305"/>
                    </a:lnTo>
                    <a:lnTo>
                      <a:pt x="3683" y="22347"/>
                    </a:lnTo>
                    <a:lnTo>
                      <a:pt x="3766" y="22368"/>
                    </a:lnTo>
                    <a:lnTo>
                      <a:pt x="3766" y="22431"/>
                    </a:lnTo>
                    <a:lnTo>
                      <a:pt x="3599" y="22514"/>
                    </a:lnTo>
                    <a:lnTo>
                      <a:pt x="3557" y="22619"/>
                    </a:lnTo>
                    <a:lnTo>
                      <a:pt x="3390" y="22786"/>
                    </a:lnTo>
                    <a:lnTo>
                      <a:pt x="3390" y="22828"/>
                    </a:lnTo>
                    <a:lnTo>
                      <a:pt x="3473" y="22828"/>
                    </a:lnTo>
                    <a:lnTo>
                      <a:pt x="3432" y="22870"/>
                    </a:lnTo>
                    <a:lnTo>
                      <a:pt x="3285" y="22849"/>
                    </a:lnTo>
                    <a:lnTo>
                      <a:pt x="3222" y="22870"/>
                    </a:lnTo>
                    <a:lnTo>
                      <a:pt x="3160" y="23037"/>
                    </a:lnTo>
                    <a:lnTo>
                      <a:pt x="3055" y="23142"/>
                    </a:lnTo>
                    <a:lnTo>
                      <a:pt x="3076" y="23268"/>
                    </a:lnTo>
                    <a:lnTo>
                      <a:pt x="3034" y="23247"/>
                    </a:lnTo>
                    <a:lnTo>
                      <a:pt x="2971" y="23184"/>
                    </a:lnTo>
                    <a:lnTo>
                      <a:pt x="2908" y="23247"/>
                    </a:lnTo>
                    <a:lnTo>
                      <a:pt x="2908" y="23393"/>
                    </a:lnTo>
                    <a:lnTo>
                      <a:pt x="3013" y="23393"/>
                    </a:lnTo>
                    <a:lnTo>
                      <a:pt x="3034" y="23477"/>
                    </a:lnTo>
                    <a:lnTo>
                      <a:pt x="2971" y="23665"/>
                    </a:lnTo>
                    <a:lnTo>
                      <a:pt x="2950" y="23937"/>
                    </a:lnTo>
                    <a:lnTo>
                      <a:pt x="3013" y="24125"/>
                    </a:lnTo>
                    <a:lnTo>
                      <a:pt x="3076" y="24293"/>
                    </a:lnTo>
                    <a:lnTo>
                      <a:pt x="3160" y="24314"/>
                    </a:lnTo>
                    <a:lnTo>
                      <a:pt x="3180" y="24230"/>
                    </a:lnTo>
                    <a:lnTo>
                      <a:pt x="3264" y="24146"/>
                    </a:lnTo>
                    <a:lnTo>
                      <a:pt x="3452" y="24104"/>
                    </a:lnTo>
                    <a:lnTo>
                      <a:pt x="3557" y="24021"/>
                    </a:lnTo>
                    <a:lnTo>
                      <a:pt x="3662" y="23895"/>
                    </a:lnTo>
                    <a:lnTo>
                      <a:pt x="3704" y="23895"/>
                    </a:lnTo>
                    <a:lnTo>
                      <a:pt x="3704" y="24021"/>
                    </a:lnTo>
                    <a:lnTo>
                      <a:pt x="3662" y="24125"/>
                    </a:lnTo>
                    <a:lnTo>
                      <a:pt x="3599" y="24146"/>
                    </a:lnTo>
                    <a:lnTo>
                      <a:pt x="3536" y="24251"/>
                    </a:lnTo>
                    <a:lnTo>
                      <a:pt x="3536" y="24314"/>
                    </a:lnTo>
                    <a:lnTo>
                      <a:pt x="3641" y="24397"/>
                    </a:lnTo>
                    <a:lnTo>
                      <a:pt x="3704" y="24460"/>
                    </a:lnTo>
                    <a:lnTo>
                      <a:pt x="3808" y="24460"/>
                    </a:lnTo>
                    <a:lnTo>
                      <a:pt x="3892" y="24502"/>
                    </a:lnTo>
                    <a:lnTo>
                      <a:pt x="3955" y="24544"/>
                    </a:lnTo>
                    <a:lnTo>
                      <a:pt x="3808" y="24502"/>
                    </a:lnTo>
                    <a:lnTo>
                      <a:pt x="3683" y="24502"/>
                    </a:lnTo>
                    <a:lnTo>
                      <a:pt x="3578" y="24439"/>
                    </a:lnTo>
                    <a:lnTo>
                      <a:pt x="3432" y="24439"/>
                    </a:lnTo>
                    <a:lnTo>
                      <a:pt x="3369" y="24523"/>
                    </a:lnTo>
                    <a:lnTo>
                      <a:pt x="3369" y="24607"/>
                    </a:lnTo>
                    <a:lnTo>
                      <a:pt x="3432" y="24669"/>
                    </a:lnTo>
                    <a:lnTo>
                      <a:pt x="3452" y="24920"/>
                    </a:lnTo>
                    <a:lnTo>
                      <a:pt x="3494" y="24983"/>
                    </a:lnTo>
                    <a:lnTo>
                      <a:pt x="3557" y="24983"/>
                    </a:lnTo>
                    <a:lnTo>
                      <a:pt x="3641" y="24941"/>
                    </a:lnTo>
                    <a:lnTo>
                      <a:pt x="3683" y="24983"/>
                    </a:lnTo>
                    <a:lnTo>
                      <a:pt x="3641" y="25046"/>
                    </a:lnTo>
                    <a:lnTo>
                      <a:pt x="3599" y="25088"/>
                    </a:lnTo>
                    <a:lnTo>
                      <a:pt x="3683" y="25151"/>
                    </a:lnTo>
                    <a:lnTo>
                      <a:pt x="3683" y="25192"/>
                    </a:lnTo>
                    <a:lnTo>
                      <a:pt x="3662" y="25255"/>
                    </a:lnTo>
                    <a:lnTo>
                      <a:pt x="3557" y="25234"/>
                    </a:lnTo>
                    <a:lnTo>
                      <a:pt x="3411" y="25276"/>
                    </a:lnTo>
                    <a:lnTo>
                      <a:pt x="3264" y="25381"/>
                    </a:lnTo>
                    <a:lnTo>
                      <a:pt x="3243" y="25423"/>
                    </a:lnTo>
                    <a:lnTo>
                      <a:pt x="3306" y="25485"/>
                    </a:lnTo>
                    <a:lnTo>
                      <a:pt x="3452" y="25423"/>
                    </a:lnTo>
                    <a:lnTo>
                      <a:pt x="3536" y="25465"/>
                    </a:lnTo>
                    <a:lnTo>
                      <a:pt x="3452" y="25485"/>
                    </a:lnTo>
                    <a:lnTo>
                      <a:pt x="3432" y="25548"/>
                    </a:lnTo>
                    <a:lnTo>
                      <a:pt x="3515" y="25632"/>
                    </a:lnTo>
                    <a:lnTo>
                      <a:pt x="3662" y="25590"/>
                    </a:lnTo>
                    <a:lnTo>
                      <a:pt x="3829" y="25465"/>
                    </a:lnTo>
                    <a:lnTo>
                      <a:pt x="3934" y="25297"/>
                    </a:lnTo>
                    <a:lnTo>
                      <a:pt x="4038" y="25297"/>
                    </a:lnTo>
                    <a:lnTo>
                      <a:pt x="4143" y="25213"/>
                    </a:lnTo>
                    <a:lnTo>
                      <a:pt x="4164" y="25109"/>
                    </a:lnTo>
                    <a:lnTo>
                      <a:pt x="4185" y="25088"/>
                    </a:lnTo>
                    <a:lnTo>
                      <a:pt x="4206" y="25172"/>
                    </a:lnTo>
                    <a:lnTo>
                      <a:pt x="4143" y="25339"/>
                    </a:lnTo>
                    <a:lnTo>
                      <a:pt x="4038" y="25402"/>
                    </a:lnTo>
                    <a:lnTo>
                      <a:pt x="3913" y="25465"/>
                    </a:lnTo>
                    <a:lnTo>
                      <a:pt x="3892" y="25548"/>
                    </a:lnTo>
                    <a:lnTo>
                      <a:pt x="3955" y="25611"/>
                    </a:lnTo>
                    <a:lnTo>
                      <a:pt x="4038" y="25590"/>
                    </a:lnTo>
                    <a:lnTo>
                      <a:pt x="4164" y="25590"/>
                    </a:lnTo>
                    <a:lnTo>
                      <a:pt x="4268" y="25611"/>
                    </a:lnTo>
                    <a:lnTo>
                      <a:pt x="4122" y="25611"/>
                    </a:lnTo>
                    <a:lnTo>
                      <a:pt x="4017" y="25674"/>
                    </a:lnTo>
                    <a:lnTo>
                      <a:pt x="4017" y="25820"/>
                    </a:lnTo>
                    <a:lnTo>
                      <a:pt x="4059" y="25967"/>
                    </a:lnTo>
                    <a:lnTo>
                      <a:pt x="4017" y="25988"/>
                    </a:lnTo>
                    <a:lnTo>
                      <a:pt x="3976" y="25904"/>
                    </a:lnTo>
                    <a:lnTo>
                      <a:pt x="3976" y="25757"/>
                    </a:lnTo>
                    <a:lnTo>
                      <a:pt x="3913" y="25674"/>
                    </a:lnTo>
                    <a:lnTo>
                      <a:pt x="3850" y="25716"/>
                    </a:lnTo>
                    <a:lnTo>
                      <a:pt x="3578" y="25904"/>
                    </a:lnTo>
                    <a:lnTo>
                      <a:pt x="3536" y="25988"/>
                    </a:lnTo>
                    <a:lnTo>
                      <a:pt x="3369" y="26071"/>
                    </a:lnTo>
                    <a:lnTo>
                      <a:pt x="3327" y="26134"/>
                    </a:lnTo>
                    <a:lnTo>
                      <a:pt x="3348" y="26218"/>
                    </a:lnTo>
                    <a:lnTo>
                      <a:pt x="3348" y="26301"/>
                    </a:lnTo>
                    <a:lnTo>
                      <a:pt x="3369" y="26322"/>
                    </a:lnTo>
                    <a:lnTo>
                      <a:pt x="3452" y="26281"/>
                    </a:lnTo>
                    <a:lnTo>
                      <a:pt x="3557" y="26218"/>
                    </a:lnTo>
                    <a:lnTo>
                      <a:pt x="3599" y="26113"/>
                    </a:lnTo>
                    <a:lnTo>
                      <a:pt x="3662" y="26134"/>
                    </a:lnTo>
                    <a:lnTo>
                      <a:pt x="3704" y="26197"/>
                    </a:lnTo>
                    <a:lnTo>
                      <a:pt x="3892" y="26218"/>
                    </a:lnTo>
                    <a:lnTo>
                      <a:pt x="3871" y="26239"/>
                    </a:lnTo>
                    <a:lnTo>
                      <a:pt x="3766" y="26218"/>
                    </a:lnTo>
                    <a:lnTo>
                      <a:pt x="3599" y="26218"/>
                    </a:lnTo>
                    <a:lnTo>
                      <a:pt x="3536" y="26281"/>
                    </a:lnTo>
                    <a:lnTo>
                      <a:pt x="3536" y="26322"/>
                    </a:lnTo>
                    <a:lnTo>
                      <a:pt x="3557" y="26385"/>
                    </a:lnTo>
                    <a:lnTo>
                      <a:pt x="3473" y="26406"/>
                    </a:lnTo>
                    <a:lnTo>
                      <a:pt x="3432" y="26385"/>
                    </a:lnTo>
                    <a:lnTo>
                      <a:pt x="3264" y="26427"/>
                    </a:lnTo>
                    <a:lnTo>
                      <a:pt x="3264" y="26490"/>
                    </a:lnTo>
                    <a:lnTo>
                      <a:pt x="3390" y="26490"/>
                    </a:lnTo>
                    <a:lnTo>
                      <a:pt x="3473" y="26532"/>
                    </a:lnTo>
                    <a:lnTo>
                      <a:pt x="3578" y="26532"/>
                    </a:lnTo>
                    <a:lnTo>
                      <a:pt x="3515" y="26594"/>
                    </a:lnTo>
                    <a:lnTo>
                      <a:pt x="3390" y="26594"/>
                    </a:lnTo>
                    <a:lnTo>
                      <a:pt x="3327" y="26532"/>
                    </a:lnTo>
                    <a:lnTo>
                      <a:pt x="3222" y="26553"/>
                    </a:lnTo>
                    <a:lnTo>
                      <a:pt x="3180" y="26657"/>
                    </a:lnTo>
                    <a:lnTo>
                      <a:pt x="3243" y="26720"/>
                    </a:lnTo>
                    <a:lnTo>
                      <a:pt x="3327" y="26720"/>
                    </a:lnTo>
                    <a:lnTo>
                      <a:pt x="3452" y="26699"/>
                    </a:lnTo>
                    <a:lnTo>
                      <a:pt x="3536" y="26741"/>
                    </a:lnTo>
                    <a:lnTo>
                      <a:pt x="3683" y="26741"/>
                    </a:lnTo>
                    <a:lnTo>
                      <a:pt x="3662" y="26804"/>
                    </a:lnTo>
                    <a:lnTo>
                      <a:pt x="3557" y="26825"/>
                    </a:lnTo>
                    <a:lnTo>
                      <a:pt x="3452" y="26804"/>
                    </a:lnTo>
                    <a:lnTo>
                      <a:pt x="3432" y="26825"/>
                    </a:lnTo>
                    <a:lnTo>
                      <a:pt x="3452" y="26845"/>
                    </a:lnTo>
                    <a:lnTo>
                      <a:pt x="3662" y="26845"/>
                    </a:lnTo>
                    <a:lnTo>
                      <a:pt x="3662" y="26908"/>
                    </a:lnTo>
                    <a:lnTo>
                      <a:pt x="3536" y="26929"/>
                    </a:lnTo>
                    <a:lnTo>
                      <a:pt x="3390" y="26908"/>
                    </a:lnTo>
                    <a:lnTo>
                      <a:pt x="3327" y="26845"/>
                    </a:lnTo>
                    <a:lnTo>
                      <a:pt x="3264" y="26908"/>
                    </a:lnTo>
                    <a:lnTo>
                      <a:pt x="3327" y="27013"/>
                    </a:lnTo>
                    <a:lnTo>
                      <a:pt x="3452" y="27076"/>
                    </a:lnTo>
                    <a:lnTo>
                      <a:pt x="3473" y="27013"/>
                    </a:lnTo>
                    <a:lnTo>
                      <a:pt x="3557" y="27013"/>
                    </a:lnTo>
                    <a:lnTo>
                      <a:pt x="3641" y="27055"/>
                    </a:lnTo>
                    <a:lnTo>
                      <a:pt x="3787" y="27034"/>
                    </a:lnTo>
                    <a:lnTo>
                      <a:pt x="3850" y="27076"/>
                    </a:lnTo>
                    <a:lnTo>
                      <a:pt x="3766" y="27117"/>
                    </a:lnTo>
                    <a:lnTo>
                      <a:pt x="3766" y="27159"/>
                    </a:lnTo>
                    <a:lnTo>
                      <a:pt x="3871" y="27159"/>
                    </a:lnTo>
                    <a:lnTo>
                      <a:pt x="3892" y="27243"/>
                    </a:lnTo>
                    <a:lnTo>
                      <a:pt x="4026" y="27276"/>
                    </a:lnTo>
                    <a:lnTo>
                      <a:pt x="3976" y="27285"/>
                    </a:lnTo>
                    <a:lnTo>
                      <a:pt x="3871" y="27285"/>
                    </a:lnTo>
                    <a:lnTo>
                      <a:pt x="3787" y="27369"/>
                    </a:lnTo>
                    <a:lnTo>
                      <a:pt x="3787" y="27431"/>
                    </a:lnTo>
                    <a:lnTo>
                      <a:pt x="3871" y="27473"/>
                    </a:lnTo>
                    <a:lnTo>
                      <a:pt x="3913" y="27431"/>
                    </a:lnTo>
                    <a:lnTo>
                      <a:pt x="3976" y="27389"/>
                    </a:lnTo>
                    <a:lnTo>
                      <a:pt x="3996" y="27452"/>
                    </a:lnTo>
                    <a:lnTo>
                      <a:pt x="4017" y="27452"/>
                    </a:lnTo>
                    <a:lnTo>
                      <a:pt x="4080" y="27369"/>
                    </a:lnTo>
                    <a:lnTo>
                      <a:pt x="4185" y="27306"/>
                    </a:lnTo>
                    <a:lnTo>
                      <a:pt x="4185" y="27369"/>
                    </a:lnTo>
                    <a:lnTo>
                      <a:pt x="4164" y="27410"/>
                    </a:lnTo>
                    <a:lnTo>
                      <a:pt x="4164" y="27473"/>
                    </a:lnTo>
                    <a:lnTo>
                      <a:pt x="4206" y="27494"/>
                    </a:lnTo>
                    <a:lnTo>
                      <a:pt x="4289" y="27557"/>
                    </a:lnTo>
                    <a:lnTo>
                      <a:pt x="4373" y="27557"/>
                    </a:lnTo>
                    <a:lnTo>
                      <a:pt x="4499" y="27369"/>
                    </a:lnTo>
                    <a:lnTo>
                      <a:pt x="4520" y="27159"/>
                    </a:lnTo>
                    <a:lnTo>
                      <a:pt x="4582" y="27055"/>
                    </a:lnTo>
                    <a:lnTo>
                      <a:pt x="4645" y="27034"/>
                    </a:lnTo>
                    <a:lnTo>
                      <a:pt x="4645" y="27097"/>
                    </a:lnTo>
                    <a:lnTo>
                      <a:pt x="4603" y="27159"/>
                    </a:lnTo>
                    <a:lnTo>
                      <a:pt x="4603" y="27306"/>
                    </a:lnTo>
                    <a:lnTo>
                      <a:pt x="4499" y="27473"/>
                    </a:lnTo>
                    <a:lnTo>
                      <a:pt x="4415" y="27557"/>
                    </a:lnTo>
                    <a:lnTo>
                      <a:pt x="4436" y="27599"/>
                    </a:lnTo>
                    <a:lnTo>
                      <a:pt x="4582" y="27599"/>
                    </a:lnTo>
                    <a:lnTo>
                      <a:pt x="4687" y="27578"/>
                    </a:lnTo>
                    <a:lnTo>
                      <a:pt x="4708" y="27599"/>
                    </a:lnTo>
                    <a:lnTo>
                      <a:pt x="4624" y="27682"/>
                    </a:lnTo>
                    <a:lnTo>
                      <a:pt x="4582" y="27808"/>
                    </a:lnTo>
                    <a:lnTo>
                      <a:pt x="4415" y="27913"/>
                    </a:lnTo>
                    <a:lnTo>
                      <a:pt x="4415" y="27975"/>
                    </a:lnTo>
                    <a:lnTo>
                      <a:pt x="4499" y="28122"/>
                    </a:lnTo>
                    <a:lnTo>
                      <a:pt x="4624" y="28185"/>
                    </a:lnTo>
                    <a:lnTo>
                      <a:pt x="4708" y="28122"/>
                    </a:lnTo>
                    <a:lnTo>
                      <a:pt x="4792" y="28122"/>
                    </a:lnTo>
                    <a:lnTo>
                      <a:pt x="4812" y="28226"/>
                    </a:lnTo>
                    <a:lnTo>
                      <a:pt x="4875" y="28331"/>
                    </a:lnTo>
                    <a:lnTo>
                      <a:pt x="4875" y="28415"/>
                    </a:lnTo>
                    <a:lnTo>
                      <a:pt x="4812" y="28415"/>
                    </a:lnTo>
                    <a:lnTo>
                      <a:pt x="4771" y="28310"/>
                    </a:lnTo>
                    <a:lnTo>
                      <a:pt x="4708" y="28310"/>
                    </a:lnTo>
                    <a:lnTo>
                      <a:pt x="4708" y="28415"/>
                    </a:lnTo>
                    <a:lnTo>
                      <a:pt x="4812" y="28561"/>
                    </a:lnTo>
                    <a:lnTo>
                      <a:pt x="4938" y="28498"/>
                    </a:lnTo>
                    <a:lnTo>
                      <a:pt x="5085" y="28436"/>
                    </a:lnTo>
                    <a:lnTo>
                      <a:pt x="5147" y="28352"/>
                    </a:lnTo>
                    <a:lnTo>
                      <a:pt x="5147" y="28352"/>
                    </a:lnTo>
                    <a:lnTo>
                      <a:pt x="5126" y="28519"/>
                    </a:lnTo>
                    <a:lnTo>
                      <a:pt x="5022" y="28750"/>
                    </a:lnTo>
                    <a:lnTo>
                      <a:pt x="5043" y="28938"/>
                    </a:lnTo>
                    <a:lnTo>
                      <a:pt x="5126" y="28959"/>
                    </a:lnTo>
                    <a:lnTo>
                      <a:pt x="20087" y="30444"/>
                    </a:lnTo>
                    <a:lnTo>
                      <a:pt x="20212" y="30507"/>
                    </a:lnTo>
                    <a:lnTo>
                      <a:pt x="20359" y="30507"/>
                    </a:lnTo>
                    <a:lnTo>
                      <a:pt x="20484" y="30612"/>
                    </a:lnTo>
                    <a:lnTo>
                      <a:pt x="20484" y="30674"/>
                    </a:lnTo>
                    <a:lnTo>
                      <a:pt x="20568" y="30737"/>
                    </a:lnTo>
                    <a:lnTo>
                      <a:pt x="20589" y="30779"/>
                    </a:lnTo>
                    <a:lnTo>
                      <a:pt x="20694" y="30821"/>
                    </a:lnTo>
                    <a:lnTo>
                      <a:pt x="20714" y="30842"/>
                    </a:lnTo>
                    <a:lnTo>
                      <a:pt x="20840" y="30884"/>
                    </a:lnTo>
                    <a:lnTo>
                      <a:pt x="20903" y="30946"/>
                    </a:lnTo>
                    <a:lnTo>
                      <a:pt x="20945" y="30946"/>
                    </a:lnTo>
                    <a:lnTo>
                      <a:pt x="21049" y="30926"/>
                    </a:lnTo>
                    <a:lnTo>
                      <a:pt x="21133" y="30946"/>
                    </a:lnTo>
                    <a:lnTo>
                      <a:pt x="21238" y="30946"/>
                    </a:lnTo>
                    <a:lnTo>
                      <a:pt x="21363" y="31051"/>
                    </a:lnTo>
                    <a:lnTo>
                      <a:pt x="21447" y="31051"/>
                    </a:lnTo>
                    <a:lnTo>
                      <a:pt x="21510" y="31198"/>
                    </a:lnTo>
                    <a:lnTo>
                      <a:pt x="21719" y="31239"/>
                    </a:lnTo>
                    <a:lnTo>
                      <a:pt x="21823" y="31260"/>
                    </a:lnTo>
                    <a:lnTo>
                      <a:pt x="21886" y="31344"/>
                    </a:lnTo>
                    <a:lnTo>
                      <a:pt x="21970" y="31407"/>
                    </a:lnTo>
                    <a:lnTo>
                      <a:pt x="22158" y="31407"/>
                    </a:lnTo>
                    <a:lnTo>
                      <a:pt x="22263" y="31344"/>
                    </a:lnTo>
                    <a:lnTo>
                      <a:pt x="22305" y="31407"/>
                    </a:lnTo>
                    <a:lnTo>
                      <a:pt x="22367" y="31511"/>
                    </a:lnTo>
                    <a:lnTo>
                      <a:pt x="22618" y="31532"/>
                    </a:lnTo>
                    <a:lnTo>
                      <a:pt x="22681" y="31574"/>
                    </a:lnTo>
                    <a:lnTo>
                      <a:pt x="22807" y="31616"/>
                    </a:lnTo>
                    <a:lnTo>
                      <a:pt x="22890" y="31658"/>
                    </a:lnTo>
                    <a:lnTo>
                      <a:pt x="25192" y="32725"/>
                    </a:lnTo>
                    <a:lnTo>
                      <a:pt x="25339" y="32913"/>
                    </a:lnTo>
                    <a:lnTo>
                      <a:pt x="25694" y="33206"/>
                    </a:lnTo>
                    <a:lnTo>
                      <a:pt x="26050" y="34985"/>
                    </a:lnTo>
                    <a:lnTo>
                      <a:pt x="26008" y="35738"/>
                    </a:lnTo>
                    <a:lnTo>
                      <a:pt x="25945" y="35864"/>
                    </a:lnTo>
                    <a:lnTo>
                      <a:pt x="25903" y="36010"/>
                    </a:lnTo>
                    <a:lnTo>
                      <a:pt x="25820" y="36136"/>
                    </a:lnTo>
                    <a:lnTo>
                      <a:pt x="25611" y="36240"/>
                    </a:lnTo>
                    <a:lnTo>
                      <a:pt x="25506" y="36366"/>
                    </a:lnTo>
                    <a:lnTo>
                      <a:pt x="25611" y="36554"/>
                    </a:lnTo>
                    <a:lnTo>
                      <a:pt x="27598" y="36031"/>
                    </a:lnTo>
                    <a:lnTo>
                      <a:pt x="27849" y="35947"/>
                    </a:lnTo>
                    <a:lnTo>
                      <a:pt x="27912" y="35654"/>
                    </a:lnTo>
                    <a:lnTo>
                      <a:pt x="28979" y="35340"/>
                    </a:lnTo>
                    <a:lnTo>
                      <a:pt x="29461" y="34985"/>
                    </a:lnTo>
                    <a:lnTo>
                      <a:pt x="29565" y="34901"/>
                    </a:lnTo>
                    <a:lnTo>
                      <a:pt x="29712" y="34880"/>
                    </a:lnTo>
                    <a:lnTo>
                      <a:pt x="29984" y="34650"/>
                    </a:lnTo>
                    <a:lnTo>
                      <a:pt x="30088" y="34545"/>
                    </a:lnTo>
                    <a:lnTo>
                      <a:pt x="30214" y="34483"/>
                    </a:lnTo>
                    <a:lnTo>
                      <a:pt x="30318" y="34378"/>
                    </a:lnTo>
                    <a:lnTo>
                      <a:pt x="30528" y="34357"/>
                    </a:lnTo>
                    <a:lnTo>
                      <a:pt x="32202" y="34378"/>
                    </a:lnTo>
                    <a:lnTo>
                      <a:pt x="32327" y="34252"/>
                    </a:lnTo>
                    <a:lnTo>
                      <a:pt x="32390" y="34252"/>
                    </a:lnTo>
                    <a:lnTo>
                      <a:pt x="32432" y="34190"/>
                    </a:lnTo>
                    <a:lnTo>
                      <a:pt x="32515" y="34190"/>
                    </a:lnTo>
                    <a:lnTo>
                      <a:pt x="32620" y="34231"/>
                    </a:lnTo>
                    <a:lnTo>
                      <a:pt x="32704" y="34169"/>
                    </a:lnTo>
                    <a:lnTo>
                      <a:pt x="32725" y="34085"/>
                    </a:lnTo>
                    <a:lnTo>
                      <a:pt x="32913" y="33876"/>
                    </a:lnTo>
                    <a:lnTo>
                      <a:pt x="32976" y="33855"/>
                    </a:lnTo>
                    <a:lnTo>
                      <a:pt x="33143" y="33667"/>
                    </a:lnTo>
                    <a:lnTo>
                      <a:pt x="33185" y="33541"/>
                    </a:lnTo>
                    <a:lnTo>
                      <a:pt x="33227" y="33415"/>
                    </a:lnTo>
                    <a:lnTo>
                      <a:pt x="33373" y="33332"/>
                    </a:lnTo>
                    <a:lnTo>
                      <a:pt x="33373" y="33227"/>
                    </a:lnTo>
                    <a:lnTo>
                      <a:pt x="33478" y="33102"/>
                    </a:lnTo>
                    <a:lnTo>
                      <a:pt x="33687" y="32871"/>
                    </a:lnTo>
                    <a:lnTo>
                      <a:pt x="33750" y="32767"/>
                    </a:lnTo>
                    <a:lnTo>
                      <a:pt x="33854" y="32662"/>
                    </a:lnTo>
                    <a:lnTo>
                      <a:pt x="33875" y="32662"/>
                    </a:lnTo>
                    <a:lnTo>
                      <a:pt x="33959" y="32704"/>
                    </a:lnTo>
                    <a:lnTo>
                      <a:pt x="34022" y="32788"/>
                    </a:lnTo>
                    <a:lnTo>
                      <a:pt x="34168" y="32767"/>
                    </a:lnTo>
                    <a:lnTo>
                      <a:pt x="34315" y="32809"/>
                    </a:lnTo>
                    <a:lnTo>
                      <a:pt x="34378" y="32767"/>
                    </a:lnTo>
                    <a:lnTo>
                      <a:pt x="34608" y="32976"/>
                    </a:lnTo>
                    <a:lnTo>
                      <a:pt x="34608" y="33143"/>
                    </a:lnTo>
                    <a:lnTo>
                      <a:pt x="34482" y="33876"/>
                    </a:lnTo>
                    <a:lnTo>
                      <a:pt x="34440" y="33959"/>
                    </a:lnTo>
                    <a:lnTo>
                      <a:pt x="34503" y="33959"/>
                    </a:lnTo>
                    <a:lnTo>
                      <a:pt x="34524" y="34043"/>
                    </a:lnTo>
                    <a:lnTo>
                      <a:pt x="34587" y="34085"/>
                    </a:lnTo>
                    <a:lnTo>
                      <a:pt x="34587" y="34190"/>
                    </a:lnTo>
                    <a:lnTo>
                      <a:pt x="34587" y="34252"/>
                    </a:lnTo>
                    <a:lnTo>
                      <a:pt x="34587" y="34294"/>
                    </a:lnTo>
                    <a:lnTo>
                      <a:pt x="34545" y="34357"/>
                    </a:lnTo>
                    <a:lnTo>
                      <a:pt x="34587" y="34378"/>
                    </a:lnTo>
                    <a:lnTo>
                      <a:pt x="34733" y="34399"/>
                    </a:lnTo>
                    <a:lnTo>
                      <a:pt x="34859" y="34378"/>
                    </a:lnTo>
                    <a:lnTo>
                      <a:pt x="34901" y="34462"/>
                    </a:lnTo>
                    <a:lnTo>
                      <a:pt x="34963" y="34483"/>
                    </a:lnTo>
                    <a:lnTo>
                      <a:pt x="35026" y="34399"/>
                    </a:lnTo>
                    <a:lnTo>
                      <a:pt x="35110" y="34462"/>
                    </a:lnTo>
                    <a:lnTo>
                      <a:pt x="35235" y="34441"/>
                    </a:lnTo>
                    <a:lnTo>
                      <a:pt x="35277" y="34336"/>
                    </a:lnTo>
                    <a:lnTo>
                      <a:pt x="35382" y="34231"/>
                    </a:lnTo>
                    <a:lnTo>
                      <a:pt x="35382" y="34231"/>
                    </a:lnTo>
                    <a:lnTo>
                      <a:pt x="35319" y="34336"/>
                    </a:lnTo>
                    <a:lnTo>
                      <a:pt x="35340" y="34336"/>
                    </a:lnTo>
                    <a:lnTo>
                      <a:pt x="35319" y="34378"/>
                    </a:lnTo>
                    <a:lnTo>
                      <a:pt x="35361" y="34399"/>
                    </a:lnTo>
                    <a:lnTo>
                      <a:pt x="35633" y="34336"/>
                    </a:lnTo>
                    <a:lnTo>
                      <a:pt x="35675" y="34252"/>
                    </a:lnTo>
                    <a:lnTo>
                      <a:pt x="35842" y="34252"/>
                    </a:lnTo>
                    <a:lnTo>
                      <a:pt x="35968" y="34127"/>
                    </a:lnTo>
                    <a:lnTo>
                      <a:pt x="36072" y="34085"/>
                    </a:lnTo>
                    <a:lnTo>
                      <a:pt x="36198" y="33918"/>
                    </a:lnTo>
                    <a:lnTo>
                      <a:pt x="36198" y="33980"/>
                    </a:lnTo>
                    <a:lnTo>
                      <a:pt x="36282" y="33939"/>
                    </a:lnTo>
                    <a:lnTo>
                      <a:pt x="36282" y="33980"/>
                    </a:lnTo>
                    <a:lnTo>
                      <a:pt x="36156" y="34127"/>
                    </a:lnTo>
                    <a:lnTo>
                      <a:pt x="36051" y="34148"/>
                    </a:lnTo>
                    <a:lnTo>
                      <a:pt x="35947" y="34294"/>
                    </a:lnTo>
                    <a:lnTo>
                      <a:pt x="36072" y="34336"/>
                    </a:lnTo>
                    <a:lnTo>
                      <a:pt x="36156" y="34231"/>
                    </a:lnTo>
                    <a:lnTo>
                      <a:pt x="36261" y="34231"/>
                    </a:lnTo>
                    <a:lnTo>
                      <a:pt x="36323" y="34273"/>
                    </a:lnTo>
                    <a:lnTo>
                      <a:pt x="36575" y="34294"/>
                    </a:lnTo>
                    <a:lnTo>
                      <a:pt x="36742" y="34294"/>
                    </a:lnTo>
                    <a:lnTo>
                      <a:pt x="36616" y="34357"/>
                    </a:lnTo>
                    <a:lnTo>
                      <a:pt x="36470" y="34378"/>
                    </a:lnTo>
                    <a:lnTo>
                      <a:pt x="36365" y="34399"/>
                    </a:lnTo>
                    <a:lnTo>
                      <a:pt x="36323" y="34483"/>
                    </a:lnTo>
                    <a:lnTo>
                      <a:pt x="36323" y="34545"/>
                    </a:lnTo>
                    <a:lnTo>
                      <a:pt x="36261" y="34483"/>
                    </a:lnTo>
                    <a:lnTo>
                      <a:pt x="36219" y="34378"/>
                    </a:lnTo>
                    <a:lnTo>
                      <a:pt x="36156" y="34357"/>
                    </a:lnTo>
                    <a:lnTo>
                      <a:pt x="35968" y="34399"/>
                    </a:lnTo>
                    <a:lnTo>
                      <a:pt x="35779" y="34545"/>
                    </a:lnTo>
                    <a:lnTo>
                      <a:pt x="35549" y="34587"/>
                    </a:lnTo>
                    <a:lnTo>
                      <a:pt x="35340" y="34713"/>
                    </a:lnTo>
                    <a:lnTo>
                      <a:pt x="35319" y="34817"/>
                    </a:lnTo>
                    <a:lnTo>
                      <a:pt x="35173" y="34922"/>
                    </a:lnTo>
                    <a:lnTo>
                      <a:pt x="35110" y="35110"/>
                    </a:lnTo>
                    <a:lnTo>
                      <a:pt x="35110" y="35236"/>
                    </a:lnTo>
                    <a:lnTo>
                      <a:pt x="35131" y="35340"/>
                    </a:lnTo>
                    <a:lnTo>
                      <a:pt x="35152" y="35445"/>
                    </a:lnTo>
                    <a:lnTo>
                      <a:pt x="35215" y="35424"/>
                    </a:lnTo>
                    <a:lnTo>
                      <a:pt x="35256" y="35445"/>
                    </a:lnTo>
                    <a:lnTo>
                      <a:pt x="35256" y="35592"/>
                    </a:lnTo>
                    <a:lnTo>
                      <a:pt x="35361" y="35654"/>
                    </a:lnTo>
                    <a:lnTo>
                      <a:pt x="35403" y="35612"/>
                    </a:lnTo>
                    <a:lnTo>
                      <a:pt x="35466" y="35654"/>
                    </a:lnTo>
                    <a:lnTo>
                      <a:pt x="35507" y="35612"/>
                    </a:lnTo>
                    <a:lnTo>
                      <a:pt x="35507" y="35508"/>
                    </a:lnTo>
                    <a:lnTo>
                      <a:pt x="35570" y="35487"/>
                    </a:lnTo>
                    <a:lnTo>
                      <a:pt x="35654" y="35487"/>
                    </a:lnTo>
                    <a:lnTo>
                      <a:pt x="35779" y="35382"/>
                    </a:lnTo>
                    <a:lnTo>
                      <a:pt x="35884" y="35340"/>
                    </a:lnTo>
                    <a:lnTo>
                      <a:pt x="36031" y="35131"/>
                    </a:lnTo>
                    <a:lnTo>
                      <a:pt x="36219" y="35006"/>
                    </a:lnTo>
                    <a:lnTo>
                      <a:pt x="36177" y="34964"/>
                    </a:lnTo>
                    <a:lnTo>
                      <a:pt x="36240" y="34817"/>
                    </a:lnTo>
                    <a:lnTo>
                      <a:pt x="36323" y="34817"/>
                    </a:lnTo>
                    <a:lnTo>
                      <a:pt x="36386" y="34755"/>
                    </a:lnTo>
                    <a:lnTo>
                      <a:pt x="36428" y="34755"/>
                    </a:lnTo>
                    <a:lnTo>
                      <a:pt x="36491" y="34880"/>
                    </a:lnTo>
                    <a:lnTo>
                      <a:pt x="36637" y="34901"/>
                    </a:lnTo>
                    <a:lnTo>
                      <a:pt x="36637" y="34859"/>
                    </a:lnTo>
                    <a:lnTo>
                      <a:pt x="36721" y="34859"/>
                    </a:lnTo>
                    <a:lnTo>
                      <a:pt x="36909" y="34755"/>
                    </a:lnTo>
                    <a:lnTo>
                      <a:pt x="37077" y="34692"/>
                    </a:lnTo>
                    <a:lnTo>
                      <a:pt x="37286" y="34650"/>
                    </a:lnTo>
                    <a:lnTo>
                      <a:pt x="37391" y="34650"/>
                    </a:lnTo>
                    <a:lnTo>
                      <a:pt x="37663" y="34483"/>
                    </a:lnTo>
                    <a:lnTo>
                      <a:pt x="37809" y="34441"/>
                    </a:lnTo>
                    <a:lnTo>
                      <a:pt x="37914" y="34441"/>
                    </a:lnTo>
                    <a:lnTo>
                      <a:pt x="37997" y="34462"/>
                    </a:lnTo>
                    <a:lnTo>
                      <a:pt x="38081" y="34399"/>
                    </a:lnTo>
                    <a:lnTo>
                      <a:pt x="38018" y="34357"/>
                    </a:lnTo>
                    <a:lnTo>
                      <a:pt x="37935" y="34357"/>
                    </a:lnTo>
                    <a:lnTo>
                      <a:pt x="37830" y="34294"/>
                    </a:lnTo>
                    <a:lnTo>
                      <a:pt x="37872" y="34294"/>
                    </a:lnTo>
                    <a:lnTo>
                      <a:pt x="37956" y="34273"/>
                    </a:lnTo>
                    <a:lnTo>
                      <a:pt x="37956" y="34231"/>
                    </a:lnTo>
                    <a:lnTo>
                      <a:pt x="37663" y="34169"/>
                    </a:lnTo>
                    <a:lnTo>
                      <a:pt x="37537" y="34148"/>
                    </a:lnTo>
                    <a:lnTo>
                      <a:pt x="37558" y="34085"/>
                    </a:lnTo>
                    <a:lnTo>
                      <a:pt x="37537" y="33980"/>
                    </a:lnTo>
                    <a:lnTo>
                      <a:pt x="37370" y="34085"/>
                    </a:lnTo>
                    <a:lnTo>
                      <a:pt x="37349" y="34148"/>
                    </a:lnTo>
                    <a:lnTo>
                      <a:pt x="37160" y="34106"/>
                    </a:lnTo>
                    <a:lnTo>
                      <a:pt x="37139" y="34064"/>
                    </a:lnTo>
                    <a:lnTo>
                      <a:pt x="36993" y="34022"/>
                    </a:lnTo>
                    <a:lnTo>
                      <a:pt x="36930" y="34043"/>
                    </a:lnTo>
                    <a:lnTo>
                      <a:pt x="36826" y="33980"/>
                    </a:lnTo>
                    <a:lnTo>
                      <a:pt x="36637" y="33980"/>
                    </a:lnTo>
                    <a:lnTo>
                      <a:pt x="36491" y="33876"/>
                    </a:lnTo>
                    <a:lnTo>
                      <a:pt x="36616" y="33834"/>
                    </a:lnTo>
                    <a:lnTo>
                      <a:pt x="36637" y="33750"/>
                    </a:lnTo>
                    <a:lnTo>
                      <a:pt x="36491" y="33750"/>
                    </a:lnTo>
                    <a:lnTo>
                      <a:pt x="36428" y="33708"/>
                    </a:lnTo>
                    <a:lnTo>
                      <a:pt x="36323" y="33708"/>
                    </a:lnTo>
                    <a:lnTo>
                      <a:pt x="36282" y="33541"/>
                    </a:lnTo>
                    <a:lnTo>
                      <a:pt x="36219" y="33499"/>
                    </a:lnTo>
                    <a:lnTo>
                      <a:pt x="36219" y="33332"/>
                    </a:lnTo>
                    <a:lnTo>
                      <a:pt x="36261" y="33227"/>
                    </a:lnTo>
                    <a:lnTo>
                      <a:pt x="36177" y="33143"/>
                    </a:lnTo>
                    <a:lnTo>
                      <a:pt x="36261" y="33039"/>
                    </a:lnTo>
                    <a:lnTo>
                      <a:pt x="36261" y="32997"/>
                    </a:lnTo>
                    <a:lnTo>
                      <a:pt x="36051" y="32997"/>
                    </a:lnTo>
                    <a:lnTo>
                      <a:pt x="36114" y="32913"/>
                    </a:lnTo>
                    <a:lnTo>
                      <a:pt x="36198" y="32913"/>
                    </a:lnTo>
                    <a:lnTo>
                      <a:pt x="36365" y="32620"/>
                    </a:lnTo>
                    <a:lnTo>
                      <a:pt x="36470" y="32558"/>
                    </a:lnTo>
                    <a:lnTo>
                      <a:pt x="36428" y="32474"/>
                    </a:lnTo>
                    <a:lnTo>
                      <a:pt x="36365" y="32474"/>
                    </a:lnTo>
                    <a:lnTo>
                      <a:pt x="36323" y="32411"/>
                    </a:lnTo>
                    <a:lnTo>
                      <a:pt x="36219" y="32411"/>
                    </a:lnTo>
                    <a:lnTo>
                      <a:pt x="36114" y="32495"/>
                    </a:lnTo>
                    <a:lnTo>
                      <a:pt x="35989" y="32558"/>
                    </a:lnTo>
                    <a:lnTo>
                      <a:pt x="35947" y="32474"/>
                    </a:lnTo>
                    <a:lnTo>
                      <a:pt x="35905" y="32369"/>
                    </a:lnTo>
                    <a:lnTo>
                      <a:pt x="35675" y="32307"/>
                    </a:lnTo>
                    <a:lnTo>
                      <a:pt x="35528" y="32286"/>
                    </a:lnTo>
                    <a:lnTo>
                      <a:pt x="35361" y="32307"/>
                    </a:lnTo>
                    <a:lnTo>
                      <a:pt x="35528" y="32244"/>
                    </a:lnTo>
                    <a:lnTo>
                      <a:pt x="35654" y="32265"/>
                    </a:lnTo>
                    <a:lnTo>
                      <a:pt x="35779" y="32244"/>
                    </a:lnTo>
                    <a:lnTo>
                      <a:pt x="35863" y="32181"/>
                    </a:lnTo>
                    <a:lnTo>
                      <a:pt x="35989" y="32244"/>
                    </a:lnTo>
                    <a:lnTo>
                      <a:pt x="36093" y="32307"/>
                    </a:lnTo>
                    <a:lnTo>
                      <a:pt x="36219" y="32307"/>
                    </a:lnTo>
                    <a:lnTo>
                      <a:pt x="36386" y="32202"/>
                    </a:lnTo>
                    <a:lnTo>
                      <a:pt x="36470" y="32202"/>
                    </a:lnTo>
                    <a:lnTo>
                      <a:pt x="36575" y="32097"/>
                    </a:lnTo>
                    <a:lnTo>
                      <a:pt x="36700" y="32076"/>
                    </a:lnTo>
                    <a:lnTo>
                      <a:pt x="36784" y="31867"/>
                    </a:lnTo>
                    <a:lnTo>
                      <a:pt x="36721" y="31825"/>
                    </a:lnTo>
                    <a:lnTo>
                      <a:pt x="36805" y="31783"/>
                    </a:lnTo>
                    <a:lnTo>
                      <a:pt x="36742" y="31721"/>
                    </a:lnTo>
                    <a:lnTo>
                      <a:pt x="36616" y="31658"/>
                    </a:lnTo>
                    <a:lnTo>
                      <a:pt x="36533" y="31658"/>
                    </a:lnTo>
                    <a:lnTo>
                      <a:pt x="36575" y="31637"/>
                    </a:lnTo>
                    <a:lnTo>
                      <a:pt x="36575" y="31616"/>
                    </a:lnTo>
                    <a:lnTo>
                      <a:pt x="36742" y="31637"/>
                    </a:lnTo>
                    <a:lnTo>
                      <a:pt x="36742" y="31574"/>
                    </a:lnTo>
                    <a:lnTo>
                      <a:pt x="36512" y="31449"/>
                    </a:lnTo>
                    <a:lnTo>
                      <a:pt x="36303" y="31365"/>
                    </a:lnTo>
                    <a:lnTo>
                      <a:pt x="35905" y="31365"/>
                    </a:lnTo>
                    <a:lnTo>
                      <a:pt x="35800" y="31428"/>
                    </a:lnTo>
                    <a:lnTo>
                      <a:pt x="35675" y="31428"/>
                    </a:lnTo>
                    <a:lnTo>
                      <a:pt x="35319" y="31553"/>
                    </a:lnTo>
                    <a:lnTo>
                      <a:pt x="35026" y="31616"/>
                    </a:lnTo>
                    <a:lnTo>
                      <a:pt x="34859" y="31679"/>
                    </a:lnTo>
                    <a:lnTo>
                      <a:pt x="34712" y="31721"/>
                    </a:lnTo>
                    <a:lnTo>
                      <a:pt x="34440" y="31867"/>
                    </a:lnTo>
                    <a:lnTo>
                      <a:pt x="34064" y="32139"/>
                    </a:lnTo>
                    <a:lnTo>
                      <a:pt x="33771" y="32390"/>
                    </a:lnTo>
                    <a:lnTo>
                      <a:pt x="33666" y="32453"/>
                    </a:lnTo>
                    <a:lnTo>
                      <a:pt x="33541" y="32579"/>
                    </a:lnTo>
                    <a:lnTo>
                      <a:pt x="33373" y="32767"/>
                    </a:lnTo>
                    <a:lnTo>
                      <a:pt x="33185" y="32892"/>
                    </a:lnTo>
                    <a:lnTo>
                      <a:pt x="32934" y="33018"/>
                    </a:lnTo>
                    <a:lnTo>
                      <a:pt x="32641" y="33143"/>
                    </a:lnTo>
                    <a:lnTo>
                      <a:pt x="32515" y="33143"/>
                    </a:lnTo>
                    <a:lnTo>
                      <a:pt x="32704" y="33102"/>
                    </a:lnTo>
                    <a:lnTo>
                      <a:pt x="33018" y="32976"/>
                    </a:lnTo>
                    <a:lnTo>
                      <a:pt x="33038" y="32892"/>
                    </a:lnTo>
                    <a:lnTo>
                      <a:pt x="33290" y="32725"/>
                    </a:lnTo>
                    <a:lnTo>
                      <a:pt x="33373" y="32599"/>
                    </a:lnTo>
                    <a:lnTo>
                      <a:pt x="33436" y="32453"/>
                    </a:lnTo>
                    <a:lnTo>
                      <a:pt x="33541" y="32411"/>
                    </a:lnTo>
                    <a:lnTo>
                      <a:pt x="33666" y="32286"/>
                    </a:lnTo>
                    <a:lnTo>
                      <a:pt x="33813" y="32202"/>
                    </a:lnTo>
                    <a:lnTo>
                      <a:pt x="33875" y="31993"/>
                    </a:lnTo>
                    <a:lnTo>
                      <a:pt x="34106" y="31888"/>
                    </a:lnTo>
                    <a:lnTo>
                      <a:pt x="34231" y="31679"/>
                    </a:lnTo>
                    <a:lnTo>
                      <a:pt x="34294" y="31658"/>
                    </a:lnTo>
                    <a:lnTo>
                      <a:pt x="34315" y="31595"/>
                    </a:lnTo>
                    <a:lnTo>
                      <a:pt x="34440" y="31532"/>
                    </a:lnTo>
                    <a:lnTo>
                      <a:pt x="34545" y="31491"/>
                    </a:lnTo>
                    <a:lnTo>
                      <a:pt x="34608" y="31386"/>
                    </a:lnTo>
                    <a:lnTo>
                      <a:pt x="34712" y="31344"/>
                    </a:lnTo>
                    <a:lnTo>
                      <a:pt x="34754" y="31386"/>
                    </a:lnTo>
                    <a:lnTo>
                      <a:pt x="34838" y="31365"/>
                    </a:lnTo>
                    <a:lnTo>
                      <a:pt x="34922" y="31239"/>
                    </a:lnTo>
                    <a:lnTo>
                      <a:pt x="35131" y="31239"/>
                    </a:lnTo>
                    <a:lnTo>
                      <a:pt x="35235" y="31177"/>
                    </a:lnTo>
                    <a:lnTo>
                      <a:pt x="35424" y="31177"/>
                    </a:lnTo>
                    <a:lnTo>
                      <a:pt x="35487" y="31072"/>
                    </a:lnTo>
                    <a:lnTo>
                      <a:pt x="35528" y="30946"/>
                    </a:lnTo>
                    <a:lnTo>
                      <a:pt x="35570" y="30905"/>
                    </a:lnTo>
                    <a:lnTo>
                      <a:pt x="35570" y="30821"/>
                    </a:lnTo>
                    <a:lnTo>
                      <a:pt x="35696" y="30758"/>
                    </a:lnTo>
                    <a:lnTo>
                      <a:pt x="35905" y="30591"/>
                    </a:lnTo>
                    <a:lnTo>
                      <a:pt x="36010" y="30549"/>
                    </a:lnTo>
                    <a:lnTo>
                      <a:pt x="36072" y="30507"/>
                    </a:lnTo>
                    <a:lnTo>
                      <a:pt x="36010" y="30444"/>
                    </a:lnTo>
                    <a:lnTo>
                      <a:pt x="36072" y="30382"/>
                    </a:lnTo>
                    <a:lnTo>
                      <a:pt x="36156" y="30319"/>
                    </a:lnTo>
                    <a:lnTo>
                      <a:pt x="36261" y="30423"/>
                    </a:lnTo>
                    <a:lnTo>
                      <a:pt x="36386" y="30486"/>
                    </a:lnTo>
                    <a:lnTo>
                      <a:pt x="36616" y="30444"/>
                    </a:lnTo>
                    <a:lnTo>
                      <a:pt x="36805" y="30528"/>
                    </a:lnTo>
                    <a:lnTo>
                      <a:pt x="36888" y="30528"/>
                    </a:lnTo>
                    <a:lnTo>
                      <a:pt x="36951" y="30549"/>
                    </a:lnTo>
                    <a:lnTo>
                      <a:pt x="37098" y="30486"/>
                    </a:lnTo>
                    <a:lnTo>
                      <a:pt x="37160" y="30549"/>
                    </a:lnTo>
                    <a:lnTo>
                      <a:pt x="37265" y="30549"/>
                    </a:lnTo>
                    <a:lnTo>
                      <a:pt x="37349" y="30507"/>
                    </a:lnTo>
                    <a:lnTo>
                      <a:pt x="37474" y="30591"/>
                    </a:lnTo>
                    <a:lnTo>
                      <a:pt x="37663" y="30612"/>
                    </a:lnTo>
                    <a:lnTo>
                      <a:pt x="37746" y="30570"/>
                    </a:lnTo>
                    <a:lnTo>
                      <a:pt x="37788" y="30570"/>
                    </a:lnTo>
                    <a:lnTo>
                      <a:pt x="37893" y="30633"/>
                    </a:lnTo>
                    <a:lnTo>
                      <a:pt x="38039" y="30674"/>
                    </a:lnTo>
                    <a:lnTo>
                      <a:pt x="38081" y="30633"/>
                    </a:lnTo>
                    <a:lnTo>
                      <a:pt x="38248" y="30716"/>
                    </a:lnTo>
                    <a:lnTo>
                      <a:pt x="38311" y="30716"/>
                    </a:lnTo>
                    <a:lnTo>
                      <a:pt x="38416" y="30674"/>
                    </a:lnTo>
                    <a:lnTo>
                      <a:pt x="38500" y="30695"/>
                    </a:lnTo>
                    <a:lnTo>
                      <a:pt x="38479" y="30737"/>
                    </a:lnTo>
                    <a:lnTo>
                      <a:pt x="38583" y="30779"/>
                    </a:lnTo>
                    <a:lnTo>
                      <a:pt x="38834" y="30695"/>
                    </a:lnTo>
                    <a:lnTo>
                      <a:pt x="38897" y="30695"/>
                    </a:lnTo>
                    <a:lnTo>
                      <a:pt x="39023" y="30633"/>
                    </a:lnTo>
                    <a:lnTo>
                      <a:pt x="39085" y="30674"/>
                    </a:lnTo>
                    <a:lnTo>
                      <a:pt x="39253" y="30674"/>
                    </a:lnTo>
                    <a:lnTo>
                      <a:pt x="39336" y="30716"/>
                    </a:lnTo>
                    <a:lnTo>
                      <a:pt x="39441" y="30674"/>
                    </a:lnTo>
                    <a:lnTo>
                      <a:pt x="39462" y="30591"/>
                    </a:lnTo>
                    <a:lnTo>
                      <a:pt x="39608" y="30591"/>
                    </a:lnTo>
                    <a:lnTo>
                      <a:pt x="39671" y="30528"/>
                    </a:lnTo>
                    <a:lnTo>
                      <a:pt x="39734" y="30570"/>
                    </a:lnTo>
                    <a:lnTo>
                      <a:pt x="39818" y="30465"/>
                    </a:lnTo>
                    <a:lnTo>
                      <a:pt x="39922" y="30402"/>
                    </a:lnTo>
                    <a:lnTo>
                      <a:pt x="39943" y="30361"/>
                    </a:lnTo>
                    <a:lnTo>
                      <a:pt x="40048" y="30382"/>
                    </a:lnTo>
                    <a:lnTo>
                      <a:pt x="40132" y="30214"/>
                    </a:lnTo>
                    <a:lnTo>
                      <a:pt x="40132" y="30110"/>
                    </a:lnTo>
                    <a:lnTo>
                      <a:pt x="40194" y="30110"/>
                    </a:lnTo>
                    <a:lnTo>
                      <a:pt x="40278" y="30047"/>
                    </a:lnTo>
                    <a:lnTo>
                      <a:pt x="40299" y="29963"/>
                    </a:lnTo>
                    <a:lnTo>
                      <a:pt x="40257" y="29942"/>
                    </a:lnTo>
                    <a:lnTo>
                      <a:pt x="40278" y="29879"/>
                    </a:lnTo>
                    <a:lnTo>
                      <a:pt x="40383" y="29879"/>
                    </a:lnTo>
                    <a:lnTo>
                      <a:pt x="40487" y="29858"/>
                    </a:lnTo>
                    <a:lnTo>
                      <a:pt x="40487" y="29775"/>
                    </a:lnTo>
                    <a:lnTo>
                      <a:pt x="40508" y="29754"/>
                    </a:lnTo>
                    <a:lnTo>
                      <a:pt x="40571" y="29838"/>
                    </a:lnTo>
                    <a:lnTo>
                      <a:pt x="40696" y="29858"/>
                    </a:lnTo>
                    <a:lnTo>
                      <a:pt x="40801" y="29775"/>
                    </a:lnTo>
                    <a:lnTo>
                      <a:pt x="40822" y="29838"/>
                    </a:lnTo>
                    <a:lnTo>
                      <a:pt x="40906" y="29838"/>
                    </a:lnTo>
                    <a:lnTo>
                      <a:pt x="40989" y="29775"/>
                    </a:lnTo>
                    <a:lnTo>
                      <a:pt x="41031" y="29838"/>
                    </a:lnTo>
                    <a:lnTo>
                      <a:pt x="41136" y="29796"/>
                    </a:lnTo>
                    <a:lnTo>
                      <a:pt x="41178" y="29754"/>
                    </a:lnTo>
                    <a:lnTo>
                      <a:pt x="41241" y="29754"/>
                    </a:lnTo>
                    <a:lnTo>
                      <a:pt x="41324" y="29649"/>
                    </a:lnTo>
                    <a:lnTo>
                      <a:pt x="41387" y="29649"/>
                    </a:lnTo>
                    <a:lnTo>
                      <a:pt x="41492" y="29545"/>
                    </a:lnTo>
                    <a:lnTo>
                      <a:pt x="41617" y="29545"/>
                    </a:lnTo>
                    <a:lnTo>
                      <a:pt x="41764" y="29440"/>
                    </a:lnTo>
                    <a:lnTo>
                      <a:pt x="41826" y="29356"/>
                    </a:lnTo>
                    <a:lnTo>
                      <a:pt x="41910" y="29356"/>
                    </a:lnTo>
                    <a:lnTo>
                      <a:pt x="41931" y="29252"/>
                    </a:lnTo>
                    <a:lnTo>
                      <a:pt x="41973" y="29147"/>
                    </a:lnTo>
                    <a:lnTo>
                      <a:pt x="41910" y="29126"/>
                    </a:lnTo>
                    <a:lnTo>
                      <a:pt x="41805" y="29147"/>
                    </a:lnTo>
                    <a:lnTo>
                      <a:pt x="41722" y="29105"/>
                    </a:lnTo>
                    <a:lnTo>
                      <a:pt x="41764" y="29105"/>
                    </a:lnTo>
                    <a:lnTo>
                      <a:pt x="41868" y="29126"/>
                    </a:lnTo>
                    <a:lnTo>
                      <a:pt x="41952" y="29105"/>
                    </a:lnTo>
                    <a:lnTo>
                      <a:pt x="41868" y="29001"/>
                    </a:lnTo>
                    <a:lnTo>
                      <a:pt x="41764" y="29001"/>
                    </a:lnTo>
                    <a:lnTo>
                      <a:pt x="41617" y="28917"/>
                    </a:lnTo>
                    <a:lnTo>
                      <a:pt x="41554" y="28812"/>
                    </a:lnTo>
                    <a:lnTo>
                      <a:pt x="41554" y="28812"/>
                    </a:lnTo>
                    <a:lnTo>
                      <a:pt x="41701" y="28896"/>
                    </a:lnTo>
                    <a:lnTo>
                      <a:pt x="41805" y="28833"/>
                    </a:lnTo>
                    <a:lnTo>
                      <a:pt x="41826" y="28729"/>
                    </a:lnTo>
                    <a:lnTo>
                      <a:pt x="41910" y="28708"/>
                    </a:lnTo>
                    <a:lnTo>
                      <a:pt x="41952" y="28603"/>
                    </a:lnTo>
                    <a:lnTo>
                      <a:pt x="41764" y="28540"/>
                    </a:lnTo>
                    <a:lnTo>
                      <a:pt x="41847" y="28478"/>
                    </a:lnTo>
                    <a:lnTo>
                      <a:pt x="41931" y="28498"/>
                    </a:lnTo>
                    <a:lnTo>
                      <a:pt x="42015" y="28415"/>
                    </a:lnTo>
                    <a:lnTo>
                      <a:pt x="41973" y="28331"/>
                    </a:lnTo>
                    <a:lnTo>
                      <a:pt x="41826" y="28268"/>
                    </a:lnTo>
                    <a:lnTo>
                      <a:pt x="41805" y="28164"/>
                    </a:lnTo>
                    <a:lnTo>
                      <a:pt x="41847" y="28122"/>
                    </a:lnTo>
                    <a:lnTo>
                      <a:pt x="41952" y="28185"/>
                    </a:lnTo>
                    <a:lnTo>
                      <a:pt x="41931" y="28101"/>
                    </a:lnTo>
                    <a:lnTo>
                      <a:pt x="41764" y="28017"/>
                    </a:lnTo>
                    <a:lnTo>
                      <a:pt x="41617" y="28017"/>
                    </a:lnTo>
                    <a:lnTo>
                      <a:pt x="41638" y="27954"/>
                    </a:lnTo>
                    <a:lnTo>
                      <a:pt x="41701" y="27913"/>
                    </a:lnTo>
                    <a:lnTo>
                      <a:pt x="41659" y="27871"/>
                    </a:lnTo>
                    <a:lnTo>
                      <a:pt x="41533" y="27871"/>
                    </a:lnTo>
                    <a:lnTo>
                      <a:pt x="41387" y="27954"/>
                    </a:lnTo>
                    <a:lnTo>
                      <a:pt x="41345" y="28059"/>
                    </a:lnTo>
                    <a:lnTo>
                      <a:pt x="41303" y="28101"/>
                    </a:lnTo>
                    <a:lnTo>
                      <a:pt x="41241" y="27996"/>
                    </a:lnTo>
                    <a:lnTo>
                      <a:pt x="41094" y="27996"/>
                    </a:lnTo>
                    <a:lnTo>
                      <a:pt x="41157" y="27913"/>
                    </a:lnTo>
                    <a:lnTo>
                      <a:pt x="41220" y="27913"/>
                    </a:lnTo>
                    <a:lnTo>
                      <a:pt x="41345" y="27808"/>
                    </a:lnTo>
                    <a:lnTo>
                      <a:pt x="41387" y="27703"/>
                    </a:lnTo>
                    <a:lnTo>
                      <a:pt x="41303" y="27536"/>
                    </a:lnTo>
                    <a:lnTo>
                      <a:pt x="41115" y="27473"/>
                    </a:lnTo>
                    <a:lnTo>
                      <a:pt x="40885" y="27494"/>
                    </a:lnTo>
                    <a:lnTo>
                      <a:pt x="40801" y="27536"/>
                    </a:lnTo>
                    <a:lnTo>
                      <a:pt x="40822" y="27557"/>
                    </a:lnTo>
                    <a:lnTo>
                      <a:pt x="40969" y="27557"/>
                    </a:lnTo>
                    <a:lnTo>
                      <a:pt x="41010" y="27578"/>
                    </a:lnTo>
                    <a:lnTo>
                      <a:pt x="40885" y="27578"/>
                    </a:lnTo>
                    <a:lnTo>
                      <a:pt x="40717" y="27557"/>
                    </a:lnTo>
                    <a:lnTo>
                      <a:pt x="40550" y="27641"/>
                    </a:lnTo>
                    <a:lnTo>
                      <a:pt x="40404" y="27661"/>
                    </a:lnTo>
                    <a:lnTo>
                      <a:pt x="40299" y="27787"/>
                    </a:lnTo>
                    <a:lnTo>
                      <a:pt x="40257" y="27892"/>
                    </a:lnTo>
                    <a:lnTo>
                      <a:pt x="40173" y="27892"/>
                    </a:lnTo>
                    <a:lnTo>
                      <a:pt x="40048" y="27996"/>
                    </a:lnTo>
                    <a:lnTo>
                      <a:pt x="39860" y="27996"/>
                    </a:lnTo>
                    <a:lnTo>
                      <a:pt x="39755" y="28205"/>
                    </a:lnTo>
                    <a:lnTo>
                      <a:pt x="39671" y="28205"/>
                    </a:lnTo>
                    <a:lnTo>
                      <a:pt x="39629" y="28268"/>
                    </a:lnTo>
                    <a:lnTo>
                      <a:pt x="39567" y="28268"/>
                    </a:lnTo>
                    <a:lnTo>
                      <a:pt x="39525" y="28185"/>
                    </a:lnTo>
                    <a:lnTo>
                      <a:pt x="39608" y="28101"/>
                    </a:lnTo>
                    <a:lnTo>
                      <a:pt x="39671" y="28122"/>
                    </a:lnTo>
                    <a:lnTo>
                      <a:pt x="39713" y="28059"/>
                    </a:lnTo>
                    <a:lnTo>
                      <a:pt x="39462" y="27871"/>
                    </a:lnTo>
                    <a:lnTo>
                      <a:pt x="39441" y="27808"/>
                    </a:lnTo>
                    <a:lnTo>
                      <a:pt x="39357" y="27787"/>
                    </a:lnTo>
                    <a:lnTo>
                      <a:pt x="39399" y="27745"/>
                    </a:lnTo>
                    <a:lnTo>
                      <a:pt x="39399" y="27641"/>
                    </a:lnTo>
                    <a:lnTo>
                      <a:pt x="39525" y="27850"/>
                    </a:lnTo>
                    <a:lnTo>
                      <a:pt x="39734" y="27975"/>
                    </a:lnTo>
                    <a:lnTo>
                      <a:pt x="39776" y="27913"/>
                    </a:lnTo>
                    <a:lnTo>
                      <a:pt x="39818" y="27808"/>
                    </a:lnTo>
                    <a:lnTo>
                      <a:pt x="39943" y="27808"/>
                    </a:lnTo>
                    <a:lnTo>
                      <a:pt x="40027" y="27745"/>
                    </a:lnTo>
                    <a:lnTo>
                      <a:pt x="40194" y="27641"/>
                    </a:lnTo>
                    <a:lnTo>
                      <a:pt x="40404" y="27578"/>
                    </a:lnTo>
                    <a:lnTo>
                      <a:pt x="40613" y="27557"/>
                    </a:lnTo>
                    <a:lnTo>
                      <a:pt x="40592" y="27494"/>
                    </a:lnTo>
                    <a:lnTo>
                      <a:pt x="40508" y="27473"/>
                    </a:lnTo>
                    <a:lnTo>
                      <a:pt x="40613" y="27473"/>
                    </a:lnTo>
                    <a:lnTo>
                      <a:pt x="40717" y="27369"/>
                    </a:lnTo>
                    <a:lnTo>
                      <a:pt x="40906" y="27285"/>
                    </a:lnTo>
                    <a:lnTo>
                      <a:pt x="40969" y="27348"/>
                    </a:lnTo>
                    <a:lnTo>
                      <a:pt x="41199" y="27285"/>
                    </a:lnTo>
                    <a:lnTo>
                      <a:pt x="41199" y="27243"/>
                    </a:lnTo>
                    <a:lnTo>
                      <a:pt x="41387" y="27222"/>
                    </a:lnTo>
                    <a:lnTo>
                      <a:pt x="41282" y="27117"/>
                    </a:lnTo>
                    <a:lnTo>
                      <a:pt x="41010" y="27034"/>
                    </a:lnTo>
                    <a:lnTo>
                      <a:pt x="41073" y="26971"/>
                    </a:lnTo>
                    <a:lnTo>
                      <a:pt x="41136" y="26971"/>
                    </a:lnTo>
                    <a:lnTo>
                      <a:pt x="41199" y="26866"/>
                    </a:lnTo>
                    <a:lnTo>
                      <a:pt x="41115" y="26845"/>
                    </a:lnTo>
                    <a:lnTo>
                      <a:pt x="40969" y="26908"/>
                    </a:lnTo>
                    <a:lnTo>
                      <a:pt x="40885" y="27013"/>
                    </a:lnTo>
                    <a:lnTo>
                      <a:pt x="40759" y="26929"/>
                    </a:lnTo>
                    <a:lnTo>
                      <a:pt x="40613" y="26950"/>
                    </a:lnTo>
                    <a:lnTo>
                      <a:pt x="40592" y="26866"/>
                    </a:lnTo>
                    <a:lnTo>
                      <a:pt x="40676" y="26845"/>
                    </a:lnTo>
                    <a:lnTo>
                      <a:pt x="40676" y="26657"/>
                    </a:lnTo>
                    <a:lnTo>
                      <a:pt x="40696" y="26615"/>
                    </a:lnTo>
                    <a:lnTo>
                      <a:pt x="40550" y="26720"/>
                    </a:lnTo>
                    <a:lnTo>
                      <a:pt x="40550" y="26657"/>
                    </a:lnTo>
                    <a:lnTo>
                      <a:pt x="40592" y="26615"/>
                    </a:lnTo>
                    <a:lnTo>
                      <a:pt x="40550" y="26594"/>
                    </a:lnTo>
                    <a:lnTo>
                      <a:pt x="40341" y="26762"/>
                    </a:lnTo>
                    <a:lnTo>
                      <a:pt x="40257" y="26845"/>
                    </a:lnTo>
                    <a:lnTo>
                      <a:pt x="40194" y="26845"/>
                    </a:lnTo>
                    <a:lnTo>
                      <a:pt x="40278" y="26762"/>
                    </a:lnTo>
                    <a:lnTo>
                      <a:pt x="40445" y="26636"/>
                    </a:lnTo>
                    <a:lnTo>
                      <a:pt x="40383" y="26594"/>
                    </a:lnTo>
                    <a:lnTo>
                      <a:pt x="40236" y="26657"/>
                    </a:lnTo>
                    <a:lnTo>
                      <a:pt x="40194" y="26636"/>
                    </a:lnTo>
                    <a:lnTo>
                      <a:pt x="40257" y="26594"/>
                    </a:lnTo>
                    <a:lnTo>
                      <a:pt x="40341" y="26532"/>
                    </a:lnTo>
                    <a:lnTo>
                      <a:pt x="40341" y="26490"/>
                    </a:lnTo>
                    <a:lnTo>
                      <a:pt x="40194" y="26511"/>
                    </a:lnTo>
                    <a:lnTo>
                      <a:pt x="40090" y="26615"/>
                    </a:lnTo>
                    <a:lnTo>
                      <a:pt x="39985" y="26741"/>
                    </a:lnTo>
                    <a:lnTo>
                      <a:pt x="39943" y="26720"/>
                    </a:lnTo>
                    <a:lnTo>
                      <a:pt x="39985" y="26615"/>
                    </a:lnTo>
                    <a:lnTo>
                      <a:pt x="40090" y="26532"/>
                    </a:lnTo>
                    <a:lnTo>
                      <a:pt x="40090" y="26490"/>
                    </a:lnTo>
                    <a:lnTo>
                      <a:pt x="40027" y="26490"/>
                    </a:lnTo>
                    <a:lnTo>
                      <a:pt x="39818" y="26699"/>
                    </a:lnTo>
                    <a:lnTo>
                      <a:pt x="39713" y="26720"/>
                    </a:lnTo>
                    <a:lnTo>
                      <a:pt x="39608" y="26636"/>
                    </a:lnTo>
                    <a:lnTo>
                      <a:pt x="39734" y="26657"/>
                    </a:lnTo>
                    <a:lnTo>
                      <a:pt x="39839" y="26594"/>
                    </a:lnTo>
                    <a:lnTo>
                      <a:pt x="40027" y="26343"/>
                    </a:lnTo>
                    <a:lnTo>
                      <a:pt x="40152" y="26281"/>
                    </a:lnTo>
                    <a:lnTo>
                      <a:pt x="40069" y="26197"/>
                    </a:lnTo>
                    <a:lnTo>
                      <a:pt x="40090" y="26092"/>
                    </a:lnTo>
                    <a:lnTo>
                      <a:pt x="40069" y="26071"/>
                    </a:lnTo>
                    <a:lnTo>
                      <a:pt x="39964" y="26218"/>
                    </a:lnTo>
                    <a:lnTo>
                      <a:pt x="39922" y="26218"/>
                    </a:lnTo>
                    <a:lnTo>
                      <a:pt x="39922" y="26176"/>
                    </a:lnTo>
                    <a:lnTo>
                      <a:pt x="39964" y="26092"/>
                    </a:lnTo>
                    <a:lnTo>
                      <a:pt x="39964" y="25925"/>
                    </a:lnTo>
                    <a:lnTo>
                      <a:pt x="39880" y="25904"/>
                    </a:lnTo>
                    <a:lnTo>
                      <a:pt x="39860" y="25883"/>
                    </a:lnTo>
                    <a:lnTo>
                      <a:pt x="39755" y="25967"/>
                    </a:lnTo>
                    <a:lnTo>
                      <a:pt x="39734" y="25904"/>
                    </a:lnTo>
                    <a:lnTo>
                      <a:pt x="39755" y="25820"/>
                    </a:lnTo>
                    <a:lnTo>
                      <a:pt x="39734" y="25799"/>
                    </a:lnTo>
                    <a:lnTo>
                      <a:pt x="39650" y="25799"/>
                    </a:lnTo>
                    <a:lnTo>
                      <a:pt x="39713" y="25757"/>
                    </a:lnTo>
                    <a:lnTo>
                      <a:pt x="39650" y="25695"/>
                    </a:lnTo>
                    <a:lnTo>
                      <a:pt x="39650" y="25611"/>
                    </a:lnTo>
                    <a:lnTo>
                      <a:pt x="39608" y="25611"/>
                    </a:lnTo>
                    <a:lnTo>
                      <a:pt x="39441" y="25653"/>
                    </a:lnTo>
                    <a:lnTo>
                      <a:pt x="39441" y="25695"/>
                    </a:lnTo>
                    <a:lnTo>
                      <a:pt x="39357" y="25716"/>
                    </a:lnTo>
                    <a:lnTo>
                      <a:pt x="39148" y="25674"/>
                    </a:lnTo>
                    <a:lnTo>
                      <a:pt x="39316" y="25674"/>
                    </a:lnTo>
                    <a:lnTo>
                      <a:pt x="39357" y="25590"/>
                    </a:lnTo>
                    <a:lnTo>
                      <a:pt x="39504" y="25569"/>
                    </a:lnTo>
                    <a:lnTo>
                      <a:pt x="39525" y="25506"/>
                    </a:lnTo>
                    <a:lnTo>
                      <a:pt x="39462" y="25444"/>
                    </a:lnTo>
                    <a:lnTo>
                      <a:pt x="39357" y="25339"/>
                    </a:lnTo>
                    <a:lnTo>
                      <a:pt x="39357" y="25234"/>
                    </a:lnTo>
                    <a:lnTo>
                      <a:pt x="39211" y="25151"/>
                    </a:lnTo>
                    <a:lnTo>
                      <a:pt x="39357" y="25151"/>
                    </a:lnTo>
                    <a:lnTo>
                      <a:pt x="39525" y="25234"/>
                    </a:lnTo>
                    <a:lnTo>
                      <a:pt x="39650" y="25234"/>
                    </a:lnTo>
                    <a:lnTo>
                      <a:pt x="39650" y="25151"/>
                    </a:lnTo>
                    <a:lnTo>
                      <a:pt x="39546" y="25088"/>
                    </a:lnTo>
                    <a:lnTo>
                      <a:pt x="39567" y="25046"/>
                    </a:lnTo>
                    <a:lnTo>
                      <a:pt x="39650" y="25067"/>
                    </a:lnTo>
                    <a:lnTo>
                      <a:pt x="39776" y="24962"/>
                    </a:lnTo>
                    <a:lnTo>
                      <a:pt x="39860" y="24920"/>
                    </a:lnTo>
                    <a:lnTo>
                      <a:pt x="39880" y="24816"/>
                    </a:lnTo>
                    <a:lnTo>
                      <a:pt x="39776" y="24711"/>
                    </a:lnTo>
                    <a:lnTo>
                      <a:pt x="39713" y="24732"/>
                    </a:lnTo>
                    <a:lnTo>
                      <a:pt x="39608" y="24711"/>
                    </a:lnTo>
                    <a:lnTo>
                      <a:pt x="39671" y="24648"/>
                    </a:lnTo>
                    <a:lnTo>
                      <a:pt x="39713" y="24565"/>
                    </a:lnTo>
                    <a:lnTo>
                      <a:pt x="39650" y="24523"/>
                    </a:lnTo>
                    <a:lnTo>
                      <a:pt x="39525" y="24523"/>
                    </a:lnTo>
                    <a:lnTo>
                      <a:pt x="39462" y="24502"/>
                    </a:lnTo>
                    <a:lnTo>
                      <a:pt x="39399" y="24523"/>
                    </a:lnTo>
                    <a:lnTo>
                      <a:pt x="39316" y="24439"/>
                    </a:lnTo>
                    <a:lnTo>
                      <a:pt x="39420" y="24439"/>
                    </a:lnTo>
                    <a:lnTo>
                      <a:pt x="39462" y="24397"/>
                    </a:lnTo>
                    <a:lnTo>
                      <a:pt x="39546" y="24418"/>
                    </a:lnTo>
                    <a:lnTo>
                      <a:pt x="39650" y="24314"/>
                    </a:lnTo>
                    <a:lnTo>
                      <a:pt x="39608" y="24125"/>
                    </a:lnTo>
                    <a:lnTo>
                      <a:pt x="39504" y="24021"/>
                    </a:lnTo>
                    <a:lnTo>
                      <a:pt x="39441" y="24104"/>
                    </a:lnTo>
                    <a:lnTo>
                      <a:pt x="39336" y="24084"/>
                    </a:lnTo>
                    <a:lnTo>
                      <a:pt x="39253" y="24146"/>
                    </a:lnTo>
                    <a:lnTo>
                      <a:pt x="39295" y="24042"/>
                    </a:lnTo>
                    <a:lnTo>
                      <a:pt x="39420" y="23979"/>
                    </a:lnTo>
                    <a:lnTo>
                      <a:pt x="39504" y="23979"/>
                    </a:lnTo>
                    <a:lnTo>
                      <a:pt x="39504" y="23874"/>
                    </a:lnTo>
                    <a:lnTo>
                      <a:pt x="39399" y="23832"/>
                    </a:lnTo>
                    <a:lnTo>
                      <a:pt x="39316" y="23874"/>
                    </a:lnTo>
                    <a:lnTo>
                      <a:pt x="39190" y="23874"/>
                    </a:lnTo>
                    <a:lnTo>
                      <a:pt x="39002" y="23937"/>
                    </a:lnTo>
                    <a:lnTo>
                      <a:pt x="39002" y="23937"/>
                    </a:lnTo>
                    <a:lnTo>
                      <a:pt x="39148" y="23728"/>
                    </a:lnTo>
                    <a:lnTo>
                      <a:pt x="39253" y="23728"/>
                    </a:lnTo>
                    <a:lnTo>
                      <a:pt x="39357" y="23686"/>
                    </a:lnTo>
                    <a:lnTo>
                      <a:pt x="39357" y="23623"/>
                    </a:lnTo>
                    <a:lnTo>
                      <a:pt x="39441" y="23560"/>
                    </a:lnTo>
                    <a:lnTo>
                      <a:pt x="39420" y="23519"/>
                    </a:lnTo>
                    <a:lnTo>
                      <a:pt x="39295" y="23581"/>
                    </a:lnTo>
                    <a:lnTo>
                      <a:pt x="39106" y="23581"/>
                    </a:lnTo>
                    <a:lnTo>
                      <a:pt x="38939" y="23665"/>
                    </a:lnTo>
                    <a:lnTo>
                      <a:pt x="38939" y="23665"/>
                    </a:lnTo>
                    <a:lnTo>
                      <a:pt x="39002" y="23581"/>
                    </a:lnTo>
                    <a:lnTo>
                      <a:pt x="38981" y="23498"/>
                    </a:lnTo>
                    <a:lnTo>
                      <a:pt x="39023" y="23414"/>
                    </a:lnTo>
                    <a:lnTo>
                      <a:pt x="39106" y="23477"/>
                    </a:lnTo>
                    <a:lnTo>
                      <a:pt x="39295" y="23477"/>
                    </a:lnTo>
                    <a:lnTo>
                      <a:pt x="39399" y="23351"/>
                    </a:lnTo>
                    <a:lnTo>
                      <a:pt x="39399" y="23205"/>
                    </a:lnTo>
                    <a:lnTo>
                      <a:pt x="39295" y="23268"/>
                    </a:lnTo>
                    <a:lnTo>
                      <a:pt x="39211" y="23247"/>
                    </a:lnTo>
                    <a:lnTo>
                      <a:pt x="39316" y="23142"/>
                    </a:lnTo>
                    <a:lnTo>
                      <a:pt x="39336" y="23037"/>
                    </a:lnTo>
                    <a:lnTo>
                      <a:pt x="39253" y="22996"/>
                    </a:lnTo>
                    <a:lnTo>
                      <a:pt x="39002" y="23079"/>
                    </a:lnTo>
                    <a:lnTo>
                      <a:pt x="38918" y="23037"/>
                    </a:lnTo>
                    <a:lnTo>
                      <a:pt x="38981" y="22954"/>
                    </a:lnTo>
                    <a:lnTo>
                      <a:pt x="39106" y="22975"/>
                    </a:lnTo>
                    <a:lnTo>
                      <a:pt x="39211" y="22954"/>
                    </a:lnTo>
                    <a:lnTo>
                      <a:pt x="39295" y="22828"/>
                    </a:lnTo>
                    <a:lnTo>
                      <a:pt x="39211" y="22765"/>
                    </a:lnTo>
                    <a:lnTo>
                      <a:pt x="39211" y="22682"/>
                    </a:lnTo>
                    <a:lnTo>
                      <a:pt x="39127" y="22765"/>
                    </a:lnTo>
                    <a:lnTo>
                      <a:pt x="39085" y="22765"/>
                    </a:lnTo>
                    <a:lnTo>
                      <a:pt x="39044" y="22682"/>
                    </a:lnTo>
                    <a:lnTo>
                      <a:pt x="38981" y="22619"/>
                    </a:lnTo>
                    <a:lnTo>
                      <a:pt x="39044" y="22577"/>
                    </a:lnTo>
                    <a:lnTo>
                      <a:pt x="39106" y="22640"/>
                    </a:lnTo>
                    <a:lnTo>
                      <a:pt x="39148" y="22577"/>
                    </a:lnTo>
                    <a:lnTo>
                      <a:pt x="39148" y="22452"/>
                    </a:lnTo>
                    <a:lnTo>
                      <a:pt x="39044" y="22347"/>
                    </a:lnTo>
                    <a:lnTo>
                      <a:pt x="39023" y="22242"/>
                    </a:lnTo>
                    <a:lnTo>
                      <a:pt x="39106" y="22200"/>
                    </a:lnTo>
                    <a:lnTo>
                      <a:pt x="39106" y="22096"/>
                    </a:lnTo>
                    <a:lnTo>
                      <a:pt x="39023" y="22096"/>
                    </a:lnTo>
                    <a:lnTo>
                      <a:pt x="39044" y="22033"/>
                    </a:lnTo>
                    <a:lnTo>
                      <a:pt x="39085" y="21928"/>
                    </a:lnTo>
                    <a:lnTo>
                      <a:pt x="39002" y="21928"/>
                    </a:lnTo>
                    <a:lnTo>
                      <a:pt x="38918" y="21907"/>
                    </a:lnTo>
                    <a:lnTo>
                      <a:pt x="38918" y="21887"/>
                    </a:lnTo>
                    <a:lnTo>
                      <a:pt x="38981" y="21887"/>
                    </a:lnTo>
                    <a:lnTo>
                      <a:pt x="39044" y="21803"/>
                    </a:lnTo>
                    <a:lnTo>
                      <a:pt x="38981" y="21740"/>
                    </a:lnTo>
                    <a:lnTo>
                      <a:pt x="38981" y="21677"/>
                    </a:lnTo>
                    <a:lnTo>
                      <a:pt x="39044" y="21615"/>
                    </a:lnTo>
                    <a:lnTo>
                      <a:pt x="39023" y="21573"/>
                    </a:lnTo>
                    <a:lnTo>
                      <a:pt x="38918" y="21615"/>
                    </a:lnTo>
                    <a:lnTo>
                      <a:pt x="38918" y="21615"/>
                    </a:lnTo>
                    <a:lnTo>
                      <a:pt x="39023" y="21531"/>
                    </a:lnTo>
                    <a:lnTo>
                      <a:pt x="38981" y="21489"/>
                    </a:lnTo>
                    <a:lnTo>
                      <a:pt x="38876" y="21510"/>
                    </a:lnTo>
                    <a:lnTo>
                      <a:pt x="38772" y="21635"/>
                    </a:lnTo>
                    <a:lnTo>
                      <a:pt x="38792" y="21719"/>
                    </a:lnTo>
                    <a:lnTo>
                      <a:pt x="38730" y="21824"/>
                    </a:lnTo>
                    <a:lnTo>
                      <a:pt x="38604" y="21949"/>
                    </a:lnTo>
                    <a:lnTo>
                      <a:pt x="38604" y="22033"/>
                    </a:lnTo>
                    <a:lnTo>
                      <a:pt x="38520" y="22096"/>
                    </a:lnTo>
                    <a:lnTo>
                      <a:pt x="38520" y="22200"/>
                    </a:lnTo>
                    <a:lnTo>
                      <a:pt x="38458" y="22117"/>
                    </a:lnTo>
                    <a:lnTo>
                      <a:pt x="38395" y="22138"/>
                    </a:lnTo>
                    <a:lnTo>
                      <a:pt x="38311" y="22326"/>
                    </a:lnTo>
                    <a:lnTo>
                      <a:pt x="38311" y="22410"/>
                    </a:lnTo>
                    <a:lnTo>
                      <a:pt x="38416" y="22410"/>
                    </a:lnTo>
                    <a:lnTo>
                      <a:pt x="38479" y="22472"/>
                    </a:lnTo>
                    <a:lnTo>
                      <a:pt x="38479" y="22556"/>
                    </a:lnTo>
                    <a:lnTo>
                      <a:pt x="38374" y="22452"/>
                    </a:lnTo>
                    <a:lnTo>
                      <a:pt x="38311" y="22452"/>
                    </a:lnTo>
                    <a:lnTo>
                      <a:pt x="38290" y="22535"/>
                    </a:lnTo>
                    <a:lnTo>
                      <a:pt x="38207" y="22640"/>
                    </a:lnTo>
                    <a:lnTo>
                      <a:pt x="38144" y="22682"/>
                    </a:lnTo>
                    <a:lnTo>
                      <a:pt x="38102" y="22849"/>
                    </a:lnTo>
                    <a:lnTo>
                      <a:pt x="37997" y="22870"/>
                    </a:lnTo>
                    <a:lnTo>
                      <a:pt x="37935" y="22975"/>
                    </a:lnTo>
                    <a:lnTo>
                      <a:pt x="37935" y="23037"/>
                    </a:lnTo>
                    <a:lnTo>
                      <a:pt x="37872" y="23037"/>
                    </a:lnTo>
                    <a:lnTo>
                      <a:pt x="37872" y="23205"/>
                    </a:lnTo>
                    <a:lnTo>
                      <a:pt x="37788" y="23393"/>
                    </a:lnTo>
                    <a:lnTo>
                      <a:pt x="37788" y="23393"/>
                    </a:lnTo>
                    <a:lnTo>
                      <a:pt x="37830" y="23268"/>
                    </a:lnTo>
                    <a:lnTo>
                      <a:pt x="37788" y="23100"/>
                    </a:lnTo>
                    <a:lnTo>
                      <a:pt x="37725" y="23037"/>
                    </a:lnTo>
                    <a:lnTo>
                      <a:pt x="37558" y="23142"/>
                    </a:lnTo>
                    <a:lnTo>
                      <a:pt x="37474" y="23247"/>
                    </a:lnTo>
                    <a:lnTo>
                      <a:pt x="37453" y="23351"/>
                    </a:lnTo>
                    <a:lnTo>
                      <a:pt x="37349" y="23372"/>
                    </a:lnTo>
                    <a:lnTo>
                      <a:pt x="37307" y="23414"/>
                    </a:lnTo>
                    <a:lnTo>
                      <a:pt x="37265" y="23372"/>
                    </a:lnTo>
                    <a:lnTo>
                      <a:pt x="37202" y="23372"/>
                    </a:lnTo>
                    <a:lnTo>
                      <a:pt x="37098" y="23456"/>
                    </a:lnTo>
                    <a:lnTo>
                      <a:pt x="36993" y="23456"/>
                    </a:lnTo>
                    <a:lnTo>
                      <a:pt x="36847" y="23560"/>
                    </a:lnTo>
                    <a:lnTo>
                      <a:pt x="36826" y="23686"/>
                    </a:lnTo>
                    <a:lnTo>
                      <a:pt x="36700" y="23832"/>
                    </a:lnTo>
                    <a:lnTo>
                      <a:pt x="36742" y="23728"/>
                    </a:lnTo>
                    <a:lnTo>
                      <a:pt x="36742" y="23623"/>
                    </a:lnTo>
                    <a:lnTo>
                      <a:pt x="36784" y="23581"/>
                    </a:lnTo>
                    <a:lnTo>
                      <a:pt x="36784" y="23351"/>
                    </a:lnTo>
                    <a:lnTo>
                      <a:pt x="36805" y="23247"/>
                    </a:lnTo>
                    <a:lnTo>
                      <a:pt x="36784" y="23247"/>
                    </a:lnTo>
                    <a:lnTo>
                      <a:pt x="36365" y="23456"/>
                    </a:lnTo>
                    <a:lnTo>
                      <a:pt x="36198" y="23770"/>
                    </a:lnTo>
                    <a:lnTo>
                      <a:pt x="36072" y="23812"/>
                    </a:lnTo>
                    <a:lnTo>
                      <a:pt x="36156" y="23707"/>
                    </a:lnTo>
                    <a:lnTo>
                      <a:pt x="36177" y="23581"/>
                    </a:lnTo>
                    <a:lnTo>
                      <a:pt x="36303" y="23393"/>
                    </a:lnTo>
                    <a:lnTo>
                      <a:pt x="36303" y="23268"/>
                    </a:lnTo>
                    <a:lnTo>
                      <a:pt x="36323" y="23142"/>
                    </a:lnTo>
                    <a:lnTo>
                      <a:pt x="36282" y="23037"/>
                    </a:lnTo>
                    <a:lnTo>
                      <a:pt x="36177" y="22933"/>
                    </a:lnTo>
                    <a:lnTo>
                      <a:pt x="36072" y="22933"/>
                    </a:lnTo>
                    <a:lnTo>
                      <a:pt x="36093" y="23058"/>
                    </a:lnTo>
                    <a:lnTo>
                      <a:pt x="36072" y="23058"/>
                    </a:lnTo>
                    <a:lnTo>
                      <a:pt x="35968" y="22975"/>
                    </a:lnTo>
                    <a:lnTo>
                      <a:pt x="35842" y="22765"/>
                    </a:lnTo>
                    <a:lnTo>
                      <a:pt x="36051" y="22870"/>
                    </a:lnTo>
                    <a:lnTo>
                      <a:pt x="36093" y="22849"/>
                    </a:lnTo>
                    <a:lnTo>
                      <a:pt x="35989" y="22807"/>
                    </a:lnTo>
                    <a:lnTo>
                      <a:pt x="35863" y="22598"/>
                    </a:lnTo>
                    <a:lnTo>
                      <a:pt x="35842" y="22577"/>
                    </a:lnTo>
                    <a:lnTo>
                      <a:pt x="35968" y="22431"/>
                    </a:lnTo>
                    <a:lnTo>
                      <a:pt x="35989" y="22347"/>
                    </a:lnTo>
                    <a:lnTo>
                      <a:pt x="36093" y="22179"/>
                    </a:lnTo>
                    <a:lnTo>
                      <a:pt x="36093" y="21970"/>
                    </a:lnTo>
                    <a:lnTo>
                      <a:pt x="35947" y="21845"/>
                    </a:lnTo>
                    <a:lnTo>
                      <a:pt x="35738" y="21803"/>
                    </a:lnTo>
                    <a:lnTo>
                      <a:pt x="35466" y="21656"/>
                    </a:lnTo>
                    <a:lnTo>
                      <a:pt x="35466" y="21656"/>
                    </a:lnTo>
                    <a:lnTo>
                      <a:pt x="35759" y="21761"/>
                    </a:lnTo>
                    <a:lnTo>
                      <a:pt x="36010" y="21803"/>
                    </a:lnTo>
                    <a:lnTo>
                      <a:pt x="36051" y="21615"/>
                    </a:lnTo>
                    <a:lnTo>
                      <a:pt x="36093" y="21531"/>
                    </a:lnTo>
                    <a:lnTo>
                      <a:pt x="36114" y="21698"/>
                    </a:lnTo>
                    <a:lnTo>
                      <a:pt x="36177" y="21594"/>
                    </a:lnTo>
                    <a:lnTo>
                      <a:pt x="36093" y="21363"/>
                    </a:lnTo>
                    <a:lnTo>
                      <a:pt x="36198" y="21196"/>
                    </a:lnTo>
                    <a:lnTo>
                      <a:pt x="36365" y="21175"/>
                    </a:lnTo>
                    <a:lnTo>
                      <a:pt x="36386" y="20987"/>
                    </a:lnTo>
                    <a:lnTo>
                      <a:pt x="36386" y="20778"/>
                    </a:lnTo>
                    <a:lnTo>
                      <a:pt x="36303" y="20778"/>
                    </a:lnTo>
                    <a:lnTo>
                      <a:pt x="36282" y="20966"/>
                    </a:lnTo>
                    <a:lnTo>
                      <a:pt x="36156" y="21071"/>
                    </a:lnTo>
                    <a:lnTo>
                      <a:pt x="36093" y="20987"/>
                    </a:lnTo>
                    <a:lnTo>
                      <a:pt x="36114" y="20778"/>
                    </a:lnTo>
                    <a:lnTo>
                      <a:pt x="35968" y="20715"/>
                    </a:lnTo>
                    <a:lnTo>
                      <a:pt x="35842" y="20778"/>
                    </a:lnTo>
                    <a:lnTo>
                      <a:pt x="35779" y="20715"/>
                    </a:lnTo>
                    <a:lnTo>
                      <a:pt x="35696" y="20757"/>
                    </a:lnTo>
                    <a:lnTo>
                      <a:pt x="35528" y="20589"/>
                    </a:lnTo>
                    <a:lnTo>
                      <a:pt x="35424" y="20652"/>
                    </a:lnTo>
                    <a:lnTo>
                      <a:pt x="35424" y="20547"/>
                    </a:lnTo>
                    <a:lnTo>
                      <a:pt x="35319" y="20652"/>
                    </a:lnTo>
                    <a:lnTo>
                      <a:pt x="35319" y="20547"/>
                    </a:lnTo>
                    <a:lnTo>
                      <a:pt x="35173" y="20401"/>
                    </a:lnTo>
                    <a:lnTo>
                      <a:pt x="35277" y="20401"/>
                    </a:lnTo>
                    <a:lnTo>
                      <a:pt x="35340" y="20296"/>
                    </a:lnTo>
                    <a:lnTo>
                      <a:pt x="35445" y="20380"/>
                    </a:lnTo>
                    <a:lnTo>
                      <a:pt x="35466" y="20296"/>
                    </a:lnTo>
                    <a:lnTo>
                      <a:pt x="35361" y="20171"/>
                    </a:lnTo>
                    <a:lnTo>
                      <a:pt x="35277" y="20255"/>
                    </a:lnTo>
                    <a:lnTo>
                      <a:pt x="35173" y="20171"/>
                    </a:lnTo>
                    <a:lnTo>
                      <a:pt x="35277" y="20150"/>
                    </a:lnTo>
                    <a:lnTo>
                      <a:pt x="35235" y="20024"/>
                    </a:lnTo>
                    <a:lnTo>
                      <a:pt x="35110" y="19920"/>
                    </a:lnTo>
                    <a:lnTo>
                      <a:pt x="35026" y="19962"/>
                    </a:lnTo>
                    <a:lnTo>
                      <a:pt x="35026" y="19878"/>
                    </a:lnTo>
                    <a:lnTo>
                      <a:pt x="35110" y="19773"/>
                    </a:lnTo>
                    <a:lnTo>
                      <a:pt x="35110" y="19606"/>
                    </a:lnTo>
                    <a:lnTo>
                      <a:pt x="35005" y="19606"/>
                    </a:lnTo>
                    <a:lnTo>
                      <a:pt x="34859" y="19501"/>
                    </a:lnTo>
                    <a:lnTo>
                      <a:pt x="34859" y="19397"/>
                    </a:lnTo>
                    <a:lnTo>
                      <a:pt x="34650" y="19229"/>
                    </a:lnTo>
                    <a:lnTo>
                      <a:pt x="34503" y="19313"/>
                    </a:lnTo>
                    <a:lnTo>
                      <a:pt x="34398" y="19313"/>
                    </a:lnTo>
                    <a:lnTo>
                      <a:pt x="34336" y="19397"/>
                    </a:lnTo>
                    <a:lnTo>
                      <a:pt x="34210" y="19334"/>
                    </a:lnTo>
                    <a:lnTo>
                      <a:pt x="34210" y="19480"/>
                    </a:lnTo>
                    <a:lnTo>
                      <a:pt x="34126" y="19376"/>
                    </a:lnTo>
                    <a:lnTo>
                      <a:pt x="34043" y="19376"/>
                    </a:lnTo>
                    <a:lnTo>
                      <a:pt x="34001" y="19292"/>
                    </a:lnTo>
                    <a:lnTo>
                      <a:pt x="33896" y="19292"/>
                    </a:lnTo>
                    <a:lnTo>
                      <a:pt x="33729" y="19397"/>
                    </a:lnTo>
                    <a:lnTo>
                      <a:pt x="33562" y="19397"/>
                    </a:lnTo>
                    <a:lnTo>
                      <a:pt x="33708" y="19334"/>
                    </a:lnTo>
                    <a:lnTo>
                      <a:pt x="33729" y="19229"/>
                    </a:lnTo>
                    <a:lnTo>
                      <a:pt x="33603" y="19229"/>
                    </a:lnTo>
                    <a:lnTo>
                      <a:pt x="33352" y="19104"/>
                    </a:lnTo>
                    <a:lnTo>
                      <a:pt x="33164" y="18999"/>
                    </a:lnTo>
                    <a:lnTo>
                      <a:pt x="32976" y="18999"/>
                    </a:lnTo>
                    <a:lnTo>
                      <a:pt x="32913" y="18957"/>
                    </a:lnTo>
                    <a:lnTo>
                      <a:pt x="32829" y="18978"/>
                    </a:lnTo>
                    <a:lnTo>
                      <a:pt x="32746" y="18978"/>
                    </a:lnTo>
                    <a:lnTo>
                      <a:pt x="32662" y="19062"/>
                    </a:lnTo>
                    <a:lnTo>
                      <a:pt x="32662" y="19125"/>
                    </a:lnTo>
                    <a:lnTo>
                      <a:pt x="32578" y="19125"/>
                    </a:lnTo>
                    <a:lnTo>
                      <a:pt x="32536" y="19104"/>
                    </a:lnTo>
                    <a:lnTo>
                      <a:pt x="32453" y="19166"/>
                    </a:lnTo>
                    <a:lnTo>
                      <a:pt x="32453" y="19313"/>
                    </a:lnTo>
                    <a:lnTo>
                      <a:pt x="32369" y="19480"/>
                    </a:lnTo>
                    <a:lnTo>
                      <a:pt x="32369" y="19690"/>
                    </a:lnTo>
                    <a:lnTo>
                      <a:pt x="32453" y="19794"/>
                    </a:lnTo>
                    <a:lnTo>
                      <a:pt x="32515" y="19794"/>
                    </a:lnTo>
                    <a:lnTo>
                      <a:pt x="32515" y="19836"/>
                    </a:lnTo>
                    <a:lnTo>
                      <a:pt x="32557" y="19857"/>
                    </a:lnTo>
                    <a:lnTo>
                      <a:pt x="32557" y="20003"/>
                    </a:lnTo>
                    <a:lnTo>
                      <a:pt x="32515" y="20045"/>
                    </a:lnTo>
                    <a:lnTo>
                      <a:pt x="32432" y="20045"/>
                    </a:lnTo>
                    <a:lnTo>
                      <a:pt x="32411" y="20171"/>
                    </a:lnTo>
                    <a:lnTo>
                      <a:pt x="32243" y="20380"/>
                    </a:lnTo>
                    <a:lnTo>
                      <a:pt x="32013" y="20568"/>
                    </a:lnTo>
                    <a:lnTo>
                      <a:pt x="32013" y="20652"/>
                    </a:lnTo>
                    <a:lnTo>
                      <a:pt x="32055" y="20673"/>
                    </a:lnTo>
                    <a:lnTo>
                      <a:pt x="32243" y="20652"/>
                    </a:lnTo>
                    <a:lnTo>
                      <a:pt x="32327" y="20652"/>
                    </a:lnTo>
                    <a:lnTo>
                      <a:pt x="32243" y="20694"/>
                    </a:lnTo>
                    <a:lnTo>
                      <a:pt x="32202" y="20861"/>
                    </a:lnTo>
                    <a:lnTo>
                      <a:pt x="32202" y="20903"/>
                    </a:lnTo>
                    <a:lnTo>
                      <a:pt x="32327" y="20945"/>
                    </a:lnTo>
                    <a:lnTo>
                      <a:pt x="32222" y="20966"/>
                    </a:lnTo>
                    <a:lnTo>
                      <a:pt x="32139" y="21050"/>
                    </a:lnTo>
                    <a:lnTo>
                      <a:pt x="32160" y="21112"/>
                    </a:lnTo>
                    <a:lnTo>
                      <a:pt x="32222" y="21175"/>
                    </a:lnTo>
                    <a:lnTo>
                      <a:pt x="32118" y="21301"/>
                    </a:lnTo>
                    <a:lnTo>
                      <a:pt x="32118" y="21363"/>
                    </a:lnTo>
                    <a:lnTo>
                      <a:pt x="32264" y="21363"/>
                    </a:lnTo>
                    <a:lnTo>
                      <a:pt x="32306" y="21426"/>
                    </a:lnTo>
                    <a:lnTo>
                      <a:pt x="32160" y="21635"/>
                    </a:lnTo>
                    <a:lnTo>
                      <a:pt x="32034" y="21698"/>
                    </a:lnTo>
                    <a:lnTo>
                      <a:pt x="32034" y="21824"/>
                    </a:lnTo>
                    <a:lnTo>
                      <a:pt x="32097" y="21887"/>
                    </a:lnTo>
                    <a:lnTo>
                      <a:pt x="32013" y="21845"/>
                    </a:lnTo>
                    <a:lnTo>
                      <a:pt x="31930" y="21719"/>
                    </a:lnTo>
                    <a:lnTo>
                      <a:pt x="31888" y="21719"/>
                    </a:lnTo>
                    <a:lnTo>
                      <a:pt x="31741" y="21887"/>
                    </a:lnTo>
                    <a:lnTo>
                      <a:pt x="31741" y="21928"/>
                    </a:lnTo>
                    <a:lnTo>
                      <a:pt x="31804" y="21949"/>
                    </a:lnTo>
                    <a:lnTo>
                      <a:pt x="31804" y="22033"/>
                    </a:lnTo>
                    <a:lnTo>
                      <a:pt x="31720" y="22117"/>
                    </a:lnTo>
                    <a:lnTo>
                      <a:pt x="31616" y="22117"/>
                    </a:lnTo>
                    <a:lnTo>
                      <a:pt x="31302" y="22431"/>
                    </a:lnTo>
                    <a:lnTo>
                      <a:pt x="31197" y="22472"/>
                    </a:lnTo>
                    <a:lnTo>
                      <a:pt x="31113" y="22724"/>
                    </a:lnTo>
                    <a:lnTo>
                      <a:pt x="31155" y="22786"/>
                    </a:lnTo>
                    <a:lnTo>
                      <a:pt x="31260" y="22828"/>
                    </a:lnTo>
                    <a:lnTo>
                      <a:pt x="31281" y="22954"/>
                    </a:lnTo>
                    <a:lnTo>
                      <a:pt x="31406" y="23037"/>
                    </a:lnTo>
                    <a:lnTo>
                      <a:pt x="31595" y="23288"/>
                    </a:lnTo>
                    <a:lnTo>
                      <a:pt x="31616" y="23602"/>
                    </a:lnTo>
                    <a:lnTo>
                      <a:pt x="31595" y="23937"/>
                    </a:lnTo>
                    <a:lnTo>
                      <a:pt x="31678" y="24125"/>
                    </a:lnTo>
                    <a:lnTo>
                      <a:pt x="31637" y="24251"/>
                    </a:lnTo>
                    <a:lnTo>
                      <a:pt x="31637" y="24460"/>
                    </a:lnTo>
                    <a:lnTo>
                      <a:pt x="31595" y="24523"/>
                    </a:lnTo>
                    <a:lnTo>
                      <a:pt x="31490" y="24816"/>
                    </a:lnTo>
                    <a:lnTo>
                      <a:pt x="31427" y="24962"/>
                    </a:lnTo>
                    <a:lnTo>
                      <a:pt x="31490" y="24962"/>
                    </a:lnTo>
                    <a:lnTo>
                      <a:pt x="31511" y="24858"/>
                    </a:lnTo>
                    <a:lnTo>
                      <a:pt x="31595" y="24816"/>
                    </a:lnTo>
                    <a:lnTo>
                      <a:pt x="31595" y="24962"/>
                    </a:lnTo>
                    <a:lnTo>
                      <a:pt x="31699" y="25088"/>
                    </a:lnTo>
                    <a:lnTo>
                      <a:pt x="31616" y="25192"/>
                    </a:lnTo>
                    <a:lnTo>
                      <a:pt x="31511" y="25192"/>
                    </a:lnTo>
                    <a:lnTo>
                      <a:pt x="31469" y="25151"/>
                    </a:lnTo>
                    <a:lnTo>
                      <a:pt x="31385" y="25151"/>
                    </a:lnTo>
                    <a:lnTo>
                      <a:pt x="31218" y="25402"/>
                    </a:lnTo>
                    <a:lnTo>
                      <a:pt x="31093" y="25465"/>
                    </a:lnTo>
                    <a:lnTo>
                      <a:pt x="31072" y="25569"/>
                    </a:lnTo>
                    <a:lnTo>
                      <a:pt x="30800" y="25674"/>
                    </a:lnTo>
                    <a:lnTo>
                      <a:pt x="30737" y="25757"/>
                    </a:lnTo>
                    <a:lnTo>
                      <a:pt x="30737" y="25799"/>
                    </a:lnTo>
                    <a:lnTo>
                      <a:pt x="30360" y="25925"/>
                    </a:lnTo>
                    <a:lnTo>
                      <a:pt x="30130" y="26029"/>
                    </a:lnTo>
                    <a:lnTo>
                      <a:pt x="30067" y="26092"/>
                    </a:lnTo>
                    <a:lnTo>
                      <a:pt x="29942" y="26092"/>
                    </a:lnTo>
                    <a:lnTo>
                      <a:pt x="29837" y="26176"/>
                    </a:lnTo>
                    <a:lnTo>
                      <a:pt x="29607" y="26197"/>
                    </a:lnTo>
                    <a:lnTo>
                      <a:pt x="29440" y="26281"/>
                    </a:lnTo>
                    <a:lnTo>
                      <a:pt x="29481" y="26322"/>
                    </a:lnTo>
                    <a:lnTo>
                      <a:pt x="29481" y="26427"/>
                    </a:lnTo>
                    <a:lnTo>
                      <a:pt x="29523" y="26511"/>
                    </a:lnTo>
                    <a:lnTo>
                      <a:pt x="29523" y="26615"/>
                    </a:lnTo>
                    <a:lnTo>
                      <a:pt x="29586" y="26699"/>
                    </a:lnTo>
                    <a:lnTo>
                      <a:pt x="29523" y="26720"/>
                    </a:lnTo>
                    <a:lnTo>
                      <a:pt x="29544" y="26804"/>
                    </a:lnTo>
                    <a:lnTo>
                      <a:pt x="29607" y="26825"/>
                    </a:lnTo>
                    <a:lnTo>
                      <a:pt x="29523" y="26866"/>
                    </a:lnTo>
                    <a:lnTo>
                      <a:pt x="29586" y="26971"/>
                    </a:lnTo>
                    <a:lnTo>
                      <a:pt x="29523" y="27013"/>
                    </a:lnTo>
                    <a:lnTo>
                      <a:pt x="29544" y="27117"/>
                    </a:lnTo>
                    <a:lnTo>
                      <a:pt x="29502" y="27159"/>
                    </a:lnTo>
                    <a:lnTo>
                      <a:pt x="29481" y="27348"/>
                    </a:lnTo>
                    <a:lnTo>
                      <a:pt x="29502" y="27452"/>
                    </a:lnTo>
                    <a:lnTo>
                      <a:pt x="29419" y="27745"/>
                    </a:lnTo>
                    <a:lnTo>
                      <a:pt x="29440" y="27808"/>
                    </a:lnTo>
                    <a:lnTo>
                      <a:pt x="29502" y="27850"/>
                    </a:lnTo>
                    <a:lnTo>
                      <a:pt x="29502" y="27913"/>
                    </a:lnTo>
                    <a:lnTo>
                      <a:pt x="29544" y="27975"/>
                    </a:lnTo>
                    <a:lnTo>
                      <a:pt x="29440" y="28101"/>
                    </a:lnTo>
                    <a:lnTo>
                      <a:pt x="29440" y="28226"/>
                    </a:lnTo>
                    <a:lnTo>
                      <a:pt x="29523" y="28268"/>
                    </a:lnTo>
                    <a:lnTo>
                      <a:pt x="29544" y="28436"/>
                    </a:lnTo>
                    <a:lnTo>
                      <a:pt x="29607" y="28498"/>
                    </a:lnTo>
                    <a:lnTo>
                      <a:pt x="29481" y="28624"/>
                    </a:lnTo>
                    <a:lnTo>
                      <a:pt x="29419" y="28791"/>
                    </a:lnTo>
                    <a:lnTo>
                      <a:pt x="29377" y="28812"/>
                    </a:lnTo>
                    <a:lnTo>
                      <a:pt x="29314" y="28791"/>
                    </a:lnTo>
                    <a:lnTo>
                      <a:pt x="29314" y="28896"/>
                    </a:lnTo>
                    <a:lnTo>
                      <a:pt x="29377" y="28959"/>
                    </a:lnTo>
                    <a:lnTo>
                      <a:pt x="29314" y="29042"/>
                    </a:lnTo>
                    <a:lnTo>
                      <a:pt x="29293" y="29231"/>
                    </a:lnTo>
                    <a:lnTo>
                      <a:pt x="29314" y="29356"/>
                    </a:lnTo>
                    <a:lnTo>
                      <a:pt x="29419" y="29482"/>
                    </a:lnTo>
                    <a:lnTo>
                      <a:pt x="29523" y="29545"/>
                    </a:lnTo>
                    <a:lnTo>
                      <a:pt x="29335" y="29524"/>
                    </a:lnTo>
                    <a:lnTo>
                      <a:pt x="29209" y="29419"/>
                    </a:lnTo>
                    <a:lnTo>
                      <a:pt x="29230" y="29252"/>
                    </a:lnTo>
                    <a:lnTo>
                      <a:pt x="29189" y="29042"/>
                    </a:lnTo>
                    <a:lnTo>
                      <a:pt x="29105" y="29022"/>
                    </a:lnTo>
                    <a:lnTo>
                      <a:pt x="29084" y="28959"/>
                    </a:lnTo>
                    <a:lnTo>
                      <a:pt x="29105" y="28854"/>
                    </a:lnTo>
                    <a:lnTo>
                      <a:pt x="29063" y="28854"/>
                    </a:lnTo>
                    <a:lnTo>
                      <a:pt x="28875" y="29105"/>
                    </a:lnTo>
                    <a:lnTo>
                      <a:pt x="28875" y="29210"/>
                    </a:lnTo>
                    <a:lnTo>
                      <a:pt x="28854" y="29314"/>
                    </a:lnTo>
                    <a:lnTo>
                      <a:pt x="28749" y="29314"/>
                    </a:lnTo>
                    <a:lnTo>
                      <a:pt x="28644" y="29210"/>
                    </a:lnTo>
                    <a:lnTo>
                      <a:pt x="28477" y="29147"/>
                    </a:lnTo>
                    <a:lnTo>
                      <a:pt x="28352" y="29252"/>
                    </a:lnTo>
                    <a:lnTo>
                      <a:pt x="28184" y="29335"/>
                    </a:lnTo>
                    <a:lnTo>
                      <a:pt x="28184" y="29335"/>
                    </a:lnTo>
                    <a:lnTo>
                      <a:pt x="28393" y="29147"/>
                    </a:lnTo>
                    <a:lnTo>
                      <a:pt x="28456" y="29001"/>
                    </a:lnTo>
                    <a:lnTo>
                      <a:pt x="28435" y="28917"/>
                    </a:lnTo>
                    <a:lnTo>
                      <a:pt x="28393" y="28729"/>
                    </a:lnTo>
                    <a:lnTo>
                      <a:pt x="28331" y="28624"/>
                    </a:lnTo>
                    <a:lnTo>
                      <a:pt x="28289" y="28540"/>
                    </a:lnTo>
                    <a:lnTo>
                      <a:pt x="28268" y="28540"/>
                    </a:lnTo>
                    <a:lnTo>
                      <a:pt x="28142" y="28478"/>
                    </a:lnTo>
                    <a:lnTo>
                      <a:pt x="28038" y="28415"/>
                    </a:lnTo>
                    <a:lnTo>
                      <a:pt x="28038" y="28331"/>
                    </a:lnTo>
                    <a:lnTo>
                      <a:pt x="28017" y="28289"/>
                    </a:lnTo>
                    <a:lnTo>
                      <a:pt x="28038" y="28185"/>
                    </a:lnTo>
                    <a:lnTo>
                      <a:pt x="27954" y="28080"/>
                    </a:lnTo>
                    <a:lnTo>
                      <a:pt x="27870" y="28017"/>
                    </a:lnTo>
                    <a:lnTo>
                      <a:pt x="27870" y="27892"/>
                    </a:lnTo>
                    <a:lnTo>
                      <a:pt x="27766" y="27808"/>
                    </a:lnTo>
                    <a:lnTo>
                      <a:pt x="27724" y="27703"/>
                    </a:lnTo>
                    <a:lnTo>
                      <a:pt x="27766" y="27473"/>
                    </a:lnTo>
                    <a:lnTo>
                      <a:pt x="27870" y="27369"/>
                    </a:lnTo>
                    <a:lnTo>
                      <a:pt x="27933" y="27222"/>
                    </a:lnTo>
                    <a:lnTo>
                      <a:pt x="27933" y="27117"/>
                    </a:lnTo>
                    <a:lnTo>
                      <a:pt x="28080" y="26866"/>
                    </a:lnTo>
                    <a:lnTo>
                      <a:pt x="28080" y="26615"/>
                    </a:lnTo>
                    <a:lnTo>
                      <a:pt x="28059" y="26594"/>
                    </a:lnTo>
                    <a:lnTo>
                      <a:pt x="28038" y="26448"/>
                    </a:lnTo>
                    <a:lnTo>
                      <a:pt x="28121" y="26301"/>
                    </a:lnTo>
                    <a:lnTo>
                      <a:pt x="28184" y="26197"/>
                    </a:lnTo>
                    <a:lnTo>
                      <a:pt x="28184" y="26092"/>
                    </a:lnTo>
                    <a:lnTo>
                      <a:pt x="28352" y="25799"/>
                    </a:lnTo>
                    <a:lnTo>
                      <a:pt x="28331" y="25611"/>
                    </a:lnTo>
                    <a:lnTo>
                      <a:pt x="28268" y="25611"/>
                    </a:lnTo>
                    <a:lnTo>
                      <a:pt x="28247" y="25653"/>
                    </a:lnTo>
                    <a:lnTo>
                      <a:pt x="28247" y="25590"/>
                    </a:lnTo>
                    <a:lnTo>
                      <a:pt x="28163" y="25590"/>
                    </a:lnTo>
                    <a:lnTo>
                      <a:pt x="28038" y="25653"/>
                    </a:lnTo>
                    <a:lnTo>
                      <a:pt x="27849" y="25611"/>
                    </a:lnTo>
                    <a:lnTo>
                      <a:pt x="27661" y="25569"/>
                    </a:lnTo>
                    <a:lnTo>
                      <a:pt x="27619" y="25569"/>
                    </a:lnTo>
                    <a:lnTo>
                      <a:pt x="27556" y="25506"/>
                    </a:lnTo>
                    <a:lnTo>
                      <a:pt x="27326" y="25506"/>
                    </a:lnTo>
                    <a:lnTo>
                      <a:pt x="27201" y="25548"/>
                    </a:lnTo>
                    <a:lnTo>
                      <a:pt x="27138" y="25506"/>
                    </a:lnTo>
                    <a:lnTo>
                      <a:pt x="26971" y="25506"/>
                    </a:lnTo>
                    <a:lnTo>
                      <a:pt x="26929" y="25485"/>
                    </a:lnTo>
                    <a:lnTo>
                      <a:pt x="26971" y="25444"/>
                    </a:lnTo>
                    <a:lnTo>
                      <a:pt x="26803" y="25297"/>
                    </a:lnTo>
                    <a:lnTo>
                      <a:pt x="26782" y="25234"/>
                    </a:lnTo>
                    <a:lnTo>
                      <a:pt x="26594" y="25046"/>
                    </a:lnTo>
                    <a:lnTo>
                      <a:pt x="26510" y="25025"/>
                    </a:lnTo>
                    <a:lnTo>
                      <a:pt x="26343" y="24879"/>
                    </a:lnTo>
                    <a:lnTo>
                      <a:pt x="26259" y="24858"/>
                    </a:lnTo>
                    <a:lnTo>
                      <a:pt x="26029" y="24711"/>
                    </a:lnTo>
                    <a:lnTo>
                      <a:pt x="25966" y="24648"/>
                    </a:lnTo>
                    <a:lnTo>
                      <a:pt x="25903" y="24753"/>
                    </a:lnTo>
                    <a:lnTo>
                      <a:pt x="25903" y="24711"/>
                    </a:lnTo>
                    <a:lnTo>
                      <a:pt x="25820" y="24523"/>
                    </a:lnTo>
                    <a:lnTo>
                      <a:pt x="25736" y="24439"/>
                    </a:lnTo>
                    <a:lnTo>
                      <a:pt x="25736" y="24335"/>
                    </a:lnTo>
                    <a:lnTo>
                      <a:pt x="25631" y="24293"/>
                    </a:lnTo>
                    <a:lnTo>
                      <a:pt x="25527" y="24104"/>
                    </a:lnTo>
                    <a:lnTo>
                      <a:pt x="25443" y="24084"/>
                    </a:lnTo>
                    <a:lnTo>
                      <a:pt x="25255" y="23895"/>
                    </a:lnTo>
                    <a:lnTo>
                      <a:pt x="25150" y="23874"/>
                    </a:lnTo>
                    <a:lnTo>
                      <a:pt x="25087" y="23812"/>
                    </a:lnTo>
                    <a:lnTo>
                      <a:pt x="24815" y="23728"/>
                    </a:lnTo>
                    <a:lnTo>
                      <a:pt x="24627" y="23581"/>
                    </a:lnTo>
                    <a:lnTo>
                      <a:pt x="24376" y="23393"/>
                    </a:lnTo>
                    <a:lnTo>
                      <a:pt x="24167" y="23414"/>
                    </a:lnTo>
                    <a:lnTo>
                      <a:pt x="23748" y="23560"/>
                    </a:lnTo>
                    <a:lnTo>
                      <a:pt x="23330" y="23686"/>
                    </a:lnTo>
                    <a:lnTo>
                      <a:pt x="23142" y="23686"/>
                    </a:lnTo>
                    <a:lnTo>
                      <a:pt x="23016" y="23623"/>
                    </a:lnTo>
                    <a:lnTo>
                      <a:pt x="23016" y="23623"/>
                    </a:lnTo>
                    <a:lnTo>
                      <a:pt x="23142" y="23665"/>
                    </a:lnTo>
                    <a:lnTo>
                      <a:pt x="23330" y="23602"/>
                    </a:lnTo>
                    <a:lnTo>
                      <a:pt x="23665" y="23268"/>
                    </a:lnTo>
                    <a:lnTo>
                      <a:pt x="23727" y="23163"/>
                    </a:lnTo>
                    <a:lnTo>
                      <a:pt x="23665" y="22933"/>
                    </a:lnTo>
                    <a:lnTo>
                      <a:pt x="23581" y="22828"/>
                    </a:lnTo>
                    <a:lnTo>
                      <a:pt x="23665" y="22577"/>
                    </a:lnTo>
                    <a:lnTo>
                      <a:pt x="23665" y="22347"/>
                    </a:lnTo>
                    <a:lnTo>
                      <a:pt x="23581" y="22200"/>
                    </a:lnTo>
                    <a:lnTo>
                      <a:pt x="23581" y="22054"/>
                    </a:lnTo>
                    <a:lnTo>
                      <a:pt x="23644" y="21928"/>
                    </a:lnTo>
                    <a:lnTo>
                      <a:pt x="23644" y="21824"/>
                    </a:lnTo>
                    <a:lnTo>
                      <a:pt x="23539" y="21782"/>
                    </a:lnTo>
                    <a:lnTo>
                      <a:pt x="23204" y="21782"/>
                    </a:lnTo>
                    <a:lnTo>
                      <a:pt x="23037" y="22054"/>
                    </a:lnTo>
                    <a:lnTo>
                      <a:pt x="22828" y="22305"/>
                    </a:lnTo>
                    <a:lnTo>
                      <a:pt x="22577" y="22326"/>
                    </a:lnTo>
                    <a:lnTo>
                      <a:pt x="22409" y="22452"/>
                    </a:lnTo>
                    <a:lnTo>
                      <a:pt x="22472" y="22347"/>
                    </a:lnTo>
                    <a:lnTo>
                      <a:pt x="22786" y="22263"/>
                    </a:lnTo>
                    <a:lnTo>
                      <a:pt x="22932" y="22117"/>
                    </a:lnTo>
                    <a:lnTo>
                      <a:pt x="23037" y="21845"/>
                    </a:lnTo>
                    <a:lnTo>
                      <a:pt x="22995" y="21824"/>
                    </a:lnTo>
                    <a:lnTo>
                      <a:pt x="22995" y="21677"/>
                    </a:lnTo>
                    <a:lnTo>
                      <a:pt x="22932" y="21594"/>
                    </a:lnTo>
                    <a:lnTo>
                      <a:pt x="22953" y="21489"/>
                    </a:lnTo>
                    <a:lnTo>
                      <a:pt x="22932" y="21405"/>
                    </a:lnTo>
                    <a:lnTo>
                      <a:pt x="22807" y="21384"/>
                    </a:lnTo>
                    <a:lnTo>
                      <a:pt x="22849" y="21322"/>
                    </a:lnTo>
                    <a:lnTo>
                      <a:pt x="22953" y="21301"/>
                    </a:lnTo>
                    <a:lnTo>
                      <a:pt x="22995" y="21196"/>
                    </a:lnTo>
                    <a:lnTo>
                      <a:pt x="23100" y="21008"/>
                    </a:lnTo>
                    <a:lnTo>
                      <a:pt x="23100" y="20861"/>
                    </a:lnTo>
                    <a:lnTo>
                      <a:pt x="23037" y="20799"/>
                    </a:lnTo>
                    <a:lnTo>
                      <a:pt x="23121" y="20568"/>
                    </a:lnTo>
                    <a:lnTo>
                      <a:pt x="23204" y="20527"/>
                    </a:lnTo>
                    <a:lnTo>
                      <a:pt x="23246" y="20359"/>
                    </a:lnTo>
                    <a:lnTo>
                      <a:pt x="23330" y="20255"/>
                    </a:lnTo>
                    <a:lnTo>
                      <a:pt x="23372" y="20045"/>
                    </a:lnTo>
                    <a:lnTo>
                      <a:pt x="23476" y="19941"/>
                    </a:lnTo>
                    <a:lnTo>
                      <a:pt x="23435" y="19815"/>
                    </a:lnTo>
                    <a:lnTo>
                      <a:pt x="23435" y="19731"/>
                    </a:lnTo>
                    <a:lnTo>
                      <a:pt x="23560" y="19815"/>
                    </a:lnTo>
                    <a:lnTo>
                      <a:pt x="23665" y="19711"/>
                    </a:lnTo>
                    <a:lnTo>
                      <a:pt x="23665" y="19606"/>
                    </a:lnTo>
                    <a:lnTo>
                      <a:pt x="23790" y="19585"/>
                    </a:lnTo>
                    <a:lnTo>
                      <a:pt x="23958" y="19397"/>
                    </a:lnTo>
                    <a:lnTo>
                      <a:pt x="24062" y="19334"/>
                    </a:lnTo>
                    <a:lnTo>
                      <a:pt x="24041" y="19229"/>
                    </a:lnTo>
                    <a:lnTo>
                      <a:pt x="24125" y="19166"/>
                    </a:lnTo>
                    <a:lnTo>
                      <a:pt x="24188" y="19166"/>
                    </a:lnTo>
                    <a:lnTo>
                      <a:pt x="24230" y="19083"/>
                    </a:lnTo>
                    <a:lnTo>
                      <a:pt x="24167" y="18999"/>
                    </a:lnTo>
                    <a:lnTo>
                      <a:pt x="24292" y="18915"/>
                    </a:lnTo>
                    <a:lnTo>
                      <a:pt x="24376" y="18769"/>
                    </a:lnTo>
                    <a:lnTo>
                      <a:pt x="24481" y="18769"/>
                    </a:lnTo>
                    <a:lnTo>
                      <a:pt x="24481" y="18706"/>
                    </a:lnTo>
                    <a:lnTo>
                      <a:pt x="24543" y="18664"/>
                    </a:lnTo>
                    <a:lnTo>
                      <a:pt x="24397" y="18560"/>
                    </a:lnTo>
                    <a:lnTo>
                      <a:pt x="24460" y="18539"/>
                    </a:lnTo>
                    <a:lnTo>
                      <a:pt x="24460" y="18455"/>
                    </a:lnTo>
                    <a:lnTo>
                      <a:pt x="24543" y="18476"/>
                    </a:lnTo>
                    <a:lnTo>
                      <a:pt x="24669" y="18581"/>
                    </a:lnTo>
                    <a:lnTo>
                      <a:pt x="24690" y="18643"/>
                    </a:lnTo>
                    <a:lnTo>
                      <a:pt x="24753" y="18602"/>
                    </a:lnTo>
                    <a:lnTo>
                      <a:pt x="24711" y="18539"/>
                    </a:lnTo>
                    <a:lnTo>
                      <a:pt x="24606" y="18476"/>
                    </a:lnTo>
                    <a:lnTo>
                      <a:pt x="24795" y="18392"/>
                    </a:lnTo>
                    <a:lnTo>
                      <a:pt x="24836" y="18330"/>
                    </a:lnTo>
                    <a:lnTo>
                      <a:pt x="24983" y="18330"/>
                    </a:lnTo>
                    <a:lnTo>
                      <a:pt x="25004" y="18350"/>
                    </a:lnTo>
                    <a:lnTo>
                      <a:pt x="25025" y="18267"/>
                    </a:lnTo>
                    <a:lnTo>
                      <a:pt x="25004" y="18225"/>
                    </a:lnTo>
                    <a:lnTo>
                      <a:pt x="25087" y="18225"/>
                    </a:lnTo>
                    <a:lnTo>
                      <a:pt x="25108" y="18350"/>
                    </a:lnTo>
                    <a:lnTo>
                      <a:pt x="25192" y="18246"/>
                    </a:lnTo>
                    <a:lnTo>
                      <a:pt x="25192" y="18225"/>
                    </a:lnTo>
                    <a:lnTo>
                      <a:pt x="25108" y="18162"/>
                    </a:lnTo>
                    <a:lnTo>
                      <a:pt x="25108" y="18058"/>
                    </a:lnTo>
                    <a:lnTo>
                      <a:pt x="25150" y="18120"/>
                    </a:lnTo>
                    <a:lnTo>
                      <a:pt x="25359" y="18162"/>
                    </a:lnTo>
                    <a:lnTo>
                      <a:pt x="25339" y="18078"/>
                    </a:lnTo>
                    <a:lnTo>
                      <a:pt x="25234" y="18037"/>
                    </a:lnTo>
                    <a:lnTo>
                      <a:pt x="25213" y="17953"/>
                    </a:lnTo>
                    <a:lnTo>
                      <a:pt x="25255" y="17932"/>
                    </a:lnTo>
                    <a:lnTo>
                      <a:pt x="25297" y="17848"/>
                    </a:lnTo>
                    <a:lnTo>
                      <a:pt x="25318" y="18016"/>
                    </a:lnTo>
                    <a:lnTo>
                      <a:pt x="25422" y="17974"/>
                    </a:lnTo>
                    <a:lnTo>
                      <a:pt x="25506" y="18016"/>
                    </a:lnTo>
                    <a:lnTo>
                      <a:pt x="25590" y="17953"/>
                    </a:lnTo>
                    <a:lnTo>
                      <a:pt x="25464" y="17744"/>
                    </a:lnTo>
                    <a:lnTo>
                      <a:pt x="25401" y="17514"/>
                    </a:lnTo>
                    <a:lnTo>
                      <a:pt x="25297" y="17388"/>
                    </a:lnTo>
                    <a:lnTo>
                      <a:pt x="25297" y="17283"/>
                    </a:lnTo>
                    <a:lnTo>
                      <a:pt x="25255" y="17200"/>
                    </a:lnTo>
                    <a:lnTo>
                      <a:pt x="25297" y="17137"/>
                    </a:lnTo>
                    <a:lnTo>
                      <a:pt x="25359" y="17221"/>
                    </a:lnTo>
                    <a:lnTo>
                      <a:pt x="25422" y="17409"/>
                    </a:lnTo>
                    <a:lnTo>
                      <a:pt x="25569" y="17597"/>
                    </a:lnTo>
                    <a:lnTo>
                      <a:pt x="25841" y="17639"/>
                    </a:lnTo>
                    <a:lnTo>
                      <a:pt x="25945" y="17723"/>
                    </a:lnTo>
                    <a:lnTo>
                      <a:pt x="26071" y="17723"/>
                    </a:lnTo>
                    <a:lnTo>
                      <a:pt x="26155" y="17660"/>
                    </a:lnTo>
                    <a:lnTo>
                      <a:pt x="26259" y="17660"/>
                    </a:lnTo>
                    <a:lnTo>
                      <a:pt x="26406" y="17514"/>
                    </a:lnTo>
                    <a:lnTo>
                      <a:pt x="26448" y="17242"/>
                    </a:lnTo>
                    <a:lnTo>
                      <a:pt x="26238" y="16990"/>
                    </a:lnTo>
                    <a:lnTo>
                      <a:pt x="26196" y="16823"/>
                    </a:lnTo>
                    <a:lnTo>
                      <a:pt x="26134" y="16739"/>
                    </a:lnTo>
                    <a:lnTo>
                      <a:pt x="26071" y="16739"/>
                    </a:lnTo>
                    <a:lnTo>
                      <a:pt x="25945" y="16886"/>
                    </a:lnTo>
                    <a:lnTo>
                      <a:pt x="25715" y="16907"/>
                    </a:lnTo>
                    <a:lnTo>
                      <a:pt x="25652" y="16928"/>
                    </a:lnTo>
                    <a:lnTo>
                      <a:pt x="25652" y="16907"/>
                    </a:lnTo>
                    <a:lnTo>
                      <a:pt x="25631" y="16823"/>
                    </a:lnTo>
                    <a:lnTo>
                      <a:pt x="25715" y="16865"/>
                    </a:lnTo>
                    <a:lnTo>
                      <a:pt x="25841" y="16823"/>
                    </a:lnTo>
                    <a:lnTo>
                      <a:pt x="25966" y="16718"/>
                    </a:lnTo>
                    <a:lnTo>
                      <a:pt x="25945" y="16677"/>
                    </a:lnTo>
                    <a:lnTo>
                      <a:pt x="25736" y="16551"/>
                    </a:lnTo>
                    <a:lnTo>
                      <a:pt x="25506" y="16300"/>
                    </a:lnTo>
                    <a:lnTo>
                      <a:pt x="25443" y="16300"/>
                    </a:lnTo>
                    <a:lnTo>
                      <a:pt x="25422" y="16363"/>
                    </a:lnTo>
                    <a:lnTo>
                      <a:pt x="25464" y="16446"/>
                    </a:lnTo>
                    <a:lnTo>
                      <a:pt x="25443" y="16488"/>
                    </a:lnTo>
                    <a:lnTo>
                      <a:pt x="25339" y="16405"/>
                    </a:lnTo>
                    <a:lnTo>
                      <a:pt x="25297" y="16258"/>
                    </a:lnTo>
                    <a:lnTo>
                      <a:pt x="25401" y="16279"/>
                    </a:lnTo>
                    <a:lnTo>
                      <a:pt x="25401" y="16091"/>
                    </a:lnTo>
                    <a:lnTo>
                      <a:pt x="25443" y="16195"/>
                    </a:lnTo>
                    <a:lnTo>
                      <a:pt x="25611" y="16342"/>
                    </a:lnTo>
                    <a:lnTo>
                      <a:pt x="25694" y="16363"/>
                    </a:lnTo>
                    <a:lnTo>
                      <a:pt x="25757" y="16551"/>
                    </a:lnTo>
                    <a:lnTo>
                      <a:pt x="25966" y="16677"/>
                    </a:lnTo>
                    <a:lnTo>
                      <a:pt x="26217" y="16760"/>
                    </a:lnTo>
                    <a:lnTo>
                      <a:pt x="26322" y="16907"/>
                    </a:lnTo>
                    <a:lnTo>
                      <a:pt x="26427" y="16970"/>
                    </a:lnTo>
                    <a:lnTo>
                      <a:pt x="26448" y="17032"/>
                    </a:lnTo>
                    <a:lnTo>
                      <a:pt x="26573" y="17095"/>
                    </a:lnTo>
                    <a:lnTo>
                      <a:pt x="26636" y="17137"/>
                    </a:lnTo>
                    <a:lnTo>
                      <a:pt x="26636" y="17011"/>
                    </a:lnTo>
                    <a:lnTo>
                      <a:pt x="26740" y="16970"/>
                    </a:lnTo>
                    <a:lnTo>
                      <a:pt x="26657" y="16907"/>
                    </a:lnTo>
                    <a:lnTo>
                      <a:pt x="26678" y="16802"/>
                    </a:lnTo>
                    <a:lnTo>
                      <a:pt x="26761" y="16928"/>
                    </a:lnTo>
                    <a:lnTo>
                      <a:pt x="26782" y="17011"/>
                    </a:lnTo>
                    <a:lnTo>
                      <a:pt x="26866" y="17032"/>
                    </a:lnTo>
                    <a:lnTo>
                      <a:pt x="26992" y="16865"/>
                    </a:lnTo>
                    <a:lnTo>
                      <a:pt x="26992" y="16656"/>
                    </a:lnTo>
                    <a:lnTo>
                      <a:pt x="26950" y="16572"/>
                    </a:lnTo>
                    <a:lnTo>
                      <a:pt x="26992" y="16405"/>
                    </a:lnTo>
                    <a:lnTo>
                      <a:pt x="27054" y="16593"/>
                    </a:lnTo>
                    <a:lnTo>
                      <a:pt x="27054" y="16698"/>
                    </a:lnTo>
                    <a:lnTo>
                      <a:pt x="27117" y="16467"/>
                    </a:lnTo>
                    <a:lnTo>
                      <a:pt x="27222" y="16405"/>
                    </a:lnTo>
                    <a:lnTo>
                      <a:pt x="27264" y="16467"/>
                    </a:lnTo>
                    <a:lnTo>
                      <a:pt x="27284" y="16488"/>
                    </a:lnTo>
                    <a:lnTo>
                      <a:pt x="27201" y="16593"/>
                    </a:lnTo>
                    <a:lnTo>
                      <a:pt x="27264" y="16614"/>
                    </a:lnTo>
                    <a:lnTo>
                      <a:pt x="27284" y="16698"/>
                    </a:lnTo>
                    <a:lnTo>
                      <a:pt x="27368" y="16614"/>
                    </a:lnTo>
                    <a:lnTo>
                      <a:pt x="27431" y="16656"/>
                    </a:lnTo>
                    <a:lnTo>
                      <a:pt x="27577" y="16802"/>
                    </a:lnTo>
                    <a:lnTo>
                      <a:pt x="27598" y="16760"/>
                    </a:lnTo>
                    <a:lnTo>
                      <a:pt x="27682" y="16760"/>
                    </a:lnTo>
                    <a:lnTo>
                      <a:pt x="27724" y="16802"/>
                    </a:lnTo>
                    <a:lnTo>
                      <a:pt x="27828" y="16781"/>
                    </a:lnTo>
                    <a:lnTo>
                      <a:pt x="27933" y="16593"/>
                    </a:lnTo>
                    <a:lnTo>
                      <a:pt x="28100" y="16509"/>
                    </a:lnTo>
                    <a:lnTo>
                      <a:pt x="28456" y="16153"/>
                    </a:lnTo>
                    <a:lnTo>
                      <a:pt x="28477" y="16070"/>
                    </a:lnTo>
                    <a:lnTo>
                      <a:pt x="28540" y="16049"/>
                    </a:lnTo>
                    <a:lnTo>
                      <a:pt x="28561" y="16091"/>
                    </a:lnTo>
                    <a:lnTo>
                      <a:pt x="28728" y="15881"/>
                    </a:lnTo>
                    <a:lnTo>
                      <a:pt x="28833" y="15840"/>
                    </a:lnTo>
                    <a:lnTo>
                      <a:pt x="28958" y="15735"/>
                    </a:lnTo>
                    <a:lnTo>
                      <a:pt x="29000" y="15672"/>
                    </a:lnTo>
                    <a:lnTo>
                      <a:pt x="28979" y="15547"/>
                    </a:lnTo>
                    <a:lnTo>
                      <a:pt x="28561" y="15442"/>
                    </a:lnTo>
                    <a:lnTo>
                      <a:pt x="28331" y="15400"/>
                    </a:lnTo>
                    <a:lnTo>
                      <a:pt x="28121" y="15317"/>
                    </a:lnTo>
                    <a:lnTo>
                      <a:pt x="28038" y="15128"/>
                    </a:lnTo>
                    <a:lnTo>
                      <a:pt x="27912" y="14898"/>
                    </a:lnTo>
                    <a:lnTo>
                      <a:pt x="27849" y="14898"/>
                    </a:lnTo>
                    <a:lnTo>
                      <a:pt x="27828" y="14710"/>
                    </a:lnTo>
                    <a:lnTo>
                      <a:pt x="27808" y="14689"/>
                    </a:lnTo>
                    <a:lnTo>
                      <a:pt x="27828" y="14626"/>
                    </a:lnTo>
                    <a:lnTo>
                      <a:pt x="27870" y="14626"/>
                    </a:lnTo>
                    <a:lnTo>
                      <a:pt x="27912" y="14563"/>
                    </a:lnTo>
                    <a:lnTo>
                      <a:pt x="27828" y="14501"/>
                    </a:lnTo>
                    <a:lnTo>
                      <a:pt x="27598" y="14501"/>
                    </a:lnTo>
                    <a:lnTo>
                      <a:pt x="27326" y="14417"/>
                    </a:lnTo>
                    <a:lnTo>
                      <a:pt x="27243" y="14417"/>
                    </a:lnTo>
                    <a:lnTo>
                      <a:pt x="27201" y="14480"/>
                    </a:lnTo>
                    <a:lnTo>
                      <a:pt x="27117" y="14396"/>
                    </a:lnTo>
                    <a:lnTo>
                      <a:pt x="27117" y="14312"/>
                    </a:lnTo>
                    <a:lnTo>
                      <a:pt x="27222" y="14354"/>
                    </a:lnTo>
                    <a:lnTo>
                      <a:pt x="27494" y="14375"/>
                    </a:lnTo>
                    <a:lnTo>
                      <a:pt x="27640" y="14480"/>
                    </a:lnTo>
                    <a:lnTo>
                      <a:pt x="27870" y="14480"/>
                    </a:lnTo>
                    <a:lnTo>
                      <a:pt x="28017" y="14584"/>
                    </a:lnTo>
                    <a:lnTo>
                      <a:pt x="28142" y="14814"/>
                    </a:lnTo>
                    <a:lnTo>
                      <a:pt x="28247" y="14835"/>
                    </a:lnTo>
                    <a:lnTo>
                      <a:pt x="28289" y="14898"/>
                    </a:lnTo>
                    <a:lnTo>
                      <a:pt x="28247" y="14919"/>
                    </a:lnTo>
                    <a:lnTo>
                      <a:pt x="28184" y="14919"/>
                    </a:lnTo>
                    <a:lnTo>
                      <a:pt x="28184" y="14982"/>
                    </a:lnTo>
                    <a:lnTo>
                      <a:pt x="28372" y="15045"/>
                    </a:lnTo>
                    <a:lnTo>
                      <a:pt x="28435" y="15191"/>
                    </a:lnTo>
                    <a:lnTo>
                      <a:pt x="28498" y="15296"/>
                    </a:lnTo>
                    <a:lnTo>
                      <a:pt x="28875" y="15358"/>
                    </a:lnTo>
                    <a:lnTo>
                      <a:pt x="28979" y="15317"/>
                    </a:lnTo>
                    <a:lnTo>
                      <a:pt x="29021" y="15191"/>
                    </a:lnTo>
                    <a:lnTo>
                      <a:pt x="29105" y="15128"/>
                    </a:lnTo>
                    <a:lnTo>
                      <a:pt x="29189" y="15149"/>
                    </a:lnTo>
                    <a:lnTo>
                      <a:pt x="29314" y="15003"/>
                    </a:lnTo>
                    <a:lnTo>
                      <a:pt x="29335" y="14982"/>
                    </a:lnTo>
                    <a:lnTo>
                      <a:pt x="29502" y="15128"/>
                    </a:lnTo>
                    <a:lnTo>
                      <a:pt x="29481" y="15149"/>
                    </a:lnTo>
                    <a:lnTo>
                      <a:pt x="29377" y="15317"/>
                    </a:lnTo>
                    <a:lnTo>
                      <a:pt x="29377" y="15400"/>
                    </a:lnTo>
                    <a:lnTo>
                      <a:pt x="29293" y="15505"/>
                    </a:lnTo>
                    <a:lnTo>
                      <a:pt x="29293" y="15568"/>
                    </a:lnTo>
                    <a:lnTo>
                      <a:pt x="29189" y="15756"/>
                    </a:lnTo>
                    <a:lnTo>
                      <a:pt x="29230" y="15840"/>
                    </a:lnTo>
                    <a:lnTo>
                      <a:pt x="29189" y="15861"/>
                    </a:lnTo>
                    <a:lnTo>
                      <a:pt x="29168" y="15965"/>
                    </a:lnTo>
                    <a:lnTo>
                      <a:pt x="29168" y="16070"/>
                    </a:lnTo>
                    <a:lnTo>
                      <a:pt x="29000" y="16195"/>
                    </a:lnTo>
                    <a:lnTo>
                      <a:pt x="28958" y="16300"/>
                    </a:lnTo>
                    <a:lnTo>
                      <a:pt x="28958" y="16467"/>
                    </a:lnTo>
                    <a:lnTo>
                      <a:pt x="28916" y="16509"/>
                    </a:lnTo>
                    <a:lnTo>
                      <a:pt x="28916" y="16677"/>
                    </a:lnTo>
                    <a:lnTo>
                      <a:pt x="28854" y="16760"/>
                    </a:lnTo>
                    <a:lnTo>
                      <a:pt x="28707" y="16760"/>
                    </a:lnTo>
                    <a:lnTo>
                      <a:pt x="28540" y="16823"/>
                    </a:lnTo>
                    <a:lnTo>
                      <a:pt x="28540" y="16928"/>
                    </a:lnTo>
                    <a:lnTo>
                      <a:pt x="28477" y="17116"/>
                    </a:lnTo>
                    <a:lnTo>
                      <a:pt x="28498" y="17242"/>
                    </a:lnTo>
                    <a:lnTo>
                      <a:pt x="28561" y="17242"/>
                    </a:lnTo>
                    <a:lnTo>
                      <a:pt x="28582" y="17137"/>
                    </a:lnTo>
                    <a:lnTo>
                      <a:pt x="28644" y="17116"/>
                    </a:lnTo>
                    <a:lnTo>
                      <a:pt x="28686" y="17137"/>
                    </a:lnTo>
                    <a:lnTo>
                      <a:pt x="28770" y="17200"/>
                    </a:lnTo>
                    <a:lnTo>
                      <a:pt x="28854" y="17200"/>
                    </a:lnTo>
                    <a:lnTo>
                      <a:pt x="28896" y="17179"/>
                    </a:lnTo>
                    <a:lnTo>
                      <a:pt x="28958" y="17179"/>
                    </a:lnTo>
                    <a:lnTo>
                      <a:pt x="29000" y="17221"/>
                    </a:lnTo>
                    <a:lnTo>
                      <a:pt x="29021" y="17304"/>
                    </a:lnTo>
                    <a:lnTo>
                      <a:pt x="28958" y="17409"/>
                    </a:lnTo>
                    <a:lnTo>
                      <a:pt x="28979" y="17514"/>
                    </a:lnTo>
                    <a:lnTo>
                      <a:pt x="28896" y="17597"/>
                    </a:lnTo>
                    <a:lnTo>
                      <a:pt x="28896" y="17744"/>
                    </a:lnTo>
                    <a:lnTo>
                      <a:pt x="28916" y="17806"/>
                    </a:lnTo>
                    <a:lnTo>
                      <a:pt x="28979" y="17765"/>
                    </a:lnTo>
                    <a:lnTo>
                      <a:pt x="29021" y="17806"/>
                    </a:lnTo>
                    <a:lnTo>
                      <a:pt x="29105" y="17806"/>
                    </a:lnTo>
                    <a:lnTo>
                      <a:pt x="29168" y="17744"/>
                    </a:lnTo>
                    <a:lnTo>
                      <a:pt x="29272" y="17744"/>
                    </a:lnTo>
                    <a:lnTo>
                      <a:pt x="29293" y="17702"/>
                    </a:lnTo>
                    <a:lnTo>
                      <a:pt x="29377" y="17639"/>
                    </a:lnTo>
                    <a:lnTo>
                      <a:pt x="29440" y="17639"/>
                    </a:lnTo>
                    <a:lnTo>
                      <a:pt x="29544" y="17555"/>
                    </a:lnTo>
                    <a:lnTo>
                      <a:pt x="29586" y="17430"/>
                    </a:lnTo>
                    <a:lnTo>
                      <a:pt x="29649" y="17346"/>
                    </a:lnTo>
                    <a:lnTo>
                      <a:pt x="29712" y="17283"/>
                    </a:lnTo>
                    <a:lnTo>
                      <a:pt x="29753" y="17283"/>
                    </a:lnTo>
                    <a:lnTo>
                      <a:pt x="29816" y="17325"/>
                    </a:lnTo>
                    <a:lnTo>
                      <a:pt x="29900" y="17283"/>
                    </a:lnTo>
                    <a:lnTo>
                      <a:pt x="29942" y="17242"/>
                    </a:lnTo>
                    <a:lnTo>
                      <a:pt x="30025" y="17242"/>
                    </a:lnTo>
                    <a:lnTo>
                      <a:pt x="30067" y="17095"/>
                    </a:lnTo>
                    <a:lnTo>
                      <a:pt x="30067" y="16970"/>
                    </a:lnTo>
                    <a:lnTo>
                      <a:pt x="30172" y="16886"/>
                    </a:lnTo>
                    <a:lnTo>
                      <a:pt x="30214" y="16802"/>
                    </a:lnTo>
                    <a:lnTo>
                      <a:pt x="30277" y="16802"/>
                    </a:lnTo>
                    <a:lnTo>
                      <a:pt x="30339" y="16865"/>
                    </a:lnTo>
                    <a:lnTo>
                      <a:pt x="30381" y="16802"/>
                    </a:lnTo>
                    <a:lnTo>
                      <a:pt x="30444" y="16781"/>
                    </a:lnTo>
                    <a:lnTo>
                      <a:pt x="30486" y="16802"/>
                    </a:lnTo>
                    <a:lnTo>
                      <a:pt x="30528" y="16907"/>
                    </a:lnTo>
                    <a:lnTo>
                      <a:pt x="30444" y="16970"/>
                    </a:lnTo>
                    <a:lnTo>
                      <a:pt x="30381" y="17011"/>
                    </a:lnTo>
                    <a:lnTo>
                      <a:pt x="30465" y="17074"/>
                    </a:lnTo>
                    <a:lnTo>
                      <a:pt x="30632" y="17074"/>
                    </a:lnTo>
                    <a:lnTo>
                      <a:pt x="30695" y="17095"/>
                    </a:lnTo>
                    <a:lnTo>
                      <a:pt x="30737" y="17179"/>
                    </a:lnTo>
                    <a:lnTo>
                      <a:pt x="30653" y="17283"/>
                    </a:lnTo>
                    <a:lnTo>
                      <a:pt x="30569" y="17304"/>
                    </a:lnTo>
                    <a:lnTo>
                      <a:pt x="30569" y="17430"/>
                    </a:lnTo>
                    <a:lnTo>
                      <a:pt x="30653" y="17451"/>
                    </a:lnTo>
                    <a:lnTo>
                      <a:pt x="30695" y="17430"/>
                    </a:lnTo>
                    <a:lnTo>
                      <a:pt x="30779" y="17430"/>
                    </a:lnTo>
                    <a:lnTo>
                      <a:pt x="30800" y="17451"/>
                    </a:lnTo>
                    <a:lnTo>
                      <a:pt x="30883" y="17430"/>
                    </a:lnTo>
                    <a:lnTo>
                      <a:pt x="30904" y="17514"/>
                    </a:lnTo>
                    <a:lnTo>
                      <a:pt x="31009" y="17514"/>
                    </a:lnTo>
                    <a:lnTo>
                      <a:pt x="31072" y="17555"/>
                    </a:lnTo>
                    <a:lnTo>
                      <a:pt x="31113" y="17555"/>
                    </a:lnTo>
                    <a:lnTo>
                      <a:pt x="31260" y="17639"/>
                    </a:lnTo>
                    <a:lnTo>
                      <a:pt x="31302" y="17618"/>
                    </a:lnTo>
                    <a:lnTo>
                      <a:pt x="31365" y="17493"/>
                    </a:lnTo>
                    <a:lnTo>
                      <a:pt x="31406" y="17451"/>
                    </a:lnTo>
                    <a:lnTo>
                      <a:pt x="31490" y="17346"/>
                    </a:lnTo>
                    <a:lnTo>
                      <a:pt x="31595" y="17346"/>
                    </a:lnTo>
                    <a:lnTo>
                      <a:pt x="31616" y="17304"/>
                    </a:lnTo>
                    <a:lnTo>
                      <a:pt x="31532" y="17283"/>
                    </a:lnTo>
                    <a:lnTo>
                      <a:pt x="31490" y="17200"/>
                    </a:lnTo>
                    <a:lnTo>
                      <a:pt x="31574" y="17179"/>
                    </a:lnTo>
                    <a:lnTo>
                      <a:pt x="31595" y="17095"/>
                    </a:lnTo>
                    <a:lnTo>
                      <a:pt x="31511" y="17053"/>
                    </a:lnTo>
                    <a:lnTo>
                      <a:pt x="31469" y="16990"/>
                    </a:lnTo>
                    <a:lnTo>
                      <a:pt x="31406" y="17011"/>
                    </a:lnTo>
                    <a:lnTo>
                      <a:pt x="31406" y="17095"/>
                    </a:lnTo>
                    <a:lnTo>
                      <a:pt x="31365" y="17116"/>
                    </a:lnTo>
                    <a:lnTo>
                      <a:pt x="31302" y="17095"/>
                    </a:lnTo>
                    <a:lnTo>
                      <a:pt x="31197" y="17032"/>
                    </a:lnTo>
                    <a:lnTo>
                      <a:pt x="31197" y="16970"/>
                    </a:lnTo>
                    <a:lnTo>
                      <a:pt x="31155" y="16990"/>
                    </a:lnTo>
                    <a:lnTo>
                      <a:pt x="31072" y="17074"/>
                    </a:lnTo>
                    <a:lnTo>
                      <a:pt x="30883" y="17074"/>
                    </a:lnTo>
                    <a:lnTo>
                      <a:pt x="30800" y="17011"/>
                    </a:lnTo>
                    <a:lnTo>
                      <a:pt x="30904" y="16970"/>
                    </a:lnTo>
                    <a:lnTo>
                      <a:pt x="30988" y="16970"/>
                    </a:lnTo>
                    <a:lnTo>
                      <a:pt x="31072" y="16907"/>
                    </a:lnTo>
                    <a:lnTo>
                      <a:pt x="31072" y="16823"/>
                    </a:lnTo>
                    <a:lnTo>
                      <a:pt x="31051" y="16802"/>
                    </a:lnTo>
                    <a:lnTo>
                      <a:pt x="31051" y="16677"/>
                    </a:lnTo>
                    <a:lnTo>
                      <a:pt x="31072" y="16593"/>
                    </a:lnTo>
                    <a:lnTo>
                      <a:pt x="31072" y="16551"/>
                    </a:lnTo>
                    <a:lnTo>
                      <a:pt x="31009" y="16488"/>
                    </a:lnTo>
                    <a:lnTo>
                      <a:pt x="31009" y="16405"/>
                    </a:lnTo>
                    <a:lnTo>
                      <a:pt x="30862" y="16258"/>
                    </a:lnTo>
                    <a:lnTo>
                      <a:pt x="30737" y="16195"/>
                    </a:lnTo>
                    <a:lnTo>
                      <a:pt x="30737" y="16153"/>
                    </a:lnTo>
                    <a:lnTo>
                      <a:pt x="30695" y="16028"/>
                    </a:lnTo>
                    <a:lnTo>
                      <a:pt x="30632" y="16028"/>
                    </a:lnTo>
                    <a:lnTo>
                      <a:pt x="30590" y="15944"/>
                    </a:lnTo>
                    <a:lnTo>
                      <a:pt x="30632" y="15819"/>
                    </a:lnTo>
                    <a:lnTo>
                      <a:pt x="30590" y="15735"/>
                    </a:lnTo>
                    <a:lnTo>
                      <a:pt x="30465" y="15735"/>
                    </a:lnTo>
                    <a:lnTo>
                      <a:pt x="30277" y="15651"/>
                    </a:lnTo>
                    <a:lnTo>
                      <a:pt x="30235" y="15547"/>
                    </a:lnTo>
                    <a:lnTo>
                      <a:pt x="30277" y="15505"/>
                    </a:lnTo>
                    <a:lnTo>
                      <a:pt x="30277" y="15442"/>
                    </a:lnTo>
                    <a:lnTo>
                      <a:pt x="30214" y="15358"/>
                    </a:lnTo>
                    <a:lnTo>
                      <a:pt x="30172" y="15296"/>
                    </a:lnTo>
                    <a:lnTo>
                      <a:pt x="30151" y="15296"/>
                    </a:lnTo>
                    <a:lnTo>
                      <a:pt x="30046" y="15421"/>
                    </a:lnTo>
                    <a:lnTo>
                      <a:pt x="30025" y="15526"/>
                    </a:lnTo>
                    <a:lnTo>
                      <a:pt x="29963" y="15568"/>
                    </a:lnTo>
                    <a:lnTo>
                      <a:pt x="29921" y="15526"/>
                    </a:lnTo>
                    <a:lnTo>
                      <a:pt x="29921" y="15400"/>
                    </a:lnTo>
                    <a:lnTo>
                      <a:pt x="29858" y="15296"/>
                    </a:lnTo>
                    <a:lnTo>
                      <a:pt x="29900" y="15212"/>
                    </a:lnTo>
                    <a:lnTo>
                      <a:pt x="30025" y="15212"/>
                    </a:lnTo>
                    <a:lnTo>
                      <a:pt x="30005" y="15128"/>
                    </a:lnTo>
                    <a:lnTo>
                      <a:pt x="30025" y="15024"/>
                    </a:lnTo>
                    <a:lnTo>
                      <a:pt x="30005" y="14919"/>
                    </a:lnTo>
                    <a:lnTo>
                      <a:pt x="29900" y="14940"/>
                    </a:lnTo>
                    <a:lnTo>
                      <a:pt x="29900" y="14877"/>
                    </a:lnTo>
                    <a:lnTo>
                      <a:pt x="29963" y="14773"/>
                    </a:lnTo>
                    <a:lnTo>
                      <a:pt x="29921" y="14731"/>
                    </a:lnTo>
                    <a:lnTo>
                      <a:pt x="29712" y="14814"/>
                    </a:lnTo>
                    <a:cubicBezTo>
                      <a:pt x="29691" y="14773"/>
                      <a:pt x="29628" y="14731"/>
                      <a:pt x="29607" y="14689"/>
                    </a:cubicBezTo>
                    <a:lnTo>
                      <a:pt x="29712" y="14605"/>
                    </a:lnTo>
                    <a:lnTo>
                      <a:pt x="29795" y="14584"/>
                    </a:lnTo>
                    <a:lnTo>
                      <a:pt x="29858" y="14417"/>
                    </a:lnTo>
                    <a:lnTo>
                      <a:pt x="29816" y="14312"/>
                    </a:lnTo>
                    <a:lnTo>
                      <a:pt x="29691" y="14291"/>
                    </a:lnTo>
                    <a:lnTo>
                      <a:pt x="29628" y="14208"/>
                    </a:lnTo>
                    <a:lnTo>
                      <a:pt x="29628" y="14103"/>
                    </a:lnTo>
                    <a:lnTo>
                      <a:pt x="29691" y="14082"/>
                    </a:lnTo>
                    <a:lnTo>
                      <a:pt x="29649" y="13998"/>
                    </a:lnTo>
                    <a:lnTo>
                      <a:pt x="29691" y="13915"/>
                    </a:lnTo>
                    <a:lnTo>
                      <a:pt x="29816" y="13998"/>
                    </a:lnTo>
                    <a:lnTo>
                      <a:pt x="29921" y="13977"/>
                    </a:lnTo>
                    <a:lnTo>
                      <a:pt x="30025" y="14061"/>
                    </a:lnTo>
                    <a:lnTo>
                      <a:pt x="30151" y="14061"/>
                    </a:lnTo>
                    <a:lnTo>
                      <a:pt x="30318" y="13977"/>
                    </a:lnTo>
                    <a:lnTo>
                      <a:pt x="30318" y="14019"/>
                    </a:lnTo>
                    <a:lnTo>
                      <a:pt x="30360" y="14061"/>
                    </a:lnTo>
                    <a:lnTo>
                      <a:pt x="30339" y="14082"/>
                    </a:lnTo>
                    <a:lnTo>
                      <a:pt x="30277" y="14249"/>
                    </a:lnTo>
                    <a:lnTo>
                      <a:pt x="30277" y="14312"/>
                    </a:lnTo>
                    <a:lnTo>
                      <a:pt x="30360" y="14291"/>
                    </a:lnTo>
                    <a:lnTo>
                      <a:pt x="30381" y="14354"/>
                    </a:lnTo>
                    <a:lnTo>
                      <a:pt x="30465" y="14375"/>
                    </a:lnTo>
                    <a:lnTo>
                      <a:pt x="30590" y="14459"/>
                    </a:lnTo>
                    <a:lnTo>
                      <a:pt x="30632" y="14354"/>
                    </a:lnTo>
                    <a:lnTo>
                      <a:pt x="30528" y="14249"/>
                    </a:lnTo>
                    <a:lnTo>
                      <a:pt x="30590" y="14145"/>
                    </a:lnTo>
                    <a:lnTo>
                      <a:pt x="30632" y="14208"/>
                    </a:lnTo>
                    <a:lnTo>
                      <a:pt x="30695" y="14249"/>
                    </a:lnTo>
                    <a:lnTo>
                      <a:pt x="30737" y="14354"/>
                    </a:lnTo>
                    <a:lnTo>
                      <a:pt x="30904" y="14501"/>
                    </a:lnTo>
                    <a:lnTo>
                      <a:pt x="30967" y="14501"/>
                    </a:lnTo>
                    <a:lnTo>
                      <a:pt x="30967" y="14417"/>
                    </a:lnTo>
                    <a:lnTo>
                      <a:pt x="30946" y="14375"/>
                    </a:lnTo>
                    <a:lnTo>
                      <a:pt x="30988" y="14291"/>
                    </a:lnTo>
                    <a:lnTo>
                      <a:pt x="30967" y="14145"/>
                    </a:lnTo>
                    <a:lnTo>
                      <a:pt x="30904" y="14103"/>
                    </a:lnTo>
                    <a:lnTo>
                      <a:pt x="30946" y="13957"/>
                    </a:lnTo>
                    <a:lnTo>
                      <a:pt x="30862" y="13768"/>
                    </a:lnTo>
                    <a:lnTo>
                      <a:pt x="30758" y="13726"/>
                    </a:lnTo>
                    <a:lnTo>
                      <a:pt x="30758" y="13622"/>
                    </a:lnTo>
                    <a:lnTo>
                      <a:pt x="30695" y="13580"/>
                    </a:lnTo>
                    <a:lnTo>
                      <a:pt x="30549" y="13685"/>
                    </a:lnTo>
                    <a:lnTo>
                      <a:pt x="30486" y="13685"/>
                    </a:lnTo>
                    <a:lnTo>
                      <a:pt x="30590" y="13538"/>
                    </a:lnTo>
                    <a:lnTo>
                      <a:pt x="30695" y="13538"/>
                    </a:lnTo>
                    <a:lnTo>
                      <a:pt x="30737" y="13559"/>
                    </a:lnTo>
                    <a:lnTo>
                      <a:pt x="30841" y="13517"/>
                    </a:lnTo>
                    <a:lnTo>
                      <a:pt x="30925" y="13622"/>
                    </a:lnTo>
                    <a:lnTo>
                      <a:pt x="30967" y="13643"/>
                    </a:lnTo>
                    <a:lnTo>
                      <a:pt x="30967" y="13873"/>
                    </a:lnTo>
                    <a:lnTo>
                      <a:pt x="31009" y="13873"/>
                    </a:lnTo>
                    <a:lnTo>
                      <a:pt x="31155" y="13768"/>
                    </a:lnTo>
                    <a:lnTo>
                      <a:pt x="31051" y="13936"/>
                    </a:lnTo>
                    <a:lnTo>
                      <a:pt x="31051" y="13998"/>
                    </a:lnTo>
                    <a:lnTo>
                      <a:pt x="30967" y="14040"/>
                    </a:lnTo>
                    <a:lnTo>
                      <a:pt x="30967" y="14082"/>
                    </a:lnTo>
                    <a:lnTo>
                      <a:pt x="31051" y="14166"/>
                    </a:lnTo>
                    <a:lnTo>
                      <a:pt x="31072" y="14291"/>
                    </a:lnTo>
                    <a:lnTo>
                      <a:pt x="31009" y="14375"/>
                    </a:lnTo>
                    <a:lnTo>
                      <a:pt x="31072" y="14417"/>
                    </a:lnTo>
                    <a:lnTo>
                      <a:pt x="31365" y="14354"/>
                    </a:lnTo>
                    <a:lnTo>
                      <a:pt x="31406" y="14249"/>
                    </a:lnTo>
                    <a:lnTo>
                      <a:pt x="31511" y="14249"/>
                    </a:lnTo>
                    <a:lnTo>
                      <a:pt x="31574" y="14270"/>
                    </a:lnTo>
                    <a:lnTo>
                      <a:pt x="31720" y="14082"/>
                    </a:lnTo>
                    <a:lnTo>
                      <a:pt x="31804" y="14082"/>
                    </a:lnTo>
                    <a:lnTo>
                      <a:pt x="31846" y="13998"/>
                    </a:lnTo>
                    <a:lnTo>
                      <a:pt x="31950" y="13936"/>
                    </a:lnTo>
                    <a:lnTo>
                      <a:pt x="31992" y="13789"/>
                    </a:lnTo>
                    <a:lnTo>
                      <a:pt x="32055" y="13747"/>
                    </a:lnTo>
                    <a:lnTo>
                      <a:pt x="32243" y="13747"/>
                    </a:lnTo>
                    <a:lnTo>
                      <a:pt x="32348" y="13789"/>
                    </a:lnTo>
                    <a:lnTo>
                      <a:pt x="32411" y="13726"/>
                    </a:lnTo>
                    <a:lnTo>
                      <a:pt x="32369" y="13622"/>
                    </a:lnTo>
                    <a:lnTo>
                      <a:pt x="32536" y="13475"/>
                    </a:lnTo>
                    <a:lnTo>
                      <a:pt x="32557" y="13413"/>
                    </a:lnTo>
                    <a:lnTo>
                      <a:pt x="32620" y="13371"/>
                    </a:lnTo>
                    <a:lnTo>
                      <a:pt x="32641" y="13245"/>
                    </a:lnTo>
                    <a:lnTo>
                      <a:pt x="32515" y="13015"/>
                    </a:lnTo>
                    <a:lnTo>
                      <a:pt x="32536" y="12931"/>
                    </a:lnTo>
                    <a:lnTo>
                      <a:pt x="32411" y="12827"/>
                    </a:lnTo>
                    <a:lnTo>
                      <a:pt x="32369" y="12701"/>
                    </a:lnTo>
                    <a:lnTo>
                      <a:pt x="32432" y="12596"/>
                    </a:lnTo>
                    <a:lnTo>
                      <a:pt x="32557" y="12534"/>
                    </a:lnTo>
                    <a:lnTo>
                      <a:pt x="32578" y="12471"/>
                    </a:lnTo>
                    <a:lnTo>
                      <a:pt x="32557" y="12471"/>
                    </a:lnTo>
                    <a:lnTo>
                      <a:pt x="32474" y="12534"/>
                    </a:lnTo>
                    <a:lnTo>
                      <a:pt x="32453" y="12534"/>
                    </a:lnTo>
                    <a:lnTo>
                      <a:pt x="32453" y="12471"/>
                    </a:lnTo>
                    <a:lnTo>
                      <a:pt x="32536" y="12366"/>
                    </a:lnTo>
                    <a:lnTo>
                      <a:pt x="32432" y="12366"/>
                    </a:lnTo>
                    <a:lnTo>
                      <a:pt x="32515" y="12283"/>
                    </a:lnTo>
                    <a:lnTo>
                      <a:pt x="32536" y="12199"/>
                    </a:lnTo>
                    <a:lnTo>
                      <a:pt x="32453" y="12157"/>
                    </a:lnTo>
                    <a:lnTo>
                      <a:pt x="32348" y="12115"/>
                    </a:lnTo>
                    <a:lnTo>
                      <a:pt x="32411" y="12094"/>
                    </a:lnTo>
                    <a:lnTo>
                      <a:pt x="32411" y="11990"/>
                    </a:lnTo>
                    <a:lnTo>
                      <a:pt x="32474" y="11990"/>
                    </a:lnTo>
                    <a:lnTo>
                      <a:pt x="32515" y="12052"/>
                    </a:lnTo>
                    <a:lnTo>
                      <a:pt x="32620" y="12052"/>
                    </a:lnTo>
                    <a:lnTo>
                      <a:pt x="32683" y="12157"/>
                    </a:lnTo>
                    <a:lnTo>
                      <a:pt x="32766" y="12178"/>
                    </a:lnTo>
                    <a:lnTo>
                      <a:pt x="32829" y="12094"/>
                    </a:lnTo>
                    <a:lnTo>
                      <a:pt x="32892" y="12115"/>
                    </a:lnTo>
                    <a:lnTo>
                      <a:pt x="33059" y="12073"/>
                    </a:lnTo>
                    <a:lnTo>
                      <a:pt x="33185" y="11990"/>
                    </a:lnTo>
                    <a:lnTo>
                      <a:pt x="33143" y="11948"/>
                    </a:lnTo>
                    <a:lnTo>
                      <a:pt x="33206" y="11843"/>
                    </a:lnTo>
                    <a:lnTo>
                      <a:pt x="33185" y="11801"/>
                    </a:lnTo>
                    <a:lnTo>
                      <a:pt x="33143" y="11801"/>
                    </a:lnTo>
                    <a:lnTo>
                      <a:pt x="33143" y="11739"/>
                    </a:lnTo>
                    <a:lnTo>
                      <a:pt x="33080" y="11697"/>
                    </a:lnTo>
                    <a:lnTo>
                      <a:pt x="32934" y="11697"/>
                    </a:lnTo>
                    <a:lnTo>
                      <a:pt x="32997" y="11655"/>
                    </a:lnTo>
                    <a:lnTo>
                      <a:pt x="33101" y="11634"/>
                    </a:lnTo>
                    <a:lnTo>
                      <a:pt x="33290" y="11488"/>
                    </a:lnTo>
                    <a:lnTo>
                      <a:pt x="33373" y="11383"/>
                    </a:lnTo>
                    <a:lnTo>
                      <a:pt x="33352" y="11341"/>
                    </a:lnTo>
                    <a:lnTo>
                      <a:pt x="33290" y="11320"/>
                    </a:lnTo>
                    <a:lnTo>
                      <a:pt x="33269" y="11236"/>
                    </a:lnTo>
                    <a:lnTo>
                      <a:pt x="33080" y="11174"/>
                    </a:lnTo>
                    <a:lnTo>
                      <a:pt x="32976" y="11216"/>
                    </a:lnTo>
                    <a:lnTo>
                      <a:pt x="32934" y="11174"/>
                    </a:lnTo>
                    <a:lnTo>
                      <a:pt x="33038" y="11153"/>
                    </a:lnTo>
                    <a:lnTo>
                      <a:pt x="33038" y="11027"/>
                    </a:lnTo>
                    <a:lnTo>
                      <a:pt x="32808" y="10860"/>
                    </a:lnTo>
                    <a:lnTo>
                      <a:pt x="32808" y="10818"/>
                    </a:lnTo>
                    <a:lnTo>
                      <a:pt x="32871" y="10818"/>
                    </a:lnTo>
                    <a:lnTo>
                      <a:pt x="32955" y="10902"/>
                    </a:lnTo>
                    <a:lnTo>
                      <a:pt x="33038" y="10860"/>
                    </a:lnTo>
                    <a:lnTo>
                      <a:pt x="32955" y="10797"/>
                    </a:lnTo>
                    <a:lnTo>
                      <a:pt x="33018" y="10755"/>
                    </a:lnTo>
                    <a:lnTo>
                      <a:pt x="33018" y="10713"/>
                    </a:lnTo>
                    <a:lnTo>
                      <a:pt x="32871" y="10651"/>
                    </a:lnTo>
                    <a:lnTo>
                      <a:pt x="32766" y="10588"/>
                    </a:lnTo>
                    <a:lnTo>
                      <a:pt x="32662" y="10651"/>
                    </a:lnTo>
                    <a:lnTo>
                      <a:pt x="32515" y="10588"/>
                    </a:lnTo>
                    <a:cubicBezTo>
                      <a:pt x="32536" y="10546"/>
                      <a:pt x="32536" y="10525"/>
                      <a:pt x="32536" y="10504"/>
                    </a:cubicBezTo>
                    <a:lnTo>
                      <a:pt x="32599" y="10504"/>
                    </a:lnTo>
                    <a:lnTo>
                      <a:pt x="32620" y="10483"/>
                    </a:lnTo>
                    <a:lnTo>
                      <a:pt x="32599" y="10420"/>
                    </a:lnTo>
                    <a:lnTo>
                      <a:pt x="32536" y="10420"/>
                    </a:lnTo>
                    <a:cubicBezTo>
                      <a:pt x="32536" y="10400"/>
                      <a:pt x="32536" y="10339"/>
                      <a:pt x="32517" y="10317"/>
                    </a:cubicBezTo>
                    <a:lnTo>
                      <a:pt x="32517" y="10317"/>
                    </a:lnTo>
                    <a:cubicBezTo>
                      <a:pt x="32518" y="10308"/>
                      <a:pt x="32523" y="10287"/>
                      <a:pt x="32536" y="10274"/>
                    </a:cubicBezTo>
                    <a:cubicBezTo>
                      <a:pt x="32536" y="10274"/>
                      <a:pt x="32536" y="10232"/>
                      <a:pt x="32557" y="10232"/>
                    </a:cubicBezTo>
                    <a:lnTo>
                      <a:pt x="32641" y="10316"/>
                    </a:lnTo>
                    <a:lnTo>
                      <a:pt x="32746" y="10274"/>
                    </a:lnTo>
                    <a:lnTo>
                      <a:pt x="32934" y="10232"/>
                    </a:lnTo>
                    <a:lnTo>
                      <a:pt x="32976" y="10337"/>
                    </a:lnTo>
                    <a:lnTo>
                      <a:pt x="33080" y="10379"/>
                    </a:lnTo>
                    <a:lnTo>
                      <a:pt x="33143" y="10441"/>
                    </a:lnTo>
                    <a:lnTo>
                      <a:pt x="33185" y="10420"/>
                    </a:lnTo>
                    <a:lnTo>
                      <a:pt x="33352" y="10525"/>
                    </a:lnTo>
                    <a:lnTo>
                      <a:pt x="33394" y="10483"/>
                    </a:lnTo>
                    <a:lnTo>
                      <a:pt x="33457" y="10504"/>
                    </a:lnTo>
                    <a:lnTo>
                      <a:pt x="33499" y="10420"/>
                    </a:lnTo>
                    <a:lnTo>
                      <a:pt x="33478" y="10337"/>
                    </a:lnTo>
                    <a:lnTo>
                      <a:pt x="33394" y="10295"/>
                    </a:lnTo>
                    <a:lnTo>
                      <a:pt x="33310" y="10190"/>
                    </a:lnTo>
                    <a:lnTo>
                      <a:pt x="33269" y="10107"/>
                    </a:lnTo>
                    <a:lnTo>
                      <a:pt x="33059" y="9918"/>
                    </a:lnTo>
                    <a:lnTo>
                      <a:pt x="33038" y="9855"/>
                    </a:lnTo>
                    <a:lnTo>
                      <a:pt x="33038" y="9855"/>
                    </a:lnTo>
                    <a:lnTo>
                      <a:pt x="33101" y="9897"/>
                    </a:lnTo>
                    <a:lnTo>
                      <a:pt x="33143" y="9960"/>
                    </a:lnTo>
                    <a:lnTo>
                      <a:pt x="33206" y="9981"/>
                    </a:lnTo>
                    <a:lnTo>
                      <a:pt x="33310" y="10107"/>
                    </a:lnTo>
                    <a:lnTo>
                      <a:pt x="33394" y="10127"/>
                    </a:lnTo>
                    <a:lnTo>
                      <a:pt x="33415" y="10190"/>
                    </a:lnTo>
                    <a:lnTo>
                      <a:pt x="33499" y="10295"/>
                    </a:lnTo>
                    <a:lnTo>
                      <a:pt x="33603" y="10400"/>
                    </a:lnTo>
                    <a:lnTo>
                      <a:pt x="33624" y="10462"/>
                    </a:lnTo>
                    <a:lnTo>
                      <a:pt x="33687" y="10504"/>
                    </a:lnTo>
                    <a:lnTo>
                      <a:pt x="33792" y="10609"/>
                    </a:lnTo>
                    <a:lnTo>
                      <a:pt x="33834" y="10713"/>
                    </a:lnTo>
                    <a:lnTo>
                      <a:pt x="33938" y="10713"/>
                    </a:lnTo>
                    <a:lnTo>
                      <a:pt x="33980" y="10672"/>
                    </a:lnTo>
                    <a:lnTo>
                      <a:pt x="33917" y="10546"/>
                    </a:lnTo>
                    <a:lnTo>
                      <a:pt x="33834" y="10337"/>
                    </a:lnTo>
                    <a:lnTo>
                      <a:pt x="34001" y="10358"/>
                    </a:lnTo>
                    <a:lnTo>
                      <a:pt x="34189" y="10462"/>
                    </a:lnTo>
                    <a:lnTo>
                      <a:pt x="34357" y="10462"/>
                    </a:lnTo>
                    <a:lnTo>
                      <a:pt x="34357" y="10567"/>
                    </a:lnTo>
                    <a:lnTo>
                      <a:pt x="34336" y="10630"/>
                    </a:lnTo>
                    <a:lnTo>
                      <a:pt x="34440" y="10713"/>
                    </a:lnTo>
                    <a:lnTo>
                      <a:pt x="34545" y="10713"/>
                    </a:lnTo>
                    <a:lnTo>
                      <a:pt x="34566" y="10734"/>
                    </a:lnTo>
                    <a:lnTo>
                      <a:pt x="34838" y="10734"/>
                    </a:lnTo>
                    <a:lnTo>
                      <a:pt x="34922" y="10672"/>
                    </a:lnTo>
                    <a:lnTo>
                      <a:pt x="34984" y="10546"/>
                    </a:lnTo>
                    <a:lnTo>
                      <a:pt x="34984" y="10441"/>
                    </a:lnTo>
                    <a:lnTo>
                      <a:pt x="35026" y="10337"/>
                    </a:lnTo>
                    <a:lnTo>
                      <a:pt x="34963" y="10295"/>
                    </a:lnTo>
                    <a:lnTo>
                      <a:pt x="34880" y="10086"/>
                    </a:lnTo>
                    <a:lnTo>
                      <a:pt x="34838" y="10086"/>
                    </a:lnTo>
                    <a:lnTo>
                      <a:pt x="34754" y="9939"/>
                    </a:lnTo>
                    <a:lnTo>
                      <a:pt x="34775" y="9814"/>
                    </a:lnTo>
                    <a:lnTo>
                      <a:pt x="34838" y="9793"/>
                    </a:lnTo>
                    <a:lnTo>
                      <a:pt x="34838" y="9709"/>
                    </a:lnTo>
                    <a:lnTo>
                      <a:pt x="34859" y="9688"/>
                    </a:lnTo>
                    <a:lnTo>
                      <a:pt x="34922" y="9730"/>
                    </a:lnTo>
                    <a:lnTo>
                      <a:pt x="34943" y="9835"/>
                    </a:lnTo>
                    <a:lnTo>
                      <a:pt x="34984" y="9730"/>
                    </a:lnTo>
                    <a:lnTo>
                      <a:pt x="34984" y="9583"/>
                    </a:lnTo>
                    <a:lnTo>
                      <a:pt x="35047" y="9542"/>
                    </a:lnTo>
                    <a:lnTo>
                      <a:pt x="35089" y="9500"/>
                    </a:lnTo>
                    <a:lnTo>
                      <a:pt x="35089" y="9604"/>
                    </a:lnTo>
                    <a:lnTo>
                      <a:pt x="35131" y="9667"/>
                    </a:lnTo>
                    <a:lnTo>
                      <a:pt x="35089" y="9709"/>
                    </a:lnTo>
                    <a:lnTo>
                      <a:pt x="34984" y="9772"/>
                    </a:lnTo>
                    <a:lnTo>
                      <a:pt x="34963" y="9897"/>
                    </a:lnTo>
                    <a:lnTo>
                      <a:pt x="35026" y="9918"/>
                    </a:lnTo>
                    <a:lnTo>
                      <a:pt x="35068" y="10002"/>
                    </a:lnTo>
                    <a:lnTo>
                      <a:pt x="35068" y="10086"/>
                    </a:lnTo>
                    <a:lnTo>
                      <a:pt x="35194" y="10232"/>
                    </a:lnTo>
                    <a:lnTo>
                      <a:pt x="35256" y="10274"/>
                    </a:lnTo>
                    <a:lnTo>
                      <a:pt x="35256" y="10190"/>
                    </a:lnTo>
                    <a:lnTo>
                      <a:pt x="35298" y="10169"/>
                    </a:lnTo>
                    <a:lnTo>
                      <a:pt x="35361" y="10211"/>
                    </a:lnTo>
                    <a:lnTo>
                      <a:pt x="35466" y="10169"/>
                    </a:lnTo>
                    <a:lnTo>
                      <a:pt x="35487" y="10211"/>
                    </a:lnTo>
                    <a:lnTo>
                      <a:pt x="35466" y="10253"/>
                    </a:lnTo>
                    <a:lnTo>
                      <a:pt x="35466" y="10358"/>
                    </a:lnTo>
                    <a:lnTo>
                      <a:pt x="35403" y="10525"/>
                    </a:lnTo>
                    <a:lnTo>
                      <a:pt x="35403" y="10567"/>
                    </a:lnTo>
                    <a:lnTo>
                      <a:pt x="35298" y="10734"/>
                    </a:lnTo>
                    <a:lnTo>
                      <a:pt x="35235" y="10923"/>
                    </a:lnTo>
                    <a:lnTo>
                      <a:pt x="35235" y="10964"/>
                    </a:lnTo>
                    <a:lnTo>
                      <a:pt x="35256" y="10964"/>
                    </a:lnTo>
                    <a:lnTo>
                      <a:pt x="35298" y="10860"/>
                    </a:lnTo>
                    <a:lnTo>
                      <a:pt x="35403" y="10902"/>
                    </a:lnTo>
                    <a:lnTo>
                      <a:pt x="35403" y="10923"/>
                    </a:lnTo>
                    <a:lnTo>
                      <a:pt x="35487" y="10923"/>
                    </a:lnTo>
                    <a:lnTo>
                      <a:pt x="35549" y="11006"/>
                    </a:lnTo>
                    <a:lnTo>
                      <a:pt x="35696" y="11027"/>
                    </a:lnTo>
                    <a:lnTo>
                      <a:pt x="35591" y="11069"/>
                    </a:lnTo>
                    <a:lnTo>
                      <a:pt x="35570" y="11132"/>
                    </a:lnTo>
                    <a:lnTo>
                      <a:pt x="35507" y="11153"/>
                    </a:lnTo>
                    <a:lnTo>
                      <a:pt x="35466" y="11111"/>
                    </a:lnTo>
                    <a:lnTo>
                      <a:pt x="35382" y="11132"/>
                    </a:lnTo>
                    <a:lnTo>
                      <a:pt x="35403" y="11216"/>
                    </a:lnTo>
                    <a:lnTo>
                      <a:pt x="35466" y="11236"/>
                    </a:lnTo>
                    <a:lnTo>
                      <a:pt x="35487" y="11257"/>
                    </a:lnTo>
                    <a:lnTo>
                      <a:pt x="35591" y="11257"/>
                    </a:lnTo>
                    <a:lnTo>
                      <a:pt x="35591" y="11341"/>
                    </a:lnTo>
                    <a:lnTo>
                      <a:pt x="35612" y="11383"/>
                    </a:lnTo>
                    <a:lnTo>
                      <a:pt x="35612" y="11467"/>
                    </a:lnTo>
                    <a:lnTo>
                      <a:pt x="35675" y="11550"/>
                    </a:lnTo>
                    <a:lnTo>
                      <a:pt x="35779" y="11571"/>
                    </a:lnTo>
                    <a:lnTo>
                      <a:pt x="35821" y="11655"/>
                    </a:lnTo>
                    <a:lnTo>
                      <a:pt x="35863" y="11739"/>
                    </a:lnTo>
                    <a:lnTo>
                      <a:pt x="35821" y="11843"/>
                    </a:lnTo>
                    <a:lnTo>
                      <a:pt x="35759" y="11906"/>
                    </a:lnTo>
                    <a:lnTo>
                      <a:pt x="35675" y="11906"/>
                    </a:lnTo>
                    <a:lnTo>
                      <a:pt x="35612" y="11948"/>
                    </a:lnTo>
                    <a:lnTo>
                      <a:pt x="35570" y="11906"/>
                    </a:lnTo>
                    <a:lnTo>
                      <a:pt x="35487" y="11885"/>
                    </a:lnTo>
                    <a:lnTo>
                      <a:pt x="35445" y="11906"/>
                    </a:lnTo>
                    <a:lnTo>
                      <a:pt x="35361" y="12011"/>
                    </a:lnTo>
                    <a:lnTo>
                      <a:pt x="35403" y="12052"/>
                    </a:lnTo>
                    <a:lnTo>
                      <a:pt x="35403" y="12094"/>
                    </a:lnTo>
                    <a:lnTo>
                      <a:pt x="35361" y="12178"/>
                    </a:lnTo>
                    <a:lnTo>
                      <a:pt x="35382" y="12220"/>
                    </a:lnTo>
                    <a:lnTo>
                      <a:pt x="35445" y="12220"/>
                    </a:lnTo>
                    <a:lnTo>
                      <a:pt x="35466" y="12199"/>
                    </a:lnTo>
                    <a:lnTo>
                      <a:pt x="35549" y="12178"/>
                    </a:lnTo>
                    <a:lnTo>
                      <a:pt x="35654" y="12178"/>
                    </a:lnTo>
                    <a:lnTo>
                      <a:pt x="35717" y="12115"/>
                    </a:lnTo>
                    <a:lnTo>
                      <a:pt x="35800" y="12115"/>
                    </a:lnTo>
                    <a:lnTo>
                      <a:pt x="35863" y="12011"/>
                    </a:lnTo>
                    <a:lnTo>
                      <a:pt x="35905" y="11990"/>
                    </a:lnTo>
                    <a:lnTo>
                      <a:pt x="35926" y="12115"/>
                    </a:lnTo>
                    <a:lnTo>
                      <a:pt x="35989" y="12157"/>
                    </a:lnTo>
                    <a:lnTo>
                      <a:pt x="36072" y="12094"/>
                    </a:lnTo>
                    <a:lnTo>
                      <a:pt x="36135" y="11969"/>
                    </a:lnTo>
                    <a:lnTo>
                      <a:pt x="36240" y="11885"/>
                    </a:lnTo>
                    <a:lnTo>
                      <a:pt x="36303" y="11948"/>
                    </a:lnTo>
                    <a:lnTo>
                      <a:pt x="36303" y="11990"/>
                    </a:lnTo>
                    <a:lnTo>
                      <a:pt x="36219" y="12011"/>
                    </a:lnTo>
                    <a:lnTo>
                      <a:pt x="36177" y="12073"/>
                    </a:lnTo>
                    <a:lnTo>
                      <a:pt x="36219" y="12094"/>
                    </a:lnTo>
                    <a:lnTo>
                      <a:pt x="36219" y="12157"/>
                    </a:lnTo>
                    <a:lnTo>
                      <a:pt x="36093" y="12199"/>
                    </a:lnTo>
                    <a:lnTo>
                      <a:pt x="36072" y="12220"/>
                    </a:lnTo>
                    <a:lnTo>
                      <a:pt x="36219" y="12199"/>
                    </a:lnTo>
                    <a:lnTo>
                      <a:pt x="36240" y="12283"/>
                    </a:lnTo>
                    <a:lnTo>
                      <a:pt x="36135" y="12366"/>
                    </a:lnTo>
                    <a:lnTo>
                      <a:pt x="36177" y="12492"/>
                    </a:lnTo>
                    <a:lnTo>
                      <a:pt x="36219" y="12513"/>
                    </a:lnTo>
                    <a:lnTo>
                      <a:pt x="36282" y="12617"/>
                    </a:lnTo>
                    <a:lnTo>
                      <a:pt x="36407" y="12596"/>
                    </a:lnTo>
                    <a:lnTo>
                      <a:pt x="36428" y="12534"/>
                    </a:lnTo>
                    <a:lnTo>
                      <a:pt x="36407" y="12471"/>
                    </a:lnTo>
                    <a:lnTo>
                      <a:pt x="36407" y="12387"/>
                    </a:lnTo>
                    <a:lnTo>
                      <a:pt x="36449" y="12366"/>
                    </a:lnTo>
                    <a:lnTo>
                      <a:pt x="36595" y="12471"/>
                    </a:lnTo>
                    <a:lnTo>
                      <a:pt x="36595" y="12534"/>
                    </a:lnTo>
                    <a:lnTo>
                      <a:pt x="36533" y="12638"/>
                    </a:lnTo>
                    <a:lnTo>
                      <a:pt x="36616" y="12701"/>
                    </a:lnTo>
                    <a:lnTo>
                      <a:pt x="36637" y="12743"/>
                    </a:lnTo>
                    <a:lnTo>
                      <a:pt x="36491" y="12827"/>
                    </a:lnTo>
                    <a:lnTo>
                      <a:pt x="36449" y="12889"/>
                    </a:lnTo>
                    <a:lnTo>
                      <a:pt x="36533" y="12952"/>
                    </a:lnTo>
                    <a:lnTo>
                      <a:pt x="36763" y="12952"/>
                    </a:lnTo>
                    <a:lnTo>
                      <a:pt x="36826" y="12994"/>
                    </a:lnTo>
                    <a:lnTo>
                      <a:pt x="36826" y="13099"/>
                    </a:lnTo>
                    <a:lnTo>
                      <a:pt x="36826" y="13161"/>
                    </a:lnTo>
                    <a:lnTo>
                      <a:pt x="36867" y="13140"/>
                    </a:lnTo>
                    <a:lnTo>
                      <a:pt x="36867" y="13057"/>
                    </a:lnTo>
                    <a:lnTo>
                      <a:pt x="36930" y="12994"/>
                    </a:lnTo>
                    <a:lnTo>
                      <a:pt x="36972" y="12994"/>
                    </a:lnTo>
                    <a:lnTo>
                      <a:pt x="36972" y="13057"/>
                    </a:lnTo>
                    <a:lnTo>
                      <a:pt x="36930" y="13161"/>
                    </a:lnTo>
                    <a:lnTo>
                      <a:pt x="36930" y="13245"/>
                    </a:lnTo>
                    <a:lnTo>
                      <a:pt x="36847" y="13266"/>
                    </a:lnTo>
                    <a:lnTo>
                      <a:pt x="36805" y="13433"/>
                    </a:lnTo>
                    <a:lnTo>
                      <a:pt x="36805" y="13475"/>
                    </a:lnTo>
                    <a:lnTo>
                      <a:pt x="36867" y="13517"/>
                    </a:lnTo>
                    <a:lnTo>
                      <a:pt x="36867" y="13622"/>
                    </a:lnTo>
                    <a:lnTo>
                      <a:pt x="36826" y="13726"/>
                    </a:lnTo>
                    <a:lnTo>
                      <a:pt x="36826" y="13831"/>
                    </a:lnTo>
                    <a:lnTo>
                      <a:pt x="36847" y="13852"/>
                    </a:lnTo>
                    <a:lnTo>
                      <a:pt x="36847" y="13873"/>
                    </a:lnTo>
                    <a:lnTo>
                      <a:pt x="36826" y="14082"/>
                    </a:lnTo>
                    <a:lnTo>
                      <a:pt x="36763" y="14166"/>
                    </a:lnTo>
                    <a:lnTo>
                      <a:pt x="36826" y="14270"/>
                    </a:lnTo>
                    <a:lnTo>
                      <a:pt x="36805" y="14354"/>
                    </a:lnTo>
                    <a:lnTo>
                      <a:pt x="36637" y="14396"/>
                    </a:lnTo>
                    <a:lnTo>
                      <a:pt x="36491" y="14375"/>
                    </a:lnTo>
                    <a:lnTo>
                      <a:pt x="36428" y="14396"/>
                    </a:lnTo>
                    <a:lnTo>
                      <a:pt x="36407" y="14480"/>
                    </a:lnTo>
                    <a:lnTo>
                      <a:pt x="36198" y="14626"/>
                    </a:lnTo>
                    <a:lnTo>
                      <a:pt x="36198" y="14710"/>
                    </a:lnTo>
                    <a:lnTo>
                      <a:pt x="36344" y="14793"/>
                    </a:lnTo>
                    <a:lnTo>
                      <a:pt x="36303" y="14793"/>
                    </a:lnTo>
                    <a:lnTo>
                      <a:pt x="36219" y="14814"/>
                    </a:lnTo>
                    <a:lnTo>
                      <a:pt x="36303" y="14814"/>
                    </a:lnTo>
                    <a:lnTo>
                      <a:pt x="36177" y="14982"/>
                    </a:lnTo>
                    <a:lnTo>
                      <a:pt x="36093" y="15024"/>
                    </a:lnTo>
                    <a:lnTo>
                      <a:pt x="35884" y="15149"/>
                    </a:lnTo>
                    <a:lnTo>
                      <a:pt x="35738" y="15296"/>
                    </a:lnTo>
                    <a:lnTo>
                      <a:pt x="35675" y="15296"/>
                    </a:lnTo>
                    <a:lnTo>
                      <a:pt x="35633" y="15337"/>
                    </a:lnTo>
                    <a:lnTo>
                      <a:pt x="35591" y="15463"/>
                    </a:lnTo>
                    <a:lnTo>
                      <a:pt x="35675" y="15568"/>
                    </a:lnTo>
                    <a:lnTo>
                      <a:pt x="35696" y="15672"/>
                    </a:lnTo>
                    <a:lnTo>
                      <a:pt x="35800" y="15840"/>
                    </a:lnTo>
                    <a:lnTo>
                      <a:pt x="35842" y="16133"/>
                    </a:lnTo>
                    <a:lnTo>
                      <a:pt x="35779" y="16174"/>
                    </a:lnTo>
                    <a:lnTo>
                      <a:pt x="35738" y="16153"/>
                    </a:lnTo>
                    <a:lnTo>
                      <a:pt x="35675" y="16195"/>
                    </a:lnTo>
                    <a:lnTo>
                      <a:pt x="35654" y="16300"/>
                    </a:lnTo>
                    <a:lnTo>
                      <a:pt x="35633" y="16195"/>
                    </a:lnTo>
                    <a:lnTo>
                      <a:pt x="35633" y="16049"/>
                    </a:lnTo>
                    <a:lnTo>
                      <a:pt x="35570" y="15986"/>
                    </a:lnTo>
                    <a:lnTo>
                      <a:pt x="35466" y="16049"/>
                    </a:lnTo>
                    <a:lnTo>
                      <a:pt x="35424" y="16153"/>
                    </a:lnTo>
                    <a:lnTo>
                      <a:pt x="35319" y="16216"/>
                    </a:lnTo>
                    <a:lnTo>
                      <a:pt x="35235" y="16174"/>
                    </a:lnTo>
                    <a:lnTo>
                      <a:pt x="35256" y="16112"/>
                    </a:lnTo>
                    <a:lnTo>
                      <a:pt x="35256" y="16070"/>
                    </a:lnTo>
                    <a:lnTo>
                      <a:pt x="35047" y="16070"/>
                    </a:lnTo>
                    <a:lnTo>
                      <a:pt x="35005" y="16174"/>
                    </a:lnTo>
                    <a:lnTo>
                      <a:pt x="34922" y="16258"/>
                    </a:lnTo>
                    <a:lnTo>
                      <a:pt x="34796" y="16216"/>
                    </a:lnTo>
                    <a:lnTo>
                      <a:pt x="34712" y="16216"/>
                    </a:lnTo>
                    <a:lnTo>
                      <a:pt x="34650" y="16174"/>
                    </a:lnTo>
                    <a:lnTo>
                      <a:pt x="34587" y="16174"/>
                    </a:lnTo>
                    <a:lnTo>
                      <a:pt x="34503" y="16258"/>
                    </a:lnTo>
                    <a:lnTo>
                      <a:pt x="34357" y="16195"/>
                    </a:lnTo>
                    <a:lnTo>
                      <a:pt x="34315" y="16174"/>
                    </a:lnTo>
                    <a:lnTo>
                      <a:pt x="34231" y="16070"/>
                    </a:lnTo>
                    <a:lnTo>
                      <a:pt x="34106" y="15986"/>
                    </a:lnTo>
                    <a:lnTo>
                      <a:pt x="33980" y="15965"/>
                    </a:lnTo>
                    <a:lnTo>
                      <a:pt x="33834" y="15777"/>
                    </a:lnTo>
                    <a:lnTo>
                      <a:pt x="33813" y="15840"/>
                    </a:lnTo>
                    <a:lnTo>
                      <a:pt x="33813" y="15902"/>
                    </a:lnTo>
                    <a:lnTo>
                      <a:pt x="33792" y="15965"/>
                    </a:lnTo>
                    <a:lnTo>
                      <a:pt x="33750" y="15944"/>
                    </a:lnTo>
                    <a:lnTo>
                      <a:pt x="33708" y="15965"/>
                    </a:lnTo>
                    <a:lnTo>
                      <a:pt x="33708" y="16049"/>
                    </a:lnTo>
                    <a:lnTo>
                      <a:pt x="33771" y="16112"/>
                    </a:lnTo>
                    <a:lnTo>
                      <a:pt x="33750" y="16195"/>
                    </a:lnTo>
                    <a:lnTo>
                      <a:pt x="33687" y="16195"/>
                    </a:lnTo>
                    <a:lnTo>
                      <a:pt x="33582" y="16216"/>
                    </a:lnTo>
                    <a:lnTo>
                      <a:pt x="33499" y="16300"/>
                    </a:lnTo>
                    <a:lnTo>
                      <a:pt x="33373" y="16300"/>
                    </a:lnTo>
                    <a:lnTo>
                      <a:pt x="33290" y="16384"/>
                    </a:lnTo>
                    <a:lnTo>
                      <a:pt x="33290" y="16488"/>
                    </a:lnTo>
                    <a:lnTo>
                      <a:pt x="33206" y="16530"/>
                    </a:lnTo>
                    <a:lnTo>
                      <a:pt x="33164" y="16677"/>
                    </a:lnTo>
                    <a:lnTo>
                      <a:pt x="33248" y="16886"/>
                    </a:lnTo>
                    <a:lnTo>
                      <a:pt x="33352" y="16990"/>
                    </a:lnTo>
                    <a:lnTo>
                      <a:pt x="33394" y="16949"/>
                    </a:lnTo>
                    <a:lnTo>
                      <a:pt x="33499" y="17095"/>
                    </a:lnTo>
                    <a:lnTo>
                      <a:pt x="33478" y="17158"/>
                    </a:lnTo>
                    <a:lnTo>
                      <a:pt x="33666" y="17158"/>
                    </a:lnTo>
                    <a:lnTo>
                      <a:pt x="33771" y="17200"/>
                    </a:lnTo>
                    <a:lnTo>
                      <a:pt x="33813" y="17137"/>
                    </a:lnTo>
                    <a:lnTo>
                      <a:pt x="33917" y="17137"/>
                    </a:lnTo>
                    <a:lnTo>
                      <a:pt x="33980" y="17095"/>
                    </a:lnTo>
                    <a:lnTo>
                      <a:pt x="34106" y="17095"/>
                    </a:lnTo>
                    <a:lnTo>
                      <a:pt x="34189" y="17053"/>
                    </a:lnTo>
                    <a:lnTo>
                      <a:pt x="34273" y="17095"/>
                    </a:lnTo>
                    <a:lnTo>
                      <a:pt x="34315" y="17032"/>
                    </a:lnTo>
                    <a:lnTo>
                      <a:pt x="34315" y="16928"/>
                    </a:lnTo>
                    <a:lnTo>
                      <a:pt x="34336" y="16865"/>
                    </a:lnTo>
                    <a:lnTo>
                      <a:pt x="34398" y="16865"/>
                    </a:lnTo>
                    <a:lnTo>
                      <a:pt x="34503" y="17032"/>
                    </a:lnTo>
                    <a:lnTo>
                      <a:pt x="34587" y="17032"/>
                    </a:lnTo>
                    <a:lnTo>
                      <a:pt x="34650" y="17116"/>
                    </a:lnTo>
                    <a:lnTo>
                      <a:pt x="34796" y="17137"/>
                    </a:lnTo>
                    <a:lnTo>
                      <a:pt x="34817" y="17074"/>
                    </a:lnTo>
                    <a:lnTo>
                      <a:pt x="34901" y="16970"/>
                    </a:lnTo>
                    <a:lnTo>
                      <a:pt x="34943" y="16970"/>
                    </a:lnTo>
                    <a:lnTo>
                      <a:pt x="35026" y="16886"/>
                    </a:lnTo>
                    <a:lnTo>
                      <a:pt x="35131" y="16865"/>
                    </a:lnTo>
                    <a:lnTo>
                      <a:pt x="35110" y="16928"/>
                    </a:lnTo>
                    <a:lnTo>
                      <a:pt x="35110" y="17032"/>
                    </a:lnTo>
                    <a:lnTo>
                      <a:pt x="35026" y="17137"/>
                    </a:lnTo>
                    <a:lnTo>
                      <a:pt x="35026" y="17262"/>
                    </a:lnTo>
                    <a:lnTo>
                      <a:pt x="35131" y="17221"/>
                    </a:lnTo>
                    <a:lnTo>
                      <a:pt x="35173" y="17032"/>
                    </a:lnTo>
                    <a:lnTo>
                      <a:pt x="35215" y="17074"/>
                    </a:lnTo>
                    <a:lnTo>
                      <a:pt x="35256" y="17032"/>
                    </a:lnTo>
                    <a:lnTo>
                      <a:pt x="35340" y="17074"/>
                    </a:lnTo>
                    <a:lnTo>
                      <a:pt x="35256" y="17200"/>
                    </a:lnTo>
                    <a:lnTo>
                      <a:pt x="35277" y="17283"/>
                    </a:lnTo>
                    <a:lnTo>
                      <a:pt x="35277" y="17179"/>
                    </a:lnTo>
                    <a:lnTo>
                      <a:pt x="35466" y="17011"/>
                    </a:lnTo>
                    <a:lnTo>
                      <a:pt x="35487" y="17074"/>
                    </a:lnTo>
                    <a:lnTo>
                      <a:pt x="35361" y="17179"/>
                    </a:lnTo>
                    <a:lnTo>
                      <a:pt x="35361" y="17242"/>
                    </a:lnTo>
                    <a:lnTo>
                      <a:pt x="35445" y="17304"/>
                    </a:lnTo>
                    <a:lnTo>
                      <a:pt x="35487" y="17451"/>
                    </a:lnTo>
                    <a:lnTo>
                      <a:pt x="35487" y="17555"/>
                    </a:lnTo>
                    <a:lnTo>
                      <a:pt x="35507" y="17660"/>
                    </a:lnTo>
                    <a:lnTo>
                      <a:pt x="35612" y="17639"/>
                    </a:lnTo>
                    <a:lnTo>
                      <a:pt x="35612" y="17765"/>
                    </a:lnTo>
                    <a:lnTo>
                      <a:pt x="35675" y="17827"/>
                    </a:lnTo>
                    <a:lnTo>
                      <a:pt x="35759" y="17681"/>
                    </a:lnTo>
                    <a:lnTo>
                      <a:pt x="35717" y="17869"/>
                    </a:lnTo>
                    <a:lnTo>
                      <a:pt x="35654" y="17953"/>
                    </a:lnTo>
                    <a:lnTo>
                      <a:pt x="35759" y="18058"/>
                    </a:lnTo>
                    <a:lnTo>
                      <a:pt x="35759" y="17974"/>
                    </a:lnTo>
                    <a:lnTo>
                      <a:pt x="35800" y="17869"/>
                    </a:lnTo>
                    <a:lnTo>
                      <a:pt x="35863" y="17848"/>
                    </a:lnTo>
                    <a:lnTo>
                      <a:pt x="35863" y="17848"/>
                    </a:lnTo>
                    <a:lnTo>
                      <a:pt x="35821" y="17890"/>
                    </a:lnTo>
                    <a:lnTo>
                      <a:pt x="35863" y="18037"/>
                    </a:lnTo>
                    <a:lnTo>
                      <a:pt x="35926" y="18162"/>
                    </a:lnTo>
                    <a:lnTo>
                      <a:pt x="36093" y="18141"/>
                    </a:lnTo>
                    <a:lnTo>
                      <a:pt x="36031" y="18183"/>
                    </a:lnTo>
                    <a:lnTo>
                      <a:pt x="35821" y="18309"/>
                    </a:lnTo>
                    <a:lnTo>
                      <a:pt x="35675" y="18309"/>
                    </a:lnTo>
                    <a:lnTo>
                      <a:pt x="35654" y="18371"/>
                    </a:lnTo>
                    <a:lnTo>
                      <a:pt x="35759" y="18413"/>
                    </a:lnTo>
                    <a:lnTo>
                      <a:pt x="35759" y="18560"/>
                    </a:lnTo>
                    <a:lnTo>
                      <a:pt x="35821" y="18664"/>
                    </a:lnTo>
                    <a:lnTo>
                      <a:pt x="35905" y="18727"/>
                    </a:lnTo>
                    <a:lnTo>
                      <a:pt x="35989" y="18727"/>
                    </a:lnTo>
                    <a:lnTo>
                      <a:pt x="35989" y="18790"/>
                    </a:lnTo>
                    <a:lnTo>
                      <a:pt x="36093" y="18874"/>
                    </a:lnTo>
                    <a:lnTo>
                      <a:pt x="36156" y="18915"/>
                    </a:lnTo>
                    <a:lnTo>
                      <a:pt x="36219" y="18915"/>
                    </a:lnTo>
                    <a:lnTo>
                      <a:pt x="36407" y="19041"/>
                    </a:lnTo>
                    <a:lnTo>
                      <a:pt x="36512" y="19041"/>
                    </a:lnTo>
                    <a:lnTo>
                      <a:pt x="36512" y="19104"/>
                    </a:lnTo>
                    <a:lnTo>
                      <a:pt x="36575" y="19125"/>
                    </a:lnTo>
                    <a:lnTo>
                      <a:pt x="36595" y="19083"/>
                    </a:lnTo>
                    <a:lnTo>
                      <a:pt x="36616" y="19041"/>
                    </a:lnTo>
                    <a:lnTo>
                      <a:pt x="36721" y="19104"/>
                    </a:lnTo>
                    <a:lnTo>
                      <a:pt x="36679" y="19125"/>
                    </a:lnTo>
                    <a:lnTo>
                      <a:pt x="36616" y="19187"/>
                    </a:lnTo>
                    <a:lnTo>
                      <a:pt x="36679" y="19292"/>
                    </a:lnTo>
                    <a:lnTo>
                      <a:pt x="36742" y="19334"/>
                    </a:lnTo>
                    <a:lnTo>
                      <a:pt x="36805" y="19334"/>
                    </a:lnTo>
                    <a:lnTo>
                      <a:pt x="36805" y="19418"/>
                    </a:lnTo>
                    <a:lnTo>
                      <a:pt x="36930" y="19543"/>
                    </a:lnTo>
                    <a:lnTo>
                      <a:pt x="37014" y="19543"/>
                    </a:lnTo>
                    <a:lnTo>
                      <a:pt x="37056" y="19606"/>
                    </a:lnTo>
                    <a:lnTo>
                      <a:pt x="37098" y="19648"/>
                    </a:lnTo>
                    <a:lnTo>
                      <a:pt x="37265" y="19731"/>
                    </a:lnTo>
                    <a:lnTo>
                      <a:pt x="37328" y="19711"/>
                    </a:lnTo>
                    <a:lnTo>
                      <a:pt x="37370" y="19731"/>
                    </a:lnTo>
                    <a:lnTo>
                      <a:pt x="37453" y="19731"/>
                    </a:lnTo>
                    <a:lnTo>
                      <a:pt x="37537" y="19773"/>
                    </a:lnTo>
                    <a:lnTo>
                      <a:pt x="37558" y="19857"/>
                    </a:lnTo>
                    <a:lnTo>
                      <a:pt x="37725" y="19983"/>
                    </a:lnTo>
                    <a:lnTo>
                      <a:pt x="37788" y="19983"/>
                    </a:lnTo>
                    <a:lnTo>
                      <a:pt x="37872" y="20045"/>
                    </a:lnTo>
                    <a:lnTo>
                      <a:pt x="38060" y="20087"/>
                    </a:lnTo>
                    <a:lnTo>
                      <a:pt x="38165" y="20150"/>
                    </a:lnTo>
                    <a:lnTo>
                      <a:pt x="38269" y="20150"/>
                    </a:lnTo>
                    <a:lnTo>
                      <a:pt x="38290" y="20129"/>
                    </a:lnTo>
                    <a:lnTo>
                      <a:pt x="38290" y="20066"/>
                    </a:lnTo>
                    <a:lnTo>
                      <a:pt x="38207" y="19983"/>
                    </a:lnTo>
                    <a:lnTo>
                      <a:pt x="38165" y="19920"/>
                    </a:lnTo>
                    <a:lnTo>
                      <a:pt x="38207" y="19857"/>
                    </a:lnTo>
                    <a:lnTo>
                      <a:pt x="38290" y="19878"/>
                    </a:lnTo>
                    <a:lnTo>
                      <a:pt x="38311" y="19815"/>
                    </a:lnTo>
                    <a:lnTo>
                      <a:pt x="38290" y="19752"/>
                    </a:lnTo>
                    <a:lnTo>
                      <a:pt x="38248" y="19773"/>
                    </a:lnTo>
                    <a:lnTo>
                      <a:pt x="38207" y="19731"/>
                    </a:lnTo>
                    <a:lnTo>
                      <a:pt x="38248" y="19606"/>
                    </a:lnTo>
                    <a:lnTo>
                      <a:pt x="38207" y="19564"/>
                    </a:lnTo>
                    <a:lnTo>
                      <a:pt x="38102" y="19669"/>
                    </a:lnTo>
                    <a:lnTo>
                      <a:pt x="38102" y="19627"/>
                    </a:lnTo>
                    <a:lnTo>
                      <a:pt x="38081" y="19543"/>
                    </a:lnTo>
                    <a:lnTo>
                      <a:pt x="38018" y="19543"/>
                    </a:lnTo>
                    <a:lnTo>
                      <a:pt x="38123" y="19439"/>
                    </a:lnTo>
                    <a:lnTo>
                      <a:pt x="38102" y="19313"/>
                    </a:lnTo>
                    <a:lnTo>
                      <a:pt x="38060" y="19292"/>
                    </a:lnTo>
                    <a:lnTo>
                      <a:pt x="37956" y="19292"/>
                    </a:lnTo>
                    <a:lnTo>
                      <a:pt x="37976" y="19187"/>
                    </a:lnTo>
                    <a:lnTo>
                      <a:pt x="37935" y="19083"/>
                    </a:lnTo>
                    <a:lnTo>
                      <a:pt x="37893" y="18999"/>
                    </a:lnTo>
                    <a:lnTo>
                      <a:pt x="37788" y="18999"/>
                    </a:lnTo>
                    <a:lnTo>
                      <a:pt x="37851" y="18915"/>
                    </a:lnTo>
                    <a:lnTo>
                      <a:pt x="37767" y="18894"/>
                    </a:lnTo>
                    <a:lnTo>
                      <a:pt x="37725" y="18894"/>
                    </a:lnTo>
                    <a:lnTo>
                      <a:pt x="37746" y="18832"/>
                    </a:lnTo>
                    <a:lnTo>
                      <a:pt x="37663" y="18727"/>
                    </a:lnTo>
                    <a:lnTo>
                      <a:pt x="37663" y="18748"/>
                    </a:lnTo>
                    <a:lnTo>
                      <a:pt x="37621" y="18748"/>
                    </a:lnTo>
                    <a:lnTo>
                      <a:pt x="37621" y="18602"/>
                    </a:lnTo>
                    <a:lnTo>
                      <a:pt x="37621" y="18539"/>
                    </a:lnTo>
                    <a:lnTo>
                      <a:pt x="37621" y="18476"/>
                    </a:lnTo>
                    <a:lnTo>
                      <a:pt x="37453" y="18350"/>
                    </a:lnTo>
                    <a:lnTo>
                      <a:pt x="37432" y="18225"/>
                    </a:lnTo>
                    <a:lnTo>
                      <a:pt x="37432" y="18120"/>
                    </a:lnTo>
                    <a:lnTo>
                      <a:pt x="37516" y="18162"/>
                    </a:lnTo>
                    <a:lnTo>
                      <a:pt x="37558" y="18078"/>
                    </a:lnTo>
                    <a:lnTo>
                      <a:pt x="37663" y="18120"/>
                    </a:lnTo>
                    <a:lnTo>
                      <a:pt x="37663" y="18225"/>
                    </a:lnTo>
                    <a:lnTo>
                      <a:pt x="37746" y="18371"/>
                    </a:lnTo>
                    <a:lnTo>
                      <a:pt x="37872" y="18434"/>
                    </a:lnTo>
                    <a:lnTo>
                      <a:pt x="37935" y="18476"/>
                    </a:lnTo>
                    <a:lnTo>
                      <a:pt x="37935" y="18560"/>
                    </a:lnTo>
                    <a:lnTo>
                      <a:pt x="37976" y="18602"/>
                    </a:lnTo>
                    <a:lnTo>
                      <a:pt x="37976" y="18539"/>
                    </a:lnTo>
                    <a:lnTo>
                      <a:pt x="37935" y="18392"/>
                    </a:lnTo>
                    <a:lnTo>
                      <a:pt x="37935" y="18350"/>
                    </a:lnTo>
                    <a:lnTo>
                      <a:pt x="37976" y="18309"/>
                    </a:lnTo>
                    <a:lnTo>
                      <a:pt x="38018" y="18392"/>
                    </a:lnTo>
                    <a:lnTo>
                      <a:pt x="38018" y="18455"/>
                    </a:lnTo>
                    <a:lnTo>
                      <a:pt x="38081" y="18497"/>
                    </a:lnTo>
                    <a:lnTo>
                      <a:pt x="38123" y="18685"/>
                    </a:lnTo>
                    <a:lnTo>
                      <a:pt x="38207" y="18706"/>
                    </a:lnTo>
                    <a:lnTo>
                      <a:pt x="38207" y="18769"/>
                    </a:lnTo>
                    <a:lnTo>
                      <a:pt x="38290" y="18832"/>
                    </a:lnTo>
                    <a:lnTo>
                      <a:pt x="38374" y="19020"/>
                    </a:lnTo>
                    <a:lnTo>
                      <a:pt x="38416" y="18936"/>
                    </a:lnTo>
                    <a:lnTo>
                      <a:pt x="38395" y="18832"/>
                    </a:lnTo>
                    <a:lnTo>
                      <a:pt x="38395" y="18664"/>
                    </a:lnTo>
                    <a:lnTo>
                      <a:pt x="38416" y="18560"/>
                    </a:lnTo>
                    <a:lnTo>
                      <a:pt x="38416" y="18643"/>
                    </a:lnTo>
                    <a:lnTo>
                      <a:pt x="38479" y="18811"/>
                    </a:lnTo>
                    <a:lnTo>
                      <a:pt x="38479" y="18915"/>
                    </a:lnTo>
                    <a:lnTo>
                      <a:pt x="38479" y="18999"/>
                    </a:lnTo>
                    <a:lnTo>
                      <a:pt x="38520" y="19020"/>
                    </a:lnTo>
                    <a:lnTo>
                      <a:pt x="38604" y="19083"/>
                    </a:lnTo>
                    <a:lnTo>
                      <a:pt x="38625" y="18999"/>
                    </a:lnTo>
                    <a:lnTo>
                      <a:pt x="38583" y="18957"/>
                    </a:lnTo>
                    <a:lnTo>
                      <a:pt x="38583" y="18894"/>
                    </a:lnTo>
                    <a:lnTo>
                      <a:pt x="38667" y="18915"/>
                    </a:lnTo>
                    <a:lnTo>
                      <a:pt x="38688" y="19020"/>
                    </a:lnTo>
                    <a:lnTo>
                      <a:pt x="38688" y="19104"/>
                    </a:lnTo>
                    <a:lnTo>
                      <a:pt x="38709" y="19125"/>
                    </a:lnTo>
                    <a:lnTo>
                      <a:pt x="38709" y="19062"/>
                    </a:lnTo>
                    <a:lnTo>
                      <a:pt x="38772" y="19020"/>
                    </a:lnTo>
                    <a:lnTo>
                      <a:pt x="38772" y="19187"/>
                    </a:lnTo>
                    <a:lnTo>
                      <a:pt x="38813" y="19271"/>
                    </a:lnTo>
                    <a:lnTo>
                      <a:pt x="38897" y="19271"/>
                    </a:lnTo>
                    <a:lnTo>
                      <a:pt x="38939" y="19208"/>
                    </a:lnTo>
                    <a:lnTo>
                      <a:pt x="38939" y="19313"/>
                    </a:lnTo>
                    <a:lnTo>
                      <a:pt x="38918" y="19376"/>
                    </a:lnTo>
                    <a:lnTo>
                      <a:pt x="38981" y="19543"/>
                    </a:lnTo>
                    <a:lnTo>
                      <a:pt x="39023" y="19627"/>
                    </a:lnTo>
                    <a:lnTo>
                      <a:pt x="39127" y="19627"/>
                    </a:lnTo>
                    <a:lnTo>
                      <a:pt x="39127" y="19543"/>
                    </a:lnTo>
                    <a:lnTo>
                      <a:pt x="39106" y="19522"/>
                    </a:lnTo>
                    <a:lnTo>
                      <a:pt x="39106" y="19397"/>
                    </a:lnTo>
                    <a:lnTo>
                      <a:pt x="39044" y="19187"/>
                    </a:lnTo>
                    <a:lnTo>
                      <a:pt x="39127" y="19187"/>
                    </a:lnTo>
                    <a:lnTo>
                      <a:pt x="39169" y="19271"/>
                    </a:lnTo>
                    <a:lnTo>
                      <a:pt x="39274" y="19292"/>
                    </a:lnTo>
                    <a:lnTo>
                      <a:pt x="39316" y="19271"/>
                    </a:lnTo>
                    <a:lnTo>
                      <a:pt x="39253" y="19166"/>
                    </a:lnTo>
                    <a:lnTo>
                      <a:pt x="39295" y="19083"/>
                    </a:lnTo>
                    <a:lnTo>
                      <a:pt x="39295" y="18894"/>
                    </a:lnTo>
                    <a:lnTo>
                      <a:pt x="39211" y="18706"/>
                    </a:lnTo>
                    <a:lnTo>
                      <a:pt x="39232" y="18560"/>
                    </a:lnTo>
                    <a:lnTo>
                      <a:pt x="39232" y="18392"/>
                    </a:lnTo>
                    <a:lnTo>
                      <a:pt x="39253" y="18560"/>
                    </a:lnTo>
                    <a:lnTo>
                      <a:pt x="39232" y="18664"/>
                    </a:lnTo>
                    <a:lnTo>
                      <a:pt x="39253" y="18790"/>
                    </a:lnTo>
                    <a:lnTo>
                      <a:pt x="39420" y="18957"/>
                    </a:lnTo>
                    <a:lnTo>
                      <a:pt x="39441" y="18894"/>
                    </a:lnTo>
                    <a:lnTo>
                      <a:pt x="39420" y="18769"/>
                    </a:lnTo>
                    <a:lnTo>
                      <a:pt x="39462" y="18664"/>
                    </a:lnTo>
                    <a:lnTo>
                      <a:pt x="39462" y="18497"/>
                    </a:lnTo>
                    <a:lnTo>
                      <a:pt x="39546" y="18455"/>
                    </a:lnTo>
                    <a:lnTo>
                      <a:pt x="39525" y="18434"/>
                    </a:lnTo>
                    <a:lnTo>
                      <a:pt x="39399" y="18246"/>
                    </a:lnTo>
                    <a:lnTo>
                      <a:pt x="39357" y="18120"/>
                    </a:lnTo>
                    <a:lnTo>
                      <a:pt x="39316" y="18078"/>
                    </a:lnTo>
                    <a:lnTo>
                      <a:pt x="39336" y="18016"/>
                    </a:lnTo>
                    <a:lnTo>
                      <a:pt x="39253" y="17869"/>
                    </a:lnTo>
                    <a:lnTo>
                      <a:pt x="39190" y="17786"/>
                    </a:lnTo>
                    <a:lnTo>
                      <a:pt x="39316" y="17765"/>
                    </a:lnTo>
                    <a:lnTo>
                      <a:pt x="39336" y="17723"/>
                    </a:lnTo>
                    <a:lnTo>
                      <a:pt x="39420" y="17639"/>
                    </a:lnTo>
                    <a:lnTo>
                      <a:pt x="39357" y="17576"/>
                    </a:lnTo>
                    <a:lnTo>
                      <a:pt x="39295" y="17618"/>
                    </a:lnTo>
                    <a:lnTo>
                      <a:pt x="39148" y="17639"/>
                    </a:lnTo>
                    <a:lnTo>
                      <a:pt x="39106" y="17597"/>
                    </a:lnTo>
                    <a:lnTo>
                      <a:pt x="39127" y="17555"/>
                    </a:lnTo>
                    <a:lnTo>
                      <a:pt x="39148" y="17514"/>
                    </a:lnTo>
                    <a:lnTo>
                      <a:pt x="39232" y="17430"/>
                    </a:lnTo>
                    <a:lnTo>
                      <a:pt x="39253" y="17325"/>
                    </a:lnTo>
                    <a:lnTo>
                      <a:pt x="39211" y="17242"/>
                    </a:lnTo>
                    <a:lnTo>
                      <a:pt x="39148" y="17242"/>
                    </a:lnTo>
                    <a:lnTo>
                      <a:pt x="39148" y="17304"/>
                    </a:lnTo>
                    <a:lnTo>
                      <a:pt x="39106" y="17388"/>
                    </a:lnTo>
                    <a:lnTo>
                      <a:pt x="39106" y="17304"/>
                    </a:lnTo>
                    <a:lnTo>
                      <a:pt x="39085" y="17325"/>
                    </a:lnTo>
                    <a:lnTo>
                      <a:pt x="38939" y="17346"/>
                    </a:lnTo>
                    <a:lnTo>
                      <a:pt x="38918" y="17304"/>
                    </a:lnTo>
                    <a:lnTo>
                      <a:pt x="39002" y="17242"/>
                    </a:lnTo>
                    <a:lnTo>
                      <a:pt x="39023" y="17200"/>
                    </a:lnTo>
                    <a:lnTo>
                      <a:pt x="38981" y="17137"/>
                    </a:lnTo>
                    <a:lnTo>
                      <a:pt x="38939" y="17032"/>
                    </a:lnTo>
                    <a:lnTo>
                      <a:pt x="38876" y="16990"/>
                    </a:lnTo>
                    <a:lnTo>
                      <a:pt x="38813" y="17011"/>
                    </a:lnTo>
                    <a:lnTo>
                      <a:pt x="38813" y="17116"/>
                    </a:lnTo>
                    <a:lnTo>
                      <a:pt x="38792" y="17179"/>
                    </a:lnTo>
                    <a:lnTo>
                      <a:pt x="38772" y="17137"/>
                    </a:lnTo>
                    <a:lnTo>
                      <a:pt x="38772" y="17011"/>
                    </a:lnTo>
                    <a:lnTo>
                      <a:pt x="38730" y="16928"/>
                    </a:lnTo>
                    <a:lnTo>
                      <a:pt x="38688" y="16928"/>
                    </a:lnTo>
                    <a:lnTo>
                      <a:pt x="38709" y="16865"/>
                    </a:lnTo>
                    <a:lnTo>
                      <a:pt x="38667" y="16865"/>
                    </a:lnTo>
                    <a:lnTo>
                      <a:pt x="38667" y="16823"/>
                    </a:lnTo>
                    <a:lnTo>
                      <a:pt x="38688" y="16823"/>
                    </a:lnTo>
                    <a:lnTo>
                      <a:pt x="38667" y="16760"/>
                    </a:lnTo>
                    <a:lnTo>
                      <a:pt x="38604" y="16718"/>
                    </a:lnTo>
                    <a:lnTo>
                      <a:pt x="38625" y="16677"/>
                    </a:lnTo>
                    <a:lnTo>
                      <a:pt x="38730" y="16677"/>
                    </a:lnTo>
                    <a:lnTo>
                      <a:pt x="38792" y="16656"/>
                    </a:lnTo>
                    <a:lnTo>
                      <a:pt x="38730" y="16593"/>
                    </a:lnTo>
                    <a:lnTo>
                      <a:pt x="38625" y="16593"/>
                    </a:lnTo>
                    <a:lnTo>
                      <a:pt x="38583" y="16572"/>
                    </a:lnTo>
                    <a:lnTo>
                      <a:pt x="38625" y="16488"/>
                    </a:lnTo>
                    <a:lnTo>
                      <a:pt x="38730" y="16446"/>
                    </a:lnTo>
                    <a:lnTo>
                      <a:pt x="38730" y="16405"/>
                    </a:lnTo>
                    <a:lnTo>
                      <a:pt x="38688" y="16363"/>
                    </a:lnTo>
                    <a:lnTo>
                      <a:pt x="38520" y="16363"/>
                    </a:lnTo>
                    <a:lnTo>
                      <a:pt x="38500" y="16405"/>
                    </a:lnTo>
                    <a:lnTo>
                      <a:pt x="38458" y="16488"/>
                    </a:lnTo>
                    <a:lnTo>
                      <a:pt x="38248" y="16530"/>
                    </a:lnTo>
                    <a:lnTo>
                      <a:pt x="38353" y="16467"/>
                    </a:lnTo>
                    <a:lnTo>
                      <a:pt x="38500" y="16321"/>
                    </a:lnTo>
                    <a:lnTo>
                      <a:pt x="38562" y="16216"/>
                    </a:lnTo>
                    <a:lnTo>
                      <a:pt x="38562" y="16174"/>
                    </a:lnTo>
                    <a:lnTo>
                      <a:pt x="38458" y="16174"/>
                    </a:lnTo>
                    <a:lnTo>
                      <a:pt x="38395" y="16153"/>
                    </a:lnTo>
                    <a:lnTo>
                      <a:pt x="38458" y="16091"/>
                    </a:lnTo>
                    <a:lnTo>
                      <a:pt x="38416" y="16049"/>
                    </a:lnTo>
                    <a:lnTo>
                      <a:pt x="38374" y="16070"/>
                    </a:lnTo>
                    <a:lnTo>
                      <a:pt x="38374" y="15986"/>
                    </a:lnTo>
                    <a:lnTo>
                      <a:pt x="38416" y="15923"/>
                    </a:lnTo>
                    <a:lnTo>
                      <a:pt x="38416" y="15819"/>
                    </a:lnTo>
                    <a:lnTo>
                      <a:pt x="38290" y="15777"/>
                    </a:lnTo>
                    <a:lnTo>
                      <a:pt x="38207" y="15756"/>
                    </a:lnTo>
                    <a:lnTo>
                      <a:pt x="38081" y="15756"/>
                    </a:lnTo>
                    <a:lnTo>
                      <a:pt x="38039" y="15693"/>
                    </a:lnTo>
                    <a:lnTo>
                      <a:pt x="38165" y="15693"/>
                    </a:lnTo>
                    <a:lnTo>
                      <a:pt x="38269" y="15672"/>
                    </a:lnTo>
                    <a:lnTo>
                      <a:pt x="38311" y="15630"/>
                    </a:lnTo>
                    <a:lnTo>
                      <a:pt x="38374" y="15693"/>
                    </a:lnTo>
                    <a:lnTo>
                      <a:pt x="38395" y="15756"/>
                    </a:lnTo>
                    <a:lnTo>
                      <a:pt x="38500" y="15756"/>
                    </a:lnTo>
                    <a:lnTo>
                      <a:pt x="38604" y="15798"/>
                    </a:lnTo>
                    <a:lnTo>
                      <a:pt x="38625" y="15881"/>
                    </a:lnTo>
                    <a:lnTo>
                      <a:pt x="38604" y="15965"/>
                    </a:lnTo>
                    <a:lnTo>
                      <a:pt x="38625" y="16049"/>
                    </a:lnTo>
                    <a:lnTo>
                      <a:pt x="38730" y="16174"/>
                    </a:lnTo>
                    <a:lnTo>
                      <a:pt x="38772" y="16174"/>
                    </a:lnTo>
                    <a:lnTo>
                      <a:pt x="38792" y="16070"/>
                    </a:lnTo>
                    <a:lnTo>
                      <a:pt x="38834" y="16133"/>
                    </a:lnTo>
                    <a:lnTo>
                      <a:pt x="38981" y="16153"/>
                    </a:lnTo>
                    <a:lnTo>
                      <a:pt x="39023" y="16133"/>
                    </a:lnTo>
                    <a:lnTo>
                      <a:pt x="39023" y="16070"/>
                    </a:lnTo>
                    <a:lnTo>
                      <a:pt x="38981" y="16049"/>
                    </a:lnTo>
                    <a:lnTo>
                      <a:pt x="38981" y="15965"/>
                    </a:lnTo>
                    <a:lnTo>
                      <a:pt x="38939" y="15861"/>
                    </a:lnTo>
                    <a:lnTo>
                      <a:pt x="38876" y="15777"/>
                    </a:lnTo>
                    <a:lnTo>
                      <a:pt x="38792" y="15756"/>
                    </a:lnTo>
                    <a:lnTo>
                      <a:pt x="38813" y="15672"/>
                    </a:lnTo>
                    <a:lnTo>
                      <a:pt x="38813" y="15589"/>
                    </a:lnTo>
                    <a:lnTo>
                      <a:pt x="38772" y="15547"/>
                    </a:lnTo>
                    <a:lnTo>
                      <a:pt x="38792" y="15526"/>
                    </a:lnTo>
                    <a:lnTo>
                      <a:pt x="38834" y="15547"/>
                    </a:lnTo>
                    <a:lnTo>
                      <a:pt x="38876" y="15651"/>
                    </a:lnTo>
                    <a:lnTo>
                      <a:pt x="38918" y="15693"/>
                    </a:lnTo>
                    <a:lnTo>
                      <a:pt x="39002" y="15672"/>
                    </a:lnTo>
                    <a:lnTo>
                      <a:pt x="38981" y="15651"/>
                    </a:lnTo>
                    <a:lnTo>
                      <a:pt x="39002" y="15630"/>
                    </a:lnTo>
                    <a:lnTo>
                      <a:pt x="39085" y="15651"/>
                    </a:lnTo>
                    <a:lnTo>
                      <a:pt x="39044" y="15547"/>
                    </a:lnTo>
                    <a:lnTo>
                      <a:pt x="39002" y="15442"/>
                    </a:lnTo>
                    <a:lnTo>
                      <a:pt x="38897" y="15379"/>
                    </a:lnTo>
                    <a:lnTo>
                      <a:pt x="39002" y="15379"/>
                    </a:lnTo>
                    <a:lnTo>
                      <a:pt x="39044" y="15442"/>
                    </a:lnTo>
                    <a:lnTo>
                      <a:pt x="39106" y="15484"/>
                    </a:lnTo>
                    <a:lnTo>
                      <a:pt x="39190" y="15463"/>
                    </a:lnTo>
                    <a:lnTo>
                      <a:pt x="39148" y="15421"/>
                    </a:lnTo>
                    <a:lnTo>
                      <a:pt x="39148" y="15337"/>
                    </a:lnTo>
                    <a:lnTo>
                      <a:pt x="39190" y="15337"/>
                    </a:lnTo>
                    <a:lnTo>
                      <a:pt x="39232" y="15379"/>
                    </a:lnTo>
                    <a:lnTo>
                      <a:pt x="39295" y="15421"/>
                    </a:lnTo>
                    <a:lnTo>
                      <a:pt x="39295" y="15463"/>
                    </a:lnTo>
                    <a:lnTo>
                      <a:pt x="39232" y="15484"/>
                    </a:lnTo>
                    <a:lnTo>
                      <a:pt x="39232" y="15589"/>
                    </a:lnTo>
                    <a:lnTo>
                      <a:pt x="39232" y="15630"/>
                    </a:lnTo>
                    <a:lnTo>
                      <a:pt x="39295" y="15630"/>
                    </a:lnTo>
                    <a:lnTo>
                      <a:pt x="39336" y="15651"/>
                    </a:lnTo>
                    <a:lnTo>
                      <a:pt x="39336" y="15693"/>
                    </a:lnTo>
                    <a:lnTo>
                      <a:pt x="39295" y="15735"/>
                    </a:lnTo>
                    <a:lnTo>
                      <a:pt x="39253" y="15777"/>
                    </a:lnTo>
                    <a:lnTo>
                      <a:pt x="39316" y="15798"/>
                    </a:lnTo>
                    <a:lnTo>
                      <a:pt x="39357" y="15777"/>
                    </a:lnTo>
                    <a:lnTo>
                      <a:pt x="39399" y="15798"/>
                    </a:lnTo>
                    <a:lnTo>
                      <a:pt x="39357" y="15881"/>
                    </a:lnTo>
                    <a:lnTo>
                      <a:pt x="39399" y="15944"/>
                    </a:lnTo>
                    <a:lnTo>
                      <a:pt x="39441" y="15965"/>
                    </a:lnTo>
                    <a:lnTo>
                      <a:pt x="39525" y="15944"/>
                    </a:lnTo>
                    <a:lnTo>
                      <a:pt x="39734" y="15798"/>
                    </a:lnTo>
                    <a:lnTo>
                      <a:pt x="39818" y="15672"/>
                    </a:lnTo>
                    <a:lnTo>
                      <a:pt x="39818" y="15756"/>
                    </a:lnTo>
                    <a:lnTo>
                      <a:pt x="39755" y="15798"/>
                    </a:lnTo>
                    <a:lnTo>
                      <a:pt x="39734" y="15861"/>
                    </a:lnTo>
                    <a:lnTo>
                      <a:pt x="39629" y="15902"/>
                    </a:lnTo>
                    <a:lnTo>
                      <a:pt x="39462" y="16070"/>
                    </a:lnTo>
                    <a:lnTo>
                      <a:pt x="39462" y="16112"/>
                    </a:lnTo>
                    <a:lnTo>
                      <a:pt x="39546" y="16153"/>
                    </a:lnTo>
                    <a:lnTo>
                      <a:pt x="39650" y="16112"/>
                    </a:lnTo>
                    <a:lnTo>
                      <a:pt x="39818" y="16007"/>
                    </a:lnTo>
                    <a:lnTo>
                      <a:pt x="39880" y="16007"/>
                    </a:lnTo>
                    <a:lnTo>
                      <a:pt x="40027" y="15965"/>
                    </a:lnTo>
                    <a:lnTo>
                      <a:pt x="40069" y="15881"/>
                    </a:lnTo>
                    <a:lnTo>
                      <a:pt x="40132" y="15861"/>
                    </a:lnTo>
                    <a:lnTo>
                      <a:pt x="40236" y="15777"/>
                    </a:lnTo>
                    <a:lnTo>
                      <a:pt x="40278" y="15777"/>
                    </a:lnTo>
                    <a:lnTo>
                      <a:pt x="40278" y="15840"/>
                    </a:lnTo>
                    <a:lnTo>
                      <a:pt x="40236" y="15861"/>
                    </a:lnTo>
                    <a:lnTo>
                      <a:pt x="40152" y="15965"/>
                    </a:lnTo>
                    <a:lnTo>
                      <a:pt x="40090" y="16070"/>
                    </a:lnTo>
                    <a:lnTo>
                      <a:pt x="40027" y="16112"/>
                    </a:lnTo>
                    <a:lnTo>
                      <a:pt x="39943" y="16195"/>
                    </a:lnTo>
                    <a:lnTo>
                      <a:pt x="39839" y="16216"/>
                    </a:lnTo>
                    <a:lnTo>
                      <a:pt x="39776" y="16258"/>
                    </a:lnTo>
                    <a:lnTo>
                      <a:pt x="39713" y="16384"/>
                    </a:lnTo>
                    <a:lnTo>
                      <a:pt x="39713" y="16426"/>
                    </a:lnTo>
                    <a:lnTo>
                      <a:pt x="39734" y="16467"/>
                    </a:lnTo>
                    <a:lnTo>
                      <a:pt x="39776" y="16426"/>
                    </a:lnTo>
                    <a:lnTo>
                      <a:pt x="39860" y="16426"/>
                    </a:lnTo>
                    <a:lnTo>
                      <a:pt x="39943" y="16467"/>
                    </a:lnTo>
                    <a:lnTo>
                      <a:pt x="39860" y="16488"/>
                    </a:lnTo>
                    <a:lnTo>
                      <a:pt x="39776" y="16509"/>
                    </a:lnTo>
                    <a:lnTo>
                      <a:pt x="39734" y="16551"/>
                    </a:lnTo>
                    <a:lnTo>
                      <a:pt x="39734" y="16593"/>
                    </a:lnTo>
                    <a:lnTo>
                      <a:pt x="39776" y="16614"/>
                    </a:lnTo>
                    <a:lnTo>
                      <a:pt x="39860" y="16593"/>
                    </a:lnTo>
                    <a:lnTo>
                      <a:pt x="39922" y="16572"/>
                    </a:lnTo>
                    <a:lnTo>
                      <a:pt x="39839" y="16677"/>
                    </a:lnTo>
                    <a:lnTo>
                      <a:pt x="39755" y="16698"/>
                    </a:lnTo>
                    <a:lnTo>
                      <a:pt x="39734" y="16739"/>
                    </a:lnTo>
                    <a:lnTo>
                      <a:pt x="39755" y="16781"/>
                    </a:lnTo>
                    <a:lnTo>
                      <a:pt x="39839" y="16802"/>
                    </a:lnTo>
                    <a:lnTo>
                      <a:pt x="39922" y="16781"/>
                    </a:lnTo>
                    <a:lnTo>
                      <a:pt x="39985" y="16781"/>
                    </a:lnTo>
                    <a:lnTo>
                      <a:pt x="40027" y="16802"/>
                    </a:lnTo>
                    <a:lnTo>
                      <a:pt x="39964" y="16823"/>
                    </a:lnTo>
                    <a:lnTo>
                      <a:pt x="39964" y="16865"/>
                    </a:lnTo>
                    <a:lnTo>
                      <a:pt x="39860" y="16907"/>
                    </a:lnTo>
                    <a:lnTo>
                      <a:pt x="39839" y="16970"/>
                    </a:lnTo>
                    <a:lnTo>
                      <a:pt x="39860" y="17032"/>
                    </a:lnTo>
                    <a:lnTo>
                      <a:pt x="39922" y="17116"/>
                    </a:lnTo>
                    <a:lnTo>
                      <a:pt x="39922" y="17200"/>
                    </a:lnTo>
                    <a:lnTo>
                      <a:pt x="39943" y="17221"/>
                    </a:lnTo>
                    <a:lnTo>
                      <a:pt x="39985" y="17137"/>
                    </a:lnTo>
                    <a:lnTo>
                      <a:pt x="40048" y="17032"/>
                    </a:lnTo>
                    <a:lnTo>
                      <a:pt x="40090" y="16990"/>
                    </a:lnTo>
                    <a:lnTo>
                      <a:pt x="40132" y="16990"/>
                    </a:lnTo>
                    <a:lnTo>
                      <a:pt x="40090" y="17032"/>
                    </a:lnTo>
                    <a:lnTo>
                      <a:pt x="40090" y="17095"/>
                    </a:lnTo>
                    <a:lnTo>
                      <a:pt x="40048" y="17116"/>
                    </a:lnTo>
                    <a:lnTo>
                      <a:pt x="40048" y="17137"/>
                    </a:lnTo>
                    <a:lnTo>
                      <a:pt x="40090" y="17200"/>
                    </a:lnTo>
                    <a:lnTo>
                      <a:pt x="40069" y="17242"/>
                    </a:lnTo>
                    <a:lnTo>
                      <a:pt x="40132" y="17304"/>
                    </a:lnTo>
                    <a:lnTo>
                      <a:pt x="40152" y="17304"/>
                    </a:lnTo>
                    <a:lnTo>
                      <a:pt x="40173" y="17242"/>
                    </a:lnTo>
                    <a:lnTo>
                      <a:pt x="40257" y="17221"/>
                    </a:lnTo>
                    <a:lnTo>
                      <a:pt x="40278" y="17221"/>
                    </a:lnTo>
                    <a:lnTo>
                      <a:pt x="40278" y="17283"/>
                    </a:lnTo>
                    <a:lnTo>
                      <a:pt x="40236" y="17325"/>
                    </a:lnTo>
                    <a:lnTo>
                      <a:pt x="40236" y="17346"/>
                    </a:lnTo>
                    <a:lnTo>
                      <a:pt x="40278" y="17388"/>
                    </a:lnTo>
                    <a:lnTo>
                      <a:pt x="40278" y="17430"/>
                    </a:lnTo>
                    <a:lnTo>
                      <a:pt x="40299" y="17451"/>
                    </a:lnTo>
                    <a:lnTo>
                      <a:pt x="40299" y="17514"/>
                    </a:lnTo>
                    <a:lnTo>
                      <a:pt x="40362" y="17534"/>
                    </a:lnTo>
                    <a:lnTo>
                      <a:pt x="40383" y="17493"/>
                    </a:lnTo>
                    <a:lnTo>
                      <a:pt x="40487" y="17451"/>
                    </a:lnTo>
                    <a:lnTo>
                      <a:pt x="40508" y="17388"/>
                    </a:lnTo>
                    <a:lnTo>
                      <a:pt x="40508" y="17325"/>
                    </a:lnTo>
                    <a:lnTo>
                      <a:pt x="40445" y="17242"/>
                    </a:lnTo>
                    <a:lnTo>
                      <a:pt x="40466" y="17242"/>
                    </a:lnTo>
                    <a:lnTo>
                      <a:pt x="40508" y="17283"/>
                    </a:lnTo>
                    <a:lnTo>
                      <a:pt x="40550" y="17283"/>
                    </a:lnTo>
                    <a:lnTo>
                      <a:pt x="40550" y="17221"/>
                    </a:lnTo>
                    <a:lnTo>
                      <a:pt x="40508" y="17137"/>
                    </a:lnTo>
                    <a:lnTo>
                      <a:pt x="40508" y="17095"/>
                    </a:lnTo>
                    <a:lnTo>
                      <a:pt x="40571" y="17074"/>
                    </a:lnTo>
                    <a:lnTo>
                      <a:pt x="40571" y="16990"/>
                    </a:lnTo>
                    <a:lnTo>
                      <a:pt x="40571" y="16928"/>
                    </a:lnTo>
                    <a:lnTo>
                      <a:pt x="40508" y="16928"/>
                    </a:lnTo>
                    <a:lnTo>
                      <a:pt x="40466" y="16886"/>
                    </a:lnTo>
                    <a:lnTo>
                      <a:pt x="40466" y="16865"/>
                    </a:lnTo>
                    <a:lnTo>
                      <a:pt x="40487" y="16886"/>
                    </a:lnTo>
                    <a:lnTo>
                      <a:pt x="40571" y="16907"/>
                    </a:lnTo>
                    <a:lnTo>
                      <a:pt x="40613" y="16865"/>
                    </a:lnTo>
                    <a:lnTo>
                      <a:pt x="40592" y="16802"/>
                    </a:lnTo>
                    <a:lnTo>
                      <a:pt x="40550" y="16802"/>
                    </a:lnTo>
                    <a:lnTo>
                      <a:pt x="40508" y="16781"/>
                    </a:lnTo>
                    <a:lnTo>
                      <a:pt x="40592" y="16781"/>
                    </a:lnTo>
                    <a:lnTo>
                      <a:pt x="40655" y="16718"/>
                    </a:lnTo>
                    <a:lnTo>
                      <a:pt x="40655" y="16572"/>
                    </a:lnTo>
                    <a:lnTo>
                      <a:pt x="40676" y="16509"/>
                    </a:lnTo>
                    <a:lnTo>
                      <a:pt x="40696" y="16572"/>
                    </a:lnTo>
                    <a:lnTo>
                      <a:pt x="40696" y="16656"/>
                    </a:lnTo>
                    <a:lnTo>
                      <a:pt x="40717" y="16718"/>
                    </a:lnTo>
                    <a:lnTo>
                      <a:pt x="40696" y="16802"/>
                    </a:lnTo>
                    <a:lnTo>
                      <a:pt x="40759" y="16823"/>
                    </a:lnTo>
                    <a:lnTo>
                      <a:pt x="40822" y="16802"/>
                    </a:lnTo>
                    <a:lnTo>
                      <a:pt x="40864" y="16760"/>
                    </a:lnTo>
                    <a:lnTo>
                      <a:pt x="40906" y="16718"/>
                    </a:lnTo>
                    <a:lnTo>
                      <a:pt x="40906" y="16823"/>
                    </a:lnTo>
                    <a:lnTo>
                      <a:pt x="40927" y="16865"/>
                    </a:lnTo>
                    <a:lnTo>
                      <a:pt x="40989" y="16865"/>
                    </a:lnTo>
                    <a:lnTo>
                      <a:pt x="41010" y="16823"/>
                    </a:lnTo>
                    <a:lnTo>
                      <a:pt x="41010" y="16698"/>
                    </a:lnTo>
                    <a:lnTo>
                      <a:pt x="41010" y="16593"/>
                    </a:lnTo>
                    <a:lnTo>
                      <a:pt x="40969" y="16572"/>
                    </a:lnTo>
                    <a:lnTo>
                      <a:pt x="40927" y="16551"/>
                    </a:lnTo>
                    <a:lnTo>
                      <a:pt x="41010" y="16572"/>
                    </a:lnTo>
                    <a:lnTo>
                      <a:pt x="41094" y="16614"/>
                    </a:lnTo>
                    <a:lnTo>
                      <a:pt x="41115" y="16698"/>
                    </a:lnTo>
                    <a:lnTo>
                      <a:pt x="41178" y="16698"/>
                    </a:lnTo>
                    <a:lnTo>
                      <a:pt x="41199" y="16656"/>
                    </a:lnTo>
                    <a:lnTo>
                      <a:pt x="41199" y="16509"/>
                    </a:lnTo>
                    <a:lnTo>
                      <a:pt x="41136" y="16446"/>
                    </a:lnTo>
                    <a:lnTo>
                      <a:pt x="41031" y="16363"/>
                    </a:lnTo>
                    <a:lnTo>
                      <a:pt x="41010" y="16300"/>
                    </a:lnTo>
                    <a:lnTo>
                      <a:pt x="41031" y="16300"/>
                    </a:lnTo>
                    <a:lnTo>
                      <a:pt x="41094" y="16363"/>
                    </a:lnTo>
                    <a:lnTo>
                      <a:pt x="41199" y="16446"/>
                    </a:lnTo>
                    <a:lnTo>
                      <a:pt x="41220" y="16509"/>
                    </a:lnTo>
                    <a:lnTo>
                      <a:pt x="41387" y="16509"/>
                    </a:lnTo>
                    <a:lnTo>
                      <a:pt x="41408" y="16446"/>
                    </a:lnTo>
                    <a:lnTo>
                      <a:pt x="41387" y="16384"/>
                    </a:lnTo>
                    <a:lnTo>
                      <a:pt x="41324" y="16363"/>
                    </a:lnTo>
                    <a:lnTo>
                      <a:pt x="41282" y="16300"/>
                    </a:lnTo>
                    <a:lnTo>
                      <a:pt x="41178" y="16300"/>
                    </a:lnTo>
                    <a:lnTo>
                      <a:pt x="41115" y="16258"/>
                    </a:lnTo>
                    <a:lnTo>
                      <a:pt x="41136" y="16153"/>
                    </a:lnTo>
                    <a:lnTo>
                      <a:pt x="41178" y="16195"/>
                    </a:lnTo>
                    <a:lnTo>
                      <a:pt x="41241" y="16258"/>
                    </a:lnTo>
                    <a:lnTo>
                      <a:pt x="41324" y="16258"/>
                    </a:lnTo>
                    <a:lnTo>
                      <a:pt x="41345" y="16195"/>
                    </a:lnTo>
                    <a:lnTo>
                      <a:pt x="41324" y="16133"/>
                    </a:lnTo>
                    <a:lnTo>
                      <a:pt x="41282" y="16091"/>
                    </a:lnTo>
                    <a:lnTo>
                      <a:pt x="41282" y="16049"/>
                    </a:lnTo>
                    <a:lnTo>
                      <a:pt x="41324" y="16028"/>
                    </a:lnTo>
                    <a:lnTo>
                      <a:pt x="41345" y="16049"/>
                    </a:lnTo>
                    <a:lnTo>
                      <a:pt x="41429" y="16091"/>
                    </a:lnTo>
                    <a:lnTo>
                      <a:pt x="41429" y="16153"/>
                    </a:lnTo>
                    <a:lnTo>
                      <a:pt x="41408" y="16237"/>
                    </a:lnTo>
                    <a:lnTo>
                      <a:pt x="41513" y="16258"/>
                    </a:lnTo>
                    <a:lnTo>
                      <a:pt x="41617" y="16279"/>
                    </a:lnTo>
                    <a:lnTo>
                      <a:pt x="41701" y="16258"/>
                    </a:lnTo>
                    <a:lnTo>
                      <a:pt x="41764" y="16258"/>
                    </a:lnTo>
                    <a:lnTo>
                      <a:pt x="41826" y="16174"/>
                    </a:lnTo>
                    <a:lnTo>
                      <a:pt x="41826" y="16133"/>
                    </a:lnTo>
                    <a:lnTo>
                      <a:pt x="41638" y="16133"/>
                    </a:lnTo>
                    <a:lnTo>
                      <a:pt x="41617" y="16091"/>
                    </a:lnTo>
                    <a:lnTo>
                      <a:pt x="41659" y="16049"/>
                    </a:lnTo>
                    <a:lnTo>
                      <a:pt x="41743" y="16070"/>
                    </a:lnTo>
                    <a:lnTo>
                      <a:pt x="41805" y="16049"/>
                    </a:lnTo>
                    <a:lnTo>
                      <a:pt x="41764" y="15986"/>
                    </a:lnTo>
                    <a:lnTo>
                      <a:pt x="41722" y="15965"/>
                    </a:lnTo>
                    <a:lnTo>
                      <a:pt x="41743" y="15944"/>
                    </a:lnTo>
                    <a:lnTo>
                      <a:pt x="41722" y="15881"/>
                    </a:lnTo>
                    <a:lnTo>
                      <a:pt x="41659" y="15861"/>
                    </a:lnTo>
                    <a:lnTo>
                      <a:pt x="41596" y="15881"/>
                    </a:lnTo>
                    <a:lnTo>
                      <a:pt x="41638" y="15819"/>
                    </a:lnTo>
                    <a:lnTo>
                      <a:pt x="41701" y="15756"/>
                    </a:lnTo>
                    <a:lnTo>
                      <a:pt x="41722" y="15777"/>
                    </a:lnTo>
                    <a:lnTo>
                      <a:pt x="41764" y="15819"/>
                    </a:lnTo>
                    <a:lnTo>
                      <a:pt x="41826" y="15881"/>
                    </a:lnTo>
                    <a:lnTo>
                      <a:pt x="41826" y="15965"/>
                    </a:lnTo>
                    <a:lnTo>
                      <a:pt x="41952" y="15965"/>
                    </a:lnTo>
                    <a:lnTo>
                      <a:pt x="42015" y="15944"/>
                    </a:lnTo>
                    <a:lnTo>
                      <a:pt x="42036" y="15923"/>
                    </a:lnTo>
                    <a:lnTo>
                      <a:pt x="42015" y="15840"/>
                    </a:lnTo>
                    <a:lnTo>
                      <a:pt x="41931" y="15777"/>
                    </a:lnTo>
                    <a:lnTo>
                      <a:pt x="41931" y="15714"/>
                    </a:lnTo>
                    <a:lnTo>
                      <a:pt x="41910" y="15651"/>
                    </a:lnTo>
                    <a:lnTo>
                      <a:pt x="41805" y="15651"/>
                    </a:lnTo>
                    <a:lnTo>
                      <a:pt x="41847" y="15547"/>
                    </a:lnTo>
                    <a:lnTo>
                      <a:pt x="41805" y="15463"/>
                    </a:lnTo>
                    <a:lnTo>
                      <a:pt x="41701" y="15463"/>
                    </a:lnTo>
                    <a:lnTo>
                      <a:pt x="41743" y="15400"/>
                    </a:lnTo>
                    <a:lnTo>
                      <a:pt x="41722" y="15358"/>
                    </a:lnTo>
                    <a:lnTo>
                      <a:pt x="41596" y="15442"/>
                    </a:lnTo>
                    <a:lnTo>
                      <a:pt x="41533" y="15526"/>
                    </a:lnTo>
                    <a:lnTo>
                      <a:pt x="41554" y="15651"/>
                    </a:lnTo>
                    <a:lnTo>
                      <a:pt x="41533" y="15651"/>
                    </a:lnTo>
                    <a:lnTo>
                      <a:pt x="41492" y="15609"/>
                    </a:lnTo>
                    <a:lnTo>
                      <a:pt x="41492" y="15442"/>
                    </a:lnTo>
                    <a:lnTo>
                      <a:pt x="41450" y="15421"/>
                    </a:lnTo>
                    <a:lnTo>
                      <a:pt x="41408" y="15442"/>
                    </a:lnTo>
                    <a:lnTo>
                      <a:pt x="41408" y="15526"/>
                    </a:lnTo>
                    <a:lnTo>
                      <a:pt x="41324" y="15651"/>
                    </a:lnTo>
                    <a:lnTo>
                      <a:pt x="41282" y="15714"/>
                    </a:lnTo>
                    <a:lnTo>
                      <a:pt x="41282" y="15714"/>
                    </a:lnTo>
                    <a:lnTo>
                      <a:pt x="41303" y="15630"/>
                    </a:lnTo>
                    <a:lnTo>
                      <a:pt x="41303" y="15505"/>
                    </a:lnTo>
                    <a:lnTo>
                      <a:pt x="41387" y="15358"/>
                    </a:lnTo>
                    <a:lnTo>
                      <a:pt x="41387" y="15296"/>
                    </a:lnTo>
                    <a:lnTo>
                      <a:pt x="41282" y="15317"/>
                    </a:lnTo>
                    <a:lnTo>
                      <a:pt x="41178" y="15442"/>
                    </a:lnTo>
                    <a:lnTo>
                      <a:pt x="41178" y="15505"/>
                    </a:lnTo>
                    <a:lnTo>
                      <a:pt x="41094" y="15568"/>
                    </a:lnTo>
                    <a:lnTo>
                      <a:pt x="41010" y="15568"/>
                    </a:lnTo>
                    <a:lnTo>
                      <a:pt x="41010" y="15505"/>
                    </a:lnTo>
                    <a:lnTo>
                      <a:pt x="41073" y="15400"/>
                    </a:lnTo>
                    <a:lnTo>
                      <a:pt x="41199" y="15337"/>
                    </a:lnTo>
                    <a:lnTo>
                      <a:pt x="41241" y="15233"/>
                    </a:lnTo>
                    <a:lnTo>
                      <a:pt x="41303" y="15149"/>
                    </a:lnTo>
                    <a:lnTo>
                      <a:pt x="41345" y="15149"/>
                    </a:lnTo>
                    <a:lnTo>
                      <a:pt x="41429" y="15086"/>
                    </a:lnTo>
                    <a:lnTo>
                      <a:pt x="41450" y="15024"/>
                    </a:lnTo>
                    <a:lnTo>
                      <a:pt x="41387" y="15003"/>
                    </a:lnTo>
                    <a:lnTo>
                      <a:pt x="41282" y="15086"/>
                    </a:lnTo>
                    <a:lnTo>
                      <a:pt x="41199" y="15149"/>
                    </a:lnTo>
                    <a:lnTo>
                      <a:pt x="41115" y="15191"/>
                    </a:lnTo>
                    <a:lnTo>
                      <a:pt x="41010" y="15296"/>
                    </a:lnTo>
                    <a:lnTo>
                      <a:pt x="41073" y="15191"/>
                    </a:lnTo>
                    <a:lnTo>
                      <a:pt x="41136" y="15086"/>
                    </a:lnTo>
                    <a:lnTo>
                      <a:pt x="41115" y="15086"/>
                    </a:lnTo>
                    <a:lnTo>
                      <a:pt x="41010" y="15107"/>
                    </a:lnTo>
                    <a:lnTo>
                      <a:pt x="40969" y="15149"/>
                    </a:lnTo>
                    <a:lnTo>
                      <a:pt x="40801" y="15128"/>
                    </a:lnTo>
                    <a:lnTo>
                      <a:pt x="40696" y="15128"/>
                    </a:lnTo>
                    <a:lnTo>
                      <a:pt x="40655" y="15086"/>
                    </a:lnTo>
                    <a:lnTo>
                      <a:pt x="40759" y="15086"/>
                    </a:lnTo>
                    <a:lnTo>
                      <a:pt x="40969" y="15024"/>
                    </a:lnTo>
                    <a:lnTo>
                      <a:pt x="40864" y="14982"/>
                    </a:lnTo>
                    <a:lnTo>
                      <a:pt x="40780" y="14919"/>
                    </a:lnTo>
                    <a:lnTo>
                      <a:pt x="40864" y="14919"/>
                    </a:lnTo>
                    <a:lnTo>
                      <a:pt x="40927" y="14898"/>
                    </a:lnTo>
                    <a:lnTo>
                      <a:pt x="40885" y="14793"/>
                    </a:lnTo>
                    <a:lnTo>
                      <a:pt x="40801" y="14773"/>
                    </a:lnTo>
                    <a:lnTo>
                      <a:pt x="40801" y="14731"/>
                    </a:lnTo>
                    <a:lnTo>
                      <a:pt x="40885" y="14689"/>
                    </a:lnTo>
                    <a:lnTo>
                      <a:pt x="40885" y="14605"/>
                    </a:lnTo>
                    <a:lnTo>
                      <a:pt x="40864" y="14480"/>
                    </a:lnTo>
                    <a:lnTo>
                      <a:pt x="40822" y="14417"/>
                    </a:lnTo>
                    <a:lnTo>
                      <a:pt x="40696" y="14480"/>
                    </a:lnTo>
                    <a:lnTo>
                      <a:pt x="40655" y="14521"/>
                    </a:lnTo>
                    <a:lnTo>
                      <a:pt x="40592" y="14501"/>
                    </a:lnTo>
                    <a:lnTo>
                      <a:pt x="40571" y="14521"/>
                    </a:lnTo>
                    <a:lnTo>
                      <a:pt x="40550" y="14501"/>
                    </a:lnTo>
                    <a:lnTo>
                      <a:pt x="40592" y="14417"/>
                    </a:lnTo>
                    <a:lnTo>
                      <a:pt x="40613" y="14312"/>
                    </a:lnTo>
                    <a:lnTo>
                      <a:pt x="40759" y="14291"/>
                    </a:lnTo>
                    <a:lnTo>
                      <a:pt x="40801" y="14249"/>
                    </a:lnTo>
                    <a:lnTo>
                      <a:pt x="40801" y="14103"/>
                    </a:lnTo>
                    <a:lnTo>
                      <a:pt x="40780" y="14061"/>
                    </a:lnTo>
                    <a:lnTo>
                      <a:pt x="40696" y="14145"/>
                    </a:lnTo>
                    <a:lnTo>
                      <a:pt x="40571" y="14249"/>
                    </a:lnTo>
                    <a:lnTo>
                      <a:pt x="40508" y="14312"/>
                    </a:lnTo>
                    <a:lnTo>
                      <a:pt x="40445" y="14375"/>
                    </a:lnTo>
                    <a:lnTo>
                      <a:pt x="40445" y="14480"/>
                    </a:lnTo>
                    <a:lnTo>
                      <a:pt x="40445" y="14563"/>
                    </a:lnTo>
                    <a:lnTo>
                      <a:pt x="40278" y="14291"/>
                    </a:lnTo>
                    <a:lnTo>
                      <a:pt x="40278" y="14187"/>
                    </a:lnTo>
                    <a:lnTo>
                      <a:pt x="40278" y="14082"/>
                    </a:lnTo>
                    <a:lnTo>
                      <a:pt x="40341" y="13998"/>
                    </a:lnTo>
                    <a:lnTo>
                      <a:pt x="40424" y="13873"/>
                    </a:lnTo>
                    <a:lnTo>
                      <a:pt x="40466" y="13789"/>
                    </a:lnTo>
                    <a:lnTo>
                      <a:pt x="40424" y="13768"/>
                    </a:lnTo>
                    <a:lnTo>
                      <a:pt x="40362" y="13831"/>
                    </a:lnTo>
                    <a:lnTo>
                      <a:pt x="40299" y="13894"/>
                    </a:lnTo>
                    <a:lnTo>
                      <a:pt x="40299" y="13936"/>
                    </a:lnTo>
                    <a:lnTo>
                      <a:pt x="40194" y="13977"/>
                    </a:lnTo>
                    <a:lnTo>
                      <a:pt x="40152" y="14061"/>
                    </a:lnTo>
                    <a:lnTo>
                      <a:pt x="40152" y="14103"/>
                    </a:lnTo>
                    <a:lnTo>
                      <a:pt x="40069" y="14249"/>
                    </a:lnTo>
                    <a:lnTo>
                      <a:pt x="40027" y="14270"/>
                    </a:lnTo>
                    <a:lnTo>
                      <a:pt x="40027" y="14187"/>
                    </a:lnTo>
                    <a:lnTo>
                      <a:pt x="40069" y="14082"/>
                    </a:lnTo>
                    <a:lnTo>
                      <a:pt x="40173" y="13894"/>
                    </a:lnTo>
                    <a:lnTo>
                      <a:pt x="40215" y="13852"/>
                    </a:lnTo>
                    <a:lnTo>
                      <a:pt x="40194" y="13768"/>
                    </a:lnTo>
                    <a:lnTo>
                      <a:pt x="40111" y="13768"/>
                    </a:lnTo>
                    <a:lnTo>
                      <a:pt x="40048" y="13852"/>
                    </a:lnTo>
                    <a:lnTo>
                      <a:pt x="40048" y="13936"/>
                    </a:lnTo>
                    <a:lnTo>
                      <a:pt x="40006" y="13957"/>
                    </a:lnTo>
                    <a:lnTo>
                      <a:pt x="40006" y="13873"/>
                    </a:lnTo>
                    <a:lnTo>
                      <a:pt x="40069" y="13747"/>
                    </a:lnTo>
                    <a:lnTo>
                      <a:pt x="40090" y="13685"/>
                    </a:lnTo>
                    <a:lnTo>
                      <a:pt x="40048" y="13622"/>
                    </a:lnTo>
                    <a:lnTo>
                      <a:pt x="39943" y="13580"/>
                    </a:lnTo>
                    <a:lnTo>
                      <a:pt x="39964" y="13559"/>
                    </a:lnTo>
                    <a:lnTo>
                      <a:pt x="39901" y="13517"/>
                    </a:lnTo>
                    <a:lnTo>
                      <a:pt x="39776" y="13517"/>
                    </a:lnTo>
                    <a:lnTo>
                      <a:pt x="39692" y="13538"/>
                    </a:lnTo>
                    <a:lnTo>
                      <a:pt x="39734" y="13454"/>
                    </a:lnTo>
                    <a:lnTo>
                      <a:pt x="39818" y="13433"/>
                    </a:lnTo>
                    <a:lnTo>
                      <a:pt x="39713" y="13413"/>
                    </a:lnTo>
                    <a:lnTo>
                      <a:pt x="39567" y="13413"/>
                    </a:lnTo>
                    <a:lnTo>
                      <a:pt x="39504" y="13517"/>
                    </a:lnTo>
                    <a:lnTo>
                      <a:pt x="39504" y="13433"/>
                    </a:lnTo>
                    <a:lnTo>
                      <a:pt x="39671" y="13350"/>
                    </a:lnTo>
                    <a:lnTo>
                      <a:pt x="39818" y="13329"/>
                    </a:lnTo>
                    <a:lnTo>
                      <a:pt x="39860" y="13371"/>
                    </a:lnTo>
                    <a:lnTo>
                      <a:pt x="39964" y="13392"/>
                    </a:lnTo>
                    <a:lnTo>
                      <a:pt x="39985" y="13350"/>
                    </a:lnTo>
                    <a:lnTo>
                      <a:pt x="40027" y="13266"/>
                    </a:lnTo>
                    <a:lnTo>
                      <a:pt x="39943" y="13266"/>
                    </a:lnTo>
                    <a:lnTo>
                      <a:pt x="39839" y="13245"/>
                    </a:lnTo>
                    <a:lnTo>
                      <a:pt x="39734" y="13182"/>
                    </a:lnTo>
                    <a:lnTo>
                      <a:pt x="39650" y="13182"/>
                    </a:lnTo>
                    <a:lnTo>
                      <a:pt x="39650" y="13287"/>
                    </a:lnTo>
                    <a:lnTo>
                      <a:pt x="39608" y="13287"/>
                    </a:lnTo>
                    <a:lnTo>
                      <a:pt x="39608" y="13245"/>
                    </a:lnTo>
                    <a:lnTo>
                      <a:pt x="39629" y="13182"/>
                    </a:lnTo>
                    <a:lnTo>
                      <a:pt x="39629" y="13140"/>
                    </a:lnTo>
                    <a:lnTo>
                      <a:pt x="39525" y="13140"/>
                    </a:lnTo>
                    <a:lnTo>
                      <a:pt x="39525" y="13182"/>
                    </a:lnTo>
                    <a:lnTo>
                      <a:pt x="39462" y="13224"/>
                    </a:lnTo>
                    <a:lnTo>
                      <a:pt x="39441" y="13161"/>
                    </a:lnTo>
                    <a:lnTo>
                      <a:pt x="39441" y="13078"/>
                    </a:lnTo>
                    <a:lnTo>
                      <a:pt x="39399" y="13057"/>
                    </a:lnTo>
                    <a:lnTo>
                      <a:pt x="39357" y="13078"/>
                    </a:lnTo>
                    <a:lnTo>
                      <a:pt x="39316" y="13036"/>
                    </a:lnTo>
                    <a:lnTo>
                      <a:pt x="39232" y="12994"/>
                    </a:lnTo>
                    <a:lnTo>
                      <a:pt x="39148" y="12994"/>
                    </a:lnTo>
                    <a:lnTo>
                      <a:pt x="39232" y="12910"/>
                    </a:lnTo>
                    <a:lnTo>
                      <a:pt x="39295" y="12868"/>
                    </a:lnTo>
                    <a:lnTo>
                      <a:pt x="39441" y="12973"/>
                    </a:lnTo>
                    <a:lnTo>
                      <a:pt x="39504" y="12973"/>
                    </a:lnTo>
                    <a:lnTo>
                      <a:pt x="39462" y="12931"/>
                    </a:lnTo>
                    <a:lnTo>
                      <a:pt x="39169" y="12764"/>
                    </a:lnTo>
                    <a:lnTo>
                      <a:pt x="39044" y="12743"/>
                    </a:lnTo>
                    <a:lnTo>
                      <a:pt x="39023" y="12722"/>
                    </a:lnTo>
                    <a:lnTo>
                      <a:pt x="39106" y="12722"/>
                    </a:lnTo>
                    <a:lnTo>
                      <a:pt x="39316" y="12806"/>
                    </a:lnTo>
                    <a:lnTo>
                      <a:pt x="39441" y="12806"/>
                    </a:lnTo>
                    <a:lnTo>
                      <a:pt x="39650" y="12848"/>
                    </a:lnTo>
                    <a:lnTo>
                      <a:pt x="39692" y="12848"/>
                    </a:lnTo>
                    <a:lnTo>
                      <a:pt x="39671" y="12806"/>
                    </a:lnTo>
                    <a:lnTo>
                      <a:pt x="39671" y="12722"/>
                    </a:lnTo>
                    <a:lnTo>
                      <a:pt x="39629" y="12659"/>
                    </a:lnTo>
                    <a:lnTo>
                      <a:pt x="39546" y="12638"/>
                    </a:lnTo>
                    <a:lnTo>
                      <a:pt x="39462" y="12596"/>
                    </a:lnTo>
                    <a:lnTo>
                      <a:pt x="39483" y="12555"/>
                    </a:lnTo>
                    <a:lnTo>
                      <a:pt x="39546" y="12555"/>
                    </a:lnTo>
                    <a:lnTo>
                      <a:pt x="39567" y="12617"/>
                    </a:lnTo>
                    <a:lnTo>
                      <a:pt x="39629" y="12638"/>
                    </a:lnTo>
                    <a:lnTo>
                      <a:pt x="39671" y="12617"/>
                    </a:lnTo>
                    <a:lnTo>
                      <a:pt x="39776" y="12617"/>
                    </a:lnTo>
                    <a:lnTo>
                      <a:pt x="39797" y="12596"/>
                    </a:lnTo>
                    <a:lnTo>
                      <a:pt x="39797" y="12534"/>
                    </a:lnTo>
                    <a:lnTo>
                      <a:pt x="39734" y="12513"/>
                    </a:lnTo>
                    <a:lnTo>
                      <a:pt x="39734" y="12450"/>
                    </a:lnTo>
                    <a:lnTo>
                      <a:pt x="39671" y="12387"/>
                    </a:lnTo>
                    <a:lnTo>
                      <a:pt x="39588" y="12408"/>
                    </a:lnTo>
                    <a:lnTo>
                      <a:pt x="39525" y="12450"/>
                    </a:lnTo>
                    <a:lnTo>
                      <a:pt x="39378" y="12450"/>
                    </a:lnTo>
                    <a:lnTo>
                      <a:pt x="39357" y="12513"/>
                    </a:lnTo>
                    <a:lnTo>
                      <a:pt x="39316" y="12513"/>
                    </a:lnTo>
                    <a:lnTo>
                      <a:pt x="39274" y="12429"/>
                    </a:lnTo>
                    <a:lnTo>
                      <a:pt x="39378" y="12387"/>
                    </a:lnTo>
                    <a:lnTo>
                      <a:pt x="39525" y="12387"/>
                    </a:lnTo>
                    <a:lnTo>
                      <a:pt x="39567" y="12345"/>
                    </a:lnTo>
                    <a:lnTo>
                      <a:pt x="39692" y="12345"/>
                    </a:lnTo>
                    <a:lnTo>
                      <a:pt x="39734" y="12304"/>
                    </a:lnTo>
                    <a:lnTo>
                      <a:pt x="39650" y="12283"/>
                    </a:lnTo>
                    <a:lnTo>
                      <a:pt x="39546" y="12241"/>
                    </a:lnTo>
                    <a:lnTo>
                      <a:pt x="39525" y="12199"/>
                    </a:lnTo>
                    <a:lnTo>
                      <a:pt x="39588" y="12241"/>
                    </a:lnTo>
                    <a:lnTo>
                      <a:pt x="39776" y="12241"/>
                    </a:lnTo>
                    <a:lnTo>
                      <a:pt x="39839" y="12283"/>
                    </a:lnTo>
                    <a:lnTo>
                      <a:pt x="39964" y="12429"/>
                    </a:lnTo>
                    <a:lnTo>
                      <a:pt x="40048" y="12450"/>
                    </a:lnTo>
                    <a:lnTo>
                      <a:pt x="40090" y="12429"/>
                    </a:lnTo>
                    <a:lnTo>
                      <a:pt x="40111" y="12492"/>
                    </a:lnTo>
                    <a:lnTo>
                      <a:pt x="40173" y="12513"/>
                    </a:lnTo>
                    <a:lnTo>
                      <a:pt x="40215" y="12450"/>
                    </a:lnTo>
                    <a:lnTo>
                      <a:pt x="40278" y="12450"/>
                    </a:lnTo>
                    <a:lnTo>
                      <a:pt x="40320" y="12555"/>
                    </a:lnTo>
                    <a:lnTo>
                      <a:pt x="40404" y="12555"/>
                    </a:lnTo>
                    <a:lnTo>
                      <a:pt x="40466" y="12534"/>
                    </a:lnTo>
                    <a:lnTo>
                      <a:pt x="40466" y="12408"/>
                    </a:lnTo>
                    <a:lnTo>
                      <a:pt x="40404" y="12324"/>
                    </a:lnTo>
                    <a:lnTo>
                      <a:pt x="40383" y="12241"/>
                    </a:lnTo>
                    <a:lnTo>
                      <a:pt x="40278" y="12199"/>
                    </a:lnTo>
                    <a:lnTo>
                      <a:pt x="40194" y="12136"/>
                    </a:lnTo>
                    <a:lnTo>
                      <a:pt x="40152" y="12115"/>
                    </a:lnTo>
                    <a:lnTo>
                      <a:pt x="40090" y="12136"/>
                    </a:lnTo>
                    <a:lnTo>
                      <a:pt x="40048" y="12178"/>
                    </a:lnTo>
                    <a:lnTo>
                      <a:pt x="39964" y="12115"/>
                    </a:lnTo>
                    <a:lnTo>
                      <a:pt x="39797" y="11990"/>
                    </a:lnTo>
                    <a:lnTo>
                      <a:pt x="39692" y="11969"/>
                    </a:lnTo>
                    <a:lnTo>
                      <a:pt x="39483" y="11990"/>
                    </a:lnTo>
                    <a:lnTo>
                      <a:pt x="39420" y="11969"/>
                    </a:lnTo>
                    <a:lnTo>
                      <a:pt x="39588" y="11927"/>
                    </a:lnTo>
                    <a:lnTo>
                      <a:pt x="39671" y="11864"/>
                    </a:lnTo>
                    <a:lnTo>
                      <a:pt x="39755" y="11864"/>
                    </a:lnTo>
                    <a:lnTo>
                      <a:pt x="39776" y="11885"/>
                    </a:lnTo>
                    <a:lnTo>
                      <a:pt x="39860" y="11885"/>
                    </a:lnTo>
                    <a:lnTo>
                      <a:pt x="39943" y="11822"/>
                    </a:lnTo>
                    <a:lnTo>
                      <a:pt x="40006" y="11780"/>
                    </a:lnTo>
                    <a:lnTo>
                      <a:pt x="40173" y="11780"/>
                    </a:lnTo>
                    <a:lnTo>
                      <a:pt x="40257" y="11822"/>
                    </a:lnTo>
                    <a:lnTo>
                      <a:pt x="40383" y="11822"/>
                    </a:lnTo>
                    <a:lnTo>
                      <a:pt x="40424" y="11760"/>
                    </a:lnTo>
                    <a:lnTo>
                      <a:pt x="40466" y="11676"/>
                    </a:lnTo>
                    <a:lnTo>
                      <a:pt x="40404" y="11592"/>
                    </a:lnTo>
                    <a:lnTo>
                      <a:pt x="40383" y="11467"/>
                    </a:lnTo>
                    <a:lnTo>
                      <a:pt x="40278" y="11236"/>
                    </a:lnTo>
                    <a:lnTo>
                      <a:pt x="40257" y="11090"/>
                    </a:lnTo>
                    <a:lnTo>
                      <a:pt x="40194" y="11132"/>
                    </a:lnTo>
                    <a:lnTo>
                      <a:pt x="40173" y="11090"/>
                    </a:lnTo>
                    <a:lnTo>
                      <a:pt x="40090" y="11132"/>
                    </a:lnTo>
                    <a:lnTo>
                      <a:pt x="40090" y="11174"/>
                    </a:lnTo>
                    <a:lnTo>
                      <a:pt x="40048" y="11278"/>
                    </a:lnTo>
                    <a:lnTo>
                      <a:pt x="40069" y="11299"/>
                    </a:lnTo>
                    <a:lnTo>
                      <a:pt x="40069" y="11383"/>
                    </a:lnTo>
                    <a:lnTo>
                      <a:pt x="40006" y="11404"/>
                    </a:lnTo>
                    <a:lnTo>
                      <a:pt x="39901" y="11467"/>
                    </a:lnTo>
                    <a:lnTo>
                      <a:pt x="39839" y="11550"/>
                    </a:lnTo>
                    <a:lnTo>
                      <a:pt x="39734" y="11508"/>
                    </a:lnTo>
                    <a:lnTo>
                      <a:pt x="39650" y="11488"/>
                    </a:lnTo>
                    <a:lnTo>
                      <a:pt x="39546" y="11508"/>
                    </a:lnTo>
                    <a:lnTo>
                      <a:pt x="39462" y="11613"/>
                    </a:lnTo>
                    <a:lnTo>
                      <a:pt x="39357" y="11718"/>
                    </a:lnTo>
                    <a:lnTo>
                      <a:pt x="39316" y="11697"/>
                    </a:lnTo>
                    <a:lnTo>
                      <a:pt x="39232" y="11676"/>
                    </a:lnTo>
                    <a:lnTo>
                      <a:pt x="39127" y="11697"/>
                    </a:lnTo>
                    <a:lnTo>
                      <a:pt x="39085" y="11697"/>
                    </a:lnTo>
                    <a:lnTo>
                      <a:pt x="39190" y="11592"/>
                    </a:lnTo>
                    <a:lnTo>
                      <a:pt x="39232" y="11571"/>
                    </a:lnTo>
                    <a:lnTo>
                      <a:pt x="39316" y="11613"/>
                    </a:lnTo>
                    <a:lnTo>
                      <a:pt x="39420" y="11571"/>
                    </a:lnTo>
                    <a:lnTo>
                      <a:pt x="39462" y="11467"/>
                    </a:lnTo>
                    <a:lnTo>
                      <a:pt x="39546" y="11404"/>
                    </a:lnTo>
                    <a:lnTo>
                      <a:pt x="39588" y="11404"/>
                    </a:lnTo>
                    <a:lnTo>
                      <a:pt x="39692" y="11362"/>
                    </a:lnTo>
                    <a:lnTo>
                      <a:pt x="39776" y="11299"/>
                    </a:lnTo>
                    <a:lnTo>
                      <a:pt x="39776" y="11174"/>
                    </a:lnTo>
                    <a:lnTo>
                      <a:pt x="39776" y="11132"/>
                    </a:lnTo>
                    <a:lnTo>
                      <a:pt x="39692" y="11132"/>
                    </a:lnTo>
                    <a:lnTo>
                      <a:pt x="39629" y="11153"/>
                    </a:lnTo>
                    <a:lnTo>
                      <a:pt x="39546" y="11132"/>
                    </a:lnTo>
                    <a:lnTo>
                      <a:pt x="39420" y="11132"/>
                    </a:lnTo>
                    <a:lnTo>
                      <a:pt x="39253" y="11278"/>
                    </a:lnTo>
                    <a:lnTo>
                      <a:pt x="39148" y="11383"/>
                    </a:lnTo>
                    <a:lnTo>
                      <a:pt x="38960" y="11404"/>
                    </a:lnTo>
                    <a:lnTo>
                      <a:pt x="39023" y="11362"/>
                    </a:lnTo>
                    <a:lnTo>
                      <a:pt x="39148" y="11341"/>
                    </a:lnTo>
                    <a:lnTo>
                      <a:pt x="39169" y="11257"/>
                    </a:lnTo>
                    <a:lnTo>
                      <a:pt x="39127" y="11236"/>
                    </a:lnTo>
                    <a:lnTo>
                      <a:pt x="39023" y="11236"/>
                    </a:lnTo>
                    <a:lnTo>
                      <a:pt x="39190" y="11153"/>
                    </a:lnTo>
                    <a:lnTo>
                      <a:pt x="39295" y="11153"/>
                    </a:lnTo>
                    <a:lnTo>
                      <a:pt x="39441" y="11048"/>
                    </a:lnTo>
                    <a:lnTo>
                      <a:pt x="39567" y="11048"/>
                    </a:lnTo>
                    <a:lnTo>
                      <a:pt x="39650" y="11027"/>
                    </a:lnTo>
                    <a:lnTo>
                      <a:pt x="39839" y="11027"/>
                    </a:lnTo>
                    <a:lnTo>
                      <a:pt x="39922" y="10944"/>
                    </a:lnTo>
                    <a:lnTo>
                      <a:pt x="39964" y="10881"/>
                    </a:lnTo>
                    <a:lnTo>
                      <a:pt x="39985" y="10839"/>
                    </a:lnTo>
                    <a:lnTo>
                      <a:pt x="40069" y="10818"/>
                    </a:lnTo>
                    <a:lnTo>
                      <a:pt x="40069" y="10923"/>
                    </a:lnTo>
                    <a:lnTo>
                      <a:pt x="40132" y="10944"/>
                    </a:lnTo>
                    <a:lnTo>
                      <a:pt x="40236" y="10839"/>
                    </a:lnTo>
                    <a:lnTo>
                      <a:pt x="40257" y="10734"/>
                    </a:lnTo>
                    <a:lnTo>
                      <a:pt x="40236" y="10672"/>
                    </a:lnTo>
                    <a:lnTo>
                      <a:pt x="40152" y="10630"/>
                    </a:lnTo>
                    <a:lnTo>
                      <a:pt x="40090" y="10525"/>
                    </a:lnTo>
                    <a:lnTo>
                      <a:pt x="39964" y="10400"/>
                    </a:lnTo>
                    <a:lnTo>
                      <a:pt x="39922" y="10295"/>
                    </a:lnTo>
                    <a:lnTo>
                      <a:pt x="39839" y="10295"/>
                    </a:lnTo>
                    <a:lnTo>
                      <a:pt x="39755" y="10337"/>
                    </a:lnTo>
                    <a:lnTo>
                      <a:pt x="39713" y="10400"/>
                    </a:lnTo>
                    <a:lnTo>
                      <a:pt x="39629" y="10420"/>
                    </a:lnTo>
                    <a:lnTo>
                      <a:pt x="39525" y="10504"/>
                    </a:lnTo>
                    <a:lnTo>
                      <a:pt x="39420" y="10504"/>
                    </a:lnTo>
                    <a:lnTo>
                      <a:pt x="39336" y="10567"/>
                    </a:lnTo>
                    <a:lnTo>
                      <a:pt x="39316" y="10546"/>
                    </a:lnTo>
                    <a:lnTo>
                      <a:pt x="39336" y="10441"/>
                    </a:lnTo>
                    <a:lnTo>
                      <a:pt x="39420" y="10400"/>
                    </a:lnTo>
                    <a:lnTo>
                      <a:pt x="39525" y="10400"/>
                    </a:lnTo>
                    <a:lnTo>
                      <a:pt x="39650" y="10253"/>
                    </a:lnTo>
                    <a:lnTo>
                      <a:pt x="39713" y="10190"/>
                    </a:lnTo>
                    <a:lnTo>
                      <a:pt x="39713" y="10127"/>
                    </a:lnTo>
                    <a:lnTo>
                      <a:pt x="39629" y="10148"/>
                    </a:lnTo>
                    <a:lnTo>
                      <a:pt x="39462" y="10211"/>
                    </a:lnTo>
                    <a:lnTo>
                      <a:pt x="39316" y="10316"/>
                    </a:lnTo>
                    <a:lnTo>
                      <a:pt x="39253" y="10316"/>
                    </a:lnTo>
                    <a:lnTo>
                      <a:pt x="39211" y="10358"/>
                    </a:lnTo>
                    <a:lnTo>
                      <a:pt x="39169" y="10441"/>
                    </a:lnTo>
                    <a:lnTo>
                      <a:pt x="39106" y="10630"/>
                    </a:lnTo>
                    <a:lnTo>
                      <a:pt x="38918" y="10839"/>
                    </a:lnTo>
                    <a:lnTo>
                      <a:pt x="38730" y="10944"/>
                    </a:lnTo>
                    <a:lnTo>
                      <a:pt x="38730" y="10923"/>
                    </a:lnTo>
                    <a:lnTo>
                      <a:pt x="38813" y="10839"/>
                    </a:lnTo>
                    <a:lnTo>
                      <a:pt x="38939" y="10713"/>
                    </a:lnTo>
                    <a:lnTo>
                      <a:pt x="39023" y="10567"/>
                    </a:lnTo>
                    <a:lnTo>
                      <a:pt x="39064" y="10525"/>
                    </a:lnTo>
                    <a:lnTo>
                      <a:pt x="39064" y="10462"/>
                    </a:lnTo>
                    <a:lnTo>
                      <a:pt x="39023" y="10462"/>
                    </a:lnTo>
                    <a:lnTo>
                      <a:pt x="39002" y="10441"/>
                    </a:lnTo>
                    <a:lnTo>
                      <a:pt x="38939" y="10462"/>
                    </a:lnTo>
                    <a:lnTo>
                      <a:pt x="38855" y="10609"/>
                    </a:lnTo>
                    <a:lnTo>
                      <a:pt x="38730" y="10734"/>
                    </a:lnTo>
                    <a:lnTo>
                      <a:pt x="38688" y="10734"/>
                    </a:lnTo>
                    <a:lnTo>
                      <a:pt x="38709" y="10651"/>
                    </a:lnTo>
                    <a:lnTo>
                      <a:pt x="38730" y="10567"/>
                    </a:lnTo>
                    <a:lnTo>
                      <a:pt x="38834" y="10462"/>
                    </a:lnTo>
                    <a:lnTo>
                      <a:pt x="38876" y="10400"/>
                    </a:lnTo>
                    <a:lnTo>
                      <a:pt x="38918" y="10316"/>
                    </a:lnTo>
                    <a:lnTo>
                      <a:pt x="39002" y="10316"/>
                    </a:lnTo>
                    <a:lnTo>
                      <a:pt x="39044" y="10337"/>
                    </a:lnTo>
                    <a:lnTo>
                      <a:pt x="39148" y="10337"/>
                    </a:lnTo>
                    <a:lnTo>
                      <a:pt x="39190" y="10295"/>
                    </a:lnTo>
                    <a:lnTo>
                      <a:pt x="39253" y="10211"/>
                    </a:lnTo>
                    <a:lnTo>
                      <a:pt x="39357" y="10148"/>
                    </a:lnTo>
                    <a:lnTo>
                      <a:pt x="39462" y="10023"/>
                    </a:lnTo>
                    <a:lnTo>
                      <a:pt x="39525" y="9918"/>
                    </a:lnTo>
                    <a:lnTo>
                      <a:pt x="39483" y="9814"/>
                    </a:lnTo>
                    <a:lnTo>
                      <a:pt x="39525" y="9730"/>
                    </a:lnTo>
                    <a:lnTo>
                      <a:pt x="39483" y="9709"/>
                    </a:lnTo>
                    <a:lnTo>
                      <a:pt x="39336" y="9793"/>
                    </a:lnTo>
                    <a:lnTo>
                      <a:pt x="39274" y="9876"/>
                    </a:lnTo>
                    <a:lnTo>
                      <a:pt x="39274" y="9981"/>
                    </a:lnTo>
                    <a:lnTo>
                      <a:pt x="39253" y="10107"/>
                    </a:lnTo>
                    <a:lnTo>
                      <a:pt x="39211" y="10127"/>
                    </a:lnTo>
                    <a:lnTo>
                      <a:pt x="39232" y="10086"/>
                    </a:lnTo>
                    <a:lnTo>
                      <a:pt x="39232" y="10023"/>
                    </a:lnTo>
                    <a:lnTo>
                      <a:pt x="39148" y="9981"/>
                    </a:lnTo>
                    <a:lnTo>
                      <a:pt x="39044" y="9981"/>
                    </a:lnTo>
                    <a:lnTo>
                      <a:pt x="38939" y="10044"/>
                    </a:lnTo>
                    <a:lnTo>
                      <a:pt x="38855" y="10023"/>
                    </a:lnTo>
                    <a:lnTo>
                      <a:pt x="38730" y="10044"/>
                    </a:lnTo>
                    <a:lnTo>
                      <a:pt x="38625" y="10107"/>
                    </a:lnTo>
                    <a:lnTo>
                      <a:pt x="38500" y="10107"/>
                    </a:lnTo>
                    <a:lnTo>
                      <a:pt x="38583" y="10044"/>
                    </a:lnTo>
                    <a:lnTo>
                      <a:pt x="38688" y="10002"/>
                    </a:lnTo>
                    <a:lnTo>
                      <a:pt x="38772" y="9897"/>
                    </a:lnTo>
                    <a:lnTo>
                      <a:pt x="38730" y="9814"/>
                    </a:lnTo>
                    <a:lnTo>
                      <a:pt x="38688" y="9814"/>
                    </a:lnTo>
                    <a:lnTo>
                      <a:pt x="38541" y="9835"/>
                    </a:lnTo>
                    <a:lnTo>
                      <a:pt x="38604" y="9772"/>
                    </a:lnTo>
                    <a:lnTo>
                      <a:pt x="38688" y="9772"/>
                    </a:lnTo>
                    <a:lnTo>
                      <a:pt x="38772" y="9709"/>
                    </a:lnTo>
                    <a:lnTo>
                      <a:pt x="38813" y="9604"/>
                    </a:lnTo>
                    <a:lnTo>
                      <a:pt x="38897" y="9583"/>
                    </a:lnTo>
                    <a:lnTo>
                      <a:pt x="38939" y="9521"/>
                    </a:lnTo>
                    <a:lnTo>
                      <a:pt x="39002" y="9521"/>
                    </a:lnTo>
                    <a:lnTo>
                      <a:pt x="39106" y="9604"/>
                    </a:lnTo>
                    <a:lnTo>
                      <a:pt x="39169" y="9667"/>
                    </a:lnTo>
                    <a:lnTo>
                      <a:pt x="39253" y="9667"/>
                    </a:lnTo>
                    <a:lnTo>
                      <a:pt x="39357" y="9521"/>
                    </a:lnTo>
                    <a:lnTo>
                      <a:pt x="39441" y="9458"/>
                    </a:lnTo>
                    <a:lnTo>
                      <a:pt x="39441" y="9395"/>
                    </a:lnTo>
                    <a:lnTo>
                      <a:pt x="39336" y="9270"/>
                    </a:lnTo>
                    <a:lnTo>
                      <a:pt x="39316" y="9165"/>
                    </a:lnTo>
                    <a:lnTo>
                      <a:pt x="39274" y="9060"/>
                    </a:lnTo>
                    <a:lnTo>
                      <a:pt x="39169" y="8956"/>
                    </a:lnTo>
                    <a:lnTo>
                      <a:pt x="39106" y="8893"/>
                    </a:lnTo>
                    <a:lnTo>
                      <a:pt x="39023" y="8726"/>
                    </a:lnTo>
                    <a:lnTo>
                      <a:pt x="38960" y="8747"/>
                    </a:lnTo>
                    <a:lnTo>
                      <a:pt x="38960" y="8830"/>
                    </a:lnTo>
                    <a:lnTo>
                      <a:pt x="38918" y="8893"/>
                    </a:lnTo>
                    <a:lnTo>
                      <a:pt x="38855" y="8935"/>
                    </a:lnTo>
                    <a:lnTo>
                      <a:pt x="38834" y="8977"/>
                    </a:lnTo>
                    <a:lnTo>
                      <a:pt x="38834" y="9060"/>
                    </a:lnTo>
                    <a:lnTo>
                      <a:pt x="38751" y="9102"/>
                    </a:lnTo>
                    <a:lnTo>
                      <a:pt x="38709" y="9186"/>
                    </a:lnTo>
                    <a:lnTo>
                      <a:pt x="38709" y="9291"/>
                    </a:lnTo>
                    <a:lnTo>
                      <a:pt x="38583" y="9353"/>
                    </a:lnTo>
                    <a:lnTo>
                      <a:pt x="38500" y="9458"/>
                    </a:lnTo>
                    <a:lnTo>
                      <a:pt x="38479" y="9542"/>
                    </a:lnTo>
                    <a:lnTo>
                      <a:pt x="38416" y="9604"/>
                    </a:lnTo>
                    <a:lnTo>
                      <a:pt x="38374" y="9583"/>
                    </a:lnTo>
                    <a:lnTo>
                      <a:pt x="38395" y="9458"/>
                    </a:lnTo>
                    <a:lnTo>
                      <a:pt x="38500" y="9291"/>
                    </a:lnTo>
                    <a:lnTo>
                      <a:pt x="38583" y="9270"/>
                    </a:lnTo>
                    <a:lnTo>
                      <a:pt x="38583" y="9228"/>
                    </a:lnTo>
                    <a:lnTo>
                      <a:pt x="38541" y="9186"/>
                    </a:lnTo>
                    <a:lnTo>
                      <a:pt x="38500" y="9123"/>
                    </a:lnTo>
                    <a:lnTo>
                      <a:pt x="38186" y="9332"/>
                    </a:lnTo>
                    <a:lnTo>
                      <a:pt x="38060" y="9500"/>
                    </a:lnTo>
                    <a:lnTo>
                      <a:pt x="37997" y="9583"/>
                    </a:lnTo>
                    <a:lnTo>
                      <a:pt x="37893" y="9604"/>
                    </a:lnTo>
                    <a:lnTo>
                      <a:pt x="37893" y="9583"/>
                    </a:lnTo>
                    <a:lnTo>
                      <a:pt x="37956" y="9542"/>
                    </a:lnTo>
                    <a:lnTo>
                      <a:pt x="38039" y="9374"/>
                    </a:lnTo>
                    <a:lnTo>
                      <a:pt x="38060" y="9291"/>
                    </a:lnTo>
                    <a:lnTo>
                      <a:pt x="38186" y="9165"/>
                    </a:lnTo>
                    <a:lnTo>
                      <a:pt x="38248" y="9081"/>
                    </a:lnTo>
                    <a:lnTo>
                      <a:pt x="38207" y="9019"/>
                    </a:lnTo>
                    <a:lnTo>
                      <a:pt x="38207" y="8935"/>
                    </a:lnTo>
                    <a:lnTo>
                      <a:pt x="38081" y="9019"/>
                    </a:lnTo>
                    <a:lnTo>
                      <a:pt x="37935" y="9144"/>
                    </a:lnTo>
                    <a:lnTo>
                      <a:pt x="37893" y="9249"/>
                    </a:lnTo>
                    <a:lnTo>
                      <a:pt x="37809" y="9353"/>
                    </a:lnTo>
                    <a:lnTo>
                      <a:pt x="37788" y="9332"/>
                    </a:lnTo>
                    <a:lnTo>
                      <a:pt x="37809" y="9228"/>
                    </a:lnTo>
                    <a:lnTo>
                      <a:pt x="37872" y="9123"/>
                    </a:lnTo>
                    <a:lnTo>
                      <a:pt x="37809" y="9081"/>
                    </a:lnTo>
                    <a:lnTo>
                      <a:pt x="37809" y="9039"/>
                    </a:lnTo>
                    <a:lnTo>
                      <a:pt x="37893" y="9019"/>
                    </a:lnTo>
                    <a:lnTo>
                      <a:pt x="38081" y="8872"/>
                    </a:lnTo>
                    <a:lnTo>
                      <a:pt x="38269" y="8726"/>
                    </a:lnTo>
                    <a:lnTo>
                      <a:pt x="38269" y="8642"/>
                    </a:lnTo>
                    <a:lnTo>
                      <a:pt x="38186" y="8642"/>
                    </a:lnTo>
                    <a:lnTo>
                      <a:pt x="38060" y="8726"/>
                    </a:lnTo>
                    <a:lnTo>
                      <a:pt x="38018" y="8809"/>
                    </a:lnTo>
                    <a:lnTo>
                      <a:pt x="37914" y="8851"/>
                    </a:lnTo>
                    <a:lnTo>
                      <a:pt x="37914" y="8809"/>
                    </a:lnTo>
                    <a:lnTo>
                      <a:pt x="37893" y="8747"/>
                    </a:lnTo>
                    <a:lnTo>
                      <a:pt x="37704" y="8872"/>
                    </a:lnTo>
                    <a:lnTo>
                      <a:pt x="37642" y="8977"/>
                    </a:lnTo>
                    <a:lnTo>
                      <a:pt x="37558" y="9165"/>
                    </a:lnTo>
                    <a:lnTo>
                      <a:pt x="37432" y="9249"/>
                    </a:lnTo>
                    <a:lnTo>
                      <a:pt x="37349" y="9249"/>
                    </a:lnTo>
                    <a:lnTo>
                      <a:pt x="37432" y="9165"/>
                    </a:lnTo>
                    <a:lnTo>
                      <a:pt x="37558" y="9060"/>
                    </a:lnTo>
                    <a:lnTo>
                      <a:pt x="37600" y="8956"/>
                    </a:lnTo>
                    <a:lnTo>
                      <a:pt x="37579" y="8935"/>
                    </a:lnTo>
                    <a:lnTo>
                      <a:pt x="37495" y="8935"/>
                    </a:lnTo>
                    <a:lnTo>
                      <a:pt x="37600" y="8851"/>
                    </a:lnTo>
                    <a:lnTo>
                      <a:pt x="37746" y="8830"/>
                    </a:lnTo>
                    <a:lnTo>
                      <a:pt x="37788" y="8767"/>
                    </a:lnTo>
                    <a:lnTo>
                      <a:pt x="37767" y="8726"/>
                    </a:lnTo>
                    <a:lnTo>
                      <a:pt x="37683" y="8747"/>
                    </a:lnTo>
                    <a:lnTo>
                      <a:pt x="37558" y="8767"/>
                    </a:lnTo>
                    <a:lnTo>
                      <a:pt x="37474" y="8851"/>
                    </a:lnTo>
                    <a:lnTo>
                      <a:pt x="37391" y="8830"/>
                    </a:lnTo>
                    <a:lnTo>
                      <a:pt x="37600" y="8726"/>
                    </a:lnTo>
                    <a:lnTo>
                      <a:pt x="37579" y="8663"/>
                    </a:lnTo>
                    <a:lnTo>
                      <a:pt x="37474" y="8663"/>
                    </a:lnTo>
                    <a:lnTo>
                      <a:pt x="37537" y="8600"/>
                    </a:lnTo>
                    <a:lnTo>
                      <a:pt x="37642" y="8600"/>
                    </a:lnTo>
                    <a:lnTo>
                      <a:pt x="37683" y="8642"/>
                    </a:lnTo>
                    <a:lnTo>
                      <a:pt x="37809" y="8642"/>
                    </a:lnTo>
                    <a:lnTo>
                      <a:pt x="37872" y="8537"/>
                    </a:lnTo>
                    <a:lnTo>
                      <a:pt x="37997" y="8495"/>
                    </a:lnTo>
                    <a:lnTo>
                      <a:pt x="37997" y="8412"/>
                    </a:lnTo>
                    <a:lnTo>
                      <a:pt x="38060" y="8328"/>
                    </a:lnTo>
                    <a:lnTo>
                      <a:pt x="38060" y="8286"/>
                    </a:lnTo>
                    <a:lnTo>
                      <a:pt x="37976" y="8286"/>
                    </a:lnTo>
                    <a:lnTo>
                      <a:pt x="37914" y="8223"/>
                    </a:lnTo>
                    <a:lnTo>
                      <a:pt x="37809" y="8203"/>
                    </a:lnTo>
                    <a:lnTo>
                      <a:pt x="37683" y="8307"/>
                    </a:lnTo>
                    <a:lnTo>
                      <a:pt x="37537" y="8349"/>
                    </a:lnTo>
                    <a:lnTo>
                      <a:pt x="37453" y="8495"/>
                    </a:lnTo>
                    <a:lnTo>
                      <a:pt x="37244" y="8705"/>
                    </a:lnTo>
                    <a:lnTo>
                      <a:pt x="37181" y="8705"/>
                    </a:lnTo>
                    <a:lnTo>
                      <a:pt x="37223" y="8621"/>
                    </a:lnTo>
                    <a:lnTo>
                      <a:pt x="37265" y="8621"/>
                    </a:lnTo>
                    <a:lnTo>
                      <a:pt x="37370" y="8537"/>
                    </a:lnTo>
                    <a:lnTo>
                      <a:pt x="37495" y="8349"/>
                    </a:lnTo>
                    <a:lnTo>
                      <a:pt x="37642" y="8286"/>
                    </a:lnTo>
                    <a:lnTo>
                      <a:pt x="37704" y="8203"/>
                    </a:lnTo>
                    <a:lnTo>
                      <a:pt x="37683" y="8140"/>
                    </a:lnTo>
                    <a:lnTo>
                      <a:pt x="37495" y="8140"/>
                    </a:lnTo>
                    <a:lnTo>
                      <a:pt x="37328" y="8286"/>
                    </a:lnTo>
                    <a:lnTo>
                      <a:pt x="37495" y="8119"/>
                    </a:lnTo>
                    <a:lnTo>
                      <a:pt x="37663" y="8077"/>
                    </a:lnTo>
                    <a:lnTo>
                      <a:pt x="37767" y="8098"/>
                    </a:lnTo>
                    <a:lnTo>
                      <a:pt x="37851" y="8119"/>
                    </a:lnTo>
                    <a:lnTo>
                      <a:pt x="37956" y="8014"/>
                    </a:lnTo>
                    <a:lnTo>
                      <a:pt x="37956" y="7931"/>
                    </a:lnTo>
                    <a:lnTo>
                      <a:pt x="37914" y="7889"/>
                    </a:lnTo>
                    <a:lnTo>
                      <a:pt x="37914" y="7805"/>
                    </a:lnTo>
                    <a:lnTo>
                      <a:pt x="37914" y="7721"/>
                    </a:lnTo>
                    <a:lnTo>
                      <a:pt x="37788" y="7679"/>
                    </a:lnTo>
                    <a:lnTo>
                      <a:pt x="37746" y="7596"/>
                    </a:lnTo>
                    <a:lnTo>
                      <a:pt x="37642" y="7575"/>
                    </a:lnTo>
                    <a:lnTo>
                      <a:pt x="37600" y="7617"/>
                    </a:lnTo>
                    <a:lnTo>
                      <a:pt x="37558" y="7617"/>
                    </a:lnTo>
                    <a:lnTo>
                      <a:pt x="37558" y="7533"/>
                    </a:lnTo>
                    <a:lnTo>
                      <a:pt x="37474" y="7512"/>
                    </a:lnTo>
                    <a:lnTo>
                      <a:pt x="37391" y="7428"/>
                    </a:lnTo>
                    <a:lnTo>
                      <a:pt x="37391" y="7366"/>
                    </a:lnTo>
                    <a:lnTo>
                      <a:pt x="37244" y="7282"/>
                    </a:lnTo>
                    <a:lnTo>
                      <a:pt x="37181" y="7282"/>
                    </a:lnTo>
                    <a:lnTo>
                      <a:pt x="37139" y="7219"/>
                    </a:lnTo>
                    <a:lnTo>
                      <a:pt x="37014" y="7219"/>
                    </a:lnTo>
                    <a:lnTo>
                      <a:pt x="36826" y="7261"/>
                    </a:lnTo>
                    <a:lnTo>
                      <a:pt x="36721" y="7366"/>
                    </a:lnTo>
                    <a:lnTo>
                      <a:pt x="36595" y="7366"/>
                    </a:lnTo>
                    <a:lnTo>
                      <a:pt x="36491" y="7533"/>
                    </a:lnTo>
                    <a:lnTo>
                      <a:pt x="36512" y="7596"/>
                    </a:lnTo>
                    <a:lnTo>
                      <a:pt x="36595" y="7617"/>
                    </a:lnTo>
                    <a:lnTo>
                      <a:pt x="36805" y="7805"/>
                    </a:lnTo>
                    <a:lnTo>
                      <a:pt x="36826" y="7847"/>
                    </a:lnTo>
                    <a:lnTo>
                      <a:pt x="36909" y="7889"/>
                    </a:lnTo>
                    <a:lnTo>
                      <a:pt x="36951" y="7993"/>
                    </a:lnTo>
                    <a:lnTo>
                      <a:pt x="36909" y="7993"/>
                    </a:lnTo>
                    <a:lnTo>
                      <a:pt x="36826" y="7931"/>
                    </a:lnTo>
                    <a:lnTo>
                      <a:pt x="36700" y="7931"/>
                    </a:lnTo>
                    <a:lnTo>
                      <a:pt x="36700" y="7847"/>
                    </a:lnTo>
                    <a:lnTo>
                      <a:pt x="36512" y="7679"/>
                    </a:lnTo>
                    <a:lnTo>
                      <a:pt x="36428" y="7700"/>
                    </a:lnTo>
                    <a:lnTo>
                      <a:pt x="36386" y="7721"/>
                    </a:lnTo>
                    <a:lnTo>
                      <a:pt x="36386" y="7721"/>
                    </a:lnTo>
                    <a:lnTo>
                      <a:pt x="36407" y="7638"/>
                    </a:lnTo>
                    <a:lnTo>
                      <a:pt x="36428" y="7533"/>
                    </a:lnTo>
                    <a:lnTo>
                      <a:pt x="36303" y="7491"/>
                    </a:lnTo>
                    <a:lnTo>
                      <a:pt x="36240" y="7512"/>
                    </a:lnTo>
                    <a:lnTo>
                      <a:pt x="36240" y="7721"/>
                    </a:lnTo>
                    <a:lnTo>
                      <a:pt x="36303" y="7826"/>
                    </a:lnTo>
                    <a:lnTo>
                      <a:pt x="36323" y="7951"/>
                    </a:lnTo>
                    <a:lnTo>
                      <a:pt x="36303" y="8035"/>
                    </a:lnTo>
                    <a:lnTo>
                      <a:pt x="36303" y="7931"/>
                    </a:lnTo>
                    <a:lnTo>
                      <a:pt x="36219" y="7784"/>
                    </a:lnTo>
                    <a:lnTo>
                      <a:pt x="36135" y="7889"/>
                    </a:lnTo>
                    <a:lnTo>
                      <a:pt x="36093" y="7993"/>
                    </a:lnTo>
                    <a:lnTo>
                      <a:pt x="36135" y="8056"/>
                    </a:lnTo>
                    <a:lnTo>
                      <a:pt x="36072" y="8119"/>
                    </a:lnTo>
                    <a:lnTo>
                      <a:pt x="35968" y="8056"/>
                    </a:lnTo>
                    <a:lnTo>
                      <a:pt x="35863" y="8035"/>
                    </a:lnTo>
                    <a:lnTo>
                      <a:pt x="35905" y="7951"/>
                    </a:lnTo>
                    <a:lnTo>
                      <a:pt x="36010" y="7889"/>
                    </a:lnTo>
                    <a:lnTo>
                      <a:pt x="36135" y="7700"/>
                    </a:lnTo>
                    <a:lnTo>
                      <a:pt x="36177" y="7596"/>
                    </a:lnTo>
                    <a:lnTo>
                      <a:pt x="36093" y="7512"/>
                    </a:lnTo>
                    <a:lnTo>
                      <a:pt x="36072" y="7407"/>
                    </a:lnTo>
                    <a:lnTo>
                      <a:pt x="35926" y="7533"/>
                    </a:lnTo>
                    <a:lnTo>
                      <a:pt x="35884" y="7596"/>
                    </a:lnTo>
                    <a:lnTo>
                      <a:pt x="35863" y="7533"/>
                    </a:lnTo>
                    <a:lnTo>
                      <a:pt x="35884" y="7407"/>
                    </a:lnTo>
                    <a:lnTo>
                      <a:pt x="35779" y="7387"/>
                    </a:lnTo>
                    <a:lnTo>
                      <a:pt x="35717" y="7407"/>
                    </a:lnTo>
                    <a:lnTo>
                      <a:pt x="35696" y="7491"/>
                    </a:lnTo>
                    <a:lnTo>
                      <a:pt x="35717" y="7617"/>
                    </a:lnTo>
                    <a:lnTo>
                      <a:pt x="35717" y="7742"/>
                    </a:lnTo>
                    <a:lnTo>
                      <a:pt x="35675" y="7700"/>
                    </a:lnTo>
                    <a:lnTo>
                      <a:pt x="35675" y="7533"/>
                    </a:lnTo>
                    <a:lnTo>
                      <a:pt x="35654" y="7512"/>
                    </a:lnTo>
                    <a:lnTo>
                      <a:pt x="35591" y="7617"/>
                    </a:lnTo>
                    <a:lnTo>
                      <a:pt x="35487" y="7638"/>
                    </a:lnTo>
                    <a:lnTo>
                      <a:pt x="35487" y="7721"/>
                    </a:lnTo>
                    <a:lnTo>
                      <a:pt x="35403" y="7826"/>
                    </a:lnTo>
                    <a:lnTo>
                      <a:pt x="35340" y="7847"/>
                    </a:lnTo>
                    <a:lnTo>
                      <a:pt x="35277" y="7931"/>
                    </a:lnTo>
                    <a:lnTo>
                      <a:pt x="35173" y="7931"/>
                    </a:lnTo>
                    <a:lnTo>
                      <a:pt x="35256" y="7847"/>
                    </a:lnTo>
                    <a:lnTo>
                      <a:pt x="35256" y="7784"/>
                    </a:lnTo>
                    <a:lnTo>
                      <a:pt x="35194" y="7721"/>
                    </a:lnTo>
                    <a:lnTo>
                      <a:pt x="35152" y="7721"/>
                    </a:lnTo>
                    <a:lnTo>
                      <a:pt x="35152" y="7679"/>
                    </a:lnTo>
                    <a:lnTo>
                      <a:pt x="35235" y="7679"/>
                    </a:lnTo>
                    <a:lnTo>
                      <a:pt x="35277" y="7700"/>
                    </a:lnTo>
                    <a:lnTo>
                      <a:pt x="35298" y="7638"/>
                    </a:lnTo>
                    <a:lnTo>
                      <a:pt x="35298" y="7596"/>
                    </a:lnTo>
                    <a:lnTo>
                      <a:pt x="35298" y="7554"/>
                    </a:lnTo>
                    <a:lnTo>
                      <a:pt x="35403" y="7491"/>
                    </a:lnTo>
                    <a:lnTo>
                      <a:pt x="35570" y="7345"/>
                    </a:lnTo>
                    <a:lnTo>
                      <a:pt x="35591" y="7261"/>
                    </a:lnTo>
                    <a:lnTo>
                      <a:pt x="35675" y="7177"/>
                    </a:lnTo>
                    <a:lnTo>
                      <a:pt x="35570" y="7177"/>
                    </a:lnTo>
                    <a:lnTo>
                      <a:pt x="35403" y="7282"/>
                    </a:lnTo>
                    <a:lnTo>
                      <a:pt x="35277" y="7407"/>
                    </a:lnTo>
                    <a:lnTo>
                      <a:pt x="35194" y="7407"/>
                    </a:lnTo>
                    <a:lnTo>
                      <a:pt x="35277" y="7324"/>
                    </a:lnTo>
                    <a:lnTo>
                      <a:pt x="35361" y="7219"/>
                    </a:lnTo>
                    <a:lnTo>
                      <a:pt x="35445" y="7156"/>
                    </a:lnTo>
                    <a:lnTo>
                      <a:pt x="35549" y="7114"/>
                    </a:lnTo>
                    <a:lnTo>
                      <a:pt x="35612" y="7052"/>
                    </a:lnTo>
                    <a:lnTo>
                      <a:pt x="35696" y="7052"/>
                    </a:lnTo>
                    <a:lnTo>
                      <a:pt x="35779" y="6905"/>
                    </a:lnTo>
                    <a:lnTo>
                      <a:pt x="35779" y="6863"/>
                    </a:lnTo>
                    <a:lnTo>
                      <a:pt x="35696" y="6780"/>
                    </a:lnTo>
                    <a:lnTo>
                      <a:pt x="35696" y="6675"/>
                    </a:lnTo>
                    <a:lnTo>
                      <a:pt x="35717" y="6591"/>
                    </a:lnTo>
                    <a:lnTo>
                      <a:pt x="35884" y="6424"/>
                    </a:lnTo>
                    <a:lnTo>
                      <a:pt x="35905" y="6361"/>
                    </a:lnTo>
                    <a:lnTo>
                      <a:pt x="35863" y="6257"/>
                    </a:lnTo>
                    <a:lnTo>
                      <a:pt x="35842" y="6194"/>
                    </a:lnTo>
                    <a:lnTo>
                      <a:pt x="35800" y="6131"/>
                    </a:lnTo>
                    <a:lnTo>
                      <a:pt x="35884" y="6006"/>
                    </a:lnTo>
                    <a:lnTo>
                      <a:pt x="35968" y="5922"/>
                    </a:lnTo>
                    <a:lnTo>
                      <a:pt x="35989" y="5838"/>
                    </a:lnTo>
                    <a:lnTo>
                      <a:pt x="36010" y="5587"/>
                    </a:lnTo>
                    <a:lnTo>
                      <a:pt x="36051" y="5524"/>
                    </a:lnTo>
                    <a:lnTo>
                      <a:pt x="36010" y="5462"/>
                    </a:lnTo>
                    <a:lnTo>
                      <a:pt x="35842" y="5399"/>
                    </a:lnTo>
                    <a:lnTo>
                      <a:pt x="35654" y="5399"/>
                    </a:lnTo>
                    <a:lnTo>
                      <a:pt x="35487" y="5357"/>
                    </a:lnTo>
                    <a:lnTo>
                      <a:pt x="35361" y="5420"/>
                    </a:lnTo>
                    <a:lnTo>
                      <a:pt x="35235" y="5420"/>
                    </a:lnTo>
                    <a:lnTo>
                      <a:pt x="35068" y="5503"/>
                    </a:lnTo>
                    <a:lnTo>
                      <a:pt x="34796" y="5587"/>
                    </a:lnTo>
                    <a:lnTo>
                      <a:pt x="34754" y="5671"/>
                    </a:lnTo>
                    <a:lnTo>
                      <a:pt x="34859" y="5796"/>
                    </a:lnTo>
                    <a:lnTo>
                      <a:pt x="34859" y="5880"/>
                    </a:lnTo>
                    <a:lnTo>
                      <a:pt x="34817" y="5922"/>
                    </a:lnTo>
                    <a:lnTo>
                      <a:pt x="34754" y="5775"/>
                    </a:lnTo>
                    <a:lnTo>
                      <a:pt x="34712" y="5713"/>
                    </a:lnTo>
                    <a:lnTo>
                      <a:pt x="34650" y="5587"/>
                    </a:lnTo>
                    <a:lnTo>
                      <a:pt x="34524" y="5587"/>
                    </a:lnTo>
                    <a:lnTo>
                      <a:pt x="34440" y="5671"/>
                    </a:lnTo>
                    <a:lnTo>
                      <a:pt x="34440" y="5734"/>
                    </a:lnTo>
                    <a:lnTo>
                      <a:pt x="34398" y="5796"/>
                    </a:lnTo>
                    <a:lnTo>
                      <a:pt x="34378" y="5713"/>
                    </a:lnTo>
                    <a:lnTo>
                      <a:pt x="34398" y="5608"/>
                    </a:lnTo>
                    <a:lnTo>
                      <a:pt x="34336" y="5587"/>
                    </a:lnTo>
                    <a:lnTo>
                      <a:pt x="34189" y="5608"/>
                    </a:lnTo>
                    <a:lnTo>
                      <a:pt x="34126" y="5713"/>
                    </a:lnTo>
                    <a:lnTo>
                      <a:pt x="34126" y="5796"/>
                    </a:lnTo>
                    <a:lnTo>
                      <a:pt x="34273" y="5901"/>
                    </a:lnTo>
                    <a:lnTo>
                      <a:pt x="34378" y="6047"/>
                    </a:lnTo>
                    <a:lnTo>
                      <a:pt x="34503" y="6131"/>
                    </a:lnTo>
                    <a:lnTo>
                      <a:pt x="34440" y="6131"/>
                    </a:lnTo>
                    <a:lnTo>
                      <a:pt x="34294" y="6047"/>
                    </a:lnTo>
                    <a:lnTo>
                      <a:pt x="34106" y="5880"/>
                    </a:lnTo>
                    <a:lnTo>
                      <a:pt x="34064" y="5880"/>
                    </a:lnTo>
                    <a:lnTo>
                      <a:pt x="34022" y="5922"/>
                    </a:lnTo>
                    <a:lnTo>
                      <a:pt x="33854" y="5922"/>
                    </a:lnTo>
                    <a:lnTo>
                      <a:pt x="33813" y="5943"/>
                    </a:lnTo>
                    <a:lnTo>
                      <a:pt x="33875" y="6006"/>
                    </a:lnTo>
                    <a:lnTo>
                      <a:pt x="34001" y="6006"/>
                    </a:lnTo>
                    <a:lnTo>
                      <a:pt x="34022" y="6047"/>
                    </a:lnTo>
                    <a:lnTo>
                      <a:pt x="34064" y="6152"/>
                    </a:lnTo>
                    <a:lnTo>
                      <a:pt x="34210" y="6257"/>
                    </a:lnTo>
                    <a:lnTo>
                      <a:pt x="34231" y="6340"/>
                    </a:lnTo>
                    <a:lnTo>
                      <a:pt x="34315" y="6424"/>
                    </a:lnTo>
                    <a:lnTo>
                      <a:pt x="34210" y="6424"/>
                    </a:lnTo>
                    <a:lnTo>
                      <a:pt x="34126" y="6319"/>
                    </a:lnTo>
                    <a:lnTo>
                      <a:pt x="33980" y="6236"/>
                    </a:lnTo>
                    <a:lnTo>
                      <a:pt x="33980" y="6152"/>
                    </a:lnTo>
                    <a:lnTo>
                      <a:pt x="33875" y="6047"/>
                    </a:lnTo>
                    <a:lnTo>
                      <a:pt x="33750" y="6047"/>
                    </a:lnTo>
                    <a:lnTo>
                      <a:pt x="33666" y="6131"/>
                    </a:lnTo>
                    <a:lnTo>
                      <a:pt x="33666" y="6215"/>
                    </a:lnTo>
                    <a:lnTo>
                      <a:pt x="33582" y="6361"/>
                    </a:lnTo>
                    <a:lnTo>
                      <a:pt x="33541" y="6529"/>
                    </a:lnTo>
                    <a:lnTo>
                      <a:pt x="33603" y="6633"/>
                    </a:lnTo>
                    <a:lnTo>
                      <a:pt x="33478" y="6675"/>
                    </a:lnTo>
                    <a:lnTo>
                      <a:pt x="33478" y="6759"/>
                    </a:lnTo>
                    <a:lnTo>
                      <a:pt x="33541" y="6822"/>
                    </a:lnTo>
                    <a:lnTo>
                      <a:pt x="33562" y="6926"/>
                    </a:lnTo>
                    <a:lnTo>
                      <a:pt x="33645" y="6926"/>
                    </a:lnTo>
                    <a:lnTo>
                      <a:pt x="33813" y="6780"/>
                    </a:lnTo>
                    <a:lnTo>
                      <a:pt x="33896" y="6780"/>
                    </a:lnTo>
                    <a:lnTo>
                      <a:pt x="33917" y="6842"/>
                    </a:lnTo>
                    <a:lnTo>
                      <a:pt x="33813" y="6863"/>
                    </a:lnTo>
                    <a:lnTo>
                      <a:pt x="33771" y="6884"/>
                    </a:lnTo>
                    <a:lnTo>
                      <a:pt x="33771" y="6947"/>
                    </a:lnTo>
                    <a:lnTo>
                      <a:pt x="33687" y="6947"/>
                    </a:lnTo>
                    <a:lnTo>
                      <a:pt x="33603" y="7052"/>
                    </a:lnTo>
                    <a:lnTo>
                      <a:pt x="33603" y="7156"/>
                    </a:lnTo>
                    <a:lnTo>
                      <a:pt x="33541" y="7240"/>
                    </a:lnTo>
                    <a:lnTo>
                      <a:pt x="33478" y="7177"/>
                    </a:lnTo>
                    <a:lnTo>
                      <a:pt x="33499" y="7094"/>
                    </a:lnTo>
                    <a:lnTo>
                      <a:pt x="33436" y="6947"/>
                    </a:lnTo>
                    <a:lnTo>
                      <a:pt x="33352" y="6926"/>
                    </a:lnTo>
                    <a:lnTo>
                      <a:pt x="33290" y="7031"/>
                    </a:lnTo>
                    <a:lnTo>
                      <a:pt x="33331" y="7094"/>
                    </a:lnTo>
                    <a:lnTo>
                      <a:pt x="33269" y="7177"/>
                    </a:lnTo>
                    <a:lnTo>
                      <a:pt x="33164" y="7198"/>
                    </a:lnTo>
                    <a:lnTo>
                      <a:pt x="33122" y="7261"/>
                    </a:lnTo>
                    <a:lnTo>
                      <a:pt x="33080" y="7177"/>
                    </a:lnTo>
                    <a:lnTo>
                      <a:pt x="33038" y="7198"/>
                    </a:lnTo>
                    <a:lnTo>
                      <a:pt x="33059" y="7303"/>
                    </a:lnTo>
                    <a:lnTo>
                      <a:pt x="33122" y="7407"/>
                    </a:lnTo>
                    <a:lnTo>
                      <a:pt x="33122" y="7554"/>
                    </a:lnTo>
                    <a:lnTo>
                      <a:pt x="33143" y="7575"/>
                    </a:lnTo>
                    <a:lnTo>
                      <a:pt x="33143" y="7700"/>
                    </a:lnTo>
                    <a:lnTo>
                      <a:pt x="33227" y="7721"/>
                    </a:lnTo>
                    <a:lnTo>
                      <a:pt x="33290" y="7784"/>
                    </a:lnTo>
                    <a:lnTo>
                      <a:pt x="33269" y="7868"/>
                    </a:lnTo>
                    <a:lnTo>
                      <a:pt x="33290" y="7931"/>
                    </a:lnTo>
                    <a:lnTo>
                      <a:pt x="33290" y="8035"/>
                    </a:lnTo>
                    <a:lnTo>
                      <a:pt x="33185" y="8119"/>
                    </a:lnTo>
                    <a:lnTo>
                      <a:pt x="33143" y="8203"/>
                    </a:lnTo>
                    <a:lnTo>
                      <a:pt x="33122" y="8412"/>
                    </a:lnTo>
                    <a:lnTo>
                      <a:pt x="33059" y="8454"/>
                    </a:lnTo>
                    <a:lnTo>
                      <a:pt x="32934" y="8663"/>
                    </a:lnTo>
                    <a:lnTo>
                      <a:pt x="32934" y="8747"/>
                    </a:lnTo>
                    <a:lnTo>
                      <a:pt x="32808" y="8872"/>
                    </a:lnTo>
                    <a:lnTo>
                      <a:pt x="32829" y="8830"/>
                    </a:lnTo>
                    <a:lnTo>
                      <a:pt x="32829" y="8726"/>
                    </a:lnTo>
                    <a:lnTo>
                      <a:pt x="32871" y="8558"/>
                    </a:lnTo>
                    <a:lnTo>
                      <a:pt x="32955" y="8495"/>
                    </a:lnTo>
                    <a:lnTo>
                      <a:pt x="32934" y="8433"/>
                    </a:lnTo>
                    <a:lnTo>
                      <a:pt x="32913" y="8454"/>
                    </a:lnTo>
                    <a:lnTo>
                      <a:pt x="32829" y="8454"/>
                    </a:lnTo>
                    <a:lnTo>
                      <a:pt x="32746" y="8391"/>
                    </a:lnTo>
                    <a:lnTo>
                      <a:pt x="32704" y="8349"/>
                    </a:lnTo>
                    <a:lnTo>
                      <a:pt x="32746" y="8328"/>
                    </a:lnTo>
                    <a:lnTo>
                      <a:pt x="32829" y="8307"/>
                    </a:lnTo>
                    <a:lnTo>
                      <a:pt x="32913" y="8307"/>
                    </a:lnTo>
                    <a:lnTo>
                      <a:pt x="32913" y="8244"/>
                    </a:lnTo>
                    <a:lnTo>
                      <a:pt x="32955" y="8244"/>
                    </a:lnTo>
                    <a:lnTo>
                      <a:pt x="32976" y="8349"/>
                    </a:lnTo>
                    <a:lnTo>
                      <a:pt x="33038" y="8244"/>
                    </a:lnTo>
                    <a:lnTo>
                      <a:pt x="33038" y="8140"/>
                    </a:lnTo>
                    <a:lnTo>
                      <a:pt x="32934" y="8098"/>
                    </a:lnTo>
                    <a:lnTo>
                      <a:pt x="32913" y="8035"/>
                    </a:lnTo>
                    <a:lnTo>
                      <a:pt x="32808" y="7910"/>
                    </a:lnTo>
                    <a:lnTo>
                      <a:pt x="32808" y="7763"/>
                    </a:lnTo>
                    <a:lnTo>
                      <a:pt x="32746" y="7679"/>
                    </a:lnTo>
                    <a:lnTo>
                      <a:pt x="32725" y="7512"/>
                    </a:lnTo>
                    <a:lnTo>
                      <a:pt x="32704" y="7491"/>
                    </a:lnTo>
                    <a:lnTo>
                      <a:pt x="32704" y="7407"/>
                    </a:lnTo>
                    <a:lnTo>
                      <a:pt x="32746" y="7366"/>
                    </a:lnTo>
                    <a:lnTo>
                      <a:pt x="32829" y="7198"/>
                    </a:lnTo>
                    <a:lnTo>
                      <a:pt x="32829" y="7094"/>
                    </a:lnTo>
                    <a:lnTo>
                      <a:pt x="32934" y="6989"/>
                    </a:lnTo>
                    <a:lnTo>
                      <a:pt x="33018" y="6884"/>
                    </a:lnTo>
                    <a:lnTo>
                      <a:pt x="33122" y="6842"/>
                    </a:lnTo>
                    <a:lnTo>
                      <a:pt x="33122" y="6738"/>
                    </a:lnTo>
                    <a:lnTo>
                      <a:pt x="33059" y="6654"/>
                    </a:lnTo>
                    <a:lnTo>
                      <a:pt x="33018" y="6550"/>
                    </a:lnTo>
                    <a:lnTo>
                      <a:pt x="33038" y="6424"/>
                    </a:lnTo>
                    <a:lnTo>
                      <a:pt x="33143" y="6215"/>
                    </a:lnTo>
                    <a:lnTo>
                      <a:pt x="33227" y="6173"/>
                    </a:lnTo>
                    <a:lnTo>
                      <a:pt x="33394" y="6068"/>
                    </a:lnTo>
                    <a:lnTo>
                      <a:pt x="33603" y="5817"/>
                    </a:lnTo>
                    <a:lnTo>
                      <a:pt x="33813" y="5608"/>
                    </a:lnTo>
                    <a:lnTo>
                      <a:pt x="33959" y="5587"/>
                    </a:lnTo>
                    <a:lnTo>
                      <a:pt x="34064" y="5441"/>
                    </a:lnTo>
                    <a:lnTo>
                      <a:pt x="34106" y="5378"/>
                    </a:lnTo>
                    <a:lnTo>
                      <a:pt x="34210" y="5378"/>
                    </a:lnTo>
                    <a:lnTo>
                      <a:pt x="34398" y="5294"/>
                    </a:lnTo>
                    <a:lnTo>
                      <a:pt x="34545" y="5231"/>
                    </a:lnTo>
                    <a:lnTo>
                      <a:pt x="34587" y="5169"/>
                    </a:lnTo>
                    <a:lnTo>
                      <a:pt x="34545" y="5085"/>
                    </a:lnTo>
                    <a:lnTo>
                      <a:pt x="34315" y="4980"/>
                    </a:lnTo>
                    <a:lnTo>
                      <a:pt x="34189" y="4897"/>
                    </a:lnTo>
                    <a:lnTo>
                      <a:pt x="34001" y="4897"/>
                    </a:lnTo>
                    <a:lnTo>
                      <a:pt x="33959" y="4876"/>
                    </a:lnTo>
                    <a:lnTo>
                      <a:pt x="33875" y="4897"/>
                    </a:lnTo>
                    <a:lnTo>
                      <a:pt x="33708" y="4876"/>
                    </a:lnTo>
                    <a:lnTo>
                      <a:pt x="33645" y="4897"/>
                    </a:lnTo>
                    <a:lnTo>
                      <a:pt x="33436" y="4897"/>
                    </a:lnTo>
                    <a:lnTo>
                      <a:pt x="33122" y="5001"/>
                    </a:lnTo>
                    <a:lnTo>
                      <a:pt x="32934" y="5190"/>
                    </a:lnTo>
                    <a:lnTo>
                      <a:pt x="32725" y="5273"/>
                    </a:lnTo>
                    <a:lnTo>
                      <a:pt x="32704" y="5378"/>
                    </a:lnTo>
                    <a:lnTo>
                      <a:pt x="32725" y="5482"/>
                    </a:lnTo>
                    <a:lnTo>
                      <a:pt x="32641" y="5441"/>
                    </a:lnTo>
                    <a:lnTo>
                      <a:pt x="32557" y="5441"/>
                    </a:lnTo>
                    <a:lnTo>
                      <a:pt x="32494" y="5545"/>
                    </a:lnTo>
                    <a:lnTo>
                      <a:pt x="32348" y="5545"/>
                    </a:lnTo>
                    <a:lnTo>
                      <a:pt x="32243" y="5692"/>
                    </a:lnTo>
                    <a:lnTo>
                      <a:pt x="32243" y="5796"/>
                    </a:lnTo>
                    <a:lnTo>
                      <a:pt x="32181" y="5796"/>
                    </a:lnTo>
                    <a:lnTo>
                      <a:pt x="32034" y="6006"/>
                    </a:lnTo>
                    <a:lnTo>
                      <a:pt x="32097" y="6068"/>
                    </a:lnTo>
                    <a:lnTo>
                      <a:pt x="32034" y="6152"/>
                    </a:lnTo>
                    <a:lnTo>
                      <a:pt x="31992" y="6068"/>
                    </a:lnTo>
                    <a:lnTo>
                      <a:pt x="31930" y="6068"/>
                    </a:lnTo>
                    <a:lnTo>
                      <a:pt x="31888" y="6257"/>
                    </a:lnTo>
                    <a:lnTo>
                      <a:pt x="31762" y="6257"/>
                    </a:lnTo>
                    <a:lnTo>
                      <a:pt x="31678" y="6361"/>
                    </a:lnTo>
                    <a:lnTo>
                      <a:pt x="31616" y="6424"/>
                    </a:lnTo>
                    <a:lnTo>
                      <a:pt x="31553" y="6570"/>
                    </a:lnTo>
                    <a:lnTo>
                      <a:pt x="31448" y="6759"/>
                    </a:lnTo>
                    <a:lnTo>
                      <a:pt x="31448" y="6863"/>
                    </a:lnTo>
                    <a:lnTo>
                      <a:pt x="31490" y="6842"/>
                    </a:lnTo>
                    <a:lnTo>
                      <a:pt x="31511" y="6842"/>
                    </a:lnTo>
                    <a:lnTo>
                      <a:pt x="31490" y="6905"/>
                    </a:lnTo>
                    <a:lnTo>
                      <a:pt x="31406" y="6905"/>
                    </a:lnTo>
                    <a:lnTo>
                      <a:pt x="31260" y="6989"/>
                    </a:lnTo>
                    <a:lnTo>
                      <a:pt x="31239" y="7094"/>
                    </a:lnTo>
                    <a:lnTo>
                      <a:pt x="31155" y="7114"/>
                    </a:lnTo>
                    <a:lnTo>
                      <a:pt x="31134" y="7198"/>
                    </a:lnTo>
                    <a:lnTo>
                      <a:pt x="31134" y="7407"/>
                    </a:lnTo>
                    <a:lnTo>
                      <a:pt x="31072" y="7512"/>
                    </a:lnTo>
                    <a:lnTo>
                      <a:pt x="30988" y="7512"/>
                    </a:lnTo>
                    <a:lnTo>
                      <a:pt x="30967" y="7659"/>
                    </a:lnTo>
                    <a:lnTo>
                      <a:pt x="30967" y="7721"/>
                    </a:lnTo>
                    <a:lnTo>
                      <a:pt x="30862" y="7784"/>
                    </a:lnTo>
                    <a:lnTo>
                      <a:pt x="30821" y="7972"/>
                    </a:lnTo>
                    <a:lnTo>
                      <a:pt x="30862" y="8077"/>
                    </a:lnTo>
                    <a:lnTo>
                      <a:pt x="31072" y="8182"/>
                    </a:lnTo>
                    <a:lnTo>
                      <a:pt x="31176" y="8182"/>
                    </a:lnTo>
                    <a:lnTo>
                      <a:pt x="31302" y="8244"/>
                    </a:lnTo>
                    <a:lnTo>
                      <a:pt x="31385" y="8244"/>
                    </a:lnTo>
                    <a:lnTo>
                      <a:pt x="31511" y="8328"/>
                    </a:lnTo>
                    <a:lnTo>
                      <a:pt x="31678" y="8328"/>
                    </a:lnTo>
                    <a:lnTo>
                      <a:pt x="31699" y="8495"/>
                    </a:lnTo>
                    <a:lnTo>
                      <a:pt x="31867" y="8558"/>
                    </a:lnTo>
                    <a:lnTo>
                      <a:pt x="31888" y="8642"/>
                    </a:lnTo>
                    <a:lnTo>
                      <a:pt x="31971" y="8705"/>
                    </a:lnTo>
                    <a:lnTo>
                      <a:pt x="31804" y="8705"/>
                    </a:lnTo>
                    <a:lnTo>
                      <a:pt x="31762" y="8726"/>
                    </a:lnTo>
                    <a:lnTo>
                      <a:pt x="31574" y="8726"/>
                    </a:lnTo>
                    <a:lnTo>
                      <a:pt x="31365" y="8642"/>
                    </a:lnTo>
                    <a:lnTo>
                      <a:pt x="31344" y="8537"/>
                    </a:lnTo>
                    <a:lnTo>
                      <a:pt x="31239" y="8454"/>
                    </a:lnTo>
                    <a:lnTo>
                      <a:pt x="31051" y="8454"/>
                    </a:lnTo>
                    <a:lnTo>
                      <a:pt x="30988" y="8412"/>
                    </a:lnTo>
                    <a:lnTo>
                      <a:pt x="30883" y="8391"/>
                    </a:lnTo>
                    <a:lnTo>
                      <a:pt x="30862" y="8433"/>
                    </a:lnTo>
                    <a:lnTo>
                      <a:pt x="30925" y="8558"/>
                    </a:lnTo>
                    <a:lnTo>
                      <a:pt x="30925" y="8642"/>
                    </a:lnTo>
                    <a:lnTo>
                      <a:pt x="30841" y="8642"/>
                    </a:lnTo>
                    <a:lnTo>
                      <a:pt x="30821" y="8726"/>
                    </a:lnTo>
                    <a:lnTo>
                      <a:pt x="30862" y="8914"/>
                    </a:lnTo>
                    <a:lnTo>
                      <a:pt x="30883" y="9039"/>
                    </a:lnTo>
                    <a:lnTo>
                      <a:pt x="30862" y="9165"/>
                    </a:lnTo>
                    <a:lnTo>
                      <a:pt x="30883" y="9270"/>
                    </a:lnTo>
                    <a:lnTo>
                      <a:pt x="31030" y="9353"/>
                    </a:lnTo>
                    <a:lnTo>
                      <a:pt x="31134" y="9458"/>
                    </a:lnTo>
                    <a:lnTo>
                      <a:pt x="31134" y="9500"/>
                    </a:lnTo>
                    <a:lnTo>
                      <a:pt x="31072" y="9458"/>
                    </a:lnTo>
                    <a:lnTo>
                      <a:pt x="31051" y="9458"/>
                    </a:lnTo>
                    <a:lnTo>
                      <a:pt x="31072" y="9563"/>
                    </a:lnTo>
                    <a:lnTo>
                      <a:pt x="31155" y="9667"/>
                    </a:lnTo>
                    <a:lnTo>
                      <a:pt x="31197" y="9667"/>
                    </a:lnTo>
                    <a:lnTo>
                      <a:pt x="31197" y="9583"/>
                    </a:lnTo>
                    <a:lnTo>
                      <a:pt x="31281" y="9563"/>
                    </a:lnTo>
                    <a:lnTo>
                      <a:pt x="31385" y="9583"/>
                    </a:lnTo>
                    <a:lnTo>
                      <a:pt x="31469" y="9667"/>
                    </a:lnTo>
                    <a:lnTo>
                      <a:pt x="31553" y="9688"/>
                    </a:lnTo>
                    <a:lnTo>
                      <a:pt x="31574" y="9646"/>
                    </a:lnTo>
                    <a:lnTo>
                      <a:pt x="31553" y="9583"/>
                    </a:lnTo>
                    <a:lnTo>
                      <a:pt x="31574" y="9500"/>
                    </a:lnTo>
                    <a:lnTo>
                      <a:pt x="31616" y="9479"/>
                    </a:lnTo>
                    <a:lnTo>
                      <a:pt x="31678" y="9542"/>
                    </a:lnTo>
                    <a:lnTo>
                      <a:pt x="31657" y="9646"/>
                    </a:lnTo>
                    <a:lnTo>
                      <a:pt x="31678" y="9709"/>
                    </a:lnTo>
                    <a:lnTo>
                      <a:pt x="31720" y="9709"/>
                    </a:lnTo>
                    <a:lnTo>
                      <a:pt x="31783" y="9583"/>
                    </a:lnTo>
                    <a:lnTo>
                      <a:pt x="31909" y="9563"/>
                    </a:lnTo>
                    <a:lnTo>
                      <a:pt x="31992" y="9479"/>
                    </a:lnTo>
                    <a:lnTo>
                      <a:pt x="32013" y="9500"/>
                    </a:lnTo>
                    <a:lnTo>
                      <a:pt x="31971" y="9583"/>
                    </a:lnTo>
                    <a:lnTo>
                      <a:pt x="31783" y="9688"/>
                    </a:lnTo>
                    <a:lnTo>
                      <a:pt x="31762" y="9793"/>
                    </a:lnTo>
                    <a:lnTo>
                      <a:pt x="31867" y="9876"/>
                    </a:lnTo>
                    <a:lnTo>
                      <a:pt x="31888" y="10023"/>
                    </a:lnTo>
                    <a:lnTo>
                      <a:pt x="32013" y="10169"/>
                    </a:lnTo>
                    <a:lnTo>
                      <a:pt x="32181" y="10169"/>
                    </a:lnTo>
                    <a:lnTo>
                      <a:pt x="32222" y="10107"/>
                    </a:lnTo>
                    <a:lnTo>
                      <a:pt x="32118" y="10023"/>
                    </a:lnTo>
                    <a:lnTo>
                      <a:pt x="32181" y="10002"/>
                    </a:lnTo>
                    <a:lnTo>
                      <a:pt x="32285" y="10023"/>
                    </a:lnTo>
                    <a:lnTo>
                      <a:pt x="32348" y="10107"/>
                    </a:lnTo>
                    <a:lnTo>
                      <a:pt x="32411" y="10086"/>
                    </a:lnTo>
                    <a:lnTo>
                      <a:pt x="32494" y="10002"/>
                    </a:lnTo>
                    <a:lnTo>
                      <a:pt x="32599" y="9897"/>
                    </a:lnTo>
                    <a:lnTo>
                      <a:pt x="32662" y="9897"/>
                    </a:lnTo>
                    <a:lnTo>
                      <a:pt x="32662" y="9960"/>
                    </a:lnTo>
                    <a:lnTo>
                      <a:pt x="32599" y="9981"/>
                    </a:lnTo>
                    <a:lnTo>
                      <a:pt x="32432" y="10127"/>
                    </a:lnTo>
                    <a:lnTo>
                      <a:pt x="32432" y="10211"/>
                    </a:lnTo>
                    <a:lnTo>
                      <a:pt x="32453" y="10232"/>
                    </a:lnTo>
                    <a:cubicBezTo>
                      <a:pt x="32411" y="10295"/>
                      <a:pt x="32390" y="10379"/>
                      <a:pt x="32348" y="10441"/>
                    </a:cubicBezTo>
                    <a:lnTo>
                      <a:pt x="32306" y="10441"/>
                    </a:lnTo>
                    <a:lnTo>
                      <a:pt x="32222" y="10504"/>
                    </a:lnTo>
                    <a:lnTo>
                      <a:pt x="32139" y="10504"/>
                    </a:lnTo>
                    <a:lnTo>
                      <a:pt x="32097" y="10420"/>
                    </a:lnTo>
                    <a:lnTo>
                      <a:pt x="31992" y="10400"/>
                    </a:lnTo>
                    <a:lnTo>
                      <a:pt x="32013" y="10441"/>
                    </a:lnTo>
                    <a:lnTo>
                      <a:pt x="32097" y="10504"/>
                    </a:lnTo>
                    <a:lnTo>
                      <a:pt x="32076" y="10609"/>
                    </a:lnTo>
                    <a:lnTo>
                      <a:pt x="31971" y="10609"/>
                    </a:lnTo>
                    <a:lnTo>
                      <a:pt x="31971" y="10630"/>
                    </a:lnTo>
                    <a:lnTo>
                      <a:pt x="31992" y="10692"/>
                    </a:lnTo>
                    <a:lnTo>
                      <a:pt x="31909" y="10755"/>
                    </a:lnTo>
                    <a:lnTo>
                      <a:pt x="31909" y="10839"/>
                    </a:lnTo>
                    <a:lnTo>
                      <a:pt x="31971" y="10923"/>
                    </a:lnTo>
                    <a:lnTo>
                      <a:pt x="31888" y="10923"/>
                    </a:lnTo>
                    <a:lnTo>
                      <a:pt x="31888" y="11027"/>
                    </a:lnTo>
                    <a:lnTo>
                      <a:pt x="31804" y="11111"/>
                    </a:lnTo>
                    <a:lnTo>
                      <a:pt x="31804" y="11278"/>
                    </a:lnTo>
                    <a:lnTo>
                      <a:pt x="31867" y="11278"/>
                    </a:lnTo>
                    <a:lnTo>
                      <a:pt x="31909" y="11383"/>
                    </a:lnTo>
                    <a:lnTo>
                      <a:pt x="31950" y="11383"/>
                    </a:lnTo>
                    <a:lnTo>
                      <a:pt x="32013" y="11488"/>
                    </a:lnTo>
                    <a:lnTo>
                      <a:pt x="31950" y="11508"/>
                    </a:lnTo>
                    <a:lnTo>
                      <a:pt x="31888" y="11508"/>
                    </a:lnTo>
                    <a:lnTo>
                      <a:pt x="31825" y="11571"/>
                    </a:lnTo>
                    <a:lnTo>
                      <a:pt x="31783" y="11508"/>
                    </a:lnTo>
                    <a:lnTo>
                      <a:pt x="31637" y="11550"/>
                    </a:lnTo>
                    <a:lnTo>
                      <a:pt x="31595" y="11634"/>
                    </a:lnTo>
                    <a:lnTo>
                      <a:pt x="31699" y="11739"/>
                    </a:lnTo>
                    <a:lnTo>
                      <a:pt x="31741" y="11739"/>
                    </a:lnTo>
                    <a:lnTo>
                      <a:pt x="31741" y="11801"/>
                    </a:lnTo>
                    <a:lnTo>
                      <a:pt x="31637" y="11843"/>
                    </a:lnTo>
                    <a:lnTo>
                      <a:pt x="31595" y="11780"/>
                    </a:lnTo>
                    <a:lnTo>
                      <a:pt x="31511" y="11864"/>
                    </a:lnTo>
                    <a:lnTo>
                      <a:pt x="31427" y="11739"/>
                    </a:lnTo>
                    <a:lnTo>
                      <a:pt x="31323" y="11801"/>
                    </a:lnTo>
                    <a:lnTo>
                      <a:pt x="31218" y="12011"/>
                    </a:lnTo>
                    <a:lnTo>
                      <a:pt x="31113" y="12262"/>
                    </a:lnTo>
                    <a:lnTo>
                      <a:pt x="30988" y="12492"/>
                    </a:lnTo>
                    <a:lnTo>
                      <a:pt x="30779" y="12638"/>
                    </a:lnTo>
                    <a:lnTo>
                      <a:pt x="30737" y="12743"/>
                    </a:lnTo>
                    <a:lnTo>
                      <a:pt x="30674" y="12743"/>
                    </a:lnTo>
                    <a:lnTo>
                      <a:pt x="30569" y="12910"/>
                    </a:lnTo>
                    <a:lnTo>
                      <a:pt x="30465" y="12952"/>
                    </a:lnTo>
                    <a:lnTo>
                      <a:pt x="30444" y="13140"/>
                    </a:lnTo>
                    <a:lnTo>
                      <a:pt x="30360" y="13224"/>
                    </a:lnTo>
                    <a:lnTo>
                      <a:pt x="30339" y="13350"/>
                    </a:lnTo>
                    <a:lnTo>
                      <a:pt x="30277" y="13350"/>
                    </a:lnTo>
                    <a:lnTo>
                      <a:pt x="30235" y="13224"/>
                    </a:lnTo>
                    <a:lnTo>
                      <a:pt x="30151" y="13224"/>
                    </a:lnTo>
                    <a:lnTo>
                      <a:pt x="30067" y="13308"/>
                    </a:lnTo>
                    <a:lnTo>
                      <a:pt x="30109" y="13350"/>
                    </a:lnTo>
                    <a:lnTo>
                      <a:pt x="30130" y="13475"/>
                    </a:lnTo>
                    <a:lnTo>
                      <a:pt x="30046" y="13475"/>
                    </a:lnTo>
                    <a:lnTo>
                      <a:pt x="29963" y="13413"/>
                    </a:lnTo>
                    <a:lnTo>
                      <a:pt x="30005" y="13308"/>
                    </a:lnTo>
                    <a:lnTo>
                      <a:pt x="29921" y="13140"/>
                    </a:lnTo>
                    <a:lnTo>
                      <a:pt x="29837" y="12743"/>
                    </a:lnTo>
                    <a:lnTo>
                      <a:pt x="29837" y="12576"/>
                    </a:lnTo>
                    <a:lnTo>
                      <a:pt x="29816" y="12492"/>
                    </a:lnTo>
                    <a:lnTo>
                      <a:pt x="29858" y="12366"/>
                    </a:lnTo>
                    <a:lnTo>
                      <a:pt x="29942" y="12262"/>
                    </a:lnTo>
                    <a:lnTo>
                      <a:pt x="29921" y="12115"/>
                    </a:lnTo>
                    <a:lnTo>
                      <a:pt x="29963" y="12011"/>
                    </a:lnTo>
                    <a:lnTo>
                      <a:pt x="30046" y="11969"/>
                    </a:lnTo>
                    <a:lnTo>
                      <a:pt x="30130" y="12011"/>
                    </a:lnTo>
                    <a:lnTo>
                      <a:pt x="30214" y="11990"/>
                    </a:lnTo>
                    <a:lnTo>
                      <a:pt x="30277" y="11885"/>
                    </a:lnTo>
                    <a:lnTo>
                      <a:pt x="30256" y="11655"/>
                    </a:lnTo>
                    <a:lnTo>
                      <a:pt x="30318" y="11550"/>
                    </a:lnTo>
                    <a:lnTo>
                      <a:pt x="30318" y="11153"/>
                    </a:lnTo>
                    <a:lnTo>
                      <a:pt x="30214" y="11027"/>
                    </a:lnTo>
                    <a:lnTo>
                      <a:pt x="30172" y="10860"/>
                    </a:lnTo>
                    <a:lnTo>
                      <a:pt x="30109" y="10692"/>
                    </a:lnTo>
                    <a:lnTo>
                      <a:pt x="30067" y="10588"/>
                    </a:lnTo>
                    <a:lnTo>
                      <a:pt x="30025" y="10525"/>
                    </a:lnTo>
                    <a:lnTo>
                      <a:pt x="29963" y="10525"/>
                    </a:lnTo>
                    <a:lnTo>
                      <a:pt x="29921" y="10630"/>
                    </a:lnTo>
                    <a:lnTo>
                      <a:pt x="29795" y="10839"/>
                    </a:lnTo>
                    <a:lnTo>
                      <a:pt x="29628" y="10964"/>
                    </a:lnTo>
                    <a:lnTo>
                      <a:pt x="29607" y="11069"/>
                    </a:lnTo>
                    <a:lnTo>
                      <a:pt x="29607" y="11278"/>
                    </a:lnTo>
                    <a:lnTo>
                      <a:pt x="29544" y="11341"/>
                    </a:lnTo>
                    <a:lnTo>
                      <a:pt x="29481" y="11278"/>
                    </a:lnTo>
                    <a:lnTo>
                      <a:pt x="29398" y="11362"/>
                    </a:lnTo>
                    <a:lnTo>
                      <a:pt x="29419" y="11383"/>
                    </a:lnTo>
                    <a:lnTo>
                      <a:pt x="29398" y="11446"/>
                    </a:lnTo>
                    <a:lnTo>
                      <a:pt x="29230" y="11529"/>
                    </a:lnTo>
                    <a:lnTo>
                      <a:pt x="29189" y="11592"/>
                    </a:lnTo>
                    <a:lnTo>
                      <a:pt x="29084" y="11697"/>
                    </a:lnTo>
                    <a:lnTo>
                      <a:pt x="29000" y="11697"/>
                    </a:lnTo>
                    <a:lnTo>
                      <a:pt x="29000" y="11634"/>
                    </a:lnTo>
                    <a:lnTo>
                      <a:pt x="29084" y="11592"/>
                    </a:lnTo>
                    <a:lnTo>
                      <a:pt x="29084" y="11467"/>
                    </a:lnTo>
                    <a:lnTo>
                      <a:pt x="29042" y="11425"/>
                    </a:lnTo>
                    <a:lnTo>
                      <a:pt x="29147" y="11278"/>
                    </a:lnTo>
                    <a:lnTo>
                      <a:pt x="29168" y="11174"/>
                    </a:lnTo>
                    <a:lnTo>
                      <a:pt x="29168" y="11069"/>
                    </a:lnTo>
                    <a:lnTo>
                      <a:pt x="29251" y="11027"/>
                    </a:lnTo>
                    <a:lnTo>
                      <a:pt x="29251" y="10923"/>
                    </a:lnTo>
                    <a:lnTo>
                      <a:pt x="29209" y="10902"/>
                    </a:lnTo>
                    <a:lnTo>
                      <a:pt x="29251" y="10755"/>
                    </a:lnTo>
                    <a:lnTo>
                      <a:pt x="29147" y="10609"/>
                    </a:lnTo>
                    <a:lnTo>
                      <a:pt x="29147" y="10525"/>
                    </a:lnTo>
                    <a:lnTo>
                      <a:pt x="29084" y="10420"/>
                    </a:lnTo>
                    <a:lnTo>
                      <a:pt x="29084" y="10379"/>
                    </a:lnTo>
                    <a:lnTo>
                      <a:pt x="29147" y="10400"/>
                    </a:lnTo>
                    <a:lnTo>
                      <a:pt x="29189" y="10400"/>
                    </a:lnTo>
                    <a:lnTo>
                      <a:pt x="29209" y="10525"/>
                    </a:lnTo>
                    <a:lnTo>
                      <a:pt x="29272" y="10504"/>
                    </a:lnTo>
                    <a:lnTo>
                      <a:pt x="29377" y="10379"/>
                    </a:lnTo>
                    <a:lnTo>
                      <a:pt x="29481" y="10379"/>
                    </a:lnTo>
                    <a:lnTo>
                      <a:pt x="29565" y="10295"/>
                    </a:lnTo>
                    <a:lnTo>
                      <a:pt x="29481" y="10232"/>
                    </a:lnTo>
                    <a:lnTo>
                      <a:pt x="29377" y="10316"/>
                    </a:lnTo>
                    <a:lnTo>
                      <a:pt x="29293" y="10232"/>
                    </a:lnTo>
                    <a:lnTo>
                      <a:pt x="29189" y="10211"/>
                    </a:lnTo>
                    <a:lnTo>
                      <a:pt x="29189" y="10107"/>
                    </a:lnTo>
                    <a:lnTo>
                      <a:pt x="29230" y="10065"/>
                    </a:lnTo>
                    <a:lnTo>
                      <a:pt x="29209" y="10002"/>
                    </a:lnTo>
                    <a:lnTo>
                      <a:pt x="29126" y="10023"/>
                    </a:lnTo>
                    <a:lnTo>
                      <a:pt x="29105" y="10107"/>
                    </a:lnTo>
                    <a:lnTo>
                      <a:pt x="28958" y="10169"/>
                    </a:lnTo>
                    <a:lnTo>
                      <a:pt x="28854" y="10065"/>
                    </a:lnTo>
                    <a:lnTo>
                      <a:pt x="28854" y="9939"/>
                    </a:lnTo>
                    <a:lnTo>
                      <a:pt x="28770" y="9918"/>
                    </a:lnTo>
                    <a:lnTo>
                      <a:pt x="28665" y="9939"/>
                    </a:lnTo>
                    <a:lnTo>
                      <a:pt x="28603" y="9897"/>
                    </a:lnTo>
                    <a:lnTo>
                      <a:pt x="28644" y="9793"/>
                    </a:lnTo>
                    <a:lnTo>
                      <a:pt x="28707" y="9772"/>
                    </a:lnTo>
                    <a:lnTo>
                      <a:pt x="28749" y="9709"/>
                    </a:lnTo>
                    <a:lnTo>
                      <a:pt x="28812" y="9709"/>
                    </a:lnTo>
                    <a:lnTo>
                      <a:pt x="29126" y="9500"/>
                    </a:lnTo>
                    <a:lnTo>
                      <a:pt x="29168" y="9458"/>
                    </a:lnTo>
                    <a:lnTo>
                      <a:pt x="29042" y="9332"/>
                    </a:lnTo>
                    <a:lnTo>
                      <a:pt x="28875" y="9353"/>
                    </a:lnTo>
                    <a:lnTo>
                      <a:pt x="28875" y="9332"/>
                    </a:lnTo>
                    <a:lnTo>
                      <a:pt x="28979" y="9270"/>
                    </a:lnTo>
                    <a:lnTo>
                      <a:pt x="29042" y="9144"/>
                    </a:lnTo>
                    <a:lnTo>
                      <a:pt x="29168" y="9081"/>
                    </a:lnTo>
                    <a:lnTo>
                      <a:pt x="29147" y="9228"/>
                    </a:lnTo>
                    <a:lnTo>
                      <a:pt x="29189" y="9332"/>
                    </a:lnTo>
                    <a:lnTo>
                      <a:pt x="29293" y="9291"/>
                    </a:lnTo>
                    <a:lnTo>
                      <a:pt x="29377" y="9332"/>
                    </a:lnTo>
                    <a:lnTo>
                      <a:pt x="29461" y="9249"/>
                    </a:lnTo>
                    <a:lnTo>
                      <a:pt x="29461" y="9144"/>
                    </a:lnTo>
                    <a:lnTo>
                      <a:pt x="29377" y="9039"/>
                    </a:lnTo>
                    <a:lnTo>
                      <a:pt x="29293" y="9019"/>
                    </a:lnTo>
                    <a:lnTo>
                      <a:pt x="29293" y="8935"/>
                    </a:lnTo>
                    <a:lnTo>
                      <a:pt x="29314" y="8830"/>
                    </a:lnTo>
                    <a:lnTo>
                      <a:pt x="29293" y="8726"/>
                    </a:lnTo>
                    <a:lnTo>
                      <a:pt x="29314" y="8663"/>
                    </a:lnTo>
                    <a:lnTo>
                      <a:pt x="29314" y="8600"/>
                    </a:lnTo>
                    <a:lnTo>
                      <a:pt x="29209" y="8454"/>
                    </a:lnTo>
                    <a:lnTo>
                      <a:pt x="29272" y="8349"/>
                    </a:lnTo>
                    <a:lnTo>
                      <a:pt x="29209" y="8244"/>
                    </a:lnTo>
                    <a:lnTo>
                      <a:pt x="29272" y="8223"/>
                    </a:lnTo>
                    <a:lnTo>
                      <a:pt x="29272" y="8077"/>
                    </a:lnTo>
                    <a:lnTo>
                      <a:pt x="29356" y="7931"/>
                    </a:lnTo>
                    <a:lnTo>
                      <a:pt x="29356" y="7847"/>
                    </a:lnTo>
                    <a:lnTo>
                      <a:pt x="29419" y="7742"/>
                    </a:lnTo>
                    <a:lnTo>
                      <a:pt x="29419" y="7700"/>
                    </a:lnTo>
                    <a:lnTo>
                      <a:pt x="29356" y="7659"/>
                    </a:lnTo>
                    <a:lnTo>
                      <a:pt x="29377" y="7449"/>
                    </a:lnTo>
                    <a:lnTo>
                      <a:pt x="29356" y="7324"/>
                    </a:lnTo>
                    <a:lnTo>
                      <a:pt x="29251" y="7261"/>
                    </a:lnTo>
                    <a:lnTo>
                      <a:pt x="29272" y="7177"/>
                    </a:lnTo>
                    <a:lnTo>
                      <a:pt x="29251" y="7073"/>
                    </a:lnTo>
                    <a:lnTo>
                      <a:pt x="29293" y="7052"/>
                    </a:lnTo>
                    <a:lnTo>
                      <a:pt x="29335" y="6947"/>
                    </a:lnTo>
                    <a:lnTo>
                      <a:pt x="29272" y="6884"/>
                    </a:lnTo>
                    <a:lnTo>
                      <a:pt x="29230" y="6863"/>
                    </a:lnTo>
                    <a:cubicBezTo>
                      <a:pt x="29272" y="6842"/>
                      <a:pt x="29293" y="6801"/>
                      <a:pt x="29293" y="6759"/>
                    </a:cubicBezTo>
                    <a:cubicBezTo>
                      <a:pt x="29314" y="6696"/>
                      <a:pt x="29335" y="6654"/>
                      <a:pt x="29335" y="6591"/>
                    </a:cubicBezTo>
                    <a:lnTo>
                      <a:pt x="29377" y="6550"/>
                    </a:lnTo>
                    <a:lnTo>
                      <a:pt x="29377" y="6445"/>
                    </a:lnTo>
                    <a:lnTo>
                      <a:pt x="29440" y="6445"/>
                    </a:lnTo>
                    <a:lnTo>
                      <a:pt x="29523" y="6361"/>
                    </a:lnTo>
                    <a:lnTo>
                      <a:pt x="29586" y="6257"/>
                    </a:lnTo>
                    <a:lnTo>
                      <a:pt x="29649" y="6215"/>
                    </a:lnTo>
                    <a:lnTo>
                      <a:pt x="29753" y="6215"/>
                    </a:lnTo>
                    <a:lnTo>
                      <a:pt x="29816" y="6131"/>
                    </a:lnTo>
                    <a:lnTo>
                      <a:pt x="29900" y="6068"/>
                    </a:lnTo>
                    <a:lnTo>
                      <a:pt x="29942" y="5964"/>
                    </a:lnTo>
                    <a:lnTo>
                      <a:pt x="29942" y="5838"/>
                    </a:lnTo>
                    <a:lnTo>
                      <a:pt x="29900" y="5796"/>
                    </a:lnTo>
                    <a:lnTo>
                      <a:pt x="29963" y="5713"/>
                    </a:lnTo>
                    <a:lnTo>
                      <a:pt x="30005" y="5629"/>
                    </a:lnTo>
                    <a:lnTo>
                      <a:pt x="29795" y="5629"/>
                    </a:lnTo>
                    <a:lnTo>
                      <a:pt x="29733" y="5587"/>
                    </a:lnTo>
                    <a:lnTo>
                      <a:pt x="29753" y="5503"/>
                    </a:lnTo>
                    <a:lnTo>
                      <a:pt x="29837" y="5503"/>
                    </a:lnTo>
                    <a:lnTo>
                      <a:pt x="29921" y="5545"/>
                    </a:lnTo>
                    <a:lnTo>
                      <a:pt x="30025" y="5545"/>
                    </a:lnTo>
                    <a:lnTo>
                      <a:pt x="30130" y="5587"/>
                    </a:lnTo>
                    <a:lnTo>
                      <a:pt x="30214" y="5524"/>
                    </a:lnTo>
                    <a:lnTo>
                      <a:pt x="30297" y="5545"/>
                    </a:lnTo>
                    <a:lnTo>
                      <a:pt x="30318" y="5650"/>
                    </a:lnTo>
                    <a:lnTo>
                      <a:pt x="30465" y="5796"/>
                    </a:lnTo>
                    <a:lnTo>
                      <a:pt x="30549" y="5796"/>
                    </a:lnTo>
                    <a:lnTo>
                      <a:pt x="30569" y="5838"/>
                    </a:lnTo>
                    <a:lnTo>
                      <a:pt x="30653" y="5859"/>
                    </a:lnTo>
                    <a:lnTo>
                      <a:pt x="30779" y="5817"/>
                    </a:lnTo>
                    <a:lnTo>
                      <a:pt x="30988" y="5692"/>
                    </a:lnTo>
                    <a:lnTo>
                      <a:pt x="31134" y="5524"/>
                    </a:lnTo>
                    <a:lnTo>
                      <a:pt x="31302" y="5399"/>
                    </a:lnTo>
                    <a:lnTo>
                      <a:pt x="31365" y="5315"/>
                    </a:lnTo>
                    <a:lnTo>
                      <a:pt x="31302" y="5294"/>
                    </a:lnTo>
                    <a:lnTo>
                      <a:pt x="31344" y="5231"/>
                    </a:lnTo>
                    <a:lnTo>
                      <a:pt x="31469" y="5231"/>
                    </a:lnTo>
                    <a:lnTo>
                      <a:pt x="31595" y="5085"/>
                    </a:lnTo>
                    <a:lnTo>
                      <a:pt x="31825" y="4897"/>
                    </a:lnTo>
                    <a:lnTo>
                      <a:pt x="31825" y="4855"/>
                    </a:lnTo>
                    <a:lnTo>
                      <a:pt x="31930" y="4834"/>
                    </a:lnTo>
                    <a:lnTo>
                      <a:pt x="32013" y="4687"/>
                    </a:lnTo>
                    <a:lnTo>
                      <a:pt x="32181" y="4541"/>
                    </a:lnTo>
                    <a:lnTo>
                      <a:pt x="32222" y="4415"/>
                    </a:lnTo>
                    <a:lnTo>
                      <a:pt x="32285" y="4415"/>
                    </a:lnTo>
                    <a:lnTo>
                      <a:pt x="32327" y="4436"/>
                    </a:lnTo>
                    <a:lnTo>
                      <a:pt x="32327" y="4436"/>
                    </a:lnTo>
                    <a:lnTo>
                      <a:pt x="32306" y="4353"/>
                    </a:lnTo>
                    <a:lnTo>
                      <a:pt x="32222" y="4311"/>
                    </a:lnTo>
                    <a:lnTo>
                      <a:pt x="32222" y="4227"/>
                    </a:lnTo>
                    <a:lnTo>
                      <a:pt x="32076" y="4122"/>
                    </a:lnTo>
                    <a:lnTo>
                      <a:pt x="31804" y="4081"/>
                    </a:lnTo>
                    <a:lnTo>
                      <a:pt x="31657" y="4060"/>
                    </a:lnTo>
                    <a:lnTo>
                      <a:pt x="31574" y="4081"/>
                    </a:lnTo>
                    <a:lnTo>
                      <a:pt x="31511" y="4060"/>
                    </a:lnTo>
                    <a:lnTo>
                      <a:pt x="31511" y="3976"/>
                    </a:lnTo>
                    <a:lnTo>
                      <a:pt x="31469" y="3871"/>
                    </a:lnTo>
                    <a:lnTo>
                      <a:pt x="31406" y="3871"/>
                    </a:lnTo>
                    <a:lnTo>
                      <a:pt x="31385" y="3850"/>
                    </a:lnTo>
                    <a:lnTo>
                      <a:pt x="31281" y="3829"/>
                    </a:lnTo>
                    <a:lnTo>
                      <a:pt x="31197" y="3704"/>
                    </a:lnTo>
                    <a:lnTo>
                      <a:pt x="31051" y="3704"/>
                    </a:lnTo>
                    <a:lnTo>
                      <a:pt x="30967" y="3788"/>
                    </a:lnTo>
                    <a:lnTo>
                      <a:pt x="30946" y="3704"/>
                    </a:lnTo>
                    <a:lnTo>
                      <a:pt x="30841" y="3704"/>
                    </a:lnTo>
                    <a:lnTo>
                      <a:pt x="30779" y="3641"/>
                    </a:lnTo>
                    <a:lnTo>
                      <a:pt x="30674" y="3662"/>
                    </a:lnTo>
                    <a:lnTo>
                      <a:pt x="30507" y="3662"/>
                    </a:lnTo>
                    <a:lnTo>
                      <a:pt x="30235" y="3725"/>
                    </a:lnTo>
                    <a:lnTo>
                      <a:pt x="30130" y="3871"/>
                    </a:lnTo>
                    <a:lnTo>
                      <a:pt x="30214" y="3976"/>
                    </a:lnTo>
                    <a:lnTo>
                      <a:pt x="30130" y="4018"/>
                    </a:lnTo>
                    <a:lnTo>
                      <a:pt x="30109" y="4060"/>
                    </a:lnTo>
                    <a:lnTo>
                      <a:pt x="30193" y="4164"/>
                    </a:lnTo>
                    <a:lnTo>
                      <a:pt x="30214" y="4290"/>
                    </a:lnTo>
                    <a:lnTo>
                      <a:pt x="30088" y="4290"/>
                    </a:lnTo>
                    <a:lnTo>
                      <a:pt x="30046" y="4185"/>
                    </a:lnTo>
                    <a:lnTo>
                      <a:pt x="29984" y="4060"/>
                    </a:lnTo>
                    <a:lnTo>
                      <a:pt x="29900" y="4039"/>
                    </a:lnTo>
                    <a:lnTo>
                      <a:pt x="29816" y="4164"/>
                    </a:lnTo>
                    <a:lnTo>
                      <a:pt x="29837" y="4227"/>
                    </a:lnTo>
                    <a:lnTo>
                      <a:pt x="29837" y="4290"/>
                    </a:lnTo>
                    <a:lnTo>
                      <a:pt x="29733" y="4332"/>
                    </a:lnTo>
                    <a:lnTo>
                      <a:pt x="29712" y="4478"/>
                    </a:lnTo>
                    <a:lnTo>
                      <a:pt x="29565" y="4646"/>
                    </a:lnTo>
                    <a:lnTo>
                      <a:pt x="29523" y="4771"/>
                    </a:lnTo>
                    <a:lnTo>
                      <a:pt x="29502" y="4855"/>
                    </a:lnTo>
                    <a:lnTo>
                      <a:pt x="29565" y="4876"/>
                    </a:lnTo>
                    <a:lnTo>
                      <a:pt x="29461" y="4959"/>
                    </a:lnTo>
                    <a:lnTo>
                      <a:pt x="29461" y="5064"/>
                    </a:lnTo>
                    <a:lnTo>
                      <a:pt x="29377" y="5106"/>
                    </a:lnTo>
                    <a:lnTo>
                      <a:pt x="29272" y="5357"/>
                    </a:lnTo>
                    <a:lnTo>
                      <a:pt x="29272" y="5482"/>
                    </a:lnTo>
                    <a:lnTo>
                      <a:pt x="29209" y="5566"/>
                    </a:lnTo>
                    <a:lnTo>
                      <a:pt x="29293" y="5629"/>
                    </a:lnTo>
                    <a:lnTo>
                      <a:pt x="29293" y="5713"/>
                    </a:lnTo>
                    <a:lnTo>
                      <a:pt x="29251" y="5734"/>
                    </a:lnTo>
                    <a:lnTo>
                      <a:pt x="29251" y="5838"/>
                    </a:lnTo>
                    <a:lnTo>
                      <a:pt x="29189" y="6026"/>
                    </a:lnTo>
                    <a:lnTo>
                      <a:pt x="29063" y="6215"/>
                    </a:lnTo>
                    <a:lnTo>
                      <a:pt x="29084" y="6257"/>
                    </a:lnTo>
                    <a:lnTo>
                      <a:pt x="29189" y="6257"/>
                    </a:lnTo>
                    <a:lnTo>
                      <a:pt x="29209" y="6319"/>
                    </a:lnTo>
                    <a:cubicBezTo>
                      <a:pt x="29189" y="6319"/>
                      <a:pt x="29168" y="6340"/>
                      <a:pt x="29168" y="6340"/>
                    </a:cubicBezTo>
                    <a:lnTo>
                      <a:pt x="29105" y="6319"/>
                    </a:lnTo>
                    <a:lnTo>
                      <a:pt x="29042" y="6361"/>
                    </a:lnTo>
                    <a:lnTo>
                      <a:pt x="28958" y="6508"/>
                    </a:lnTo>
                    <a:lnTo>
                      <a:pt x="29042" y="6508"/>
                    </a:lnTo>
                    <a:cubicBezTo>
                      <a:pt x="29000" y="6529"/>
                      <a:pt x="28979" y="6550"/>
                      <a:pt x="28979" y="6612"/>
                    </a:cubicBezTo>
                    <a:lnTo>
                      <a:pt x="28875" y="6570"/>
                    </a:lnTo>
                    <a:lnTo>
                      <a:pt x="28791" y="6633"/>
                    </a:lnTo>
                    <a:lnTo>
                      <a:pt x="28791" y="6738"/>
                    </a:lnTo>
                    <a:lnTo>
                      <a:pt x="28644" y="6842"/>
                    </a:lnTo>
                    <a:lnTo>
                      <a:pt x="28582" y="6884"/>
                    </a:lnTo>
                    <a:cubicBezTo>
                      <a:pt x="28665" y="6612"/>
                      <a:pt x="28728" y="6257"/>
                      <a:pt x="28749" y="5943"/>
                    </a:cubicBezTo>
                    <a:lnTo>
                      <a:pt x="28937" y="5838"/>
                    </a:lnTo>
                    <a:lnTo>
                      <a:pt x="28937" y="5734"/>
                    </a:lnTo>
                    <a:lnTo>
                      <a:pt x="29000" y="5566"/>
                    </a:lnTo>
                    <a:lnTo>
                      <a:pt x="29000" y="5399"/>
                    </a:lnTo>
                    <a:lnTo>
                      <a:pt x="29063" y="5315"/>
                    </a:lnTo>
                    <a:lnTo>
                      <a:pt x="28979" y="5315"/>
                    </a:lnTo>
                    <a:lnTo>
                      <a:pt x="28937" y="5378"/>
                    </a:lnTo>
                    <a:lnTo>
                      <a:pt x="28791" y="5420"/>
                    </a:lnTo>
                    <a:lnTo>
                      <a:pt x="28728" y="5545"/>
                    </a:lnTo>
                    <a:lnTo>
                      <a:pt x="28686" y="5503"/>
                    </a:lnTo>
                    <a:lnTo>
                      <a:pt x="28686" y="5399"/>
                    </a:lnTo>
                    <a:lnTo>
                      <a:pt x="28770" y="5357"/>
                    </a:lnTo>
                    <a:lnTo>
                      <a:pt x="28770" y="5231"/>
                    </a:lnTo>
                    <a:lnTo>
                      <a:pt x="28749" y="5169"/>
                    </a:lnTo>
                    <a:lnTo>
                      <a:pt x="28665" y="5127"/>
                    </a:lnTo>
                    <a:lnTo>
                      <a:pt x="28749" y="5127"/>
                    </a:lnTo>
                    <a:lnTo>
                      <a:pt x="28791" y="5106"/>
                    </a:lnTo>
                    <a:lnTo>
                      <a:pt x="28770" y="4980"/>
                    </a:lnTo>
                    <a:lnTo>
                      <a:pt x="28582" y="4876"/>
                    </a:lnTo>
                    <a:lnTo>
                      <a:pt x="28540" y="4897"/>
                    </a:lnTo>
                    <a:lnTo>
                      <a:pt x="28352" y="4918"/>
                    </a:lnTo>
                    <a:lnTo>
                      <a:pt x="28331" y="4980"/>
                    </a:lnTo>
                    <a:lnTo>
                      <a:pt x="28247" y="4980"/>
                    </a:lnTo>
                    <a:lnTo>
                      <a:pt x="28247" y="4897"/>
                    </a:lnTo>
                    <a:lnTo>
                      <a:pt x="28331" y="4771"/>
                    </a:lnTo>
                    <a:lnTo>
                      <a:pt x="28414" y="4771"/>
                    </a:lnTo>
                    <a:lnTo>
                      <a:pt x="28540" y="4666"/>
                    </a:lnTo>
                    <a:lnTo>
                      <a:pt x="28749" y="4604"/>
                    </a:lnTo>
                    <a:lnTo>
                      <a:pt x="28791" y="4562"/>
                    </a:lnTo>
                    <a:lnTo>
                      <a:pt x="28937" y="4541"/>
                    </a:lnTo>
                    <a:lnTo>
                      <a:pt x="29000" y="4541"/>
                    </a:lnTo>
                    <a:lnTo>
                      <a:pt x="29063" y="4583"/>
                    </a:lnTo>
                    <a:lnTo>
                      <a:pt x="29105" y="4562"/>
                    </a:lnTo>
                    <a:lnTo>
                      <a:pt x="29147" y="4394"/>
                    </a:lnTo>
                    <a:lnTo>
                      <a:pt x="29189" y="4332"/>
                    </a:lnTo>
                    <a:lnTo>
                      <a:pt x="29063" y="4248"/>
                    </a:lnTo>
                    <a:lnTo>
                      <a:pt x="29042" y="4185"/>
                    </a:lnTo>
                    <a:lnTo>
                      <a:pt x="29105" y="4164"/>
                    </a:lnTo>
                    <a:lnTo>
                      <a:pt x="29168" y="4122"/>
                    </a:lnTo>
                    <a:lnTo>
                      <a:pt x="29189" y="4164"/>
                    </a:lnTo>
                    <a:lnTo>
                      <a:pt x="29272" y="4185"/>
                    </a:lnTo>
                    <a:lnTo>
                      <a:pt x="29419" y="4122"/>
                    </a:lnTo>
                    <a:lnTo>
                      <a:pt x="29481" y="4039"/>
                    </a:lnTo>
                    <a:lnTo>
                      <a:pt x="29461" y="3955"/>
                    </a:lnTo>
                    <a:lnTo>
                      <a:pt x="29481" y="3913"/>
                    </a:lnTo>
                    <a:lnTo>
                      <a:pt x="29461" y="3829"/>
                    </a:lnTo>
                    <a:lnTo>
                      <a:pt x="29377" y="3850"/>
                    </a:lnTo>
                    <a:lnTo>
                      <a:pt x="29293" y="3746"/>
                    </a:lnTo>
                    <a:lnTo>
                      <a:pt x="29042" y="3746"/>
                    </a:lnTo>
                    <a:lnTo>
                      <a:pt x="28958" y="3725"/>
                    </a:lnTo>
                    <a:lnTo>
                      <a:pt x="28896" y="3767"/>
                    </a:lnTo>
                    <a:lnTo>
                      <a:pt x="28770" y="3767"/>
                    </a:lnTo>
                    <a:lnTo>
                      <a:pt x="28665" y="3725"/>
                    </a:lnTo>
                    <a:lnTo>
                      <a:pt x="28582" y="3746"/>
                    </a:lnTo>
                    <a:lnTo>
                      <a:pt x="28519" y="3641"/>
                    </a:lnTo>
                    <a:lnTo>
                      <a:pt x="28435" y="3599"/>
                    </a:lnTo>
                    <a:lnTo>
                      <a:pt x="28435" y="3516"/>
                    </a:lnTo>
                    <a:lnTo>
                      <a:pt x="28477" y="3453"/>
                    </a:lnTo>
                    <a:lnTo>
                      <a:pt x="28456" y="3411"/>
                    </a:lnTo>
                    <a:lnTo>
                      <a:pt x="28310" y="3390"/>
                    </a:lnTo>
                    <a:lnTo>
                      <a:pt x="28226" y="3432"/>
                    </a:lnTo>
                    <a:lnTo>
                      <a:pt x="28163" y="3495"/>
                    </a:lnTo>
                    <a:lnTo>
                      <a:pt x="28226" y="3537"/>
                    </a:lnTo>
                    <a:lnTo>
                      <a:pt x="28331" y="3537"/>
                    </a:lnTo>
                    <a:lnTo>
                      <a:pt x="28268" y="3641"/>
                    </a:lnTo>
                    <a:lnTo>
                      <a:pt x="28142" y="3620"/>
                    </a:lnTo>
                    <a:lnTo>
                      <a:pt x="28059" y="3495"/>
                    </a:lnTo>
                    <a:lnTo>
                      <a:pt x="28017" y="3516"/>
                    </a:lnTo>
                    <a:lnTo>
                      <a:pt x="27954" y="3495"/>
                    </a:lnTo>
                    <a:lnTo>
                      <a:pt x="27849" y="3537"/>
                    </a:lnTo>
                    <a:lnTo>
                      <a:pt x="27828" y="3641"/>
                    </a:lnTo>
                    <a:lnTo>
                      <a:pt x="27787" y="3662"/>
                    </a:lnTo>
                    <a:lnTo>
                      <a:pt x="27808" y="3767"/>
                    </a:lnTo>
                    <a:lnTo>
                      <a:pt x="27808" y="3871"/>
                    </a:lnTo>
                    <a:lnTo>
                      <a:pt x="27891" y="3934"/>
                    </a:lnTo>
                    <a:lnTo>
                      <a:pt x="27891" y="4060"/>
                    </a:lnTo>
                    <a:lnTo>
                      <a:pt x="27828" y="4122"/>
                    </a:lnTo>
                    <a:lnTo>
                      <a:pt x="27808" y="4248"/>
                    </a:lnTo>
                    <a:lnTo>
                      <a:pt x="27787" y="4248"/>
                    </a:lnTo>
                    <a:lnTo>
                      <a:pt x="27745" y="4018"/>
                    </a:lnTo>
                    <a:lnTo>
                      <a:pt x="27703" y="3913"/>
                    </a:lnTo>
                    <a:lnTo>
                      <a:pt x="27619" y="3850"/>
                    </a:lnTo>
                    <a:lnTo>
                      <a:pt x="27598" y="3934"/>
                    </a:lnTo>
                    <a:lnTo>
                      <a:pt x="27515" y="3934"/>
                    </a:lnTo>
                    <a:lnTo>
                      <a:pt x="27431" y="4018"/>
                    </a:lnTo>
                    <a:lnTo>
                      <a:pt x="27431" y="4143"/>
                    </a:lnTo>
                    <a:lnTo>
                      <a:pt x="27515" y="4248"/>
                    </a:lnTo>
                    <a:lnTo>
                      <a:pt x="27515" y="4332"/>
                    </a:lnTo>
                    <a:lnTo>
                      <a:pt x="27619" y="4457"/>
                    </a:lnTo>
                    <a:lnTo>
                      <a:pt x="27745" y="4457"/>
                    </a:lnTo>
                    <a:lnTo>
                      <a:pt x="27808" y="4353"/>
                    </a:lnTo>
                    <a:lnTo>
                      <a:pt x="27828" y="4353"/>
                    </a:lnTo>
                    <a:lnTo>
                      <a:pt x="27849" y="4457"/>
                    </a:lnTo>
                    <a:lnTo>
                      <a:pt x="27933" y="4583"/>
                    </a:lnTo>
                    <a:lnTo>
                      <a:pt x="27933" y="4666"/>
                    </a:lnTo>
                    <a:lnTo>
                      <a:pt x="27849" y="4666"/>
                    </a:lnTo>
                    <a:lnTo>
                      <a:pt x="27808" y="4562"/>
                    </a:lnTo>
                    <a:lnTo>
                      <a:pt x="27724" y="4541"/>
                    </a:lnTo>
                    <a:lnTo>
                      <a:pt x="27619" y="4562"/>
                    </a:lnTo>
                    <a:lnTo>
                      <a:pt x="27577" y="4604"/>
                    </a:lnTo>
                    <a:lnTo>
                      <a:pt x="27619" y="4708"/>
                    </a:lnTo>
                    <a:lnTo>
                      <a:pt x="27598" y="4792"/>
                    </a:lnTo>
                    <a:lnTo>
                      <a:pt x="27515" y="4876"/>
                    </a:lnTo>
                    <a:lnTo>
                      <a:pt x="27536" y="4959"/>
                    </a:lnTo>
                    <a:lnTo>
                      <a:pt x="27473" y="5085"/>
                    </a:lnTo>
                    <a:lnTo>
                      <a:pt x="27410" y="5127"/>
                    </a:lnTo>
                    <a:lnTo>
                      <a:pt x="27431" y="5231"/>
                    </a:lnTo>
                    <a:lnTo>
                      <a:pt x="27389" y="5294"/>
                    </a:lnTo>
                    <a:lnTo>
                      <a:pt x="27284" y="5273"/>
                    </a:lnTo>
                    <a:lnTo>
                      <a:pt x="27201" y="5169"/>
                    </a:lnTo>
                    <a:lnTo>
                      <a:pt x="27201" y="5064"/>
                    </a:lnTo>
                    <a:lnTo>
                      <a:pt x="27075" y="4897"/>
                    </a:lnTo>
                    <a:lnTo>
                      <a:pt x="27075" y="4792"/>
                    </a:lnTo>
                    <a:lnTo>
                      <a:pt x="27054" y="4708"/>
                    </a:lnTo>
                    <a:lnTo>
                      <a:pt x="26950" y="4687"/>
                    </a:lnTo>
                    <a:lnTo>
                      <a:pt x="26950" y="4646"/>
                    </a:lnTo>
                    <a:lnTo>
                      <a:pt x="26992" y="4604"/>
                    </a:lnTo>
                    <a:lnTo>
                      <a:pt x="27033" y="4562"/>
                    </a:lnTo>
                    <a:lnTo>
                      <a:pt x="26992" y="4478"/>
                    </a:lnTo>
                    <a:lnTo>
                      <a:pt x="26887" y="4457"/>
                    </a:lnTo>
                    <a:lnTo>
                      <a:pt x="26740" y="4499"/>
                    </a:lnTo>
                    <a:lnTo>
                      <a:pt x="26699" y="4457"/>
                    </a:lnTo>
                    <a:lnTo>
                      <a:pt x="26657" y="4478"/>
                    </a:lnTo>
                    <a:lnTo>
                      <a:pt x="26594" y="4562"/>
                    </a:lnTo>
                    <a:lnTo>
                      <a:pt x="26489" y="4604"/>
                    </a:lnTo>
                    <a:lnTo>
                      <a:pt x="26364" y="4792"/>
                    </a:lnTo>
                    <a:lnTo>
                      <a:pt x="26427" y="4876"/>
                    </a:lnTo>
                    <a:lnTo>
                      <a:pt x="26427" y="5064"/>
                    </a:lnTo>
                    <a:lnTo>
                      <a:pt x="26385" y="5127"/>
                    </a:lnTo>
                    <a:lnTo>
                      <a:pt x="26448" y="5210"/>
                    </a:lnTo>
                    <a:lnTo>
                      <a:pt x="26427" y="5378"/>
                    </a:lnTo>
                    <a:lnTo>
                      <a:pt x="26322" y="5420"/>
                    </a:lnTo>
                    <a:lnTo>
                      <a:pt x="26322" y="5545"/>
                    </a:lnTo>
                    <a:lnTo>
                      <a:pt x="26364" y="5608"/>
                    </a:lnTo>
                    <a:lnTo>
                      <a:pt x="26448" y="5587"/>
                    </a:lnTo>
                    <a:lnTo>
                      <a:pt x="26489" y="5629"/>
                    </a:lnTo>
                    <a:lnTo>
                      <a:pt x="26573" y="5587"/>
                    </a:lnTo>
                    <a:lnTo>
                      <a:pt x="26636" y="5608"/>
                    </a:lnTo>
                    <a:lnTo>
                      <a:pt x="26636" y="5734"/>
                    </a:lnTo>
                    <a:lnTo>
                      <a:pt x="26657" y="5796"/>
                    </a:lnTo>
                    <a:lnTo>
                      <a:pt x="26699" y="5796"/>
                    </a:lnTo>
                    <a:lnTo>
                      <a:pt x="26782" y="5922"/>
                    </a:lnTo>
                    <a:lnTo>
                      <a:pt x="26782" y="6110"/>
                    </a:lnTo>
                    <a:lnTo>
                      <a:pt x="26887" y="6236"/>
                    </a:lnTo>
                    <a:lnTo>
                      <a:pt x="26887" y="6319"/>
                    </a:lnTo>
                    <a:lnTo>
                      <a:pt x="26929" y="6424"/>
                    </a:lnTo>
                    <a:lnTo>
                      <a:pt x="27012" y="6466"/>
                    </a:lnTo>
                    <a:lnTo>
                      <a:pt x="26992" y="6550"/>
                    </a:lnTo>
                    <a:lnTo>
                      <a:pt x="27012" y="6696"/>
                    </a:lnTo>
                    <a:lnTo>
                      <a:pt x="26929" y="6842"/>
                    </a:lnTo>
                    <a:lnTo>
                      <a:pt x="27012" y="6905"/>
                    </a:lnTo>
                    <a:lnTo>
                      <a:pt x="27033" y="7052"/>
                    </a:lnTo>
                    <a:lnTo>
                      <a:pt x="27012" y="7156"/>
                    </a:lnTo>
                    <a:lnTo>
                      <a:pt x="27033" y="7198"/>
                    </a:lnTo>
                    <a:lnTo>
                      <a:pt x="27117" y="7156"/>
                    </a:lnTo>
                    <a:lnTo>
                      <a:pt x="27180" y="7198"/>
                    </a:lnTo>
                    <a:lnTo>
                      <a:pt x="27180" y="7324"/>
                    </a:lnTo>
                    <a:lnTo>
                      <a:pt x="27264" y="7387"/>
                    </a:lnTo>
                    <a:lnTo>
                      <a:pt x="27410" y="7324"/>
                    </a:lnTo>
                    <a:lnTo>
                      <a:pt x="27452" y="7198"/>
                    </a:lnTo>
                    <a:lnTo>
                      <a:pt x="27598" y="7114"/>
                    </a:lnTo>
                    <a:lnTo>
                      <a:pt x="27619" y="7010"/>
                    </a:lnTo>
                    <a:lnTo>
                      <a:pt x="27556" y="6968"/>
                    </a:lnTo>
                    <a:lnTo>
                      <a:pt x="27494" y="6759"/>
                    </a:lnTo>
                    <a:lnTo>
                      <a:pt x="27515" y="6654"/>
                    </a:lnTo>
                    <a:lnTo>
                      <a:pt x="27703" y="6466"/>
                    </a:lnTo>
                    <a:lnTo>
                      <a:pt x="27703" y="6550"/>
                    </a:lnTo>
                    <a:lnTo>
                      <a:pt x="27598" y="6675"/>
                    </a:lnTo>
                    <a:lnTo>
                      <a:pt x="27640" y="6905"/>
                    </a:lnTo>
                    <a:lnTo>
                      <a:pt x="27724" y="6947"/>
                    </a:lnTo>
                    <a:lnTo>
                      <a:pt x="27828" y="6884"/>
                    </a:lnTo>
                    <a:lnTo>
                      <a:pt x="27954" y="6968"/>
                    </a:lnTo>
                    <a:lnTo>
                      <a:pt x="28121" y="6905"/>
                    </a:lnTo>
                    <a:lnTo>
                      <a:pt x="28121" y="6842"/>
                    </a:lnTo>
                    <a:lnTo>
                      <a:pt x="28247" y="6780"/>
                    </a:lnTo>
                    <a:lnTo>
                      <a:pt x="28352" y="6780"/>
                    </a:lnTo>
                    <a:lnTo>
                      <a:pt x="28435" y="6738"/>
                    </a:lnTo>
                    <a:lnTo>
                      <a:pt x="28477" y="6780"/>
                    </a:lnTo>
                    <a:lnTo>
                      <a:pt x="28498" y="6759"/>
                    </a:lnTo>
                    <a:lnTo>
                      <a:pt x="28498" y="6759"/>
                    </a:lnTo>
                    <a:cubicBezTo>
                      <a:pt x="28477" y="6863"/>
                      <a:pt x="28456" y="6989"/>
                      <a:pt x="28456" y="7094"/>
                    </a:cubicBezTo>
                    <a:lnTo>
                      <a:pt x="28435" y="7114"/>
                    </a:lnTo>
                    <a:lnTo>
                      <a:pt x="28456" y="7156"/>
                    </a:lnTo>
                    <a:lnTo>
                      <a:pt x="28456" y="7219"/>
                    </a:lnTo>
                    <a:cubicBezTo>
                      <a:pt x="28456" y="7283"/>
                      <a:pt x="28503" y="7308"/>
                      <a:pt x="28554" y="7308"/>
                    </a:cubicBezTo>
                    <a:cubicBezTo>
                      <a:pt x="28586" y="7308"/>
                      <a:pt x="28620" y="7298"/>
                      <a:pt x="28644" y="7282"/>
                    </a:cubicBezTo>
                    <a:lnTo>
                      <a:pt x="28707" y="7282"/>
                    </a:lnTo>
                    <a:lnTo>
                      <a:pt x="28707" y="7324"/>
                    </a:lnTo>
                    <a:lnTo>
                      <a:pt x="28582" y="7533"/>
                    </a:lnTo>
                    <a:lnTo>
                      <a:pt x="28561" y="7617"/>
                    </a:lnTo>
                    <a:lnTo>
                      <a:pt x="28456" y="7679"/>
                    </a:lnTo>
                    <a:lnTo>
                      <a:pt x="28477" y="7596"/>
                    </a:lnTo>
                    <a:lnTo>
                      <a:pt x="28435" y="7533"/>
                    </a:lnTo>
                    <a:lnTo>
                      <a:pt x="28477" y="7407"/>
                    </a:lnTo>
                    <a:lnTo>
                      <a:pt x="28393" y="7324"/>
                    </a:lnTo>
                    <a:lnTo>
                      <a:pt x="28268" y="7387"/>
                    </a:lnTo>
                    <a:lnTo>
                      <a:pt x="28184" y="7512"/>
                    </a:lnTo>
                    <a:lnTo>
                      <a:pt x="28121" y="7512"/>
                    </a:lnTo>
                    <a:lnTo>
                      <a:pt x="28038" y="7679"/>
                    </a:lnTo>
                    <a:lnTo>
                      <a:pt x="27954" y="7700"/>
                    </a:lnTo>
                    <a:lnTo>
                      <a:pt x="27870" y="7910"/>
                    </a:lnTo>
                    <a:lnTo>
                      <a:pt x="27724" y="8056"/>
                    </a:lnTo>
                    <a:lnTo>
                      <a:pt x="27703" y="8203"/>
                    </a:lnTo>
                    <a:lnTo>
                      <a:pt x="27745" y="8328"/>
                    </a:lnTo>
                    <a:lnTo>
                      <a:pt x="27745" y="8412"/>
                    </a:lnTo>
                    <a:lnTo>
                      <a:pt x="27808" y="8433"/>
                    </a:lnTo>
                    <a:lnTo>
                      <a:pt x="27870" y="8370"/>
                    </a:lnTo>
                    <a:lnTo>
                      <a:pt x="27933" y="8370"/>
                    </a:lnTo>
                    <a:lnTo>
                      <a:pt x="27933" y="8454"/>
                    </a:lnTo>
                    <a:lnTo>
                      <a:pt x="27828" y="8537"/>
                    </a:lnTo>
                    <a:lnTo>
                      <a:pt x="27828" y="8579"/>
                    </a:lnTo>
                    <a:lnTo>
                      <a:pt x="27724" y="8579"/>
                    </a:lnTo>
                    <a:lnTo>
                      <a:pt x="27619" y="8642"/>
                    </a:lnTo>
                    <a:lnTo>
                      <a:pt x="27431" y="8830"/>
                    </a:lnTo>
                    <a:lnTo>
                      <a:pt x="27347" y="8935"/>
                    </a:lnTo>
                    <a:lnTo>
                      <a:pt x="27326" y="9207"/>
                    </a:lnTo>
                    <a:lnTo>
                      <a:pt x="27389" y="9311"/>
                    </a:lnTo>
                    <a:lnTo>
                      <a:pt x="27389" y="9395"/>
                    </a:lnTo>
                    <a:lnTo>
                      <a:pt x="27326" y="9500"/>
                    </a:lnTo>
                    <a:lnTo>
                      <a:pt x="27347" y="9563"/>
                    </a:lnTo>
                    <a:lnTo>
                      <a:pt x="27389" y="9625"/>
                    </a:lnTo>
                    <a:lnTo>
                      <a:pt x="27452" y="9625"/>
                    </a:lnTo>
                    <a:lnTo>
                      <a:pt x="27515" y="9667"/>
                    </a:lnTo>
                    <a:lnTo>
                      <a:pt x="27536" y="9793"/>
                    </a:lnTo>
                    <a:lnTo>
                      <a:pt x="27640" y="9835"/>
                    </a:lnTo>
                    <a:lnTo>
                      <a:pt x="27703" y="9939"/>
                    </a:lnTo>
                    <a:lnTo>
                      <a:pt x="27745" y="9939"/>
                    </a:lnTo>
                    <a:lnTo>
                      <a:pt x="27828" y="9814"/>
                    </a:lnTo>
                    <a:lnTo>
                      <a:pt x="27808" y="9939"/>
                    </a:lnTo>
                    <a:lnTo>
                      <a:pt x="27849" y="10107"/>
                    </a:lnTo>
                    <a:lnTo>
                      <a:pt x="28017" y="10127"/>
                    </a:lnTo>
                    <a:lnTo>
                      <a:pt x="28080" y="10190"/>
                    </a:lnTo>
                    <a:lnTo>
                      <a:pt x="28184" y="10190"/>
                    </a:lnTo>
                    <a:lnTo>
                      <a:pt x="28331" y="10211"/>
                    </a:lnTo>
                    <a:lnTo>
                      <a:pt x="28331" y="10295"/>
                    </a:lnTo>
                    <a:lnTo>
                      <a:pt x="28226" y="10504"/>
                    </a:lnTo>
                    <a:lnTo>
                      <a:pt x="28121" y="10546"/>
                    </a:lnTo>
                    <a:lnTo>
                      <a:pt x="28080" y="10525"/>
                    </a:lnTo>
                    <a:lnTo>
                      <a:pt x="28121" y="10420"/>
                    </a:lnTo>
                    <a:lnTo>
                      <a:pt x="28226" y="10379"/>
                    </a:lnTo>
                    <a:lnTo>
                      <a:pt x="28080" y="10337"/>
                    </a:lnTo>
                    <a:lnTo>
                      <a:pt x="27954" y="10379"/>
                    </a:lnTo>
                    <a:lnTo>
                      <a:pt x="27849" y="10504"/>
                    </a:lnTo>
                    <a:lnTo>
                      <a:pt x="27912" y="10546"/>
                    </a:lnTo>
                    <a:lnTo>
                      <a:pt x="27912" y="10630"/>
                    </a:lnTo>
                    <a:lnTo>
                      <a:pt x="27745" y="10713"/>
                    </a:lnTo>
                    <a:lnTo>
                      <a:pt x="27661" y="10797"/>
                    </a:lnTo>
                    <a:lnTo>
                      <a:pt x="27598" y="10797"/>
                    </a:lnTo>
                    <a:lnTo>
                      <a:pt x="27515" y="10944"/>
                    </a:lnTo>
                    <a:lnTo>
                      <a:pt x="27536" y="11006"/>
                    </a:lnTo>
                    <a:lnTo>
                      <a:pt x="27619" y="11006"/>
                    </a:lnTo>
                    <a:lnTo>
                      <a:pt x="27661" y="11048"/>
                    </a:lnTo>
                    <a:lnTo>
                      <a:pt x="27766" y="11027"/>
                    </a:lnTo>
                    <a:lnTo>
                      <a:pt x="27828" y="10923"/>
                    </a:lnTo>
                    <a:lnTo>
                      <a:pt x="27808" y="10860"/>
                    </a:lnTo>
                    <a:lnTo>
                      <a:pt x="27870" y="10839"/>
                    </a:lnTo>
                    <a:lnTo>
                      <a:pt x="27954" y="10797"/>
                    </a:lnTo>
                    <a:lnTo>
                      <a:pt x="28017" y="10839"/>
                    </a:lnTo>
                    <a:lnTo>
                      <a:pt x="27975" y="10944"/>
                    </a:lnTo>
                    <a:lnTo>
                      <a:pt x="27912" y="11069"/>
                    </a:lnTo>
                    <a:lnTo>
                      <a:pt x="27870" y="11236"/>
                    </a:lnTo>
                    <a:lnTo>
                      <a:pt x="27870" y="11320"/>
                    </a:lnTo>
                    <a:lnTo>
                      <a:pt x="27808" y="11383"/>
                    </a:lnTo>
                    <a:lnTo>
                      <a:pt x="27640" y="11425"/>
                    </a:lnTo>
                    <a:lnTo>
                      <a:pt x="27536" y="11529"/>
                    </a:lnTo>
                    <a:lnTo>
                      <a:pt x="27452" y="11550"/>
                    </a:lnTo>
                    <a:lnTo>
                      <a:pt x="27452" y="11592"/>
                    </a:lnTo>
                    <a:lnTo>
                      <a:pt x="27410" y="11697"/>
                    </a:lnTo>
                    <a:lnTo>
                      <a:pt x="27138" y="11801"/>
                    </a:lnTo>
                    <a:lnTo>
                      <a:pt x="27075" y="11906"/>
                    </a:lnTo>
                    <a:lnTo>
                      <a:pt x="26971" y="11948"/>
                    </a:lnTo>
                    <a:lnTo>
                      <a:pt x="26929" y="11885"/>
                    </a:lnTo>
                    <a:lnTo>
                      <a:pt x="26887" y="11885"/>
                    </a:lnTo>
                    <a:lnTo>
                      <a:pt x="26866" y="11843"/>
                    </a:lnTo>
                    <a:lnTo>
                      <a:pt x="26803" y="11906"/>
                    </a:lnTo>
                    <a:lnTo>
                      <a:pt x="26720" y="11948"/>
                    </a:lnTo>
                    <a:lnTo>
                      <a:pt x="26720" y="11948"/>
                    </a:lnTo>
                    <a:lnTo>
                      <a:pt x="26761" y="11885"/>
                    </a:lnTo>
                    <a:lnTo>
                      <a:pt x="26720" y="11843"/>
                    </a:lnTo>
                    <a:lnTo>
                      <a:pt x="26615" y="11948"/>
                    </a:lnTo>
                    <a:lnTo>
                      <a:pt x="26573" y="12094"/>
                    </a:lnTo>
                    <a:lnTo>
                      <a:pt x="26468" y="12262"/>
                    </a:lnTo>
                    <a:lnTo>
                      <a:pt x="26448" y="12304"/>
                    </a:lnTo>
                    <a:lnTo>
                      <a:pt x="26489" y="12387"/>
                    </a:lnTo>
                    <a:lnTo>
                      <a:pt x="26489" y="12471"/>
                    </a:lnTo>
                    <a:lnTo>
                      <a:pt x="26406" y="12617"/>
                    </a:lnTo>
                    <a:lnTo>
                      <a:pt x="26406" y="12701"/>
                    </a:lnTo>
                    <a:lnTo>
                      <a:pt x="26468" y="12785"/>
                    </a:lnTo>
                    <a:lnTo>
                      <a:pt x="26385" y="12827"/>
                    </a:lnTo>
                    <a:lnTo>
                      <a:pt x="26343" y="12952"/>
                    </a:lnTo>
                    <a:lnTo>
                      <a:pt x="26364" y="12952"/>
                    </a:lnTo>
                    <a:lnTo>
                      <a:pt x="26448" y="12931"/>
                    </a:lnTo>
                    <a:lnTo>
                      <a:pt x="26489" y="12848"/>
                    </a:lnTo>
                    <a:lnTo>
                      <a:pt x="26594" y="12889"/>
                    </a:lnTo>
                    <a:lnTo>
                      <a:pt x="26699" y="12806"/>
                    </a:lnTo>
                    <a:lnTo>
                      <a:pt x="26615" y="12910"/>
                    </a:lnTo>
                    <a:lnTo>
                      <a:pt x="26510" y="12910"/>
                    </a:lnTo>
                    <a:lnTo>
                      <a:pt x="26406" y="13015"/>
                    </a:lnTo>
                    <a:lnTo>
                      <a:pt x="26259" y="13057"/>
                    </a:lnTo>
                    <a:lnTo>
                      <a:pt x="26259" y="13203"/>
                    </a:lnTo>
                    <a:lnTo>
                      <a:pt x="26176" y="13266"/>
                    </a:lnTo>
                    <a:lnTo>
                      <a:pt x="26071" y="13203"/>
                    </a:lnTo>
                    <a:lnTo>
                      <a:pt x="25945" y="13203"/>
                    </a:lnTo>
                    <a:lnTo>
                      <a:pt x="25862" y="13120"/>
                    </a:lnTo>
                    <a:lnTo>
                      <a:pt x="25778" y="13161"/>
                    </a:lnTo>
                    <a:lnTo>
                      <a:pt x="25820" y="13350"/>
                    </a:lnTo>
                    <a:lnTo>
                      <a:pt x="25631" y="13245"/>
                    </a:lnTo>
                    <a:lnTo>
                      <a:pt x="25694" y="12994"/>
                    </a:lnTo>
                    <a:lnTo>
                      <a:pt x="25631" y="12827"/>
                    </a:lnTo>
                    <a:lnTo>
                      <a:pt x="25548" y="12722"/>
                    </a:lnTo>
                    <a:lnTo>
                      <a:pt x="25590" y="12555"/>
                    </a:lnTo>
                    <a:lnTo>
                      <a:pt x="25631" y="12555"/>
                    </a:lnTo>
                    <a:lnTo>
                      <a:pt x="25673" y="12722"/>
                    </a:lnTo>
                    <a:lnTo>
                      <a:pt x="25820" y="12638"/>
                    </a:lnTo>
                    <a:lnTo>
                      <a:pt x="25862" y="12743"/>
                    </a:lnTo>
                    <a:lnTo>
                      <a:pt x="25987" y="12806"/>
                    </a:lnTo>
                    <a:lnTo>
                      <a:pt x="26071" y="12722"/>
                    </a:lnTo>
                    <a:lnTo>
                      <a:pt x="26071" y="12638"/>
                    </a:lnTo>
                    <a:lnTo>
                      <a:pt x="26134" y="12492"/>
                    </a:lnTo>
                    <a:lnTo>
                      <a:pt x="26029" y="12513"/>
                    </a:lnTo>
                    <a:lnTo>
                      <a:pt x="25945" y="12492"/>
                    </a:lnTo>
                    <a:lnTo>
                      <a:pt x="26029" y="12429"/>
                    </a:lnTo>
                    <a:lnTo>
                      <a:pt x="26092" y="12304"/>
                    </a:lnTo>
                    <a:lnTo>
                      <a:pt x="26029" y="12304"/>
                    </a:lnTo>
                    <a:lnTo>
                      <a:pt x="25945" y="12387"/>
                    </a:lnTo>
                    <a:lnTo>
                      <a:pt x="25778" y="12429"/>
                    </a:lnTo>
                    <a:lnTo>
                      <a:pt x="25778" y="12345"/>
                    </a:lnTo>
                    <a:lnTo>
                      <a:pt x="25924" y="12283"/>
                    </a:lnTo>
                    <a:lnTo>
                      <a:pt x="25924" y="12178"/>
                    </a:lnTo>
                    <a:lnTo>
                      <a:pt x="25841" y="12178"/>
                    </a:lnTo>
                    <a:lnTo>
                      <a:pt x="25736" y="12220"/>
                    </a:lnTo>
                    <a:lnTo>
                      <a:pt x="25736" y="12136"/>
                    </a:lnTo>
                    <a:lnTo>
                      <a:pt x="25778" y="11969"/>
                    </a:lnTo>
                    <a:lnTo>
                      <a:pt x="25862" y="11864"/>
                    </a:lnTo>
                    <a:lnTo>
                      <a:pt x="25883" y="11969"/>
                    </a:lnTo>
                    <a:lnTo>
                      <a:pt x="25945" y="11906"/>
                    </a:lnTo>
                    <a:lnTo>
                      <a:pt x="25945" y="11822"/>
                    </a:lnTo>
                    <a:lnTo>
                      <a:pt x="26092" y="11676"/>
                    </a:lnTo>
                    <a:lnTo>
                      <a:pt x="26092" y="11592"/>
                    </a:lnTo>
                    <a:lnTo>
                      <a:pt x="26280" y="11488"/>
                    </a:lnTo>
                    <a:lnTo>
                      <a:pt x="26280" y="11362"/>
                    </a:lnTo>
                    <a:lnTo>
                      <a:pt x="26364" y="11299"/>
                    </a:lnTo>
                    <a:lnTo>
                      <a:pt x="26448" y="11278"/>
                    </a:lnTo>
                    <a:lnTo>
                      <a:pt x="26448" y="11236"/>
                    </a:lnTo>
                    <a:lnTo>
                      <a:pt x="26343" y="11236"/>
                    </a:lnTo>
                    <a:lnTo>
                      <a:pt x="26196" y="11257"/>
                    </a:lnTo>
                    <a:lnTo>
                      <a:pt x="26155" y="11425"/>
                    </a:lnTo>
                    <a:lnTo>
                      <a:pt x="26029" y="11488"/>
                    </a:lnTo>
                    <a:lnTo>
                      <a:pt x="25945" y="11467"/>
                    </a:lnTo>
                    <a:lnTo>
                      <a:pt x="25966" y="11425"/>
                    </a:lnTo>
                    <a:lnTo>
                      <a:pt x="26113" y="11362"/>
                    </a:lnTo>
                    <a:lnTo>
                      <a:pt x="26134" y="11257"/>
                    </a:lnTo>
                    <a:lnTo>
                      <a:pt x="26050" y="11216"/>
                    </a:lnTo>
                    <a:lnTo>
                      <a:pt x="25966" y="11236"/>
                    </a:lnTo>
                    <a:lnTo>
                      <a:pt x="25883" y="11153"/>
                    </a:lnTo>
                    <a:lnTo>
                      <a:pt x="25924" y="11069"/>
                    </a:lnTo>
                    <a:lnTo>
                      <a:pt x="25945" y="10944"/>
                    </a:lnTo>
                    <a:lnTo>
                      <a:pt x="25862" y="10860"/>
                    </a:lnTo>
                    <a:lnTo>
                      <a:pt x="25820" y="10902"/>
                    </a:lnTo>
                    <a:lnTo>
                      <a:pt x="25778" y="10964"/>
                    </a:lnTo>
                    <a:lnTo>
                      <a:pt x="25778" y="10902"/>
                    </a:lnTo>
                    <a:lnTo>
                      <a:pt x="25820" y="10818"/>
                    </a:lnTo>
                    <a:lnTo>
                      <a:pt x="25757" y="10713"/>
                    </a:lnTo>
                    <a:lnTo>
                      <a:pt x="25652" y="10713"/>
                    </a:lnTo>
                    <a:lnTo>
                      <a:pt x="25631" y="10902"/>
                    </a:lnTo>
                    <a:lnTo>
                      <a:pt x="25527" y="10964"/>
                    </a:lnTo>
                    <a:lnTo>
                      <a:pt x="25506" y="11027"/>
                    </a:lnTo>
                    <a:lnTo>
                      <a:pt x="25443" y="10985"/>
                    </a:lnTo>
                    <a:lnTo>
                      <a:pt x="25443" y="10923"/>
                    </a:lnTo>
                    <a:lnTo>
                      <a:pt x="25401" y="10839"/>
                    </a:lnTo>
                    <a:lnTo>
                      <a:pt x="25318" y="10839"/>
                    </a:lnTo>
                    <a:lnTo>
                      <a:pt x="25297" y="10923"/>
                    </a:lnTo>
                    <a:lnTo>
                      <a:pt x="25318" y="10964"/>
                    </a:lnTo>
                    <a:lnTo>
                      <a:pt x="25297" y="11027"/>
                    </a:lnTo>
                    <a:lnTo>
                      <a:pt x="25339" y="11132"/>
                    </a:lnTo>
                    <a:lnTo>
                      <a:pt x="25339" y="11195"/>
                    </a:lnTo>
                    <a:lnTo>
                      <a:pt x="25297" y="11257"/>
                    </a:lnTo>
                    <a:lnTo>
                      <a:pt x="25234" y="11195"/>
                    </a:lnTo>
                    <a:lnTo>
                      <a:pt x="25234" y="11132"/>
                    </a:lnTo>
                    <a:lnTo>
                      <a:pt x="25192" y="11132"/>
                    </a:lnTo>
                    <a:lnTo>
                      <a:pt x="25171" y="11195"/>
                    </a:lnTo>
                    <a:lnTo>
                      <a:pt x="25213" y="11446"/>
                    </a:lnTo>
                    <a:lnTo>
                      <a:pt x="25234" y="11592"/>
                    </a:lnTo>
                    <a:lnTo>
                      <a:pt x="25401" y="11676"/>
                    </a:lnTo>
                    <a:lnTo>
                      <a:pt x="25443" y="11760"/>
                    </a:lnTo>
                    <a:lnTo>
                      <a:pt x="25443" y="11990"/>
                    </a:lnTo>
                    <a:lnTo>
                      <a:pt x="25422" y="11864"/>
                    </a:lnTo>
                    <a:lnTo>
                      <a:pt x="25339" y="11801"/>
                    </a:lnTo>
                    <a:lnTo>
                      <a:pt x="25192" y="11613"/>
                    </a:lnTo>
                    <a:lnTo>
                      <a:pt x="25171" y="11467"/>
                    </a:lnTo>
                    <a:lnTo>
                      <a:pt x="25108" y="11278"/>
                    </a:lnTo>
                    <a:lnTo>
                      <a:pt x="25025" y="11278"/>
                    </a:lnTo>
                    <a:lnTo>
                      <a:pt x="24983" y="11341"/>
                    </a:lnTo>
                    <a:lnTo>
                      <a:pt x="25004" y="11488"/>
                    </a:lnTo>
                    <a:lnTo>
                      <a:pt x="25087" y="11592"/>
                    </a:lnTo>
                    <a:lnTo>
                      <a:pt x="25108" y="11718"/>
                    </a:lnTo>
                    <a:lnTo>
                      <a:pt x="25067" y="11760"/>
                    </a:lnTo>
                    <a:lnTo>
                      <a:pt x="24983" y="11655"/>
                    </a:lnTo>
                    <a:lnTo>
                      <a:pt x="24774" y="11697"/>
                    </a:lnTo>
                    <a:lnTo>
                      <a:pt x="24711" y="11760"/>
                    </a:lnTo>
                    <a:lnTo>
                      <a:pt x="24648" y="11676"/>
                    </a:lnTo>
                    <a:lnTo>
                      <a:pt x="24564" y="11655"/>
                    </a:lnTo>
                    <a:lnTo>
                      <a:pt x="24376" y="11488"/>
                    </a:lnTo>
                    <a:lnTo>
                      <a:pt x="24146" y="11488"/>
                    </a:lnTo>
                    <a:lnTo>
                      <a:pt x="24125" y="11404"/>
                    </a:lnTo>
                    <a:lnTo>
                      <a:pt x="24083" y="11404"/>
                    </a:lnTo>
                    <a:lnTo>
                      <a:pt x="23937" y="11488"/>
                    </a:lnTo>
                    <a:lnTo>
                      <a:pt x="23874" y="11571"/>
                    </a:lnTo>
                    <a:lnTo>
                      <a:pt x="23707" y="11571"/>
                    </a:lnTo>
                    <a:lnTo>
                      <a:pt x="23560" y="11655"/>
                    </a:lnTo>
                    <a:lnTo>
                      <a:pt x="23435" y="11550"/>
                    </a:lnTo>
                    <a:lnTo>
                      <a:pt x="23414" y="11550"/>
                    </a:lnTo>
                    <a:lnTo>
                      <a:pt x="23393" y="11446"/>
                    </a:lnTo>
                    <a:lnTo>
                      <a:pt x="23330" y="11404"/>
                    </a:lnTo>
                    <a:lnTo>
                      <a:pt x="23204" y="11488"/>
                    </a:lnTo>
                    <a:lnTo>
                      <a:pt x="23204" y="11404"/>
                    </a:lnTo>
                    <a:lnTo>
                      <a:pt x="23037" y="11257"/>
                    </a:lnTo>
                    <a:lnTo>
                      <a:pt x="23016" y="11174"/>
                    </a:lnTo>
                    <a:lnTo>
                      <a:pt x="22974" y="11153"/>
                    </a:lnTo>
                    <a:lnTo>
                      <a:pt x="22974" y="11069"/>
                    </a:lnTo>
                    <a:lnTo>
                      <a:pt x="22995" y="11027"/>
                    </a:lnTo>
                    <a:lnTo>
                      <a:pt x="22932" y="10944"/>
                    </a:lnTo>
                    <a:lnTo>
                      <a:pt x="22890" y="10964"/>
                    </a:lnTo>
                    <a:lnTo>
                      <a:pt x="22870" y="10944"/>
                    </a:lnTo>
                    <a:lnTo>
                      <a:pt x="22870" y="10860"/>
                    </a:lnTo>
                    <a:lnTo>
                      <a:pt x="22807" y="10839"/>
                    </a:lnTo>
                    <a:lnTo>
                      <a:pt x="22702" y="10881"/>
                    </a:lnTo>
                    <a:lnTo>
                      <a:pt x="22577" y="10881"/>
                    </a:lnTo>
                    <a:lnTo>
                      <a:pt x="22493" y="10818"/>
                    </a:lnTo>
                    <a:lnTo>
                      <a:pt x="22451" y="10818"/>
                    </a:lnTo>
                    <a:lnTo>
                      <a:pt x="22409" y="10755"/>
                    </a:lnTo>
                    <a:lnTo>
                      <a:pt x="22305" y="10713"/>
                    </a:lnTo>
                    <a:lnTo>
                      <a:pt x="22200" y="10713"/>
                    </a:lnTo>
                    <a:lnTo>
                      <a:pt x="22263" y="10630"/>
                    </a:lnTo>
                    <a:lnTo>
                      <a:pt x="22263" y="10546"/>
                    </a:lnTo>
                    <a:lnTo>
                      <a:pt x="22346" y="10462"/>
                    </a:lnTo>
                    <a:lnTo>
                      <a:pt x="22346" y="10420"/>
                    </a:lnTo>
                    <a:lnTo>
                      <a:pt x="22263" y="10400"/>
                    </a:lnTo>
                    <a:lnTo>
                      <a:pt x="22179" y="10400"/>
                    </a:lnTo>
                    <a:lnTo>
                      <a:pt x="22158" y="10148"/>
                    </a:lnTo>
                    <a:lnTo>
                      <a:pt x="22095" y="10127"/>
                    </a:lnTo>
                    <a:lnTo>
                      <a:pt x="22095" y="10086"/>
                    </a:lnTo>
                    <a:lnTo>
                      <a:pt x="22179" y="10023"/>
                    </a:lnTo>
                    <a:lnTo>
                      <a:pt x="22200" y="9981"/>
                    </a:lnTo>
                    <a:lnTo>
                      <a:pt x="22158" y="9939"/>
                    </a:lnTo>
                    <a:lnTo>
                      <a:pt x="22179" y="9876"/>
                    </a:lnTo>
                    <a:lnTo>
                      <a:pt x="22179" y="9772"/>
                    </a:lnTo>
                    <a:cubicBezTo>
                      <a:pt x="22284" y="9709"/>
                      <a:pt x="22388" y="9688"/>
                      <a:pt x="22493" y="9604"/>
                    </a:cubicBezTo>
                    <a:lnTo>
                      <a:pt x="22514" y="9625"/>
                    </a:lnTo>
                    <a:lnTo>
                      <a:pt x="22598" y="9604"/>
                    </a:lnTo>
                    <a:lnTo>
                      <a:pt x="22681" y="9500"/>
                    </a:lnTo>
                    <a:lnTo>
                      <a:pt x="22702" y="9500"/>
                    </a:lnTo>
                    <a:lnTo>
                      <a:pt x="22702" y="9604"/>
                    </a:lnTo>
                    <a:lnTo>
                      <a:pt x="22765" y="9709"/>
                    </a:lnTo>
                    <a:lnTo>
                      <a:pt x="22828" y="9730"/>
                    </a:lnTo>
                    <a:lnTo>
                      <a:pt x="22911" y="9688"/>
                    </a:lnTo>
                    <a:lnTo>
                      <a:pt x="22995" y="9709"/>
                    </a:lnTo>
                    <a:lnTo>
                      <a:pt x="23037" y="9793"/>
                    </a:lnTo>
                    <a:lnTo>
                      <a:pt x="23121" y="9793"/>
                    </a:lnTo>
                    <a:lnTo>
                      <a:pt x="23183" y="9835"/>
                    </a:lnTo>
                    <a:lnTo>
                      <a:pt x="23225" y="9835"/>
                    </a:lnTo>
                    <a:lnTo>
                      <a:pt x="23225" y="9730"/>
                    </a:lnTo>
                    <a:lnTo>
                      <a:pt x="23288" y="9730"/>
                    </a:lnTo>
                    <a:lnTo>
                      <a:pt x="23351" y="9709"/>
                    </a:lnTo>
                    <a:lnTo>
                      <a:pt x="23414" y="9730"/>
                    </a:lnTo>
                    <a:lnTo>
                      <a:pt x="23414" y="9814"/>
                    </a:lnTo>
                    <a:lnTo>
                      <a:pt x="23455" y="9835"/>
                    </a:lnTo>
                    <a:lnTo>
                      <a:pt x="23539" y="9814"/>
                    </a:lnTo>
                    <a:lnTo>
                      <a:pt x="23602" y="9730"/>
                    </a:lnTo>
                    <a:lnTo>
                      <a:pt x="23644" y="9772"/>
                    </a:lnTo>
                    <a:lnTo>
                      <a:pt x="23665" y="9835"/>
                    </a:lnTo>
                    <a:lnTo>
                      <a:pt x="23727" y="9835"/>
                    </a:lnTo>
                    <a:lnTo>
                      <a:pt x="23748" y="9793"/>
                    </a:lnTo>
                    <a:lnTo>
                      <a:pt x="23769" y="9793"/>
                    </a:lnTo>
                    <a:lnTo>
                      <a:pt x="23832" y="9709"/>
                    </a:lnTo>
                    <a:lnTo>
                      <a:pt x="23916" y="9709"/>
                    </a:lnTo>
                    <a:lnTo>
                      <a:pt x="23937" y="9772"/>
                    </a:lnTo>
                    <a:lnTo>
                      <a:pt x="23979" y="9793"/>
                    </a:lnTo>
                    <a:lnTo>
                      <a:pt x="24041" y="9772"/>
                    </a:lnTo>
                    <a:lnTo>
                      <a:pt x="24041" y="9709"/>
                    </a:lnTo>
                    <a:lnTo>
                      <a:pt x="24020" y="9667"/>
                    </a:lnTo>
                    <a:lnTo>
                      <a:pt x="24083" y="9583"/>
                    </a:lnTo>
                    <a:lnTo>
                      <a:pt x="24083" y="9521"/>
                    </a:lnTo>
                    <a:lnTo>
                      <a:pt x="24146" y="9458"/>
                    </a:lnTo>
                    <a:lnTo>
                      <a:pt x="24146" y="9374"/>
                    </a:lnTo>
                    <a:lnTo>
                      <a:pt x="24062" y="9374"/>
                    </a:lnTo>
                    <a:lnTo>
                      <a:pt x="24041" y="9291"/>
                    </a:lnTo>
                    <a:lnTo>
                      <a:pt x="24062" y="9186"/>
                    </a:lnTo>
                    <a:lnTo>
                      <a:pt x="24146" y="9165"/>
                    </a:lnTo>
                    <a:lnTo>
                      <a:pt x="24146" y="9060"/>
                    </a:lnTo>
                    <a:lnTo>
                      <a:pt x="24041" y="8998"/>
                    </a:lnTo>
                    <a:lnTo>
                      <a:pt x="23958" y="9039"/>
                    </a:lnTo>
                    <a:lnTo>
                      <a:pt x="23958" y="9102"/>
                    </a:lnTo>
                    <a:lnTo>
                      <a:pt x="23916" y="9165"/>
                    </a:lnTo>
                    <a:lnTo>
                      <a:pt x="23832" y="9102"/>
                    </a:lnTo>
                    <a:lnTo>
                      <a:pt x="23707" y="9102"/>
                    </a:lnTo>
                    <a:lnTo>
                      <a:pt x="23560" y="9249"/>
                    </a:lnTo>
                    <a:lnTo>
                      <a:pt x="23455" y="9311"/>
                    </a:lnTo>
                    <a:lnTo>
                      <a:pt x="23455" y="9270"/>
                    </a:lnTo>
                    <a:lnTo>
                      <a:pt x="23602" y="9186"/>
                    </a:lnTo>
                    <a:lnTo>
                      <a:pt x="23644" y="9102"/>
                    </a:lnTo>
                    <a:lnTo>
                      <a:pt x="23644" y="8977"/>
                    </a:lnTo>
                    <a:lnTo>
                      <a:pt x="23602" y="9060"/>
                    </a:lnTo>
                    <a:lnTo>
                      <a:pt x="23539" y="9039"/>
                    </a:lnTo>
                    <a:lnTo>
                      <a:pt x="23539" y="8935"/>
                    </a:lnTo>
                    <a:lnTo>
                      <a:pt x="23644" y="8851"/>
                    </a:lnTo>
                    <a:lnTo>
                      <a:pt x="23560" y="8726"/>
                    </a:lnTo>
                    <a:lnTo>
                      <a:pt x="23644" y="8642"/>
                    </a:lnTo>
                    <a:lnTo>
                      <a:pt x="23727" y="8642"/>
                    </a:lnTo>
                    <a:lnTo>
                      <a:pt x="23707" y="8684"/>
                    </a:lnTo>
                    <a:lnTo>
                      <a:pt x="23748" y="8851"/>
                    </a:lnTo>
                    <a:lnTo>
                      <a:pt x="23832" y="8935"/>
                    </a:lnTo>
                    <a:lnTo>
                      <a:pt x="23874" y="8893"/>
                    </a:lnTo>
                    <a:lnTo>
                      <a:pt x="23979" y="8893"/>
                    </a:lnTo>
                    <a:lnTo>
                      <a:pt x="24041" y="8767"/>
                    </a:lnTo>
                    <a:lnTo>
                      <a:pt x="23979" y="8726"/>
                    </a:lnTo>
                    <a:lnTo>
                      <a:pt x="23979" y="8663"/>
                    </a:lnTo>
                    <a:lnTo>
                      <a:pt x="24062" y="8663"/>
                    </a:lnTo>
                    <a:lnTo>
                      <a:pt x="24083" y="8726"/>
                    </a:lnTo>
                    <a:lnTo>
                      <a:pt x="24146" y="8684"/>
                    </a:lnTo>
                    <a:lnTo>
                      <a:pt x="24251" y="8621"/>
                    </a:lnTo>
                    <a:lnTo>
                      <a:pt x="24271" y="8475"/>
                    </a:lnTo>
                    <a:lnTo>
                      <a:pt x="24292" y="8579"/>
                    </a:lnTo>
                    <a:lnTo>
                      <a:pt x="24355" y="8579"/>
                    </a:lnTo>
                    <a:lnTo>
                      <a:pt x="24460" y="8516"/>
                    </a:lnTo>
                    <a:lnTo>
                      <a:pt x="24376" y="8684"/>
                    </a:lnTo>
                    <a:lnTo>
                      <a:pt x="24376" y="8851"/>
                    </a:lnTo>
                    <a:lnTo>
                      <a:pt x="24439" y="8830"/>
                    </a:lnTo>
                    <a:lnTo>
                      <a:pt x="24481" y="8851"/>
                    </a:lnTo>
                    <a:lnTo>
                      <a:pt x="24439" y="8935"/>
                    </a:lnTo>
                    <a:lnTo>
                      <a:pt x="24502" y="8935"/>
                    </a:lnTo>
                    <a:lnTo>
                      <a:pt x="24564" y="8788"/>
                    </a:lnTo>
                    <a:lnTo>
                      <a:pt x="24606" y="8747"/>
                    </a:lnTo>
                    <a:lnTo>
                      <a:pt x="24690" y="8579"/>
                    </a:lnTo>
                    <a:lnTo>
                      <a:pt x="24774" y="8558"/>
                    </a:lnTo>
                    <a:lnTo>
                      <a:pt x="24753" y="8684"/>
                    </a:lnTo>
                    <a:lnTo>
                      <a:pt x="24648" y="8788"/>
                    </a:lnTo>
                    <a:lnTo>
                      <a:pt x="24669" y="8977"/>
                    </a:lnTo>
                    <a:lnTo>
                      <a:pt x="24753" y="8977"/>
                    </a:lnTo>
                    <a:lnTo>
                      <a:pt x="24815" y="9039"/>
                    </a:lnTo>
                    <a:lnTo>
                      <a:pt x="24878" y="8956"/>
                    </a:lnTo>
                    <a:lnTo>
                      <a:pt x="25004" y="8851"/>
                    </a:lnTo>
                    <a:lnTo>
                      <a:pt x="25067" y="8684"/>
                    </a:lnTo>
                    <a:lnTo>
                      <a:pt x="25108" y="8558"/>
                    </a:lnTo>
                    <a:lnTo>
                      <a:pt x="25087" y="8433"/>
                    </a:lnTo>
                    <a:lnTo>
                      <a:pt x="25129" y="8370"/>
                    </a:lnTo>
                    <a:lnTo>
                      <a:pt x="25108" y="8328"/>
                    </a:lnTo>
                    <a:lnTo>
                      <a:pt x="25025" y="8328"/>
                    </a:lnTo>
                    <a:lnTo>
                      <a:pt x="24983" y="8307"/>
                    </a:lnTo>
                    <a:lnTo>
                      <a:pt x="24899" y="8349"/>
                    </a:lnTo>
                    <a:lnTo>
                      <a:pt x="24899" y="8223"/>
                    </a:lnTo>
                    <a:lnTo>
                      <a:pt x="24941" y="8203"/>
                    </a:lnTo>
                    <a:lnTo>
                      <a:pt x="24920" y="8140"/>
                    </a:lnTo>
                    <a:lnTo>
                      <a:pt x="24815" y="8140"/>
                    </a:lnTo>
                    <a:lnTo>
                      <a:pt x="24795" y="8098"/>
                    </a:lnTo>
                    <a:lnTo>
                      <a:pt x="24690" y="8014"/>
                    </a:lnTo>
                    <a:lnTo>
                      <a:pt x="24690" y="7931"/>
                    </a:lnTo>
                    <a:lnTo>
                      <a:pt x="24606" y="7742"/>
                    </a:lnTo>
                    <a:lnTo>
                      <a:pt x="24585" y="7617"/>
                    </a:lnTo>
                    <a:lnTo>
                      <a:pt x="24627" y="7491"/>
                    </a:lnTo>
                    <a:lnTo>
                      <a:pt x="24585" y="7324"/>
                    </a:lnTo>
                    <a:lnTo>
                      <a:pt x="24502" y="7470"/>
                    </a:lnTo>
                    <a:lnTo>
                      <a:pt x="24502" y="7575"/>
                    </a:lnTo>
                    <a:lnTo>
                      <a:pt x="24418" y="7428"/>
                    </a:lnTo>
                    <a:lnTo>
                      <a:pt x="24292" y="7366"/>
                    </a:lnTo>
                    <a:lnTo>
                      <a:pt x="24271" y="7114"/>
                    </a:lnTo>
                    <a:lnTo>
                      <a:pt x="24188" y="7073"/>
                    </a:lnTo>
                    <a:lnTo>
                      <a:pt x="24167" y="6884"/>
                    </a:lnTo>
                    <a:lnTo>
                      <a:pt x="24083" y="6780"/>
                    </a:lnTo>
                    <a:lnTo>
                      <a:pt x="24083" y="6675"/>
                    </a:lnTo>
                    <a:lnTo>
                      <a:pt x="24041" y="6591"/>
                    </a:lnTo>
                    <a:lnTo>
                      <a:pt x="24041" y="6529"/>
                    </a:lnTo>
                    <a:lnTo>
                      <a:pt x="24146" y="6529"/>
                    </a:lnTo>
                    <a:lnTo>
                      <a:pt x="24167" y="6382"/>
                    </a:lnTo>
                    <a:lnTo>
                      <a:pt x="24251" y="6382"/>
                    </a:lnTo>
                    <a:lnTo>
                      <a:pt x="24271" y="6424"/>
                    </a:lnTo>
                    <a:lnTo>
                      <a:pt x="24355" y="6361"/>
                    </a:lnTo>
                    <a:lnTo>
                      <a:pt x="24355" y="6257"/>
                    </a:lnTo>
                    <a:lnTo>
                      <a:pt x="24460" y="6026"/>
                    </a:lnTo>
                    <a:lnTo>
                      <a:pt x="24460" y="5922"/>
                    </a:lnTo>
                    <a:lnTo>
                      <a:pt x="24481" y="5880"/>
                    </a:lnTo>
                    <a:lnTo>
                      <a:pt x="24397" y="5692"/>
                    </a:lnTo>
                    <a:lnTo>
                      <a:pt x="24460" y="5566"/>
                    </a:lnTo>
                    <a:lnTo>
                      <a:pt x="24523" y="5566"/>
                    </a:lnTo>
                    <a:lnTo>
                      <a:pt x="24523" y="5399"/>
                    </a:lnTo>
                    <a:lnTo>
                      <a:pt x="24627" y="5252"/>
                    </a:lnTo>
                    <a:lnTo>
                      <a:pt x="24627" y="5148"/>
                    </a:lnTo>
                    <a:lnTo>
                      <a:pt x="24690" y="5064"/>
                    </a:lnTo>
                    <a:lnTo>
                      <a:pt x="24690" y="4855"/>
                    </a:lnTo>
                    <a:lnTo>
                      <a:pt x="24774" y="4834"/>
                    </a:lnTo>
                    <a:lnTo>
                      <a:pt x="24774" y="4729"/>
                    </a:lnTo>
                    <a:lnTo>
                      <a:pt x="24899" y="4583"/>
                    </a:lnTo>
                    <a:lnTo>
                      <a:pt x="24899" y="4478"/>
                    </a:lnTo>
                    <a:cubicBezTo>
                      <a:pt x="24918" y="4516"/>
                      <a:pt x="24966" y="4536"/>
                      <a:pt x="25020" y="4536"/>
                    </a:cubicBezTo>
                    <a:cubicBezTo>
                      <a:pt x="25085" y="4536"/>
                      <a:pt x="25158" y="4505"/>
                      <a:pt x="25192" y="4436"/>
                    </a:cubicBezTo>
                    <a:lnTo>
                      <a:pt x="25255" y="4122"/>
                    </a:lnTo>
                    <a:lnTo>
                      <a:pt x="25359" y="4122"/>
                    </a:lnTo>
                    <a:lnTo>
                      <a:pt x="25506" y="3955"/>
                    </a:lnTo>
                    <a:lnTo>
                      <a:pt x="25652" y="3892"/>
                    </a:lnTo>
                    <a:lnTo>
                      <a:pt x="25820" y="3725"/>
                    </a:lnTo>
                    <a:lnTo>
                      <a:pt x="25862" y="3725"/>
                    </a:lnTo>
                    <a:lnTo>
                      <a:pt x="25987" y="3599"/>
                    </a:lnTo>
                    <a:lnTo>
                      <a:pt x="25987" y="3516"/>
                    </a:lnTo>
                    <a:lnTo>
                      <a:pt x="26050" y="3474"/>
                    </a:lnTo>
                    <a:lnTo>
                      <a:pt x="26050" y="3390"/>
                    </a:lnTo>
                    <a:lnTo>
                      <a:pt x="25966" y="3285"/>
                    </a:lnTo>
                    <a:lnTo>
                      <a:pt x="25987" y="3223"/>
                    </a:lnTo>
                    <a:lnTo>
                      <a:pt x="25987" y="3160"/>
                    </a:lnTo>
                    <a:lnTo>
                      <a:pt x="25883" y="2993"/>
                    </a:lnTo>
                    <a:lnTo>
                      <a:pt x="25820" y="2993"/>
                    </a:lnTo>
                    <a:lnTo>
                      <a:pt x="25736" y="3013"/>
                    </a:lnTo>
                    <a:lnTo>
                      <a:pt x="25631" y="2972"/>
                    </a:lnTo>
                    <a:lnTo>
                      <a:pt x="25548" y="2993"/>
                    </a:lnTo>
                    <a:lnTo>
                      <a:pt x="25443" y="2909"/>
                    </a:lnTo>
                    <a:lnTo>
                      <a:pt x="25359" y="2909"/>
                    </a:lnTo>
                    <a:lnTo>
                      <a:pt x="25297" y="2846"/>
                    </a:lnTo>
                    <a:lnTo>
                      <a:pt x="25129" y="2867"/>
                    </a:lnTo>
                    <a:lnTo>
                      <a:pt x="25025" y="2972"/>
                    </a:lnTo>
                    <a:lnTo>
                      <a:pt x="24941" y="2993"/>
                    </a:lnTo>
                    <a:lnTo>
                      <a:pt x="24774" y="3118"/>
                    </a:lnTo>
                    <a:lnTo>
                      <a:pt x="24774" y="3181"/>
                    </a:lnTo>
                    <a:lnTo>
                      <a:pt x="24878" y="3265"/>
                    </a:lnTo>
                    <a:lnTo>
                      <a:pt x="24941" y="3390"/>
                    </a:lnTo>
                    <a:lnTo>
                      <a:pt x="24941" y="3516"/>
                    </a:lnTo>
                    <a:lnTo>
                      <a:pt x="24983" y="3641"/>
                    </a:lnTo>
                    <a:lnTo>
                      <a:pt x="24941" y="3704"/>
                    </a:lnTo>
                    <a:lnTo>
                      <a:pt x="24941" y="3809"/>
                    </a:lnTo>
                    <a:lnTo>
                      <a:pt x="25025" y="3913"/>
                    </a:lnTo>
                    <a:lnTo>
                      <a:pt x="25025" y="3934"/>
                    </a:lnTo>
                    <a:lnTo>
                      <a:pt x="25004" y="3955"/>
                    </a:lnTo>
                    <a:cubicBezTo>
                      <a:pt x="24983" y="4018"/>
                      <a:pt x="24941" y="4081"/>
                      <a:pt x="24920" y="4143"/>
                    </a:cubicBezTo>
                    <a:lnTo>
                      <a:pt x="24899" y="4081"/>
                    </a:lnTo>
                    <a:lnTo>
                      <a:pt x="24920" y="4018"/>
                    </a:lnTo>
                    <a:lnTo>
                      <a:pt x="24920" y="3934"/>
                    </a:lnTo>
                    <a:lnTo>
                      <a:pt x="24815" y="3871"/>
                    </a:lnTo>
                    <a:lnTo>
                      <a:pt x="24774" y="3725"/>
                    </a:lnTo>
                    <a:lnTo>
                      <a:pt x="24795" y="3662"/>
                    </a:lnTo>
                    <a:lnTo>
                      <a:pt x="24711" y="3495"/>
                    </a:lnTo>
                    <a:lnTo>
                      <a:pt x="24606" y="3474"/>
                    </a:lnTo>
                    <a:lnTo>
                      <a:pt x="24564" y="3411"/>
                    </a:lnTo>
                    <a:lnTo>
                      <a:pt x="24502" y="3411"/>
                    </a:lnTo>
                    <a:lnTo>
                      <a:pt x="24481" y="3578"/>
                    </a:lnTo>
                    <a:lnTo>
                      <a:pt x="24418" y="3578"/>
                    </a:lnTo>
                    <a:lnTo>
                      <a:pt x="24292" y="3369"/>
                    </a:lnTo>
                    <a:lnTo>
                      <a:pt x="24209" y="3369"/>
                    </a:lnTo>
                    <a:lnTo>
                      <a:pt x="24146" y="3285"/>
                    </a:lnTo>
                    <a:lnTo>
                      <a:pt x="24062" y="3327"/>
                    </a:lnTo>
                    <a:lnTo>
                      <a:pt x="24083" y="3495"/>
                    </a:lnTo>
                    <a:lnTo>
                      <a:pt x="24041" y="3516"/>
                    </a:lnTo>
                    <a:lnTo>
                      <a:pt x="23958" y="3495"/>
                    </a:lnTo>
                    <a:lnTo>
                      <a:pt x="23895" y="3620"/>
                    </a:lnTo>
                    <a:lnTo>
                      <a:pt x="23895" y="3704"/>
                    </a:lnTo>
                    <a:lnTo>
                      <a:pt x="23832" y="3746"/>
                    </a:lnTo>
                    <a:lnTo>
                      <a:pt x="23748" y="4039"/>
                    </a:lnTo>
                    <a:lnTo>
                      <a:pt x="23748" y="4143"/>
                    </a:lnTo>
                    <a:lnTo>
                      <a:pt x="23686" y="4227"/>
                    </a:lnTo>
                    <a:lnTo>
                      <a:pt x="23686" y="4353"/>
                    </a:lnTo>
                    <a:lnTo>
                      <a:pt x="23665" y="4374"/>
                    </a:lnTo>
                    <a:lnTo>
                      <a:pt x="23665" y="4478"/>
                    </a:lnTo>
                    <a:lnTo>
                      <a:pt x="23581" y="4541"/>
                    </a:lnTo>
                    <a:lnTo>
                      <a:pt x="23581" y="4771"/>
                    </a:lnTo>
                    <a:lnTo>
                      <a:pt x="23518" y="4813"/>
                    </a:lnTo>
                    <a:lnTo>
                      <a:pt x="23455" y="4792"/>
                    </a:lnTo>
                    <a:lnTo>
                      <a:pt x="23372" y="4980"/>
                    </a:lnTo>
                    <a:lnTo>
                      <a:pt x="23414" y="5064"/>
                    </a:lnTo>
                    <a:lnTo>
                      <a:pt x="23372" y="5169"/>
                    </a:lnTo>
                    <a:lnTo>
                      <a:pt x="23372" y="5273"/>
                    </a:lnTo>
                    <a:lnTo>
                      <a:pt x="23309" y="5378"/>
                    </a:lnTo>
                    <a:lnTo>
                      <a:pt x="23351" y="5462"/>
                    </a:lnTo>
                    <a:lnTo>
                      <a:pt x="23330" y="5524"/>
                    </a:lnTo>
                    <a:lnTo>
                      <a:pt x="23204" y="5524"/>
                    </a:lnTo>
                    <a:lnTo>
                      <a:pt x="23246" y="5587"/>
                    </a:lnTo>
                    <a:lnTo>
                      <a:pt x="23351" y="5629"/>
                    </a:lnTo>
                    <a:lnTo>
                      <a:pt x="23351" y="5734"/>
                    </a:lnTo>
                    <a:lnTo>
                      <a:pt x="23267" y="5713"/>
                    </a:lnTo>
                    <a:lnTo>
                      <a:pt x="23204" y="5734"/>
                    </a:lnTo>
                    <a:lnTo>
                      <a:pt x="23121" y="5796"/>
                    </a:lnTo>
                    <a:lnTo>
                      <a:pt x="23037" y="5754"/>
                    </a:lnTo>
                    <a:lnTo>
                      <a:pt x="22995" y="5817"/>
                    </a:lnTo>
                    <a:lnTo>
                      <a:pt x="22995" y="5922"/>
                    </a:lnTo>
                    <a:lnTo>
                      <a:pt x="22932" y="5964"/>
                    </a:lnTo>
                    <a:lnTo>
                      <a:pt x="22849" y="5922"/>
                    </a:lnTo>
                    <a:lnTo>
                      <a:pt x="22849" y="5817"/>
                    </a:lnTo>
                    <a:lnTo>
                      <a:pt x="22890" y="5734"/>
                    </a:lnTo>
                    <a:lnTo>
                      <a:pt x="22828" y="5650"/>
                    </a:lnTo>
                    <a:lnTo>
                      <a:pt x="22828" y="5482"/>
                    </a:lnTo>
                    <a:lnTo>
                      <a:pt x="22911" y="5294"/>
                    </a:lnTo>
                    <a:lnTo>
                      <a:pt x="22932" y="5169"/>
                    </a:lnTo>
                    <a:lnTo>
                      <a:pt x="23016" y="5085"/>
                    </a:lnTo>
                    <a:lnTo>
                      <a:pt x="23016" y="4980"/>
                    </a:lnTo>
                    <a:lnTo>
                      <a:pt x="23037" y="4876"/>
                    </a:lnTo>
                    <a:lnTo>
                      <a:pt x="23100" y="4646"/>
                    </a:lnTo>
                    <a:lnTo>
                      <a:pt x="23225" y="4562"/>
                    </a:lnTo>
                    <a:lnTo>
                      <a:pt x="23225" y="4436"/>
                    </a:lnTo>
                    <a:lnTo>
                      <a:pt x="23100" y="4436"/>
                    </a:lnTo>
                    <a:lnTo>
                      <a:pt x="23100" y="4353"/>
                    </a:lnTo>
                    <a:lnTo>
                      <a:pt x="23163" y="4269"/>
                    </a:lnTo>
                    <a:lnTo>
                      <a:pt x="23163" y="4039"/>
                    </a:lnTo>
                    <a:lnTo>
                      <a:pt x="23121" y="3976"/>
                    </a:lnTo>
                    <a:lnTo>
                      <a:pt x="23058" y="3850"/>
                    </a:lnTo>
                    <a:lnTo>
                      <a:pt x="23100" y="3809"/>
                    </a:lnTo>
                    <a:lnTo>
                      <a:pt x="23100" y="3662"/>
                    </a:lnTo>
                    <a:lnTo>
                      <a:pt x="23016" y="3662"/>
                    </a:lnTo>
                    <a:lnTo>
                      <a:pt x="22911" y="3537"/>
                    </a:lnTo>
                    <a:lnTo>
                      <a:pt x="22744" y="3599"/>
                    </a:lnTo>
                    <a:lnTo>
                      <a:pt x="22723" y="3725"/>
                    </a:lnTo>
                    <a:lnTo>
                      <a:pt x="22828" y="3809"/>
                    </a:lnTo>
                    <a:lnTo>
                      <a:pt x="22828" y="3913"/>
                    </a:lnTo>
                    <a:lnTo>
                      <a:pt x="22890" y="3976"/>
                    </a:lnTo>
                    <a:lnTo>
                      <a:pt x="22890" y="4060"/>
                    </a:lnTo>
                    <a:lnTo>
                      <a:pt x="22807" y="4060"/>
                    </a:lnTo>
                    <a:lnTo>
                      <a:pt x="22786" y="3955"/>
                    </a:lnTo>
                    <a:lnTo>
                      <a:pt x="22702" y="3955"/>
                    </a:lnTo>
                    <a:lnTo>
                      <a:pt x="22639" y="4081"/>
                    </a:lnTo>
                    <a:lnTo>
                      <a:pt x="22702" y="4122"/>
                    </a:lnTo>
                    <a:lnTo>
                      <a:pt x="22723" y="4227"/>
                    </a:lnTo>
                    <a:lnTo>
                      <a:pt x="22786" y="4353"/>
                    </a:lnTo>
                    <a:lnTo>
                      <a:pt x="22723" y="4394"/>
                    </a:lnTo>
                    <a:lnTo>
                      <a:pt x="22702" y="4353"/>
                    </a:lnTo>
                    <a:lnTo>
                      <a:pt x="22639" y="4290"/>
                    </a:lnTo>
                    <a:lnTo>
                      <a:pt x="22618" y="4436"/>
                    </a:lnTo>
                    <a:lnTo>
                      <a:pt x="22514" y="4353"/>
                    </a:lnTo>
                    <a:lnTo>
                      <a:pt x="22514" y="4248"/>
                    </a:lnTo>
                    <a:lnTo>
                      <a:pt x="22430" y="4248"/>
                    </a:lnTo>
                    <a:lnTo>
                      <a:pt x="22388" y="4353"/>
                    </a:lnTo>
                    <a:lnTo>
                      <a:pt x="22326" y="4332"/>
                    </a:lnTo>
                    <a:lnTo>
                      <a:pt x="22326" y="4185"/>
                    </a:lnTo>
                    <a:lnTo>
                      <a:pt x="22409" y="4122"/>
                    </a:lnTo>
                    <a:lnTo>
                      <a:pt x="22388" y="4081"/>
                    </a:lnTo>
                    <a:lnTo>
                      <a:pt x="22221" y="4143"/>
                    </a:lnTo>
                    <a:lnTo>
                      <a:pt x="22095" y="4269"/>
                    </a:lnTo>
                    <a:lnTo>
                      <a:pt x="22012" y="4143"/>
                    </a:lnTo>
                    <a:lnTo>
                      <a:pt x="21949" y="4143"/>
                    </a:lnTo>
                    <a:lnTo>
                      <a:pt x="21865" y="4227"/>
                    </a:lnTo>
                    <a:lnTo>
                      <a:pt x="21740" y="4227"/>
                    </a:lnTo>
                    <a:lnTo>
                      <a:pt x="21698" y="4164"/>
                    </a:lnTo>
                    <a:lnTo>
                      <a:pt x="21572" y="4185"/>
                    </a:lnTo>
                    <a:lnTo>
                      <a:pt x="21530" y="4143"/>
                    </a:lnTo>
                    <a:lnTo>
                      <a:pt x="21635" y="4060"/>
                    </a:lnTo>
                    <a:lnTo>
                      <a:pt x="21782" y="4039"/>
                    </a:lnTo>
                    <a:lnTo>
                      <a:pt x="21865" y="4060"/>
                    </a:lnTo>
                    <a:lnTo>
                      <a:pt x="21991" y="4039"/>
                    </a:lnTo>
                    <a:lnTo>
                      <a:pt x="21991" y="3955"/>
                    </a:lnTo>
                    <a:lnTo>
                      <a:pt x="22074" y="3934"/>
                    </a:lnTo>
                    <a:lnTo>
                      <a:pt x="22158" y="3955"/>
                    </a:lnTo>
                    <a:lnTo>
                      <a:pt x="22263" y="3850"/>
                    </a:lnTo>
                    <a:lnTo>
                      <a:pt x="22263" y="3746"/>
                    </a:lnTo>
                    <a:lnTo>
                      <a:pt x="22284" y="3662"/>
                    </a:lnTo>
                    <a:lnTo>
                      <a:pt x="22200" y="3599"/>
                    </a:lnTo>
                    <a:lnTo>
                      <a:pt x="22095" y="3411"/>
                    </a:lnTo>
                    <a:lnTo>
                      <a:pt x="21970" y="3348"/>
                    </a:lnTo>
                    <a:lnTo>
                      <a:pt x="21949" y="3285"/>
                    </a:lnTo>
                    <a:lnTo>
                      <a:pt x="21761" y="3118"/>
                    </a:lnTo>
                    <a:lnTo>
                      <a:pt x="21740" y="3076"/>
                    </a:lnTo>
                    <a:lnTo>
                      <a:pt x="21635" y="3076"/>
                    </a:lnTo>
                    <a:lnTo>
                      <a:pt x="21489" y="3139"/>
                    </a:lnTo>
                    <a:lnTo>
                      <a:pt x="21426" y="3139"/>
                    </a:lnTo>
                    <a:lnTo>
                      <a:pt x="21238" y="3327"/>
                    </a:lnTo>
                    <a:lnTo>
                      <a:pt x="21279" y="3390"/>
                    </a:lnTo>
                    <a:lnTo>
                      <a:pt x="21279" y="3453"/>
                    </a:lnTo>
                    <a:lnTo>
                      <a:pt x="21217" y="3495"/>
                    </a:lnTo>
                    <a:lnTo>
                      <a:pt x="21133" y="3516"/>
                    </a:lnTo>
                    <a:lnTo>
                      <a:pt x="21133" y="3453"/>
                    </a:lnTo>
                    <a:lnTo>
                      <a:pt x="21049" y="3495"/>
                    </a:lnTo>
                    <a:lnTo>
                      <a:pt x="20966" y="3432"/>
                    </a:lnTo>
                    <a:lnTo>
                      <a:pt x="20861" y="3432"/>
                    </a:lnTo>
                    <a:lnTo>
                      <a:pt x="20819" y="3495"/>
                    </a:lnTo>
                    <a:lnTo>
                      <a:pt x="20714" y="3495"/>
                    </a:lnTo>
                    <a:lnTo>
                      <a:pt x="20652" y="3432"/>
                    </a:lnTo>
                    <a:lnTo>
                      <a:pt x="20714" y="3390"/>
                    </a:lnTo>
                    <a:lnTo>
                      <a:pt x="20861" y="3348"/>
                    </a:lnTo>
                    <a:lnTo>
                      <a:pt x="20924" y="3244"/>
                    </a:lnTo>
                    <a:lnTo>
                      <a:pt x="21028" y="3223"/>
                    </a:lnTo>
                    <a:lnTo>
                      <a:pt x="21112" y="3244"/>
                    </a:lnTo>
                    <a:lnTo>
                      <a:pt x="21175" y="3139"/>
                    </a:lnTo>
                    <a:lnTo>
                      <a:pt x="21175" y="3013"/>
                    </a:lnTo>
                    <a:lnTo>
                      <a:pt x="21238" y="2972"/>
                    </a:lnTo>
                    <a:lnTo>
                      <a:pt x="21321" y="2972"/>
                    </a:lnTo>
                    <a:lnTo>
                      <a:pt x="21384" y="2804"/>
                    </a:lnTo>
                    <a:lnTo>
                      <a:pt x="21384" y="2616"/>
                    </a:lnTo>
                    <a:lnTo>
                      <a:pt x="21426" y="2553"/>
                    </a:lnTo>
                    <a:lnTo>
                      <a:pt x="21384" y="2449"/>
                    </a:lnTo>
                    <a:lnTo>
                      <a:pt x="21279" y="2449"/>
                    </a:lnTo>
                    <a:lnTo>
                      <a:pt x="21112" y="2490"/>
                    </a:lnTo>
                    <a:lnTo>
                      <a:pt x="20903" y="2553"/>
                    </a:lnTo>
                    <a:lnTo>
                      <a:pt x="20694" y="2616"/>
                    </a:lnTo>
                    <a:lnTo>
                      <a:pt x="20547" y="2658"/>
                    </a:lnTo>
                    <a:cubicBezTo>
                      <a:pt x="20652" y="2616"/>
                      <a:pt x="20798" y="2574"/>
                      <a:pt x="20903" y="2511"/>
                    </a:cubicBezTo>
                    <a:cubicBezTo>
                      <a:pt x="20945" y="2511"/>
                      <a:pt x="21028" y="2490"/>
                      <a:pt x="21070" y="2490"/>
                    </a:cubicBezTo>
                    <a:cubicBezTo>
                      <a:pt x="21217" y="2469"/>
                      <a:pt x="21238" y="2344"/>
                      <a:pt x="21175" y="2239"/>
                    </a:cubicBezTo>
                    <a:lnTo>
                      <a:pt x="21238" y="2177"/>
                    </a:lnTo>
                    <a:lnTo>
                      <a:pt x="21217" y="2072"/>
                    </a:lnTo>
                    <a:lnTo>
                      <a:pt x="21217" y="1967"/>
                    </a:lnTo>
                    <a:lnTo>
                      <a:pt x="21154" y="1884"/>
                    </a:lnTo>
                    <a:lnTo>
                      <a:pt x="21217" y="1842"/>
                    </a:lnTo>
                    <a:lnTo>
                      <a:pt x="21217" y="1674"/>
                    </a:lnTo>
                    <a:lnTo>
                      <a:pt x="21133" y="1507"/>
                    </a:lnTo>
                    <a:lnTo>
                      <a:pt x="21175" y="1402"/>
                    </a:lnTo>
                    <a:lnTo>
                      <a:pt x="21154" y="1109"/>
                    </a:lnTo>
                    <a:lnTo>
                      <a:pt x="20945" y="879"/>
                    </a:lnTo>
                    <a:lnTo>
                      <a:pt x="20924" y="775"/>
                    </a:lnTo>
                    <a:lnTo>
                      <a:pt x="20840" y="733"/>
                    </a:lnTo>
                    <a:lnTo>
                      <a:pt x="20694" y="796"/>
                    </a:lnTo>
                    <a:lnTo>
                      <a:pt x="20526" y="775"/>
                    </a:lnTo>
                    <a:lnTo>
                      <a:pt x="20442" y="837"/>
                    </a:lnTo>
                    <a:lnTo>
                      <a:pt x="20442" y="984"/>
                    </a:lnTo>
                    <a:lnTo>
                      <a:pt x="20212" y="1109"/>
                    </a:lnTo>
                    <a:lnTo>
                      <a:pt x="20212" y="1047"/>
                    </a:lnTo>
                    <a:lnTo>
                      <a:pt x="20380" y="900"/>
                    </a:lnTo>
                    <a:lnTo>
                      <a:pt x="20422" y="754"/>
                    </a:lnTo>
                    <a:lnTo>
                      <a:pt x="20317" y="670"/>
                    </a:lnTo>
                    <a:lnTo>
                      <a:pt x="20212" y="712"/>
                    </a:lnTo>
                    <a:lnTo>
                      <a:pt x="20129" y="733"/>
                    </a:lnTo>
                    <a:lnTo>
                      <a:pt x="20212" y="670"/>
                    </a:lnTo>
                    <a:lnTo>
                      <a:pt x="20191" y="586"/>
                    </a:lnTo>
                    <a:lnTo>
                      <a:pt x="19898" y="419"/>
                    </a:lnTo>
                    <a:lnTo>
                      <a:pt x="19815" y="293"/>
                    </a:lnTo>
                    <a:lnTo>
                      <a:pt x="19752" y="252"/>
                    </a:lnTo>
                    <a:lnTo>
                      <a:pt x="19773" y="105"/>
                    </a:lnTo>
                    <a:lnTo>
                      <a:pt x="1945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</p:grpSp>
        <p:sp>
          <p:nvSpPr>
            <p:cNvPr id="907" name="Google Shape;907;p25"/>
            <p:cNvSpPr/>
            <p:nvPr/>
          </p:nvSpPr>
          <p:spPr>
            <a:xfrm>
              <a:off x="3478954" y="2792275"/>
              <a:ext cx="29247" cy="11274"/>
            </a:xfrm>
            <a:custGeom>
              <a:avLst/>
              <a:gdLst/>
              <a:ahLst/>
              <a:cxnLst/>
              <a:rect l="l" t="t" r="r" b="b"/>
              <a:pathLst>
                <a:path w="1298" h="524" extrusionOk="0">
                  <a:moveTo>
                    <a:pt x="503" y="0"/>
                  </a:moveTo>
                  <a:lnTo>
                    <a:pt x="293" y="42"/>
                  </a:lnTo>
                  <a:lnTo>
                    <a:pt x="168" y="21"/>
                  </a:lnTo>
                  <a:lnTo>
                    <a:pt x="63" y="42"/>
                  </a:lnTo>
                  <a:lnTo>
                    <a:pt x="1" y="147"/>
                  </a:lnTo>
                  <a:lnTo>
                    <a:pt x="105" y="230"/>
                  </a:lnTo>
                  <a:lnTo>
                    <a:pt x="189" y="209"/>
                  </a:lnTo>
                  <a:lnTo>
                    <a:pt x="252" y="230"/>
                  </a:lnTo>
                  <a:lnTo>
                    <a:pt x="314" y="377"/>
                  </a:lnTo>
                  <a:lnTo>
                    <a:pt x="398" y="439"/>
                  </a:lnTo>
                  <a:lnTo>
                    <a:pt x="524" y="439"/>
                  </a:lnTo>
                  <a:lnTo>
                    <a:pt x="607" y="523"/>
                  </a:lnTo>
                  <a:lnTo>
                    <a:pt x="775" y="523"/>
                  </a:lnTo>
                  <a:lnTo>
                    <a:pt x="775" y="377"/>
                  </a:lnTo>
                  <a:lnTo>
                    <a:pt x="879" y="377"/>
                  </a:lnTo>
                  <a:lnTo>
                    <a:pt x="900" y="439"/>
                  </a:lnTo>
                  <a:lnTo>
                    <a:pt x="984" y="439"/>
                  </a:lnTo>
                  <a:lnTo>
                    <a:pt x="1005" y="335"/>
                  </a:lnTo>
                  <a:lnTo>
                    <a:pt x="1089" y="377"/>
                  </a:lnTo>
                  <a:lnTo>
                    <a:pt x="1298" y="377"/>
                  </a:lnTo>
                  <a:lnTo>
                    <a:pt x="1298" y="335"/>
                  </a:lnTo>
                  <a:lnTo>
                    <a:pt x="1193" y="230"/>
                  </a:lnTo>
                  <a:lnTo>
                    <a:pt x="1047" y="209"/>
                  </a:lnTo>
                  <a:lnTo>
                    <a:pt x="942" y="21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5"/>
            <p:cNvSpPr/>
            <p:nvPr/>
          </p:nvSpPr>
          <p:spPr>
            <a:xfrm>
              <a:off x="3528456" y="2772911"/>
              <a:ext cx="37269" cy="25237"/>
            </a:xfrm>
            <a:custGeom>
              <a:avLst/>
              <a:gdLst/>
              <a:ahLst/>
              <a:cxnLst/>
              <a:rect l="l" t="t" r="r" b="b"/>
              <a:pathLst>
                <a:path w="1654" h="1173" extrusionOk="0">
                  <a:moveTo>
                    <a:pt x="1089" y="0"/>
                  </a:moveTo>
                  <a:lnTo>
                    <a:pt x="1005" y="63"/>
                  </a:lnTo>
                  <a:lnTo>
                    <a:pt x="900" y="21"/>
                  </a:lnTo>
                  <a:lnTo>
                    <a:pt x="691" y="21"/>
                  </a:lnTo>
                  <a:lnTo>
                    <a:pt x="649" y="84"/>
                  </a:lnTo>
                  <a:lnTo>
                    <a:pt x="754" y="168"/>
                  </a:lnTo>
                  <a:lnTo>
                    <a:pt x="1068" y="272"/>
                  </a:lnTo>
                  <a:lnTo>
                    <a:pt x="1047" y="314"/>
                  </a:lnTo>
                  <a:lnTo>
                    <a:pt x="1109" y="398"/>
                  </a:lnTo>
                  <a:lnTo>
                    <a:pt x="1047" y="544"/>
                  </a:lnTo>
                  <a:lnTo>
                    <a:pt x="1109" y="649"/>
                  </a:lnTo>
                  <a:lnTo>
                    <a:pt x="1214" y="691"/>
                  </a:lnTo>
                  <a:lnTo>
                    <a:pt x="1340" y="795"/>
                  </a:lnTo>
                  <a:lnTo>
                    <a:pt x="1319" y="858"/>
                  </a:lnTo>
                  <a:lnTo>
                    <a:pt x="1068" y="858"/>
                  </a:lnTo>
                  <a:lnTo>
                    <a:pt x="1026" y="900"/>
                  </a:lnTo>
                  <a:lnTo>
                    <a:pt x="921" y="858"/>
                  </a:lnTo>
                  <a:lnTo>
                    <a:pt x="796" y="858"/>
                  </a:lnTo>
                  <a:lnTo>
                    <a:pt x="649" y="816"/>
                  </a:lnTo>
                  <a:lnTo>
                    <a:pt x="524" y="858"/>
                  </a:lnTo>
                  <a:lnTo>
                    <a:pt x="524" y="816"/>
                  </a:lnTo>
                  <a:lnTo>
                    <a:pt x="482" y="795"/>
                  </a:lnTo>
                  <a:lnTo>
                    <a:pt x="293" y="837"/>
                  </a:lnTo>
                  <a:lnTo>
                    <a:pt x="189" y="733"/>
                  </a:lnTo>
                  <a:lnTo>
                    <a:pt x="63" y="795"/>
                  </a:lnTo>
                  <a:lnTo>
                    <a:pt x="0" y="858"/>
                  </a:lnTo>
                  <a:lnTo>
                    <a:pt x="63" y="963"/>
                  </a:lnTo>
                  <a:lnTo>
                    <a:pt x="189" y="1005"/>
                  </a:lnTo>
                  <a:lnTo>
                    <a:pt x="314" y="1151"/>
                  </a:lnTo>
                  <a:lnTo>
                    <a:pt x="377" y="1172"/>
                  </a:lnTo>
                  <a:lnTo>
                    <a:pt x="377" y="1067"/>
                  </a:lnTo>
                  <a:lnTo>
                    <a:pt x="419" y="1026"/>
                  </a:lnTo>
                  <a:lnTo>
                    <a:pt x="691" y="1026"/>
                  </a:lnTo>
                  <a:lnTo>
                    <a:pt x="796" y="1067"/>
                  </a:lnTo>
                  <a:lnTo>
                    <a:pt x="1109" y="1067"/>
                  </a:lnTo>
                  <a:lnTo>
                    <a:pt x="1151" y="1047"/>
                  </a:lnTo>
                  <a:lnTo>
                    <a:pt x="1256" y="1109"/>
                  </a:lnTo>
                  <a:lnTo>
                    <a:pt x="1340" y="1109"/>
                  </a:lnTo>
                  <a:lnTo>
                    <a:pt x="1340" y="1047"/>
                  </a:lnTo>
                  <a:lnTo>
                    <a:pt x="1570" y="921"/>
                  </a:lnTo>
                  <a:lnTo>
                    <a:pt x="1570" y="837"/>
                  </a:lnTo>
                  <a:lnTo>
                    <a:pt x="1570" y="733"/>
                  </a:lnTo>
                  <a:lnTo>
                    <a:pt x="1528" y="607"/>
                  </a:lnTo>
                  <a:lnTo>
                    <a:pt x="1549" y="544"/>
                  </a:lnTo>
                  <a:lnTo>
                    <a:pt x="1633" y="502"/>
                  </a:lnTo>
                  <a:lnTo>
                    <a:pt x="1653" y="377"/>
                  </a:lnTo>
                  <a:lnTo>
                    <a:pt x="1612" y="293"/>
                  </a:lnTo>
                  <a:lnTo>
                    <a:pt x="1653" y="189"/>
                  </a:lnTo>
                  <a:lnTo>
                    <a:pt x="1633" y="126"/>
                  </a:lnTo>
                  <a:lnTo>
                    <a:pt x="1528" y="105"/>
                  </a:lnTo>
                  <a:lnTo>
                    <a:pt x="1423" y="126"/>
                  </a:lnTo>
                  <a:lnTo>
                    <a:pt x="1319" y="21"/>
                  </a:lnTo>
                  <a:lnTo>
                    <a:pt x="108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5"/>
            <p:cNvSpPr/>
            <p:nvPr/>
          </p:nvSpPr>
          <p:spPr>
            <a:xfrm>
              <a:off x="3396443" y="2728333"/>
              <a:ext cx="138642" cy="47290"/>
            </a:xfrm>
            <a:custGeom>
              <a:avLst/>
              <a:gdLst/>
              <a:ahLst/>
              <a:cxnLst/>
              <a:rect l="l" t="t" r="r" b="b"/>
              <a:pathLst>
                <a:path w="6153" h="2198" extrusionOk="0">
                  <a:moveTo>
                    <a:pt x="1570" y="1"/>
                  </a:moveTo>
                  <a:lnTo>
                    <a:pt x="1445" y="106"/>
                  </a:lnTo>
                  <a:lnTo>
                    <a:pt x="1131" y="106"/>
                  </a:lnTo>
                  <a:lnTo>
                    <a:pt x="901" y="168"/>
                  </a:lnTo>
                  <a:lnTo>
                    <a:pt x="817" y="252"/>
                  </a:lnTo>
                  <a:lnTo>
                    <a:pt x="566" y="315"/>
                  </a:lnTo>
                  <a:lnTo>
                    <a:pt x="482" y="419"/>
                  </a:lnTo>
                  <a:lnTo>
                    <a:pt x="377" y="482"/>
                  </a:lnTo>
                  <a:lnTo>
                    <a:pt x="357" y="608"/>
                  </a:lnTo>
                  <a:lnTo>
                    <a:pt x="419" y="712"/>
                  </a:lnTo>
                  <a:lnTo>
                    <a:pt x="398" y="775"/>
                  </a:lnTo>
                  <a:lnTo>
                    <a:pt x="294" y="712"/>
                  </a:lnTo>
                  <a:lnTo>
                    <a:pt x="85" y="817"/>
                  </a:lnTo>
                  <a:lnTo>
                    <a:pt x="1" y="796"/>
                  </a:lnTo>
                  <a:lnTo>
                    <a:pt x="1" y="880"/>
                  </a:lnTo>
                  <a:lnTo>
                    <a:pt x="105" y="922"/>
                  </a:lnTo>
                  <a:lnTo>
                    <a:pt x="252" y="796"/>
                  </a:lnTo>
                  <a:lnTo>
                    <a:pt x="273" y="817"/>
                  </a:lnTo>
                  <a:lnTo>
                    <a:pt x="273" y="922"/>
                  </a:lnTo>
                  <a:lnTo>
                    <a:pt x="419" y="817"/>
                  </a:lnTo>
                  <a:lnTo>
                    <a:pt x="524" y="817"/>
                  </a:lnTo>
                  <a:lnTo>
                    <a:pt x="629" y="629"/>
                  </a:lnTo>
                  <a:lnTo>
                    <a:pt x="796" y="670"/>
                  </a:lnTo>
                  <a:lnTo>
                    <a:pt x="838" y="608"/>
                  </a:lnTo>
                  <a:lnTo>
                    <a:pt x="922" y="691"/>
                  </a:lnTo>
                  <a:lnTo>
                    <a:pt x="1026" y="670"/>
                  </a:lnTo>
                  <a:lnTo>
                    <a:pt x="1214" y="461"/>
                  </a:lnTo>
                  <a:lnTo>
                    <a:pt x="1319" y="419"/>
                  </a:lnTo>
                  <a:lnTo>
                    <a:pt x="1361" y="357"/>
                  </a:lnTo>
                  <a:lnTo>
                    <a:pt x="1528" y="378"/>
                  </a:lnTo>
                  <a:lnTo>
                    <a:pt x="1654" y="378"/>
                  </a:lnTo>
                  <a:lnTo>
                    <a:pt x="1884" y="398"/>
                  </a:lnTo>
                  <a:lnTo>
                    <a:pt x="1968" y="461"/>
                  </a:lnTo>
                  <a:lnTo>
                    <a:pt x="1884" y="503"/>
                  </a:lnTo>
                  <a:lnTo>
                    <a:pt x="1758" y="503"/>
                  </a:lnTo>
                  <a:lnTo>
                    <a:pt x="1675" y="566"/>
                  </a:lnTo>
                  <a:lnTo>
                    <a:pt x="1758" y="629"/>
                  </a:lnTo>
                  <a:lnTo>
                    <a:pt x="2093" y="691"/>
                  </a:lnTo>
                  <a:lnTo>
                    <a:pt x="2177" y="670"/>
                  </a:lnTo>
                  <a:lnTo>
                    <a:pt x="2282" y="670"/>
                  </a:lnTo>
                  <a:lnTo>
                    <a:pt x="2386" y="733"/>
                  </a:lnTo>
                  <a:lnTo>
                    <a:pt x="2554" y="775"/>
                  </a:lnTo>
                  <a:lnTo>
                    <a:pt x="2616" y="775"/>
                  </a:lnTo>
                  <a:lnTo>
                    <a:pt x="2658" y="691"/>
                  </a:lnTo>
                  <a:lnTo>
                    <a:pt x="2721" y="775"/>
                  </a:lnTo>
                  <a:lnTo>
                    <a:pt x="2763" y="817"/>
                  </a:lnTo>
                  <a:lnTo>
                    <a:pt x="2930" y="942"/>
                  </a:lnTo>
                  <a:lnTo>
                    <a:pt x="3077" y="984"/>
                  </a:lnTo>
                  <a:lnTo>
                    <a:pt x="3139" y="942"/>
                  </a:lnTo>
                  <a:lnTo>
                    <a:pt x="3244" y="1026"/>
                  </a:lnTo>
                  <a:lnTo>
                    <a:pt x="3349" y="1005"/>
                  </a:lnTo>
                  <a:lnTo>
                    <a:pt x="3432" y="1047"/>
                  </a:lnTo>
                  <a:lnTo>
                    <a:pt x="3600" y="1005"/>
                  </a:lnTo>
                  <a:lnTo>
                    <a:pt x="3663" y="1026"/>
                  </a:lnTo>
                  <a:lnTo>
                    <a:pt x="3746" y="1361"/>
                  </a:lnTo>
                  <a:lnTo>
                    <a:pt x="3955" y="1570"/>
                  </a:lnTo>
                  <a:lnTo>
                    <a:pt x="4039" y="1612"/>
                  </a:lnTo>
                  <a:lnTo>
                    <a:pt x="4081" y="1549"/>
                  </a:lnTo>
                  <a:lnTo>
                    <a:pt x="4227" y="1633"/>
                  </a:lnTo>
                  <a:lnTo>
                    <a:pt x="4437" y="1633"/>
                  </a:lnTo>
                  <a:lnTo>
                    <a:pt x="4458" y="1675"/>
                  </a:lnTo>
                  <a:lnTo>
                    <a:pt x="4541" y="1738"/>
                  </a:lnTo>
                  <a:lnTo>
                    <a:pt x="4541" y="1842"/>
                  </a:lnTo>
                  <a:lnTo>
                    <a:pt x="4374" y="1863"/>
                  </a:lnTo>
                  <a:lnTo>
                    <a:pt x="4186" y="2051"/>
                  </a:lnTo>
                  <a:lnTo>
                    <a:pt x="4186" y="2156"/>
                  </a:lnTo>
                  <a:lnTo>
                    <a:pt x="4374" y="2177"/>
                  </a:lnTo>
                  <a:lnTo>
                    <a:pt x="4541" y="2135"/>
                  </a:lnTo>
                  <a:lnTo>
                    <a:pt x="4604" y="2156"/>
                  </a:lnTo>
                  <a:lnTo>
                    <a:pt x="4897" y="2093"/>
                  </a:lnTo>
                  <a:lnTo>
                    <a:pt x="5064" y="2093"/>
                  </a:lnTo>
                  <a:lnTo>
                    <a:pt x="5274" y="2198"/>
                  </a:lnTo>
                  <a:lnTo>
                    <a:pt x="5546" y="2135"/>
                  </a:lnTo>
                  <a:lnTo>
                    <a:pt x="5587" y="2072"/>
                  </a:lnTo>
                  <a:lnTo>
                    <a:pt x="5650" y="2072"/>
                  </a:lnTo>
                  <a:lnTo>
                    <a:pt x="5734" y="2030"/>
                  </a:lnTo>
                  <a:lnTo>
                    <a:pt x="5943" y="2051"/>
                  </a:lnTo>
                  <a:lnTo>
                    <a:pt x="6069" y="1989"/>
                  </a:lnTo>
                  <a:lnTo>
                    <a:pt x="6152" y="1884"/>
                  </a:lnTo>
                  <a:lnTo>
                    <a:pt x="6111" y="1842"/>
                  </a:lnTo>
                  <a:lnTo>
                    <a:pt x="6006" y="1821"/>
                  </a:lnTo>
                  <a:lnTo>
                    <a:pt x="5922" y="1654"/>
                  </a:lnTo>
                  <a:lnTo>
                    <a:pt x="5692" y="1549"/>
                  </a:lnTo>
                  <a:lnTo>
                    <a:pt x="5378" y="1549"/>
                  </a:lnTo>
                  <a:lnTo>
                    <a:pt x="5295" y="1528"/>
                  </a:lnTo>
                  <a:lnTo>
                    <a:pt x="5336" y="1466"/>
                  </a:lnTo>
                  <a:lnTo>
                    <a:pt x="5399" y="1319"/>
                  </a:lnTo>
                  <a:lnTo>
                    <a:pt x="5315" y="1298"/>
                  </a:lnTo>
                  <a:lnTo>
                    <a:pt x="5232" y="1340"/>
                  </a:lnTo>
                  <a:lnTo>
                    <a:pt x="5127" y="1340"/>
                  </a:lnTo>
                  <a:lnTo>
                    <a:pt x="4918" y="1194"/>
                  </a:lnTo>
                  <a:lnTo>
                    <a:pt x="4855" y="1235"/>
                  </a:lnTo>
                  <a:lnTo>
                    <a:pt x="4771" y="1152"/>
                  </a:lnTo>
                  <a:lnTo>
                    <a:pt x="4604" y="1026"/>
                  </a:lnTo>
                  <a:lnTo>
                    <a:pt x="4541" y="1131"/>
                  </a:lnTo>
                  <a:lnTo>
                    <a:pt x="4479" y="1089"/>
                  </a:lnTo>
                  <a:lnTo>
                    <a:pt x="4499" y="1005"/>
                  </a:lnTo>
                  <a:lnTo>
                    <a:pt x="4437" y="984"/>
                  </a:lnTo>
                  <a:lnTo>
                    <a:pt x="4395" y="1047"/>
                  </a:lnTo>
                  <a:lnTo>
                    <a:pt x="4332" y="984"/>
                  </a:lnTo>
                  <a:lnTo>
                    <a:pt x="4123" y="922"/>
                  </a:lnTo>
                  <a:lnTo>
                    <a:pt x="3955" y="796"/>
                  </a:lnTo>
                  <a:lnTo>
                    <a:pt x="3830" y="712"/>
                  </a:lnTo>
                  <a:lnTo>
                    <a:pt x="3704" y="587"/>
                  </a:lnTo>
                  <a:lnTo>
                    <a:pt x="3349" y="587"/>
                  </a:lnTo>
                  <a:lnTo>
                    <a:pt x="3244" y="524"/>
                  </a:lnTo>
                  <a:lnTo>
                    <a:pt x="3202" y="398"/>
                  </a:lnTo>
                  <a:lnTo>
                    <a:pt x="3077" y="252"/>
                  </a:lnTo>
                  <a:lnTo>
                    <a:pt x="2972" y="273"/>
                  </a:lnTo>
                  <a:lnTo>
                    <a:pt x="2909" y="210"/>
                  </a:lnTo>
                  <a:lnTo>
                    <a:pt x="2491" y="147"/>
                  </a:lnTo>
                  <a:lnTo>
                    <a:pt x="2365" y="210"/>
                  </a:lnTo>
                  <a:lnTo>
                    <a:pt x="2177" y="168"/>
                  </a:lnTo>
                  <a:lnTo>
                    <a:pt x="2072" y="43"/>
                  </a:lnTo>
                  <a:lnTo>
                    <a:pt x="182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0" name="Google Shape;910;p25"/>
            <p:cNvSpPr/>
            <p:nvPr/>
          </p:nvSpPr>
          <p:spPr>
            <a:xfrm>
              <a:off x="3415302" y="2906152"/>
              <a:ext cx="72172" cy="31541"/>
            </a:xfrm>
            <a:custGeom>
              <a:avLst/>
              <a:gdLst/>
              <a:ahLst/>
              <a:cxnLst/>
              <a:rect l="l" t="t" r="r" b="b"/>
              <a:pathLst>
                <a:path w="3203" h="1466" extrusionOk="0">
                  <a:moveTo>
                    <a:pt x="2072" y="1"/>
                  </a:moveTo>
                  <a:lnTo>
                    <a:pt x="2030" y="43"/>
                  </a:lnTo>
                  <a:lnTo>
                    <a:pt x="1863" y="147"/>
                  </a:lnTo>
                  <a:lnTo>
                    <a:pt x="1675" y="189"/>
                  </a:lnTo>
                  <a:lnTo>
                    <a:pt x="1319" y="377"/>
                  </a:lnTo>
                  <a:lnTo>
                    <a:pt x="1214" y="461"/>
                  </a:lnTo>
                  <a:lnTo>
                    <a:pt x="1131" y="482"/>
                  </a:lnTo>
                  <a:lnTo>
                    <a:pt x="921" y="482"/>
                  </a:lnTo>
                  <a:lnTo>
                    <a:pt x="733" y="315"/>
                  </a:lnTo>
                  <a:lnTo>
                    <a:pt x="608" y="273"/>
                  </a:lnTo>
                  <a:lnTo>
                    <a:pt x="566" y="294"/>
                  </a:lnTo>
                  <a:lnTo>
                    <a:pt x="629" y="356"/>
                  </a:lnTo>
                  <a:lnTo>
                    <a:pt x="629" y="398"/>
                  </a:lnTo>
                  <a:lnTo>
                    <a:pt x="566" y="419"/>
                  </a:lnTo>
                  <a:lnTo>
                    <a:pt x="461" y="377"/>
                  </a:lnTo>
                  <a:lnTo>
                    <a:pt x="419" y="315"/>
                  </a:lnTo>
                  <a:lnTo>
                    <a:pt x="461" y="294"/>
                  </a:lnTo>
                  <a:lnTo>
                    <a:pt x="482" y="294"/>
                  </a:lnTo>
                  <a:lnTo>
                    <a:pt x="461" y="252"/>
                  </a:lnTo>
                  <a:lnTo>
                    <a:pt x="398" y="252"/>
                  </a:lnTo>
                  <a:lnTo>
                    <a:pt x="315" y="210"/>
                  </a:lnTo>
                  <a:lnTo>
                    <a:pt x="273" y="168"/>
                  </a:lnTo>
                  <a:lnTo>
                    <a:pt x="252" y="84"/>
                  </a:lnTo>
                  <a:lnTo>
                    <a:pt x="147" y="84"/>
                  </a:lnTo>
                  <a:lnTo>
                    <a:pt x="85" y="147"/>
                  </a:lnTo>
                  <a:lnTo>
                    <a:pt x="85" y="252"/>
                  </a:lnTo>
                  <a:lnTo>
                    <a:pt x="43" y="315"/>
                  </a:lnTo>
                  <a:lnTo>
                    <a:pt x="1" y="398"/>
                  </a:lnTo>
                  <a:lnTo>
                    <a:pt x="85" y="419"/>
                  </a:lnTo>
                  <a:lnTo>
                    <a:pt x="147" y="524"/>
                  </a:lnTo>
                  <a:lnTo>
                    <a:pt x="64" y="587"/>
                  </a:lnTo>
                  <a:lnTo>
                    <a:pt x="43" y="691"/>
                  </a:lnTo>
                  <a:lnTo>
                    <a:pt x="43" y="733"/>
                  </a:lnTo>
                  <a:lnTo>
                    <a:pt x="64" y="796"/>
                  </a:lnTo>
                  <a:lnTo>
                    <a:pt x="168" y="796"/>
                  </a:lnTo>
                  <a:lnTo>
                    <a:pt x="252" y="817"/>
                  </a:lnTo>
                  <a:lnTo>
                    <a:pt x="357" y="796"/>
                  </a:lnTo>
                  <a:lnTo>
                    <a:pt x="398" y="733"/>
                  </a:lnTo>
                  <a:lnTo>
                    <a:pt x="461" y="796"/>
                  </a:lnTo>
                  <a:lnTo>
                    <a:pt x="461" y="838"/>
                  </a:lnTo>
                  <a:lnTo>
                    <a:pt x="524" y="880"/>
                  </a:lnTo>
                  <a:lnTo>
                    <a:pt x="733" y="900"/>
                  </a:lnTo>
                  <a:lnTo>
                    <a:pt x="775" y="1026"/>
                  </a:lnTo>
                  <a:lnTo>
                    <a:pt x="817" y="1193"/>
                  </a:lnTo>
                  <a:lnTo>
                    <a:pt x="921" y="1235"/>
                  </a:lnTo>
                  <a:lnTo>
                    <a:pt x="1026" y="1235"/>
                  </a:lnTo>
                  <a:lnTo>
                    <a:pt x="1047" y="1152"/>
                  </a:lnTo>
                  <a:lnTo>
                    <a:pt x="1005" y="1131"/>
                  </a:lnTo>
                  <a:lnTo>
                    <a:pt x="1047" y="1047"/>
                  </a:lnTo>
                  <a:lnTo>
                    <a:pt x="1131" y="1089"/>
                  </a:lnTo>
                  <a:lnTo>
                    <a:pt x="1152" y="1131"/>
                  </a:lnTo>
                  <a:lnTo>
                    <a:pt x="1131" y="1193"/>
                  </a:lnTo>
                  <a:lnTo>
                    <a:pt x="1152" y="1319"/>
                  </a:lnTo>
                  <a:lnTo>
                    <a:pt x="1152" y="1403"/>
                  </a:lnTo>
                  <a:lnTo>
                    <a:pt x="1193" y="1444"/>
                  </a:lnTo>
                  <a:lnTo>
                    <a:pt x="1340" y="1465"/>
                  </a:lnTo>
                  <a:lnTo>
                    <a:pt x="1424" y="1361"/>
                  </a:lnTo>
                  <a:lnTo>
                    <a:pt x="1507" y="1298"/>
                  </a:lnTo>
                  <a:lnTo>
                    <a:pt x="1612" y="1319"/>
                  </a:lnTo>
                  <a:lnTo>
                    <a:pt x="1654" y="1298"/>
                  </a:lnTo>
                  <a:lnTo>
                    <a:pt x="1654" y="1152"/>
                  </a:lnTo>
                  <a:lnTo>
                    <a:pt x="1570" y="1089"/>
                  </a:lnTo>
                  <a:lnTo>
                    <a:pt x="1465" y="1026"/>
                  </a:lnTo>
                  <a:lnTo>
                    <a:pt x="1445" y="921"/>
                  </a:lnTo>
                  <a:lnTo>
                    <a:pt x="1445" y="880"/>
                  </a:lnTo>
                  <a:lnTo>
                    <a:pt x="1549" y="817"/>
                  </a:lnTo>
                  <a:lnTo>
                    <a:pt x="1737" y="775"/>
                  </a:lnTo>
                  <a:lnTo>
                    <a:pt x="1884" y="628"/>
                  </a:lnTo>
                  <a:lnTo>
                    <a:pt x="1884" y="587"/>
                  </a:lnTo>
                  <a:lnTo>
                    <a:pt x="1863" y="566"/>
                  </a:lnTo>
                  <a:lnTo>
                    <a:pt x="1863" y="419"/>
                  </a:lnTo>
                  <a:lnTo>
                    <a:pt x="2051" y="356"/>
                  </a:lnTo>
                  <a:lnTo>
                    <a:pt x="2177" y="315"/>
                  </a:lnTo>
                  <a:lnTo>
                    <a:pt x="2261" y="377"/>
                  </a:lnTo>
                  <a:lnTo>
                    <a:pt x="2365" y="482"/>
                  </a:lnTo>
                  <a:lnTo>
                    <a:pt x="2449" y="482"/>
                  </a:lnTo>
                  <a:lnTo>
                    <a:pt x="2553" y="608"/>
                  </a:lnTo>
                  <a:lnTo>
                    <a:pt x="2574" y="712"/>
                  </a:lnTo>
                  <a:lnTo>
                    <a:pt x="2616" y="775"/>
                  </a:lnTo>
                  <a:lnTo>
                    <a:pt x="2679" y="733"/>
                  </a:lnTo>
                  <a:lnTo>
                    <a:pt x="2763" y="670"/>
                  </a:lnTo>
                  <a:lnTo>
                    <a:pt x="2805" y="670"/>
                  </a:lnTo>
                  <a:lnTo>
                    <a:pt x="2826" y="733"/>
                  </a:lnTo>
                  <a:lnTo>
                    <a:pt x="2784" y="796"/>
                  </a:lnTo>
                  <a:lnTo>
                    <a:pt x="2721" y="796"/>
                  </a:lnTo>
                  <a:lnTo>
                    <a:pt x="2616" y="942"/>
                  </a:lnTo>
                  <a:lnTo>
                    <a:pt x="2595" y="984"/>
                  </a:lnTo>
                  <a:lnTo>
                    <a:pt x="2616" y="1131"/>
                  </a:lnTo>
                  <a:lnTo>
                    <a:pt x="2763" y="1319"/>
                  </a:lnTo>
                  <a:lnTo>
                    <a:pt x="2888" y="1424"/>
                  </a:lnTo>
                  <a:lnTo>
                    <a:pt x="2972" y="1235"/>
                  </a:lnTo>
                  <a:lnTo>
                    <a:pt x="3014" y="1235"/>
                  </a:lnTo>
                  <a:lnTo>
                    <a:pt x="3098" y="1193"/>
                  </a:lnTo>
                  <a:lnTo>
                    <a:pt x="3118" y="1047"/>
                  </a:lnTo>
                  <a:lnTo>
                    <a:pt x="3202" y="900"/>
                  </a:lnTo>
                  <a:lnTo>
                    <a:pt x="3139" y="733"/>
                  </a:lnTo>
                  <a:lnTo>
                    <a:pt x="3139" y="691"/>
                  </a:lnTo>
                  <a:lnTo>
                    <a:pt x="3181" y="587"/>
                  </a:lnTo>
                  <a:lnTo>
                    <a:pt x="3118" y="524"/>
                  </a:lnTo>
                  <a:lnTo>
                    <a:pt x="3035" y="482"/>
                  </a:lnTo>
                  <a:lnTo>
                    <a:pt x="3014" y="419"/>
                  </a:lnTo>
                  <a:lnTo>
                    <a:pt x="2909" y="294"/>
                  </a:lnTo>
                  <a:lnTo>
                    <a:pt x="2679" y="168"/>
                  </a:lnTo>
                  <a:lnTo>
                    <a:pt x="2512" y="147"/>
                  </a:lnTo>
                  <a:lnTo>
                    <a:pt x="2281" y="147"/>
                  </a:lnTo>
                  <a:lnTo>
                    <a:pt x="2198" y="105"/>
                  </a:lnTo>
                  <a:lnTo>
                    <a:pt x="2156" y="63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25"/>
            <p:cNvSpPr/>
            <p:nvPr/>
          </p:nvSpPr>
          <p:spPr>
            <a:xfrm>
              <a:off x="3377134" y="2886810"/>
              <a:ext cx="43848" cy="39179"/>
            </a:xfrm>
            <a:custGeom>
              <a:avLst/>
              <a:gdLst/>
              <a:ahLst/>
              <a:cxnLst/>
              <a:rect l="l" t="t" r="r" b="b"/>
              <a:pathLst>
                <a:path w="1946" h="1821" extrusionOk="0">
                  <a:moveTo>
                    <a:pt x="293" y="0"/>
                  </a:moveTo>
                  <a:lnTo>
                    <a:pt x="105" y="21"/>
                  </a:lnTo>
                  <a:lnTo>
                    <a:pt x="105" y="42"/>
                  </a:lnTo>
                  <a:lnTo>
                    <a:pt x="63" y="63"/>
                  </a:lnTo>
                  <a:lnTo>
                    <a:pt x="84" y="63"/>
                  </a:lnTo>
                  <a:lnTo>
                    <a:pt x="63" y="209"/>
                  </a:lnTo>
                  <a:lnTo>
                    <a:pt x="0" y="230"/>
                  </a:lnTo>
                  <a:lnTo>
                    <a:pt x="63" y="251"/>
                  </a:lnTo>
                  <a:lnTo>
                    <a:pt x="126" y="272"/>
                  </a:lnTo>
                  <a:lnTo>
                    <a:pt x="167" y="377"/>
                  </a:lnTo>
                  <a:lnTo>
                    <a:pt x="63" y="460"/>
                  </a:lnTo>
                  <a:lnTo>
                    <a:pt x="0" y="586"/>
                  </a:lnTo>
                  <a:lnTo>
                    <a:pt x="21" y="690"/>
                  </a:lnTo>
                  <a:lnTo>
                    <a:pt x="188" y="837"/>
                  </a:lnTo>
                  <a:lnTo>
                    <a:pt x="335" y="837"/>
                  </a:lnTo>
                  <a:lnTo>
                    <a:pt x="418" y="879"/>
                  </a:lnTo>
                  <a:lnTo>
                    <a:pt x="481" y="983"/>
                  </a:lnTo>
                  <a:lnTo>
                    <a:pt x="523" y="983"/>
                  </a:lnTo>
                  <a:lnTo>
                    <a:pt x="607" y="879"/>
                  </a:lnTo>
                  <a:lnTo>
                    <a:pt x="586" y="774"/>
                  </a:lnTo>
                  <a:lnTo>
                    <a:pt x="418" y="670"/>
                  </a:lnTo>
                  <a:lnTo>
                    <a:pt x="377" y="586"/>
                  </a:lnTo>
                  <a:lnTo>
                    <a:pt x="418" y="565"/>
                  </a:lnTo>
                  <a:lnTo>
                    <a:pt x="523" y="649"/>
                  </a:lnTo>
                  <a:lnTo>
                    <a:pt x="628" y="690"/>
                  </a:lnTo>
                  <a:lnTo>
                    <a:pt x="649" y="774"/>
                  </a:lnTo>
                  <a:lnTo>
                    <a:pt x="753" y="858"/>
                  </a:lnTo>
                  <a:lnTo>
                    <a:pt x="795" y="983"/>
                  </a:lnTo>
                  <a:lnTo>
                    <a:pt x="921" y="1067"/>
                  </a:lnTo>
                  <a:lnTo>
                    <a:pt x="1025" y="1151"/>
                  </a:lnTo>
                  <a:lnTo>
                    <a:pt x="1109" y="1193"/>
                  </a:lnTo>
                  <a:lnTo>
                    <a:pt x="1234" y="1318"/>
                  </a:lnTo>
                  <a:lnTo>
                    <a:pt x="1255" y="1402"/>
                  </a:lnTo>
                  <a:lnTo>
                    <a:pt x="1172" y="1486"/>
                  </a:lnTo>
                  <a:lnTo>
                    <a:pt x="1172" y="1569"/>
                  </a:lnTo>
                  <a:lnTo>
                    <a:pt x="1234" y="1632"/>
                  </a:lnTo>
                  <a:lnTo>
                    <a:pt x="1360" y="1695"/>
                  </a:lnTo>
                  <a:lnTo>
                    <a:pt x="1444" y="1737"/>
                  </a:lnTo>
                  <a:lnTo>
                    <a:pt x="1486" y="1716"/>
                  </a:lnTo>
                  <a:lnTo>
                    <a:pt x="1527" y="1632"/>
                  </a:lnTo>
                  <a:lnTo>
                    <a:pt x="1465" y="1569"/>
                  </a:lnTo>
                  <a:lnTo>
                    <a:pt x="1360" y="1507"/>
                  </a:lnTo>
                  <a:lnTo>
                    <a:pt x="1360" y="1486"/>
                  </a:lnTo>
                  <a:lnTo>
                    <a:pt x="1381" y="1465"/>
                  </a:lnTo>
                  <a:lnTo>
                    <a:pt x="1465" y="1507"/>
                  </a:lnTo>
                  <a:lnTo>
                    <a:pt x="1548" y="1632"/>
                  </a:lnTo>
                  <a:lnTo>
                    <a:pt x="1548" y="1737"/>
                  </a:lnTo>
                  <a:lnTo>
                    <a:pt x="1590" y="1737"/>
                  </a:lnTo>
                  <a:lnTo>
                    <a:pt x="1632" y="1779"/>
                  </a:lnTo>
                  <a:lnTo>
                    <a:pt x="1674" y="1820"/>
                  </a:lnTo>
                  <a:lnTo>
                    <a:pt x="1737" y="1820"/>
                  </a:lnTo>
                  <a:lnTo>
                    <a:pt x="1758" y="1779"/>
                  </a:lnTo>
                  <a:lnTo>
                    <a:pt x="1758" y="1695"/>
                  </a:lnTo>
                  <a:lnTo>
                    <a:pt x="1737" y="1632"/>
                  </a:lnTo>
                  <a:lnTo>
                    <a:pt x="1737" y="1590"/>
                  </a:lnTo>
                  <a:lnTo>
                    <a:pt x="1758" y="1486"/>
                  </a:lnTo>
                  <a:lnTo>
                    <a:pt x="1841" y="1423"/>
                  </a:lnTo>
                  <a:lnTo>
                    <a:pt x="1779" y="1318"/>
                  </a:lnTo>
                  <a:lnTo>
                    <a:pt x="1695" y="1297"/>
                  </a:lnTo>
                  <a:lnTo>
                    <a:pt x="1737" y="1214"/>
                  </a:lnTo>
                  <a:lnTo>
                    <a:pt x="1779" y="1151"/>
                  </a:lnTo>
                  <a:lnTo>
                    <a:pt x="1779" y="1046"/>
                  </a:lnTo>
                  <a:lnTo>
                    <a:pt x="1841" y="983"/>
                  </a:lnTo>
                  <a:lnTo>
                    <a:pt x="1946" y="983"/>
                  </a:lnTo>
                  <a:lnTo>
                    <a:pt x="1946" y="962"/>
                  </a:lnTo>
                  <a:lnTo>
                    <a:pt x="1862" y="900"/>
                  </a:lnTo>
                  <a:lnTo>
                    <a:pt x="1758" y="879"/>
                  </a:lnTo>
                  <a:lnTo>
                    <a:pt x="1695" y="795"/>
                  </a:lnTo>
                  <a:lnTo>
                    <a:pt x="1653" y="732"/>
                  </a:lnTo>
                  <a:lnTo>
                    <a:pt x="1548" y="586"/>
                  </a:lnTo>
                  <a:lnTo>
                    <a:pt x="1465" y="481"/>
                  </a:lnTo>
                  <a:lnTo>
                    <a:pt x="1465" y="356"/>
                  </a:lnTo>
                  <a:lnTo>
                    <a:pt x="1423" y="251"/>
                  </a:lnTo>
                  <a:lnTo>
                    <a:pt x="1360" y="272"/>
                  </a:lnTo>
                  <a:lnTo>
                    <a:pt x="1339" y="335"/>
                  </a:lnTo>
                  <a:lnTo>
                    <a:pt x="1234" y="335"/>
                  </a:lnTo>
                  <a:lnTo>
                    <a:pt x="1255" y="272"/>
                  </a:lnTo>
                  <a:lnTo>
                    <a:pt x="1172" y="272"/>
                  </a:lnTo>
                  <a:lnTo>
                    <a:pt x="1130" y="314"/>
                  </a:lnTo>
                  <a:lnTo>
                    <a:pt x="1025" y="209"/>
                  </a:lnTo>
                  <a:lnTo>
                    <a:pt x="1025" y="146"/>
                  </a:lnTo>
                  <a:lnTo>
                    <a:pt x="942" y="126"/>
                  </a:lnTo>
                  <a:lnTo>
                    <a:pt x="858" y="42"/>
                  </a:lnTo>
                  <a:lnTo>
                    <a:pt x="711" y="42"/>
                  </a:lnTo>
                  <a:lnTo>
                    <a:pt x="607" y="63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25"/>
            <p:cNvSpPr/>
            <p:nvPr/>
          </p:nvSpPr>
          <p:spPr>
            <a:xfrm>
              <a:off x="3354016" y="2835476"/>
              <a:ext cx="60838" cy="57639"/>
            </a:xfrm>
            <a:custGeom>
              <a:avLst/>
              <a:gdLst/>
              <a:ahLst/>
              <a:cxnLst/>
              <a:rect l="l" t="t" r="r" b="b"/>
              <a:pathLst>
                <a:path w="2700" h="2679" extrusionOk="0">
                  <a:moveTo>
                    <a:pt x="2470" y="1"/>
                  </a:moveTo>
                  <a:lnTo>
                    <a:pt x="2407" y="22"/>
                  </a:lnTo>
                  <a:lnTo>
                    <a:pt x="2386" y="105"/>
                  </a:lnTo>
                  <a:lnTo>
                    <a:pt x="2302" y="126"/>
                  </a:lnTo>
                  <a:lnTo>
                    <a:pt x="2198" y="210"/>
                  </a:lnTo>
                  <a:lnTo>
                    <a:pt x="2093" y="210"/>
                  </a:lnTo>
                  <a:lnTo>
                    <a:pt x="2072" y="294"/>
                  </a:lnTo>
                  <a:lnTo>
                    <a:pt x="1988" y="252"/>
                  </a:lnTo>
                  <a:lnTo>
                    <a:pt x="1884" y="294"/>
                  </a:lnTo>
                  <a:lnTo>
                    <a:pt x="1863" y="231"/>
                  </a:lnTo>
                  <a:lnTo>
                    <a:pt x="1779" y="189"/>
                  </a:lnTo>
                  <a:lnTo>
                    <a:pt x="1737" y="189"/>
                  </a:lnTo>
                  <a:lnTo>
                    <a:pt x="1696" y="294"/>
                  </a:lnTo>
                  <a:lnTo>
                    <a:pt x="1591" y="294"/>
                  </a:lnTo>
                  <a:lnTo>
                    <a:pt x="1528" y="419"/>
                  </a:lnTo>
                  <a:lnTo>
                    <a:pt x="1528" y="461"/>
                  </a:lnTo>
                  <a:lnTo>
                    <a:pt x="1465" y="503"/>
                  </a:lnTo>
                  <a:lnTo>
                    <a:pt x="1361" y="587"/>
                  </a:lnTo>
                  <a:lnTo>
                    <a:pt x="1235" y="649"/>
                  </a:lnTo>
                  <a:lnTo>
                    <a:pt x="1214" y="691"/>
                  </a:lnTo>
                  <a:lnTo>
                    <a:pt x="1131" y="670"/>
                  </a:lnTo>
                  <a:lnTo>
                    <a:pt x="1068" y="691"/>
                  </a:lnTo>
                  <a:lnTo>
                    <a:pt x="1005" y="649"/>
                  </a:lnTo>
                  <a:lnTo>
                    <a:pt x="859" y="628"/>
                  </a:lnTo>
                  <a:lnTo>
                    <a:pt x="691" y="733"/>
                  </a:lnTo>
                  <a:lnTo>
                    <a:pt x="503" y="754"/>
                  </a:lnTo>
                  <a:lnTo>
                    <a:pt x="503" y="859"/>
                  </a:lnTo>
                  <a:lnTo>
                    <a:pt x="503" y="942"/>
                  </a:lnTo>
                  <a:lnTo>
                    <a:pt x="482" y="1089"/>
                  </a:lnTo>
                  <a:lnTo>
                    <a:pt x="419" y="1172"/>
                  </a:lnTo>
                  <a:lnTo>
                    <a:pt x="294" y="1172"/>
                  </a:lnTo>
                  <a:lnTo>
                    <a:pt x="189" y="1193"/>
                  </a:lnTo>
                  <a:lnTo>
                    <a:pt x="189" y="1256"/>
                  </a:lnTo>
                  <a:lnTo>
                    <a:pt x="126" y="1256"/>
                  </a:lnTo>
                  <a:lnTo>
                    <a:pt x="22" y="1214"/>
                  </a:lnTo>
                  <a:lnTo>
                    <a:pt x="1" y="1256"/>
                  </a:lnTo>
                  <a:lnTo>
                    <a:pt x="210" y="1507"/>
                  </a:lnTo>
                  <a:lnTo>
                    <a:pt x="315" y="1591"/>
                  </a:lnTo>
                  <a:lnTo>
                    <a:pt x="315" y="1675"/>
                  </a:lnTo>
                  <a:lnTo>
                    <a:pt x="482" y="1821"/>
                  </a:lnTo>
                  <a:lnTo>
                    <a:pt x="628" y="2030"/>
                  </a:lnTo>
                  <a:lnTo>
                    <a:pt x="900" y="2323"/>
                  </a:lnTo>
                  <a:lnTo>
                    <a:pt x="963" y="2323"/>
                  </a:lnTo>
                  <a:lnTo>
                    <a:pt x="1026" y="2344"/>
                  </a:lnTo>
                  <a:lnTo>
                    <a:pt x="1068" y="2323"/>
                  </a:lnTo>
                  <a:lnTo>
                    <a:pt x="1068" y="2407"/>
                  </a:lnTo>
                  <a:lnTo>
                    <a:pt x="1131" y="2407"/>
                  </a:lnTo>
                  <a:lnTo>
                    <a:pt x="1319" y="2386"/>
                  </a:lnTo>
                  <a:lnTo>
                    <a:pt x="1633" y="2449"/>
                  </a:lnTo>
                  <a:lnTo>
                    <a:pt x="1737" y="2428"/>
                  </a:lnTo>
                  <a:lnTo>
                    <a:pt x="1884" y="2428"/>
                  </a:lnTo>
                  <a:lnTo>
                    <a:pt x="1947" y="2512"/>
                  </a:lnTo>
                  <a:lnTo>
                    <a:pt x="2009" y="2532"/>
                  </a:lnTo>
                  <a:lnTo>
                    <a:pt x="2009" y="2595"/>
                  </a:lnTo>
                  <a:lnTo>
                    <a:pt x="2156" y="2679"/>
                  </a:lnTo>
                  <a:lnTo>
                    <a:pt x="2198" y="2658"/>
                  </a:lnTo>
                  <a:lnTo>
                    <a:pt x="2260" y="2658"/>
                  </a:lnTo>
                  <a:lnTo>
                    <a:pt x="2302" y="2637"/>
                  </a:lnTo>
                  <a:lnTo>
                    <a:pt x="2281" y="2553"/>
                  </a:lnTo>
                  <a:lnTo>
                    <a:pt x="2219" y="2470"/>
                  </a:lnTo>
                  <a:lnTo>
                    <a:pt x="2198" y="2344"/>
                  </a:lnTo>
                  <a:lnTo>
                    <a:pt x="2281" y="2219"/>
                  </a:lnTo>
                  <a:lnTo>
                    <a:pt x="2302" y="2135"/>
                  </a:lnTo>
                  <a:lnTo>
                    <a:pt x="2302" y="2009"/>
                  </a:lnTo>
                  <a:lnTo>
                    <a:pt x="2281" y="2093"/>
                  </a:lnTo>
                  <a:lnTo>
                    <a:pt x="2260" y="2135"/>
                  </a:lnTo>
                  <a:lnTo>
                    <a:pt x="2198" y="2156"/>
                  </a:lnTo>
                  <a:lnTo>
                    <a:pt x="2198" y="2093"/>
                  </a:lnTo>
                  <a:lnTo>
                    <a:pt x="2219" y="2009"/>
                  </a:lnTo>
                  <a:lnTo>
                    <a:pt x="2281" y="1884"/>
                  </a:lnTo>
                  <a:lnTo>
                    <a:pt x="2260" y="1800"/>
                  </a:lnTo>
                  <a:lnTo>
                    <a:pt x="2260" y="1716"/>
                  </a:lnTo>
                  <a:lnTo>
                    <a:pt x="2344" y="1528"/>
                  </a:lnTo>
                  <a:lnTo>
                    <a:pt x="2386" y="1528"/>
                  </a:lnTo>
                  <a:lnTo>
                    <a:pt x="2365" y="1591"/>
                  </a:lnTo>
                  <a:lnTo>
                    <a:pt x="2365" y="1675"/>
                  </a:lnTo>
                  <a:lnTo>
                    <a:pt x="2365" y="1800"/>
                  </a:lnTo>
                  <a:lnTo>
                    <a:pt x="2386" y="1800"/>
                  </a:lnTo>
                  <a:lnTo>
                    <a:pt x="2428" y="1716"/>
                  </a:lnTo>
                  <a:lnTo>
                    <a:pt x="2470" y="1486"/>
                  </a:lnTo>
                  <a:lnTo>
                    <a:pt x="2470" y="1214"/>
                  </a:lnTo>
                  <a:lnTo>
                    <a:pt x="2491" y="1172"/>
                  </a:lnTo>
                  <a:lnTo>
                    <a:pt x="2428" y="1089"/>
                  </a:lnTo>
                  <a:lnTo>
                    <a:pt x="2407" y="1068"/>
                  </a:lnTo>
                  <a:lnTo>
                    <a:pt x="2407" y="1005"/>
                  </a:lnTo>
                  <a:lnTo>
                    <a:pt x="2470" y="963"/>
                  </a:lnTo>
                  <a:lnTo>
                    <a:pt x="2491" y="963"/>
                  </a:lnTo>
                  <a:lnTo>
                    <a:pt x="2512" y="984"/>
                  </a:lnTo>
                  <a:lnTo>
                    <a:pt x="2533" y="838"/>
                  </a:lnTo>
                  <a:lnTo>
                    <a:pt x="2637" y="691"/>
                  </a:lnTo>
                  <a:lnTo>
                    <a:pt x="2700" y="628"/>
                  </a:lnTo>
                  <a:lnTo>
                    <a:pt x="2700" y="566"/>
                  </a:lnTo>
                  <a:lnTo>
                    <a:pt x="2637" y="524"/>
                  </a:lnTo>
                  <a:lnTo>
                    <a:pt x="2637" y="461"/>
                  </a:lnTo>
                  <a:lnTo>
                    <a:pt x="2679" y="377"/>
                  </a:lnTo>
                  <a:lnTo>
                    <a:pt x="2637" y="273"/>
                  </a:lnTo>
                  <a:lnTo>
                    <a:pt x="2637" y="126"/>
                  </a:lnTo>
                  <a:lnTo>
                    <a:pt x="2679" y="63"/>
                  </a:lnTo>
                  <a:lnTo>
                    <a:pt x="2700" y="43"/>
                  </a:lnTo>
                  <a:lnTo>
                    <a:pt x="2533" y="43"/>
                  </a:lnTo>
                  <a:lnTo>
                    <a:pt x="251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25"/>
            <p:cNvSpPr/>
            <p:nvPr/>
          </p:nvSpPr>
          <p:spPr>
            <a:xfrm>
              <a:off x="3334211" y="2823772"/>
              <a:ext cx="82537" cy="39631"/>
            </a:xfrm>
            <a:custGeom>
              <a:avLst/>
              <a:gdLst/>
              <a:ahLst/>
              <a:cxnLst/>
              <a:rect l="l" t="t" r="r" b="b"/>
              <a:pathLst>
                <a:path w="3663" h="1842" extrusionOk="0">
                  <a:moveTo>
                    <a:pt x="1926" y="1"/>
                  </a:moveTo>
                  <a:lnTo>
                    <a:pt x="1905" y="43"/>
                  </a:lnTo>
                  <a:lnTo>
                    <a:pt x="1968" y="105"/>
                  </a:lnTo>
                  <a:lnTo>
                    <a:pt x="1863" y="126"/>
                  </a:lnTo>
                  <a:lnTo>
                    <a:pt x="1800" y="168"/>
                  </a:lnTo>
                  <a:lnTo>
                    <a:pt x="1696" y="147"/>
                  </a:lnTo>
                  <a:lnTo>
                    <a:pt x="1507" y="168"/>
                  </a:lnTo>
                  <a:lnTo>
                    <a:pt x="943" y="168"/>
                  </a:lnTo>
                  <a:lnTo>
                    <a:pt x="775" y="252"/>
                  </a:lnTo>
                  <a:lnTo>
                    <a:pt x="712" y="210"/>
                  </a:lnTo>
                  <a:lnTo>
                    <a:pt x="712" y="252"/>
                  </a:lnTo>
                  <a:lnTo>
                    <a:pt x="629" y="315"/>
                  </a:lnTo>
                  <a:lnTo>
                    <a:pt x="566" y="419"/>
                  </a:lnTo>
                  <a:lnTo>
                    <a:pt x="419" y="482"/>
                  </a:lnTo>
                  <a:lnTo>
                    <a:pt x="336" y="482"/>
                  </a:lnTo>
                  <a:lnTo>
                    <a:pt x="189" y="649"/>
                  </a:lnTo>
                  <a:lnTo>
                    <a:pt x="106" y="754"/>
                  </a:lnTo>
                  <a:lnTo>
                    <a:pt x="126" y="838"/>
                  </a:lnTo>
                  <a:lnTo>
                    <a:pt x="43" y="984"/>
                  </a:lnTo>
                  <a:lnTo>
                    <a:pt x="1" y="1047"/>
                  </a:lnTo>
                  <a:lnTo>
                    <a:pt x="43" y="1005"/>
                  </a:lnTo>
                  <a:lnTo>
                    <a:pt x="126" y="1047"/>
                  </a:lnTo>
                  <a:lnTo>
                    <a:pt x="147" y="1068"/>
                  </a:lnTo>
                  <a:lnTo>
                    <a:pt x="210" y="1089"/>
                  </a:lnTo>
                  <a:lnTo>
                    <a:pt x="252" y="1151"/>
                  </a:lnTo>
                  <a:lnTo>
                    <a:pt x="399" y="1110"/>
                  </a:lnTo>
                  <a:lnTo>
                    <a:pt x="503" y="1151"/>
                  </a:lnTo>
                  <a:lnTo>
                    <a:pt x="566" y="1256"/>
                  </a:lnTo>
                  <a:lnTo>
                    <a:pt x="608" y="1298"/>
                  </a:lnTo>
                  <a:lnTo>
                    <a:pt x="650" y="1361"/>
                  </a:lnTo>
                  <a:lnTo>
                    <a:pt x="671" y="1298"/>
                  </a:lnTo>
                  <a:lnTo>
                    <a:pt x="712" y="1256"/>
                  </a:lnTo>
                  <a:lnTo>
                    <a:pt x="817" y="1214"/>
                  </a:lnTo>
                  <a:lnTo>
                    <a:pt x="859" y="1256"/>
                  </a:lnTo>
                  <a:lnTo>
                    <a:pt x="943" y="1277"/>
                  </a:lnTo>
                  <a:lnTo>
                    <a:pt x="943" y="1382"/>
                  </a:lnTo>
                  <a:lnTo>
                    <a:pt x="922" y="1486"/>
                  </a:lnTo>
                  <a:lnTo>
                    <a:pt x="922" y="1507"/>
                  </a:lnTo>
                  <a:lnTo>
                    <a:pt x="880" y="1612"/>
                  </a:lnTo>
                  <a:lnTo>
                    <a:pt x="922" y="1675"/>
                  </a:lnTo>
                  <a:lnTo>
                    <a:pt x="963" y="1696"/>
                  </a:lnTo>
                  <a:lnTo>
                    <a:pt x="984" y="1716"/>
                  </a:lnTo>
                  <a:lnTo>
                    <a:pt x="1047" y="1716"/>
                  </a:lnTo>
                  <a:lnTo>
                    <a:pt x="1068" y="1696"/>
                  </a:lnTo>
                  <a:lnTo>
                    <a:pt x="1131" y="1716"/>
                  </a:lnTo>
                  <a:lnTo>
                    <a:pt x="1131" y="1800"/>
                  </a:lnTo>
                  <a:lnTo>
                    <a:pt x="1152" y="1842"/>
                  </a:lnTo>
                  <a:lnTo>
                    <a:pt x="1256" y="1821"/>
                  </a:lnTo>
                  <a:lnTo>
                    <a:pt x="1382" y="1821"/>
                  </a:lnTo>
                  <a:lnTo>
                    <a:pt x="1445" y="1737"/>
                  </a:lnTo>
                  <a:lnTo>
                    <a:pt x="1445" y="1591"/>
                  </a:lnTo>
                  <a:lnTo>
                    <a:pt x="1445" y="1507"/>
                  </a:lnTo>
                  <a:lnTo>
                    <a:pt x="1445" y="1403"/>
                  </a:lnTo>
                  <a:lnTo>
                    <a:pt x="1612" y="1382"/>
                  </a:lnTo>
                  <a:lnTo>
                    <a:pt x="1800" y="1277"/>
                  </a:lnTo>
                  <a:lnTo>
                    <a:pt x="1926" y="1298"/>
                  </a:lnTo>
                  <a:lnTo>
                    <a:pt x="2010" y="1361"/>
                  </a:lnTo>
                  <a:lnTo>
                    <a:pt x="2072" y="1361"/>
                  </a:lnTo>
                  <a:lnTo>
                    <a:pt x="2135" y="1382"/>
                  </a:lnTo>
                  <a:lnTo>
                    <a:pt x="2177" y="1298"/>
                  </a:lnTo>
                  <a:lnTo>
                    <a:pt x="2303" y="1277"/>
                  </a:lnTo>
                  <a:lnTo>
                    <a:pt x="2407" y="1151"/>
                  </a:lnTo>
                  <a:lnTo>
                    <a:pt x="2449" y="1110"/>
                  </a:lnTo>
                  <a:lnTo>
                    <a:pt x="2491" y="1068"/>
                  </a:lnTo>
                  <a:lnTo>
                    <a:pt x="2554" y="900"/>
                  </a:lnTo>
                  <a:lnTo>
                    <a:pt x="2658" y="900"/>
                  </a:lnTo>
                  <a:lnTo>
                    <a:pt x="2700" y="796"/>
                  </a:lnTo>
                  <a:lnTo>
                    <a:pt x="2742" y="796"/>
                  </a:lnTo>
                  <a:lnTo>
                    <a:pt x="2826" y="879"/>
                  </a:lnTo>
                  <a:lnTo>
                    <a:pt x="2847" y="900"/>
                  </a:lnTo>
                  <a:lnTo>
                    <a:pt x="2951" y="900"/>
                  </a:lnTo>
                  <a:lnTo>
                    <a:pt x="3035" y="942"/>
                  </a:lnTo>
                  <a:lnTo>
                    <a:pt x="3056" y="859"/>
                  </a:lnTo>
                  <a:lnTo>
                    <a:pt x="3139" y="859"/>
                  </a:lnTo>
                  <a:lnTo>
                    <a:pt x="3244" y="775"/>
                  </a:lnTo>
                  <a:lnTo>
                    <a:pt x="3328" y="754"/>
                  </a:lnTo>
                  <a:lnTo>
                    <a:pt x="3349" y="670"/>
                  </a:lnTo>
                  <a:lnTo>
                    <a:pt x="3391" y="649"/>
                  </a:lnTo>
                  <a:lnTo>
                    <a:pt x="3453" y="649"/>
                  </a:lnTo>
                  <a:lnTo>
                    <a:pt x="3474" y="670"/>
                  </a:lnTo>
                  <a:lnTo>
                    <a:pt x="3642" y="670"/>
                  </a:lnTo>
                  <a:lnTo>
                    <a:pt x="3663" y="628"/>
                  </a:lnTo>
                  <a:lnTo>
                    <a:pt x="3642" y="566"/>
                  </a:lnTo>
                  <a:lnTo>
                    <a:pt x="3495" y="461"/>
                  </a:lnTo>
                  <a:lnTo>
                    <a:pt x="3370" y="419"/>
                  </a:lnTo>
                  <a:lnTo>
                    <a:pt x="3370" y="419"/>
                  </a:lnTo>
                  <a:lnTo>
                    <a:pt x="3432" y="524"/>
                  </a:lnTo>
                  <a:lnTo>
                    <a:pt x="3286" y="524"/>
                  </a:lnTo>
                  <a:lnTo>
                    <a:pt x="3139" y="482"/>
                  </a:lnTo>
                  <a:lnTo>
                    <a:pt x="3077" y="461"/>
                  </a:lnTo>
                  <a:lnTo>
                    <a:pt x="2972" y="440"/>
                  </a:lnTo>
                  <a:lnTo>
                    <a:pt x="2867" y="440"/>
                  </a:lnTo>
                  <a:lnTo>
                    <a:pt x="2909" y="377"/>
                  </a:lnTo>
                  <a:lnTo>
                    <a:pt x="2972" y="377"/>
                  </a:lnTo>
                  <a:lnTo>
                    <a:pt x="2972" y="315"/>
                  </a:lnTo>
                  <a:lnTo>
                    <a:pt x="3035" y="315"/>
                  </a:lnTo>
                  <a:lnTo>
                    <a:pt x="3119" y="335"/>
                  </a:lnTo>
                  <a:lnTo>
                    <a:pt x="3265" y="377"/>
                  </a:lnTo>
                  <a:lnTo>
                    <a:pt x="3286" y="356"/>
                  </a:lnTo>
                  <a:lnTo>
                    <a:pt x="3181" y="273"/>
                  </a:lnTo>
                  <a:lnTo>
                    <a:pt x="3035" y="210"/>
                  </a:lnTo>
                  <a:lnTo>
                    <a:pt x="2951" y="168"/>
                  </a:lnTo>
                  <a:lnTo>
                    <a:pt x="2847" y="210"/>
                  </a:lnTo>
                  <a:lnTo>
                    <a:pt x="2805" y="168"/>
                  </a:lnTo>
                  <a:lnTo>
                    <a:pt x="2763" y="252"/>
                  </a:lnTo>
                  <a:lnTo>
                    <a:pt x="2700" y="210"/>
                  </a:lnTo>
                  <a:lnTo>
                    <a:pt x="2428" y="168"/>
                  </a:lnTo>
                  <a:lnTo>
                    <a:pt x="2198" y="147"/>
                  </a:lnTo>
                  <a:lnTo>
                    <a:pt x="2072" y="43"/>
                  </a:lnTo>
                  <a:lnTo>
                    <a:pt x="192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4" name="Google Shape;914;p25"/>
            <p:cNvSpPr/>
            <p:nvPr/>
          </p:nvSpPr>
          <p:spPr>
            <a:xfrm>
              <a:off x="3322900" y="2845395"/>
              <a:ext cx="32559" cy="18008"/>
            </a:xfrm>
            <a:custGeom>
              <a:avLst/>
              <a:gdLst/>
              <a:ahLst/>
              <a:cxnLst/>
              <a:rect l="l" t="t" r="r" b="b"/>
              <a:pathLst>
                <a:path w="1445" h="837" extrusionOk="0">
                  <a:moveTo>
                    <a:pt x="545" y="0"/>
                  </a:moveTo>
                  <a:lnTo>
                    <a:pt x="503" y="42"/>
                  </a:lnTo>
                  <a:lnTo>
                    <a:pt x="398" y="105"/>
                  </a:lnTo>
                  <a:lnTo>
                    <a:pt x="398" y="167"/>
                  </a:lnTo>
                  <a:lnTo>
                    <a:pt x="294" y="188"/>
                  </a:lnTo>
                  <a:lnTo>
                    <a:pt x="168" y="251"/>
                  </a:lnTo>
                  <a:lnTo>
                    <a:pt x="64" y="356"/>
                  </a:lnTo>
                  <a:lnTo>
                    <a:pt x="64" y="398"/>
                  </a:lnTo>
                  <a:lnTo>
                    <a:pt x="1" y="481"/>
                  </a:lnTo>
                  <a:lnTo>
                    <a:pt x="168" y="481"/>
                  </a:lnTo>
                  <a:lnTo>
                    <a:pt x="273" y="586"/>
                  </a:lnTo>
                  <a:lnTo>
                    <a:pt x="398" y="607"/>
                  </a:lnTo>
                  <a:lnTo>
                    <a:pt x="440" y="607"/>
                  </a:lnTo>
                  <a:lnTo>
                    <a:pt x="649" y="691"/>
                  </a:lnTo>
                  <a:lnTo>
                    <a:pt x="838" y="795"/>
                  </a:lnTo>
                  <a:lnTo>
                    <a:pt x="859" y="732"/>
                  </a:lnTo>
                  <a:lnTo>
                    <a:pt x="796" y="691"/>
                  </a:lnTo>
                  <a:lnTo>
                    <a:pt x="817" y="670"/>
                  </a:lnTo>
                  <a:lnTo>
                    <a:pt x="921" y="670"/>
                  </a:lnTo>
                  <a:lnTo>
                    <a:pt x="1005" y="795"/>
                  </a:lnTo>
                  <a:lnTo>
                    <a:pt x="1068" y="837"/>
                  </a:lnTo>
                  <a:lnTo>
                    <a:pt x="1340" y="837"/>
                  </a:lnTo>
                  <a:lnTo>
                    <a:pt x="1424" y="732"/>
                  </a:lnTo>
                  <a:lnTo>
                    <a:pt x="1382" y="691"/>
                  </a:lnTo>
                  <a:lnTo>
                    <a:pt x="1424" y="670"/>
                  </a:lnTo>
                  <a:lnTo>
                    <a:pt x="1382" y="607"/>
                  </a:lnTo>
                  <a:lnTo>
                    <a:pt x="1424" y="502"/>
                  </a:lnTo>
                  <a:lnTo>
                    <a:pt x="1424" y="481"/>
                  </a:lnTo>
                  <a:lnTo>
                    <a:pt x="1445" y="377"/>
                  </a:lnTo>
                  <a:lnTo>
                    <a:pt x="1445" y="272"/>
                  </a:lnTo>
                  <a:lnTo>
                    <a:pt x="1361" y="251"/>
                  </a:lnTo>
                  <a:lnTo>
                    <a:pt x="1319" y="209"/>
                  </a:lnTo>
                  <a:lnTo>
                    <a:pt x="1214" y="251"/>
                  </a:lnTo>
                  <a:lnTo>
                    <a:pt x="1173" y="293"/>
                  </a:lnTo>
                  <a:lnTo>
                    <a:pt x="1152" y="356"/>
                  </a:lnTo>
                  <a:lnTo>
                    <a:pt x="1110" y="293"/>
                  </a:lnTo>
                  <a:lnTo>
                    <a:pt x="1068" y="251"/>
                  </a:lnTo>
                  <a:lnTo>
                    <a:pt x="1005" y="146"/>
                  </a:lnTo>
                  <a:lnTo>
                    <a:pt x="901" y="105"/>
                  </a:lnTo>
                  <a:lnTo>
                    <a:pt x="754" y="146"/>
                  </a:lnTo>
                  <a:lnTo>
                    <a:pt x="712" y="84"/>
                  </a:lnTo>
                  <a:lnTo>
                    <a:pt x="649" y="63"/>
                  </a:lnTo>
                  <a:lnTo>
                    <a:pt x="628" y="42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5" name="Google Shape;915;p25"/>
            <p:cNvSpPr/>
            <p:nvPr/>
          </p:nvSpPr>
          <p:spPr>
            <a:xfrm>
              <a:off x="3337523" y="2794512"/>
              <a:ext cx="15097" cy="31541"/>
            </a:xfrm>
            <a:custGeom>
              <a:avLst/>
              <a:gdLst/>
              <a:ahLst/>
              <a:cxnLst/>
              <a:rect l="l" t="t" r="r" b="b"/>
              <a:pathLst>
                <a:path w="670" h="1466" extrusionOk="0">
                  <a:moveTo>
                    <a:pt x="398" y="1"/>
                  </a:moveTo>
                  <a:lnTo>
                    <a:pt x="377" y="43"/>
                  </a:lnTo>
                  <a:lnTo>
                    <a:pt x="356" y="147"/>
                  </a:lnTo>
                  <a:lnTo>
                    <a:pt x="272" y="231"/>
                  </a:lnTo>
                  <a:lnTo>
                    <a:pt x="272" y="252"/>
                  </a:lnTo>
                  <a:lnTo>
                    <a:pt x="210" y="273"/>
                  </a:lnTo>
                  <a:lnTo>
                    <a:pt x="189" y="315"/>
                  </a:lnTo>
                  <a:lnTo>
                    <a:pt x="168" y="273"/>
                  </a:lnTo>
                  <a:lnTo>
                    <a:pt x="168" y="231"/>
                  </a:lnTo>
                  <a:lnTo>
                    <a:pt x="84" y="231"/>
                  </a:lnTo>
                  <a:lnTo>
                    <a:pt x="42" y="273"/>
                  </a:lnTo>
                  <a:lnTo>
                    <a:pt x="0" y="356"/>
                  </a:lnTo>
                  <a:lnTo>
                    <a:pt x="0" y="1423"/>
                  </a:lnTo>
                  <a:lnTo>
                    <a:pt x="84" y="1423"/>
                  </a:lnTo>
                  <a:lnTo>
                    <a:pt x="105" y="1465"/>
                  </a:lnTo>
                  <a:lnTo>
                    <a:pt x="168" y="1465"/>
                  </a:lnTo>
                  <a:lnTo>
                    <a:pt x="210" y="1361"/>
                  </a:lnTo>
                  <a:lnTo>
                    <a:pt x="314" y="1256"/>
                  </a:lnTo>
                  <a:lnTo>
                    <a:pt x="398" y="1298"/>
                  </a:lnTo>
                  <a:lnTo>
                    <a:pt x="565" y="1068"/>
                  </a:lnTo>
                  <a:lnTo>
                    <a:pt x="607" y="900"/>
                  </a:lnTo>
                  <a:lnTo>
                    <a:pt x="607" y="733"/>
                  </a:lnTo>
                  <a:lnTo>
                    <a:pt x="565" y="670"/>
                  </a:lnTo>
                  <a:lnTo>
                    <a:pt x="586" y="482"/>
                  </a:lnTo>
                  <a:lnTo>
                    <a:pt x="628" y="377"/>
                  </a:lnTo>
                  <a:lnTo>
                    <a:pt x="670" y="105"/>
                  </a:lnTo>
                  <a:lnTo>
                    <a:pt x="670" y="43"/>
                  </a:lnTo>
                  <a:lnTo>
                    <a:pt x="670" y="1"/>
                  </a:lnTo>
                  <a:lnTo>
                    <a:pt x="586" y="1"/>
                  </a:lnTo>
                  <a:lnTo>
                    <a:pt x="524" y="43"/>
                  </a:lnTo>
                  <a:lnTo>
                    <a:pt x="5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25"/>
            <p:cNvSpPr/>
            <p:nvPr/>
          </p:nvSpPr>
          <p:spPr>
            <a:xfrm>
              <a:off x="3296515" y="2801720"/>
              <a:ext cx="53763" cy="54046"/>
            </a:xfrm>
            <a:custGeom>
              <a:avLst/>
              <a:gdLst/>
              <a:ahLst/>
              <a:cxnLst/>
              <a:rect l="l" t="t" r="r" b="b"/>
              <a:pathLst>
                <a:path w="2386" h="2512" extrusionOk="0">
                  <a:moveTo>
                    <a:pt x="837" y="0"/>
                  </a:moveTo>
                  <a:lnTo>
                    <a:pt x="816" y="314"/>
                  </a:lnTo>
                  <a:lnTo>
                    <a:pt x="565" y="335"/>
                  </a:lnTo>
                  <a:lnTo>
                    <a:pt x="649" y="419"/>
                  </a:lnTo>
                  <a:lnTo>
                    <a:pt x="670" y="461"/>
                  </a:lnTo>
                  <a:lnTo>
                    <a:pt x="774" y="565"/>
                  </a:lnTo>
                  <a:lnTo>
                    <a:pt x="858" y="649"/>
                  </a:lnTo>
                  <a:lnTo>
                    <a:pt x="942" y="649"/>
                  </a:lnTo>
                  <a:lnTo>
                    <a:pt x="963" y="712"/>
                  </a:lnTo>
                  <a:lnTo>
                    <a:pt x="983" y="816"/>
                  </a:lnTo>
                  <a:lnTo>
                    <a:pt x="1025" y="837"/>
                  </a:lnTo>
                  <a:lnTo>
                    <a:pt x="1130" y="858"/>
                  </a:lnTo>
                  <a:lnTo>
                    <a:pt x="1193" y="879"/>
                  </a:lnTo>
                  <a:lnTo>
                    <a:pt x="1193" y="963"/>
                  </a:lnTo>
                  <a:lnTo>
                    <a:pt x="1130" y="1026"/>
                  </a:lnTo>
                  <a:lnTo>
                    <a:pt x="398" y="1026"/>
                  </a:lnTo>
                  <a:lnTo>
                    <a:pt x="42" y="1570"/>
                  </a:lnTo>
                  <a:lnTo>
                    <a:pt x="42" y="1674"/>
                  </a:lnTo>
                  <a:lnTo>
                    <a:pt x="84" y="1695"/>
                  </a:lnTo>
                  <a:lnTo>
                    <a:pt x="42" y="1758"/>
                  </a:lnTo>
                  <a:lnTo>
                    <a:pt x="84" y="1800"/>
                  </a:lnTo>
                  <a:lnTo>
                    <a:pt x="105" y="1821"/>
                  </a:lnTo>
                  <a:lnTo>
                    <a:pt x="105" y="1863"/>
                  </a:lnTo>
                  <a:lnTo>
                    <a:pt x="42" y="1904"/>
                  </a:lnTo>
                  <a:lnTo>
                    <a:pt x="21" y="1967"/>
                  </a:lnTo>
                  <a:lnTo>
                    <a:pt x="0" y="1988"/>
                  </a:lnTo>
                  <a:lnTo>
                    <a:pt x="105" y="2093"/>
                  </a:lnTo>
                  <a:lnTo>
                    <a:pt x="147" y="2218"/>
                  </a:lnTo>
                  <a:lnTo>
                    <a:pt x="251" y="2218"/>
                  </a:lnTo>
                  <a:lnTo>
                    <a:pt x="335" y="2323"/>
                  </a:lnTo>
                  <a:lnTo>
                    <a:pt x="628" y="2428"/>
                  </a:lnTo>
                  <a:lnTo>
                    <a:pt x="942" y="2428"/>
                  </a:lnTo>
                  <a:lnTo>
                    <a:pt x="1172" y="2511"/>
                  </a:lnTo>
                  <a:lnTo>
                    <a:pt x="1235" y="2428"/>
                  </a:lnTo>
                  <a:lnTo>
                    <a:pt x="1235" y="2386"/>
                  </a:lnTo>
                  <a:lnTo>
                    <a:pt x="1339" y="2281"/>
                  </a:lnTo>
                  <a:lnTo>
                    <a:pt x="1465" y="2218"/>
                  </a:lnTo>
                  <a:lnTo>
                    <a:pt x="1569" y="2197"/>
                  </a:lnTo>
                  <a:lnTo>
                    <a:pt x="1569" y="2135"/>
                  </a:lnTo>
                  <a:lnTo>
                    <a:pt x="1716" y="2009"/>
                  </a:lnTo>
                  <a:lnTo>
                    <a:pt x="1799" y="1863"/>
                  </a:lnTo>
                  <a:lnTo>
                    <a:pt x="1779" y="1779"/>
                  </a:lnTo>
                  <a:lnTo>
                    <a:pt x="1862" y="1674"/>
                  </a:lnTo>
                  <a:lnTo>
                    <a:pt x="2009" y="1507"/>
                  </a:lnTo>
                  <a:lnTo>
                    <a:pt x="2092" y="1507"/>
                  </a:lnTo>
                  <a:lnTo>
                    <a:pt x="2239" y="1444"/>
                  </a:lnTo>
                  <a:lnTo>
                    <a:pt x="2302" y="1340"/>
                  </a:lnTo>
                  <a:lnTo>
                    <a:pt x="2385" y="1277"/>
                  </a:lnTo>
                  <a:lnTo>
                    <a:pt x="2385" y="1235"/>
                  </a:lnTo>
                  <a:lnTo>
                    <a:pt x="2344" y="1172"/>
                  </a:lnTo>
                  <a:lnTo>
                    <a:pt x="2239" y="1172"/>
                  </a:lnTo>
                  <a:lnTo>
                    <a:pt x="2218" y="1256"/>
                  </a:lnTo>
                  <a:lnTo>
                    <a:pt x="2113" y="1172"/>
                  </a:lnTo>
                  <a:lnTo>
                    <a:pt x="2030" y="1172"/>
                  </a:lnTo>
                  <a:lnTo>
                    <a:pt x="1988" y="1130"/>
                  </a:lnTo>
                  <a:lnTo>
                    <a:pt x="1925" y="1130"/>
                  </a:lnTo>
                  <a:lnTo>
                    <a:pt x="1904" y="1088"/>
                  </a:lnTo>
                  <a:lnTo>
                    <a:pt x="1820" y="1088"/>
                  </a:lnTo>
                  <a:lnTo>
                    <a:pt x="1820" y="21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25"/>
            <p:cNvSpPr/>
            <p:nvPr/>
          </p:nvSpPr>
          <p:spPr>
            <a:xfrm>
              <a:off x="3003739" y="2581581"/>
              <a:ext cx="371538" cy="262935"/>
            </a:xfrm>
            <a:custGeom>
              <a:avLst/>
              <a:gdLst/>
              <a:ahLst/>
              <a:cxnLst/>
              <a:rect l="l" t="t" r="r" b="b"/>
              <a:pathLst>
                <a:path w="16489" h="12221" extrusionOk="0">
                  <a:moveTo>
                    <a:pt x="1381" y="1"/>
                  </a:moveTo>
                  <a:lnTo>
                    <a:pt x="1" y="22"/>
                  </a:lnTo>
                  <a:lnTo>
                    <a:pt x="21" y="168"/>
                  </a:lnTo>
                  <a:lnTo>
                    <a:pt x="105" y="482"/>
                  </a:lnTo>
                  <a:lnTo>
                    <a:pt x="168" y="587"/>
                  </a:lnTo>
                  <a:lnTo>
                    <a:pt x="231" y="691"/>
                  </a:lnTo>
                  <a:lnTo>
                    <a:pt x="168" y="712"/>
                  </a:lnTo>
                  <a:lnTo>
                    <a:pt x="168" y="796"/>
                  </a:lnTo>
                  <a:lnTo>
                    <a:pt x="189" y="901"/>
                  </a:lnTo>
                  <a:lnTo>
                    <a:pt x="356" y="1110"/>
                  </a:lnTo>
                  <a:lnTo>
                    <a:pt x="356" y="1152"/>
                  </a:lnTo>
                  <a:lnTo>
                    <a:pt x="314" y="1173"/>
                  </a:lnTo>
                  <a:lnTo>
                    <a:pt x="335" y="1256"/>
                  </a:lnTo>
                  <a:lnTo>
                    <a:pt x="461" y="1361"/>
                  </a:lnTo>
                  <a:lnTo>
                    <a:pt x="482" y="1486"/>
                  </a:lnTo>
                  <a:lnTo>
                    <a:pt x="440" y="1549"/>
                  </a:lnTo>
                  <a:lnTo>
                    <a:pt x="440" y="1654"/>
                  </a:lnTo>
                  <a:lnTo>
                    <a:pt x="524" y="1696"/>
                  </a:lnTo>
                  <a:lnTo>
                    <a:pt x="545" y="1779"/>
                  </a:lnTo>
                  <a:lnTo>
                    <a:pt x="545" y="1968"/>
                  </a:lnTo>
                  <a:lnTo>
                    <a:pt x="586" y="2114"/>
                  </a:lnTo>
                  <a:lnTo>
                    <a:pt x="691" y="2219"/>
                  </a:lnTo>
                  <a:lnTo>
                    <a:pt x="754" y="2219"/>
                  </a:lnTo>
                  <a:lnTo>
                    <a:pt x="942" y="2386"/>
                  </a:lnTo>
                  <a:lnTo>
                    <a:pt x="1005" y="2512"/>
                  </a:lnTo>
                  <a:lnTo>
                    <a:pt x="1047" y="2595"/>
                  </a:lnTo>
                  <a:lnTo>
                    <a:pt x="1172" y="2721"/>
                  </a:lnTo>
                  <a:lnTo>
                    <a:pt x="1214" y="2909"/>
                  </a:lnTo>
                  <a:lnTo>
                    <a:pt x="1277" y="2930"/>
                  </a:lnTo>
                  <a:lnTo>
                    <a:pt x="1361" y="3056"/>
                  </a:lnTo>
                  <a:lnTo>
                    <a:pt x="1298" y="3139"/>
                  </a:lnTo>
                  <a:lnTo>
                    <a:pt x="1277" y="3202"/>
                  </a:lnTo>
                  <a:lnTo>
                    <a:pt x="1319" y="3265"/>
                  </a:lnTo>
                  <a:lnTo>
                    <a:pt x="1298" y="3349"/>
                  </a:lnTo>
                  <a:lnTo>
                    <a:pt x="1214" y="3328"/>
                  </a:lnTo>
                  <a:lnTo>
                    <a:pt x="1172" y="3411"/>
                  </a:lnTo>
                  <a:lnTo>
                    <a:pt x="1193" y="3432"/>
                  </a:lnTo>
                  <a:lnTo>
                    <a:pt x="1277" y="3432"/>
                  </a:lnTo>
                  <a:lnTo>
                    <a:pt x="1277" y="3516"/>
                  </a:lnTo>
                  <a:lnTo>
                    <a:pt x="1214" y="3558"/>
                  </a:lnTo>
                  <a:lnTo>
                    <a:pt x="1151" y="3516"/>
                  </a:lnTo>
                  <a:lnTo>
                    <a:pt x="1005" y="3516"/>
                  </a:lnTo>
                  <a:lnTo>
                    <a:pt x="900" y="3453"/>
                  </a:lnTo>
                  <a:lnTo>
                    <a:pt x="775" y="3474"/>
                  </a:lnTo>
                  <a:lnTo>
                    <a:pt x="712" y="3516"/>
                  </a:lnTo>
                  <a:lnTo>
                    <a:pt x="858" y="3662"/>
                  </a:lnTo>
                  <a:lnTo>
                    <a:pt x="963" y="3725"/>
                  </a:lnTo>
                  <a:lnTo>
                    <a:pt x="963" y="3830"/>
                  </a:lnTo>
                  <a:lnTo>
                    <a:pt x="1005" y="3934"/>
                  </a:lnTo>
                  <a:lnTo>
                    <a:pt x="1109" y="3955"/>
                  </a:lnTo>
                  <a:lnTo>
                    <a:pt x="1235" y="4039"/>
                  </a:lnTo>
                  <a:lnTo>
                    <a:pt x="1235" y="4081"/>
                  </a:lnTo>
                  <a:lnTo>
                    <a:pt x="1319" y="4081"/>
                  </a:lnTo>
                  <a:lnTo>
                    <a:pt x="1402" y="4102"/>
                  </a:lnTo>
                  <a:lnTo>
                    <a:pt x="1381" y="4144"/>
                  </a:lnTo>
                  <a:lnTo>
                    <a:pt x="1423" y="4206"/>
                  </a:lnTo>
                  <a:lnTo>
                    <a:pt x="1507" y="4186"/>
                  </a:lnTo>
                  <a:lnTo>
                    <a:pt x="1591" y="4186"/>
                  </a:lnTo>
                  <a:lnTo>
                    <a:pt x="1674" y="4081"/>
                  </a:lnTo>
                  <a:lnTo>
                    <a:pt x="1716" y="4081"/>
                  </a:lnTo>
                  <a:lnTo>
                    <a:pt x="1695" y="4186"/>
                  </a:lnTo>
                  <a:lnTo>
                    <a:pt x="1716" y="4374"/>
                  </a:lnTo>
                  <a:lnTo>
                    <a:pt x="1905" y="4562"/>
                  </a:lnTo>
                  <a:lnTo>
                    <a:pt x="2009" y="4583"/>
                  </a:lnTo>
                  <a:lnTo>
                    <a:pt x="2051" y="4583"/>
                  </a:lnTo>
                  <a:lnTo>
                    <a:pt x="2114" y="4667"/>
                  </a:lnTo>
                  <a:lnTo>
                    <a:pt x="2197" y="4897"/>
                  </a:lnTo>
                  <a:lnTo>
                    <a:pt x="2197" y="5127"/>
                  </a:lnTo>
                  <a:lnTo>
                    <a:pt x="2156" y="5315"/>
                  </a:lnTo>
                  <a:lnTo>
                    <a:pt x="2051" y="5462"/>
                  </a:lnTo>
                  <a:lnTo>
                    <a:pt x="2093" y="5546"/>
                  </a:lnTo>
                  <a:lnTo>
                    <a:pt x="2197" y="5650"/>
                  </a:lnTo>
                  <a:lnTo>
                    <a:pt x="2239" y="5629"/>
                  </a:lnTo>
                  <a:lnTo>
                    <a:pt x="2260" y="5713"/>
                  </a:lnTo>
                  <a:lnTo>
                    <a:pt x="2407" y="5734"/>
                  </a:lnTo>
                  <a:lnTo>
                    <a:pt x="2449" y="5859"/>
                  </a:lnTo>
                  <a:lnTo>
                    <a:pt x="2679" y="6131"/>
                  </a:lnTo>
                  <a:lnTo>
                    <a:pt x="2762" y="6152"/>
                  </a:lnTo>
                  <a:lnTo>
                    <a:pt x="2804" y="6236"/>
                  </a:lnTo>
                  <a:lnTo>
                    <a:pt x="2888" y="6341"/>
                  </a:lnTo>
                  <a:lnTo>
                    <a:pt x="3034" y="6362"/>
                  </a:lnTo>
                  <a:lnTo>
                    <a:pt x="3076" y="6445"/>
                  </a:lnTo>
                  <a:lnTo>
                    <a:pt x="3076" y="6571"/>
                  </a:lnTo>
                  <a:lnTo>
                    <a:pt x="3160" y="6655"/>
                  </a:lnTo>
                  <a:lnTo>
                    <a:pt x="3160" y="6717"/>
                  </a:lnTo>
                  <a:lnTo>
                    <a:pt x="3202" y="6822"/>
                  </a:lnTo>
                  <a:lnTo>
                    <a:pt x="3286" y="6864"/>
                  </a:lnTo>
                  <a:lnTo>
                    <a:pt x="3474" y="6780"/>
                  </a:lnTo>
                  <a:lnTo>
                    <a:pt x="3578" y="6613"/>
                  </a:lnTo>
                  <a:lnTo>
                    <a:pt x="3578" y="6487"/>
                  </a:lnTo>
                  <a:lnTo>
                    <a:pt x="3495" y="6445"/>
                  </a:lnTo>
                  <a:lnTo>
                    <a:pt x="3474" y="6341"/>
                  </a:lnTo>
                  <a:lnTo>
                    <a:pt x="3411" y="6278"/>
                  </a:lnTo>
                  <a:lnTo>
                    <a:pt x="3390" y="6173"/>
                  </a:lnTo>
                  <a:lnTo>
                    <a:pt x="3286" y="6131"/>
                  </a:lnTo>
                  <a:lnTo>
                    <a:pt x="3265" y="6048"/>
                  </a:lnTo>
                  <a:lnTo>
                    <a:pt x="3202" y="5964"/>
                  </a:lnTo>
                  <a:lnTo>
                    <a:pt x="3139" y="5943"/>
                  </a:lnTo>
                  <a:lnTo>
                    <a:pt x="3097" y="5964"/>
                  </a:lnTo>
                  <a:lnTo>
                    <a:pt x="3097" y="6048"/>
                  </a:lnTo>
                  <a:lnTo>
                    <a:pt x="3055" y="6069"/>
                  </a:lnTo>
                  <a:lnTo>
                    <a:pt x="3055" y="5985"/>
                  </a:lnTo>
                  <a:lnTo>
                    <a:pt x="2972" y="5943"/>
                  </a:lnTo>
                  <a:lnTo>
                    <a:pt x="2867" y="5818"/>
                  </a:lnTo>
                  <a:lnTo>
                    <a:pt x="2846" y="5734"/>
                  </a:lnTo>
                  <a:lnTo>
                    <a:pt x="2888" y="5629"/>
                  </a:lnTo>
                  <a:lnTo>
                    <a:pt x="2888" y="5504"/>
                  </a:lnTo>
                  <a:lnTo>
                    <a:pt x="2804" y="5399"/>
                  </a:lnTo>
                  <a:lnTo>
                    <a:pt x="2846" y="5294"/>
                  </a:lnTo>
                  <a:lnTo>
                    <a:pt x="2846" y="5232"/>
                  </a:lnTo>
                  <a:lnTo>
                    <a:pt x="2783" y="5148"/>
                  </a:lnTo>
                  <a:lnTo>
                    <a:pt x="2783" y="5085"/>
                  </a:lnTo>
                  <a:lnTo>
                    <a:pt x="2721" y="5002"/>
                  </a:lnTo>
                  <a:lnTo>
                    <a:pt x="2721" y="4897"/>
                  </a:lnTo>
                  <a:lnTo>
                    <a:pt x="2679" y="4834"/>
                  </a:lnTo>
                  <a:lnTo>
                    <a:pt x="2679" y="4688"/>
                  </a:lnTo>
                  <a:lnTo>
                    <a:pt x="2721" y="4604"/>
                  </a:lnTo>
                  <a:lnTo>
                    <a:pt x="2658" y="4395"/>
                  </a:lnTo>
                  <a:lnTo>
                    <a:pt x="2616" y="4290"/>
                  </a:lnTo>
                  <a:lnTo>
                    <a:pt x="2553" y="4206"/>
                  </a:lnTo>
                  <a:lnTo>
                    <a:pt x="2532" y="4186"/>
                  </a:lnTo>
                  <a:lnTo>
                    <a:pt x="2532" y="4248"/>
                  </a:lnTo>
                  <a:lnTo>
                    <a:pt x="2532" y="4290"/>
                  </a:lnTo>
                  <a:lnTo>
                    <a:pt x="2469" y="4353"/>
                  </a:lnTo>
                  <a:lnTo>
                    <a:pt x="2365" y="4186"/>
                  </a:lnTo>
                  <a:lnTo>
                    <a:pt x="2365" y="4102"/>
                  </a:lnTo>
                  <a:lnTo>
                    <a:pt x="2407" y="4039"/>
                  </a:lnTo>
                  <a:lnTo>
                    <a:pt x="2365" y="3976"/>
                  </a:lnTo>
                  <a:lnTo>
                    <a:pt x="2323" y="3955"/>
                  </a:lnTo>
                  <a:lnTo>
                    <a:pt x="2281" y="3746"/>
                  </a:lnTo>
                  <a:lnTo>
                    <a:pt x="2197" y="3579"/>
                  </a:lnTo>
                  <a:lnTo>
                    <a:pt x="2135" y="3558"/>
                  </a:lnTo>
                  <a:lnTo>
                    <a:pt x="2030" y="3453"/>
                  </a:lnTo>
                  <a:lnTo>
                    <a:pt x="2030" y="3328"/>
                  </a:lnTo>
                  <a:lnTo>
                    <a:pt x="2051" y="3202"/>
                  </a:lnTo>
                  <a:lnTo>
                    <a:pt x="1946" y="3056"/>
                  </a:lnTo>
                  <a:lnTo>
                    <a:pt x="1884" y="3035"/>
                  </a:lnTo>
                  <a:lnTo>
                    <a:pt x="1821" y="2993"/>
                  </a:lnTo>
                  <a:lnTo>
                    <a:pt x="1821" y="2846"/>
                  </a:lnTo>
                  <a:lnTo>
                    <a:pt x="1737" y="2784"/>
                  </a:lnTo>
                  <a:lnTo>
                    <a:pt x="1633" y="2742"/>
                  </a:lnTo>
                  <a:lnTo>
                    <a:pt x="1612" y="2637"/>
                  </a:lnTo>
                  <a:lnTo>
                    <a:pt x="1633" y="2574"/>
                  </a:lnTo>
                  <a:lnTo>
                    <a:pt x="1612" y="2407"/>
                  </a:lnTo>
                  <a:lnTo>
                    <a:pt x="1465" y="2302"/>
                  </a:lnTo>
                  <a:lnTo>
                    <a:pt x="1402" y="2219"/>
                  </a:lnTo>
                  <a:lnTo>
                    <a:pt x="1319" y="2198"/>
                  </a:lnTo>
                  <a:lnTo>
                    <a:pt x="1319" y="2093"/>
                  </a:lnTo>
                  <a:lnTo>
                    <a:pt x="1235" y="1947"/>
                  </a:lnTo>
                  <a:lnTo>
                    <a:pt x="1193" y="1863"/>
                  </a:lnTo>
                  <a:lnTo>
                    <a:pt x="1235" y="1779"/>
                  </a:lnTo>
                  <a:lnTo>
                    <a:pt x="1214" y="1361"/>
                  </a:lnTo>
                  <a:lnTo>
                    <a:pt x="1193" y="1131"/>
                  </a:lnTo>
                  <a:lnTo>
                    <a:pt x="1235" y="1005"/>
                  </a:lnTo>
                  <a:lnTo>
                    <a:pt x="1298" y="796"/>
                  </a:lnTo>
                  <a:lnTo>
                    <a:pt x="1277" y="691"/>
                  </a:lnTo>
                  <a:lnTo>
                    <a:pt x="1235" y="545"/>
                  </a:lnTo>
                  <a:lnTo>
                    <a:pt x="1319" y="691"/>
                  </a:lnTo>
                  <a:lnTo>
                    <a:pt x="1486" y="754"/>
                  </a:lnTo>
                  <a:lnTo>
                    <a:pt x="1570" y="921"/>
                  </a:lnTo>
                  <a:lnTo>
                    <a:pt x="1633" y="963"/>
                  </a:lnTo>
                  <a:lnTo>
                    <a:pt x="1737" y="963"/>
                  </a:lnTo>
                  <a:lnTo>
                    <a:pt x="1800" y="921"/>
                  </a:lnTo>
                  <a:lnTo>
                    <a:pt x="1884" y="1026"/>
                  </a:lnTo>
                  <a:lnTo>
                    <a:pt x="1925" y="1068"/>
                  </a:lnTo>
                  <a:lnTo>
                    <a:pt x="2030" y="1068"/>
                  </a:lnTo>
                  <a:lnTo>
                    <a:pt x="2156" y="1152"/>
                  </a:lnTo>
                  <a:lnTo>
                    <a:pt x="2156" y="1214"/>
                  </a:lnTo>
                  <a:lnTo>
                    <a:pt x="2093" y="1319"/>
                  </a:lnTo>
                  <a:lnTo>
                    <a:pt x="2093" y="1382"/>
                  </a:lnTo>
                  <a:lnTo>
                    <a:pt x="2135" y="1549"/>
                  </a:lnTo>
                  <a:lnTo>
                    <a:pt x="2156" y="1737"/>
                  </a:lnTo>
                  <a:lnTo>
                    <a:pt x="2218" y="1842"/>
                  </a:lnTo>
                  <a:lnTo>
                    <a:pt x="2239" y="1968"/>
                  </a:lnTo>
                  <a:lnTo>
                    <a:pt x="2218" y="2051"/>
                  </a:lnTo>
                  <a:lnTo>
                    <a:pt x="2239" y="2156"/>
                  </a:lnTo>
                  <a:lnTo>
                    <a:pt x="2407" y="2323"/>
                  </a:lnTo>
                  <a:lnTo>
                    <a:pt x="2365" y="2386"/>
                  </a:lnTo>
                  <a:lnTo>
                    <a:pt x="2344" y="2470"/>
                  </a:lnTo>
                  <a:lnTo>
                    <a:pt x="2407" y="2533"/>
                  </a:lnTo>
                  <a:lnTo>
                    <a:pt x="2428" y="2533"/>
                  </a:lnTo>
                  <a:lnTo>
                    <a:pt x="2469" y="2595"/>
                  </a:lnTo>
                  <a:lnTo>
                    <a:pt x="2532" y="2784"/>
                  </a:lnTo>
                  <a:lnTo>
                    <a:pt x="2616" y="2805"/>
                  </a:lnTo>
                  <a:lnTo>
                    <a:pt x="2658" y="2909"/>
                  </a:lnTo>
                  <a:lnTo>
                    <a:pt x="2658" y="3035"/>
                  </a:lnTo>
                  <a:lnTo>
                    <a:pt x="2721" y="3097"/>
                  </a:lnTo>
                  <a:lnTo>
                    <a:pt x="2783" y="3118"/>
                  </a:lnTo>
                  <a:lnTo>
                    <a:pt x="2846" y="3244"/>
                  </a:lnTo>
                  <a:lnTo>
                    <a:pt x="2867" y="3349"/>
                  </a:lnTo>
                  <a:lnTo>
                    <a:pt x="2951" y="3411"/>
                  </a:lnTo>
                  <a:lnTo>
                    <a:pt x="2972" y="3453"/>
                  </a:lnTo>
                  <a:lnTo>
                    <a:pt x="3055" y="3453"/>
                  </a:lnTo>
                  <a:lnTo>
                    <a:pt x="3097" y="3516"/>
                  </a:lnTo>
                  <a:lnTo>
                    <a:pt x="3181" y="3453"/>
                  </a:lnTo>
                  <a:lnTo>
                    <a:pt x="3244" y="3516"/>
                  </a:lnTo>
                  <a:lnTo>
                    <a:pt x="3244" y="3642"/>
                  </a:lnTo>
                  <a:lnTo>
                    <a:pt x="3181" y="3725"/>
                  </a:lnTo>
                  <a:lnTo>
                    <a:pt x="3202" y="3872"/>
                  </a:lnTo>
                  <a:lnTo>
                    <a:pt x="3390" y="4060"/>
                  </a:lnTo>
                  <a:lnTo>
                    <a:pt x="3474" y="4039"/>
                  </a:lnTo>
                  <a:lnTo>
                    <a:pt x="3558" y="4060"/>
                  </a:lnTo>
                  <a:lnTo>
                    <a:pt x="3516" y="4165"/>
                  </a:lnTo>
                  <a:lnTo>
                    <a:pt x="3578" y="4269"/>
                  </a:lnTo>
                  <a:lnTo>
                    <a:pt x="3683" y="4290"/>
                  </a:lnTo>
                  <a:lnTo>
                    <a:pt x="3767" y="4290"/>
                  </a:lnTo>
                  <a:lnTo>
                    <a:pt x="3850" y="4395"/>
                  </a:lnTo>
                  <a:lnTo>
                    <a:pt x="3892" y="4499"/>
                  </a:lnTo>
                  <a:lnTo>
                    <a:pt x="3976" y="4520"/>
                  </a:lnTo>
                  <a:lnTo>
                    <a:pt x="3997" y="4499"/>
                  </a:lnTo>
                  <a:lnTo>
                    <a:pt x="4018" y="4520"/>
                  </a:lnTo>
                  <a:lnTo>
                    <a:pt x="4039" y="4604"/>
                  </a:lnTo>
                  <a:lnTo>
                    <a:pt x="3997" y="4667"/>
                  </a:lnTo>
                  <a:lnTo>
                    <a:pt x="3934" y="4604"/>
                  </a:lnTo>
                  <a:lnTo>
                    <a:pt x="3850" y="4625"/>
                  </a:lnTo>
                  <a:lnTo>
                    <a:pt x="3767" y="4730"/>
                  </a:lnTo>
                  <a:lnTo>
                    <a:pt x="3704" y="4897"/>
                  </a:lnTo>
                  <a:lnTo>
                    <a:pt x="3725" y="5002"/>
                  </a:lnTo>
                  <a:lnTo>
                    <a:pt x="3809" y="5085"/>
                  </a:lnTo>
                  <a:lnTo>
                    <a:pt x="3913" y="5085"/>
                  </a:lnTo>
                  <a:lnTo>
                    <a:pt x="3997" y="5148"/>
                  </a:lnTo>
                  <a:lnTo>
                    <a:pt x="4206" y="5315"/>
                  </a:lnTo>
                  <a:lnTo>
                    <a:pt x="4353" y="5357"/>
                  </a:lnTo>
                  <a:lnTo>
                    <a:pt x="4415" y="5357"/>
                  </a:lnTo>
                  <a:lnTo>
                    <a:pt x="4436" y="5420"/>
                  </a:lnTo>
                  <a:lnTo>
                    <a:pt x="4499" y="5525"/>
                  </a:lnTo>
                  <a:lnTo>
                    <a:pt x="4541" y="5608"/>
                  </a:lnTo>
                  <a:lnTo>
                    <a:pt x="4499" y="5713"/>
                  </a:lnTo>
                  <a:lnTo>
                    <a:pt x="4415" y="5734"/>
                  </a:lnTo>
                  <a:lnTo>
                    <a:pt x="4436" y="5776"/>
                  </a:lnTo>
                  <a:lnTo>
                    <a:pt x="4520" y="5838"/>
                  </a:lnTo>
                  <a:lnTo>
                    <a:pt x="4708" y="5880"/>
                  </a:lnTo>
                  <a:lnTo>
                    <a:pt x="4708" y="5964"/>
                  </a:lnTo>
                  <a:lnTo>
                    <a:pt x="4750" y="5985"/>
                  </a:lnTo>
                  <a:lnTo>
                    <a:pt x="4897" y="6131"/>
                  </a:lnTo>
                  <a:lnTo>
                    <a:pt x="5085" y="6362"/>
                  </a:lnTo>
                  <a:lnTo>
                    <a:pt x="5231" y="6592"/>
                  </a:lnTo>
                  <a:lnTo>
                    <a:pt x="5399" y="6801"/>
                  </a:lnTo>
                  <a:lnTo>
                    <a:pt x="5399" y="6906"/>
                  </a:lnTo>
                  <a:lnTo>
                    <a:pt x="5608" y="7178"/>
                  </a:lnTo>
                  <a:lnTo>
                    <a:pt x="5650" y="7282"/>
                  </a:lnTo>
                  <a:lnTo>
                    <a:pt x="5587" y="7408"/>
                  </a:lnTo>
                  <a:lnTo>
                    <a:pt x="5650" y="7491"/>
                  </a:lnTo>
                  <a:lnTo>
                    <a:pt x="5692" y="7638"/>
                  </a:lnTo>
                  <a:lnTo>
                    <a:pt x="5817" y="7952"/>
                  </a:lnTo>
                  <a:lnTo>
                    <a:pt x="5817" y="8077"/>
                  </a:lnTo>
                  <a:lnTo>
                    <a:pt x="5775" y="8182"/>
                  </a:lnTo>
                  <a:lnTo>
                    <a:pt x="5650" y="8287"/>
                  </a:lnTo>
                  <a:lnTo>
                    <a:pt x="5608" y="8370"/>
                  </a:lnTo>
                  <a:lnTo>
                    <a:pt x="5671" y="8370"/>
                  </a:lnTo>
                  <a:lnTo>
                    <a:pt x="5754" y="8454"/>
                  </a:lnTo>
                  <a:lnTo>
                    <a:pt x="5692" y="8496"/>
                  </a:lnTo>
                  <a:lnTo>
                    <a:pt x="5566" y="8496"/>
                  </a:lnTo>
                  <a:lnTo>
                    <a:pt x="5482" y="8538"/>
                  </a:lnTo>
                  <a:lnTo>
                    <a:pt x="5482" y="8579"/>
                  </a:lnTo>
                  <a:lnTo>
                    <a:pt x="5566" y="8789"/>
                  </a:lnTo>
                  <a:lnTo>
                    <a:pt x="5650" y="8872"/>
                  </a:lnTo>
                  <a:lnTo>
                    <a:pt x="5650" y="8956"/>
                  </a:lnTo>
                  <a:lnTo>
                    <a:pt x="5754" y="9103"/>
                  </a:lnTo>
                  <a:lnTo>
                    <a:pt x="5796" y="9228"/>
                  </a:lnTo>
                  <a:lnTo>
                    <a:pt x="5859" y="9291"/>
                  </a:lnTo>
                  <a:lnTo>
                    <a:pt x="5922" y="9291"/>
                  </a:lnTo>
                  <a:lnTo>
                    <a:pt x="5943" y="9333"/>
                  </a:lnTo>
                  <a:lnTo>
                    <a:pt x="6131" y="9395"/>
                  </a:lnTo>
                  <a:lnTo>
                    <a:pt x="6278" y="9375"/>
                  </a:lnTo>
                  <a:lnTo>
                    <a:pt x="6340" y="9375"/>
                  </a:lnTo>
                  <a:lnTo>
                    <a:pt x="6299" y="9437"/>
                  </a:lnTo>
                  <a:lnTo>
                    <a:pt x="6299" y="9500"/>
                  </a:lnTo>
                  <a:lnTo>
                    <a:pt x="6424" y="9542"/>
                  </a:lnTo>
                  <a:lnTo>
                    <a:pt x="6591" y="9688"/>
                  </a:lnTo>
                  <a:lnTo>
                    <a:pt x="6696" y="9835"/>
                  </a:lnTo>
                  <a:lnTo>
                    <a:pt x="6759" y="9960"/>
                  </a:lnTo>
                  <a:lnTo>
                    <a:pt x="6863" y="10023"/>
                  </a:lnTo>
                  <a:lnTo>
                    <a:pt x="6926" y="10002"/>
                  </a:lnTo>
                  <a:lnTo>
                    <a:pt x="7031" y="10044"/>
                  </a:lnTo>
                  <a:lnTo>
                    <a:pt x="7115" y="10044"/>
                  </a:lnTo>
                  <a:lnTo>
                    <a:pt x="7345" y="10149"/>
                  </a:lnTo>
                  <a:lnTo>
                    <a:pt x="7428" y="10149"/>
                  </a:lnTo>
                  <a:lnTo>
                    <a:pt x="7449" y="10107"/>
                  </a:lnTo>
                  <a:lnTo>
                    <a:pt x="7512" y="10107"/>
                  </a:lnTo>
                  <a:lnTo>
                    <a:pt x="7575" y="10170"/>
                  </a:lnTo>
                  <a:lnTo>
                    <a:pt x="7847" y="10442"/>
                  </a:lnTo>
                  <a:lnTo>
                    <a:pt x="7910" y="10442"/>
                  </a:lnTo>
                  <a:lnTo>
                    <a:pt x="8098" y="10630"/>
                  </a:lnTo>
                  <a:lnTo>
                    <a:pt x="8328" y="10735"/>
                  </a:lnTo>
                  <a:lnTo>
                    <a:pt x="8621" y="10756"/>
                  </a:lnTo>
                  <a:lnTo>
                    <a:pt x="8747" y="10839"/>
                  </a:lnTo>
                  <a:lnTo>
                    <a:pt x="8830" y="10965"/>
                  </a:lnTo>
                  <a:lnTo>
                    <a:pt x="8998" y="10965"/>
                  </a:lnTo>
                  <a:lnTo>
                    <a:pt x="9144" y="11048"/>
                  </a:lnTo>
                  <a:lnTo>
                    <a:pt x="9228" y="10986"/>
                  </a:lnTo>
                  <a:lnTo>
                    <a:pt x="9249" y="11007"/>
                  </a:lnTo>
                  <a:lnTo>
                    <a:pt x="9332" y="11153"/>
                  </a:lnTo>
                  <a:lnTo>
                    <a:pt x="9479" y="11216"/>
                  </a:lnTo>
                  <a:lnTo>
                    <a:pt x="9625" y="11216"/>
                  </a:lnTo>
                  <a:lnTo>
                    <a:pt x="9730" y="11279"/>
                  </a:lnTo>
                  <a:lnTo>
                    <a:pt x="9960" y="11362"/>
                  </a:lnTo>
                  <a:lnTo>
                    <a:pt x="10148" y="11362"/>
                  </a:lnTo>
                  <a:lnTo>
                    <a:pt x="10295" y="11467"/>
                  </a:lnTo>
                  <a:lnTo>
                    <a:pt x="10588" y="11572"/>
                  </a:lnTo>
                  <a:lnTo>
                    <a:pt x="10692" y="11530"/>
                  </a:lnTo>
                  <a:lnTo>
                    <a:pt x="11006" y="11404"/>
                  </a:lnTo>
                  <a:lnTo>
                    <a:pt x="11111" y="11404"/>
                  </a:lnTo>
                  <a:lnTo>
                    <a:pt x="11299" y="11300"/>
                  </a:lnTo>
                  <a:lnTo>
                    <a:pt x="11404" y="11279"/>
                  </a:lnTo>
                  <a:lnTo>
                    <a:pt x="11613" y="11279"/>
                  </a:lnTo>
                  <a:lnTo>
                    <a:pt x="11613" y="11258"/>
                  </a:lnTo>
                  <a:lnTo>
                    <a:pt x="11467" y="11216"/>
                  </a:lnTo>
                  <a:lnTo>
                    <a:pt x="11404" y="11216"/>
                  </a:lnTo>
                  <a:lnTo>
                    <a:pt x="11404" y="11174"/>
                  </a:lnTo>
                  <a:lnTo>
                    <a:pt x="11529" y="11090"/>
                  </a:lnTo>
                  <a:lnTo>
                    <a:pt x="11550" y="11111"/>
                  </a:lnTo>
                  <a:lnTo>
                    <a:pt x="11550" y="11195"/>
                  </a:lnTo>
                  <a:lnTo>
                    <a:pt x="11634" y="11153"/>
                  </a:lnTo>
                  <a:lnTo>
                    <a:pt x="11718" y="11153"/>
                  </a:lnTo>
                  <a:lnTo>
                    <a:pt x="11718" y="11195"/>
                  </a:lnTo>
                  <a:lnTo>
                    <a:pt x="11655" y="11195"/>
                  </a:lnTo>
                  <a:lnTo>
                    <a:pt x="11634" y="11216"/>
                  </a:lnTo>
                  <a:lnTo>
                    <a:pt x="11655" y="11258"/>
                  </a:lnTo>
                  <a:lnTo>
                    <a:pt x="11760" y="11258"/>
                  </a:lnTo>
                  <a:lnTo>
                    <a:pt x="11864" y="11279"/>
                  </a:lnTo>
                  <a:lnTo>
                    <a:pt x="12032" y="11404"/>
                  </a:lnTo>
                  <a:lnTo>
                    <a:pt x="12094" y="11467"/>
                  </a:lnTo>
                  <a:lnTo>
                    <a:pt x="12094" y="11425"/>
                  </a:lnTo>
                  <a:lnTo>
                    <a:pt x="11969" y="11300"/>
                  </a:lnTo>
                  <a:lnTo>
                    <a:pt x="11780" y="11216"/>
                  </a:lnTo>
                  <a:lnTo>
                    <a:pt x="11780" y="11174"/>
                  </a:lnTo>
                  <a:lnTo>
                    <a:pt x="11822" y="11174"/>
                  </a:lnTo>
                  <a:lnTo>
                    <a:pt x="11843" y="11195"/>
                  </a:lnTo>
                  <a:lnTo>
                    <a:pt x="11948" y="11216"/>
                  </a:lnTo>
                  <a:lnTo>
                    <a:pt x="12053" y="11300"/>
                  </a:lnTo>
                  <a:lnTo>
                    <a:pt x="12157" y="11425"/>
                  </a:lnTo>
                  <a:lnTo>
                    <a:pt x="12157" y="11488"/>
                  </a:lnTo>
                  <a:lnTo>
                    <a:pt x="12199" y="11530"/>
                  </a:lnTo>
                  <a:lnTo>
                    <a:pt x="12597" y="11885"/>
                  </a:lnTo>
                  <a:lnTo>
                    <a:pt x="12722" y="11906"/>
                  </a:lnTo>
                  <a:lnTo>
                    <a:pt x="12764" y="11990"/>
                  </a:lnTo>
                  <a:lnTo>
                    <a:pt x="12910" y="12116"/>
                  </a:lnTo>
                  <a:lnTo>
                    <a:pt x="12994" y="12220"/>
                  </a:lnTo>
                  <a:lnTo>
                    <a:pt x="13015" y="12199"/>
                  </a:lnTo>
                  <a:lnTo>
                    <a:pt x="13036" y="12136"/>
                  </a:lnTo>
                  <a:lnTo>
                    <a:pt x="13099" y="12095"/>
                  </a:lnTo>
                  <a:lnTo>
                    <a:pt x="13099" y="12053"/>
                  </a:lnTo>
                  <a:lnTo>
                    <a:pt x="13078" y="12032"/>
                  </a:lnTo>
                  <a:lnTo>
                    <a:pt x="13036" y="11990"/>
                  </a:lnTo>
                  <a:lnTo>
                    <a:pt x="13078" y="11927"/>
                  </a:lnTo>
                  <a:lnTo>
                    <a:pt x="13036" y="11906"/>
                  </a:lnTo>
                  <a:lnTo>
                    <a:pt x="13036" y="11802"/>
                  </a:lnTo>
                  <a:lnTo>
                    <a:pt x="13392" y="11258"/>
                  </a:lnTo>
                  <a:lnTo>
                    <a:pt x="14124" y="11258"/>
                  </a:lnTo>
                  <a:lnTo>
                    <a:pt x="14187" y="11195"/>
                  </a:lnTo>
                  <a:lnTo>
                    <a:pt x="14187" y="11111"/>
                  </a:lnTo>
                  <a:lnTo>
                    <a:pt x="14124" y="11090"/>
                  </a:lnTo>
                  <a:lnTo>
                    <a:pt x="14019" y="11069"/>
                  </a:lnTo>
                  <a:lnTo>
                    <a:pt x="13977" y="11048"/>
                  </a:lnTo>
                  <a:lnTo>
                    <a:pt x="13957" y="10944"/>
                  </a:lnTo>
                  <a:lnTo>
                    <a:pt x="13936" y="10881"/>
                  </a:lnTo>
                  <a:lnTo>
                    <a:pt x="13852" y="10881"/>
                  </a:lnTo>
                  <a:lnTo>
                    <a:pt x="13768" y="10797"/>
                  </a:lnTo>
                  <a:lnTo>
                    <a:pt x="13664" y="10693"/>
                  </a:lnTo>
                  <a:lnTo>
                    <a:pt x="13643" y="10651"/>
                  </a:lnTo>
                  <a:lnTo>
                    <a:pt x="13559" y="10567"/>
                  </a:lnTo>
                  <a:lnTo>
                    <a:pt x="13810" y="10546"/>
                  </a:lnTo>
                  <a:lnTo>
                    <a:pt x="13831" y="10232"/>
                  </a:lnTo>
                  <a:lnTo>
                    <a:pt x="14814" y="10253"/>
                  </a:lnTo>
                  <a:lnTo>
                    <a:pt x="14856" y="10170"/>
                  </a:lnTo>
                  <a:lnTo>
                    <a:pt x="14898" y="10128"/>
                  </a:lnTo>
                  <a:lnTo>
                    <a:pt x="14982" y="10128"/>
                  </a:lnTo>
                  <a:lnTo>
                    <a:pt x="14982" y="10170"/>
                  </a:lnTo>
                  <a:lnTo>
                    <a:pt x="15003" y="10212"/>
                  </a:lnTo>
                  <a:lnTo>
                    <a:pt x="15024" y="10170"/>
                  </a:lnTo>
                  <a:lnTo>
                    <a:pt x="15086" y="10149"/>
                  </a:lnTo>
                  <a:lnTo>
                    <a:pt x="15086" y="10128"/>
                  </a:lnTo>
                  <a:lnTo>
                    <a:pt x="15170" y="10044"/>
                  </a:lnTo>
                  <a:lnTo>
                    <a:pt x="15191" y="9940"/>
                  </a:lnTo>
                  <a:lnTo>
                    <a:pt x="15212" y="9898"/>
                  </a:lnTo>
                  <a:lnTo>
                    <a:pt x="15317" y="9898"/>
                  </a:lnTo>
                  <a:lnTo>
                    <a:pt x="15421" y="9793"/>
                  </a:lnTo>
                  <a:lnTo>
                    <a:pt x="15526" y="9647"/>
                  </a:lnTo>
                  <a:lnTo>
                    <a:pt x="15610" y="9626"/>
                  </a:lnTo>
                  <a:lnTo>
                    <a:pt x="15610" y="9626"/>
                  </a:lnTo>
                  <a:lnTo>
                    <a:pt x="15589" y="9730"/>
                  </a:lnTo>
                  <a:lnTo>
                    <a:pt x="15526" y="9793"/>
                  </a:lnTo>
                  <a:lnTo>
                    <a:pt x="15547" y="9835"/>
                  </a:lnTo>
                  <a:lnTo>
                    <a:pt x="15651" y="9919"/>
                  </a:lnTo>
                  <a:lnTo>
                    <a:pt x="15714" y="10023"/>
                  </a:lnTo>
                  <a:lnTo>
                    <a:pt x="15735" y="10002"/>
                  </a:lnTo>
                  <a:lnTo>
                    <a:pt x="15840" y="9814"/>
                  </a:lnTo>
                  <a:lnTo>
                    <a:pt x="15944" y="9437"/>
                  </a:lnTo>
                  <a:lnTo>
                    <a:pt x="16007" y="9333"/>
                  </a:lnTo>
                  <a:lnTo>
                    <a:pt x="15944" y="9375"/>
                  </a:lnTo>
                  <a:lnTo>
                    <a:pt x="15902" y="9416"/>
                  </a:lnTo>
                  <a:lnTo>
                    <a:pt x="15840" y="9395"/>
                  </a:lnTo>
                  <a:lnTo>
                    <a:pt x="15840" y="9333"/>
                  </a:lnTo>
                  <a:lnTo>
                    <a:pt x="15965" y="9207"/>
                  </a:lnTo>
                  <a:lnTo>
                    <a:pt x="16007" y="9123"/>
                  </a:lnTo>
                  <a:lnTo>
                    <a:pt x="15902" y="9123"/>
                  </a:lnTo>
                  <a:lnTo>
                    <a:pt x="15819" y="9061"/>
                  </a:lnTo>
                  <a:lnTo>
                    <a:pt x="15840" y="9019"/>
                  </a:lnTo>
                  <a:lnTo>
                    <a:pt x="15965" y="8956"/>
                  </a:lnTo>
                  <a:lnTo>
                    <a:pt x="15965" y="8789"/>
                  </a:lnTo>
                  <a:lnTo>
                    <a:pt x="16028" y="8705"/>
                  </a:lnTo>
                  <a:lnTo>
                    <a:pt x="16279" y="8475"/>
                  </a:lnTo>
                  <a:lnTo>
                    <a:pt x="16426" y="8266"/>
                  </a:lnTo>
                  <a:lnTo>
                    <a:pt x="16488" y="8119"/>
                  </a:lnTo>
                  <a:lnTo>
                    <a:pt x="16488" y="8015"/>
                  </a:lnTo>
                  <a:lnTo>
                    <a:pt x="16321" y="7763"/>
                  </a:lnTo>
                  <a:lnTo>
                    <a:pt x="16216" y="7805"/>
                  </a:lnTo>
                  <a:lnTo>
                    <a:pt x="16237" y="7847"/>
                  </a:lnTo>
                  <a:lnTo>
                    <a:pt x="16174" y="7868"/>
                  </a:lnTo>
                  <a:lnTo>
                    <a:pt x="15923" y="7826"/>
                  </a:lnTo>
                  <a:lnTo>
                    <a:pt x="15693" y="7826"/>
                  </a:lnTo>
                  <a:lnTo>
                    <a:pt x="15693" y="7868"/>
                  </a:lnTo>
                  <a:lnTo>
                    <a:pt x="15547" y="7952"/>
                  </a:lnTo>
                  <a:lnTo>
                    <a:pt x="15505" y="7910"/>
                  </a:lnTo>
                  <a:lnTo>
                    <a:pt x="15379" y="7931"/>
                  </a:lnTo>
                  <a:lnTo>
                    <a:pt x="15275" y="8035"/>
                  </a:lnTo>
                  <a:lnTo>
                    <a:pt x="14793" y="8035"/>
                  </a:lnTo>
                  <a:lnTo>
                    <a:pt x="14396" y="8119"/>
                  </a:lnTo>
                  <a:lnTo>
                    <a:pt x="14396" y="8182"/>
                  </a:lnTo>
                  <a:lnTo>
                    <a:pt x="14501" y="8224"/>
                  </a:lnTo>
                  <a:lnTo>
                    <a:pt x="14291" y="8454"/>
                  </a:lnTo>
                  <a:lnTo>
                    <a:pt x="14270" y="8810"/>
                  </a:lnTo>
                  <a:lnTo>
                    <a:pt x="14291" y="8851"/>
                  </a:lnTo>
                  <a:lnTo>
                    <a:pt x="14082" y="9082"/>
                  </a:lnTo>
                  <a:lnTo>
                    <a:pt x="14082" y="9270"/>
                  </a:lnTo>
                  <a:lnTo>
                    <a:pt x="13957" y="9395"/>
                  </a:lnTo>
                  <a:lnTo>
                    <a:pt x="13873" y="9416"/>
                  </a:lnTo>
                  <a:lnTo>
                    <a:pt x="13622" y="9542"/>
                  </a:lnTo>
                  <a:lnTo>
                    <a:pt x="13643" y="9584"/>
                  </a:lnTo>
                  <a:lnTo>
                    <a:pt x="13747" y="9500"/>
                  </a:lnTo>
                  <a:lnTo>
                    <a:pt x="13726" y="9605"/>
                  </a:lnTo>
                  <a:lnTo>
                    <a:pt x="13726" y="9793"/>
                  </a:lnTo>
                  <a:lnTo>
                    <a:pt x="13622" y="9919"/>
                  </a:lnTo>
                  <a:lnTo>
                    <a:pt x="13538" y="9919"/>
                  </a:lnTo>
                  <a:lnTo>
                    <a:pt x="13517" y="9960"/>
                  </a:lnTo>
                  <a:lnTo>
                    <a:pt x="13454" y="9919"/>
                  </a:lnTo>
                  <a:lnTo>
                    <a:pt x="13329" y="9835"/>
                  </a:lnTo>
                  <a:lnTo>
                    <a:pt x="13350" y="9793"/>
                  </a:lnTo>
                  <a:lnTo>
                    <a:pt x="13454" y="9730"/>
                  </a:lnTo>
                  <a:lnTo>
                    <a:pt x="13308" y="9688"/>
                  </a:lnTo>
                  <a:lnTo>
                    <a:pt x="13245" y="9730"/>
                  </a:lnTo>
                  <a:lnTo>
                    <a:pt x="13120" y="9709"/>
                  </a:lnTo>
                  <a:lnTo>
                    <a:pt x="12973" y="9709"/>
                  </a:lnTo>
                  <a:lnTo>
                    <a:pt x="12869" y="9793"/>
                  </a:lnTo>
                  <a:lnTo>
                    <a:pt x="12722" y="9814"/>
                  </a:lnTo>
                  <a:lnTo>
                    <a:pt x="12513" y="9814"/>
                  </a:lnTo>
                  <a:lnTo>
                    <a:pt x="12492" y="9856"/>
                  </a:lnTo>
                  <a:lnTo>
                    <a:pt x="12262" y="10002"/>
                  </a:lnTo>
                  <a:lnTo>
                    <a:pt x="12178" y="10002"/>
                  </a:lnTo>
                  <a:lnTo>
                    <a:pt x="12157" y="9940"/>
                  </a:lnTo>
                  <a:lnTo>
                    <a:pt x="11948" y="10002"/>
                  </a:lnTo>
                  <a:lnTo>
                    <a:pt x="11822" y="10044"/>
                  </a:lnTo>
                  <a:lnTo>
                    <a:pt x="11760" y="9919"/>
                  </a:lnTo>
                  <a:lnTo>
                    <a:pt x="11634" y="9730"/>
                  </a:lnTo>
                  <a:lnTo>
                    <a:pt x="11467" y="9647"/>
                  </a:lnTo>
                  <a:lnTo>
                    <a:pt x="11425" y="9605"/>
                  </a:lnTo>
                  <a:lnTo>
                    <a:pt x="11257" y="9605"/>
                  </a:lnTo>
                  <a:lnTo>
                    <a:pt x="11216" y="9626"/>
                  </a:lnTo>
                  <a:lnTo>
                    <a:pt x="11132" y="9521"/>
                  </a:lnTo>
                  <a:lnTo>
                    <a:pt x="10902" y="9270"/>
                  </a:lnTo>
                  <a:lnTo>
                    <a:pt x="10881" y="9165"/>
                  </a:lnTo>
                  <a:lnTo>
                    <a:pt x="10881" y="9082"/>
                  </a:lnTo>
                  <a:lnTo>
                    <a:pt x="10776" y="8914"/>
                  </a:lnTo>
                  <a:lnTo>
                    <a:pt x="10713" y="8789"/>
                  </a:lnTo>
                  <a:lnTo>
                    <a:pt x="10400" y="8454"/>
                  </a:lnTo>
                  <a:lnTo>
                    <a:pt x="10379" y="8328"/>
                  </a:lnTo>
                  <a:lnTo>
                    <a:pt x="10316" y="8245"/>
                  </a:lnTo>
                  <a:lnTo>
                    <a:pt x="10358" y="8161"/>
                  </a:lnTo>
                  <a:lnTo>
                    <a:pt x="10316" y="8077"/>
                  </a:lnTo>
                  <a:lnTo>
                    <a:pt x="10253" y="7847"/>
                  </a:lnTo>
                  <a:lnTo>
                    <a:pt x="10169" y="7763"/>
                  </a:lnTo>
                  <a:lnTo>
                    <a:pt x="10190" y="7638"/>
                  </a:lnTo>
                  <a:lnTo>
                    <a:pt x="10316" y="7805"/>
                  </a:lnTo>
                  <a:lnTo>
                    <a:pt x="10316" y="8015"/>
                  </a:lnTo>
                  <a:lnTo>
                    <a:pt x="10379" y="7973"/>
                  </a:lnTo>
                  <a:lnTo>
                    <a:pt x="10379" y="7805"/>
                  </a:lnTo>
                  <a:lnTo>
                    <a:pt x="10211" y="7554"/>
                  </a:lnTo>
                  <a:lnTo>
                    <a:pt x="10253" y="7429"/>
                  </a:lnTo>
                  <a:lnTo>
                    <a:pt x="10190" y="7219"/>
                  </a:lnTo>
                  <a:lnTo>
                    <a:pt x="10169" y="7115"/>
                  </a:lnTo>
                  <a:lnTo>
                    <a:pt x="10253" y="7010"/>
                  </a:lnTo>
                  <a:lnTo>
                    <a:pt x="10295" y="6717"/>
                  </a:lnTo>
                  <a:lnTo>
                    <a:pt x="10253" y="6571"/>
                  </a:lnTo>
                  <a:lnTo>
                    <a:pt x="10316" y="6278"/>
                  </a:lnTo>
                  <a:lnTo>
                    <a:pt x="10316" y="6173"/>
                  </a:lnTo>
                  <a:lnTo>
                    <a:pt x="10358" y="6090"/>
                  </a:lnTo>
                  <a:lnTo>
                    <a:pt x="10316" y="6048"/>
                  </a:lnTo>
                  <a:lnTo>
                    <a:pt x="10316" y="5922"/>
                  </a:lnTo>
                  <a:lnTo>
                    <a:pt x="10379" y="5859"/>
                  </a:lnTo>
                  <a:lnTo>
                    <a:pt x="10400" y="5713"/>
                  </a:lnTo>
                  <a:lnTo>
                    <a:pt x="10420" y="5650"/>
                  </a:lnTo>
                  <a:lnTo>
                    <a:pt x="10358" y="5608"/>
                  </a:lnTo>
                  <a:lnTo>
                    <a:pt x="10420" y="5504"/>
                  </a:lnTo>
                  <a:lnTo>
                    <a:pt x="10420" y="5336"/>
                  </a:lnTo>
                  <a:lnTo>
                    <a:pt x="10525" y="5336"/>
                  </a:lnTo>
                  <a:lnTo>
                    <a:pt x="10504" y="5441"/>
                  </a:lnTo>
                  <a:lnTo>
                    <a:pt x="10504" y="5525"/>
                  </a:lnTo>
                  <a:lnTo>
                    <a:pt x="10567" y="5504"/>
                  </a:lnTo>
                  <a:lnTo>
                    <a:pt x="10588" y="5399"/>
                  </a:lnTo>
                  <a:lnTo>
                    <a:pt x="10672" y="5294"/>
                  </a:lnTo>
                  <a:lnTo>
                    <a:pt x="10692" y="5148"/>
                  </a:lnTo>
                  <a:lnTo>
                    <a:pt x="10734" y="5106"/>
                  </a:lnTo>
                  <a:lnTo>
                    <a:pt x="10776" y="4939"/>
                  </a:lnTo>
                  <a:lnTo>
                    <a:pt x="10776" y="4897"/>
                  </a:lnTo>
                  <a:lnTo>
                    <a:pt x="10692" y="4939"/>
                  </a:lnTo>
                  <a:lnTo>
                    <a:pt x="10672" y="5127"/>
                  </a:lnTo>
                  <a:lnTo>
                    <a:pt x="10567" y="5190"/>
                  </a:lnTo>
                  <a:lnTo>
                    <a:pt x="10588" y="5106"/>
                  </a:lnTo>
                  <a:lnTo>
                    <a:pt x="10525" y="5085"/>
                  </a:lnTo>
                  <a:lnTo>
                    <a:pt x="10504" y="5002"/>
                  </a:lnTo>
                  <a:lnTo>
                    <a:pt x="10400" y="5002"/>
                  </a:lnTo>
                  <a:lnTo>
                    <a:pt x="10295" y="4918"/>
                  </a:lnTo>
                  <a:lnTo>
                    <a:pt x="10107" y="4876"/>
                  </a:lnTo>
                  <a:lnTo>
                    <a:pt x="10002" y="4771"/>
                  </a:lnTo>
                  <a:lnTo>
                    <a:pt x="9939" y="4730"/>
                  </a:lnTo>
                  <a:lnTo>
                    <a:pt x="9856" y="4730"/>
                  </a:lnTo>
                  <a:lnTo>
                    <a:pt x="9793" y="4709"/>
                  </a:lnTo>
                  <a:lnTo>
                    <a:pt x="9772" y="4709"/>
                  </a:lnTo>
                  <a:lnTo>
                    <a:pt x="9730" y="4667"/>
                  </a:lnTo>
                  <a:lnTo>
                    <a:pt x="9751" y="4499"/>
                  </a:lnTo>
                  <a:lnTo>
                    <a:pt x="9625" y="4165"/>
                  </a:lnTo>
                  <a:lnTo>
                    <a:pt x="9625" y="4144"/>
                  </a:lnTo>
                  <a:lnTo>
                    <a:pt x="9625" y="4081"/>
                  </a:lnTo>
                  <a:lnTo>
                    <a:pt x="9625" y="3976"/>
                  </a:lnTo>
                  <a:lnTo>
                    <a:pt x="9646" y="3872"/>
                  </a:lnTo>
                  <a:lnTo>
                    <a:pt x="9542" y="3788"/>
                  </a:lnTo>
                  <a:lnTo>
                    <a:pt x="9479" y="3683"/>
                  </a:lnTo>
                  <a:lnTo>
                    <a:pt x="9458" y="3579"/>
                  </a:lnTo>
                  <a:lnTo>
                    <a:pt x="9374" y="3537"/>
                  </a:lnTo>
                  <a:lnTo>
                    <a:pt x="9353" y="3453"/>
                  </a:lnTo>
                  <a:lnTo>
                    <a:pt x="9312" y="3432"/>
                  </a:lnTo>
                  <a:lnTo>
                    <a:pt x="9228" y="3223"/>
                  </a:lnTo>
                  <a:lnTo>
                    <a:pt x="9207" y="3139"/>
                  </a:lnTo>
                  <a:lnTo>
                    <a:pt x="9123" y="3118"/>
                  </a:lnTo>
                  <a:lnTo>
                    <a:pt x="9123" y="2951"/>
                  </a:lnTo>
                  <a:lnTo>
                    <a:pt x="9123" y="2888"/>
                  </a:lnTo>
                  <a:lnTo>
                    <a:pt x="9060" y="2825"/>
                  </a:lnTo>
                  <a:lnTo>
                    <a:pt x="9040" y="2721"/>
                  </a:lnTo>
                  <a:lnTo>
                    <a:pt x="8935" y="2574"/>
                  </a:lnTo>
                  <a:lnTo>
                    <a:pt x="8830" y="2491"/>
                  </a:lnTo>
                  <a:lnTo>
                    <a:pt x="8788" y="2386"/>
                  </a:lnTo>
                  <a:lnTo>
                    <a:pt x="8705" y="2365"/>
                  </a:lnTo>
                  <a:lnTo>
                    <a:pt x="8621" y="2365"/>
                  </a:lnTo>
                  <a:lnTo>
                    <a:pt x="8600" y="2323"/>
                  </a:lnTo>
                  <a:lnTo>
                    <a:pt x="8579" y="2302"/>
                  </a:lnTo>
                  <a:lnTo>
                    <a:pt x="8475" y="2323"/>
                  </a:lnTo>
                  <a:lnTo>
                    <a:pt x="8370" y="2302"/>
                  </a:lnTo>
                  <a:lnTo>
                    <a:pt x="8265" y="2302"/>
                  </a:lnTo>
                  <a:lnTo>
                    <a:pt x="8223" y="2386"/>
                  </a:lnTo>
                  <a:lnTo>
                    <a:pt x="8182" y="2386"/>
                  </a:lnTo>
                  <a:lnTo>
                    <a:pt x="8161" y="2365"/>
                  </a:lnTo>
                  <a:lnTo>
                    <a:pt x="8119" y="2365"/>
                  </a:lnTo>
                  <a:lnTo>
                    <a:pt x="8035" y="2386"/>
                  </a:lnTo>
                  <a:lnTo>
                    <a:pt x="7993" y="2428"/>
                  </a:lnTo>
                  <a:lnTo>
                    <a:pt x="7910" y="2595"/>
                  </a:lnTo>
                  <a:lnTo>
                    <a:pt x="7868" y="2679"/>
                  </a:lnTo>
                  <a:lnTo>
                    <a:pt x="7868" y="2700"/>
                  </a:lnTo>
                  <a:lnTo>
                    <a:pt x="7868" y="2742"/>
                  </a:lnTo>
                  <a:lnTo>
                    <a:pt x="7805" y="2742"/>
                  </a:lnTo>
                  <a:lnTo>
                    <a:pt x="7700" y="2825"/>
                  </a:lnTo>
                  <a:lnTo>
                    <a:pt x="7700" y="2846"/>
                  </a:lnTo>
                  <a:lnTo>
                    <a:pt x="7659" y="2888"/>
                  </a:lnTo>
                  <a:lnTo>
                    <a:pt x="7596" y="2888"/>
                  </a:lnTo>
                  <a:lnTo>
                    <a:pt x="7575" y="2825"/>
                  </a:lnTo>
                  <a:lnTo>
                    <a:pt x="7449" y="2784"/>
                  </a:lnTo>
                  <a:lnTo>
                    <a:pt x="7366" y="2742"/>
                  </a:lnTo>
                  <a:lnTo>
                    <a:pt x="7345" y="2700"/>
                  </a:lnTo>
                  <a:lnTo>
                    <a:pt x="7219" y="2637"/>
                  </a:lnTo>
                  <a:lnTo>
                    <a:pt x="7156" y="2637"/>
                  </a:lnTo>
                  <a:lnTo>
                    <a:pt x="7115" y="2595"/>
                  </a:lnTo>
                  <a:lnTo>
                    <a:pt x="7115" y="2574"/>
                  </a:lnTo>
                  <a:lnTo>
                    <a:pt x="7073" y="2512"/>
                  </a:lnTo>
                  <a:lnTo>
                    <a:pt x="7031" y="2491"/>
                  </a:lnTo>
                  <a:lnTo>
                    <a:pt x="6989" y="2491"/>
                  </a:lnTo>
                  <a:lnTo>
                    <a:pt x="6947" y="2470"/>
                  </a:lnTo>
                  <a:lnTo>
                    <a:pt x="6926" y="2470"/>
                  </a:lnTo>
                  <a:lnTo>
                    <a:pt x="6926" y="2428"/>
                  </a:lnTo>
                  <a:lnTo>
                    <a:pt x="6905" y="2323"/>
                  </a:lnTo>
                  <a:lnTo>
                    <a:pt x="6822" y="2261"/>
                  </a:lnTo>
                  <a:lnTo>
                    <a:pt x="6717" y="2114"/>
                  </a:lnTo>
                  <a:lnTo>
                    <a:pt x="6717" y="2093"/>
                  </a:lnTo>
                  <a:lnTo>
                    <a:pt x="6801" y="2072"/>
                  </a:lnTo>
                  <a:lnTo>
                    <a:pt x="6822" y="2051"/>
                  </a:lnTo>
                  <a:lnTo>
                    <a:pt x="6822" y="1968"/>
                  </a:lnTo>
                  <a:lnTo>
                    <a:pt x="6738" y="1884"/>
                  </a:lnTo>
                  <a:lnTo>
                    <a:pt x="6717" y="1863"/>
                  </a:lnTo>
                  <a:lnTo>
                    <a:pt x="6696" y="1842"/>
                  </a:lnTo>
                  <a:lnTo>
                    <a:pt x="6654" y="1800"/>
                  </a:lnTo>
                  <a:lnTo>
                    <a:pt x="6633" y="1675"/>
                  </a:lnTo>
                  <a:lnTo>
                    <a:pt x="6591" y="1591"/>
                  </a:lnTo>
                  <a:lnTo>
                    <a:pt x="6508" y="1549"/>
                  </a:lnTo>
                  <a:lnTo>
                    <a:pt x="6424" y="1528"/>
                  </a:lnTo>
                  <a:lnTo>
                    <a:pt x="6466" y="1465"/>
                  </a:lnTo>
                  <a:lnTo>
                    <a:pt x="6466" y="1424"/>
                  </a:lnTo>
                  <a:lnTo>
                    <a:pt x="6403" y="1340"/>
                  </a:lnTo>
                  <a:lnTo>
                    <a:pt x="6299" y="1319"/>
                  </a:lnTo>
                  <a:lnTo>
                    <a:pt x="6319" y="1256"/>
                  </a:lnTo>
                  <a:lnTo>
                    <a:pt x="6278" y="1173"/>
                  </a:lnTo>
                  <a:lnTo>
                    <a:pt x="6215" y="1173"/>
                  </a:lnTo>
                  <a:lnTo>
                    <a:pt x="6194" y="1131"/>
                  </a:lnTo>
                  <a:lnTo>
                    <a:pt x="6131" y="1068"/>
                  </a:lnTo>
                  <a:lnTo>
                    <a:pt x="6068" y="942"/>
                  </a:lnTo>
                  <a:lnTo>
                    <a:pt x="5943" y="859"/>
                  </a:lnTo>
                  <a:lnTo>
                    <a:pt x="5022" y="838"/>
                  </a:lnTo>
                  <a:lnTo>
                    <a:pt x="4980" y="1047"/>
                  </a:lnTo>
                  <a:lnTo>
                    <a:pt x="3327" y="1005"/>
                  </a:lnTo>
                  <a:lnTo>
                    <a:pt x="1402" y="105"/>
                  </a:lnTo>
                  <a:lnTo>
                    <a:pt x="1402" y="64"/>
                  </a:lnTo>
                  <a:lnTo>
                    <a:pt x="138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8" name="Google Shape;918;p25"/>
            <p:cNvSpPr/>
            <p:nvPr/>
          </p:nvSpPr>
          <p:spPr>
            <a:xfrm>
              <a:off x="3784912" y="2957034"/>
              <a:ext cx="36796" cy="50431"/>
            </a:xfrm>
            <a:custGeom>
              <a:avLst/>
              <a:gdLst/>
              <a:ahLst/>
              <a:cxnLst/>
              <a:rect l="l" t="t" r="r" b="b"/>
              <a:pathLst>
                <a:path w="1633" h="2344" extrusionOk="0">
                  <a:moveTo>
                    <a:pt x="336" y="0"/>
                  </a:moveTo>
                  <a:lnTo>
                    <a:pt x="231" y="84"/>
                  </a:lnTo>
                  <a:lnTo>
                    <a:pt x="126" y="147"/>
                  </a:lnTo>
                  <a:lnTo>
                    <a:pt x="85" y="209"/>
                  </a:lnTo>
                  <a:lnTo>
                    <a:pt x="1" y="314"/>
                  </a:lnTo>
                  <a:lnTo>
                    <a:pt x="1" y="460"/>
                  </a:lnTo>
                  <a:lnTo>
                    <a:pt x="64" y="607"/>
                  </a:lnTo>
                  <a:lnTo>
                    <a:pt x="22" y="732"/>
                  </a:lnTo>
                  <a:lnTo>
                    <a:pt x="22" y="816"/>
                  </a:lnTo>
                  <a:lnTo>
                    <a:pt x="126" y="879"/>
                  </a:lnTo>
                  <a:lnTo>
                    <a:pt x="189" y="963"/>
                  </a:lnTo>
                  <a:lnTo>
                    <a:pt x="231" y="1067"/>
                  </a:lnTo>
                  <a:lnTo>
                    <a:pt x="273" y="1193"/>
                  </a:lnTo>
                  <a:lnTo>
                    <a:pt x="294" y="1256"/>
                  </a:lnTo>
                  <a:lnTo>
                    <a:pt x="273" y="1360"/>
                  </a:lnTo>
                  <a:lnTo>
                    <a:pt x="189" y="1444"/>
                  </a:lnTo>
                  <a:lnTo>
                    <a:pt x="189" y="1590"/>
                  </a:lnTo>
                  <a:lnTo>
                    <a:pt x="231" y="1653"/>
                  </a:lnTo>
                  <a:lnTo>
                    <a:pt x="189" y="1779"/>
                  </a:lnTo>
                  <a:lnTo>
                    <a:pt x="64" y="1883"/>
                  </a:lnTo>
                  <a:lnTo>
                    <a:pt x="1" y="1883"/>
                  </a:lnTo>
                  <a:lnTo>
                    <a:pt x="22" y="1925"/>
                  </a:lnTo>
                  <a:lnTo>
                    <a:pt x="85" y="2009"/>
                  </a:lnTo>
                  <a:lnTo>
                    <a:pt x="106" y="2030"/>
                  </a:lnTo>
                  <a:lnTo>
                    <a:pt x="106" y="2113"/>
                  </a:lnTo>
                  <a:lnTo>
                    <a:pt x="189" y="2197"/>
                  </a:lnTo>
                  <a:lnTo>
                    <a:pt x="294" y="2218"/>
                  </a:lnTo>
                  <a:lnTo>
                    <a:pt x="336" y="2134"/>
                  </a:lnTo>
                  <a:lnTo>
                    <a:pt x="419" y="2113"/>
                  </a:lnTo>
                  <a:lnTo>
                    <a:pt x="503" y="2113"/>
                  </a:lnTo>
                  <a:lnTo>
                    <a:pt x="503" y="2176"/>
                  </a:lnTo>
                  <a:lnTo>
                    <a:pt x="545" y="2197"/>
                  </a:lnTo>
                  <a:lnTo>
                    <a:pt x="545" y="2323"/>
                  </a:lnTo>
                  <a:lnTo>
                    <a:pt x="608" y="2344"/>
                  </a:lnTo>
                  <a:lnTo>
                    <a:pt x="712" y="2281"/>
                  </a:lnTo>
                  <a:lnTo>
                    <a:pt x="733" y="2197"/>
                  </a:lnTo>
                  <a:lnTo>
                    <a:pt x="817" y="2134"/>
                  </a:lnTo>
                  <a:lnTo>
                    <a:pt x="880" y="2113"/>
                  </a:lnTo>
                  <a:lnTo>
                    <a:pt x="963" y="1988"/>
                  </a:lnTo>
                  <a:lnTo>
                    <a:pt x="1068" y="1820"/>
                  </a:lnTo>
                  <a:lnTo>
                    <a:pt x="1173" y="1590"/>
                  </a:lnTo>
                  <a:lnTo>
                    <a:pt x="1173" y="1486"/>
                  </a:lnTo>
                  <a:lnTo>
                    <a:pt x="1340" y="1297"/>
                  </a:lnTo>
                  <a:lnTo>
                    <a:pt x="1466" y="1130"/>
                  </a:lnTo>
                  <a:lnTo>
                    <a:pt x="1528" y="1046"/>
                  </a:lnTo>
                  <a:lnTo>
                    <a:pt x="1633" y="921"/>
                  </a:lnTo>
                  <a:lnTo>
                    <a:pt x="1591" y="774"/>
                  </a:lnTo>
                  <a:lnTo>
                    <a:pt x="1487" y="649"/>
                  </a:lnTo>
                  <a:lnTo>
                    <a:pt x="1466" y="711"/>
                  </a:lnTo>
                  <a:lnTo>
                    <a:pt x="1382" y="649"/>
                  </a:lnTo>
                  <a:lnTo>
                    <a:pt x="1361" y="544"/>
                  </a:lnTo>
                  <a:lnTo>
                    <a:pt x="1173" y="335"/>
                  </a:lnTo>
                  <a:lnTo>
                    <a:pt x="1131" y="335"/>
                  </a:lnTo>
                  <a:lnTo>
                    <a:pt x="963" y="209"/>
                  </a:lnTo>
                  <a:lnTo>
                    <a:pt x="650" y="105"/>
                  </a:lnTo>
                  <a:lnTo>
                    <a:pt x="524" y="21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9" name="Google Shape;919;p25"/>
            <p:cNvSpPr/>
            <p:nvPr/>
          </p:nvSpPr>
          <p:spPr>
            <a:xfrm>
              <a:off x="3739195" y="2952065"/>
              <a:ext cx="52343" cy="54497"/>
            </a:xfrm>
            <a:custGeom>
              <a:avLst/>
              <a:gdLst/>
              <a:ahLst/>
              <a:cxnLst/>
              <a:rect l="l" t="t" r="r" b="b"/>
              <a:pathLst>
                <a:path w="2323" h="2533" extrusionOk="0">
                  <a:moveTo>
                    <a:pt x="1632" y="1"/>
                  </a:moveTo>
                  <a:lnTo>
                    <a:pt x="1528" y="43"/>
                  </a:lnTo>
                  <a:lnTo>
                    <a:pt x="1339" y="22"/>
                  </a:lnTo>
                  <a:lnTo>
                    <a:pt x="1151" y="64"/>
                  </a:lnTo>
                  <a:lnTo>
                    <a:pt x="963" y="22"/>
                  </a:lnTo>
                  <a:lnTo>
                    <a:pt x="691" y="22"/>
                  </a:lnTo>
                  <a:lnTo>
                    <a:pt x="544" y="64"/>
                  </a:lnTo>
                  <a:lnTo>
                    <a:pt x="544" y="210"/>
                  </a:lnTo>
                  <a:lnTo>
                    <a:pt x="482" y="336"/>
                  </a:lnTo>
                  <a:lnTo>
                    <a:pt x="523" y="419"/>
                  </a:lnTo>
                  <a:lnTo>
                    <a:pt x="440" y="524"/>
                  </a:lnTo>
                  <a:lnTo>
                    <a:pt x="335" y="566"/>
                  </a:lnTo>
                  <a:lnTo>
                    <a:pt x="168" y="566"/>
                  </a:lnTo>
                  <a:lnTo>
                    <a:pt x="105" y="691"/>
                  </a:lnTo>
                  <a:lnTo>
                    <a:pt x="105" y="838"/>
                  </a:lnTo>
                  <a:lnTo>
                    <a:pt x="0" y="1068"/>
                  </a:lnTo>
                  <a:lnTo>
                    <a:pt x="21" y="1152"/>
                  </a:lnTo>
                  <a:lnTo>
                    <a:pt x="126" y="1194"/>
                  </a:lnTo>
                  <a:lnTo>
                    <a:pt x="168" y="1277"/>
                  </a:lnTo>
                  <a:lnTo>
                    <a:pt x="210" y="1319"/>
                  </a:lnTo>
                  <a:lnTo>
                    <a:pt x="272" y="1424"/>
                  </a:lnTo>
                  <a:lnTo>
                    <a:pt x="272" y="1507"/>
                  </a:lnTo>
                  <a:lnTo>
                    <a:pt x="335" y="1570"/>
                  </a:lnTo>
                  <a:lnTo>
                    <a:pt x="419" y="1570"/>
                  </a:lnTo>
                  <a:lnTo>
                    <a:pt x="461" y="1591"/>
                  </a:lnTo>
                  <a:lnTo>
                    <a:pt x="482" y="1696"/>
                  </a:lnTo>
                  <a:lnTo>
                    <a:pt x="523" y="1842"/>
                  </a:lnTo>
                  <a:lnTo>
                    <a:pt x="523" y="1989"/>
                  </a:lnTo>
                  <a:lnTo>
                    <a:pt x="586" y="2010"/>
                  </a:lnTo>
                  <a:lnTo>
                    <a:pt x="670" y="2135"/>
                  </a:lnTo>
                  <a:lnTo>
                    <a:pt x="691" y="2219"/>
                  </a:lnTo>
                  <a:lnTo>
                    <a:pt x="795" y="2261"/>
                  </a:lnTo>
                  <a:lnTo>
                    <a:pt x="795" y="2323"/>
                  </a:lnTo>
                  <a:lnTo>
                    <a:pt x="858" y="2407"/>
                  </a:lnTo>
                  <a:lnTo>
                    <a:pt x="942" y="2449"/>
                  </a:lnTo>
                  <a:lnTo>
                    <a:pt x="984" y="2449"/>
                  </a:lnTo>
                  <a:lnTo>
                    <a:pt x="1005" y="2470"/>
                  </a:lnTo>
                  <a:lnTo>
                    <a:pt x="1172" y="2533"/>
                  </a:lnTo>
                  <a:lnTo>
                    <a:pt x="1256" y="2533"/>
                  </a:lnTo>
                  <a:lnTo>
                    <a:pt x="1277" y="2470"/>
                  </a:lnTo>
                  <a:lnTo>
                    <a:pt x="1214" y="2344"/>
                  </a:lnTo>
                  <a:lnTo>
                    <a:pt x="1193" y="2303"/>
                  </a:lnTo>
                  <a:lnTo>
                    <a:pt x="1088" y="2198"/>
                  </a:lnTo>
                  <a:lnTo>
                    <a:pt x="1109" y="2093"/>
                  </a:lnTo>
                  <a:lnTo>
                    <a:pt x="1214" y="2010"/>
                  </a:lnTo>
                  <a:lnTo>
                    <a:pt x="1339" y="2031"/>
                  </a:lnTo>
                  <a:lnTo>
                    <a:pt x="1591" y="2031"/>
                  </a:lnTo>
                  <a:lnTo>
                    <a:pt x="1695" y="1989"/>
                  </a:lnTo>
                  <a:lnTo>
                    <a:pt x="1842" y="1989"/>
                  </a:lnTo>
                  <a:lnTo>
                    <a:pt x="1946" y="2093"/>
                  </a:lnTo>
                  <a:lnTo>
                    <a:pt x="2030" y="2114"/>
                  </a:lnTo>
                  <a:lnTo>
                    <a:pt x="2093" y="2114"/>
                  </a:lnTo>
                  <a:lnTo>
                    <a:pt x="2218" y="2010"/>
                  </a:lnTo>
                  <a:lnTo>
                    <a:pt x="2260" y="1884"/>
                  </a:lnTo>
                  <a:lnTo>
                    <a:pt x="2218" y="1821"/>
                  </a:lnTo>
                  <a:lnTo>
                    <a:pt x="2218" y="1675"/>
                  </a:lnTo>
                  <a:lnTo>
                    <a:pt x="2302" y="1591"/>
                  </a:lnTo>
                  <a:lnTo>
                    <a:pt x="2323" y="1487"/>
                  </a:lnTo>
                  <a:lnTo>
                    <a:pt x="2302" y="1424"/>
                  </a:lnTo>
                  <a:lnTo>
                    <a:pt x="2260" y="1298"/>
                  </a:lnTo>
                  <a:lnTo>
                    <a:pt x="2218" y="1194"/>
                  </a:lnTo>
                  <a:lnTo>
                    <a:pt x="2155" y="1110"/>
                  </a:lnTo>
                  <a:lnTo>
                    <a:pt x="2051" y="1047"/>
                  </a:lnTo>
                  <a:lnTo>
                    <a:pt x="2051" y="963"/>
                  </a:lnTo>
                  <a:lnTo>
                    <a:pt x="2093" y="838"/>
                  </a:lnTo>
                  <a:lnTo>
                    <a:pt x="2030" y="691"/>
                  </a:lnTo>
                  <a:lnTo>
                    <a:pt x="2030" y="545"/>
                  </a:lnTo>
                  <a:lnTo>
                    <a:pt x="2114" y="440"/>
                  </a:lnTo>
                  <a:lnTo>
                    <a:pt x="2155" y="378"/>
                  </a:lnTo>
                  <a:lnTo>
                    <a:pt x="2260" y="231"/>
                  </a:lnTo>
                  <a:lnTo>
                    <a:pt x="2260" y="147"/>
                  </a:lnTo>
                  <a:lnTo>
                    <a:pt x="2135" y="106"/>
                  </a:lnTo>
                  <a:lnTo>
                    <a:pt x="1946" y="64"/>
                  </a:lnTo>
                  <a:lnTo>
                    <a:pt x="17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25"/>
            <p:cNvSpPr/>
            <p:nvPr/>
          </p:nvSpPr>
          <p:spPr>
            <a:xfrm>
              <a:off x="3694875" y="2921019"/>
              <a:ext cx="65547" cy="94107"/>
            </a:xfrm>
            <a:custGeom>
              <a:avLst/>
              <a:gdLst/>
              <a:ahLst/>
              <a:cxnLst/>
              <a:rect l="l" t="t" r="r" b="b"/>
              <a:pathLst>
                <a:path w="2909" h="4374" extrusionOk="0">
                  <a:moveTo>
                    <a:pt x="879" y="0"/>
                  </a:moveTo>
                  <a:lnTo>
                    <a:pt x="858" y="84"/>
                  </a:lnTo>
                  <a:lnTo>
                    <a:pt x="712" y="251"/>
                  </a:lnTo>
                  <a:lnTo>
                    <a:pt x="565" y="356"/>
                  </a:lnTo>
                  <a:lnTo>
                    <a:pt x="503" y="335"/>
                  </a:lnTo>
                  <a:lnTo>
                    <a:pt x="335" y="544"/>
                  </a:lnTo>
                  <a:lnTo>
                    <a:pt x="356" y="628"/>
                  </a:lnTo>
                  <a:lnTo>
                    <a:pt x="419" y="733"/>
                  </a:lnTo>
                  <a:lnTo>
                    <a:pt x="565" y="753"/>
                  </a:lnTo>
                  <a:lnTo>
                    <a:pt x="649" y="837"/>
                  </a:lnTo>
                  <a:lnTo>
                    <a:pt x="649" y="963"/>
                  </a:lnTo>
                  <a:lnTo>
                    <a:pt x="461" y="1046"/>
                  </a:lnTo>
                  <a:lnTo>
                    <a:pt x="398" y="1025"/>
                  </a:lnTo>
                  <a:lnTo>
                    <a:pt x="293" y="1046"/>
                  </a:lnTo>
                  <a:lnTo>
                    <a:pt x="210" y="1025"/>
                  </a:lnTo>
                  <a:lnTo>
                    <a:pt x="126" y="1088"/>
                  </a:lnTo>
                  <a:lnTo>
                    <a:pt x="105" y="1277"/>
                  </a:lnTo>
                  <a:lnTo>
                    <a:pt x="1" y="1381"/>
                  </a:lnTo>
                  <a:lnTo>
                    <a:pt x="42" y="1507"/>
                  </a:lnTo>
                  <a:lnTo>
                    <a:pt x="189" y="1716"/>
                  </a:lnTo>
                  <a:lnTo>
                    <a:pt x="419" y="1904"/>
                  </a:lnTo>
                  <a:lnTo>
                    <a:pt x="419" y="1925"/>
                  </a:lnTo>
                  <a:lnTo>
                    <a:pt x="461" y="1925"/>
                  </a:lnTo>
                  <a:lnTo>
                    <a:pt x="524" y="1988"/>
                  </a:lnTo>
                  <a:lnTo>
                    <a:pt x="565" y="1925"/>
                  </a:lnTo>
                  <a:lnTo>
                    <a:pt x="712" y="1967"/>
                  </a:lnTo>
                  <a:lnTo>
                    <a:pt x="817" y="2072"/>
                  </a:lnTo>
                  <a:lnTo>
                    <a:pt x="817" y="2218"/>
                  </a:lnTo>
                  <a:lnTo>
                    <a:pt x="733" y="2344"/>
                  </a:lnTo>
                  <a:lnTo>
                    <a:pt x="670" y="2406"/>
                  </a:lnTo>
                  <a:lnTo>
                    <a:pt x="775" y="2448"/>
                  </a:lnTo>
                  <a:lnTo>
                    <a:pt x="879" y="2448"/>
                  </a:lnTo>
                  <a:lnTo>
                    <a:pt x="942" y="2532"/>
                  </a:lnTo>
                  <a:lnTo>
                    <a:pt x="984" y="2616"/>
                  </a:lnTo>
                  <a:lnTo>
                    <a:pt x="1089" y="2616"/>
                  </a:lnTo>
                  <a:lnTo>
                    <a:pt x="1089" y="2657"/>
                  </a:lnTo>
                  <a:lnTo>
                    <a:pt x="984" y="2804"/>
                  </a:lnTo>
                  <a:lnTo>
                    <a:pt x="963" y="2950"/>
                  </a:lnTo>
                  <a:lnTo>
                    <a:pt x="837" y="3160"/>
                  </a:lnTo>
                  <a:lnTo>
                    <a:pt x="858" y="3264"/>
                  </a:lnTo>
                  <a:lnTo>
                    <a:pt x="817" y="3369"/>
                  </a:lnTo>
                  <a:lnTo>
                    <a:pt x="817" y="3474"/>
                  </a:lnTo>
                  <a:lnTo>
                    <a:pt x="837" y="3536"/>
                  </a:lnTo>
                  <a:lnTo>
                    <a:pt x="817" y="3599"/>
                  </a:lnTo>
                  <a:lnTo>
                    <a:pt x="817" y="3704"/>
                  </a:lnTo>
                  <a:lnTo>
                    <a:pt x="921" y="3808"/>
                  </a:lnTo>
                  <a:lnTo>
                    <a:pt x="1047" y="3955"/>
                  </a:lnTo>
                  <a:lnTo>
                    <a:pt x="1047" y="4018"/>
                  </a:lnTo>
                  <a:lnTo>
                    <a:pt x="1130" y="4122"/>
                  </a:lnTo>
                  <a:lnTo>
                    <a:pt x="1361" y="4331"/>
                  </a:lnTo>
                  <a:lnTo>
                    <a:pt x="1444" y="4373"/>
                  </a:lnTo>
                  <a:lnTo>
                    <a:pt x="1507" y="4290"/>
                  </a:lnTo>
                  <a:lnTo>
                    <a:pt x="1591" y="4269"/>
                  </a:lnTo>
                  <a:lnTo>
                    <a:pt x="1612" y="4290"/>
                  </a:lnTo>
                  <a:lnTo>
                    <a:pt x="1758" y="4290"/>
                  </a:lnTo>
                  <a:lnTo>
                    <a:pt x="1821" y="4185"/>
                  </a:lnTo>
                  <a:lnTo>
                    <a:pt x="1863" y="4122"/>
                  </a:lnTo>
                  <a:lnTo>
                    <a:pt x="1967" y="4101"/>
                  </a:lnTo>
                  <a:lnTo>
                    <a:pt x="2198" y="4101"/>
                  </a:lnTo>
                  <a:lnTo>
                    <a:pt x="2260" y="3913"/>
                  </a:lnTo>
                  <a:lnTo>
                    <a:pt x="2386" y="3871"/>
                  </a:lnTo>
                  <a:lnTo>
                    <a:pt x="2553" y="3871"/>
                  </a:lnTo>
                  <a:lnTo>
                    <a:pt x="2616" y="3913"/>
                  </a:lnTo>
                  <a:lnTo>
                    <a:pt x="2721" y="3892"/>
                  </a:lnTo>
                  <a:lnTo>
                    <a:pt x="2909" y="3892"/>
                  </a:lnTo>
                  <a:lnTo>
                    <a:pt x="2825" y="3850"/>
                  </a:lnTo>
                  <a:lnTo>
                    <a:pt x="2762" y="3766"/>
                  </a:lnTo>
                  <a:lnTo>
                    <a:pt x="2762" y="3704"/>
                  </a:lnTo>
                  <a:lnTo>
                    <a:pt x="2658" y="3662"/>
                  </a:lnTo>
                  <a:lnTo>
                    <a:pt x="2637" y="3578"/>
                  </a:lnTo>
                  <a:lnTo>
                    <a:pt x="2553" y="3453"/>
                  </a:lnTo>
                  <a:lnTo>
                    <a:pt x="2490" y="3432"/>
                  </a:lnTo>
                  <a:lnTo>
                    <a:pt x="2490" y="3285"/>
                  </a:lnTo>
                  <a:lnTo>
                    <a:pt x="2449" y="3139"/>
                  </a:lnTo>
                  <a:lnTo>
                    <a:pt x="2428" y="3034"/>
                  </a:lnTo>
                  <a:lnTo>
                    <a:pt x="2386" y="3013"/>
                  </a:lnTo>
                  <a:lnTo>
                    <a:pt x="2302" y="3013"/>
                  </a:lnTo>
                  <a:lnTo>
                    <a:pt x="2239" y="2950"/>
                  </a:lnTo>
                  <a:lnTo>
                    <a:pt x="2239" y="2867"/>
                  </a:lnTo>
                  <a:lnTo>
                    <a:pt x="2177" y="2762"/>
                  </a:lnTo>
                  <a:lnTo>
                    <a:pt x="2135" y="2720"/>
                  </a:lnTo>
                  <a:lnTo>
                    <a:pt x="2093" y="2637"/>
                  </a:lnTo>
                  <a:lnTo>
                    <a:pt x="1988" y="2595"/>
                  </a:lnTo>
                  <a:lnTo>
                    <a:pt x="1967" y="2511"/>
                  </a:lnTo>
                  <a:lnTo>
                    <a:pt x="2072" y="2281"/>
                  </a:lnTo>
                  <a:lnTo>
                    <a:pt x="2072" y="2134"/>
                  </a:lnTo>
                  <a:lnTo>
                    <a:pt x="2135" y="2009"/>
                  </a:lnTo>
                  <a:lnTo>
                    <a:pt x="2302" y="2009"/>
                  </a:lnTo>
                  <a:lnTo>
                    <a:pt x="2407" y="1967"/>
                  </a:lnTo>
                  <a:lnTo>
                    <a:pt x="2490" y="1862"/>
                  </a:lnTo>
                  <a:lnTo>
                    <a:pt x="2449" y="1779"/>
                  </a:lnTo>
                  <a:lnTo>
                    <a:pt x="2511" y="1653"/>
                  </a:lnTo>
                  <a:lnTo>
                    <a:pt x="2449" y="1549"/>
                  </a:lnTo>
                  <a:lnTo>
                    <a:pt x="2449" y="1381"/>
                  </a:lnTo>
                  <a:lnTo>
                    <a:pt x="2428" y="1297"/>
                  </a:lnTo>
                  <a:lnTo>
                    <a:pt x="2218" y="1256"/>
                  </a:lnTo>
                  <a:lnTo>
                    <a:pt x="2009" y="1046"/>
                  </a:lnTo>
                  <a:lnTo>
                    <a:pt x="1905" y="963"/>
                  </a:lnTo>
                  <a:lnTo>
                    <a:pt x="1863" y="984"/>
                  </a:lnTo>
                  <a:lnTo>
                    <a:pt x="1716" y="1046"/>
                  </a:lnTo>
                  <a:lnTo>
                    <a:pt x="1653" y="1130"/>
                  </a:lnTo>
                  <a:lnTo>
                    <a:pt x="1612" y="1235"/>
                  </a:lnTo>
                  <a:lnTo>
                    <a:pt x="1591" y="1088"/>
                  </a:lnTo>
                  <a:lnTo>
                    <a:pt x="1612" y="921"/>
                  </a:lnTo>
                  <a:lnTo>
                    <a:pt x="1674" y="816"/>
                  </a:lnTo>
                  <a:lnTo>
                    <a:pt x="1612" y="628"/>
                  </a:lnTo>
                  <a:lnTo>
                    <a:pt x="1507" y="565"/>
                  </a:lnTo>
                  <a:lnTo>
                    <a:pt x="1298" y="419"/>
                  </a:lnTo>
                  <a:lnTo>
                    <a:pt x="1151" y="251"/>
                  </a:lnTo>
                  <a:lnTo>
                    <a:pt x="1130" y="147"/>
                  </a:lnTo>
                  <a:lnTo>
                    <a:pt x="1026" y="42"/>
                  </a:lnTo>
                  <a:lnTo>
                    <a:pt x="921" y="21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25"/>
            <p:cNvSpPr/>
            <p:nvPr/>
          </p:nvSpPr>
          <p:spPr>
            <a:xfrm>
              <a:off x="3541660" y="2873299"/>
              <a:ext cx="173050" cy="148583"/>
            </a:xfrm>
            <a:custGeom>
              <a:avLst/>
              <a:gdLst/>
              <a:ahLst/>
              <a:cxnLst/>
              <a:rect l="l" t="t" r="r" b="b"/>
              <a:pathLst>
                <a:path w="7680" h="6906" extrusionOk="0">
                  <a:moveTo>
                    <a:pt x="1988" y="0"/>
                  </a:moveTo>
                  <a:lnTo>
                    <a:pt x="1821" y="63"/>
                  </a:lnTo>
                  <a:lnTo>
                    <a:pt x="1674" y="251"/>
                  </a:lnTo>
                  <a:lnTo>
                    <a:pt x="1695" y="377"/>
                  </a:lnTo>
                  <a:lnTo>
                    <a:pt x="1758" y="440"/>
                  </a:lnTo>
                  <a:lnTo>
                    <a:pt x="1863" y="356"/>
                  </a:lnTo>
                  <a:lnTo>
                    <a:pt x="1967" y="377"/>
                  </a:lnTo>
                  <a:lnTo>
                    <a:pt x="2072" y="461"/>
                  </a:lnTo>
                  <a:lnTo>
                    <a:pt x="2030" y="544"/>
                  </a:lnTo>
                  <a:lnTo>
                    <a:pt x="1925" y="565"/>
                  </a:lnTo>
                  <a:lnTo>
                    <a:pt x="1821" y="523"/>
                  </a:lnTo>
                  <a:lnTo>
                    <a:pt x="1779" y="482"/>
                  </a:lnTo>
                  <a:lnTo>
                    <a:pt x="1758" y="523"/>
                  </a:lnTo>
                  <a:lnTo>
                    <a:pt x="1758" y="565"/>
                  </a:lnTo>
                  <a:lnTo>
                    <a:pt x="1611" y="649"/>
                  </a:lnTo>
                  <a:lnTo>
                    <a:pt x="1360" y="670"/>
                  </a:lnTo>
                  <a:lnTo>
                    <a:pt x="1088" y="774"/>
                  </a:lnTo>
                  <a:lnTo>
                    <a:pt x="1026" y="879"/>
                  </a:lnTo>
                  <a:lnTo>
                    <a:pt x="1026" y="984"/>
                  </a:lnTo>
                  <a:lnTo>
                    <a:pt x="1088" y="1088"/>
                  </a:lnTo>
                  <a:lnTo>
                    <a:pt x="1088" y="1318"/>
                  </a:lnTo>
                  <a:lnTo>
                    <a:pt x="1130" y="1486"/>
                  </a:lnTo>
                  <a:lnTo>
                    <a:pt x="1151" y="1611"/>
                  </a:lnTo>
                  <a:lnTo>
                    <a:pt x="1067" y="1800"/>
                  </a:lnTo>
                  <a:lnTo>
                    <a:pt x="879" y="1925"/>
                  </a:lnTo>
                  <a:lnTo>
                    <a:pt x="775" y="1904"/>
                  </a:lnTo>
                  <a:lnTo>
                    <a:pt x="775" y="1737"/>
                  </a:lnTo>
                  <a:lnTo>
                    <a:pt x="649" y="1611"/>
                  </a:lnTo>
                  <a:lnTo>
                    <a:pt x="628" y="1486"/>
                  </a:lnTo>
                  <a:lnTo>
                    <a:pt x="733" y="1402"/>
                  </a:lnTo>
                  <a:lnTo>
                    <a:pt x="754" y="1318"/>
                  </a:lnTo>
                  <a:lnTo>
                    <a:pt x="963" y="1109"/>
                  </a:lnTo>
                  <a:lnTo>
                    <a:pt x="963" y="942"/>
                  </a:lnTo>
                  <a:lnTo>
                    <a:pt x="879" y="795"/>
                  </a:lnTo>
                  <a:lnTo>
                    <a:pt x="921" y="754"/>
                  </a:lnTo>
                  <a:lnTo>
                    <a:pt x="879" y="670"/>
                  </a:lnTo>
                  <a:lnTo>
                    <a:pt x="816" y="628"/>
                  </a:lnTo>
                  <a:lnTo>
                    <a:pt x="754" y="523"/>
                  </a:lnTo>
                  <a:lnTo>
                    <a:pt x="775" y="440"/>
                  </a:lnTo>
                  <a:lnTo>
                    <a:pt x="921" y="377"/>
                  </a:lnTo>
                  <a:lnTo>
                    <a:pt x="1067" y="356"/>
                  </a:lnTo>
                  <a:lnTo>
                    <a:pt x="1172" y="210"/>
                  </a:lnTo>
                  <a:lnTo>
                    <a:pt x="1130" y="210"/>
                  </a:lnTo>
                  <a:lnTo>
                    <a:pt x="1088" y="230"/>
                  </a:lnTo>
                  <a:lnTo>
                    <a:pt x="775" y="356"/>
                  </a:lnTo>
                  <a:lnTo>
                    <a:pt x="628" y="628"/>
                  </a:lnTo>
                  <a:lnTo>
                    <a:pt x="565" y="670"/>
                  </a:lnTo>
                  <a:lnTo>
                    <a:pt x="461" y="691"/>
                  </a:lnTo>
                  <a:lnTo>
                    <a:pt x="356" y="837"/>
                  </a:lnTo>
                  <a:lnTo>
                    <a:pt x="293" y="900"/>
                  </a:lnTo>
                  <a:lnTo>
                    <a:pt x="105" y="1172"/>
                  </a:lnTo>
                  <a:lnTo>
                    <a:pt x="84" y="1298"/>
                  </a:lnTo>
                  <a:lnTo>
                    <a:pt x="105" y="1402"/>
                  </a:lnTo>
                  <a:lnTo>
                    <a:pt x="84" y="1590"/>
                  </a:lnTo>
                  <a:lnTo>
                    <a:pt x="0" y="1779"/>
                  </a:lnTo>
                  <a:lnTo>
                    <a:pt x="0" y="1821"/>
                  </a:lnTo>
                  <a:lnTo>
                    <a:pt x="147" y="1821"/>
                  </a:lnTo>
                  <a:lnTo>
                    <a:pt x="398" y="2239"/>
                  </a:lnTo>
                  <a:lnTo>
                    <a:pt x="503" y="2407"/>
                  </a:lnTo>
                  <a:lnTo>
                    <a:pt x="523" y="2511"/>
                  </a:lnTo>
                  <a:lnTo>
                    <a:pt x="461" y="2637"/>
                  </a:lnTo>
                  <a:lnTo>
                    <a:pt x="461" y="2720"/>
                  </a:lnTo>
                  <a:lnTo>
                    <a:pt x="440" y="2762"/>
                  </a:lnTo>
                  <a:lnTo>
                    <a:pt x="440" y="2867"/>
                  </a:lnTo>
                  <a:lnTo>
                    <a:pt x="565" y="2971"/>
                  </a:lnTo>
                  <a:lnTo>
                    <a:pt x="733" y="3034"/>
                  </a:lnTo>
                  <a:lnTo>
                    <a:pt x="837" y="3055"/>
                  </a:lnTo>
                  <a:lnTo>
                    <a:pt x="963" y="3097"/>
                  </a:lnTo>
                  <a:lnTo>
                    <a:pt x="1047" y="3055"/>
                  </a:lnTo>
                  <a:lnTo>
                    <a:pt x="1193" y="3055"/>
                  </a:lnTo>
                  <a:lnTo>
                    <a:pt x="1339" y="3097"/>
                  </a:lnTo>
                  <a:lnTo>
                    <a:pt x="1381" y="3076"/>
                  </a:lnTo>
                  <a:lnTo>
                    <a:pt x="1549" y="3055"/>
                  </a:lnTo>
                  <a:lnTo>
                    <a:pt x="1716" y="3076"/>
                  </a:lnTo>
                  <a:lnTo>
                    <a:pt x="1821" y="3139"/>
                  </a:lnTo>
                  <a:lnTo>
                    <a:pt x="2281" y="3557"/>
                  </a:lnTo>
                  <a:lnTo>
                    <a:pt x="2427" y="3515"/>
                  </a:lnTo>
                  <a:lnTo>
                    <a:pt x="2448" y="3557"/>
                  </a:lnTo>
                  <a:lnTo>
                    <a:pt x="2511" y="3515"/>
                  </a:lnTo>
                  <a:lnTo>
                    <a:pt x="2637" y="3578"/>
                  </a:lnTo>
                  <a:lnTo>
                    <a:pt x="2699" y="3599"/>
                  </a:lnTo>
                  <a:lnTo>
                    <a:pt x="2825" y="3557"/>
                  </a:lnTo>
                  <a:lnTo>
                    <a:pt x="2930" y="3557"/>
                  </a:lnTo>
                  <a:lnTo>
                    <a:pt x="3076" y="3578"/>
                  </a:lnTo>
                  <a:lnTo>
                    <a:pt x="3118" y="3515"/>
                  </a:lnTo>
                  <a:lnTo>
                    <a:pt x="3223" y="3515"/>
                  </a:lnTo>
                  <a:lnTo>
                    <a:pt x="3285" y="3578"/>
                  </a:lnTo>
                  <a:lnTo>
                    <a:pt x="3348" y="3808"/>
                  </a:lnTo>
                  <a:lnTo>
                    <a:pt x="3285" y="3892"/>
                  </a:lnTo>
                  <a:lnTo>
                    <a:pt x="3285" y="3997"/>
                  </a:lnTo>
                  <a:lnTo>
                    <a:pt x="3264" y="4080"/>
                  </a:lnTo>
                  <a:lnTo>
                    <a:pt x="3118" y="4101"/>
                  </a:lnTo>
                  <a:lnTo>
                    <a:pt x="3055" y="4185"/>
                  </a:lnTo>
                  <a:lnTo>
                    <a:pt x="3076" y="4394"/>
                  </a:lnTo>
                  <a:lnTo>
                    <a:pt x="3118" y="4457"/>
                  </a:lnTo>
                  <a:lnTo>
                    <a:pt x="3055" y="4624"/>
                  </a:lnTo>
                  <a:lnTo>
                    <a:pt x="3055" y="4813"/>
                  </a:lnTo>
                  <a:lnTo>
                    <a:pt x="3139" y="4875"/>
                  </a:lnTo>
                  <a:lnTo>
                    <a:pt x="3139" y="4959"/>
                  </a:lnTo>
                  <a:lnTo>
                    <a:pt x="3244" y="5252"/>
                  </a:lnTo>
                  <a:lnTo>
                    <a:pt x="3055" y="5587"/>
                  </a:lnTo>
                  <a:lnTo>
                    <a:pt x="3076" y="5692"/>
                  </a:lnTo>
                  <a:lnTo>
                    <a:pt x="3139" y="5692"/>
                  </a:lnTo>
                  <a:lnTo>
                    <a:pt x="3223" y="5671"/>
                  </a:lnTo>
                  <a:lnTo>
                    <a:pt x="3223" y="5692"/>
                  </a:lnTo>
                  <a:lnTo>
                    <a:pt x="3244" y="5775"/>
                  </a:lnTo>
                  <a:lnTo>
                    <a:pt x="3327" y="5817"/>
                  </a:lnTo>
                  <a:lnTo>
                    <a:pt x="3369" y="5922"/>
                  </a:lnTo>
                  <a:lnTo>
                    <a:pt x="3348" y="5984"/>
                  </a:lnTo>
                  <a:lnTo>
                    <a:pt x="3390" y="6131"/>
                  </a:lnTo>
                  <a:lnTo>
                    <a:pt x="3536" y="6424"/>
                  </a:lnTo>
                  <a:lnTo>
                    <a:pt x="3536" y="6528"/>
                  </a:lnTo>
                  <a:lnTo>
                    <a:pt x="3746" y="6696"/>
                  </a:lnTo>
                  <a:lnTo>
                    <a:pt x="3976" y="6863"/>
                  </a:lnTo>
                  <a:lnTo>
                    <a:pt x="4101" y="6905"/>
                  </a:lnTo>
                  <a:lnTo>
                    <a:pt x="4332" y="6863"/>
                  </a:lnTo>
                  <a:lnTo>
                    <a:pt x="4478" y="6717"/>
                  </a:lnTo>
                  <a:lnTo>
                    <a:pt x="4687" y="6591"/>
                  </a:lnTo>
                  <a:lnTo>
                    <a:pt x="4750" y="6487"/>
                  </a:lnTo>
                  <a:lnTo>
                    <a:pt x="5064" y="6319"/>
                  </a:lnTo>
                  <a:lnTo>
                    <a:pt x="5127" y="6173"/>
                  </a:lnTo>
                  <a:lnTo>
                    <a:pt x="5168" y="6110"/>
                  </a:lnTo>
                  <a:lnTo>
                    <a:pt x="5210" y="6068"/>
                  </a:lnTo>
                  <a:lnTo>
                    <a:pt x="5482" y="6005"/>
                  </a:lnTo>
                  <a:lnTo>
                    <a:pt x="5629" y="5964"/>
                  </a:lnTo>
                  <a:lnTo>
                    <a:pt x="5587" y="5817"/>
                  </a:lnTo>
                  <a:lnTo>
                    <a:pt x="5440" y="5796"/>
                  </a:lnTo>
                  <a:lnTo>
                    <a:pt x="5252" y="5817"/>
                  </a:lnTo>
                  <a:lnTo>
                    <a:pt x="4959" y="5712"/>
                  </a:lnTo>
                  <a:lnTo>
                    <a:pt x="5022" y="5545"/>
                  </a:lnTo>
                  <a:lnTo>
                    <a:pt x="5001" y="5482"/>
                  </a:lnTo>
                  <a:lnTo>
                    <a:pt x="4938" y="5440"/>
                  </a:lnTo>
                  <a:lnTo>
                    <a:pt x="5127" y="5168"/>
                  </a:lnTo>
                  <a:lnTo>
                    <a:pt x="5064" y="5064"/>
                  </a:lnTo>
                  <a:lnTo>
                    <a:pt x="4938" y="4938"/>
                  </a:lnTo>
                  <a:lnTo>
                    <a:pt x="4834" y="4917"/>
                  </a:lnTo>
                  <a:lnTo>
                    <a:pt x="4750" y="4750"/>
                  </a:lnTo>
                  <a:lnTo>
                    <a:pt x="4917" y="4813"/>
                  </a:lnTo>
                  <a:lnTo>
                    <a:pt x="5106" y="4834"/>
                  </a:lnTo>
                  <a:lnTo>
                    <a:pt x="5273" y="4938"/>
                  </a:lnTo>
                  <a:lnTo>
                    <a:pt x="5461" y="4938"/>
                  </a:lnTo>
                  <a:lnTo>
                    <a:pt x="5733" y="4875"/>
                  </a:lnTo>
                  <a:lnTo>
                    <a:pt x="5796" y="4938"/>
                  </a:lnTo>
                  <a:lnTo>
                    <a:pt x="5985" y="4875"/>
                  </a:lnTo>
                  <a:lnTo>
                    <a:pt x="6173" y="4708"/>
                  </a:lnTo>
                  <a:lnTo>
                    <a:pt x="6319" y="4708"/>
                  </a:lnTo>
                  <a:lnTo>
                    <a:pt x="6424" y="4729"/>
                  </a:lnTo>
                  <a:lnTo>
                    <a:pt x="6675" y="4624"/>
                  </a:lnTo>
                  <a:lnTo>
                    <a:pt x="6884" y="4624"/>
                  </a:lnTo>
                  <a:lnTo>
                    <a:pt x="7156" y="4394"/>
                  </a:lnTo>
                  <a:lnTo>
                    <a:pt x="7219" y="4248"/>
                  </a:lnTo>
                  <a:lnTo>
                    <a:pt x="7219" y="4143"/>
                  </a:lnTo>
                  <a:lnTo>
                    <a:pt x="7219" y="4122"/>
                  </a:lnTo>
                  <a:lnTo>
                    <a:pt x="6989" y="3934"/>
                  </a:lnTo>
                  <a:lnTo>
                    <a:pt x="6842" y="3725"/>
                  </a:lnTo>
                  <a:lnTo>
                    <a:pt x="6801" y="3599"/>
                  </a:lnTo>
                  <a:lnTo>
                    <a:pt x="6905" y="3495"/>
                  </a:lnTo>
                  <a:lnTo>
                    <a:pt x="6926" y="3306"/>
                  </a:lnTo>
                  <a:lnTo>
                    <a:pt x="7010" y="3243"/>
                  </a:lnTo>
                  <a:lnTo>
                    <a:pt x="7093" y="3264"/>
                  </a:lnTo>
                  <a:lnTo>
                    <a:pt x="7198" y="3243"/>
                  </a:lnTo>
                  <a:lnTo>
                    <a:pt x="7261" y="3264"/>
                  </a:lnTo>
                  <a:lnTo>
                    <a:pt x="7449" y="3181"/>
                  </a:lnTo>
                  <a:lnTo>
                    <a:pt x="7449" y="3055"/>
                  </a:lnTo>
                  <a:lnTo>
                    <a:pt x="7365" y="2971"/>
                  </a:lnTo>
                  <a:lnTo>
                    <a:pt x="7219" y="2951"/>
                  </a:lnTo>
                  <a:lnTo>
                    <a:pt x="7156" y="2846"/>
                  </a:lnTo>
                  <a:lnTo>
                    <a:pt x="7135" y="2762"/>
                  </a:lnTo>
                  <a:lnTo>
                    <a:pt x="7303" y="2553"/>
                  </a:lnTo>
                  <a:lnTo>
                    <a:pt x="7365" y="2574"/>
                  </a:lnTo>
                  <a:lnTo>
                    <a:pt x="7512" y="2469"/>
                  </a:lnTo>
                  <a:lnTo>
                    <a:pt x="7658" y="2302"/>
                  </a:lnTo>
                  <a:lnTo>
                    <a:pt x="7679" y="2218"/>
                  </a:lnTo>
                  <a:lnTo>
                    <a:pt x="7658" y="2218"/>
                  </a:lnTo>
                  <a:lnTo>
                    <a:pt x="7428" y="2114"/>
                  </a:lnTo>
                  <a:lnTo>
                    <a:pt x="7345" y="2114"/>
                  </a:lnTo>
                  <a:lnTo>
                    <a:pt x="7261" y="2135"/>
                  </a:lnTo>
                  <a:lnTo>
                    <a:pt x="7156" y="2114"/>
                  </a:lnTo>
                  <a:lnTo>
                    <a:pt x="7093" y="2114"/>
                  </a:lnTo>
                  <a:lnTo>
                    <a:pt x="7010" y="2155"/>
                  </a:lnTo>
                  <a:lnTo>
                    <a:pt x="6821" y="2197"/>
                  </a:lnTo>
                  <a:lnTo>
                    <a:pt x="6675" y="2155"/>
                  </a:lnTo>
                  <a:lnTo>
                    <a:pt x="6612" y="2155"/>
                  </a:lnTo>
                  <a:lnTo>
                    <a:pt x="6717" y="2135"/>
                  </a:lnTo>
                  <a:lnTo>
                    <a:pt x="6801" y="2135"/>
                  </a:lnTo>
                  <a:lnTo>
                    <a:pt x="6884" y="2093"/>
                  </a:lnTo>
                  <a:lnTo>
                    <a:pt x="6926" y="2009"/>
                  </a:lnTo>
                  <a:lnTo>
                    <a:pt x="7052" y="1904"/>
                  </a:lnTo>
                  <a:lnTo>
                    <a:pt x="7093" y="1842"/>
                  </a:lnTo>
                  <a:lnTo>
                    <a:pt x="7010" y="1800"/>
                  </a:lnTo>
                  <a:lnTo>
                    <a:pt x="7010" y="1779"/>
                  </a:lnTo>
                  <a:lnTo>
                    <a:pt x="6989" y="1674"/>
                  </a:lnTo>
                  <a:lnTo>
                    <a:pt x="6821" y="1590"/>
                  </a:lnTo>
                  <a:lnTo>
                    <a:pt x="6612" y="1528"/>
                  </a:lnTo>
                  <a:lnTo>
                    <a:pt x="6570" y="1486"/>
                  </a:lnTo>
                  <a:lnTo>
                    <a:pt x="6487" y="1423"/>
                  </a:lnTo>
                  <a:lnTo>
                    <a:pt x="6382" y="1423"/>
                  </a:lnTo>
                  <a:lnTo>
                    <a:pt x="6361" y="1381"/>
                  </a:lnTo>
                  <a:lnTo>
                    <a:pt x="6215" y="1318"/>
                  </a:lnTo>
                  <a:lnTo>
                    <a:pt x="6173" y="1318"/>
                  </a:lnTo>
                  <a:lnTo>
                    <a:pt x="6173" y="1423"/>
                  </a:lnTo>
                  <a:lnTo>
                    <a:pt x="6089" y="1318"/>
                  </a:lnTo>
                  <a:lnTo>
                    <a:pt x="6047" y="1214"/>
                  </a:lnTo>
                  <a:lnTo>
                    <a:pt x="5943" y="1172"/>
                  </a:lnTo>
                  <a:lnTo>
                    <a:pt x="5901" y="1088"/>
                  </a:lnTo>
                  <a:lnTo>
                    <a:pt x="5964" y="1046"/>
                  </a:lnTo>
                  <a:lnTo>
                    <a:pt x="6215" y="1067"/>
                  </a:lnTo>
                  <a:lnTo>
                    <a:pt x="6319" y="984"/>
                  </a:lnTo>
                  <a:lnTo>
                    <a:pt x="6487" y="984"/>
                  </a:lnTo>
                  <a:lnTo>
                    <a:pt x="6487" y="879"/>
                  </a:lnTo>
                  <a:lnTo>
                    <a:pt x="6361" y="900"/>
                  </a:lnTo>
                  <a:lnTo>
                    <a:pt x="6089" y="858"/>
                  </a:lnTo>
                  <a:lnTo>
                    <a:pt x="5901" y="879"/>
                  </a:lnTo>
                  <a:lnTo>
                    <a:pt x="5775" y="879"/>
                  </a:lnTo>
                  <a:lnTo>
                    <a:pt x="5524" y="963"/>
                  </a:lnTo>
                  <a:lnTo>
                    <a:pt x="5440" y="942"/>
                  </a:lnTo>
                  <a:lnTo>
                    <a:pt x="5336" y="942"/>
                  </a:lnTo>
                  <a:lnTo>
                    <a:pt x="5127" y="1088"/>
                  </a:lnTo>
                  <a:lnTo>
                    <a:pt x="5022" y="1109"/>
                  </a:lnTo>
                  <a:lnTo>
                    <a:pt x="4896" y="1172"/>
                  </a:lnTo>
                  <a:lnTo>
                    <a:pt x="4834" y="1256"/>
                  </a:lnTo>
                  <a:lnTo>
                    <a:pt x="4645" y="1277"/>
                  </a:lnTo>
                  <a:lnTo>
                    <a:pt x="4604" y="1298"/>
                  </a:lnTo>
                  <a:lnTo>
                    <a:pt x="4520" y="1277"/>
                  </a:lnTo>
                  <a:lnTo>
                    <a:pt x="4269" y="1088"/>
                  </a:lnTo>
                  <a:lnTo>
                    <a:pt x="4206" y="984"/>
                  </a:lnTo>
                  <a:lnTo>
                    <a:pt x="3871" y="984"/>
                  </a:lnTo>
                  <a:lnTo>
                    <a:pt x="3327" y="1088"/>
                  </a:lnTo>
                  <a:lnTo>
                    <a:pt x="3055" y="1088"/>
                  </a:lnTo>
                  <a:lnTo>
                    <a:pt x="2951" y="1046"/>
                  </a:lnTo>
                  <a:lnTo>
                    <a:pt x="2909" y="963"/>
                  </a:lnTo>
                  <a:lnTo>
                    <a:pt x="2909" y="858"/>
                  </a:lnTo>
                  <a:lnTo>
                    <a:pt x="2972" y="858"/>
                  </a:lnTo>
                  <a:lnTo>
                    <a:pt x="2951" y="733"/>
                  </a:lnTo>
                  <a:lnTo>
                    <a:pt x="2846" y="565"/>
                  </a:lnTo>
                  <a:lnTo>
                    <a:pt x="2741" y="544"/>
                  </a:lnTo>
                  <a:lnTo>
                    <a:pt x="2448" y="565"/>
                  </a:lnTo>
                  <a:lnTo>
                    <a:pt x="2323" y="482"/>
                  </a:lnTo>
                  <a:lnTo>
                    <a:pt x="2239" y="482"/>
                  </a:lnTo>
                  <a:lnTo>
                    <a:pt x="2176" y="523"/>
                  </a:lnTo>
                  <a:lnTo>
                    <a:pt x="2072" y="356"/>
                  </a:lnTo>
                  <a:lnTo>
                    <a:pt x="2072" y="210"/>
                  </a:lnTo>
                  <a:lnTo>
                    <a:pt x="2030" y="21"/>
                  </a:lnTo>
                  <a:lnTo>
                    <a:pt x="19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25"/>
            <p:cNvSpPr/>
            <p:nvPr/>
          </p:nvSpPr>
          <p:spPr>
            <a:xfrm>
              <a:off x="3464804" y="2870136"/>
              <a:ext cx="156556" cy="212955"/>
            </a:xfrm>
            <a:custGeom>
              <a:avLst/>
              <a:gdLst/>
              <a:ahLst/>
              <a:cxnLst/>
              <a:rect l="l" t="t" r="r" b="b"/>
              <a:pathLst>
                <a:path w="6948" h="9898" extrusionOk="0">
                  <a:moveTo>
                    <a:pt x="4353" y="1"/>
                  </a:moveTo>
                  <a:lnTo>
                    <a:pt x="4332" y="64"/>
                  </a:lnTo>
                  <a:lnTo>
                    <a:pt x="4290" y="105"/>
                  </a:lnTo>
                  <a:lnTo>
                    <a:pt x="4227" y="147"/>
                  </a:lnTo>
                  <a:lnTo>
                    <a:pt x="4165" y="168"/>
                  </a:lnTo>
                  <a:lnTo>
                    <a:pt x="4060" y="168"/>
                  </a:lnTo>
                  <a:lnTo>
                    <a:pt x="3976" y="189"/>
                  </a:lnTo>
                  <a:lnTo>
                    <a:pt x="3955" y="252"/>
                  </a:lnTo>
                  <a:lnTo>
                    <a:pt x="3976" y="294"/>
                  </a:lnTo>
                  <a:lnTo>
                    <a:pt x="3955" y="357"/>
                  </a:lnTo>
                  <a:lnTo>
                    <a:pt x="3809" y="419"/>
                  </a:lnTo>
                  <a:lnTo>
                    <a:pt x="3621" y="566"/>
                  </a:lnTo>
                  <a:lnTo>
                    <a:pt x="3495" y="670"/>
                  </a:lnTo>
                  <a:lnTo>
                    <a:pt x="3328" y="691"/>
                  </a:lnTo>
                  <a:lnTo>
                    <a:pt x="2972" y="691"/>
                  </a:lnTo>
                  <a:lnTo>
                    <a:pt x="2867" y="733"/>
                  </a:lnTo>
                  <a:lnTo>
                    <a:pt x="2867" y="817"/>
                  </a:lnTo>
                  <a:lnTo>
                    <a:pt x="2888" y="901"/>
                  </a:lnTo>
                  <a:lnTo>
                    <a:pt x="2888" y="1005"/>
                  </a:lnTo>
                  <a:lnTo>
                    <a:pt x="2805" y="1089"/>
                  </a:lnTo>
                  <a:lnTo>
                    <a:pt x="2721" y="1047"/>
                  </a:lnTo>
                  <a:lnTo>
                    <a:pt x="2763" y="942"/>
                  </a:lnTo>
                  <a:lnTo>
                    <a:pt x="2763" y="921"/>
                  </a:lnTo>
                  <a:lnTo>
                    <a:pt x="2825" y="901"/>
                  </a:lnTo>
                  <a:lnTo>
                    <a:pt x="2700" y="880"/>
                  </a:lnTo>
                  <a:lnTo>
                    <a:pt x="2574" y="817"/>
                  </a:lnTo>
                  <a:lnTo>
                    <a:pt x="2491" y="817"/>
                  </a:lnTo>
                  <a:lnTo>
                    <a:pt x="2302" y="942"/>
                  </a:lnTo>
                  <a:lnTo>
                    <a:pt x="2261" y="1026"/>
                  </a:lnTo>
                  <a:lnTo>
                    <a:pt x="2135" y="1152"/>
                  </a:lnTo>
                  <a:lnTo>
                    <a:pt x="1968" y="1465"/>
                  </a:lnTo>
                  <a:lnTo>
                    <a:pt x="1947" y="1549"/>
                  </a:lnTo>
                  <a:lnTo>
                    <a:pt x="1947" y="1549"/>
                  </a:lnTo>
                  <a:lnTo>
                    <a:pt x="1989" y="1528"/>
                  </a:lnTo>
                  <a:lnTo>
                    <a:pt x="2051" y="1570"/>
                  </a:lnTo>
                  <a:lnTo>
                    <a:pt x="2051" y="1654"/>
                  </a:lnTo>
                  <a:lnTo>
                    <a:pt x="2030" y="1758"/>
                  </a:lnTo>
                  <a:lnTo>
                    <a:pt x="1947" y="1821"/>
                  </a:lnTo>
                  <a:lnTo>
                    <a:pt x="1842" y="1821"/>
                  </a:lnTo>
                  <a:lnTo>
                    <a:pt x="1737" y="1863"/>
                  </a:lnTo>
                  <a:lnTo>
                    <a:pt x="1612" y="1989"/>
                  </a:lnTo>
                  <a:lnTo>
                    <a:pt x="1528" y="2051"/>
                  </a:lnTo>
                  <a:lnTo>
                    <a:pt x="1424" y="2198"/>
                  </a:lnTo>
                  <a:lnTo>
                    <a:pt x="1340" y="2198"/>
                  </a:lnTo>
                  <a:lnTo>
                    <a:pt x="1256" y="2240"/>
                  </a:lnTo>
                  <a:lnTo>
                    <a:pt x="1298" y="2344"/>
                  </a:lnTo>
                  <a:lnTo>
                    <a:pt x="1403" y="2449"/>
                  </a:lnTo>
                  <a:lnTo>
                    <a:pt x="1403" y="2574"/>
                  </a:lnTo>
                  <a:lnTo>
                    <a:pt x="1340" y="2700"/>
                  </a:lnTo>
                  <a:lnTo>
                    <a:pt x="1256" y="2700"/>
                  </a:lnTo>
                  <a:lnTo>
                    <a:pt x="1152" y="2616"/>
                  </a:lnTo>
                  <a:lnTo>
                    <a:pt x="1193" y="2574"/>
                  </a:lnTo>
                  <a:lnTo>
                    <a:pt x="1214" y="2512"/>
                  </a:lnTo>
                  <a:lnTo>
                    <a:pt x="1131" y="2470"/>
                  </a:lnTo>
                  <a:lnTo>
                    <a:pt x="1089" y="2365"/>
                  </a:lnTo>
                  <a:lnTo>
                    <a:pt x="984" y="2261"/>
                  </a:lnTo>
                  <a:lnTo>
                    <a:pt x="942" y="2365"/>
                  </a:lnTo>
                  <a:lnTo>
                    <a:pt x="942" y="2407"/>
                  </a:lnTo>
                  <a:lnTo>
                    <a:pt x="1005" y="2574"/>
                  </a:lnTo>
                  <a:lnTo>
                    <a:pt x="921" y="2721"/>
                  </a:lnTo>
                  <a:lnTo>
                    <a:pt x="901" y="2867"/>
                  </a:lnTo>
                  <a:lnTo>
                    <a:pt x="817" y="2909"/>
                  </a:lnTo>
                  <a:lnTo>
                    <a:pt x="775" y="2909"/>
                  </a:lnTo>
                  <a:lnTo>
                    <a:pt x="691" y="3098"/>
                  </a:lnTo>
                  <a:lnTo>
                    <a:pt x="712" y="3118"/>
                  </a:lnTo>
                  <a:lnTo>
                    <a:pt x="733" y="3244"/>
                  </a:lnTo>
                  <a:lnTo>
                    <a:pt x="733" y="3390"/>
                  </a:lnTo>
                  <a:lnTo>
                    <a:pt x="880" y="3516"/>
                  </a:lnTo>
                  <a:lnTo>
                    <a:pt x="901" y="3516"/>
                  </a:lnTo>
                  <a:lnTo>
                    <a:pt x="942" y="3495"/>
                  </a:lnTo>
                  <a:lnTo>
                    <a:pt x="1005" y="3537"/>
                  </a:lnTo>
                  <a:lnTo>
                    <a:pt x="1005" y="3662"/>
                  </a:lnTo>
                  <a:lnTo>
                    <a:pt x="921" y="3746"/>
                  </a:lnTo>
                  <a:lnTo>
                    <a:pt x="921" y="3809"/>
                  </a:lnTo>
                  <a:lnTo>
                    <a:pt x="1005" y="3872"/>
                  </a:lnTo>
                  <a:lnTo>
                    <a:pt x="1005" y="4039"/>
                  </a:lnTo>
                  <a:lnTo>
                    <a:pt x="921" y="4081"/>
                  </a:lnTo>
                  <a:lnTo>
                    <a:pt x="880" y="4165"/>
                  </a:lnTo>
                  <a:lnTo>
                    <a:pt x="921" y="4186"/>
                  </a:lnTo>
                  <a:lnTo>
                    <a:pt x="984" y="4290"/>
                  </a:lnTo>
                  <a:lnTo>
                    <a:pt x="942" y="4478"/>
                  </a:lnTo>
                  <a:lnTo>
                    <a:pt x="984" y="4771"/>
                  </a:lnTo>
                  <a:lnTo>
                    <a:pt x="901" y="4855"/>
                  </a:lnTo>
                  <a:lnTo>
                    <a:pt x="880" y="4918"/>
                  </a:lnTo>
                  <a:lnTo>
                    <a:pt x="942" y="5022"/>
                  </a:lnTo>
                  <a:lnTo>
                    <a:pt x="1047" y="4981"/>
                  </a:lnTo>
                  <a:lnTo>
                    <a:pt x="1047" y="4981"/>
                  </a:lnTo>
                  <a:lnTo>
                    <a:pt x="1026" y="5064"/>
                  </a:lnTo>
                  <a:lnTo>
                    <a:pt x="1089" y="5127"/>
                  </a:lnTo>
                  <a:lnTo>
                    <a:pt x="1152" y="5127"/>
                  </a:lnTo>
                  <a:lnTo>
                    <a:pt x="1152" y="5190"/>
                  </a:lnTo>
                  <a:lnTo>
                    <a:pt x="1110" y="5274"/>
                  </a:lnTo>
                  <a:lnTo>
                    <a:pt x="1047" y="5378"/>
                  </a:lnTo>
                  <a:lnTo>
                    <a:pt x="817" y="5608"/>
                  </a:lnTo>
                  <a:lnTo>
                    <a:pt x="775" y="5713"/>
                  </a:lnTo>
                  <a:lnTo>
                    <a:pt x="608" y="5859"/>
                  </a:lnTo>
                  <a:lnTo>
                    <a:pt x="398" y="5922"/>
                  </a:lnTo>
                  <a:lnTo>
                    <a:pt x="210" y="6048"/>
                  </a:lnTo>
                  <a:lnTo>
                    <a:pt x="64" y="6278"/>
                  </a:lnTo>
                  <a:lnTo>
                    <a:pt x="43" y="6466"/>
                  </a:lnTo>
                  <a:lnTo>
                    <a:pt x="1" y="6571"/>
                  </a:lnTo>
                  <a:lnTo>
                    <a:pt x="189" y="6655"/>
                  </a:lnTo>
                  <a:lnTo>
                    <a:pt x="377" y="6780"/>
                  </a:lnTo>
                  <a:lnTo>
                    <a:pt x="629" y="6947"/>
                  </a:lnTo>
                  <a:lnTo>
                    <a:pt x="733" y="6947"/>
                  </a:lnTo>
                  <a:lnTo>
                    <a:pt x="880" y="7094"/>
                  </a:lnTo>
                  <a:lnTo>
                    <a:pt x="838" y="7178"/>
                  </a:lnTo>
                  <a:lnTo>
                    <a:pt x="880" y="7261"/>
                  </a:lnTo>
                  <a:lnTo>
                    <a:pt x="1047" y="7282"/>
                  </a:lnTo>
                  <a:lnTo>
                    <a:pt x="1256" y="7366"/>
                  </a:lnTo>
                  <a:lnTo>
                    <a:pt x="1319" y="7408"/>
                  </a:lnTo>
                  <a:lnTo>
                    <a:pt x="1507" y="7471"/>
                  </a:lnTo>
                  <a:lnTo>
                    <a:pt x="1570" y="7387"/>
                  </a:lnTo>
                  <a:lnTo>
                    <a:pt x="1570" y="7282"/>
                  </a:lnTo>
                  <a:lnTo>
                    <a:pt x="1654" y="7199"/>
                  </a:lnTo>
                  <a:lnTo>
                    <a:pt x="1717" y="7199"/>
                  </a:lnTo>
                  <a:lnTo>
                    <a:pt x="1863" y="7282"/>
                  </a:lnTo>
                  <a:lnTo>
                    <a:pt x="1968" y="7303"/>
                  </a:lnTo>
                  <a:lnTo>
                    <a:pt x="1989" y="7387"/>
                  </a:lnTo>
                  <a:lnTo>
                    <a:pt x="2072" y="7429"/>
                  </a:lnTo>
                  <a:lnTo>
                    <a:pt x="2135" y="7429"/>
                  </a:lnTo>
                  <a:lnTo>
                    <a:pt x="2177" y="7512"/>
                  </a:lnTo>
                  <a:lnTo>
                    <a:pt x="2386" y="7575"/>
                  </a:lnTo>
                  <a:lnTo>
                    <a:pt x="2512" y="7596"/>
                  </a:lnTo>
                  <a:lnTo>
                    <a:pt x="2553" y="7638"/>
                  </a:lnTo>
                  <a:lnTo>
                    <a:pt x="2700" y="7805"/>
                  </a:lnTo>
                  <a:lnTo>
                    <a:pt x="2700" y="7910"/>
                  </a:lnTo>
                  <a:lnTo>
                    <a:pt x="2805" y="8098"/>
                  </a:lnTo>
                  <a:lnTo>
                    <a:pt x="2888" y="8098"/>
                  </a:lnTo>
                  <a:lnTo>
                    <a:pt x="3139" y="8203"/>
                  </a:lnTo>
                  <a:lnTo>
                    <a:pt x="3244" y="8349"/>
                  </a:lnTo>
                  <a:lnTo>
                    <a:pt x="3244" y="8517"/>
                  </a:lnTo>
                  <a:lnTo>
                    <a:pt x="3307" y="8517"/>
                  </a:lnTo>
                  <a:lnTo>
                    <a:pt x="3411" y="8559"/>
                  </a:lnTo>
                  <a:lnTo>
                    <a:pt x="3432" y="8684"/>
                  </a:lnTo>
                  <a:lnTo>
                    <a:pt x="3411" y="8768"/>
                  </a:lnTo>
                  <a:lnTo>
                    <a:pt x="3432" y="8852"/>
                  </a:lnTo>
                  <a:lnTo>
                    <a:pt x="3537" y="8872"/>
                  </a:lnTo>
                  <a:lnTo>
                    <a:pt x="3662" y="8852"/>
                  </a:lnTo>
                  <a:lnTo>
                    <a:pt x="3767" y="8872"/>
                  </a:lnTo>
                  <a:lnTo>
                    <a:pt x="3914" y="8872"/>
                  </a:lnTo>
                  <a:lnTo>
                    <a:pt x="3955" y="8831"/>
                  </a:lnTo>
                  <a:lnTo>
                    <a:pt x="4144" y="8747"/>
                  </a:lnTo>
                  <a:lnTo>
                    <a:pt x="4290" y="8768"/>
                  </a:lnTo>
                  <a:lnTo>
                    <a:pt x="4458" y="8852"/>
                  </a:lnTo>
                  <a:lnTo>
                    <a:pt x="4646" y="8747"/>
                  </a:lnTo>
                  <a:lnTo>
                    <a:pt x="4750" y="8747"/>
                  </a:lnTo>
                  <a:lnTo>
                    <a:pt x="4792" y="8831"/>
                  </a:lnTo>
                  <a:lnTo>
                    <a:pt x="4876" y="8831"/>
                  </a:lnTo>
                  <a:lnTo>
                    <a:pt x="4981" y="8872"/>
                  </a:lnTo>
                  <a:lnTo>
                    <a:pt x="5064" y="8956"/>
                  </a:lnTo>
                  <a:lnTo>
                    <a:pt x="5169" y="8935"/>
                  </a:lnTo>
                  <a:lnTo>
                    <a:pt x="5169" y="8998"/>
                  </a:lnTo>
                  <a:lnTo>
                    <a:pt x="4792" y="9626"/>
                  </a:lnTo>
                  <a:lnTo>
                    <a:pt x="4813" y="9709"/>
                  </a:lnTo>
                  <a:lnTo>
                    <a:pt x="4960" y="9688"/>
                  </a:lnTo>
                  <a:lnTo>
                    <a:pt x="5085" y="9688"/>
                  </a:lnTo>
                  <a:lnTo>
                    <a:pt x="5190" y="9772"/>
                  </a:lnTo>
                  <a:lnTo>
                    <a:pt x="5211" y="9898"/>
                  </a:lnTo>
                  <a:lnTo>
                    <a:pt x="5294" y="9584"/>
                  </a:lnTo>
                  <a:lnTo>
                    <a:pt x="5629" y="8370"/>
                  </a:lnTo>
                  <a:lnTo>
                    <a:pt x="5629" y="8308"/>
                  </a:lnTo>
                  <a:lnTo>
                    <a:pt x="5629" y="8098"/>
                  </a:lnTo>
                  <a:lnTo>
                    <a:pt x="5504" y="7847"/>
                  </a:lnTo>
                  <a:lnTo>
                    <a:pt x="5294" y="7680"/>
                  </a:lnTo>
                  <a:lnTo>
                    <a:pt x="5190" y="7533"/>
                  </a:lnTo>
                  <a:lnTo>
                    <a:pt x="5169" y="7219"/>
                  </a:lnTo>
                  <a:lnTo>
                    <a:pt x="5546" y="7094"/>
                  </a:lnTo>
                  <a:lnTo>
                    <a:pt x="5692" y="7199"/>
                  </a:lnTo>
                  <a:lnTo>
                    <a:pt x="5713" y="7094"/>
                  </a:lnTo>
                  <a:lnTo>
                    <a:pt x="5650" y="7010"/>
                  </a:lnTo>
                  <a:lnTo>
                    <a:pt x="5713" y="6968"/>
                  </a:lnTo>
                  <a:lnTo>
                    <a:pt x="5629" y="6801"/>
                  </a:lnTo>
                  <a:lnTo>
                    <a:pt x="5420" y="6738"/>
                  </a:lnTo>
                  <a:lnTo>
                    <a:pt x="5336" y="6592"/>
                  </a:lnTo>
                  <a:lnTo>
                    <a:pt x="5399" y="6424"/>
                  </a:lnTo>
                  <a:lnTo>
                    <a:pt x="6048" y="6424"/>
                  </a:lnTo>
                  <a:lnTo>
                    <a:pt x="6131" y="6341"/>
                  </a:lnTo>
                  <a:lnTo>
                    <a:pt x="6236" y="6341"/>
                  </a:lnTo>
                  <a:lnTo>
                    <a:pt x="6278" y="6383"/>
                  </a:lnTo>
                  <a:lnTo>
                    <a:pt x="6362" y="6383"/>
                  </a:lnTo>
                  <a:lnTo>
                    <a:pt x="6466" y="6257"/>
                  </a:lnTo>
                  <a:lnTo>
                    <a:pt x="6634" y="6215"/>
                  </a:lnTo>
                  <a:lnTo>
                    <a:pt x="6675" y="6320"/>
                  </a:lnTo>
                  <a:lnTo>
                    <a:pt x="6759" y="6424"/>
                  </a:lnTo>
                  <a:lnTo>
                    <a:pt x="6780" y="6550"/>
                  </a:lnTo>
                  <a:lnTo>
                    <a:pt x="6780" y="6696"/>
                  </a:lnTo>
                  <a:lnTo>
                    <a:pt x="6947" y="6675"/>
                  </a:lnTo>
                  <a:lnTo>
                    <a:pt x="6947" y="6571"/>
                  </a:lnTo>
                  <a:lnTo>
                    <a:pt x="6801" y="6278"/>
                  </a:lnTo>
                  <a:lnTo>
                    <a:pt x="6759" y="6131"/>
                  </a:lnTo>
                  <a:lnTo>
                    <a:pt x="6780" y="6069"/>
                  </a:lnTo>
                  <a:lnTo>
                    <a:pt x="6738" y="5964"/>
                  </a:lnTo>
                  <a:lnTo>
                    <a:pt x="6655" y="5922"/>
                  </a:lnTo>
                  <a:lnTo>
                    <a:pt x="6634" y="5839"/>
                  </a:lnTo>
                  <a:lnTo>
                    <a:pt x="6634" y="5818"/>
                  </a:lnTo>
                  <a:lnTo>
                    <a:pt x="6550" y="5839"/>
                  </a:lnTo>
                  <a:lnTo>
                    <a:pt x="6487" y="5839"/>
                  </a:lnTo>
                  <a:lnTo>
                    <a:pt x="6466" y="5734"/>
                  </a:lnTo>
                  <a:lnTo>
                    <a:pt x="6655" y="5399"/>
                  </a:lnTo>
                  <a:lnTo>
                    <a:pt x="6550" y="5106"/>
                  </a:lnTo>
                  <a:lnTo>
                    <a:pt x="6550" y="5022"/>
                  </a:lnTo>
                  <a:lnTo>
                    <a:pt x="6466" y="4960"/>
                  </a:lnTo>
                  <a:lnTo>
                    <a:pt x="6466" y="4771"/>
                  </a:lnTo>
                  <a:lnTo>
                    <a:pt x="6529" y="4604"/>
                  </a:lnTo>
                  <a:lnTo>
                    <a:pt x="6487" y="4541"/>
                  </a:lnTo>
                  <a:lnTo>
                    <a:pt x="6466" y="4332"/>
                  </a:lnTo>
                  <a:lnTo>
                    <a:pt x="6529" y="4248"/>
                  </a:lnTo>
                  <a:lnTo>
                    <a:pt x="6675" y="4227"/>
                  </a:lnTo>
                  <a:lnTo>
                    <a:pt x="6696" y="4144"/>
                  </a:lnTo>
                  <a:lnTo>
                    <a:pt x="6696" y="4039"/>
                  </a:lnTo>
                  <a:lnTo>
                    <a:pt x="6759" y="3955"/>
                  </a:lnTo>
                  <a:lnTo>
                    <a:pt x="6696" y="3725"/>
                  </a:lnTo>
                  <a:lnTo>
                    <a:pt x="6634" y="3662"/>
                  </a:lnTo>
                  <a:lnTo>
                    <a:pt x="6529" y="3662"/>
                  </a:lnTo>
                  <a:lnTo>
                    <a:pt x="6487" y="3725"/>
                  </a:lnTo>
                  <a:lnTo>
                    <a:pt x="6341" y="3704"/>
                  </a:lnTo>
                  <a:lnTo>
                    <a:pt x="6236" y="3704"/>
                  </a:lnTo>
                  <a:lnTo>
                    <a:pt x="6110" y="3746"/>
                  </a:lnTo>
                  <a:lnTo>
                    <a:pt x="6048" y="3725"/>
                  </a:lnTo>
                  <a:lnTo>
                    <a:pt x="5922" y="3662"/>
                  </a:lnTo>
                  <a:lnTo>
                    <a:pt x="5859" y="3704"/>
                  </a:lnTo>
                  <a:lnTo>
                    <a:pt x="5838" y="3662"/>
                  </a:lnTo>
                  <a:lnTo>
                    <a:pt x="5692" y="3704"/>
                  </a:lnTo>
                  <a:lnTo>
                    <a:pt x="5232" y="3286"/>
                  </a:lnTo>
                  <a:lnTo>
                    <a:pt x="5127" y="3223"/>
                  </a:lnTo>
                  <a:lnTo>
                    <a:pt x="4960" y="3202"/>
                  </a:lnTo>
                  <a:lnTo>
                    <a:pt x="4792" y="3223"/>
                  </a:lnTo>
                  <a:lnTo>
                    <a:pt x="4750" y="3244"/>
                  </a:lnTo>
                  <a:lnTo>
                    <a:pt x="4604" y="3202"/>
                  </a:lnTo>
                  <a:lnTo>
                    <a:pt x="4458" y="3202"/>
                  </a:lnTo>
                  <a:lnTo>
                    <a:pt x="4374" y="3244"/>
                  </a:lnTo>
                  <a:lnTo>
                    <a:pt x="4248" y="3202"/>
                  </a:lnTo>
                  <a:lnTo>
                    <a:pt x="4144" y="3181"/>
                  </a:lnTo>
                  <a:lnTo>
                    <a:pt x="3976" y="3118"/>
                  </a:lnTo>
                  <a:lnTo>
                    <a:pt x="3851" y="3014"/>
                  </a:lnTo>
                  <a:lnTo>
                    <a:pt x="3851" y="2909"/>
                  </a:lnTo>
                  <a:lnTo>
                    <a:pt x="3872" y="2867"/>
                  </a:lnTo>
                  <a:lnTo>
                    <a:pt x="3872" y="2784"/>
                  </a:lnTo>
                  <a:lnTo>
                    <a:pt x="3934" y="2658"/>
                  </a:lnTo>
                  <a:lnTo>
                    <a:pt x="3914" y="2554"/>
                  </a:lnTo>
                  <a:lnTo>
                    <a:pt x="3809" y="2386"/>
                  </a:lnTo>
                  <a:lnTo>
                    <a:pt x="3558" y="1968"/>
                  </a:lnTo>
                  <a:lnTo>
                    <a:pt x="3411" y="1968"/>
                  </a:lnTo>
                  <a:lnTo>
                    <a:pt x="3411" y="1926"/>
                  </a:lnTo>
                  <a:lnTo>
                    <a:pt x="3495" y="1737"/>
                  </a:lnTo>
                  <a:lnTo>
                    <a:pt x="3516" y="1549"/>
                  </a:lnTo>
                  <a:lnTo>
                    <a:pt x="3495" y="1445"/>
                  </a:lnTo>
                  <a:lnTo>
                    <a:pt x="3516" y="1319"/>
                  </a:lnTo>
                  <a:lnTo>
                    <a:pt x="3704" y="1047"/>
                  </a:lnTo>
                  <a:lnTo>
                    <a:pt x="3767" y="984"/>
                  </a:lnTo>
                  <a:lnTo>
                    <a:pt x="3872" y="838"/>
                  </a:lnTo>
                  <a:lnTo>
                    <a:pt x="3976" y="817"/>
                  </a:lnTo>
                  <a:lnTo>
                    <a:pt x="4039" y="775"/>
                  </a:lnTo>
                  <a:lnTo>
                    <a:pt x="4186" y="503"/>
                  </a:lnTo>
                  <a:lnTo>
                    <a:pt x="4499" y="377"/>
                  </a:lnTo>
                  <a:lnTo>
                    <a:pt x="4541" y="357"/>
                  </a:lnTo>
                  <a:lnTo>
                    <a:pt x="4604" y="357"/>
                  </a:lnTo>
                  <a:lnTo>
                    <a:pt x="4667" y="294"/>
                  </a:lnTo>
                  <a:lnTo>
                    <a:pt x="4688" y="210"/>
                  </a:lnTo>
                  <a:lnTo>
                    <a:pt x="4646" y="147"/>
                  </a:lnTo>
                  <a:lnTo>
                    <a:pt x="4437" y="43"/>
                  </a:lnTo>
                  <a:lnTo>
                    <a:pt x="435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25"/>
            <p:cNvSpPr/>
            <p:nvPr/>
          </p:nvSpPr>
          <p:spPr>
            <a:xfrm>
              <a:off x="3437947" y="3011488"/>
              <a:ext cx="77332" cy="81069"/>
            </a:xfrm>
            <a:custGeom>
              <a:avLst/>
              <a:gdLst/>
              <a:ahLst/>
              <a:cxnLst/>
              <a:rect l="l" t="t" r="r" b="b"/>
              <a:pathLst>
                <a:path w="3432" h="3768" extrusionOk="0">
                  <a:moveTo>
                    <a:pt x="1193" y="1"/>
                  </a:moveTo>
                  <a:lnTo>
                    <a:pt x="1172" y="168"/>
                  </a:lnTo>
                  <a:lnTo>
                    <a:pt x="1025" y="168"/>
                  </a:lnTo>
                  <a:lnTo>
                    <a:pt x="732" y="336"/>
                  </a:lnTo>
                  <a:lnTo>
                    <a:pt x="607" y="377"/>
                  </a:lnTo>
                  <a:lnTo>
                    <a:pt x="440" y="440"/>
                  </a:lnTo>
                  <a:lnTo>
                    <a:pt x="523" y="587"/>
                  </a:lnTo>
                  <a:lnTo>
                    <a:pt x="523" y="649"/>
                  </a:lnTo>
                  <a:lnTo>
                    <a:pt x="565" y="733"/>
                  </a:lnTo>
                  <a:lnTo>
                    <a:pt x="544" y="901"/>
                  </a:lnTo>
                  <a:lnTo>
                    <a:pt x="335" y="1131"/>
                  </a:lnTo>
                  <a:lnTo>
                    <a:pt x="314" y="1235"/>
                  </a:lnTo>
                  <a:lnTo>
                    <a:pt x="356" y="1277"/>
                  </a:lnTo>
                  <a:lnTo>
                    <a:pt x="251" y="1445"/>
                  </a:lnTo>
                  <a:lnTo>
                    <a:pt x="126" y="1465"/>
                  </a:lnTo>
                  <a:lnTo>
                    <a:pt x="21" y="1591"/>
                  </a:lnTo>
                  <a:lnTo>
                    <a:pt x="84" y="1696"/>
                  </a:lnTo>
                  <a:lnTo>
                    <a:pt x="126" y="1800"/>
                  </a:lnTo>
                  <a:lnTo>
                    <a:pt x="105" y="1905"/>
                  </a:lnTo>
                  <a:lnTo>
                    <a:pt x="126" y="2072"/>
                  </a:lnTo>
                  <a:lnTo>
                    <a:pt x="84" y="2198"/>
                  </a:lnTo>
                  <a:lnTo>
                    <a:pt x="0" y="2261"/>
                  </a:lnTo>
                  <a:lnTo>
                    <a:pt x="84" y="2323"/>
                  </a:lnTo>
                  <a:lnTo>
                    <a:pt x="209" y="2386"/>
                  </a:lnTo>
                  <a:lnTo>
                    <a:pt x="314" y="2491"/>
                  </a:lnTo>
                  <a:lnTo>
                    <a:pt x="419" y="2574"/>
                  </a:lnTo>
                  <a:lnTo>
                    <a:pt x="440" y="2533"/>
                  </a:lnTo>
                  <a:lnTo>
                    <a:pt x="502" y="2386"/>
                  </a:lnTo>
                  <a:lnTo>
                    <a:pt x="544" y="2323"/>
                  </a:lnTo>
                  <a:lnTo>
                    <a:pt x="628" y="2219"/>
                  </a:lnTo>
                  <a:lnTo>
                    <a:pt x="628" y="2323"/>
                  </a:lnTo>
                  <a:lnTo>
                    <a:pt x="649" y="2428"/>
                  </a:lnTo>
                  <a:lnTo>
                    <a:pt x="649" y="2365"/>
                  </a:lnTo>
                  <a:lnTo>
                    <a:pt x="649" y="2282"/>
                  </a:lnTo>
                  <a:lnTo>
                    <a:pt x="712" y="2282"/>
                  </a:lnTo>
                  <a:lnTo>
                    <a:pt x="732" y="2428"/>
                  </a:lnTo>
                  <a:lnTo>
                    <a:pt x="712" y="2595"/>
                  </a:lnTo>
                  <a:lnTo>
                    <a:pt x="712" y="2700"/>
                  </a:lnTo>
                  <a:lnTo>
                    <a:pt x="649" y="2826"/>
                  </a:lnTo>
                  <a:lnTo>
                    <a:pt x="502" y="2951"/>
                  </a:lnTo>
                  <a:lnTo>
                    <a:pt x="544" y="2993"/>
                  </a:lnTo>
                  <a:lnTo>
                    <a:pt x="607" y="3139"/>
                  </a:lnTo>
                  <a:lnTo>
                    <a:pt x="502" y="3202"/>
                  </a:lnTo>
                  <a:lnTo>
                    <a:pt x="398" y="3328"/>
                  </a:lnTo>
                  <a:lnTo>
                    <a:pt x="419" y="3432"/>
                  </a:lnTo>
                  <a:lnTo>
                    <a:pt x="523" y="3432"/>
                  </a:lnTo>
                  <a:lnTo>
                    <a:pt x="649" y="3370"/>
                  </a:lnTo>
                  <a:lnTo>
                    <a:pt x="712" y="3453"/>
                  </a:lnTo>
                  <a:lnTo>
                    <a:pt x="879" y="3516"/>
                  </a:lnTo>
                  <a:lnTo>
                    <a:pt x="984" y="3537"/>
                  </a:lnTo>
                  <a:lnTo>
                    <a:pt x="1151" y="3767"/>
                  </a:lnTo>
                  <a:lnTo>
                    <a:pt x="1235" y="3767"/>
                  </a:lnTo>
                  <a:lnTo>
                    <a:pt x="1339" y="3662"/>
                  </a:lnTo>
                  <a:lnTo>
                    <a:pt x="1779" y="2721"/>
                  </a:lnTo>
                  <a:lnTo>
                    <a:pt x="1883" y="2637"/>
                  </a:lnTo>
                  <a:lnTo>
                    <a:pt x="2448" y="2470"/>
                  </a:lnTo>
                  <a:lnTo>
                    <a:pt x="2720" y="2282"/>
                  </a:lnTo>
                  <a:lnTo>
                    <a:pt x="3118" y="1905"/>
                  </a:lnTo>
                  <a:lnTo>
                    <a:pt x="3264" y="1549"/>
                  </a:lnTo>
                  <a:lnTo>
                    <a:pt x="3369" y="1549"/>
                  </a:lnTo>
                  <a:lnTo>
                    <a:pt x="3390" y="1486"/>
                  </a:lnTo>
                  <a:lnTo>
                    <a:pt x="3432" y="1361"/>
                  </a:lnTo>
                  <a:lnTo>
                    <a:pt x="3390" y="1235"/>
                  </a:lnTo>
                  <a:lnTo>
                    <a:pt x="3285" y="1026"/>
                  </a:lnTo>
                  <a:lnTo>
                    <a:pt x="3285" y="963"/>
                  </a:lnTo>
                  <a:lnTo>
                    <a:pt x="3264" y="859"/>
                  </a:lnTo>
                  <a:lnTo>
                    <a:pt x="3181" y="817"/>
                  </a:lnTo>
                  <a:lnTo>
                    <a:pt x="3160" y="733"/>
                  </a:lnTo>
                  <a:lnTo>
                    <a:pt x="3055" y="712"/>
                  </a:lnTo>
                  <a:lnTo>
                    <a:pt x="2909" y="629"/>
                  </a:lnTo>
                  <a:lnTo>
                    <a:pt x="2846" y="629"/>
                  </a:lnTo>
                  <a:lnTo>
                    <a:pt x="2762" y="712"/>
                  </a:lnTo>
                  <a:lnTo>
                    <a:pt x="2762" y="817"/>
                  </a:lnTo>
                  <a:lnTo>
                    <a:pt x="2699" y="901"/>
                  </a:lnTo>
                  <a:lnTo>
                    <a:pt x="2511" y="838"/>
                  </a:lnTo>
                  <a:lnTo>
                    <a:pt x="2448" y="796"/>
                  </a:lnTo>
                  <a:lnTo>
                    <a:pt x="2239" y="712"/>
                  </a:lnTo>
                  <a:lnTo>
                    <a:pt x="2072" y="691"/>
                  </a:lnTo>
                  <a:lnTo>
                    <a:pt x="2030" y="608"/>
                  </a:lnTo>
                  <a:lnTo>
                    <a:pt x="2072" y="524"/>
                  </a:lnTo>
                  <a:lnTo>
                    <a:pt x="1925" y="377"/>
                  </a:lnTo>
                  <a:lnTo>
                    <a:pt x="1821" y="377"/>
                  </a:lnTo>
                  <a:lnTo>
                    <a:pt x="1569" y="210"/>
                  </a:lnTo>
                  <a:lnTo>
                    <a:pt x="1381" y="85"/>
                  </a:lnTo>
                  <a:lnTo>
                    <a:pt x="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25"/>
            <p:cNvSpPr/>
            <p:nvPr/>
          </p:nvSpPr>
          <p:spPr>
            <a:xfrm>
              <a:off x="3433688" y="3029948"/>
              <a:ext cx="167867" cy="236364"/>
            </a:xfrm>
            <a:custGeom>
              <a:avLst/>
              <a:gdLst/>
              <a:ahLst/>
              <a:cxnLst/>
              <a:rect l="l" t="t" r="r" b="b"/>
              <a:pathLst>
                <a:path w="7450" h="10986" extrusionOk="0">
                  <a:moveTo>
                    <a:pt x="3453" y="1"/>
                  </a:moveTo>
                  <a:lnTo>
                    <a:pt x="3474" y="105"/>
                  </a:lnTo>
                  <a:lnTo>
                    <a:pt x="3474" y="168"/>
                  </a:lnTo>
                  <a:lnTo>
                    <a:pt x="3579" y="377"/>
                  </a:lnTo>
                  <a:lnTo>
                    <a:pt x="3621" y="503"/>
                  </a:lnTo>
                  <a:lnTo>
                    <a:pt x="3579" y="628"/>
                  </a:lnTo>
                  <a:lnTo>
                    <a:pt x="3558" y="691"/>
                  </a:lnTo>
                  <a:lnTo>
                    <a:pt x="3453" y="691"/>
                  </a:lnTo>
                  <a:lnTo>
                    <a:pt x="3307" y="1047"/>
                  </a:lnTo>
                  <a:lnTo>
                    <a:pt x="2909" y="1424"/>
                  </a:lnTo>
                  <a:lnTo>
                    <a:pt x="2637" y="1612"/>
                  </a:lnTo>
                  <a:lnTo>
                    <a:pt x="2072" y="1779"/>
                  </a:lnTo>
                  <a:lnTo>
                    <a:pt x="1968" y="1863"/>
                  </a:lnTo>
                  <a:lnTo>
                    <a:pt x="1528" y="2804"/>
                  </a:lnTo>
                  <a:lnTo>
                    <a:pt x="1424" y="2909"/>
                  </a:lnTo>
                  <a:lnTo>
                    <a:pt x="1340" y="2909"/>
                  </a:lnTo>
                  <a:lnTo>
                    <a:pt x="1173" y="2679"/>
                  </a:lnTo>
                  <a:lnTo>
                    <a:pt x="1068" y="2658"/>
                  </a:lnTo>
                  <a:lnTo>
                    <a:pt x="901" y="2595"/>
                  </a:lnTo>
                  <a:lnTo>
                    <a:pt x="838" y="2512"/>
                  </a:lnTo>
                  <a:lnTo>
                    <a:pt x="712" y="2574"/>
                  </a:lnTo>
                  <a:lnTo>
                    <a:pt x="608" y="2574"/>
                  </a:lnTo>
                  <a:lnTo>
                    <a:pt x="587" y="2470"/>
                  </a:lnTo>
                  <a:lnTo>
                    <a:pt x="691" y="2344"/>
                  </a:lnTo>
                  <a:lnTo>
                    <a:pt x="796" y="2281"/>
                  </a:lnTo>
                  <a:lnTo>
                    <a:pt x="733" y="2135"/>
                  </a:lnTo>
                  <a:lnTo>
                    <a:pt x="691" y="2093"/>
                  </a:lnTo>
                  <a:lnTo>
                    <a:pt x="398" y="2240"/>
                  </a:lnTo>
                  <a:lnTo>
                    <a:pt x="294" y="2344"/>
                  </a:lnTo>
                  <a:lnTo>
                    <a:pt x="105" y="2512"/>
                  </a:lnTo>
                  <a:lnTo>
                    <a:pt x="64" y="2679"/>
                  </a:lnTo>
                  <a:lnTo>
                    <a:pt x="1" y="2784"/>
                  </a:lnTo>
                  <a:lnTo>
                    <a:pt x="22" y="2825"/>
                  </a:lnTo>
                  <a:lnTo>
                    <a:pt x="105" y="2909"/>
                  </a:lnTo>
                  <a:lnTo>
                    <a:pt x="126" y="2993"/>
                  </a:lnTo>
                  <a:lnTo>
                    <a:pt x="64" y="3035"/>
                  </a:lnTo>
                  <a:lnTo>
                    <a:pt x="64" y="3097"/>
                  </a:lnTo>
                  <a:lnTo>
                    <a:pt x="189" y="3202"/>
                  </a:lnTo>
                  <a:lnTo>
                    <a:pt x="273" y="3348"/>
                  </a:lnTo>
                  <a:lnTo>
                    <a:pt x="231" y="3495"/>
                  </a:lnTo>
                  <a:lnTo>
                    <a:pt x="168" y="3495"/>
                  </a:lnTo>
                  <a:lnTo>
                    <a:pt x="85" y="3516"/>
                  </a:lnTo>
                  <a:lnTo>
                    <a:pt x="22" y="3621"/>
                  </a:lnTo>
                  <a:lnTo>
                    <a:pt x="126" y="3704"/>
                  </a:lnTo>
                  <a:lnTo>
                    <a:pt x="231" y="3746"/>
                  </a:lnTo>
                  <a:lnTo>
                    <a:pt x="419" y="3872"/>
                  </a:lnTo>
                  <a:lnTo>
                    <a:pt x="587" y="3913"/>
                  </a:lnTo>
                  <a:lnTo>
                    <a:pt x="817" y="4060"/>
                  </a:lnTo>
                  <a:lnTo>
                    <a:pt x="921" y="4081"/>
                  </a:lnTo>
                  <a:lnTo>
                    <a:pt x="963" y="4185"/>
                  </a:lnTo>
                  <a:lnTo>
                    <a:pt x="1068" y="4374"/>
                  </a:lnTo>
                  <a:lnTo>
                    <a:pt x="1110" y="4541"/>
                  </a:lnTo>
                  <a:lnTo>
                    <a:pt x="1173" y="4667"/>
                  </a:lnTo>
                  <a:lnTo>
                    <a:pt x="1424" y="4771"/>
                  </a:lnTo>
                  <a:lnTo>
                    <a:pt x="1486" y="4960"/>
                  </a:lnTo>
                  <a:lnTo>
                    <a:pt x="1549" y="5106"/>
                  </a:lnTo>
                  <a:lnTo>
                    <a:pt x="1591" y="5211"/>
                  </a:lnTo>
                  <a:lnTo>
                    <a:pt x="1633" y="5399"/>
                  </a:lnTo>
                  <a:lnTo>
                    <a:pt x="1696" y="5525"/>
                  </a:lnTo>
                  <a:lnTo>
                    <a:pt x="1800" y="5587"/>
                  </a:lnTo>
                  <a:lnTo>
                    <a:pt x="1905" y="5797"/>
                  </a:lnTo>
                  <a:lnTo>
                    <a:pt x="1905" y="5922"/>
                  </a:lnTo>
                  <a:lnTo>
                    <a:pt x="1884" y="5964"/>
                  </a:lnTo>
                  <a:lnTo>
                    <a:pt x="1989" y="6152"/>
                  </a:lnTo>
                  <a:lnTo>
                    <a:pt x="2177" y="6382"/>
                  </a:lnTo>
                  <a:lnTo>
                    <a:pt x="2219" y="6487"/>
                  </a:lnTo>
                  <a:lnTo>
                    <a:pt x="2198" y="6592"/>
                  </a:lnTo>
                  <a:lnTo>
                    <a:pt x="2219" y="6675"/>
                  </a:lnTo>
                  <a:lnTo>
                    <a:pt x="2302" y="6696"/>
                  </a:lnTo>
                  <a:lnTo>
                    <a:pt x="2491" y="6885"/>
                  </a:lnTo>
                  <a:lnTo>
                    <a:pt x="2533" y="6989"/>
                  </a:lnTo>
                  <a:lnTo>
                    <a:pt x="2574" y="7157"/>
                  </a:lnTo>
                  <a:lnTo>
                    <a:pt x="2616" y="7219"/>
                  </a:lnTo>
                  <a:lnTo>
                    <a:pt x="2784" y="7282"/>
                  </a:lnTo>
                  <a:lnTo>
                    <a:pt x="2805" y="7408"/>
                  </a:lnTo>
                  <a:lnTo>
                    <a:pt x="2951" y="7680"/>
                  </a:lnTo>
                  <a:lnTo>
                    <a:pt x="3014" y="7805"/>
                  </a:lnTo>
                  <a:lnTo>
                    <a:pt x="3202" y="8056"/>
                  </a:lnTo>
                  <a:lnTo>
                    <a:pt x="3202" y="8203"/>
                  </a:lnTo>
                  <a:lnTo>
                    <a:pt x="3139" y="8203"/>
                  </a:lnTo>
                  <a:lnTo>
                    <a:pt x="3098" y="8161"/>
                  </a:lnTo>
                  <a:lnTo>
                    <a:pt x="3098" y="8224"/>
                  </a:lnTo>
                  <a:lnTo>
                    <a:pt x="3118" y="8328"/>
                  </a:lnTo>
                  <a:lnTo>
                    <a:pt x="3118" y="8412"/>
                  </a:lnTo>
                  <a:lnTo>
                    <a:pt x="3160" y="8412"/>
                  </a:lnTo>
                  <a:lnTo>
                    <a:pt x="3244" y="8454"/>
                  </a:lnTo>
                  <a:lnTo>
                    <a:pt x="3265" y="8538"/>
                  </a:lnTo>
                  <a:lnTo>
                    <a:pt x="3244" y="8579"/>
                  </a:lnTo>
                  <a:lnTo>
                    <a:pt x="3432" y="8726"/>
                  </a:lnTo>
                  <a:lnTo>
                    <a:pt x="3621" y="8789"/>
                  </a:lnTo>
                  <a:lnTo>
                    <a:pt x="3642" y="8872"/>
                  </a:lnTo>
                  <a:lnTo>
                    <a:pt x="3725" y="8977"/>
                  </a:lnTo>
                  <a:lnTo>
                    <a:pt x="3830" y="8998"/>
                  </a:lnTo>
                  <a:lnTo>
                    <a:pt x="3872" y="9061"/>
                  </a:lnTo>
                  <a:lnTo>
                    <a:pt x="3893" y="9165"/>
                  </a:lnTo>
                  <a:lnTo>
                    <a:pt x="3976" y="9207"/>
                  </a:lnTo>
                  <a:lnTo>
                    <a:pt x="4165" y="9186"/>
                  </a:lnTo>
                  <a:lnTo>
                    <a:pt x="4206" y="9144"/>
                  </a:lnTo>
                  <a:lnTo>
                    <a:pt x="4186" y="9207"/>
                  </a:lnTo>
                  <a:lnTo>
                    <a:pt x="4269" y="9354"/>
                  </a:lnTo>
                  <a:lnTo>
                    <a:pt x="4458" y="9416"/>
                  </a:lnTo>
                  <a:lnTo>
                    <a:pt x="4562" y="9500"/>
                  </a:lnTo>
                  <a:lnTo>
                    <a:pt x="4562" y="9605"/>
                  </a:lnTo>
                  <a:lnTo>
                    <a:pt x="4667" y="9667"/>
                  </a:lnTo>
                  <a:lnTo>
                    <a:pt x="4792" y="9709"/>
                  </a:lnTo>
                  <a:lnTo>
                    <a:pt x="4834" y="9688"/>
                  </a:lnTo>
                  <a:lnTo>
                    <a:pt x="4939" y="9709"/>
                  </a:lnTo>
                  <a:lnTo>
                    <a:pt x="5148" y="9835"/>
                  </a:lnTo>
                  <a:lnTo>
                    <a:pt x="5315" y="9919"/>
                  </a:lnTo>
                  <a:lnTo>
                    <a:pt x="5420" y="9919"/>
                  </a:lnTo>
                  <a:lnTo>
                    <a:pt x="5462" y="9939"/>
                  </a:lnTo>
                  <a:lnTo>
                    <a:pt x="5504" y="10023"/>
                  </a:lnTo>
                  <a:lnTo>
                    <a:pt x="5650" y="10128"/>
                  </a:lnTo>
                  <a:lnTo>
                    <a:pt x="5755" y="10191"/>
                  </a:lnTo>
                  <a:lnTo>
                    <a:pt x="5859" y="10316"/>
                  </a:lnTo>
                  <a:lnTo>
                    <a:pt x="5943" y="10337"/>
                  </a:lnTo>
                  <a:lnTo>
                    <a:pt x="5985" y="10421"/>
                  </a:lnTo>
                  <a:lnTo>
                    <a:pt x="5964" y="10463"/>
                  </a:lnTo>
                  <a:lnTo>
                    <a:pt x="5964" y="10546"/>
                  </a:lnTo>
                  <a:lnTo>
                    <a:pt x="6090" y="10567"/>
                  </a:lnTo>
                  <a:lnTo>
                    <a:pt x="6236" y="10630"/>
                  </a:lnTo>
                  <a:lnTo>
                    <a:pt x="6403" y="10776"/>
                  </a:lnTo>
                  <a:lnTo>
                    <a:pt x="6550" y="10944"/>
                  </a:lnTo>
                  <a:lnTo>
                    <a:pt x="6655" y="10965"/>
                  </a:lnTo>
                  <a:lnTo>
                    <a:pt x="6675" y="10986"/>
                  </a:lnTo>
                  <a:lnTo>
                    <a:pt x="6801" y="10923"/>
                  </a:lnTo>
                  <a:lnTo>
                    <a:pt x="6927" y="10839"/>
                  </a:lnTo>
                  <a:lnTo>
                    <a:pt x="7010" y="10839"/>
                  </a:lnTo>
                  <a:lnTo>
                    <a:pt x="7115" y="10776"/>
                  </a:lnTo>
                  <a:lnTo>
                    <a:pt x="7178" y="10672"/>
                  </a:lnTo>
                  <a:lnTo>
                    <a:pt x="7073" y="10567"/>
                  </a:lnTo>
                  <a:lnTo>
                    <a:pt x="7094" y="10463"/>
                  </a:lnTo>
                  <a:lnTo>
                    <a:pt x="7136" y="10400"/>
                  </a:lnTo>
                  <a:lnTo>
                    <a:pt x="7240" y="10421"/>
                  </a:lnTo>
                  <a:lnTo>
                    <a:pt x="7219" y="10337"/>
                  </a:lnTo>
                  <a:lnTo>
                    <a:pt x="7136" y="10316"/>
                  </a:lnTo>
                  <a:lnTo>
                    <a:pt x="7094" y="10253"/>
                  </a:lnTo>
                  <a:lnTo>
                    <a:pt x="7199" y="10086"/>
                  </a:lnTo>
                  <a:lnTo>
                    <a:pt x="7324" y="10002"/>
                  </a:lnTo>
                  <a:lnTo>
                    <a:pt x="7429" y="9835"/>
                  </a:lnTo>
                  <a:lnTo>
                    <a:pt x="7450" y="9709"/>
                  </a:lnTo>
                  <a:lnTo>
                    <a:pt x="7282" y="9312"/>
                  </a:lnTo>
                  <a:lnTo>
                    <a:pt x="7324" y="9207"/>
                  </a:lnTo>
                  <a:lnTo>
                    <a:pt x="7324" y="9082"/>
                  </a:lnTo>
                  <a:lnTo>
                    <a:pt x="7303" y="8998"/>
                  </a:lnTo>
                  <a:lnTo>
                    <a:pt x="7282" y="8872"/>
                  </a:lnTo>
                  <a:lnTo>
                    <a:pt x="7324" y="8789"/>
                  </a:lnTo>
                  <a:lnTo>
                    <a:pt x="7387" y="8621"/>
                  </a:lnTo>
                  <a:lnTo>
                    <a:pt x="7345" y="8245"/>
                  </a:lnTo>
                  <a:lnTo>
                    <a:pt x="7303" y="8098"/>
                  </a:lnTo>
                  <a:lnTo>
                    <a:pt x="7387" y="7910"/>
                  </a:lnTo>
                  <a:lnTo>
                    <a:pt x="7387" y="7491"/>
                  </a:lnTo>
                  <a:lnTo>
                    <a:pt x="7450" y="7324"/>
                  </a:lnTo>
                  <a:lnTo>
                    <a:pt x="7450" y="7261"/>
                  </a:lnTo>
                  <a:lnTo>
                    <a:pt x="6927" y="6487"/>
                  </a:lnTo>
                  <a:lnTo>
                    <a:pt x="6906" y="6487"/>
                  </a:lnTo>
                  <a:lnTo>
                    <a:pt x="6864" y="6466"/>
                  </a:lnTo>
                  <a:lnTo>
                    <a:pt x="6675" y="6466"/>
                  </a:lnTo>
                  <a:lnTo>
                    <a:pt x="6571" y="6529"/>
                  </a:lnTo>
                  <a:lnTo>
                    <a:pt x="6445" y="6529"/>
                  </a:lnTo>
                  <a:lnTo>
                    <a:pt x="6383" y="6466"/>
                  </a:lnTo>
                  <a:lnTo>
                    <a:pt x="6362" y="6341"/>
                  </a:lnTo>
                  <a:lnTo>
                    <a:pt x="6341" y="6006"/>
                  </a:lnTo>
                  <a:lnTo>
                    <a:pt x="6341" y="5797"/>
                  </a:lnTo>
                  <a:lnTo>
                    <a:pt x="6383" y="5734"/>
                  </a:lnTo>
                  <a:lnTo>
                    <a:pt x="6403" y="5608"/>
                  </a:lnTo>
                  <a:lnTo>
                    <a:pt x="6362" y="5545"/>
                  </a:lnTo>
                  <a:lnTo>
                    <a:pt x="6152" y="5650"/>
                  </a:lnTo>
                  <a:lnTo>
                    <a:pt x="5922" y="5901"/>
                  </a:lnTo>
                  <a:lnTo>
                    <a:pt x="5608" y="5859"/>
                  </a:lnTo>
                  <a:lnTo>
                    <a:pt x="5357" y="5859"/>
                  </a:lnTo>
                  <a:lnTo>
                    <a:pt x="5315" y="5713"/>
                  </a:lnTo>
                  <a:lnTo>
                    <a:pt x="5211" y="5525"/>
                  </a:lnTo>
                  <a:lnTo>
                    <a:pt x="5023" y="5483"/>
                  </a:lnTo>
                  <a:lnTo>
                    <a:pt x="4688" y="5525"/>
                  </a:lnTo>
                  <a:lnTo>
                    <a:pt x="4813" y="5336"/>
                  </a:lnTo>
                  <a:lnTo>
                    <a:pt x="4520" y="4876"/>
                  </a:lnTo>
                  <a:lnTo>
                    <a:pt x="4374" y="4709"/>
                  </a:lnTo>
                  <a:lnTo>
                    <a:pt x="4395" y="4646"/>
                  </a:lnTo>
                  <a:lnTo>
                    <a:pt x="4374" y="4541"/>
                  </a:lnTo>
                  <a:lnTo>
                    <a:pt x="4416" y="4437"/>
                  </a:lnTo>
                  <a:lnTo>
                    <a:pt x="4416" y="4290"/>
                  </a:lnTo>
                  <a:lnTo>
                    <a:pt x="4395" y="4227"/>
                  </a:lnTo>
                  <a:lnTo>
                    <a:pt x="4458" y="4165"/>
                  </a:lnTo>
                  <a:lnTo>
                    <a:pt x="4458" y="4039"/>
                  </a:lnTo>
                  <a:lnTo>
                    <a:pt x="4625" y="3934"/>
                  </a:lnTo>
                  <a:lnTo>
                    <a:pt x="4709" y="3955"/>
                  </a:lnTo>
                  <a:lnTo>
                    <a:pt x="4792" y="3851"/>
                  </a:lnTo>
                  <a:lnTo>
                    <a:pt x="4730" y="3746"/>
                  </a:lnTo>
                  <a:lnTo>
                    <a:pt x="4688" y="3558"/>
                  </a:lnTo>
                  <a:lnTo>
                    <a:pt x="4834" y="3411"/>
                  </a:lnTo>
                  <a:lnTo>
                    <a:pt x="4813" y="3307"/>
                  </a:lnTo>
                  <a:lnTo>
                    <a:pt x="4897" y="3223"/>
                  </a:lnTo>
                  <a:lnTo>
                    <a:pt x="4876" y="3076"/>
                  </a:lnTo>
                  <a:lnTo>
                    <a:pt x="4981" y="3014"/>
                  </a:lnTo>
                  <a:lnTo>
                    <a:pt x="5106" y="2930"/>
                  </a:lnTo>
                  <a:lnTo>
                    <a:pt x="5232" y="2825"/>
                  </a:lnTo>
                  <a:lnTo>
                    <a:pt x="5295" y="2804"/>
                  </a:lnTo>
                  <a:lnTo>
                    <a:pt x="5357" y="2721"/>
                  </a:lnTo>
                  <a:lnTo>
                    <a:pt x="5650" y="2679"/>
                  </a:lnTo>
                  <a:lnTo>
                    <a:pt x="6069" y="2553"/>
                  </a:lnTo>
                  <a:lnTo>
                    <a:pt x="6090" y="2449"/>
                  </a:lnTo>
                  <a:lnTo>
                    <a:pt x="6152" y="2470"/>
                  </a:lnTo>
                  <a:lnTo>
                    <a:pt x="6299" y="2470"/>
                  </a:lnTo>
                  <a:lnTo>
                    <a:pt x="6445" y="2553"/>
                  </a:lnTo>
                  <a:lnTo>
                    <a:pt x="6445" y="2574"/>
                  </a:lnTo>
                  <a:lnTo>
                    <a:pt x="6550" y="2595"/>
                  </a:lnTo>
                  <a:lnTo>
                    <a:pt x="6592" y="2512"/>
                  </a:lnTo>
                  <a:lnTo>
                    <a:pt x="6592" y="2470"/>
                  </a:lnTo>
                  <a:lnTo>
                    <a:pt x="6571" y="2344"/>
                  </a:lnTo>
                  <a:lnTo>
                    <a:pt x="6466" y="2260"/>
                  </a:lnTo>
                  <a:lnTo>
                    <a:pt x="6341" y="2260"/>
                  </a:lnTo>
                  <a:lnTo>
                    <a:pt x="6194" y="2281"/>
                  </a:lnTo>
                  <a:lnTo>
                    <a:pt x="6173" y="2198"/>
                  </a:lnTo>
                  <a:lnTo>
                    <a:pt x="6550" y="1570"/>
                  </a:lnTo>
                  <a:lnTo>
                    <a:pt x="6550" y="1507"/>
                  </a:lnTo>
                  <a:lnTo>
                    <a:pt x="6445" y="1528"/>
                  </a:lnTo>
                  <a:lnTo>
                    <a:pt x="6362" y="1444"/>
                  </a:lnTo>
                  <a:lnTo>
                    <a:pt x="6257" y="1403"/>
                  </a:lnTo>
                  <a:lnTo>
                    <a:pt x="6173" y="1403"/>
                  </a:lnTo>
                  <a:lnTo>
                    <a:pt x="6131" y="1319"/>
                  </a:lnTo>
                  <a:lnTo>
                    <a:pt x="6027" y="1319"/>
                  </a:lnTo>
                  <a:lnTo>
                    <a:pt x="5839" y="1424"/>
                  </a:lnTo>
                  <a:lnTo>
                    <a:pt x="5671" y="1340"/>
                  </a:lnTo>
                  <a:lnTo>
                    <a:pt x="5525" y="1319"/>
                  </a:lnTo>
                  <a:lnTo>
                    <a:pt x="5336" y="1403"/>
                  </a:lnTo>
                  <a:lnTo>
                    <a:pt x="5295" y="1444"/>
                  </a:lnTo>
                  <a:lnTo>
                    <a:pt x="5148" y="1444"/>
                  </a:lnTo>
                  <a:lnTo>
                    <a:pt x="5043" y="1424"/>
                  </a:lnTo>
                  <a:lnTo>
                    <a:pt x="4918" y="1444"/>
                  </a:lnTo>
                  <a:lnTo>
                    <a:pt x="4813" y="1424"/>
                  </a:lnTo>
                  <a:lnTo>
                    <a:pt x="4792" y="1340"/>
                  </a:lnTo>
                  <a:lnTo>
                    <a:pt x="4813" y="1256"/>
                  </a:lnTo>
                  <a:lnTo>
                    <a:pt x="4792" y="1131"/>
                  </a:lnTo>
                  <a:lnTo>
                    <a:pt x="4688" y="1089"/>
                  </a:lnTo>
                  <a:lnTo>
                    <a:pt x="4625" y="1089"/>
                  </a:lnTo>
                  <a:lnTo>
                    <a:pt x="4625" y="921"/>
                  </a:lnTo>
                  <a:lnTo>
                    <a:pt x="4520" y="775"/>
                  </a:lnTo>
                  <a:lnTo>
                    <a:pt x="4269" y="670"/>
                  </a:lnTo>
                  <a:lnTo>
                    <a:pt x="4186" y="670"/>
                  </a:lnTo>
                  <a:lnTo>
                    <a:pt x="4081" y="482"/>
                  </a:lnTo>
                  <a:lnTo>
                    <a:pt x="4081" y="377"/>
                  </a:lnTo>
                  <a:lnTo>
                    <a:pt x="3934" y="210"/>
                  </a:lnTo>
                  <a:lnTo>
                    <a:pt x="3893" y="168"/>
                  </a:lnTo>
                  <a:lnTo>
                    <a:pt x="3767" y="147"/>
                  </a:lnTo>
                  <a:lnTo>
                    <a:pt x="3558" y="84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25"/>
            <p:cNvSpPr/>
            <p:nvPr/>
          </p:nvSpPr>
          <p:spPr>
            <a:xfrm>
              <a:off x="3589742" y="3152840"/>
              <a:ext cx="162211" cy="172895"/>
            </a:xfrm>
            <a:custGeom>
              <a:avLst/>
              <a:gdLst/>
              <a:ahLst/>
              <a:cxnLst/>
              <a:rect l="l" t="t" r="r" b="b"/>
              <a:pathLst>
                <a:path w="7199" h="8036" extrusionOk="0">
                  <a:moveTo>
                    <a:pt x="1967" y="1"/>
                  </a:moveTo>
                  <a:lnTo>
                    <a:pt x="1779" y="85"/>
                  </a:lnTo>
                  <a:lnTo>
                    <a:pt x="1612" y="126"/>
                  </a:lnTo>
                  <a:lnTo>
                    <a:pt x="1319" y="294"/>
                  </a:lnTo>
                  <a:lnTo>
                    <a:pt x="1235" y="545"/>
                  </a:lnTo>
                  <a:lnTo>
                    <a:pt x="1047" y="608"/>
                  </a:lnTo>
                  <a:lnTo>
                    <a:pt x="921" y="608"/>
                  </a:lnTo>
                  <a:lnTo>
                    <a:pt x="796" y="712"/>
                  </a:lnTo>
                  <a:lnTo>
                    <a:pt x="712" y="712"/>
                  </a:lnTo>
                  <a:lnTo>
                    <a:pt x="524" y="775"/>
                  </a:lnTo>
                  <a:lnTo>
                    <a:pt x="1" y="775"/>
                  </a:lnTo>
                  <a:lnTo>
                    <a:pt x="524" y="1549"/>
                  </a:lnTo>
                  <a:lnTo>
                    <a:pt x="524" y="1612"/>
                  </a:lnTo>
                  <a:lnTo>
                    <a:pt x="461" y="1779"/>
                  </a:lnTo>
                  <a:lnTo>
                    <a:pt x="461" y="2198"/>
                  </a:lnTo>
                  <a:lnTo>
                    <a:pt x="377" y="2386"/>
                  </a:lnTo>
                  <a:lnTo>
                    <a:pt x="419" y="2533"/>
                  </a:lnTo>
                  <a:lnTo>
                    <a:pt x="461" y="2909"/>
                  </a:lnTo>
                  <a:lnTo>
                    <a:pt x="398" y="3077"/>
                  </a:lnTo>
                  <a:lnTo>
                    <a:pt x="356" y="3160"/>
                  </a:lnTo>
                  <a:lnTo>
                    <a:pt x="377" y="3286"/>
                  </a:lnTo>
                  <a:lnTo>
                    <a:pt x="398" y="3370"/>
                  </a:lnTo>
                  <a:lnTo>
                    <a:pt x="398" y="3495"/>
                  </a:lnTo>
                  <a:lnTo>
                    <a:pt x="356" y="3600"/>
                  </a:lnTo>
                  <a:lnTo>
                    <a:pt x="524" y="3997"/>
                  </a:lnTo>
                  <a:lnTo>
                    <a:pt x="503" y="4123"/>
                  </a:lnTo>
                  <a:lnTo>
                    <a:pt x="398" y="4290"/>
                  </a:lnTo>
                  <a:lnTo>
                    <a:pt x="273" y="4374"/>
                  </a:lnTo>
                  <a:lnTo>
                    <a:pt x="168" y="4541"/>
                  </a:lnTo>
                  <a:lnTo>
                    <a:pt x="210" y="4604"/>
                  </a:lnTo>
                  <a:lnTo>
                    <a:pt x="293" y="4625"/>
                  </a:lnTo>
                  <a:lnTo>
                    <a:pt x="314" y="4709"/>
                  </a:lnTo>
                  <a:lnTo>
                    <a:pt x="356" y="4709"/>
                  </a:lnTo>
                  <a:lnTo>
                    <a:pt x="356" y="4834"/>
                  </a:lnTo>
                  <a:lnTo>
                    <a:pt x="482" y="4939"/>
                  </a:lnTo>
                  <a:lnTo>
                    <a:pt x="524" y="5002"/>
                  </a:lnTo>
                  <a:lnTo>
                    <a:pt x="565" y="5127"/>
                  </a:lnTo>
                  <a:lnTo>
                    <a:pt x="524" y="5232"/>
                  </a:lnTo>
                  <a:lnTo>
                    <a:pt x="524" y="5274"/>
                  </a:lnTo>
                  <a:lnTo>
                    <a:pt x="586" y="5483"/>
                  </a:lnTo>
                  <a:lnTo>
                    <a:pt x="670" y="5629"/>
                  </a:lnTo>
                  <a:lnTo>
                    <a:pt x="921" y="5839"/>
                  </a:lnTo>
                  <a:lnTo>
                    <a:pt x="942" y="5901"/>
                  </a:lnTo>
                  <a:lnTo>
                    <a:pt x="879" y="6090"/>
                  </a:lnTo>
                  <a:lnTo>
                    <a:pt x="921" y="6194"/>
                  </a:lnTo>
                  <a:lnTo>
                    <a:pt x="775" y="6508"/>
                  </a:lnTo>
                  <a:lnTo>
                    <a:pt x="879" y="6613"/>
                  </a:lnTo>
                  <a:lnTo>
                    <a:pt x="1130" y="6885"/>
                  </a:lnTo>
                  <a:lnTo>
                    <a:pt x="1570" y="8036"/>
                  </a:lnTo>
                  <a:lnTo>
                    <a:pt x="1737" y="8036"/>
                  </a:lnTo>
                  <a:lnTo>
                    <a:pt x="1758" y="7952"/>
                  </a:lnTo>
                  <a:lnTo>
                    <a:pt x="1863" y="7931"/>
                  </a:lnTo>
                  <a:lnTo>
                    <a:pt x="1863" y="7952"/>
                  </a:lnTo>
                  <a:lnTo>
                    <a:pt x="1946" y="7847"/>
                  </a:lnTo>
                  <a:lnTo>
                    <a:pt x="2051" y="7638"/>
                  </a:lnTo>
                  <a:lnTo>
                    <a:pt x="2260" y="7408"/>
                  </a:lnTo>
                  <a:lnTo>
                    <a:pt x="2407" y="7345"/>
                  </a:lnTo>
                  <a:lnTo>
                    <a:pt x="2553" y="7471"/>
                  </a:lnTo>
                  <a:lnTo>
                    <a:pt x="2721" y="7450"/>
                  </a:lnTo>
                  <a:lnTo>
                    <a:pt x="2804" y="7429"/>
                  </a:lnTo>
                  <a:lnTo>
                    <a:pt x="2930" y="7471"/>
                  </a:lnTo>
                  <a:lnTo>
                    <a:pt x="3139" y="7429"/>
                  </a:lnTo>
                  <a:lnTo>
                    <a:pt x="3244" y="7450"/>
                  </a:lnTo>
                  <a:lnTo>
                    <a:pt x="3286" y="7575"/>
                  </a:lnTo>
                  <a:lnTo>
                    <a:pt x="3348" y="7847"/>
                  </a:lnTo>
                  <a:lnTo>
                    <a:pt x="3411" y="7889"/>
                  </a:lnTo>
                  <a:lnTo>
                    <a:pt x="3453" y="7847"/>
                  </a:lnTo>
                  <a:lnTo>
                    <a:pt x="3453" y="7743"/>
                  </a:lnTo>
                  <a:lnTo>
                    <a:pt x="3516" y="7617"/>
                  </a:lnTo>
                  <a:lnTo>
                    <a:pt x="3516" y="7512"/>
                  </a:lnTo>
                  <a:lnTo>
                    <a:pt x="3620" y="7366"/>
                  </a:lnTo>
                  <a:lnTo>
                    <a:pt x="4227" y="7366"/>
                  </a:lnTo>
                  <a:lnTo>
                    <a:pt x="4353" y="7471"/>
                  </a:lnTo>
                  <a:lnTo>
                    <a:pt x="4374" y="7303"/>
                  </a:lnTo>
                  <a:lnTo>
                    <a:pt x="4541" y="6989"/>
                  </a:lnTo>
                  <a:lnTo>
                    <a:pt x="4562" y="6822"/>
                  </a:lnTo>
                  <a:lnTo>
                    <a:pt x="4541" y="6675"/>
                  </a:lnTo>
                  <a:lnTo>
                    <a:pt x="4478" y="6592"/>
                  </a:lnTo>
                  <a:lnTo>
                    <a:pt x="4667" y="6299"/>
                  </a:lnTo>
                  <a:lnTo>
                    <a:pt x="4750" y="6090"/>
                  </a:lnTo>
                  <a:lnTo>
                    <a:pt x="4750" y="5985"/>
                  </a:lnTo>
                  <a:lnTo>
                    <a:pt x="4876" y="5901"/>
                  </a:lnTo>
                  <a:lnTo>
                    <a:pt x="5650" y="5692"/>
                  </a:lnTo>
                  <a:lnTo>
                    <a:pt x="6319" y="5692"/>
                  </a:lnTo>
                  <a:lnTo>
                    <a:pt x="6696" y="5985"/>
                  </a:lnTo>
                  <a:lnTo>
                    <a:pt x="6780" y="5985"/>
                  </a:lnTo>
                  <a:lnTo>
                    <a:pt x="6864" y="6069"/>
                  </a:lnTo>
                  <a:lnTo>
                    <a:pt x="6926" y="5964"/>
                  </a:lnTo>
                  <a:lnTo>
                    <a:pt x="6905" y="5880"/>
                  </a:lnTo>
                  <a:lnTo>
                    <a:pt x="7198" y="5315"/>
                  </a:lnTo>
                  <a:lnTo>
                    <a:pt x="7177" y="5043"/>
                  </a:lnTo>
                  <a:lnTo>
                    <a:pt x="6884" y="4499"/>
                  </a:lnTo>
                  <a:lnTo>
                    <a:pt x="6571" y="4437"/>
                  </a:lnTo>
                  <a:lnTo>
                    <a:pt x="6591" y="4207"/>
                  </a:lnTo>
                  <a:lnTo>
                    <a:pt x="6550" y="3851"/>
                  </a:lnTo>
                  <a:lnTo>
                    <a:pt x="5524" y="3809"/>
                  </a:lnTo>
                  <a:lnTo>
                    <a:pt x="5545" y="3558"/>
                  </a:lnTo>
                  <a:lnTo>
                    <a:pt x="5315" y="3181"/>
                  </a:lnTo>
                  <a:lnTo>
                    <a:pt x="5399" y="3056"/>
                  </a:lnTo>
                  <a:lnTo>
                    <a:pt x="5336" y="2846"/>
                  </a:lnTo>
                  <a:lnTo>
                    <a:pt x="5378" y="2554"/>
                  </a:lnTo>
                  <a:lnTo>
                    <a:pt x="5315" y="2491"/>
                  </a:lnTo>
                  <a:lnTo>
                    <a:pt x="5106" y="2323"/>
                  </a:lnTo>
                  <a:lnTo>
                    <a:pt x="4771" y="2386"/>
                  </a:lnTo>
                  <a:lnTo>
                    <a:pt x="4604" y="2302"/>
                  </a:lnTo>
                  <a:lnTo>
                    <a:pt x="4499" y="2240"/>
                  </a:lnTo>
                  <a:lnTo>
                    <a:pt x="4457" y="2093"/>
                  </a:lnTo>
                  <a:lnTo>
                    <a:pt x="4290" y="2030"/>
                  </a:lnTo>
                  <a:lnTo>
                    <a:pt x="4060" y="1968"/>
                  </a:lnTo>
                  <a:lnTo>
                    <a:pt x="3955" y="1968"/>
                  </a:lnTo>
                  <a:lnTo>
                    <a:pt x="3746" y="1717"/>
                  </a:lnTo>
                  <a:lnTo>
                    <a:pt x="3620" y="1779"/>
                  </a:lnTo>
                  <a:lnTo>
                    <a:pt x="3411" y="1570"/>
                  </a:lnTo>
                  <a:lnTo>
                    <a:pt x="3181" y="1612"/>
                  </a:lnTo>
                  <a:lnTo>
                    <a:pt x="3118" y="1696"/>
                  </a:lnTo>
                  <a:lnTo>
                    <a:pt x="2993" y="1570"/>
                  </a:lnTo>
                  <a:lnTo>
                    <a:pt x="2804" y="1466"/>
                  </a:lnTo>
                  <a:lnTo>
                    <a:pt x="2679" y="1382"/>
                  </a:lnTo>
                  <a:lnTo>
                    <a:pt x="2616" y="1235"/>
                  </a:lnTo>
                  <a:lnTo>
                    <a:pt x="2490" y="1152"/>
                  </a:lnTo>
                  <a:lnTo>
                    <a:pt x="2407" y="942"/>
                  </a:lnTo>
                  <a:lnTo>
                    <a:pt x="2449" y="838"/>
                  </a:lnTo>
                  <a:lnTo>
                    <a:pt x="2386" y="545"/>
                  </a:lnTo>
                  <a:lnTo>
                    <a:pt x="2470" y="398"/>
                  </a:lnTo>
                  <a:lnTo>
                    <a:pt x="2407" y="189"/>
                  </a:lnTo>
                  <a:lnTo>
                    <a:pt x="2407" y="43"/>
                  </a:lnTo>
                  <a:lnTo>
                    <a:pt x="2365" y="1"/>
                  </a:lnTo>
                  <a:lnTo>
                    <a:pt x="2239" y="85"/>
                  </a:lnTo>
                  <a:lnTo>
                    <a:pt x="20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926" name="Google Shape;926;p25"/>
            <p:cNvSpPr/>
            <p:nvPr/>
          </p:nvSpPr>
          <p:spPr>
            <a:xfrm>
              <a:off x="3687800" y="3275302"/>
              <a:ext cx="111288" cy="112115"/>
            </a:xfrm>
            <a:custGeom>
              <a:avLst/>
              <a:gdLst/>
              <a:ahLst/>
              <a:cxnLst/>
              <a:rect l="l" t="t" r="r" b="b"/>
              <a:pathLst>
                <a:path w="4939" h="5211" extrusionOk="0">
                  <a:moveTo>
                    <a:pt x="1298" y="0"/>
                  </a:moveTo>
                  <a:lnTo>
                    <a:pt x="524" y="209"/>
                  </a:lnTo>
                  <a:lnTo>
                    <a:pt x="398" y="293"/>
                  </a:lnTo>
                  <a:lnTo>
                    <a:pt x="398" y="398"/>
                  </a:lnTo>
                  <a:lnTo>
                    <a:pt x="315" y="607"/>
                  </a:lnTo>
                  <a:lnTo>
                    <a:pt x="126" y="900"/>
                  </a:lnTo>
                  <a:lnTo>
                    <a:pt x="189" y="983"/>
                  </a:lnTo>
                  <a:lnTo>
                    <a:pt x="210" y="1130"/>
                  </a:lnTo>
                  <a:lnTo>
                    <a:pt x="189" y="1297"/>
                  </a:lnTo>
                  <a:lnTo>
                    <a:pt x="22" y="1611"/>
                  </a:lnTo>
                  <a:lnTo>
                    <a:pt x="1" y="1779"/>
                  </a:lnTo>
                  <a:lnTo>
                    <a:pt x="1" y="1820"/>
                  </a:lnTo>
                  <a:lnTo>
                    <a:pt x="126" y="1946"/>
                  </a:lnTo>
                  <a:lnTo>
                    <a:pt x="231" y="1967"/>
                  </a:lnTo>
                  <a:lnTo>
                    <a:pt x="398" y="2239"/>
                  </a:lnTo>
                  <a:lnTo>
                    <a:pt x="754" y="2595"/>
                  </a:lnTo>
                  <a:lnTo>
                    <a:pt x="879" y="2595"/>
                  </a:lnTo>
                  <a:lnTo>
                    <a:pt x="1026" y="2720"/>
                  </a:lnTo>
                  <a:lnTo>
                    <a:pt x="1131" y="2888"/>
                  </a:lnTo>
                  <a:lnTo>
                    <a:pt x="1465" y="2971"/>
                  </a:lnTo>
                  <a:lnTo>
                    <a:pt x="1695" y="3097"/>
                  </a:lnTo>
                  <a:lnTo>
                    <a:pt x="1800" y="3097"/>
                  </a:lnTo>
                  <a:lnTo>
                    <a:pt x="2030" y="3327"/>
                  </a:lnTo>
                  <a:lnTo>
                    <a:pt x="2302" y="3452"/>
                  </a:lnTo>
                  <a:lnTo>
                    <a:pt x="2637" y="3515"/>
                  </a:lnTo>
                  <a:lnTo>
                    <a:pt x="2804" y="3641"/>
                  </a:lnTo>
                  <a:lnTo>
                    <a:pt x="2951" y="3808"/>
                  </a:lnTo>
                  <a:lnTo>
                    <a:pt x="3035" y="3934"/>
                  </a:lnTo>
                  <a:lnTo>
                    <a:pt x="2972" y="4059"/>
                  </a:lnTo>
                  <a:lnTo>
                    <a:pt x="2909" y="4185"/>
                  </a:lnTo>
                  <a:lnTo>
                    <a:pt x="2804" y="4269"/>
                  </a:lnTo>
                  <a:lnTo>
                    <a:pt x="2742" y="4373"/>
                  </a:lnTo>
                  <a:lnTo>
                    <a:pt x="2763" y="4478"/>
                  </a:lnTo>
                  <a:lnTo>
                    <a:pt x="2700" y="4708"/>
                  </a:lnTo>
                  <a:lnTo>
                    <a:pt x="2512" y="4896"/>
                  </a:lnTo>
                  <a:lnTo>
                    <a:pt x="2491" y="5022"/>
                  </a:lnTo>
                  <a:lnTo>
                    <a:pt x="2574" y="5022"/>
                  </a:lnTo>
                  <a:lnTo>
                    <a:pt x="2972" y="4959"/>
                  </a:lnTo>
                  <a:lnTo>
                    <a:pt x="3328" y="5064"/>
                  </a:lnTo>
                  <a:lnTo>
                    <a:pt x="3579" y="5210"/>
                  </a:lnTo>
                  <a:lnTo>
                    <a:pt x="3704" y="5168"/>
                  </a:lnTo>
                  <a:lnTo>
                    <a:pt x="3788" y="5168"/>
                  </a:lnTo>
                  <a:lnTo>
                    <a:pt x="3851" y="5210"/>
                  </a:lnTo>
                  <a:lnTo>
                    <a:pt x="3955" y="5064"/>
                  </a:lnTo>
                  <a:lnTo>
                    <a:pt x="3997" y="5022"/>
                  </a:lnTo>
                  <a:lnTo>
                    <a:pt x="4123" y="5085"/>
                  </a:lnTo>
                  <a:lnTo>
                    <a:pt x="4227" y="4959"/>
                  </a:lnTo>
                  <a:lnTo>
                    <a:pt x="4290" y="4792"/>
                  </a:lnTo>
                  <a:lnTo>
                    <a:pt x="4541" y="4603"/>
                  </a:lnTo>
                  <a:lnTo>
                    <a:pt x="4583" y="4478"/>
                  </a:lnTo>
                  <a:lnTo>
                    <a:pt x="4646" y="4352"/>
                  </a:lnTo>
                  <a:lnTo>
                    <a:pt x="4750" y="4248"/>
                  </a:lnTo>
                  <a:lnTo>
                    <a:pt x="4792" y="4038"/>
                  </a:lnTo>
                  <a:lnTo>
                    <a:pt x="4750" y="3976"/>
                  </a:lnTo>
                  <a:lnTo>
                    <a:pt x="4750" y="3829"/>
                  </a:lnTo>
                  <a:lnTo>
                    <a:pt x="4813" y="3808"/>
                  </a:lnTo>
                  <a:lnTo>
                    <a:pt x="4813" y="3724"/>
                  </a:lnTo>
                  <a:lnTo>
                    <a:pt x="4813" y="3662"/>
                  </a:lnTo>
                  <a:lnTo>
                    <a:pt x="4813" y="3599"/>
                  </a:lnTo>
                  <a:lnTo>
                    <a:pt x="4834" y="3599"/>
                  </a:lnTo>
                  <a:lnTo>
                    <a:pt x="4855" y="3515"/>
                  </a:lnTo>
                  <a:lnTo>
                    <a:pt x="4855" y="2971"/>
                  </a:lnTo>
                  <a:lnTo>
                    <a:pt x="4939" y="2888"/>
                  </a:lnTo>
                  <a:lnTo>
                    <a:pt x="4834" y="2867"/>
                  </a:lnTo>
                  <a:lnTo>
                    <a:pt x="4750" y="2783"/>
                  </a:lnTo>
                  <a:lnTo>
                    <a:pt x="4625" y="2720"/>
                  </a:lnTo>
                  <a:lnTo>
                    <a:pt x="4395" y="2867"/>
                  </a:lnTo>
                  <a:lnTo>
                    <a:pt x="4290" y="2825"/>
                  </a:lnTo>
                  <a:lnTo>
                    <a:pt x="4206" y="2616"/>
                  </a:lnTo>
                  <a:lnTo>
                    <a:pt x="4060" y="1988"/>
                  </a:lnTo>
                  <a:lnTo>
                    <a:pt x="4018" y="1862"/>
                  </a:lnTo>
                  <a:lnTo>
                    <a:pt x="3892" y="1820"/>
                  </a:lnTo>
                  <a:lnTo>
                    <a:pt x="3767" y="1716"/>
                  </a:lnTo>
                  <a:lnTo>
                    <a:pt x="3495" y="1841"/>
                  </a:lnTo>
                  <a:lnTo>
                    <a:pt x="3328" y="1758"/>
                  </a:lnTo>
                  <a:lnTo>
                    <a:pt x="3056" y="1779"/>
                  </a:lnTo>
                  <a:lnTo>
                    <a:pt x="2972" y="1737"/>
                  </a:lnTo>
                  <a:lnTo>
                    <a:pt x="2763" y="1758"/>
                  </a:lnTo>
                  <a:lnTo>
                    <a:pt x="2721" y="1632"/>
                  </a:lnTo>
                  <a:lnTo>
                    <a:pt x="2763" y="1528"/>
                  </a:lnTo>
                  <a:lnTo>
                    <a:pt x="2721" y="1360"/>
                  </a:lnTo>
                  <a:lnTo>
                    <a:pt x="2763" y="1025"/>
                  </a:lnTo>
                  <a:lnTo>
                    <a:pt x="2658" y="837"/>
                  </a:lnTo>
                  <a:lnTo>
                    <a:pt x="2658" y="670"/>
                  </a:lnTo>
                  <a:lnTo>
                    <a:pt x="2512" y="565"/>
                  </a:lnTo>
                  <a:lnTo>
                    <a:pt x="2553" y="419"/>
                  </a:lnTo>
                  <a:lnTo>
                    <a:pt x="2428" y="293"/>
                  </a:lnTo>
                  <a:lnTo>
                    <a:pt x="2344" y="293"/>
                  </a:lnTo>
                  <a:lnTo>
                    <a:pt x="196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927" name="Google Shape;927;p25"/>
            <p:cNvSpPr/>
            <p:nvPr/>
          </p:nvSpPr>
          <p:spPr>
            <a:xfrm>
              <a:off x="3755688" y="3420698"/>
              <a:ext cx="66020" cy="71602"/>
            </a:xfrm>
            <a:custGeom>
              <a:avLst/>
              <a:gdLst/>
              <a:ahLst/>
              <a:cxnLst/>
              <a:rect l="l" t="t" r="r" b="b"/>
              <a:pathLst>
                <a:path w="2930" h="3328" extrusionOk="0">
                  <a:moveTo>
                    <a:pt x="754" y="0"/>
                  </a:moveTo>
                  <a:lnTo>
                    <a:pt x="440" y="63"/>
                  </a:lnTo>
                  <a:lnTo>
                    <a:pt x="377" y="42"/>
                  </a:lnTo>
                  <a:lnTo>
                    <a:pt x="315" y="42"/>
                  </a:lnTo>
                  <a:lnTo>
                    <a:pt x="273" y="63"/>
                  </a:lnTo>
                  <a:lnTo>
                    <a:pt x="231" y="210"/>
                  </a:lnTo>
                  <a:lnTo>
                    <a:pt x="126" y="335"/>
                  </a:lnTo>
                  <a:lnTo>
                    <a:pt x="168" y="524"/>
                  </a:lnTo>
                  <a:lnTo>
                    <a:pt x="126" y="586"/>
                  </a:lnTo>
                  <a:lnTo>
                    <a:pt x="147" y="712"/>
                  </a:lnTo>
                  <a:lnTo>
                    <a:pt x="147" y="963"/>
                  </a:lnTo>
                  <a:lnTo>
                    <a:pt x="84" y="1047"/>
                  </a:lnTo>
                  <a:lnTo>
                    <a:pt x="84" y="1151"/>
                  </a:lnTo>
                  <a:lnTo>
                    <a:pt x="43" y="1277"/>
                  </a:lnTo>
                  <a:lnTo>
                    <a:pt x="84" y="1465"/>
                  </a:lnTo>
                  <a:lnTo>
                    <a:pt x="43" y="1507"/>
                  </a:lnTo>
                  <a:lnTo>
                    <a:pt x="63" y="1779"/>
                  </a:lnTo>
                  <a:lnTo>
                    <a:pt x="126" y="1967"/>
                  </a:lnTo>
                  <a:lnTo>
                    <a:pt x="84" y="2030"/>
                  </a:lnTo>
                  <a:lnTo>
                    <a:pt x="22" y="2114"/>
                  </a:lnTo>
                  <a:lnTo>
                    <a:pt x="1" y="2156"/>
                  </a:lnTo>
                  <a:lnTo>
                    <a:pt x="1" y="2428"/>
                  </a:lnTo>
                  <a:lnTo>
                    <a:pt x="63" y="2637"/>
                  </a:lnTo>
                  <a:lnTo>
                    <a:pt x="231" y="2867"/>
                  </a:lnTo>
                  <a:lnTo>
                    <a:pt x="315" y="2867"/>
                  </a:lnTo>
                  <a:lnTo>
                    <a:pt x="461" y="3034"/>
                  </a:lnTo>
                  <a:lnTo>
                    <a:pt x="545" y="3055"/>
                  </a:lnTo>
                  <a:lnTo>
                    <a:pt x="796" y="3034"/>
                  </a:lnTo>
                  <a:lnTo>
                    <a:pt x="963" y="3055"/>
                  </a:lnTo>
                  <a:lnTo>
                    <a:pt x="1089" y="3139"/>
                  </a:lnTo>
                  <a:lnTo>
                    <a:pt x="1172" y="3160"/>
                  </a:lnTo>
                  <a:lnTo>
                    <a:pt x="1277" y="3160"/>
                  </a:lnTo>
                  <a:lnTo>
                    <a:pt x="1298" y="3181"/>
                  </a:lnTo>
                  <a:lnTo>
                    <a:pt x="1277" y="3244"/>
                  </a:lnTo>
                  <a:lnTo>
                    <a:pt x="1277" y="3285"/>
                  </a:lnTo>
                  <a:lnTo>
                    <a:pt x="1382" y="3285"/>
                  </a:lnTo>
                  <a:lnTo>
                    <a:pt x="1507" y="3202"/>
                  </a:lnTo>
                  <a:lnTo>
                    <a:pt x="1654" y="3181"/>
                  </a:lnTo>
                  <a:lnTo>
                    <a:pt x="1800" y="3244"/>
                  </a:lnTo>
                  <a:lnTo>
                    <a:pt x="1842" y="3264"/>
                  </a:lnTo>
                  <a:lnTo>
                    <a:pt x="1926" y="3264"/>
                  </a:lnTo>
                  <a:lnTo>
                    <a:pt x="2009" y="3285"/>
                  </a:lnTo>
                  <a:lnTo>
                    <a:pt x="2093" y="3327"/>
                  </a:lnTo>
                  <a:lnTo>
                    <a:pt x="2135" y="3264"/>
                  </a:lnTo>
                  <a:lnTo>
                    <a:pt x="2156" y="3181"/>
                  </a:lnTo>
                  <a:lnTo>
                    <a:pt x="2177" y="3181"/>
                  </a:lnTo>
                  <a:lnTo>
                    <a:pt x="2239" y="3202"/>
                  </a:lnTo>
                  <a:lnTo>
                    <a:pt x="2449" y="3139"/>
                  </a:lnTo>
                  <a:lnTo>
                    <a:pt x="2574" y="2972"/>
                  </a:lnTo>
                  <a:lnTo>
                    <a:pt x="2637" y="2930"/>
                  </a:lnTo>
                  <a:lnTo>
                    <a:pt x="2616" y="2909"/>
                  </a:lnTo>
                  <a:lnTo>
                    <a:pt x="2658" y="2804"/>
                  </a:lnTo>
                  <a:lnTo>
                    <a:pt x="2784" y="2720"/>
                  </a:lnTo>
                  <a:lnTo>
                    <a:pt x="2784" y="2532"/>
                  </a:lnTo>
                  <a:lnTo>
                    <a:pt x="2867" y="2428"/>
                  </a:lnTo>
                  <a:lnTo>
                    <a:pt x="2930" y="2407"/>
                  </a:lnTo>
                  <a:lnTo>
                    <a:pt x="2888" y="2386"/>
                  </a:lnTo>
                  <a:lnTo>
                    <a:pt x="2825" y="2281"/>
                  </a:lnTo>
                  <a:lnTo>
                    <a:pt x="2784" y="2239"/>
                  </a:lnTo>
                  <a:lnTo>
                    <a:pt x="2784" y="2218"/>
                  </a:lnTo>
                  <a:lnTo>
                    <a:pt x="2742" y="2030"/>
                  </a:lnTo>
                  <a:lnTo>
                    <a:pt x="2846" y="1884"/>
                  </a:lnTo>
                  <a:lnTo>
                    <a:pt x="2867" y="1716"/>
                  </a:lnTo>
                  <a:lnTo>
                    <a:pt x="2742" y="1612"/>
                  </a:lnTo>
                  <a:lnTo>
                    <a:pt x="2574" y="1402"/>
                  </a:lnTo>
                  <a:lnTo>
                    <a:pt x="2449" y="1256"/>
                  </a:lnTo>
                  <a:lnTo>
                    <a:pt x="2239" y="1151"/>
                  </a:lnTo>
                  <a:lnTo>
                    <a:pt x="2114" y="1172"/>
                  </a:lnTo>
                  <a:lnTo>
                    <a:pt x="2114" y="1026"/>
                  </a:lnTo>
                  <a:lnTo>
                    <a:pt x="1988" y="879"/>
                  </a:lnTo>
                  <a:lnTo>
                    <a:pt x="1842" y="858"/>
                  </a:lnTo>
                  <a:lnTo>
                    <a:pt x="1695" y="775"/>
                  </a:lnTo>
                  <a:lnTo>
                    <a:pt x="1570" y="565"/>
                  </a:lnTo>
                  <a:lnTo>
                    <a:pt x="1486" y="565"/>
                  </a:lnTo>
                  <a:lnTo>
                    <a:pt x="1382" y="670"/>
                  </a:lnTo>
                  <a:lnTo>
                    <a:pt x="1319" y="670"/>
                  </a:lnTo>
                  <a:lnTo>
                    <a:pt x="1172" y="461"/>
                  </a:lnTo>
                  <a:lnTo>
                    <a:pt x="1110" y="314"/>
                  </a:lnTo>
                  <a:lnTo>
                    <a:pt x="984" y="251"/>
                  </a:lnTo>
                  <a:lnTo>
                    <a:pt x="859" y="63"/>
                  </a:lnTo>
                  <a:lnTo>
                    <a:pt x="75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28" name="Google Shape;928;p25"/>
            <p:cNvGrpSpPr/>
            <p:nvPr/>
          </p:nvGrpSpPr>
          <p:grpSpPr>
            <a:xfrm>
              <a:off x="3600197" y="3310454"/>
              <a:ext cx="207952" cy="515005"/>
              <a:chOff x="2711750" y="3572300"/>
              <a:chExt cx="230725" cy="598425"/>
            </a:xfrm>
          </p:grpSpPr>
          <p:sp>
            <p:nvSpPr>
              <p:cNvPr id="929" name="Google Shape;929;p25"/>
              <p:cNvSpPr/>
              <p:nvPr/>
            </p:nvSpPr>
            <p:spPr>
              <a:xfrm>
                <a:off x="2711750" y="3572300"/>
                <a:ext cx="230725" cy="538800"/>
              </a:xfrm>
              <a:custGeom>
                <a:avLst/>
                <a:gdLst/>
                <a:ahLst/>
                <a:cxnLst/>
                <a:rect l="l" t="t" r="r" b="b"/>
                <a:pathLst>
                  <a:path w="9229" h="21552" extrusionOk="0">
                    <a:moveTo>
                      <a:pt x="1947" y="0"/>
                    </a:moveTo>
                    <a:lnTo>
                      <a:pt x="1800" y="42"/>
                    </a:lnTo>
                    <a:lnTo>
                      <a:pt x="1570" y="293"/>
                    </a:lnTo>
                    <a:lnTo>
                      <a:pt x="1466" y="502"/>
                    </a:lnTo>
                    <a:lnTo>
                      <a:pt x="1382" y="607"/>
                    </a:lnTo>
                    <a:lnTo>
                      <a:pt x="1466" y="753"/>
                    </a:lnTo>
                    <a:lnTo>
                      <a:pt x="1298" y="1402"/>
                    </a:lnTo>
                    <a:lnTo>
                      <a:pt x="629" y="1779"/>
                    </a:lnTo>
                    <a:lnTo>
                      <a:pt x="566" y="1925"/>
                    </a:lnTo>
                    <a:lnTo>
                      <a:pt x="691" y="2030"/>
                    </a:lnTo>
                    <a:lnTo>
                      <a:pt x="733" y="2134"/>
                    </a:lnTo>
                    <a:lnTo>
                      <a:pt x="650" y="2281"/>
                    </a:lnTo>
                    <a:lnTo>
                      <a:pt x="670" y="2448"/>
                    </a:lnTo>
                    <a:lnTo>
                      <a:pt x="796" y="2616"/>
                    </a:lnTo>
                    <a:lnTo>
                      <a:pt x="796" y="2762"/>
                    </a:lnTo>
                    <a:lnTo>
                      <a:pt x="691" y="2846"/>
                    </a:lnTo>
                    <a:lnTo>
                      <a:pt x="670" y="2950"/>
                    </a:lnTo>
                    <a:lnTo>
                      <a:pt x="754" y="3013"/>
                    </a:lnTo>
                    <a:lnTo>
                      <a:pt x="796" y="3076"/>
                    </a:lnTo>
                    <a:lnTo>
                      <a:pt x="796" y="3243"/>
                    </a:lnTo>
                    <a:lnTo>
                      <a:pt x="859" y="3285"/>
                    </a:lnTo>
                    <a:lnTo>
                      <a:pt x="775" y="3390"/>
                    </a:lnTo>
                    <a:lnTo>
                      <a:pt x="670" y="3453"/>
                    </a:lnTo>
                    <a:lnTo>
                      <a:pt x="524" y="3599"/>
                    </a:lnTo>
                    <a:lnTo>
                      <a:pt x="357" y="3997"/>
                    </a:lnTo>
                    <a:lnTo>
                      <a:pt x="252" y="4164"/>
                    </a:lnTo>
                    <a:lnTo>
                      <a:pt x="210" y="4582"/>
                    </a:lnTo>
                    <a:lnTo>
                      <a:pt x="126" y="4645"/>
                    </a:lnTo>
                    <a:lnTo>
                      <a:pt x="147" y="5022"/>
                    </a:lnTo>
                    <a:lnTo>
                      <a:pt x="252" y="5210"/>
                    </a:lnTo>
                    <a:lnTo>
                      <a:pt x="252" y="5461"/>
                    </a:lnTo>
                    <a:lnTo>
                      <a:pt x="168" y="5566"/>
                    </a:lnTo>
                    <a:lnTo>
                      <a:pt x="168" y="5859"/>
                    </a:lnTo>
                    <a:lnTo>
                      <a:pt x="22" y="5942"/>
                    </a:lnTo>
                    <a:lnTo>
                      <a:pt x="1" y="6152"/>
                    </a:lnTo>
                    <a:lnTo>
                      <a:pt x="43" y="6424"/>
                    </a:lnTo>
                    <a:lnTo>
                      <a:pt x="147" y="6570"/>
                    </a:lnTo>
                    <a:lnTo>
                      <a:pt x="168" y="6675"/>
                    </a:lnTo>
                    <a:lnTo>
                      <a:pt x="315" y="6884"/>
                    </a:lnTo>
                    <a:lnTo>
                      <a:pt x="378" y="7051"/>
                    </a:lnTo>
                    <a:lnTo>
                      <a:pt x="461" y="7407"/>
                    </a:lnTo>
                    <a:lnTo>
                      <a:pt x="545" y="7470"/>
                    </a:lnTo>
                    <a:lnTo>
                      <a:pt x="587" y="7930"/>
                    </a:lnTo>
                    <a:lnTo>
                      <a:pt x="566" y="8181"/>
                    </a:lnTo>
                    <a:lnTo>
                      <a:pt x="461" y="8202"/>
                    </a:lnTo>
                    <a:lnTo>
                      <a:pt x="357" y="8453"/>
                    </a:lnTo>
                    <a:lnTo>
                      <a:pt x="378" y="8683"/>
                    </a:lnTo>
                    <a:lnTo>
                      <a:pt x="252" y="8872"/>
                    </a:lnTo>
                    <a:lnTo>
                      <a:pt x="336" y="8935"/>
                    </a:lnTo>
                    <a:lnTo>
                      <a:pt x="440" y="9123"/>
                    </a:lnTo>
                    <a:lnTo>
                      <a:pt x="461" y="9332"/>
                    </a:lnTo>
                    <a:lnTo>
                      <a:pt x="336" y="9458"/>
                    </a:lnTo>
                    <a:lnTo>
                      <a:pt x="210" y="9709"/>
                    </a:lnTo>
                    <a:lnTo>
                      <a:pt x="210" y="10085"/>
                    </a:lnTo>
                    <a:lnTo>
                      <a:pt x="210" y="10253"/>
                    </a:lnTo>
                    <a:lnTo>
                      <a:pt x="147" y="10483"/>
                    </a:lnTo>
                    <a:lnTo>
                      <a:pt x="482" y="11173"/>
                    </a:lnTo>
                    <a:lnTo>
                      <a:pt x="419" y="11278"/>
                    </a:lnTo>
                    <a:lnTo>
                      <a:pt x="252" y="11341"/>
                    </a:lnTo>
                    <a:lnTo>
                      <a:pt x="231" y="11655"/>
                    </a:lnTo>
                    <a:lnTo>
                      <a:pt x="22" y="11948"/>
                    </a:lnTo>
                    <a:lnTo>
                      <a:pt x="43" y="12157"/>
                    </a:lnTo>
                    <a:lnTo>
                      <a:pt x="147" y="12345"/>
                    </a:lnTo>
                    <a:lnTo>
                      <a:pt x="126" y="12764"/>
                    </a:lnTo>
                    <a:lnTo>
                      <a:pt x="147" y="13119"/>
                    </a:lnTo>
                    <a:lnTo>
                      <a:pt x="210" y="13391"/>
                    </a:lnTo>
                    <a:lnTo>
                      <a:pt x="315" y="13433"/>
                    </a:lnTo>
                    <a:lnTo>
                      <a:pt x="357" y="13538"/>
                    </a:lnTo>
                    <a:lnTo>
                      <a:pt x="336" y="13705"/>
                    </a:lnTo>
                    <a:lnTo>
                      <a:pt x="210" y="13789"/>
                    </a:lnTo>
                    <a:lnTo>
                      <a:pt x="231" y="14103"/>
                    </a:lnTo>
                    <a:cubicBezTo>
                      <a:pt x="252" y="14165"/>
                      <a:pt x="252" y="14270"/>
                      <a:pt x="273" y="14354"/>
                    </a:cubicBezTo>
                    <a:lnTo>
                      <a:pt x="273" y="14375"/>
                    </a:lnTo>
                    <a:lnTo>
                      <a:pt x="461" y="14437"/>
                    </a:lnTo>
                    <a:lnTo>
                      <a:pt x="461" y="14626"/>
                    </a:lnTo>
                    <a:lnTo>
                      <a:pt x="461" y="14772"/>
                    </a:lnTo>
                    <a:lnTo>
                      <a:pt x="566" y="15002"/>
                    </a:lnTo>
                    <a:lnTo>
                      <a:pt x="608" y="15274"/>
                    </a:lnTo>
                    <a:lnTo>
                      <a:pt x="712" y="15295"/>
                    </a:lnTo>
                    <a:lnTo>
                      <a:pt x="796" y="15253"/>
                    </a:lnTo>
                    <a:lnTo>
                      <a:pt x="880" y="15274"/>
                    </a:lnTo>
                    <a:lnTo>
                      <a:pt x="880" y="15400"/>
                    </a:lnTo>
                    <a:lnTo>
                      <a:pt x="754" y="15567"/>
                    </a:lnTo>
                    <a:lnTo>
                      <a:pt x="482" y="15567"/>
                    </a:lnTo>
                    <a:lnTo>
                      <a:pt x="440" y="15672"/>
                    </a:lnTo>
                    <a:lnTo>
                      <a:pt x="524" y="15735"/>
                    </a:lnTo>
                    <a:lnTo>
                      <a:pt x="545" y="15714"/>
                    </a:lnTo>
                    <a:lnTo>
                      <a:pt x="670" y="15714"/>
                    </a:lnTo>
                    <a:lnTo>
                      <a:pt x="859" y="15839"/>
                    </a:lnTo>
                    <a:lnTo>
                      <a:pt x="984" y="16049"/>
                    </a:lnTo>
                    <a:lnTo>
                      <a:pt x="984" y="16195"/>
                    </a:lnTo>
                    <a:lnTo>
                      <a:pt x="838" y="16321"/>
                    </a:lnTo>
                    <a:lnTo>
                      <a:pt x="838" y="16425"/>
                    </a:lnTo>
                    <a:lnTo>
                      <a:pt x="901" y="16572"/>
                    </a:lnTo>
                    <a:lnTo>
                      <a:pt x="963" y="16885"/>
                    </a:lnTo>
                    <a:lnTo>
                      <a:pt x="1047" y="17137"/>
                    </a:lnTo>
                    <a:lnTo>
                      <a:pt x="942" y="17241"/>
                    </a:lnTo>
                    <a:lnTo>
                      <a:pt x="901" y="17367"/>
                    </a:lnTo>
                    <a:lnTo>
                      <a:pt x="1005" y="17618"/>
                    </a:lnTo>
                    <a:lnTo>
                      <a:pt x="901" y="17764"/>
                    </a:lnTo>
                    <a:lnTo>
                      <a:pt x="859" y="18015"/>
                    </a:lnTo>
                    <a:lnTo>
                      <a:pt x="942" y="18246"/>
                    </a:lnTo>
                    <a:lnTo>
                      <a:pt x="984" y="18559"/>
                    </a:lnTo>
                    <a:lnTo>
                      <a:pt x="942" y="18852"/>
                    </a:lnTo>
                    <a:lnTo>
                      <a:pt x="733" y="19062"/>
                    </a:lnTo>
                    <a:lnTo>
                      <a:pt x="587" y="19250"/>
                    </a:lnTo>
                    <a:lnTo>
                      <a:pt x="524" y="19752"/>
                    </a:lnTo>
                    <a:cubicBezTo>
                      <a:pt x="545" y="19815"/>
                      <a:pt x="545" y="19898"/>
                      <a:pt x="566" y="19982"/>
                    </a:cubicBezTo>
                    <a:lnTo>
                      <a:pt x="796" y="20422"/>
                    </a:lnTo>
                    <a:lnTo>
                      <a:pt x="942" y="20422"/>
                    </a:lnTo>
                    <a:lnTo>
                      <a:pt x="1047" y="20317"/>
                    </a:lnTo>
                    <a:lnTo>
                      <a:pt x="1214" y="20233"/>
                    </a:lnTo>
                    <a:lnTo>
                      <a:pt x="1361" y="20233"/>
                    </a:lnTo>
                    <a:lnTo>
                      <a:pt x="1361" y="20401"/>
                    </a:lnTo>
                    <a:lnTo>
                      <a:pt x="1382" y="20735"/>
                    </a:lnTo>
                    <a:lnTo>
                      <a:pt x="1507" y="20840"/>
                    </a:lnTo>
                    <a:lnTo>
                      <a:pt x="1570" y="21049"/>
                    </a:lnTo>
                    <a:lnTo>
                      <a:pt x="1633" y="21279"/>
                    </a:lnTo>
                    <a:lnTo>
                      <a:pt x="1926" y="21321"/>
                    </a:lnTo>
                    <a:lnTo>
                      <a:pt x="2030" y="21363"/>
                    </a:lnTo>
                    <a:lnTo>
                      <a:pt x="2449" y="21279"/>
                    </a:lnTo>
                    <a:lnTo>
                      <a:pt x="3181" y="21279"/>
                    </a:lnTo>
                    <a:lnTo>
                      <a:pt x="3244" y="21342"/>
                    </a:lnTo>
                    <a:lnTo>
                      <a:pt x="3370" y="21363"/>
                    </a:lnTo>
                    <a:lnTo>
                      <a:pt x="3516" y="21489"/>
                    </a:lnTo>
                    <a:lnTo>
                      <a:pt x="3663" y="21551"/>
                    </a:lnTo>
                    <a:lnTo>
                      <a:pt x="3704" y="21551"/>
                    </a:lnTo>
                    <a:lnTo>
                      <a:pt x="3704" y="21447"/>
                    </a:lnTo>
                    <a:lnTo>
                      <a:pt x="3600" y="21363"/>
                    </a:lnTo>
                    <a:lnTo>
                      <a:pt x="3411" y="21238"/>
                    </a:lnTo>
                    <a:lnTo>
                      <a:pt x="3391" y="21133"/>
                    </a:lnTo>
                    <a:lnTo>
                      <a:pt x="3286" y="21028"/>
                    </a:lnTo>
                    <a:lnTo>
                      <a:pt x="3202" y="21049"/>
                    </a:lnTo>
                    <a:lnTo>
                      <a:pt x="3160" y="21007"/>
                    </a:lnTo>
                    <a:lnTo>
                      <a:pt x="3244" y="20945"/>
                    </a:lnTo>
                    <a:lnTo>
                      <a:pt x="3265" y="20861"/>
                    </a:lnTo>
                    <a:lnTo>
                      <a:pt x="3244" y="20840"/>
                    </a:lnTo>
                    <a:lnTo>
                      <a:pt x="3244" y="20756"/>
                    </a:lnTo>
                    <a:lnTo>
                      <a:pt x="3139" y="20505"/>
                    </a:lnTo>
                    <a:lnTo>
                      <a:pt x="3035" y="20317"/>
                    </a:lnTo>
                    <a:lnTo>
                      <a:pt x="2993" y="20129"/>
                    </a:lnTo>
                    <a:lnTo>
                      <a:pt x="3077" y="19961"/>
                    </a:lnTo>
                    <a:lnTo>
                      <a:pt x="3202" y="19857"/>
                    </a:lnTo>
                    <a:lnTo>
                      <a:pt x="3265" y="19752"/>
                    </a:lnTo>
                    <a:lnTo>
                      <a:pt x="3202" y="19689"/>
                    </a:lnTo>
                    <a:lnTo>
                      <a:pt x="3202" y="19585"/>
                    </a:lnTo>
                    <a:lnTo>
                      <a:pt x="3160" y="19501"/>
                    </a:lnTo>
                    <a:lnTo>
                      <a:pt x="3244" y="19564"/>
                    </a:lnTo>
                    <a:lnTo>
                      <a:pt x="3307" y="19647"/>
                    </a:lnTo>
                    <a:lnTo>
                      <a:pt x="3391" y="19668"/>
                    </a:lnTo>
                    <a:lnTo>
                      <a:pt x="3516" y="19564"/>
                    </a:lnTo>
                    <a:lnTo>
                      <a:pt x="3558" y="19480"/>
                    </a:lnTo>
                    <a:lnTo>
                      <a:pt x="3663" y="19354"/>
                    </a:lnTo>
                    <a:lnTo>
                      <a:pt x="3683" y="19250"/>
                    </a:lnTo>
                    <a:lnTo>
                      <a:pt x="3663" y="19062"/>
                    </a:lnTo>
                    <a:lnTo>
                      <a:pt x="3579" y="19041"/>
                    </a:lnTo>
                    <a:lnTo>
                      <a:pt x="3516" y="19082"/>
                    </a:lnTo>
                    <a:lnTo>
                      <a:pt x="3516" y="19082"/>
                    </a:lnTo>
                    <a:lnTo>
                      <a:pt x="3558" y="19020"/>
                    </a:lnTo>
                    <a:lnTo>
                      <a:pt x="3663" y="18915"/>
                    </a:lnTo>
                    <a:lnTo>
                      <a:pt x="3704" y="18769"/>
                    </a:lnTo>
                    <a:lnTo>
                      <a:pt x="3725" y="18643"/>
                    </a:lnTo>
                    <a:lnTo>
                      <a:pt x="3872" y="18518"/>
                    </a:lnTo>
                    <a:lnTo>
                      <a:pt x="3976" y="18518"/>
                    </a:lnTo>
                    <a:lnTo>
                      <a:pt x="4018" y="18392"/>
                    </a:lnTo>
                    <a:lnTo>
                      <a:pt x="4102" y="18287"/>
                    </a:lnTo>
                    <a:lnTo>
                      <a:pt x="4144" y="18246"/>
                    </a:lnTo>
                    <a:lnTo>
                      <a:pt x="4186" y="18141"/>
                    </a:lnTo>
                    <a:lnTo>
                      <a:pt x="4248" y="18099"/>
                    </a:lnTo>
                    <a:lnTo>
                      <a:pt x="4332" y="17994"/>
                    </a:lnTo>
                    <a:lnTo>
                      <a:pt x="4311" y="17932"/>
                    </a:lnTo>
                    <a:lnTo>
                      <a:pt x="4311" y="17869"/>
                    </a:lnTo>
                    <a:lnTo>
                      <a:pt x="4395" y="17806"/>
                    </a:lnTo>
                    <a:lnTo>
                      <a:pt x="4290" y="17702"/>
                    </a:lnTo>
                    <a:lnTo>
                      <a:pt x="4207" y="17702"/>
                    </a:lnTo>
                    <a:lnTo>
                      <a:pt x="4311" y="17597"/>
                    </a:lnTo>
                    <a:lnTo>
                      <a:pt x="4311" y="17492"/>
                    </a:lnTo>
                    <a:lnTo>
                      <a:pt x="4227" y="17367"/>
                    </a:lnTo>
                    <a:lnTo>
                      <a:pt x="4227" y="17423"/>
                    </a:lnTo>
                    <a:lnTo>
                      <a:pt x="4186" y="17409"/>
                    </a:lnTo>
                    <a:lnTo>
                      <a:pt x="4123" y="17429"/>
                    </a:lnTo>
                    <a:lnTo>
                      <a:pt x="4018" y="17429"/>
                    </a:lnTo>
                    <a:lnTo>
                      <a:pt x="3830" y="17471"/>
                    </a:lnTo>
                    <a:lnTo>
                      <a:pt x="3600" y="17262"/>
                    </a:lnTo>
                    <a:lnTo>
                      <a:pt x="3453" y="17137"/>
                    </a:lnTo>
                    <a:lnTo>
                      <a:pt x="3370" y="17095"/>
                    </a:lnTo>
                    <a:lnTo>
                      <a:pt x="3265" y="16990"/>
                    </a:lnTo>
                    <a:lnTo>
                      <a:pt x="3139" y="16781"/>
                    </a:lnTo>
                    <a:lnTo>
                      <a:pt x="3139" y="16655"/>
                    </a:lnTo>
                    <a:lnTo>
                      <a:pt x="3056" y="16551"/>
                    </a:lnTo>
                    <a:lnTo>
                      <a:pt x="3056" y="16467"/>
                    </a:lnTo>
                    <a:lnTo>
                      <a:pt x="3181" y="16362"/>
                    </a:lnTo>
                    <a:lnTo>
                      <a:pt x="3244" y="16258"/>
                    </a:lnTo>
                    <a:lnTo>
                      <a:pt x="3286" y="16132"/>
                    </a:lnTo>
                    <a:lnTo>
                      <a:pt x="3370" y="16111"/>
                    </a:lnTo>
                    <a:lnTo>
                      <a:pt x="3474" y="16007"/>
                    </a:lnTo>
                    <a:lnTo>
                      <a:pt x="3600" y="15986"/>
                    </a:lnTo>
                    <a:lnTo>
                      <a:pt x="3704" y="15881"/>
                    </a:lnTo>
                    <a:lnTo>
                      <a:pt x="3872" y="15839"/>
                    </a:lnTo>
                    <a:lnTo>
                      <a:pt x="3976" y="15881"/>
                    </a:lnTo>
                    <a:lnTo>
                      <a:pt x="4144" y="15839"/>
                    </a:lnTo>
                    <a:lnTo>
                      <a:pt x="4144" y="15797"/>
                    </a:lnTo>
                    <a:lnTo>
                      <a:pt x="4102" y="15735"/>
                    </a:lnTo>
                    <a:lnTo>
                      <a:pt x="3997" y="15693"/>
                    </a:lnTo>
                    <a:lnTo>
                      <a:pt x="4018" y="15630"/>
                    </a:lnTo>
                    <a:lnTo>
                      <a:pt x="4039" y="15567"/>
                    </a:lnTo>
                    <a:lnTo>
                      <a:pt x="4207" y="15463"/>
                    </a:lnTo>
                    <a:lnTo>
                      <a:pt x="4186" y="15421"/>
                    </a:lnTo>
                    <a:lnTo>
                      <a:pt x="4227" y="15358"/>
                    </a:lnTo>
                    <a:lnTo>
                      <a:pt x="4227" y="15295"/>
                    </a:lnTo>
                    <a:lnTo>
                      <a:pt x="4102" y="15128"/>
                    </a:lnTo>
                    <a:lnTo>
                      <a:pt x="4123" y="15065"/>
                    </a:lnTo>
                    <a:lnTo>
                      <a:pt x="4123" y="14981"/>
                    </a:lnTo>
                    <a:lnTo>
                      <a:pt x="4018" y="14940"/>
                    </a:lnTo>
                    <a:lnTo>
                      <a:pt x="3997" y="14772"/>
                    </a:lnTo>
                    <a:lnTo>
                      <a:pt x="4081" y="14668"/>
                    </a:lnTo>
                    <a:lnTo>
                      <a:pt x="4123" y="14563"/>
                    </a:lnTo>
                    <a:lnTo>
                      <a:pt x="4081" y="14521"/>
                    </a:lnTo>
                    <a:lnTo>
                      <a:pt x="4144" y="14437"/>
                    </a:lnTo>
                    <a:lnTo>
                      <a:pt x="4332" y="14354"/>
                    </a:lnTo>
                    <a:lnTo>
                      <a:pt x="4458" y="14249"/>
                    </a:lnTo>
                    <a:lnTo>
                      <a:pt x="4458" y="14207"/>
                    </a:lnTo>
                    <a:lnTo>
                      <a:pt x="4311" y="14144"/>
                    </a:lnTo>
                    <a:lnTo>
                      <a:pt x="4207" y="14144"/>
                    </a:lnTo>
                    <a:lnTo>
                      <a:pt x="4144" y="14061"/>
                    </a:lnTo>
                    <a:lnTo>
                      <a:pt x="4186" y="14019"/>
                    </a:lnTo>
                    <a:lnTo>
                      <a:pt x="4290" y="13935"/>
                    </a:lnTo>
                    <a:lnTo>
                      <a:pt x="4437" y="13893"/>
                    </a:lnTo>
                    <a:lnTo>
                      <a:pt x="4562" y="13956"/>
                    </a:lnTo>
                    <a:lnTo>
                      <a:pt x="4562" y="14040"/>
                    </a:lnTo>
                    <a:lnTo>
                      <a:pt x="4541" y="14082"/>
                    </a:lnTo>
                    <a:lnTo>
                      <a:pt x="4604" y="14186"/>
                    </a:lnTo>
                    <a:lnTo>
                      <a:pt x="4667" y="14228"/>
                    </a:lnTo>
                    <a:lnTo>
                      <a:pt x="4918" y="14082"/>
                    </a:lnTo>
                    <a:lnTo>
                      <a:pt x="4939" y="13998"/>
                    </a:lnTo>
                    <a:lnTo>
                      <a:pt x="4876" y="13852"/>
                    </a:lnTo>
                    <a:lnTo>
                      <a:pt x="4813" y="13747"/>
                    </a:lnTo>
                    <a:lnTo>
                      <a:pt x="4855" y="13726"/>
                    </a:lnTo>
                    <a:lnTo>
                      <a:pt x="4876" y="13621"/>
                    </a:lnTo>
                    <a:lnTo>
                      <a:pt x="4813" y="13496"/>
                    </a:lnTo>
                    <a:lnTo>
                      <a:pt x="4730" y="13496"/>
                    </a:lnTo>
                    <a:lnTo>
                      <a:pt x="4625" y="13559"/>
                    </a:lnTo>
                    <a:lnTo>
                      <a:pt x="4541" y="13559"/>
                    </a:lnTo>
                    <a:lnTo>
                      <a:pt x="4499" y="13621"/>
                    </a:lnTo>
                    <a:lnTo>
                      <a:pt x="4520" y="13642"/>
                    </a:lnTo>
                    <a:lnTo>
                      <a:pt x="4625" y="13684"/>
                    </a:lnTo>
                    <a:lnTo>
                      <a:pt x="4625" y="13726"/>
                    </a:lnTo>
                    <a:lnTo>
                      <a:pt x="4437" y="13789"/>
                    </a:lnTo>
                    <a:lnTo>
                      <a:pt x="4353" y="13747"/>
                    </a:lnTo>
                    <a:lnTo>
                      <a:pt x="4416" y="13705"/>
                    </a:lnTo>
                    <a:lnTo>
                      <a:pt x="4499" y="13684"/>
                    </a:lnTo>
                    <a:lnTo>
                      <a:pt x="4437" y="13642"/>
                    </a:lnTo>
                    <a:lnTo>
                      <a:pt x="4248" y="13642"/>
                    </a:lnTo>
                    <a:lnTo>
                      <a:pt x="4123" y="13580"/>
                    </a:lnTo>
                    <a:lnTo>
                      <a:pt x="4102" y="13475"/>
                    </a:lnTo>
                    <a:lnTo>
                      <a:pt x="4102" y="13203"/>
                    </a:lnTo>
                    <a:lnTo>
                      <a:pt x="4039" y="12994"/>
                    </a:lnTo>
                    <a:lnTo>
                      <a:pt x="3914" y="12889"/>
                    </a:lnTo>
                    <a:lnTo>
                      <a:pt x="3914" y="12680"/>
                    </a:lnTo>
                    <a:lnTo>
                      <a:pt x="4018" y="12575"/>
                    </a:lnTo>
                    <a:lnTo>
                      <a:pt x="4102" y="12575"/>
                    </a:lnTo>
                    <a:lnTo>
                      <a:pt x="4081" y="12659"/>
                    </a:lnTo>
                    <a:lnTo>
                      <a:pt x="4102" y="12680"/>
                    </a:lnTo>
                    <a:lnTo>
                      <a:pt x="4227" y="12680"/>
                    </a:lnTo>
                    <a:lnTo>
                      <a:pt x="4437" y="12764"/>
                    </a:lnTo>
                    <a:lnTo>
                      <a:pt x="4646" y="12910"/>
                    </a:lnTo>
                    <a:lnTo>
                      <a:pt x="4834" y="12973"/>
                    </a:lnTo>
                    <a:lnTo>
                      <a:pt x="5148" y="12973"/>
                    </a:lnTo>
                    <a:lnTo>
                      <a:pt x="5336" y="12847"/>
                    </a:lnTo>
                    <a:lnTo>
                      <a:pt x="5295" y="12805"/>
                    </a:lnTo>
                    <a:lnTo>
                      <a:pt x="5441" y="12701"/>
                    </a:lnTo>
                    <a:lnTo>
                      <a:pt x="5462" y="12596"/>
                    </a:lnTo>
                    <a:lnTo>
                      <a:pt x="5441" y="12533"/>
                    </a:lnTo>
                    <a:lnTo>
                      <a:pt x="5462" y="12471"/>
                    </a:lnTo>
                    <a:lnTo>
                      <a:pt x="5483" y="12366"/>
                    </a:lnTo>
                    <a:lnTo>
                      <a:pt x="5378" y="12345"/>
                    </a:lnTo>
                    <a:lnTo>
                      <a:pt x="5295" y="12220"/>
                    </a:lnTo>
                    <a:lnTo>
                      <a:pt x="5295" y="12115"/>
                    </a:lnTo>
                    <a:lnTo>
                      <a:pt x="5357" y="12031"/>
                    </a:lnTo>
                    <a:lnTo>
                      <a:pt x="5336" y="11968"/>
                    </a:lnTo>
                    <a:lnTo>
                      <a:pt x="5441" y="11864"/>
                    </a:lnTo>
                    <a:lnTo>
                      <a:pt x="5441" y="11843"/>
                    </a:lnTo>
                    <a:lnTo>
                      <a:pt x="5483" y="11843"/>
                    </a:lnTo>
                    <a:lnTo>
                      <a:pt x="5504" y="11759"/>
                    </a:lnTo>
                    <a:lnTo>
                      <a:pt x="5483" y="11655"/>
                    </a:lnTo>
                    <a:lnTo>
                      <a:pt x="5378" y="11655"/>
                    </a:lnTo>
                    <a:lnTo>
                      <a:pt x="5378" y="11613"/>
                    </a:lnTo>
                    <a:lnTo>
                      <a:pt x="5336" y="11529"/>
                    </a:lnTo>
                    <a:lnTo>
                      <a:pt x="5336" y="11320"/>
                    </a:lnTo>
                    <a:lnTo>
                      <a:pt x="5295" y="11236"/>
                    </a:lnTo>
                    <a:lnTo>
                      <a:pt x="5295" y="11131"/>
                    </a:lnTo>
                    <a:lnTo>
                      <a:pt x="5336" y="11111"/>
                    </a:lnTo>
                    <a:lnTo>
                      <a:pt x="5378" y="11194"/>
                    </a:lnTo>
                    <a:lnTo>
                      <a:pt x="5462" y="11194"/>
                    </a:lnTo>
                    <a:lnTo>
                      <a:pt x="5608" y="11236"/>
                    </a:lnTo>
                    <a:lnTo>
                      <a:pt x="5755" y="11320"/>
                    </a:lnTo>
                    <a:lnTo>
                      <a:pt x="5859" y="11320"/>
                    </a:lnTo>
                    <a:lnTo>
                      <a:pt x="6027" y="11299"/>
                    </a:lnTo>
                    <a:lnTo>
                      <a:pt x="6215" y="11320"/>
                    </a:lnTo>
                    <a:lnTo>
                      <a:pt x="6445" y="11320"/>
                    </a:lnTo>
                    <a:lnTo>
                      <a:pt x="6843" y="11215"/>
                    </a:lnTo>
                    <a:lnTo>
                      <a:pt x="7178" y="11069"/>
                    </a:lnTo>
                    <a:lnTo>
                      <a:pt x="7220" y="10985"/>
                    </a:lnTo>
                    <a:lnTo>
                      <a:pt x="7261" y="11027"/>
                    </a:lnTo>
                    <a:lnTo>
                      <a:pt x="7492" y="10964"/>
                    </a:lnTo>
                    <a:lnTo>
                      <a:pt x="7805" y="10776"/>
                    </a:lnTo>
                    <a:lnTo>
                      <a:pt x="7868" y="10671"/>
                    </a:lnTo>
                    <a:lnTo>
                      <a:pt x="7826" y="10546"/>
                    </a:lnTo>
                    <a:lnTo>
                      <a:pt x="7889" y="10357"/>
                    </a:lnTo>
                    <a:lnTo>
                      <a:pt x="7931" y="10336"/>
                    </a:lnTo>
                    <a:lnTo>
                      <a:pt x="7973" y="10378"/>
                    </a:lnTo>
                    <a:lnTo>
                      <a:pt x="8015" y="10336"/>
                    </a:lnTo>
                    <a:lnTo>
                      <a:pt x="8077" y="10148"/>
                    </a:lnTo>
                    <a:lnTo>
                      <a:pt x="8182" y="9960"/>
                    </a:lnTo>
                    <a:lnTo>
                      <a:pt x="8203" y="9855"/>
                    </a:lnTo>
                    <a:lnTo>
                      <a:pt x="8203" y="9625"/>
                    </a:lnTo>
                    <a:lnTo>
                      <a:pt x="8182" y="9520"/>
                    </a:lnTo>
                    <a:lnTo>
                      <a:pt x="8140" y="9520"/>
                    </a:lnTo>
                    <a:lnTo>
                      <a:pt x="8077" y="9604"/>
                    </a:lnTo>
                    <a:lnTo>
                      <a:pt x="7931" y="9604"/>
                    </a:lnTo>
                    <a:lnTo>
                      <a:pt x="7784" y="9499"/>
                    </a:lnTo>
                    <a:lnTo>
                      <a:pt x="7701" y="9332"/>
                    </a:lnTo>
                    <a:lnTo>
                      <a:pt x="7701" y="9248"/>
                    </a:lnTo>
                    <a:lnTo>
                      <a:pt x="7826" y="8976"/>
                    </a:lnTo>
                    <a:lnTo>
                      <a:pt x="7826" y="8872"/>
                    </a:lnTo>
                    <a:lnTo>
                      <a:pt x="7764" y="8788"/>
                    </a:lnTo>
                    <a:lnTo>
                      <a:pt x="7471" y="8558"/>
                    </a:lnTo>
                    <a:lnTo>
                      <a:pt x="7240" y="8453"/>
                    </a:lnTo>
                    <a:lnTo>
                      <a:pt x="6989" y="8265"/>
                    </a:lnTo>
                    <a:lnTo>
                      <a:pt x="6948" y="8160"/>
                    </a:lnTo>
                    <a:lnTo>
                      <a:pt x="6968" y="8139"/>
                    </a:lnTo>
                    <a:lnTo>
                      <a:pt x="6968" y="8035"/>
                    </a:lnTo>
                    <a:lnTo>
                      <a:pt x="6885" y="7951"/>
                    </a:lnTo>
                    <a:lnTo>
                      <a:pt x="6927" y="7888"/>
                    </a:lnTo>
                    <a:lnTo>
                      <a:pt x="6864" y="7679"/>
                    </a:lnTo>
                    <a:lnTo>
                      <a:pt x="6885" y="7449"/>
                    </a:lnTo>
                    <a:lnTo>
                      <a:pt x="6927" y="7240"/>
                    </a:lnTo>
                    <a:lnTo>
                      <a:pt x="7010" y="7156"/>
                    </a:lnTo>
                    <a:lnTo>
                      <a:pt x="7031" y="7093"/>
                    </a:lnTo>
                    <a:lnTo>
                      <a:pt x="6968" y="6905"/>
                    </a:lnTo>
                    <a:lnTo>
                      <a:pt x="6948" y="6633"/>
                    </a:lnTo>
                    <a:lnTo>
                      <a:pt x="7010" y="6591"/>
                    </a:lnTo>
                    <a:lnTo>
                      <a:pt x="6948" y="6403"/>
                    </a:lnTo>
                    <a:lnTo>
                      <a:pt x="7031" y="6277"/>
                    </a:lnTo>
                    <a:lnTo>
                      <a:pt x="7031" y="6173"/>
                    </a:lnTo>
                    <a:lnTo>
                      <a:pt x="7073" y="6089"/>
                    </a:lnTo>
                    <a:lnTo>
                      <a:pt x="7115" y="5838"/>
                    </a:lnTo>
                    <a:lnTo>
                      <a:pt x="7073" y="5733"/>
                    </a:lnTo>
                    <a:lnTo>
                      <a:pt x="7136" y="5650"/>
                    </a:lnTo>
                    <a:lnTo>
                      <a:pt x="7115" y="5461"/>
                    </a:lnTo>
                    <a:lnTo>
                      <a:pt x="7220" y="5336"/>
                    </a:lnTo>
                    <a:lnTo>
                      <a:pt x="7261" y="5210"/>
                    </a:lnTo>
                    <a:lnTo>
                      <a:pt x="7261" y="5168"/>
                    </a:lnTo>
                    <a:lnTo>
                      <a:pt x="7282" y="5126"/>
                    </a:lnTo>
                    <a:lnTo>
                      <a:pt x="7387" y="5043"/>
                    </a:lnTo>
                    <a:lnTo>
                      <a:pt x="7387" y="5001"/>
                    </a:lnTo>
                    <a:lnTo>
                      <a:pt x="7492" y="4833"/>
                    </a:lnTo>
                    <a:lnTo>
                      <a:pt x="7575" y="4750"/>
                    </a:lnTo>
                    <a:lnTo>
                      <a:pt x="7680" y="4541"/>
                    </a:lnTo>
                    <a:lnTo>
                      <a:pt x="7722" y="4478"/>
                    </a:lnTo>
                    <a:lnTo>
                      <a:pt x="7805" y="4436"/>
                    </a:lnTo>
                    <a:lnTo>
                      <a:pt x="7805" y="4310"/>
                    </a:lnTo>
                    <a:lnTo>
                      <a:pt x="7826" y="4227"/>
                    </a:lnTo>
                    <a:lnTo>
                      <a:pt x="8015" y="3997"/>
                    </a:lnTo>
                    <a:lnTo>
                      <a:pt x="8098" y="3997"/>
                    </a:lnTo>
                    <a:lnTo>
                      <a:pt x="8182" y="3976"/>
                    </a:lnTo>
                    <a:lnTo>
                      <a:pt x="8182" y="3850"/>
                    </a:lnTo>
                    <a:lnTo>
                      <a:pt x="8266" y="3808"/>
                    </a:lnTo>
                    <a:lnTo>
                      <a:pt x="8475" y="3641"/>
                    </a:lnTo>
                    <a:lnTo>
                      <a:pt x="8538" y="3599"/>
                    </a:lnTo>
                    <a:lnTo>
                      <a:pt x="8600" y="3536"/>
                    </a:lnTo>
                    <a:lnTo>
                      <a:pt x="8831" y="3369"/>
                    </a:lnTo>
                    <a:lnTo>
                      <a:pt x="8852" y="3390"/>
                    </a:lnTo>
                    <a:lnTo>
                      <a:pt x="8935" y="3327"/>
                    </a:lnTo>
                    <a:lnTo>
                      <a:pt x="8956" y="3264"/>
                    </a:lnTo>
                    <a:lnTo>
                      <a:pt x="9103" y="3181"/>
                    </a:lnTo>
                    <a:lnTo>
                      <a:pt x="9207" y="3181"/>
                    </a:lnTo>
                    <a:lnTo>
                      <a:pt x="9228" y="3118"/>
                    </a:lnTo>
                    <a:lnTo>
                      <a:pt x="9207" y="2909"/>
                    </a:lnTo>
                    <a:lnTo>
                      <a:pt x="9165" y="2657"/>
                    </a:lnTo>
                    <a:lnTo>
                      <a:pt x="9165" y="2490"/>
                    </a:lnTo>
                    <a:lnTo>
                      <a:pt x="9061" y="2239"/>
                    </a:lnTo>
                    <a:lnTo>
                      <a:pt x="9061" y="2134"/>
                    </a:lnTo>
                    <a:lnTo>
                      <a:pt x="8810" y="2113"/>
                    </a:lnTo>
                    <a:lnTo>
                      <a:pt x="8705" y="2197"/>
                    </a:lnTo>
                    <a:lnTo>
                      <a:pt x="8684" y="2218"/>
                    </a:lnTo>
                    <a:lnTo>
                      <a:pt x="8684" y="2385"/>
                    </a:lnTo>
                    <a:lnTo>
                      <a:pt x="8705" y="2427"/>
                    </a:lnTo>
                    <a:lnTo>
                      <a:pt x="8705" y="2637"/>
                    </a:lnTo>
                    <a:lnTo>
                      <a:pt x="8600" y="2720"/>
                    </a:lnTo>
                    <a:lnTo>
                      <a:pt x="8517" y="2846"/>
                    </a:lnTo>
                    <a:lnTo>
                      <a:pt x="8496" y="2971"/>
                    </a:lnTo>
                    <a:lnTo>
                      <a:pt x="8224" y="3160"/>
                    </a:lnTo>
                    <a:lnTo>
                      <a:pt x="8182" y="3327"/>
                    </a:lnTo>
                    <a:lnTo>
                      <a:pt x="8077" y="3453"/>
                    </a:lnTo>
                    <a:lnTo>
                      <a:pt x="7952" y="3432"/>
                    </a:lnTo>
                    <a:lnTo>
                      <a:pt x="7889" y="3453"/>
                    </a:lnTo>
                    <a:lnTo>
                      <a:pt x="7784" y="3599"/>
                    </a:lnTo>
                    <a:lnTo>
                      <a:pt x="7743" y="3557"/>
                    </a:lnTo>
                    <a:lnTo>
                      <a:pt x="7659" y="3557"/>
                    </a:lnTo>
                    <a:lnTo>
                      <a:pt x="7533" y="3599"/>
                    </a:lnTo>
                    <a:lnTo>
                      <a:pt x="7282" y="3453"/>
                    </a:lnTo>
                    <a:lnTo>
                      <a:pt x="6948" y="3348"/>
                    </a:lnTo>
                    <a:lnTo>
                      <a:pt x="6529" y="3390"/>
                    </a:lnTo>
                    <a:lnTo>
                      <a:pt x="6424" y="3390"/>
                    </a:lnTo>
                    <a:lnTo>
                      <a:pt x="6445" y="3264"/>
                    </a:lnTo>
                    <a:lnTo>
                      <a:pt x="6634" y="3076"/>
                    </a:lnTo>
                    <a:lnTo>
                      <a:pt x="6717" y="2846"/>
                    </a:lnTo>
                    <a:lnTo>
                      <a:pt x="6696" y="2720"/>
                    </a:lnTo>
                    <a:lnTo>
                      <a:pt x="6738" y="2616"/>
                    </a:lnTo>
                    <a:lnTo>
                      <a:pt x="6843" y="2532"/>
                    </a:lnTo>
                    <a:lnTo>
                      <a:pt x="6927" y="2406"/>
                    </a:lnTo>
                    <a:lnTo>
                      <a:pt x="6948" y="2281"/>
                    </a:lnTo>
                    <a:lnTo>
                      <a:pt x="6864" y="2134"/>
                    </a:lnTo>
                    <a:lnTo>
                      <a:pt x="6696" y="2009"/>
                    </a:lnTo>
                    <a:lnTo>
                      <a:pt x="6550" y="1862"/>
                    </a:lnTo>
                    <a:lnTo>
                      <a:pt x="6215" y="1800"/>
                    </a:lnTo>
                    <a:lnTo>
                      <a:pt x="5964" y="1674"/>
                    </a:lnTo>
                    <a:lnTo>
                      <a:pt x="5692" y="1465"/>
                    </a:lnTo>
                    <a:lnTo>
                      <a:pt x="5587" y="1444"/>
                    </a:lnTo>
                    <a:lnTo>
                      <a:pt x="5357" y="1339"/>
                    </a:lnTo>
                    <a:lnTo>
                      <a:pt x="5023" y="1256"/>
                    </a:lnTo>
                    <a:lnTo>
                      <a:pt x="4939" y="1088"/>
                    </a:lnTo>
                    <a:lnTo>
                      <a:pt x="4813" y="963"/>
                    </a:lnTo>
                    <a:lnTo>
                      <a:pt x="4667" y="942"/>
                    </a:lnTo>
                    <a:lnTo>
                      <a:pt x="4311" y="565"/>
                    </a:lnTo>
                    <a:lnTo>
                      <a:pt x="4186" y="314"/>
                    </a:lnTo>
                    <a:lnTo>
                      <a:pt x="4081" y="293"/>
                    </a:lnTo>
                    <a:lnTo>
                      <a:pt x="3935" y="147"/>
                    </a:lnTo>
                    <a:lnTo>
                      <a:pt x="3914" y="126"/>
                    </a:lnTo>
                    <a:lnTo>
                      <a:pt x="3809" y="21"/>
                    </a:lnTo>
                    <a:lnTo>
                      <a:pt x="3181" y="21"/>
                    </a:lnTo>
                    <a:lnTo>
                      <a:pt x="3077" y="147"/>
                    </a:lnTo>
                    <a:lnTo>
                      <a:pt x="3077" y="251"/>
                    </a:lnTo>
                    <a:lnTo>
                      <a:pt x="2993" y="356"/>
                    </a:lnTo>
                    <a:lnTo>
                      <a:pt x="2993" y="460"/>
                    </a:lnTo>
                    <a:lnTo>
                      <a:pt x="2951" y="544"/>
                    </a:lnTo>
                    <a:lnTo>
                      <a:pt x="2888" y="460"/>
                    </a:lnTo>
                    <a:lnTo>
                      <a:pt x="2826" y="230"/>
                    </a:lnTo>
                    <a:lnTo>
                      <a:pt x="2784" y="84"/>
                    </a:lnTo>
                    <a:lnTo>
                      <a:pt x="2679" y="42"/>
                    </a:lnTo>
                    <a:lnTo>
                      <a:pt x="2470" y="105"/>
                    </a:lnTo>
                    <a:lnTo>
                      <a:pt x="2344" y="84"/>
                    </a:lnTo>
                    <a:lnTo>
                      <a:pt x="2240" y="105"/>
                    </a:lnTo>
                    <a:lnTo>
                      <a:pt x="2093" y="126"/>
                    </a:lnTo>
                    <a:lnTo>
                      <a:pt x="194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0" name="Google Shape;930;p25"/>
              <p:cNvSpPr/>
              <p:nvPr/>
            </p:nvSpPr>
            <p:spPr>
              <a:xfrm>
                <a:off x="2804875" y="4134625"/>
                <a:ext cx="51800" cy="36100"/>
              </a:xfrm>
              <a:custGeom>
                <a:avLst/>
                <a:gdLst/>
                <a:ahLst/>
                <a:cxnLst/>
                <a:rect l="l" t="t" r="r" b="b"/>
                <a:pathLst>
                  <a:path w="2072" h="1444" extrusionOk="0">
                    <a:moveTo>
                      <a:pt x="0" y="0"/>
                    </a:moveTo>
                    <a:lnTo>
                      <a:pt x="272" y="1067"/>
                    </a:lnTo>
                    <a:lnTo>
                      <a:pt x="314" y="1067"/>
                    </a:lnTo>
                    <a:lnTo>
                      <a:pt x="502" y="1046"/>
                    </a:lnTo>
                    <a:lnTo>
                      <a:pt x="670" y="1046"/>
                    </a:lnTo>
                    <a:lnTo>
                      <a:pt x="816" y="1004"/>
                    </a:lnTo>
                    <a:lnTo>
                      <a:pt x="816" y="1046"/>
                    </a:lnTo>
                    <a:lnTo>
                      <a:pt x="712" y="1067"/>
                    </a:lnTo>
                    <a:lnTo>
                      <a:pt x="565" y="1130"/>
                    </a:lnTo>
                    <a:lnTo>
                      <a:pt x="293" y="1130"/>
                    </a:lnTo>
                    <a:lnTo>
                      <a:pt x="356" y="1360"/>
                    </a:lnTo>
                    <a:lnTo>
                      <a:pt x="398" y="1360"/>
                    </a:lnTo>
                    <a:lnTo>
                      <a:pt x="607" y="1276"/>
                    </a:lnTo>
                    <a:lnTo>
                      <a:pt x="837" y="1297"/>
                    </a:lnTo>
                    <a:lnTo>
                      <a:pt x="1005" y="1276"/>
                    </a:lnTo>
                    <a:lnTo>
                      <a:pt x="1235" y="1297"/>
                    </a:lnTo>
                    <a:lnTo>
                      <a:pt x="1360" y="1381"/>
                    </a:lnTo>
                    <a:lnTo>
                      <a:pt x="1507" y="1444"/>
                    </a:lnTo>
                    <a:lnTo>
                      <a:pt x="1632" y="1402"/>
                    </a:lnTo>
                    <a:lnTo>
                      <a:pt x="1737" y="1297"/>
                    </a:lnTo>
                    <a:lnTo>
                      <a:pt x="1758" y="1193"/>
                    </a:lnTo>
                    <a:lnTo>
                      <a:pt x="1883" y="1151"/>
                    </a:lnTo>
                    <a:lnTo>
                      <a:pt x="1946" y="1193"/>
                    </a:lnTo>
                    <a:lnTo>
                      <a:pt x="2072" y="1130"/>
                    </a:lnTo>
                    <a:lnTo>
                      <a:pt x="2072" y="1004"/>
                    </a:lnTo>
                    <a:lnTo>
                      <a:pt x="1967" y="983"/>
                    </a:lnTo>
                    <a:lnTo>
                      <a:pt x="1758" y="1046"/>
                    </a:lnTo>
                    <a:lnTo>
                      <a:pt x="1632" y="1004"/>
                    </a:lnTo>
                    <a:lnTo>
                      <a:pt x="1507" y="879"/>
                    </a:lnTo>
                    <a:lnTo>
                      <a:pt x="1318" y="837"/>
                    </a:lnTo>
                    <a:lnTo>
                      <a:pt x="1256" y="774"/>
                    </a:lnTo>
                    <a:lnTo>
                      <a:pt x="816" y="628"/>
                    </a:lnTo>
                    <a:lnTo>
                      <a:pt x="691" y="607"/>
                    </a:lnTo>
                    <a:lnTo>
                      <a:pt x="691" y="460"/>
                    </a:lnTo>
                    <a:lnTo>
                      <a:pt x="565" y="335"/>
                    </a:lnTo>
                    <a:lnTo>
                      <a:pt x="398" y="314"/>
                    </a:lnTo>
                    <a:lnTo>
                      <a:pt x="314" y="126"/>
                    </a:lnTo>
                    <a:lnTo>
                      <a:pt x="272" y="21"/>
                    </a:lnTo>
                    <a:lnTo>
                      <a:pt x="105" y="4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1" name="Google Shape;931;p25"/>
            <p:cNvSpPr/>
            <p:nvPr/>
          </p:nvSpPr>
          <p:spPr>
            <a:xfrm>
              <a:off x="6026633" y="2686465"/>
              <a:ext cx="23592" cy="52712"/>
            </a:xfrm>
            <a:custGeom>
              <a:avLst/>
              <a:gdLst/>
              <a:ahLst/>
              <a:cxnLst/>
              <a:rect l="l" t="t" r="r" b="b"/>
              <a:pathLst>
                <a:path w="1047" h="2450" extrusionOk="0">
                  <a:moveTo>
                    <a:pt x="691" y="1"/>
                  </a:moveTo>
                  <a:lnTo>
                    <a:pt x="628" y="43"/>
                  </a:lnTo>
                  <a:lnTo>
                    <a:pt x="628" y="127"/>
                  </a:lnTo>
                  <a:lnTo>
                    <a:pt x="524" y="147"/>
                  </a:lnTo>
                  <a:lnTo>
                    <a:pt x="398" y="315"/>
                  </a:lnTo>
                  <a:lnTo>
                    <a:pt x="294" y="482"/>
                  </a:lnTo>
                  <a:lnTo>
                    <a:pt x="315" y="545"/>
                  </a:lnTo>
                  <a:lnTo>
                    <a:pt x="294" y="629"/>
                  </a:lnTo>
                  <a:lnTo>
                    <a:pt x="231" y="671"/>
                  </a:lnTo>
                  <a:lnTo>
                    <a:pt x="105" y="880"/>
                  </a:lnTo>
                  <a:lnTo>
                    <a:pt x="63" y="1110"/>
                  </a:lnTo>
                  <a:lnTo>
                    <a:pt x="1" y="1152"/>
                  </a:lnTo>
                  <a:lnTo>
                    <a:pt x="63" y="1194"/>
                  </a:lnTo>
                  <a:lnTo>
                    <a:pt x="63" y="1424"/>
                  </a:lnTo>
                  <a:lnTo>
                    <a:pt x="84" y="1675"/>
                  </a:lnTo>
                  <a:lnTo>
                    <a:pt x="126" y="1696"/>
                  </a:lnTo>
                  <a:lnTo>
                    <a:pt x="168" y="1780"/>
                  </a:lnTo>
                  <a:lnTo>
                    <a:pt x="126" y="1780"/>
                  </a:lnTo>
                  <a:lnTo>
                    <a:pt x="105" y="1842"/>
                  </a:lnTo>
                  <a:lnTo>
                    <a:pt x="189" y="1947"/>
                  </a:lnTo>
                  <a:lnTo>
                    <a:pt x="231" y="1947"/>
                  </a:lnTo>
                  <a:lnTo>
                    <a:pt x="273" y="2031"/>
                  </a:lnTo>
                  <a:lnTo>
                    <a:pt x="419" y="2093"/>
                  </a:lnTo>
                  <a:lnTo>
                    <a:pt x="503" y="2219"/>
                  </a:lnTo>
                  <a:lnTo>
                    <a:pt x="503" y="2344"/>
                  </a:lnTo>
                  <a:lnTo>
                    <a:pt x="503" y="2449"/>
                  </a:lnTo>
                  <a:lnTo>
                    <a:pt x="587" y="2407"/>
                  </a:lnTo>
                  <a:lnTo>
                    <a:pt x="691" y="2449"/>
                  </a:lnTo>
                  <a:lnTo>
                    <a:pt x="691" y="2449"/>
                  </a:lnTo>
                  <a:lnTo>
                    <a:pt x="649" y="2324"/>
                  </a:lnTo>
                  <a:lnTo>
                    <a:pt x="691" y="2198"/>
                  </a:lnTo>
                  <a:lnTo>
                    <a:pt x="628" y="2010"/>
                  </a:lnTo>
                  <a:lnTo>
                    <a:pt x="712" y="1884"/>
                  </a:lnTo>
                  <a:lnTo>
                    <a:pt x="859" y="1675"/>
                  </a:lnTo>
                  <a:lnTo>
                    <a:pt x="859" y="1528"/>
                  </a:lnTo>
                  <a:lnTo>
                    <a:pt x="880" y="1487"/>
                  </a:lnTo>
                  <a:lnTo>
                    <a:pt x="838" y="1466"/>
                  </a:lnTo>
                  <a:lnTo>
                    <a:pt x="880" y="1256"/>
                  </a:lnTo>
                  <a:lnTo>
                    <a:pt x="880" y="1089"/>
                  </a:lnTo>
                  <a:lnTo>
                    <a:pt x="859" y="943"/>
                  </a:lnTo>
                  <a:lnTo>
                    <a:pt x="942" y="796"/>
                  </a:lnTo>
                  <a:lnTo>
                    <a:pt x="963" y="524"/>
                  </a:lnTo>
                  <a:lnTo>
                    <a:pt x="1005" y="357"/>
                  </a:lnTo>
                  <a:lnTo>
                    <a:pt x="1047" y="336"/>
                  </a:lnTo>
                  <a:lnTo>
                    <a:pt x="1026" y="252"/>
                  </a:lnTo>
                  <a:lnTo>
                    <a:pt x="921" y="168"/>
                  </a:lnTo>
                  <a:lnTo>
                    <a:pt x="880" y="168"/>
                  </a:lnTo>
                  <a:lnTo>
                    <a:pt x="817" y="43"/>
                  </a:lnTo>
                  <a:lnTo>
                    <a:pt x="69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32" name="Google Shape;932;p25"/>
            <p:cNvGrpSpPr/>
            <p:nvPr/>
          </p:nvGrpSpPr>
          <p:grpSpPr>
            <a:xfrm>
              <a:off x="4564340" y="1634457"/>
              <a:ext cx="138169" cy="143182"/>
              <a:chOff x="3781475" y="1624825"/>
              <a:chExt cx="153300" cy="166375"/>
            </a:xfrm>
          </p:grpSpPr>
          <p:sp>
            <p:nvSpPr>
              <p:cNvPr id="933" name="Google Shape;933;p25"/>
              <p:cNvSpPr/>
              <p:nvPr/>
            </p:nvSpPr>
            <p:spPr>
              <a:xfrm>
                <a:off x="3845300" y="1624825"/>
                <a:ext cx="894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3579" h="2428" extrusionOk="0">
                    <a:moveTo>
                      <a:pt x="1695" y="1"/>
                    </a:moveTo>
                    <a:lnTo>
                      <a:pt x="1674" y="84"/>
                    </a:lnTo>
                    <a:lnTo>
                      <a:pt x="1716" y="168"/>
                    </a:lnTo>
                    <a:lnTo>
                      <a:pt x="1758" y="252"/>
                    </a:lnTo>
                    <a:lnTo>
                      <a:pt x="1674" y="210"/>
                    </a:lnTo>
                    <a:lnTo>
                      <a:pt x="1611" y="168"/>
                    </a:lnTo>
                    <a:lnTo>
                      <a:pt x="1570" y="189"/>
                    </a:lnTo>
                    <a:lnTo>
                      <a:pt x="1570" y="293"/>
                    </a:lnTo>
                    <a:lnTo>
                      <a:pt x="1653" y="377"/>
                    </a:lnTo>
                    <a:lnTo>
                      <a:pt x="1653" y="482"/>
                    </a:lnTo>
                    <a:lnTo>
                      <a:pt x="1611" y="586"/>
                    </a:lnTo>
                    <a:lnTo>
                      <a:pt x="1611" y="712"/>
                    </a:lnTo>
                    <a:lnTo>
                      <a:pt x="1674" y="879"/>
                    </a:lnTo>
                    <a:lnTo>
                      <a:pt x="1653" y="984"/>
                    </a:lnTo>
                    <a:lnTo>
                      <a:pt x="1591" y="984"/>
                    </a:lnTo>
                    <a:lnTo>
                      <a:pt x="1570" y="879"/>
                    </a:lnTo>
                    <a:lnTo>
                      <a:pt x="1465" y="796"/>
                    </a:lnTo>
                    <a:lnTo>
                      <a:pt x="1360" y="733"/>
                    </a:lnTo>
                    <a:lnTo>
                      <a:pt x="1339" y="670"/>
                    </a:lnTo>
                    <a:lnTo>
                      <a:pt x="1381" y="586"/>
                    </a:lnTo>
                    <a:lnTo>
                      <a:pt x="1381" y="524"/>
                    </a:lnTo>
                    <a:lnTo>
                      <a:pt x="1298" y="503"/>
                    </a:lnTo>
                    <a:lnTo>
                      <a:pt x="1193" y="565"/>
                    </a:lnTo>
                    <a:lnTo>
                      <a:pt x="1151" y="565"/>
                    </a:lnTo>
                    <a:lnTo>
                      <a:pt x="1130" y="607"/>
                    </a:lnTo>
                    <a:lnTo>
                      <a:pt x="1026" y="670"/>
                    </a:lnTo>
                    <a:lnTo>
                      <a:pt x="942" y="628"/>
                    </a:lnTo>
                    <a:lnTo>
                      <a:pt x="942" y="586"/>
                    </a:lnTo>
                    <a:lnTo>
                      <a:pt x="942" y="524"/>
                    </a:lnTo>
                    <a:lnTo>
                      <a:pt x="879" y="524"/>
                    </a:lnTo>
                    <a:lnTo>
                      <a:pt x="816" y="461"/>
                    </a:lnTo>
                    <a:lnTo>
                      <a:pt x="775" y="356"/>
                    </a:lnTo>
                    <a:lnTo>
                      <a:pt x="712" y="314"/>
                    </a:lnTo>
                    <a:lnTo>
                      <a:pt x="649" y="356"/>
                    </a:lnTo>
                    <a:lnTo>
                      <a:pt x="565" y="273"/>
                    </a:lnTo>
                    <a:lnTo>
                      <a:pt x="607" y="189"/>
                    </a:lnTo>
                    <a:lnTo>
                      <a:pt x="565" y="84"/>
                    </a:lnTo>
                    <a:lnTo>
                      <a:pt x="523" y="63"/>
                    </a:lnTo>
                    <a:lnTo>
                      <a:pt x="461" y="147"/>
                    </a:lnTo>
                    <a:lnTo>
                      <a:pt x="440" y="293"/>
                    </a:lnTo>
                    <a:lnTo>
                      <a:pt x="461" y="419"/>
                    </a:lnTo>
                    <a:lnTo>
                      <a:pt x="544" y="565"/>
                    </a:lnTo>
                    <a:lnTo>
                      <a:pt x="565" y="712"/>
                    </a:lnTo>
                    <a:lnTo>
                      <a:pt x="523" y="733"/>
                    </a:lnTo>
                    <a:lnTo>
                      <a:pt x="440" y="649"/>
                    </a:lnTo>
                    <a:lnTo>
                      <a:pt x="419" y="545"/>
                    </a:lnTo>
                    <a:lnTo>
                      <a:pt x="398" y="524"/>
                    </a:lnTo>
                    <a:lnTo>
                      <a:pt x="398" y="628"/>
                    </a:lnTo>
                    <a:lnTo>
                      <a:pt x="419" y="754"/>
                    </a:lnTo>
                    <a:lnTo>
                      <a:pt x="461" y="837"/>
                    </a:lnTo>
                    <a:lnTo>
                      <a:pt x="461" y="921"/>
                    </a:lnTo>
                    <a:lnTo>
                      <a:pt x="440" y="1005"/>
                    </a:lnTo>
                    <a:lnTo>
                      <a:pt x="419" y="984"/>
                    </a:lnTo>
                    <a:lnTo>
                      <a:pt x="356" y="837"/>
                    </a:lnTo>
                    <a:lnTo>
                      <a:pt x="314" y="796"/>
                    </a:lnTo>
                    <a:lnTo>
                      <a:pt x="105" y="817"/>
                    </a:lnTo>
                    <a:lnTo>
                      <a:pt x="21" y="775"/>
                    </a:lnTo>
                    <a:lnTo>
                      <a:pt x="0" y="775"/>
                    </a:lnTo>
                    <a:lnTo>
                      <a:pt x="63" y="879"/>
                    </a:lnTo>
                    <a:lnTo>
                      <a:pt x="126" y="879"/>
                    </a:lnTo>
                    <a:lnTo>
                      <a:pt x="189" y="921"/>
                    </a:lnTo>
                    <a:lnTo>
                      <a:pt x="168" y="984"/>
                    </a:lnTo>
                    <a:lnTo>
                      <a:pt x="189" y="1026"/>
                    </a:lnTo>
                    <a:lnTo>
                      <a:pt x="293" y="1026"/>
                    </a:lnTo>
                    <a:lnTo>
                      <a:pt x="314" y="1068"/>
                    </a:lnTo>
                    <a:lnTo>
                      <a:pt x="168" y="1172"/>
                    </a:lnTo>
                    <a:lnTo>
                      <a:pt x="168" y="1235"/>
                    </a:lnTo>
                    <a:lnTo>
                      <a:pt x="293" y="1423"/>
                    </a:lnTo>
                    <a:lnTo>
                      <a:pt x="377" y="1444"/>
                    </a:lnTo>
                    <a:lnTo>
                      <a:pt x="461" y="1486"/>
                    </a:lnTo>
                    <a:lnTo>
                      <a:pt x="607" y="1486"/>
                    </a:lnTo>
                    <a:lnTo>
                      <a:pt x="691" y="1465"/>
                    </a:lnTo>
                    <a:lnTo>
                      <a:pt x="754" y="1528"/>
                    </a:lnTo>
                    <a:lnTo>
                      <a:pt x="816" y="1528"/>
                    </a:lnTo>
                    <a:lnTo>
                      <a:pt x="942" y="1444"/>
                    </a:lnTo>
                    <a:lnTo>
                      <a:pt x="1026" y="1423"/>
                    </a:lnTo>
                    <a:lnTo>
                      <a:pt x="1235" y="1381"/>
                    </a:lnTo>
                    <a:lnTo>
                      <a:pt x="1381" y="1381"/>
                    </a:lnTo>
                    <a:lnTo>
                      <a:pt x="1465" y="1340"/>
                    </a:lnTo>
                    <a:lnTo>
                      <a:pt x="1528" y="1340"/>
                    </a:lnTo>
                    <a:lnTo>
                      <a:pt x="1570" y="1361"/>
                    </a:lnTo>
                    <a:lnTo>
                      <a:pt x="1570" y="1423"/>
                    </a:lnTo>
                    <a:lnTo>
                      <a:pt x="1549" y="1465"/>
                    </a:lnTo>
                    <a:lnTo>
                      <a:pt x="1507" y="1549"/>
                    </a:lnTo>
                    <a:lnTo>
                      <a:pt x="1465" y="1570"/>
                    </a:lnTo>
                    <a:lnTo>
                      <a:pt x="1339" y="1549"/>
                    </a:lnTo>
                    <a:lnTo>
                      <a:pt x="1214" y="1549"/>
                    </a:lnTo>
                    <a:lnTo>
                      <a:pt x="1109" y="1528"/>
                    </a:lnTo>
                    <a:lnTo>
                      <a:pt x="1067" y="1570"/>
                    </a:lnTo>
                    <a:lnTo>
                      <a:pt x="1130" y="1591"/>
                    </a:lnTo>
                    <a:lnTo>
                      <a:pt x="1298" y="1653"/>
                    </a:lnTo>
                    <a:lnTo>
                      <a:pt x="1360" y="1695"/>
                    </a:lnTo>
                    <a:lnTo>
                      <a:pt x="1360" y="1758"/>
                    </a:lnTo>
                    <a:lnTo>
                      <a:pt x="1298" y="1758"/>
                    </a:lnTo>
                    <a:lnTo>
                      <a:pt x="1172" y="1695"/>
                    </a:lnTo>
                    <a:lnTo>
                      <a:pt x="1151" y="1758"/>
                    </a:lnTo>
                    <a:lnTo>
                      <a:pt x="1088" y="1758"/>
                    </a:lnTo>
                    <a:lnTo>
                      <a:pt x="984" y="1674"/>
                    </a:lnTo>
                    <a:lnTo>
                      <a:pt x="900" y="1653"/>
                    </a:lnTo>
                    <a:lnTo>
                      <a:pt x="754" y="1695"/>
                    </a:lnTo>
                    <a:lnTo>
                      <a:pt x="754" y="1758"/>
                    </a:lnTo>
                    <a:lnTo>
                      <a:pt x="837" y="1779"/>
                    </a:lnTo>
                    <a:lnTo>
                      <a:pt x="1047" y="1967"/>
                    </a:lnTo>
                    <a:lnTo>
                      <a:pt x="1130" y="1988"/>
                    </a:lnTo>
                    <a:lnTo>
                      <a:pt x="1235" y="1946"/>
                    </a:lnTo>
                    <a:lnTo>
                      <a:pt x="1277" y="1967"/>
                    </a:lnTo>
                    <a:lnTo>
                      <a:pt x="1339" y="2072"/>
                    </a:lnTo>
                    <a:lnTo>
                      <a:pt x="1339" y="2156"/>
                    </a:lnTo>
                    <a:lnTo>
                      <a:pt x="1423" y="2177"/>
                    </a:lnTo>
                    <a:lnTo>
                      <a:pt x="1507" y="2156"/>
                    </a:lnTo>
                    <a:lnTo>
                      <a:pt x="1674" y="2156"/>
                    </a:lnTo>
                    <a:lnTo>
                      <a:pt x="1842" y="2093"/>
                    </a:lnTo>
                    <a:lnTo>
                      <a:pt x="1946" y="2093"/>
                    </a:lnTo>
                    <a:lnTo>
                      <a:pt x="2093" y="2072"/>
                    </a:lnTo>
                    <a:lnTo>
                      <a:pt x="2093" y="2114"/>
                    </a:lnTo>
                    <a:lnTo>
                      <a:pt x="2072" y="2218"/>
                    </a:lnTo>
                    <a:lnTo>
                      <a:pt x="2093" y="2323"/>
                    </a:lnTo>
                    <a:lnTo>
                      <a:pt x="2218" y="2407"/>
                    </a:lnTo>
                    <a:lnTo>
                      <a:pt x="2365" y="2428"/>
                    </a:lnTo>
                    <a:lnTo>
                      <a:pt x="2532" y="2386"/>
                    </a:lnTo>
                    <a:lnTo>
                      <a:pt x="2574" y="2323"/>
                    </a:lnTo>
                    <a:lnTo>
                      <a:pt x="2532" y="2281"/>
                    </a:lnTo>
                    <a:lnTo>
                      <a:pt x="2532" y="2218"/>
                    </a:lnTo>
                    <a:lnTo>
                      <a:pt x="2595" y="2156"/>
                    </a:lnTo>
                    <a:lnTo>
                      <a:pt x="2699" y="2051"/>
                    </a:lnTo>
                    <a:lnTo>
                      <a:pt x="2783" y="2009"/>
                    </a:lnTo>
                    <a:lnTo>
                      <a:pt x="2846" y="2072"/>
                    </a:lnTo>
                    <a:lnTo>
                      <a:pt x="2930" y="2114"/>
                    </a:lnTo>
                    <a:lnTo>
                      <a:pt x="3034" y="2114"/>
                    </a:lnTo>
                    <a:lnTo>
                      <a:pt x="3160" y="2051"/>
                    </a:lnTo>
                    <a:lnTo>
                      <a:pt x="3202" y="1988"/>
                    </a:lnTo>
                    <a:lnTo>
                      <a:pt x="3160" y="1842"/>
                    </a:lnTo>
                    <a:lnTo>
                      <a:pt x="3139" y="1758"/>
                    </a:lnTo>
                    <a:lnTo>
                      <a:pt x="3181" y="1674"/>
                    </a:lnTo>
                    <a:lnTo>
                      <a:pt x="3264" y="1591"/>
                    </a:lnTo>
                    <a:lnTo>
                      <a:pt x="3348" y="1423"/>
                    </a:lnTo>
                    <a:lnTo>
                      <a:pt x="3432" y="1319"/>
                    </a:lnTo>
                    <a:lnTo>
                      <a:pt x="3557" y="1172"/>
                    </a:lnTo>
                    <a:lnTo>
                      <a:pt x="3578" y="1068"/>
                    </a:lnTo>
                    <a:lnTo>
                      <a:pt x="3578" y="1005"/>
                    </a:lnTo>
                    <a:lnTo>
                      <a:pt x="3557" y="900"/>
                    </a:lnTo>
                    <a:lnTo>
                      <a:pt x="3536" y="817"/>
                    </a:lnTo>
                    <a:lnTo>
                      <a:pt x="3557" y="754"/>
                    </a:lnTo>
                    <a:lnTo>
                      <a:pt x="3557" y="712"/>
                    </a:lnTo>
                    <a:lnTo>
                      <a:pt x="3516" y="691"/>
                    </a:lnTo>
                    <a:lnTo>
                      <a:pt x="3348" y="691"/>
                    </a:lnTo>
                    <a:lnTo>
                      <a:pt x="3264" y="607"/>
                    </a:lnTo>
                    <a:lnTo>
                      <a:pt x="3223" y="607"/>
                    </a:lnTo>
                    <a:lnTo>
                      <a:pt x="3034" y="628"/>
                    </a:lnTo>
                    <a:lnTo>
                      <a:pt x="2930" y="607"/>
                    </a:lnTo>
                    <a:lnTo>
                      <a:pt x="2846" y="545"/>
                    </a:lnTo>
                    <a:lnTo>
                      <a:pt x="2741" y="545"/>
                    </a:lnTo>
                    <a:lnTo>
                      <a:pt x="2679" y="503"/>
                    </a:lnTo>
                    <a:lnTo>
                      <a:pt x="2679" y="440"/>
                    </a:lnTo>
                    <a:lnTo>
                      <a:pt x="2637" y="419"/>
                    </a:lnTo>
                    <a:lnTo>
                      <a:pt x="2532" y="482"/>
                    </a:lnTo>
                    <a:lnTo>
                      <a:pt x="2532" y="419"/>
                    </a:lnTo>
                    <a:lnTo>
                      <a:pt x="2532" y="335"/>
                    </a:lnTo>
                    <a:lnTo>
                      <a:pt x="2532" y="293"/>
                    </a:lnTo>
                    <a:lnTo>
                      <a:pt x="2490" y="335"/>
                    </a:lnTo>
                    <a:lnTo>
                      <a:pt x="2469" y="440"/>
                    </a:lnTo>
                    <a:lnTo>
                      <a:pt x="2407" y="482"/>
                    </a:lnTo>
                    <a:lnTo>
                      <a:pt x="2386" y="335"/>
                    </a:lnTo>
                    <a:lnTo>
                      <a:pt x="2344" y="335"/>
                    </a:lnTo>
                    <a:lnTo>
                      <a:pt x="2302" y="398"/>
                    </a:lnTo>
                    <a:lnTo>
                      <a:pt x="2323" y="440"/>
                    </a:lnTo>
                    <a:lnTo>
                      <a:pt x="2302" y="503"/>
                    </a:lnTo>
                    <a:lnTo>
                      <a:pt x="2093" y="503"/>
                    </a:lnTo>
                    <a:lnTo>
                      <a:pt x="2093" y="607"/>
                    </a:lnTo>
                    <a:lnTo>
                      <a:pt x="2072" y="691"/>
                    </a:lnTo>
                    <a:lnTo>
                      <a:pt x="1988" y="670"/>
                    </a:lnTo>
                    <a:lnTo>
                      <a:pt x="1967" y="586"/>
                    </a:lnTo>
                    <a:lnTo>
                      <a:pt x="1925" y="586"/>
                    </a:lnTo>
                    <a:lnTo>
                      <a:pt x="1925" y="670"/>
                    </a:lnTo>
                    <a:lnTo>
                      <a:pt x="1904" y="733"/>
                    </a:lnTo>
                    <a:lnTo>
                      <a:pt x="1883" y="691"/>
                    </a:lnTo>
                    <a:lnTo>
                      <a:pt x="1883" y="607"/>
                    </a:lnTo>
                    <a:lnTo>
                      <a:pt x="1904" y="482"/>
                    </a:lnTo>
                    <a:lnTo>
                      <a:pt x="1904" y="252"/>
                    </a:lnTo>
                    <a:lnTo>
                      <a:pt x="1883" y="168"/>
                    </a:lnTo>
                    <a:lnTo>
                      <a:pt x="1779" y="84"/>
                    </a:lnTo>
                    <a:lnTo>
                      <a:pt x="171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4" name="Google Shape;934;p25"/>
              <p:cNvSpPr/>
              <p:nvPr/>
            </p:nvSpPr>
            <p:spPr>
              <a:xfrm>
                <a:off x="3875625" y="1704850"/>
                <a:ext cx="21475" cy="18350"/>
              </a:xfrm>
              <a:custGeom>
                <a:avLst/>
                <a:gdLst/>
                <a:ahLst/>
                <a:cxnLst/>
                <a:rect l="l" t="t" r="r" b="b"/>
                <a:pathLst>
                  <a:path w="859" h="734" extrusionOk="0">
                    <a:moveTo>
                      <a:pt x="650" y="1"/>
                    </a:moveTo>
                    <a:lnTo>
                      <a:pt x="587" y="43"/>
                    </a:lnTo>
                    <a:lnTo>
                      <a:pt x="419" y="126"/>
                    </a:lnTo>
                    <a:lnTo>
                      <a:pt x="419" y="43"/>
                    </a:lnTo>
                    <a:lnTo>
                      <a:pt x="357" y="43"/>
                    </a:lnTo>
                    <a:lnTo>
                      <a:pt x="273" y="105"/>
                    </a:lnTo>
                    <a:lnTo>
                      <a:pt x="252" y="147"/>
                    </a:lnTo>
                    <a:lnTo>
                      <a:pt x="231" y="210"/>
                    </a:lnTo>
                    <a:lnTo>
                      <a:pt x="126" y="189"/>
                    </a:lnTo>
                    <a:lnTo>
                      <a:pt x="64" y="252"/>
                    </a:lnTo>
                    <a:lnTo>
                      <a:pt x="1" y="315"/>
                    </a:lnTo>
                    <a:lnTo>
                      <a:pt x="64" y="357"/>
                    </a:lnTo>
                    <a:lnTo>
                      <a:pt x="210" y="357"/>
                    </a:lnTo>
                    <a:lnTo>
                      <a:pt x="252" y="461"/>
                    </a:lnTo>
                    <a:lnTo>
                      <a:pt x="273" y="524"/>
                    </a:lnTo>
                    <a:lnTo>
                      <a:pt x="273" y="608"/>
                    </a:lnTo>
                    <a:lnTo>
                      <a:pt x="336" y="629"/>
                    </a:lnTo>
                    <a:lnTo>
                      <a:pt x="273" y="712"/>
                    </a:lnTo>
                    <a:lnTo>
                      <a:pt x="357" y="712"/>
                    </a:lnTo>
                    <a:lnTo>
                      <a:pt x="419" y="733"/>
                    </a:lnTo>
                    <a:lnTo>
                      <a:pt x="440" y="670"/>
                    </a:lnTo>
                    <a:lnTo>
                      <a:pt x="587" y="608"/>
                    </a:lnTo>
                    <a:lnTo>
                      <a:pt x="670" y="608"/>
                    </a:lnTo>
                    <a:lnTo>
                      <a:pt x="754" y="524"/>
                    </a:lnTo>
                    <a:lnTo>
                      <a:pt x="733" y="461"/>
                    </a:lnTo>
                    <a:lnTo>
                      <a:pt x="754" y="315"/>
                    </a:lnTo>
                    <a:lnTo>
                      <a:pt x="796" y="294"/>
                    </a:lnTo>
                    <a:lnTo>
                      <a:pt x="859" y="189"/>
                    </a:lnTo>
                    <a:lnTo>
                      <a:pt x="796" y="105"/>
                    </a:lnTo>
                    <a:lnTo>
                      <a:pt x="733" y="85"/>
                    </a:lnTo>
                    <a:lnTo>
                      <a:pt x="670" y="22"/>
                    </a:lnTo>
                    <a:lnTo>
                      <a:pt x="65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5" name="Google Shape;935;p25"/>
              <p:cNvSpPr/>
              <p:nvPr/>
            </p:nvSpPr>
            <p:spPr>
              <a:xfrm>
                <a:off x="3883475" y="1716375"/>
                <a:ext cx="39275" cy="43425"/>
              </a:xfrm>
              <a:custGeom>
                <a:avLst/>
                <a:gdLst/>
                <a:ahLst/>
                <a:cxnLst/>
                <a:rect l="l" t="t" r="r" b="b"/>
                <a:pathLst>
                  <a:path w="1571" h="1737" extrusionOk="0">
                    <a:moveTo>
                      <a:pt x="796" y="0"/>
                    </a:moveTo>
                    <a:lnTo>
                      <a:pt x="649" y="105"/>
                    </a:lnTo>
                    <a:lnTo>
                      <a:pt x="482" y="251"/>
                    </a:lnTo>
                    <a:lnTo>
                      <a:pt x="377" y="251"/>
                    </a:lnTo>
                    <a:lnTo>
                      <a:pt x="147" y="293"/>
                    </a:lnTo>
                    <a:lnTo>
                      <a:pt x="43" y="398"/>
                    </a:lnTo>
                    <a:lnTo>
                      <a:pt x="1" y="502"/>
                    </a:lnTo>
                    <a:lnTo>
                      <a:pt x="105" y="565"/>
                    </a:lnTo>
                    <a:lnTo>
                      <a:pt x="168" y="670"/>
                    </a:lnTo>
                    <a:lnTo>
                      <a:pt x="273" y="670"/>
                    </a:lnTo>
                    <a:lnTo>
                      <a:pt x="315" y="712"/>
                    </a:lnTo>
                    <a:lnTo>
                      <a:pt x="273" y="795"/>
                    </a:lnTo>
                    <a:lnTo>
                      <a:pt x="273" y="900"/>
                    </a:lnTo>
                    <a:lnTo>
                      <a:pt x="168" y="1046"/>
                    </a:lnTo>
                    <a:lnTo>
                      <a:pt x="147" y="1235"/>
                    </a:lnTo>
                    <a:lnTo>
                      <a:pt x="64" y="1297"/>
                    </a:lnTo>
                    <a:lnTo>
                      <a:pt x="105" y="1402"/>
                    </a:lnTo>
                    <a:lnTo>
                      <a:pt x="43" y="1444"/>
                    </a:lnTo>
                    <a:lnTo>
                      <a:pt x="64" y="1548"/>
                    </a:lnTo>
                    <a:lnTo>
                      <a:pt x="126" y="1548"/>
                    </a:lnTo>
                    <a:lnTo>
                      <a:pt x="210" y="1507"/>
                    </a:lnTo>
                    <a:lnTo>
                      <a:pt x="315" y="1465"/>
                    </a:lnTo>
                    <a:lnTo>
                      <a:pt x="440" y="1402"/>
                    </a:lnTo>
                    <a:lnTo>
                      <a:pt x="524" y="1402"/>
                    </a:lnTo>
                    <a:lnTo>
                      <a:pt x="587" y="1318"/>
                    </a:lnTo>
                    <a:lnTo>
                      <a:pt x="649" y="1193"/>
                    </a:lnTo>
                    <a:lnTo>
                      <a:pt x="691" y="1151"/>
                    </a:lnTo>
                    <a:lnTo>
                      <a:pt x="796" y="1151"/>
                    </a:lnTo>
                    <a:lnTo>
                      <a:pt x="838" y="1130"/>
                    </a:lnTo>
                    <a:lnTo>
                      <a:pt x="838" y="1235"/>
                    </a:lnTo>
                    <a:lnTo>
                      <a:pt x="796" y="1423"/>
                    </a:lnTo>
                    <a:lnTo>
                      <a:pt x="796" y="1548"/>
                    </a:lnTo>
                    <a:lnTo>
                      <a:pt x="754" y="1632"/>
                    </a:lnTo>
                    <a:lnTo>
                      <a:pt x="775" y="1737"/>
                    </a:lnTo>
                    <a:lnTo>
                      <a:pt x="859" y="1737"/>
                    </a:lnTo>
                    <a:lnTo>
                      <a:pt x="942" y="1653"/>
                    </a:lnTo>
                    <a:lnTo>
                      <a:pt x="942" y="1569"/>
                    </a:lnTo>
                    <a:lnTo>
                      <a:pt x="984" y="1465"/>
                    </a:lnTo>
                    <a:lnTo>
                      <a:pt x="1089" y="1423"/>
                    </a:lnTo>
                    <a:lnTo>
                      <a:pt x="1193" y="1402"/>
                    </a:lnTo>
                    <a:lnTo>
                      <a:pt x="1277" y="1151"/>
                    </a:lnTo>
                    <a:lnTo>
                      <a:pt x="1277" y="1046"/>
                    </a:lnTo>
                    <a:lnTo>
                      <a:pt x="1382" y="900"/>
                    </a:lnTo>
                    <a:lnTo>
                      <a:pt x="1507" y="837"/>
                    </a:lnTo>
                    <a:lnTo>
                      <a:pt x="1570" y="795"/>
                    </a:lnTo>
                    <a:lnTo>
                      <a:pt x="1465" y="732"/>
                    </a:lnTo>
                    <a:lnTo>
                      <a:pt x="1403" y="691"/>
                    </a:lnTo>
                    <a:lnTo>
                      <a:pt x="1298" y="628"/>
                    </a:lnTo>
                    <a:lnTo>
                      <a:pt x="1172" y="712"/>
                    </a:lnTo>
                    <a:lnTo>
                      <a:pt x="1089" y="774"/>
                    </a:lnTo>
                    <a:lnTo>
                      <a:pt x="963" y="691"/>
                    </a:lnTo>
                    <a:lnTo>
                      <a:pt x="838" y="565"/>
                    </a:lnTo>
                    <a:lnTo>
                      <a:pt x="796" y="398"/>
                    </a:lnTo>
                    <a:lnTo>
                      <a:pt x="838" y="356"/>
                    </a:lnTo>
                    <a:lnTo>
                      <a:pt x="942" y="314"/>
                    </a:lnTo>
                    <a:lnTo>
                      <a:pt x="942" y="272"/>
                    </a:lnTo>
                    <a:lnTo>
                      <a:pt x="859" y="147"/>
                    </a:lnTo>
                    <a:lnTo>
                      <a:pt x="79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6" name="Google Shape;936;p25"/>
              <p:cNvSpPr/>
              <p:nvPr/>
            </p:nvSpPr>
            <p:spPr>
              <a:xfrm>
                <a:off x="3781475" y="1649925"/>
                <a:ext cx="102550" cy="141275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5651" extrusionOk="0">
                    <a:moveTo>
                      <a:pt x="1988" y="1"/>
                    </a:moveTo>
                    <a:lnTo>
                      <a:pt x="1926" y="22"/>
                    </a:lnTo>
                    <a:lnTo>
                      <a:pt x="1842" y="126"/>
                    </a:lnTo>
                    <a:lnTo>
                      <a:pt x="1884" y="315"/>
                    </a:lnTo>
                    <a:lnTo>
                      <a:pt x="1821" y="419"/>
                    </a:lnTo>
                    <a:lnTo>
                      <a:pt x="1821" y="524"/>
                    </a:lnTo>
                    <a:lnTo>
                      <a:pt x="1800" y="629"/>
                    </a:lnTo>
                    <a:lnTo>
                      <a:pt x="1842" y="649"/>
                    </a:lnTo>
                    <a:lnTo>
                      <a:pt x="1884" y="733"/>
                    </a:lnTo>
                    <a:lnTo>
                      <a:pt x="1884" y="1068"/>
                    </a:lnTo>
                    <a:lnTo>
                      <a:pt x="1884" y="1235"/>
                    </a:lnTo>
                    <a:lnTo>
                      <a:pt x="1926" y="1361"/>
                    </a:lnTo>
                    <a:lnTo>
                      <a:pt x="2030" y="1507"/>
                    </a:lnTo>
                    <a:lnTo>
                      <a:pt x="2030" y="1654"/>
                    </a:lnTo>
                    <a:lnTo>
                      <a:pt x="2135" y="1779"/>
                    </a:lnTo>
                    <a:lnTo>
                      <a:pt x="2135" y="1863"/>
                    </a:lnTo>
                    <a:lnTo>
                      <a:pt x="2051" y="1863"/>
                    </a:lnTo>
                    <a:lnTo>
                      <a:pt x="2009" y="1800"/>
                    </a:lnTo>
                    <a:lnTo>
                      <a:pt x="1926" y="1612"/>
                    </a:lnTo>
                    <a:lnTo>
                      <a:pt x="1842" y="1507"/>
                    </a:lnTo>
                    <a:lnTo>
                      <a:pt x="1800" y="1507"/>
                    </a:lnTo>
                    <a:lnTo>
                      <a:pt x="1716" y="1570"/>
                    </a:lnTo>
                    <a:lnTo>
                      <a:pt x="1675" y="1549"/>
                    </a:lnTo>
                    <a:lnTo>
                      <a:pt x="1675" y="1486"/>
                    </a:lnTo>
                    <a:lnTo>
                      <a:pt x="1737" y="1403"/>
                    </a:lnTo>
                    <a:lnTo>
                      <a:pt x="1779" y="1361"/>
                    </a:lnTo>
                    <a:lnTo>
                      <a:pt x="1779" y="1256"/>
                    </a:lnTo>
                    <a:lnTo>
                      <a:pt x="1695" y="1026"/>
                    </a:lnTo>
                    <a:lnTo>
                      <a:pt x="1695" y="817"/>
                    </a:lnTo>
                    <a:lnTo>
                      <a:pt x="1675" y="733"/>
                    </a:lnTo>
                    <a:lnTo>
                      <a:pt x="1528" y="649"/>
                    </a:lnTo>
                    <a:lnTo>
                      <a:pt x="1465" y="524"/>
                    </a:lnTo>
                    <a:lnTo>
                      <a:pt x="1382" y="503"/>
                    </a:lnTo>
                    <a:lnTo>
                      <a:pt x="1319" y="545"/>
                    </a:lnTo>
                    <a:lnTo>
                      <a:pt x="1319" y="670"/>
                    </a:lnTo>
                    <a:lnTo>
                      <a:pt x="1193" y="838"/>
                    </a:lnTo>
                    <a:lnTo>
                      <a:pt x="1172" y="963"/>
                    </a:lnTo>
                    <a:lnTo>
                      <a:pt x="1193" y="1089"/>
                    </a:lnTo>
                    <a:lnTo>
                      <a:pt x="1256" y="1235"/>
                    </a:lnTo>
                    <a:lnTo>
                      <a:pt x="1277" y="1403"/>
                    </a:lnTo>
                    <a:lnTo>
                      <a:pt x="1214" y="1382"/>
                    </a:lnTo>
                    <a:lnTo>
                      <a:pt x="1172" y="1298"/>
                    </a:lnTo>
                    <a:lnTo>
                      <a:pt x="1151" y="1173"/>
                    </a:lnTo>
                    <a:lnTo>
                      <a:pt x="1172" y="1089"/>
                    </a:lnTo>
                    <a:lnTo>
                      <a:pt x="1110" y="1068"/>
                    </a:lnTo>
                    <a:lnTo>
                      <a:pt x="1068" y="984"/>
                    </a:lnTo>
                    <a:lnTo>
                      <a:pt x="1047" y="984"/>
                    </a:lnTo>
                    <a:lnTo>
                      <a:pt x="984" y="1047"/>
                    </a:lnTo>
                    <a:lnTo>
                      <a:pt x="942" y="1026"/>
                    </a:lnTo>
                    <a:lnTo>
                      <a:pt x="942" y="942"/>
                    </a:lnTo>
                    <a:lnTo>
                      <a:pt x="1047" y="859"/>
                    </a:lnTo>
                    <a:lnTo>
                      <a:pt x="1047" y="838"/>
                    </a:lnTo>
                    <a:lnTo>
                      <a:pt x="984" y="817"/>
                    </a:lnTo>
                    <a:lnTo>
                      <a:pt x="859" y="859"/>
                    </a:lnTo>
                    <a:lnTo>
                      <a:pt x="775" y="921"/>
                    </a:lnTo>
                    <a:lnTo>
                      <a:pt x="691" y="859"/>
                    </a:lnTo>
                    <a:lnTo>
                      <a:pt x="733" y="817"/>
                    </a:lnTo>
                    <a:lnTo>
                      <a:pt x="775" y="775"/>
                    </a:lnTo>
                    <a:lnTo>
                      <a:pt x="796" y="733"/>
                    </a:lnTo>
                    <a:lnTo>
                      <a:pt x="900" y="629"/>
                    </a:lnTo>
                    <a:lnTo>
                      <a:pt x="984" y="629"/>
                    </a:lnTo>
                    <a:lnTo>
                      <a:pt x="1005" y="649"/>
                    </a:lnTo>
                    <a:lnTo>
                      <a:pt x="1089" y="670"/>
                    </a:lnTo>
                    <a:lnTo>
                      <a:pt x="1151" y="608"/>
                    </a:lnTo>
                    <a:lnTo>
                      <a:pt x="1172" y="524"/>
                    </a:lnTo>
                    <a:lnTo>
                      <a:pt x="1089" y="398"/>
                    </a:lnTo>
                    <a:lnTo>
                      <a:pt x="1047" y="336"/>
                    </a:lnTo>
                    <a:lnTo>
                      <a:pt x="900" y="357"/>
                    </a:lnTo>
                    <a:lnTo>
                      <a:pt x="670" y="545"/>
                    </a:lnTo>
                    <a:lnTo>
                      <a:pt x="587" y="566"/>
                    </a:lnTo>
                    <a:lnTo>
                      <a:pt x="545" y="545"/>
                    </a:lnTo>
                    <a:lnTo>
                      <a:pt x="545" y="461"/>
                    </a:lnTo>
                    <a:lnTo>
                      <a:pt x="461" y="419"/>
                    </a:lnTo>
                    <a:lnTo>
                      <a:pt x="419" y="440"/>
                    </a:lnTo>
                    <a:lnTo>
                      <a:pt x="419" y="566"/>
                    </a:lnTo>
                    <a:lnTo>
                      <a:pt x="545" y="712"/>
                    </a:lnTo>
                    <a:lnTo>
                      <a:pt x="524" y="754"/>
                    </a:lnTo>
                    <a:lnTo>
                      <a:pt x="419" y="754"/>
                    </a:lnTo>
                    <a:lnTo>
                      <a:pt x="377" y="649"/>
                    </a:lnTo>
                    <a:lnTo>
                      <a:pt x="315" y="503"/>
                    </a:lnTo>
                    <a:lnTo>
                      <a:pt x="231" y="503"/>
                    </a:lnTo>
                    <a:lnTo>
                      <a:pt x="126" y="608"/>
                    </a:lnTo>
                    <a:lnTo>
                      <a:pt x="147" y="733"/>
                    </a:lnTo>
                    <a:lnTo>
                      <a:pt x="168" y="775"/>
                    </a:lnTo>
                    <a:lnTo>
                      <a:pt x="168" y="880"/>
                    </a:lnTo>
                    <a:lnTo>
                      <a:pt x="147" y="880"/>
                    </a:lnTo>
                    <a:lnTo>
                      <a:pt x="43" y="963"/>
                    </a:lnTo>
                    <a:lnTo>
                      <a:pt x="1" y="984"/>
                    </a:lnTo>
                    <a:lnTo>
                      <a:pt x="1" y="1089"/>
                    </a:lnTo>
                    <a:lnTo>
                      <a:pt x="22" y="1235"/>
                    </a:lnTo>
                    <a:lnTo>
                      <a:pt x="43" y="1361"/>
                    </a:lnTo>
                    <a:lnTo>
                      <a:pt x="147" y="1549"/>
                    </a:lnTo>
                    <a:lnTo>
                      <a:pt x="147" y="1612"/>
                    </a:lnTo>
                    <a:lnTo>
                      <a:pt x="231" y="1591"/>
                    </a:lnTo>
                    <a:lnTo>
                      <a:pt x="273" y="1507"/>
                    </a:lnTo>
                    <a:lnTo>
                      <a:pt x="273" y="1403"/>
                    </a:lnTo>
                    <a:lnTo>
                      <a:pt x="273" y="1298"/>
                    </a:lnTo>
                    <a:lnTo>
                      <a:pt x="335" y="1277"/>
                    </a:lnTo>
                    <a:lnTo>
                      <a:pt x="419" y="1361"/>
                    </a:lnTo>
                    <a:lnTo>
                      <a:pt x="461" y="1298"/>
                    </a:lnTo>
                    <a:lnTo>
                      <a:pt x="482" y="1340"/>
                    </a:lnTo>
                    <a:lnTo>
                      <a:pt x="440" y="1445"/>
                    </a:lnTo>
                    <a:lnTo>
                      <a:pt x="419" y="1591"/>
                    </a:lnTo>
                    <a:lnTo>
                      <a:pt x="377" y="1612"/>
                    </a:lnTo>
                    <a:lnTo>
                      <a:pt x="377" y="1675"/>
                    </a:lnTo>
                    <a:lnTo>
                      <a:pt x="482" y="1779"/>
                    </a:lnTo>
                    <a:lnTo>
                      <a:pt x="482" y="1800"/>
                    </a:lnTo>
                    <a:lnTo>
                      <a:pt x="545" y="1821"/>
                    </a:lnTo>
                    <a:lnTo>
                      <a:pt x="628" y="1821"/>
                    </a:lnTo>
                    <a:lnTo>
                      <a:pt x="649" y="1863"/>
                    </a:lnTo>
                    <a:lnTo>
                      <a:pt x="649" y="1926"/>
                    </a:lnTo>
                    <a:lnTo>
                      <a:pt x="545" y="2010"/>
                    </a:lnTo>
                    <a:lnTo>
                      <a:pt x="482" y="2010"/>
                    </a:lnTo>
                    <a:lnTo>
                      <a:pt x="482" y="1968"/>
                    </a:lnTo>
                    <a:lnTo>
                      <a:pt x="461" y="1905"/>
                    </a:lnTo>
                    <a:lnTo>
                      <a:pt x="315" y="1800"/>
                    </a:lnTo>
                    <a:lnTo>
                      <a:pt x="273" y="1821"/>
                    </a:lnTo>
                    <a:lnTo>
                      <a:pt x="273" y="1884"/>
                    </a:lnTo>
                    <a:lnTo>
                      <a:pt x="335" y="1989"/>
                    </a:lnTo>
                    <a:lnTo>
                      <a:pt x="419" y="2030"/>
                    </a:lnTo>
                    <a:lnTo>
                      <a:pt x="482" y="2093"/>
                    </a:lnTo>
                    <a:lnTo>
                      <a:pt x="482" y="2114"/>
                    </a:lnTo>
                    <a:lnTo>
                      <a:pt x="440" y="2177"/>
                    </a:lnTo>
                    <a:lnTo>
                      <a:pt x="482" y="2240"/>
                    </a:lnTo>
                    <a:lnTo>
                      <a:pt x="587" y="2302"/>
                    </a:lnTo>
                    <a:lnTo>
                      <a:pt x="670" y="2344"/>
                    </a:lnTo>
                    <a:lnTo>
                      <a:pt x="691" y="2428"/>
                    </a:lnTo>
                    <a:lnTo>
                      <a:pt x="775" y="2449"/>
                    </a:lnTo>
                    <a:lnTo>
                      <a:pt x="900" y="2449"/>
                    </a:lnTo>
                    <a:lnTo>
                      <a:pt x="942" y="2491"/>
                    </a:lnTo>
                    <a:lnTo>
                      <a:pt x="879" y="2533"/>
                    </a:lnTo>
                    <a:lnTo>
                      <a:pt x="754" y="2533"/>
                    </a:lnTo>
                    <a:lnTo>
                      <a:pt x="754" y="2637"/>
                    </a:lnTo>
                    <a:lnTo>
                      <a:pt x="796" y="2742"/>
                    </a:lnTo>
                    <a:lnTo>
                      <a:pt x="859" y="2742"/>
                    </a:lnTo>
                    <a:lnTo>
                      <a:pt x="942" y="2763"/>
                    </a:lnTo>
                    <a:lnTo>
                      <a:pt x="1068" y="2909"/>
                    </a:lnTo>
                    <a:lnTo>
                      <a:pt x="1110" y="2972"/>
                    </a:lnTo>
                    <a:lnTo>
                      <a:pt x="1068" y="3035"/>
                    </a:lnTo>
                    <a:lnTo>
                      <a:pt x="1068" y="3077"/>
                    </a:lnTo>
                    <a:lnTo>
                      <a:pt x="1382" y="3077"/>
                    </a:lnTo>
                    <a:lnTo>
                      <a:pt x="1465" y="3014"/>
                    </a:lnTo>
                    <a:lnTo>
                      <a:pt x="1465" y="2930"/>
                    </a:lnTo>
                    <a:lnTo>
                      <a:pt x="1507" y="2805"/>
                    </a:lnTo>
                    <a:lnTo>
                      <a:pt x="1591" y="2763"/>
                    </a:lnTo>
                    <a:lnTo>
                      <a:pt x="1675" y="2805"/>
                    </a:lnTo>
                    <a:lnTo>
                      <a:pt x="1675" y="2721"/>
                    </a:lnTo>
                    <a:lnTo>
                      <a:pt x="1612" y="2616"/>
                    </a:lnTo>
                    <a:lnTo>
                      <a:pt x="1570" y="2512"/>
                    </a:lnTo>
                    <a:lnTo>
                      <a:pt x="1570" y="2386"/>
                    </a:lnTo>
                    <a:lnTo>
                      <a:pt x="1528" y="2302"/>
                    </a:lnTo>
                    <a:lnTo>
                      <a:pt x="1528" y="2219"/>
                    </a:lnTo>
                    <a:lnTo>
                      <a:pt x="1591" y="2198"/>
                    </a:lnTo>
                    <a:lnTo>
                      <a:pt x="1633" y="2219"/>
                    </a:lnTo>
                    <a:lnTo>
                      <a:pt x="1695" y="2323"/>
                    </a:lnTo>
                    <a:lnTo>
                      <a:pt x="1675" y="2344"/>
                    </a:lnTo>
                    <a:lnTo>
                      <a:pt x="1695" y="2428"/>
                    </a:lnTo>
                    <a:lnTo>
                      <a:pt x="1779" y="2344"/>
                    </a:lnTo>
                    <a:lnTo>
                      <a:pt x="1779" y="2282"/>
                    </a:lnTo>
                    <a:lnTo>
                      <a:pt x="1737" y="2093"/>
                    </a:lnTo>
                    <a:lnTo>
                      <a:pt x="1800" y="2010"/>
                    </a:lnTo>
                    <a:lnTo>
                      <a:pt x="1821" y="2010"/>
                    </a:lnTo>
                    <a:lnTo>
                      <a:pt x="1884" y="2093"/>
                    </a:lnTo>
                    <a:lnTo>
                      <a:pt x="1884" y="2219"/>
                    </a:lnTo>
                    <a:lnTo>
                      <a:pt x="1926" y="2282"/>
                    </a:lnTo>
                    <a:lnTo>
                      <a:pt x="1926" y="2344"/>
                    </a:lnTo>
                    <a:lnTo>
                      <a:pt x="1842" y="2428"/>
                    </a:lnTo>
                    <a:lnTo>
                      <a:pt x="1842" y="2491"/>
                    </a:lnTo>
                    <a:lnTo>
                      <a:pt x="1884" y="2637"/>
                    </a:lnTo>
                    <a:lnTo>
                      <a:pt x="1926" y="2658"/>
                    </a:lnTo>
                    <a:lnTo>
                      <a:pt x="2009" y="2637"/>
                    </a:lnTo>
                    <a:lnTo>
                      <a:pt x="2156" y="2491"/>
                    </a:lnTo>
                    <a:lnTo>
                      <a:pt x="2219" y="2344"/>
                    </a:lnTo>
                    <a:lnTo>
                      <a:pt x="2219" y="2240"/>
                    </a:lnTo>
                    <a:lnTo>
                      <a:pt x="2239" y="2177"/>
                    </a:lnTo>
                    <a:lnTo>
                      <a:pt x="2302" y="2198"/>
                    </a:lnTo>
                    <a:lnTo>
                      <a:pt x="2344" y="2282"/>
                    </a:lnTo>
                    <a:lnTo>
                      <a:pt x="2323" y="2407"/>
                    </a:lnTo>
                    <a:lnTo>
                      <a:pt x="2260" y="2512"/>
                    </a:lnTo>
                    <a:lnTo>
                      <a:pt x="2260" y="2595"/>
                    </a:lnTo>
                    <a:lnTo>
                      <a:pt x="2344" y="2637"/>
                    </a:lnTo>
                    <a:lnTo>
                      <a:pt x="2449" y="2616"/>
                    </a:lnTo>
                    <a:lnTo>
                      <a:pt x="2532" y="2533"/>
                    </a:lnTo>
                    <a:lnTo>
                      <a:pt x="2574" y="2533"/>
                    </a:lnTo>
                    <a:lnTo>
                      <a:pt x="2574" y="2595"/>
                    </a:lnTo>
                    <a:lnTo>
                      <a:pt x="2532" y="2637"/>
                    </a:lnTo>
                    <a:lnTo>
                      <a:pt x="2428" y="2658"/>
                    </a:lnTo>
                    <a:lnTo>
                      <a:pt x="2344" y="2763"/>
                    </a:lnTo>
                    <a:lnTo>
                      <a:pt x="2156" y="2763"/>
                    </a:lnTo>
                    <a:lnTo>
                      <a:pt x="2009" y="2826"/>
                    </a:lnTo>
                    <a:lnTo>
                      <a:pt x="1988" y="2867"/>
                    </a:lnTo>
                    <a:lnTo>
                      <a:pt x="2009" y="2951"/>
                    </a:lnTo>
                    <a:lnTo>
                      <a:pt x="1884" y="3014"/>
                    </a:lnTo>
                    <a:lnTo>
                      <a:pt x="1800" y="3118"/>
                    </a:lnTo>
                    <a:lnTo>
                      <a:pt x="1716" y="3181"/>
                    </a:lnTo>
                    <a:lnTo>
                      <a:pt x="1675" y="3181"/>
                    </a:lnTo>
                    <a:lnTo>
                      <a:pt x="1570" y="3244"/>
                    </a:lnTo>
                    <a:lnTo>
                      <a:pt x="1570" y="3328"/>
                    </a:lnTo>
                    <a:lnTo>
                      <a:pt x="1507" y="3349"/>
                    </a:lnTo>
                    <a:lnTo>
                      <a:pt x="1486" y="3265"/>
                    </a:lnTo>
                    <a:lnTo>
                      <a:pt x="1465" y="3223"/>
                    </a:lnTo>
                    <a:lnTo>
                      <a:pt x="1382" y="3265"/>
                    </a:lnTo>
                    <a:lnTo>
                      <a:pt x="1298" y="3286"/>
                    </a:lnTo>
                    <a:lnTo>
                      <a:pt x="1298" y="3349"/>
                    </a:lnTo>
                    <a:lnTo>
                      <a:pt x="1277" y="3390"/>
                    </a:lnTo>
                    <a:lnTo>
                      <a:pt x="1319" y="3579"/>
                    </a:lnTo>
                    <a:lnTo>
                      <a:pt x="1319" y="3704"/>
                    </a:lnTo>
                    <a:lnTo>
                      <a:pt x="1361" y="3746"/>
                    </a:lnTo>
                    <a:lnTo>
                      <a:pt x="1465" y="3746"/>
                    </a:lnTo>
                    <a:lnTo>
                      <a:pt x="1528" y="3704"/>
                    </a:lnTo>
                    <a:lnTo>
                      <a:pt x="1633" y="3683"/>
                    </a:lnTo>
                    <a:lnTo>
                      <a:pt x="1695" y="3662"/>
                    </a:lnTo>
                    <a:lnTo>
                      <a:pt x="1779" y="3662"/>
                    </a:lnTo>
                    <a:lnTo>
                      <a:pt x="1842" y="3642"/>
                    </a:lnTo>
                    <a:lnTo>
                      <a:pt x="1926" y="3537"/>
                    </a:lnTo>
                    <a:lnTo>
                      <a:pt x="1988" y="3537"/>
                    </a:lnTo>
                    <a:lnTo>
                      <a:pt x="2009" y="3495"/>
                    </a:lnTo>
                    <a:lnTo>
                      <a:pt x="2114" y="3495"/>
                    </a:lnTo>
                    <a:lnTo>
                      <a:pt x="2135" y="3537"/>
                    </a:lnTo>
                    <a:lnTo>
                      <a:pt x="2428" y="3537"/>
                    </a:lnTo>
                    <a:lnTo>
                      <a:pt x="2470" y="3474"/>
                    </a:lnTo>
                    <a:lnTo>
                      <a:pt x="2553" y="3432"/>
                    </a:lnTo>
                    <a:lnTo>
                      <a:pt x="2616" y="3432"/>
                    </a:lnTo>
                    <a:lnTo>
                      <a:pt x="2616" y="3495"/>
                    </a:lnTo>
                    <a:lnTo>
                      <a:pt x="2553" y="3537"/>
                    </a:lnTo>
                    <a:lnTo>
                      <a:pt x="2532" y="3600"/>
                    </a:lnTo>
                    <a:lnTo>
                      <a:pt x="2449" y="3600"/>
                    </a:lnTo>
                    <a:lnTo>
                      <a:pt x="2407" y="3642"/>
                    </a:lnTo>
                    <a:lnTo>
                      <a:pt x="2239" y="3642"/>
                    </a:lnTo>
                    <a:lnTo>
                      <a:pt x="2135" y="3683"/>
                    </a:lnTo>
                    <a:lnTo>
                      <a:pt x="1947" y="3767"/>
                    </a:lnTo>
                    <a:lnTo>
                      <a:pt x="1884" y="3767"/>
                    </a:lnTo>
                    <a:lnTo>
                      <a:pt x="1800" y="3788"/>
                    </a:lnTo>
                    <a:lnTo>
                      <a:pt x="1800" y="3809"/>
                    </a:lnTo>
                    <a:lnTo>
                      <a:pt x="1905" y="3872"/>
                    </a:lnTo>
                    <a:lnTo>
                      <a:pt x="2051" y="3893"/>
                    </a:lnTo>
                    <a:lnTo>
                      <a:pt x="2135" y="3893"/>
                    </a:lnTo>
                    <a:lnTo>
                      <a:pt x="2239" y="3976"/>
                    </a:lnTo>
                    <a:lnTo>
                      <a:pt x="2239" y="4018"/>
                    </a:lnTo>
                    <a:lnTo>
                      <a:pt x="2030" y="4018"/>
                    </a:lnTo>
                    <a:lnTo>
                      <a:pt x="1947" y="4060"/>
                    </a:lnTo>
                    <a:lnTo>
                      <a:pt x="1905" y="4018"/>
                    </a:lnTo>
                    <a:lnTo>
                      <a:pt x="1800" y="3997"/>
                    </a:lnTo>
                    <a:lnTo>
                      <a:pt x="1779" y="4060"/>
                    </a:lnTo>
                    <a:lnTo>
                      <a:pt x="1737" y="4060"/>
                    </a:lnTo>
                    <a:lnTo>
                      <a:pt x="1695" y="3997"/>
                    </a:lnTo>
                    <a:lnTo>
                      <a:pt x="1633" y="3914"/>
                    </a:lnTo>
                    <a:lnTo>
                      <a:pt x="1570" y="3893"/>
                    </a:lnTo>
                    <a:lnTo>
                      <a:pt x="1423" y="3997"/>
                    </a:lnTo>
                    <a:lnTo>
                      <a:pt x="1423" y="4018"/>
                    </a:lnTo>
                    <a:lnTo>
                      <a:pt x="1486" y="4102"/>
                    </a:lnTo>
                    <a:lnTo>
                      <a:pt x="1507" y="4165"/>
                    </a:lnTo>
                    <a:lnTo>
                      <a:pt x="1486" y="4227"/>
                    </a:lnTo>
                    <a:lnTo>
                      <a:pt x="1507" y="4227"/>
                    </a:lnTo>
                    <a:lnTo>
                      <a:pt x="1486" y="4290"/>
                    </a:lnTo>
                    <a:lnTo>
                      <a:pt x="1507" y="4332"/>
                    </a:lnTo>
                    <a:lnTo>
                      <a:pt x="1591" y="4395"/>
                    </a:lnTo>
                    <a:lnTo>
                      <a:pt x="1591" y="4437"/>
                    </a:lnTo>
                    <a:lnTo>
                      <a:pt x="1612" y="4499"/>
                    </a:lnTo>
                    <a:lnTo>
                      <a:pt x="1633" y="4478"/>
                    </a:lnTo>
                    <a:lnTo>
                      <a:pt x="1716" y="4541"/>
                    </a:lnTo>
                    <a:lnTo>
                      <a:pt x="1716" y="4604"/>
                    </a:lnTo>
                    <a:lnTo>
                      <a:pt x="1779" y="4688"/>
                    </a:lnTo>
                    <a:lnTo>
                      <a:pt x="1800" y="4646"/>
                    </a:lnTo>
                    <a:lnTo>
                      <a:pt x="1884" y="4688"/>
                    </a:lnTo>
                    <a:lnTo>
                      <a:pt x="1926" y="4751"/>
                    </a:lnTo>
                    <a:lnTo>
                      <a:pt x="1988" y="4792"/>
                    </a:lnTo>
                    <a:lnTo>
                      <a:pt x="1988" y="4855"/>
                    </a:lnTo>
                    <a:lnTo>
                      <a:pt x="2114" y="4960"/>
                    </a:lnTo>
                    <a:lnTo>
                      <a:pt x="2239" y="4918"/>
                    </a:lnTo>
                    <a:lnTo>
                      <a:pt x="2260" y="4834"/>
                    </a:lnTo>
                    <a:lnTo>
                      <a:pt x="2323" y="4834"/>
                    </a:lnTo>
                    <a:lnTo>
                      <a:pt x="2344" y="4897"/>
                    </a:lnTo>
                    <a:lnTo>
                      <a:pt x="2428" y="4855"/>
                    </a:lnTo>
                    <a:lnTo>
                      <a:pt x="2449" y="4897"/>
                    </a:lnTo>
                    <a:lnTo>
                      <a:pt x="2449" y="4960"/>
                    </a:lnTo>
                    <a:lnTo>
                      <a:pt x="2407" y="5023"/>
                    </a:lnTo>
                    <a:lnTo>
                      <a:pt x="2344" y="5023"/>
                    </a:lnTo>
                    <a:lnTo>
                      <a:pt x="2239" y="5106"/>
                    </a:lnTo>
                    <a:lnTo>
                      <a:pt x="2239" y="5148"/>
                    </a:lnTo>
                    <a:lnTo>
                      <a:pt x="2428" y="5336"/>
                    </a:lnTo>
                    <a:lnTo>
                      <a:pt x="2470" y="5357"/>
                    </a:lnTo>
                    <a:lnTo>
                      <a:pt x="2532" y="5420"/>
                    </a:lnTo>
                    <a:lnTo>
                      <a:pt x="2512" y="5567"/>
                    </a:lnTo>
                    <a:lnTo>
                      <a:pt x="2532" y="5650"/>
                    </a:lnTo>
                    <a:lnTo>
                      <a:pt x="2574" y="5650"/>
                    </a:lnTo>
                    <a:lnTo>
                      <a:pt x="2616" y="5587"/>
                    </a:lnTo>
                    <a:lnTo>
                      <a:pt x="2658" y="5567"/>
                    </a:lnTo>
                    <a:lnTo>
                      <a:pt x="2721" y="5650"/>
                    </a:lnTo>
                    <a:lnTo>
                      <a:pt x="2784" y="5629"/>
                    </a:lnTo>
                    <a:lnTo>
                      <a:pt x="2867" y="5525"/>
                    </a:lnTo>
                    <a:lnTo>
                      <a:pt x="2888" y="5420"/>
                    </a:lnTo>
                    <a:lnTo>
                      <a:pt x="2930" y="5357"/>
                    </a:lnTo>
                    <a:lnTo>
                      <a:pt x="2930" y="5315"/>
                    </a:lnTo>
                    <a:lnTo>
                      <a:pt x="2867" y="5148"/>
                    </a:lnTo>
                    <a:lnTo>
                      <a:pt x="2846" y="5023"/>
                    </a:lnTo>
                    <a:lnTo>
                      <a:pt x="2888" y="4939"/>
                    </a:lnTo>
                    <a:lnTo>
                      <a:pt x="2951" y="4855"/>
                    </a:lnTo>
                    <a:lnTo>
                      <a:pt x="2951" y="4499"/>
                    </a:lnTo>
                    <a:lnTo>
                      <a:pt x="2972" y="4395"/>
                    </a:lnTo>
                    <a:lnTo>
                      <a:pt x="2972" y="4311"/>
                    </a:lnTo>
                    <a:lnTo>
                      <a:pt x="3056" y="4227"/>
                    </a:lnTo>
                    <a:lnTo>
                      <a:pt x="3056" y="4206"/>
                    </a:lnTo>
                    <a:lnTo>
                      <a:pt x="2972" y="4165"/>
                    </a:lnTo>
                    <a:lnTo>
                      <a:pt x="3056" y="4060"/>
                    </a:lnTo>
                    <a:lnTo>
                      <a:pt x="3181" y="4081"/>
                    </a:lnTo>
                    <a:lnTo>
                      <a:pt x="3202" y="4081"/>
                    </a:lnTo>
                    <a:lnTo>
                      <a:pt x="3244" y="3976"/>
                    </a:lnTo>
                    <a:lnTo>
                      <a:pt x="3244" y="3809"/>
                    </a:lnTo>
                    <a:lnTo>
                      <a:pt x="3265" y="3683"/>
                    </a:lnTo>
                    <a:lnTo>
                      <a:pt x="3265" y="3558"/>
                    </a:lnTo>
                    <a:lnTo>
                      <a:pt x="3181" y="3432"/>
                    </a:lnTo>
                    <a:lnTo>
                      <a:pt x="3181" y="3286"/>
                    </a:lnTo>
                    <a:lnTo>
                      <a:pt x="3244" y="3265"/>
                    </a:lnTo>
                    <a:lnTo>
                      <a:pt x="3348" y="3328"/>
                    </a:lnTo>
                    <a:lnTo>
                      <a:pt x="3390" y="3223"/>
                    </a:lnTo>
                    <a:lnTo>
                      <a:pt x="3369" y="3181"/>
                    </a:lnTo>
                    <a:lnTo>
                      <a:pt x="3369" y="3056"/>
                    </a:lnTo>
                    <a:lnTo>
                      <a:pt x="3390" y="2951"/>
                    </a:lnTo>
                    <a:lnTo>
                      <a:pt x="3369" y="2742"/>
                    </a:lnTo>
                    <a:lnTo>
                      <a:pt x="3348" y="2616"/>
                    </a:lnTo>
                    <a:lnTo>
                      <a:pt x="3369" y="2554"/>
                    </a:lnTo>
                    <a:lnTo>
                      <a:pt x="3495" y="2449"/>
                    </a:lnTo>
                    <a:lnTo>
                      <a:pt x="3495" y="2386"/>
                    </a:lnTo>
                    <a:lnTo>
                      <a:pt x="3474" y="2323"/>
                    </a:lnTo>
                    <a:lnTo>
                      <a:pt x="3474" y="2282"/>
                    </a:lnTo>
                    <a:lnTo>
                      <a:pt x="3579" y="2282"/>
                    </a:lnTo>
                    <a:lnTo>
                      <a:pt x="3725" y="2135"/>
                    </a:lnTo>
                    <a:lnTo>
                      <a:pt x="3830" y="2135"/>
                    </a:lnTo>
                    <a:lnTo>
                      <a:pt x="3934" y="2114"/>
                    </a:lnTo>
                    <a:lnTo>
                      <a:pt x="3997" y="2219"/>
                    </a:lnTo>
                    <a:lnTo>
                      <a:pt x="4039" y="2198"/>
                    </a:lnTo>
                    <a:lnTo>
                      <a:pt x="4081" y="2114"/>
                    </a:lnTo>
                    <a:lnTo>
                      <a:pt x="4102" y="2072"/>
                    </a:lnTo>
                    <a:lnTo>
                      <a:pt x="4102" y="1926"/>
                    </a:lnTo>
                    <a:lnTo>
                      <a:pt x="4018" y="1905"/>
                    </a:lnTo>
                    <a:lnTo>
                      <a:pt x="3767" y="1821"/>
                    </a:lnTo>
                    <a:lnTo>
                      <a:pt x="3662" y="1779"/>
                    </a:lnTo>
                    <a:lnTo>
                      <a:pt x="3495" y="1612"/>
                    </a:lnTo>
                    <a:lnTo>
                      <a:pt x="3411" y="1570"/>
                    </a:lnTo>
                    <a:lnTo>
                      <a:pt x="3286" y="1382"/>
                    </a:lnTo>
                    <a:lnTo>
                      <a:pt x="3244" y="1361"/>
                    </a:lnTo>
                    <a:lnTo>
                      <a:pt x="3097" y="1361"/>
                    </a:lnTo>
                    <a:lnTo>
                      <a:pt x="3056" y="1277"/>
                    </a:lnTo>
                    <a:lnTo>
                      <a:pt x="3056" y="1193"/>
                    </a:lnTo>
                    <a:lnTo>
                      <a:pt x="2972" y="942"/>
                    </a:lnTo>
                    <a:lnTo>
                      <a:pt x="2888" y="733"/>
                    </a:lnTo>
                    <a:lnTo>
                      <a:pt x="2742" y="608"/>
                    </a:lnTo>
                    <a:lnTo>
                      <a:pt x="2658" y="670"/>
                    </a:lnTo>
                    <a:lnTo>
                      <a:pt x="2637" y="775"/>
                    </a:lnTo>
                    <a:lnTo>
                      <a:pt x="2658" y="984"/>
                    </a:lnTo>
                    <a:lnTo>
                      <a:pt x="2658" y="1131"/>
                    </a:lnTo>
                    <a:lnTo>
                      <a:pt x="2574" y="1193"/>
                    </a:lnTo>
                    <a:lnTo>
                      <a:pt x="2553" y="1173"/>
                    </a:lnTo>
                    <a:lnTo>
                      <a:pt x="2553" y="1131"/>
                    </a:lnTo>
                    <a:lnTo>
                      <a:pt x="2553" y="963"/>
                    </a:lnTo>
                    <a:lnTo>
                      <a:pt x="2553" y="733"/>
                    </a:lnTo>
                    <a:lnTo>
                      <a:pt x="2616" y="670"/>
                    </a:lnTo>
                    <a:lnTo>
                      <a:pt x="2616" y="545"/>
                    </a:lnTo>
                    <a:lnTo>
                      <a:pt x="2553" y="419"/>
                    </a:lnTo>
                    <a:lnTo>
                      <a:pt x="2449" y="231"/>
                    </a:lnTo>
                    <a:lnTo>
                      <a:pt x="2344" y="189"/>
                    </a:lnTo>
                    <a:lnTo>
                      <a:pt x="2260" y="231"/>
                    </a:lnTo>
                    <a:lnTo>
                      <a:pt x="2219" y="315"/>
                    </a:lnTo>
                    <a:lnTo>
                      <a:pt x="2156" y="294"/>
                    </a:lnTo>
                    <a:lnTo>
                      <a:pt x="2135" y="147"/>
                    </a:lnTo>
                    <a:lnTo>
                      <a:pt x="203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37" name="Google Shape;937;p25"/>
            <p:cNvSpPr/>
            <p:nvPr/>
          </p:nvSpPr>
          <p:spPr>
            <a:xfrm>
              <a:off x="6123294" y="2333086"/>
              <a:ext cx="157953" cy="264290"/>
            </a:xfrm>
            <a:custGeom>
              <a:avLst/>
              <a:gdLst/>
              <a:ahLst/>
              <a:cxnLst/>
              <a:rect l="l" t="t" r="r" b="b"/>
              <a:pathLst>
                <a:path w="7010" h="12284" extrusionOk="0">
                  <a:moveTo>
                    <a:pt x="4122" y="1"/>
                  </a:moveTo>
                  <a:lnTo>
                    <a:pt x="4122" y="43"/>
                  </a:lnTo>
                  <a:lnTo>
                    <a:pt x="4080" y="126"/>
                  </a:lnTo>
                  <a:lnTo>
                    <a:pt x="4017" y="126"/>
                  </a:lnTo>
                  <a:lnTo>
                    <a:pt x="3996" y="147"/>
                  </a:lnTo>
                  <a:lnTo>
                    <a:pt x="4059" y="231"/>
                  </a:lnTo>
                  <a:lnTo>
                    <a:pt x="4080" y="357"/>
                  </a:lnTo>
                  <a:lnTo>
                    <a:pt x="4289" y="671"/>
                  </a:lnTo>
                  <a:lnTo>
                    <a:pt x="4331" y="796"/>
                  </a:lnTo>
                  <a:lnTo>
                    <a:pt x="4331" y="1005"/>
                  </a:lnTo>
                  <a:lnTo>
                    <a:pt x="4310" y="1089"/>
                  </a:lnTo>
                  <a:lnTo>
                    <a:pt x="4373" y="1277"/>
                  </a:lnTo>
                  <a:lnTo>
                    <a:pt x="4415" y="1382"/>
                  </a:lnTo>
                  <a:lnTo>
                    <a:pt x="4415" y="1424"/>
                  </a:lnTo>
                  <a:lnTo>
                    <a:pt x="4373" y="1424"/>
                  </a:lnTo>
                  <a:lnTo>
                    <a:pt x="4289" y="1528"/>
                  </a:lnTo>
                  <a:lnTo>
                    <a:pt x="4310" y="1633"/>
                  </a:lnTo>
                  <a:lnTo>
                    <a:pt x="4373" y="1738"/>
                  </a:lnTo>
                  <a:lnTo>
                    <a:pt x="4394" y="1800"/>
                  </a:lnTo>
                  <a:lnTo>
                    <a:pt x="4457" y="1821"/>
                  </a:lnTo>
                  <a:lnTo>
                    <a:pt x="4478" y="1905"/>
                  </a:lnTo>
                  <a:lnTo>
                    <a:pt x="4457" y="1926"/>
                  </a:lnTo>
                  <a:lnTo>
                    <a:pt x="4457" y="2010"/>
                  </a:lnTo>
                  <a:lnTo>
                    <a:pt x="4394" y="2051"/>
                  </a:lnTo>
                  <a:lnTo>
                    <a:pt x="4206" y="2031"/>
                  </a:lnTo>
                  <a:lnTo>
                    <a:pt x="4017" y="1926"/>
                  </a:lnTo>
                  <a:lnTo>
                    <a:pt x="3955" y="1947"/>
                  </a:lnTo>
                  <a:lnTo>
                    <a:pt x="3892" y="2031"/>
                  </a:lnTo>
                  <a:lnTo>
                    <a:pt x="3913" y="2093"/>
                  </a:lnTo>
                  <a:lnTo>
                    <a:pt x="3976" y="2093"/>
                  </a:lnTo>
                  <a:lnTo>
                    <a:pt x="4080" y="2156"/>
                  </a:lnTo>
                  <a:lnTo>
                    <a:pt x="4080" y="2219"/>
                  </a:lnTo>
                  <a:lnTo>
                    <a:pt x="4017" y="2261"/>
                  </a:lnTo>
                  <a:lnTo>
                    <a:pt x="3976" y="2365"/>
                  </a:lnTo>
                  <a:lnTo>
                    <a:pt x="3892" y="2407"/>
                  </a:lnTo>
                  <a:lnTo>
                    <a:pt x="3871" y="2449"/>
                  </a:lnTo>
                  <a:lnTo>
                    <a:pt x="3787" y="2470"/>
                  </a:lnTo>
                  <a:lnTo>
                    <a:pt x="3745" y="2575"/>
                  </a:lnTo>
                  <a:lnTo>
                    <a:pt x="3766" y="2679"/>
                  </a:lnTo>
                  <a:lnTo>
                    <a:pt x="3766" y="2847"/>
                  </a:lnTo>
                  <a:lnTo>
                    <a:pt x="3787" y="2930"/>
                  </a:lnTo>
                  <a:lnTo>
                    <a:pt x="3871" y="2930"/>
                  </a:lnTo>
                  <a:lnTo>
                    <a:pt x="3976" y="2993"/>
                  </a:lnTo>
                  <a:lnTo>
                    <a:pt x="4059" y="3077"/>
                  </a:lnTo>
                  <a:lnTo>
                    <a:pt x="4122" y="3286"/>
                  </a:lnTo>
                  <a:lnTo>
                    <a:pt x="4164" y="3495"/>
                  </a:lnTo>
                  <a:lnTo>
                    <a:pt x="4122" y="3516"/>
                  </a:lnTo>
                  <a:lnTo>
                    <a:pt x="4185" y="3621"/>
                  </a:lnTo>
                  <a:lnTo>
                    <a:pt x="4289" y="3684"/>
                  </a:lnTo>
                  <a:lnTo>
                    <a:pt x="4415" y="3516"/>
                  </a:lnTo>
                  <a:lnTo>
                    <a:pt x="4478" y="3412"/>
                  </a:lnTo>
                  <a:lnTo>
                    <a:pt x="4478" y="3349"/>
                  </a:lnTo>
                  <a:lnTo>
                    <a:pt x="4520" y="3286"/>
                  </a:lnTo>
                  <a:lnTo>
                    <a:pt x="4540" y="3286"/>
                  </a:lnTo>
                  <a:cubicBezTo>
                    <a:pt x="4624" y="3370"/>
                    <a:pt x="4708" y="3453"/>
                    <a:pt x="4729" y="3558"/>
                  </a:cubicBezTo>
                  <a:lnTo>
                    <a:pt x="4729" y="3579"/>
                  </a:lnTo>
                  <a:lnTo>
                    <a:pt x="4687" y="3704"/>
                  </a:lnTo>
                  <a:lnTo>
                    <a:pt x="4687" y="3809"/>
                  </a:lnTo>
                  <a:lnTo>
                    <a:pt x="4729" y="3872"/>
                  </a:lnTo>
                  <a:lnTo>
                    <a:pt x="4792" y="3830"/>
                  </a:lnTo>
                  <a:lnTo>
                    <a:pt x="4917" y="3725"/>
                  </a:lnTo>
                  <a:lnTo>
                    <a:pt x="4980" y="3872"/>
                  </a:lnTo>
                  <a:lnTo>
                    <a:pt x="4917" y="3976"/>
                  </a:lnTo>
                  <a:lnTo>
                    <a:pt x="4833" y="4018"/>
                  </a:lnTo>
                  <a:lnTo>
                    <a:pt x="4771" y="3976"/>
                  </a:lnTo>
                  <a:lnTo>
                    <a:pt x="4792" y="4102"/>
                  </a:lnTo>
                  <a:lnTo>
                    <a:pt x="4729" y="4144"/>
                  </a:lnTo>
                  <a:lnTo>
                    <a:pt x="4666" y="4123"/>
                  </a:lnTo>
                  <a:lnTo>
                    <a:pt x="4624" y="4018"/>
                  </a:lnTo>
                  <a:lnTo>
                    <a:pt x="4603" y="3914"/>
                  </a:lnTo>
                  <a:lnTo>
                    <a:pt x="4582" y="3872"/>
                  </a:lnTo>
                  <a:lnTo>
                    <a:pt x="4499" y="3893"/>
                  </a:lnTo>
                  <a:lnTo>
                    <a:pt x="4457" y="3872"/>
                  </a:lnTo>
                  <a:lnTo>
                    <a:pt x="4415" y="3976"/>
                  </a:lnTo>
                  <a:lnTo>
                    <a:pt x="4478" y="4123"/>
                  </a:lnTo>
                  <a:lnTo>
                    <a:pt x="4478" y="4228"/>
                  </a:lnTo>
                  <a:lnTo>
                    <a:pt x="4394" y="4248"/>
                  </a:lnTo>
                  <a:lnTo>
                    <a:pt x="4310" y="4353"/>
                  </a:lnTo>
                  <a:lnTo>
                    <a:pt x="4310" y="4416"/>
                  </a:lnTo>
                  <a:lnTo>
                    <a:pt x="4457" y="4562"/>
                  </a:lnTo>
                  <a:lnTo>
                    <a:pt x="4499" y="4646"/>
                  </a:lnTo>
                  <a:lnTo>
                    <a:pt x="4457" y="4813"/>
                  </a:lnTo>
                  <a:lnTo>
                    <a:pt x="4373" y="4855"/>
                  </a:lnTo>
                  <a:lnTo>
                    <a:pt x="4289" y="4834"/>
                  </a:lnTo>
                  <a:lnTo>
                    <a:pt x="4268" y="4876"/>
                  </a:lnTo>
                  <a:lnTo>
                    <a:pt x="4352" y="4981"/>
                  </a:lnTo>
                  <a:lnTo>
                    <a:pt x="4415" y="4960"/>
                  </a:lnTo>
                  <a:lnTo>
                    <a:pt x="4499" y="4876"/>
                  </a:lnTo>
                  <a:lnTo>
                    <a:pt x="4603" y="5148"/>
                  </a:lnTo>
                  <a:lnTo>
                    <a:pt x="4666" y="5441"/>
                  </a:lnTo>
                  <a:lnTo>
                    <a:pt x="4624" y="5588"/>
                  </a:lnTo>
                  <a:lnTo>
                    <a:pt x="4624" y="5860"/>
                  </a:lnTo>
                  <a:lnTo>
                    <a:pt x="4520" y="6236"/>
                  </a:lnTo>
                  <a:lnTo>
                    <a:pt x="4561" y="6404"/>
                  </a:lnTo>
                  <a:lnTo>
                    <a:pt x="4499" y="6592"/>
                  </a:lnTo>
                  <a:lnTo>
                    <a:pt x="4373" y="6655"/>
                  </a:lnTo>
                  <a:lnTo>
                    <a:pt x="4310" y="6843"/>
                  </a:lnTo>
                  <a:lnTo>
                    <a:pt x="4310" y="7031"/>
                  </a:lnTo>
                  <a:lnTo>
                    <a:pt x="4248" y="7136"/>
                  </a:lnTo>
                  <a:lnTo>
                    <a:pt x="4206" y="7241"/>
                  </a:lnTo>
                  <a:lnTo>
                    <a:pt x="4080" y="7366"/>
                  </a:lnTo>
                  <a:lnTo>
                    <a:pt x="3829" y="7533"/>
                  </a:lnTo>
                  <a:lnTo>
                    <a:pt x="3724" y="7554"/>
                  </a:lnTo>
                  <a:lnTo>
                    <a:pt x="3662" y="7659"/>
                  </a:lnTo>
                  <a:lnTo>
                    <a:pt x="3536" y="7575"/>
                  </a:lnTo>
                  <a:lnTo>
                    <a:pt x="3411" y="7429"/>
                  </a:lnTo>
                  <a:lnTo>
                    <a:pt x="3411" y="7345"/>
                  </a:lnTo>
                  <a:lnTo>
                    <a:pt x="3452" y="7324"/>
                  </a:lnTo>
                  <a:lnTo>
                    <a:pt x="3515" y="7220"/>
                  </a:lnTo>
                  <a:lnTo>
                    <a:pt x="3515" y="7157"/>
                  </a:lnTo>
                  <a:lnTo>
                    <a:pt x="3578" y="7073"/>
                  </a:lnTo>
                  <a:lnTo>
                    <a:pt x="3578" y="7052"/>
                  </a:lnTo>
                  <a:lnTo>
                    <a:pt x="3452" y="7073"/>
                  </a:lnTo>
                  <a:lnTo>
                    <a:pt x="3348" y="7178"/>
                  </a:lnTo>
                  <a:lnTo>
                    <a:pt x="3222" y="7241"/>
                  </a:lnTo>
                  <a:lnTo>
                    <a:pt x="3201" y="7345"/>
                  </a:lnTo>
                  <a:lnTo>
                    <a:pt x="3264" y="7471"/>
                  </a:lnTo>
                  <a:lnTo>
                    <a:pt x="3306" y="7722"/>
                  </a:lnTo>
                  <a:lnTo>
                    <a:pt x="3264" y="7868"/>
                  </a:lnTo>
                  <a:lnTo>
                    <a:pt x="3139" y="7994"/>
                  </a:lnTo>
                  <a:lnTo>
                    <a:pt x="3139" y="8077"/>
                  </a:lnTo>
                  <a:lnTo>
                    <a:pt x="3076" y="8119"/>
                  </a:lnTo>
                  <a:lnTo>
                    <a:pt x="3055" y="8329"/>
                  </a:lnTo>
                  <a:lnTo>
                    <a:pt x="3118" y="8391"/>
                  </a:lnTo>
                  <a:lnTo>
                    <a:pt x="3118" y="8475"/>
                  </a:lnTo>
                  <a:lnTo>
                    <a:pt x="3076" y="8496"/>
                  </a:lnTo>
                  <a:lnTo>
                    <a:pt x="3118" y="8517"/>
                  </a:lnTo>
                  <a:lnTo>
                    <a:pt x="3076" y="8601"/>
                  </a:lnTo>
                  <a:lnTo>
                    <a:pt x="3034" y="8601"/>
                  </a:lnTo>
                  <a:lnTo>
                    <a:pt x="3055" y="8642"/>
                  </a:lnTo>
                  <a:lnTo>
                    <a:pt x="2992" y="8684"/>
                  </a:lnTo>
                  <a:lnTo>
                    <a:pt x="2929" y="8621"/>
                  </a:lnTo>
                  <a:lnTo>
                    <a:pt x="2846" y="8684"/>
                  </a:lnTo>
                  <a:lnTo>
                    <a:pt x="2804" y="8642"/>
                  </a:lnTo>
                  <a:lnTo>
                    <a:pt x="2762" y="8517"/>
                  </a:lnTo>
                  <a:lnTo>
                    <a:pt x="2741" y="8496"/>
                  </a:lnTo>
                  <a:lnTo>
                    <a:pt x="2657" y="8538"/>
                  </a:lnTo>
                  <a:lnTo>
                    <a:pt x="2595" y="8538"/>
                  </a:lnTo>
                  <a:lnTo>
                    <a:pt x="2553" y="8517"/>
                  </a:lnTo>
                  <a:lnTo>
                    <a:pt x="2302" y="8601"/>
                  </a:lnTo>
                  <a:lnTo>
                    <a:pt x="2176" y="8642"/>
                  </a:lnTo>
                  <a:lnTo>
                    <a:pt x="2030" y="8705"/>
                  </a:lnTo>
                  <a:lnTo>
                    <a:pt x="1883" y="8705"/>
                  </a:lnTo>
                  <a:lnTo>
                    <a:pt x="1758" y="8747"/>
                  </a:lnTo>
                  <a:lnTo>
                    <a:pt x="1695" y="8726"/>
                  </a:lnTo>
                  <a:lnTo>
                    <a:pt x="1569" y="8747"/>
                  </a:lnTo>
                  <a:lnTo>
                    <a:pt x="1360" y="8914"/>
                  </a:lnTo>
                  <a:lnTo>
                    <a:pt x="1297" y="9040"/>
                  </a:lnTo>
                  <a:lnTo>
                    <a:pt x="1235" y="9082"/>
                  </a:lnTo>
                  <a:lnTo>
                    <a:pt x="1193" y="9165"/>
                  </a:lnTo>
                  <a:lnTo>
                    <a:pt x="1046" y="9354"/>
                  </a:lnTo>
                  <a:lnTo>
                    <a:pt x="942" y="9375"/>
                  </a:lnTo>
                  <a:lnTo>
                    <a:pt x="858" y="9479"/>
                  </a:lnTo>
                  <a:lnTo>
                    <a:pt x="837" y="9563"/>
                  </a:lnTo>
                  <a:lnTo>
                    <a:pt x="753" y="9647"/>
                  </a:lnTo>
                  <a:lnTo>
                    <a:pt x="607" y="9668"/>
                  </a:lnTo>
                  <a:lnTo>
                    <a:pt x="544" y="9751"/>
                  </a:lnTo>
                  <a:lnTo>
                    <a:pt x="565" y="9940"/>
                  </a:lnTo>
                  <a:lnTo>
                    <a:pt x="628" y="9961"/>
                  </a:lnTo>
                  <a:lnTo>
                    <a:pt x="649" y="10002"/>
                  </a:lnTo>
                  <a:lnTo>
                    <a:pt x="628" y="10065"/>
                  </a:lnTo>
                  <a:lnTo>
                    <a:pt x="607" y="10044"/>
                  </a:lnTo>
                  <a:lnTo>
                    <a:pt x="481" y="10149"/>
                  </a:lnTo>
                  <a:lnTo>
                    <a:pt x="439" y="10212"/>
                  </a:lnTo>
                  <a:lnTo>
                    <a:pt x="377" y="10274"/>
                  </a:lnTo>
                  <a:lnTo>
                    <a:pt x="272" y="10379"/>
                  </a:lnTo>
                  <a:lnTo>
                    <a:pt x="209" y="10463"/>
                  </a:lnTo>
                  <a:lnTo>
                    <a:pt x="105" y="10463"/>
                  </a:lnTo>
                  <a:lnTo>
                    <a:pt x="0" y="10505"/>
                  </a:lnTo>
                  <a:lnTo>
                    <a:pt x="105" y="10505"/>
                  </a:lnTo>
                  <a:lnTo>
                    <a:pt x="167" y="10609"/>
                  </a:lnTo>
                  <a:lnTo>
                    <a:pt x="209" y="10735"/>
                  </a:lnTo>
                  <a:lnTo>
                    <a:pt x="167" y="10777"/>
                  </a:lnTo>
                  <a:lnTo>
                    <a:pt x="126" y="10693"/>
                  </a:lnTo>
                  <a:lnTo>
                    <a:pt x="84" y="10609"/>
                  </a:lnTo>
                  <a:lnTo>
                    <a:pt x="63" y="10714"/>
                  </a:lnTo>
                  <a:lnTo>
                    <a:pt x="84" y="10818"/>
                  </a:lnTo>
                  <a:lnTo>
                    <a:pt x="167" y="10839"/>
                  </a:lnTo>
                  <a:lnTo>
                    <a:pt x="167" y="10923"/>
                  </a:lnTo>
                  <a:lnTo>
                    <a:pt x="126" y="11007"/>
                  </a:lnTo>
                  <a:lnTo>
                    <a:pt x="126" y="11007"/>
                  </a:lnTo>
                  <a:lnTo>
                    <a:pt x="188" y="10965"/>
                  </a:lnTo>
                  <a:lnTo>
                    <a:pt x="230" y="10902"/>
                  </a:lnTo>
                  <a:lnTo>
                    <a:pt x="314" y="10860"/>
                  </a:lnTo>
                  <a:lnTo>
                    <a:pt x="377" y="10902"/>
                  </a:lnTo>
                  <a:lnTo>
                    <a:pt x="314" y="10944"/>
                  </a:lnTo>
                  <a:lnTo>
                    <a:pt x="377" y="10965"/>
                  </a:lnTo>
                  <a:lnTo>
                    <a:pt x="439" y="10944"/>
                  </a:lnTo>
                  <a:lnTo>
                    <a:pt x="439" y="10839"/>
                  </a:lnTo>
                  <a:lnTo>
                    <a:pt x="398" y="10798"/>
                  </a:lnTo>
                  <a:lnTo>
                    <a:pt x="293" y="10818"/>
                  </a:lnTo>
                  <a:lnTo>
                    <a:pt x="293" y="10777"/>
                  </a:lnTo>
                  <a:lnTo>
                    <a:pt x="314" y="10714"/>
                  </a:lnTo>
                  <a:lnTo>
                    <a:pt x="293" y="10630"/>
                  </a:lnTo>
                  <a:lnTo>
                    <a:pt x="335" y="10588"/>
                  </a:lnTo>
                  <a:lnTo>
                    <a:pt x="439" y="10609"/>
                  </a:lnTo>
                  <a:lnTo>
                    <a:pt x="544" y="10798"/>
                  </a:lnTo>
                  <a:lnTo>
                    <a:pt x="586" y="10923"/>
                  </a:lnTo>
                  <a:lnTo>
                    <a:pt x="628" y="10986"/>
                  </a:lnTo>
                  <a:lnTo>
                    <a:pt x="628" y="11153"/>
                  </a:lnTo>
                  <a:lnTo>
                    <a:pt x="544" y="11342"/>
                  </a:lnTo>
                  <a:lnTo>
                    <a:pt x="439" y="11342"/>
                  </a:lnTo>
                  <a:lnTo>
                    <a:pt x="481" y="11383"/>
                  </a:lnTo>
                  <a:lnTo>
                    <a:pt x="544" y="11551"/>
                  </a:lnTo>
                  <a:lnTo>
                    <a:pt x="586" y="11760"/>
                  </a:lnTo>
                  <a:lnTo>
                    <a:pt x="691" y="11865"/>
                  </a:lnTo>
                  <a:lnTo>
                    <a:pt x="691" y="11969"/>
                  </a:lnTo>
                  <a:lnTo>
                    <a:pt x="628" y="12011"/>
                  </a:lnTo>
                  <a:lnTo>
                    <a:pt x="711" y="12095"/>
                  </a:lnTo>
                  <a:lnTo>
                    <a:pt x="795" y="12095"/>
                  </a:lnTo>
                  <a:lnTo>
                    <a:pt x="858" y="12158"/>
                  </a:lnTo>
                  <a:lnTo>
                    <a:pt x="900" y="12095"/>
                  </a:lnTo>
                  <a:lnTo>
                    <a:pt x="900" y="12053"/>
                  </a:lnTo>
                  <a:lnTo>
                    <a:pt x="816" y="11906"/>
                  </a:lnTo>
                  <a:lnTo>
                    <a:pt x="816" y="11739"/>
                  </a:lnTo>
                  <a:lnTo>
                    <a:pt x="858" y="11676"/>
                  </a:lnTo>
                  <a:lnTo>
                    <a:pt x="921" y="11739"/>
                  </a:lnTo>
                  <a:lnTo>
                    <a:pt x="900" y="11781"/>
                  </a:lnTo>
                  <a:lnTo>
                    <a:pt x="900" y="11844"/>
                  </a:lnTo>
                  <a:lnTo>
                    <a:pt x="963" y="11948"/>
                  </a:lnTo>
                  <a:lnTo>
                    <a:pt x="1004" y="12095"/>
                  </a:lnTo>
                  <a:lnTo>
                    <a:pt x="963" y="12199"/>
                  </a:lnTo>
                  <a:lnTo>
                    <a:pt x="1004" y="12283"/>
                  </a:lnTo>
                  <a:lnTo>
                    <a:pt x="1109" y="12220"/>
                  </a:lnTo>
                  <a:lnTo>
                    <a:pt x="1214" y="12074"/>
                  </a:lnTo>
                  <a:lnTo>
                    <a:pt x="1109" y="11969"/>
                  </a:lnTo>
                  <a:lnTo>
                    <a:pt x="1109" y="11906"/>
                  </a:lnTo>
                  <a:lnTo>
                    <a:pt x="1151" y="11886"/>
                  </a:lnTo>
                  <a:lnTo>
                    <a:pt x="1235" y="11906"/>
                  </a:lnTo>
                  <a:lnTo>
                    <a:pt x="1276" y="11948"/>
                  </a:lnTo>
                  <a:lnTo>
                    <a:pt x="1318" y="11844"/>
                  </a:lnTo>
                  <a:lnTo>
                    <a:pt x="1318" y="11655"/>
                  </a:lnTo>
                  <a:lnTo>
                    <a:pt x="1276" y="11572"/>
                  </a:lnTo>
                  <a:lnTo>
                    <a:pt x="1276" y="11237"/>
                  </a:lnTo>
                  <a:lnTo>
                    <a:pt x="1276" y="11049"/>
                  </a:lnTo>
                  <a:lnTo>
                    <a:pt x="1339" y="10944"/>
                  </a:lnTo>
                  <a:lnTo>
                    <a:pt x="1444" y="10839"/>
                  </a:lnTo>
                  <a:lnTo>
                    <a:pt x="1423" y="10777"/>
                  </a:lnTo>
                  <a:lnTo>
                    <a:pt x="1360" y="10735"/>
                  </a:lnTo>
                  <a:lnTo>
                    <a:pt x="1360" y="10630"/>
                  </a:lnTo>
                  <a:lnTo>
                    <a:pt x="1318" y="10630"/>
                  </a:lnTo>
                  <a:lnTo>
                    <a:pt x="1339" y="10567"/>
                  </a:lnTo>
                  <a:lnTo>
                    <a:pt x="1151" y="10567"/>
                  </a:lnTo>
                  <a:lnTo>
                    <a:pt x="1130" y="10505"/>
                  </a:lnTo>
                  <a:lnTo>
                    <a:pt x="1235" y="10463"/>
                  </a:lnTo>
                  <a:lnTo>
                    <a:pt x="1255" y="10379"/>
                  </a:lnTo>
                  <a:lnTo>
                    <a:pt x="1235" y="10212"/>
                  </a:lnTo>
                  <a:lnTo>
                    <a:pt x="1151" y="10170"/>
                  </a:lnTo>
                  <a:lnTo>
                    <a:pt x="1067" y="10191"/>
                  </a:lnTo>
                  <a:lnTo>
                    <a:pt x="1067" y="10212"/>
                  </a:lnTo>
                  <a:lnTo>
                    <a:pt x="1004" y="10274"/>
                  </a:lnTo>
                  <a:lnTo>
                    <a:pt x="921" y="10274"/>
                  </a:lnTo>
                  <a:lnTo>
                    <a:pt x="795" y="10149"/>
                  </a:lnTo>
                  <a:lnTo>
                    <a:pt x="816" y="10065"/>
                  </a:lnTo>
                  <a:lnTo>
                    <a:pt x="1004" y="9982"/>
                  </a:lnTo>
                  <a:lnTo>
                    <a:pt x="1151" y="9961"/>
                  </a:lnTo>
                  <a:lnTo>
                    <a:pt x="1339" y="10002"/>
                  </a:lnTo>
                  <a:lnTo>
                    <a:pt x="1423" y="10065"/>
                  </a:lnTo>
                  <a:lnTo>
                    <a:pt x="1444" y="10002"/>
                  </a:lnTo>
                  <a:lnTo>
                    <a:pt x="1444" y="9940"/>
                  </a:lnTo>
                  <a:lnTo>
                    <a:pt x="1444" y="9835"/>
                  </a:lnTo>
                  <a:lnTo>
                    <a:pt x="1423" y="9751"/>
                  </a:lnTo>
                  <a:lnTo>
                    <a:pt x="1444" y="9689"/>
                  </a:lnTo>
                  <a:lnTo>
                    <a:pt x="1527" y="9689"/>
                  </a:lnTo>
                  <a:lnTo>
                    <a:pt x="1569" y="9772"/>
                  </a:lnTo>
                  <a:lnTo>
                    <a:pt x="1653" y="9772"/>
                  </a:lnTo>
                  <a:lnTo>
                    <a:pt x="1758" y="9730"/>
                  </a:lnTo>
                  <a:lnTo>
                    <a:pt x="1946" y="9689"/>
                  </a:lnTo>
                  <a:lnTo>
                    <a:pt x="2113" y="9647"/>
                  </a:lnTo>
                  <a:lnTo>
                    <a:pt x="2218" y="9647"/>
                  </a:lnTo>
                  <a:lnTo>
                    <a:pt x="2281" y="9668"/>
                  </a:lnTo>
                  <a:lnTo>
                    <a:pt x="2323" y="9647"/>
                  </a:lnTo>
                  <a:cubicBezTo>
                    <a:pt x="2323" y="9668"/>
                    <a:pt x="2364" y="9730"/>
                    <a:pt x="2364" y="9751"/>
                  </a:cubicBezTo>
                  <a:lnTo>
                    <a:pt x="2218" y="9856"/>
                  </a:lnTo>
                  <a:lnTo>
                    <a:pt x="2218" y="9940"/>
                  </a:lnTo>
                  <a:lnTo>
                    <a:pt x="2155" y="9877"/>
                  </a:lnTo>
                  <a:lnTo>
                    <a:pt x="2051" y="9898"/>
                  </a:lnTo>
                  <a:lnTo>
                    <a:pt x="1967" y="9961"/>
                  </a:lnTo>
                  <a:lnTo>
                    <a:pt x="1904" y="9940"/>
                  </a:lnTo>
                  <a:lnTo>
                    <a:pt x="1841" y="9772"/>
                  </a:lnTo>
                  <a:lnTo>
                    <a:pt x="1779" y="9772"/>
                  </a:lnTo>
                  <a:lnTo>
                    <a:pt x="1632" y="9961"/>
                  </a:lnTo>
                  <a:lnTo>
                    <a:pt x="1632" y="10065"/>
                  </a:lnTo>
                  <a:lnTo>
                    <a:pt x="1527" y="10128"/>
                  </a:lnTo>
                  <a:lnTo>
                    <a:pt x="1486" y="10233"/>
                  </a:lnTo>
                  <a:lnTo>
                    <a:pt x="1653" y="10295"/>
                  </a:lnTo>
                  <a:lnTo>
                    <a:pt x="1674" y="10400"/>
                  </a:lnTo>
                  <a:lnTo>
                    <a:pt x="1653" y="10421"/>
                  </a:lnTo>
                  <a:lnTo>
                    <a:pt x="1653" y="10484"/>
                  </a:lnTo>
                  <a:lnTo>
                    <a:pt x="1737" y="10609"/>
                  </a:lnTo>
                  <a:lnTo>
                    <a:pt x="1862" y="10630"/>
                  </a:lnTo>
                  <a:lnTo>
                    <a:pt x="1862" y="10714"/>
                  </a:lnTo>
                  <a:lnTo>
                    <a:pt x="1904" y="10735"/>
                  </a:lnTo>
                  <a:lnTo>
                    <a:pt x="1946" y="10693"/>
                  </a:lnTo>
                  <a:lnTo>
                    <a:pt x="2009" y="10714"/>
                  </a:lnTo>
                  <a:lnTo>
                    <a:pt x="2072" y="10693"/>
                  </a:lnTo>
                  <a:lnTo>
                    <a:pt x="2072" y="10609"/>
                  </a:lnTo>
                  <a:lnTo>
                    <a:pt x="1967" y="10505"/>
                  </a:lnTo>
                  <a:lnTo>
                    <a:pt x="2009" y="10400"/>
                  </a:lnTo>
                  <a:lnTo>
                    <a:pt x="2072" y="10254"/>
                  </a:lnTo>
                  <a:lnTo>
                    <a:pt x="2197" y="10170"/>
                  </a:lnTo>
                  <a:lnTo>
                    <a:pt x="2218" y="10107"/>
                  </a:lnTo>
                  <a:lnTo>
                    <a:pt x="2364" y="10149"/>
                  </a:lnTo>
                  <a:lnTo>
                    <a:pt x="2511" y="10254"/>
                  </a:lnTo>
                  <a:lnTo>
                    <a:pt x="2574" y="10316"/>
                  </a:lnTo>
                  <a:lnTo>
                    <a:pt x="2636" y="10295"/>
                  </a:lnTo>
                  <a:lnTo>
                    <a:pt x="2699" y="10086"/>
                  </a:lnTo>
                  <a:lnTo>
                    <a:pt x="2825" y="9961"/>
                  </a:lnTo>
                  <a:lnTo>
                    <a:pt x="2825" y="9877"/>
                  </a:lnTo>
                  <a:lnTo>
                    <a:pt x="2783" y="9814"/>
                  </a:lnTo>
                  <a:lnTo>
                    <a:pt x="2741" y="9751"/>
                  </a:lnTo>
                  <a:lnTo>
                    <a:pt x="2616" y="9647"/>
                  </a:lnTo>
                  <a:lnTo>
                    <a:pt x="2532" y="9647"/>
                  </a:lnTo>
                  <a:lnTo>
                    <a:pt x="2469" y="9584"/>
                  </a:lnTo>
                  <a:lnTo>
                    <a:pt x="2302" y="9584"/>
                  </a:lnTo>
                  <a:cubicBezTo>
                    <a:pt x="2302" y="9563"/>
                    <a:pt x="2302" y="9521"/>
                    <a:pt x="2281" y="9479"/>
                  </a:cubicBezTo>
                  <a:lnTo>
                    <a:pt x="2281" y="9458"/>
                  </a:lnTo>
                  <a:lnTo>
                    <a:pt x="2406" y="9375"/>
                  </a:lnTo>
                  <a:lnTo>
                    <a:pt x="2427" y="9333"/>
                  </a:lnTo>
                  <a:lnTo>
                    <a:pt x="2574" y="9228"/>
                  </a:lnTo>
                  <a:lnTo>
                    <a:pt x="2699" y="9165"/>
                  </a:lnTo>
                  <a:lnTo>
                    <a:pt x="2888" y="9207"/>
                  </a:lnTo>
                  <a:lnTo>
                    <a:pt x="2992" y="9165"/>
                  </a:lnTo>
                  <a:lnTo>
                    <a:pt x="3034" y="9228"/>
                  </a:lnTo>
                  <a:lnTo>
                    <a:pt x="3034" y="9333"/>
                  </a:lnTo>
                  <a:lnTo>
                    <a:pt x="2950" y="9458"/>
                  </a:lnTo>
                  <a:lnTo>
                    <a:pt x="2929" y="9563"/>
                  </a:lnTo>
                  <a:lnTo>
                    <a:pt x="2992" y="9584"/>
                  </a:lnTo>
                  <a:lnTo>
                    <a:pt x="2992" y="9689"/>
                  </a:lnTo>
                  <a:lnTo>
                    <a:pt x="2992" y="9793"/>
                  </a:lnTo>
                  <a:lnTo>
                    <a:pt x="2950" y="9856"/>
                  </a:lnTo>
                  <a:lnTo>
                    <a:pt x="2992" y="9961"/>
                  </a:lnTo>
                  <a:lnTo>
                    <a:pt x="3097" y="10002"/>
                  </a:lnTo>
                  <a:lnTo>
                    <a:pt x="3243" y="10170"/>
                  </a:lnTo>
                  <a:lnTo>
                    <a:pt x="3348" y="10191"/>
                  </a:lnTo>
                  <a:lnTo>
                    <a:pt x="3432" y="10170"/>
                  </a:lnTo>
                  <a:lnTo>
                    <a:pt x="3536" y="10002"/>
                  </a:lnTo>
                  <a:lnTo>
                    <a:pt x="3536" y="9898"/>
                  </a:lnTo>
                  <a:lnTo>
                    <a:pt x="3578" y="9856"/>
                  </a:lnTo>
                  <a:lnTo>
                    <a:pt x="3620" y="9793"/>
                  </a:lnTo>
                  <a:lnTo>
                    <a:pt x="3578" y="9710"/>
                  </a:lnTo>
                  <a:lnTo>
                    <a:pt x="3662" y="9584"/>
                  </a:lnTo>
                  <a:lnTo>
                    <a:pt x="3766" y="9563"/>
                  </a:lnTo>
                  <a:lnTo>
                    <a:pt x="3850" y="9563"/>
                  </a:lnTo>
                  <a:lnTo>
                    <a:pt x="3871" y="9500"/>
                  </a:lnTo>
                  <a:lnTo>
                    <a:pt x="3850" y="9458"/>
                  </a:lnTo>
                  <a:lnTo>
                    <a:pt x="3829" y="9333"/>
                  </a:lnTo>
                  <a:lnTo>
                    <a:pt x="3620" y="9249"/>
                  </a:lnTo>
                  <a:lnTo>
                    <a:pt x="3578" y="9186"/>
                  </a:lnTo>
                  <a:lnTo>
                    <a:pt x="3641" y="9040"/>
                  </a:lnTo>
                  <a:lnTo>
                    <a:pt x="3724" y="8977"/>
                  </a:lnTo>
                  <a:lnTo>
                    <a:pt x="3766" y="8956"/>
                  </a:lnTo>
                  <a:lnTo>
                    <a:pt x="3745" y="9019"/>
                  </a:lnTo>
                  <a:lnTo>
                    <a:pt x="3745" y="9145"/>
                  </a:lnTo>
                  <a:lnTo>
                    <a:pt x="3787" y="9165"/>
                  </a:lnTo>
                  <a:lnTo>
                    <a:pt x="3850" y="9145"/>
                  </a:lnTo>
                  <a:lnTo>
                    <a:pt x="3871" y="9124"/>
                  </a:lnTo>
                  <a:lnTo>
                    <a:pt x="3955" y="9145"/>
                  </a:lnTo>
                  <a:lnTo>
                    <a:pt x="3996" y="9186"/>
                  </a:lnTo>
                  <a:lnTo>
                    <a:pt x="4059" y="9165"/>
                  </a:lnTo>
                  <a:lnTo>
                    <a:pt x="4101" y="9165"/>
                  </a:lnTo>
                  <a:lnTo>
                    <a:pt x="4080" y="9228"/>
                  </a:lnTo>
                  <a:lnTo>
                    <a:pt x="3976" y="9249"/>
                  </a:lnTo>
                  <a:lnTo>
                    <a:pt x="3976" y="9270"/>
                  </a:lnTo>
                  <a:lnTo>
                    <a:pt x="3996" y="9291"/>
                  </a:lnTo>
                  <a:lnTo>
                    <a:pt x="4080" y="9270"/>
                  </a:lnTo>
                  <a:lnTo>
                    <a:pt x="4206" y="9186"/>
                  </a:lnTo>
                  <a:lnTo>
                    <a:pt x="4499" y="9228"/>
                  </a:lnTo>
                  <a:lnTo>
                    <a:pt x="4666" y="9186"/>
                  </a:lnTo>
                  <a:lnTo>
                    <a:pt x="4603" y="9165"/>
                  </a:lnTo>
                  <a:lnTo>
                    <a:pt x="4582" y="9061"/>
                  </a:lnTo>
                  <a:lnTo>
                    <a:pt x="4603" y="8935"/>
                  </a:lnTo>
                  <a:lnTo>
                    <a:pt x="4729" y="8873"/>
                  </a:lnTo>
                  <a:lnTo>
                    <a:pt x="4833" y="8914"/>
                  </a:lnTo>
                  <a:lnTo>
                    <a:pt x="4875" y="9019"/>
                  </a:lnTo>
                  <a:lnTo>
                    <a:pt x="4833" y="9124"/>
                  </a:lnTo>
                  <a:lnTo>
                    <a:pt x="4896" y="9186"/>
                  </a:lnTo>
                  <a:lnTo>
                    <a:pt x="4980" y="9186"/>
                  </a:lnTo>
                  <a:lnTo>
                    <a:pt x="5043" y="9061"/>
                  </a:lnTo>
                  <a:lnTo>
                    <a:pt x="4980" y="8852"/>
                  </a:lnTo>
                  <a:lnTo>
                    <a:pt x="5001" y="8726"/>
                  </a:lnTo>
                  <a:lnTo>
                    <a:pt x="5126" y="8621"/>
                  </a:lnTo>
                  <a:lnTo>
                    <a:pt x="5210" y="8621"/>
                  </a:lnTo>
                  <a:lnTo>
                    <a:pt x="5231" y="8559"/>
                  </a:lnTo>
                  <a:lnTo>
                    <a:pt x="5189" y="8496"/>
                  </a:lnTo>
                  <a:lnTo>
                    <a:pt x="5210" y="8349"/>
                  </a:lnTo>
                  <a:lnTo>
                    <a:pt x="5294" y="8308"/>
                  </a:lnTo>
                  <a:lnTo>
                    <a:pt x="5398" y="8329"/>
                  </a:lnTo>
                  <a:lnTo>
                    <a:pt x="5419" y="8391"/>
                  </a:lnTo>
                  <a:lnTo>
                    <a:pt x="5357" y="8454"/>
                  </a:lnTo>
                  <a:lnTo>
                    <a:pt x="5336" y="8621"/>
                  </a:lnTo>
                  <a:lnTo>
                    <a:pt x="5357" y="8956"/>
                  </a:lnTo>
                  <a:lnTo>
                    <a:pt x="5419" y="8998"/>
                  </a:lnTo>
                  <a:lnTo>
                    <a:pt x="5503" y="8935"/>
                  </a:lnTo>
                  <a:lnTo>
                    <a:pt x="5545" y="8831"/>
                  </a:lnTo>
                  <a:lnTo>
                    <a:pt x="5649" y="8831"/>
                  </a:lnTo>
                  <a:lnTo>
                    <a:pt x="5754" y="8726"/>
                  </a:lnTo>
                  <a:lnTo>
                    <a:pt x="5817" y="8580"/>
                  </a:lnTo>
                  <a:lnTo>
                    <a:pt x="5775" y="8475"/>
                  </a:lnTo>
                  <a:lnTo>
                    <a:pt x="5921" y="8370"/>
                  </a:lnTo>
                  <a:lnTo>
                    <a:pt x="5880" y="8287"/>
                  </a:lnTo>
                  <a:lnTo>
                    <a:pt x="5838" y="8224"/>
                  </a:lnTo>
                  <a:lnTo>
                    <a:pt x="5712" y="8057"/>
                  </a:lnTo>
                  <a:lnTo>
                    <a:pt x="5649" y="7910"/>
                  </a:lnTo>
                  <a:lnTo>
                    <a:pt x="5629" y="7638"/>
                  </a:lnTo>
                  <a:lnTo>
                    <a:pt x="5670" y="7324"/>
                  </a:lnTo>
                  <a:lnTo>
                    <a:pt x="5670" y="7115"/>
                  </a:lnTo>
                  <a:lnTo>
                    <a:pt x="5566" y="6717"/>
                  </a:lnTo>
                  <a:lnTo>
                    <a:pt x="5440" y="6529"/>
                  </a:lnTo>
                  <a:lnTo>
                    <a:pt x="5440" y="6383"/>
                  </a:lnTo>
                  <a:lnTo>
                    <a:pt x="5461" y="6194"/>
                  </a:lnTo>
                  <a:lnTo>
                    <a:pt x="5649" y="6111"/>
                  </a:lnTo>
                  <a:lnTo>
                    <a:pt x="5733" y="6111"/>
                  </a:lnTo>
                  <a:lnTo>
                    <a:pt x="5775" y="6194"/>
                  </a:lnTo>
                  <a:lnTo>
                    <a:pt x="5817" y="6132"/>
                  </a:lnTo>
                  <a:lnTo>
                    <a:pt x="5775" y="6006"/>
                  </a:lnTo>
                  <a:lnTo>
                    <a:pt x="5754" y="5922"/>
                  </a:lnTo>
                  <a:lnTo>
                    <a:pt x="5733" y="5880"/>
                  </a:lnTo>
                  <a:lnTo>
                    <a:pt x="5712" y="5776"/>
                  </a:lnTo>
                  <a:lnTo>
                    <a:pt x="5712" y="5713"/>
                  </a:lnTo>
                  <a:lnTo>
                    <a:pt x="5712" y="5650"/>
                  </a:lnTo>
                  <a:lnTo>
                    <a:pt x="5754" y="5567"/>
                  </a:lnTo>
                  <a:lnTo>
                    <a:pt x="5754" y="5546"/>
                  </a:lnTo>
                  <a:lnTo>
                    <a:pt x="5754" y="5462"/>
                  </a:lnTo>
                  <a:lnTo>
                    <a:pt x="5733" y="5399"/>
                  </a:lnTo>
                  <a:lnTo>
                    <a:pt x="5733" y="5274"/>
                  </a:lnTo>
                  <a:lnTo>
                    <a:pt x="5754" y="5190"/>
                  </a:lnTo>
                  <a:lnTo>
                    <a:pt x="5712" y="5127"/>
                  </a:lnTo>
                  <a:lnTo>
                    <a:pt x="5670" y="4876"/>
                  </a:lnTo>
                  <a:lnTo>
                    <a:pt x="5566" y="4709"/>
                  </a:lnTo>
                  <a:lnTo>
                    <a:pt x="5545" y="4709"/>
                  </a:lnTo>
                  <a:lnTo>
                    <a:pt x="5503" y="4667"/>
                  </a:lnTo>
                  <a:lnTo>
                    <a:pt x="5503" y="4437"/>
                  </a:lnTo>
                  <a:lnTo>
                    <a:pt x="5398" y="4332"/>
                  </a:lnTo>
                  <a:lnTo>
                    <a:pt x="5147" y="4081"/>
                  </a:lnTo>
                  <a:lnTo>
                    <a:pt x="5105" y="3976"/>
                  </a:lnTo>
                  <a:lnTo>
                    <a:pt x="5043" y="3788"/>
                  </a:lnTo>
                  <a:lnTo>
                    <a:pt x="5043" y="3600"/>
                  </a:lnTo>
                  <a:lnTo>
                    <a:pt x="5043" y="3558"/>
                  </a:lnTo>
                  <a:lnTo>
                    <a:pt x="4980" y="3600"/>
                  </a:lnTo>
                  <a:lnTo>
                    <a:pt x="4917" y="3600"/>
                  </a:lnTo>
                  <a:lnTo>
                    <a:pt x="4896" y="3579"/>
                  </a:lnTo>
                  <a:lnTo>
                    <a:pt x="4896" y="3558"/>
                  </a:lnTo>
                  <a:cubicBezTo>
                    <a:pt x="4854" y="3474"/>
                    <a:pt x="4812" y="3412"/>
                    <a:pt x="4750" y="3349"/>
                  </a:cubicBezTo>
                  <a:lnTo>
                    <a:pt x="4792" y="3265"/>
                  </a:lnTo>
                  <a:lnTo>
                    <a:pt x="4854" y="3160"/>
                  </a:lnTo>
                  <a:lnTo>
                    <a:pt x="4812" y="3077"/>
                  </a:lnTo>
                  <a:lnTo>
                    <a:pt x="4687" y="3077"/>
                  </a:lnTo>
                  <a:lnTo>
                    <a:pt x="4540" y="3056"/>
                  </a:lnTo>
                  <a:lnTo>
                    <a:pt x="4394" y="2888"/>
                  </a:lnTo>
                  <a:lnTo>
                    <a:pt x="4268" y="2930"/>
                  </a:lnTo>
                  <a:lnTo>
                    <a:pt x="4122" y="2847"/>
                  </a:lnTo>
                  <a:lnTo>
                    <a:pt x="4101" y="2763"/>
                  </a:lnTo>
                  <a:lnTo>
                    <a:pt x="4101" y="2658"/>
                  </a:lnTo>
                  <a:lnTo>
                    <a:pt x="4185" y="2575"/>
                  </a:lnTo>
                  <a:lnTo>
                    <a:pt x="4268" y="2575"/>
                  </a:lnTo>
                  <a:lnTo>
                    <a:pt x="4415" y="2679"/>
                  </a:lnTo>
                  <a:lnTo>
                    <a:pt x="4478" y="2721"/>
                  </a:lnTo>
                  <a:lnTo>
                    <a:pt x="4603" y="2533"/>
                  </a:lnTo>
                  <a:lnTo>
                    <a:pt x="4729" y="2428"/>
                  </a:lnTo>
                  <a:lnTo>
                    <a:pt x="4833" y="2428"/>
                  </a:lnTo>
                  <a:lnTo>
                    <a:pt x="4896" y="2470"/>
                  </a:lnTo>
                  <a:lnTo>
                    <a:pt x="4959" y="2512"/>
                  </a:lnTo>
                  <a:lnTo>
                    <a:pt x="5064" y="2470"/>
                  </a:lnTo>
                  <a:lnTo>
                    <a:pt x="5168" y="2575"/>
                  </a:lnTo>
                  <a:lnTo>
                    <a:pt x="5336" y="2721"/>
                  </a:lnTo>
                  <a:lnTo>
                    <a:pt x="5524" y="2784"/>
                  </a:lnTo>
                  <a:lnTo>
                    <a:pt x="5691" y="2847"/>
                  </a:lnTo>
                  <a:lnTo>
                    <a:pt x="5754" y="2930"/>
                  </a:lnTo>
                  <a:lnTo>
                    <a:pt x="5859" y="2972"/>
                  </a:lnTo>
                  <a:lnTo>
                    <a:pt x="5859" y="2888"/>
                  </a:lnTo>
                  <a:lnTo>
                    <a:pt x="5880" y="2784"/>
                  </a:lnTo>
                  <a:lnTo>
                    <a:pt x="5859" y="2658"/>
                  </a:lnTo>
                  <a:lnTo>
                    <a:pt x="5880" y="2470"/>
                  </a:lnTo>
                  <a:lnTo>
                    <a:pt x="5942" y="2240"/>
                  </a:lnTo>
                  <a:lnTo>
                    <a:pt x="6089" y="2031"/>
                  </a:lnTo>
                  <a:lnTo>
                    <a:pt x="6193" y="2010"/>
                  </a:lnTo>
                  <a:lnTo>
                    <a:pt x="6298" y="2031"/>
                  </a:lnTo>
                  <a:lnTo>
                    <a:pt x="6465" y="2031"/>
                  </a:lnTo>
                  <a:lnTo>
                    <a:pt x="6465" y="1989"/>
                  </a:lnTo>
                  <a:lnTo>
                    <a:pt x="6528" y="1926"/>
                  </a:lnTo>
                  <a:lnTo>
                    <a:pt x="6591" y="1947"/>
                  </a:lnTo>
                  <a:lnTo>
                    <a:pt x="6675" y="1947"/>
                  </a:lnTo>
                  <a:lnTo>
                    <a:pt x="6717" y="1905"/>
                  </a:lnTo>
                  <a:lnTo>
                    <a:pt x="6737" y="1821"/>
                  </a:lnTo>
                  <a:lnTo>
                    <a:pt x="6842" y="1779"/>
                  </a:lnTo>
                  <a:lnTo>
                    <a:pt x="6926" y="1717"/>
                  </a:lnTo>
                  <a:lnTo>
                    <a:pt x="6926" y="1612"/>
                  </a:lnTo>
                  <a:lnTo>
                    <a:pt x="6989" y="1591"/>
                  </a:lnTo>
                  <a:lnTo>
                    <a:pt x="7009" y="1507"/>
                  </a:lnTo>
                  <a:lnTo>
                    <a:pt x="6926" y="1507"/>
                  </a:lnTo>
                  <a:lnTo>
                    <a:pt x="6863" y="1591"/>
                  </a:lnTo>
                  <a:lnTo>
                    <a:pt x="6800" y="1675"/>
                  </a:lnTo>
                  <a:lnTo>
                    <a:pt x="6717" y="1675"/>
                  </a:lnTo>
                  <a:lnTo>
                    <a:pt x="6717" y="1612"/>
                  </a:lnTo>
                  <a:lnTo>
                    <a:pt x="6717" y="1528"/>
                  </a:lnTo>
                  <a:lnTo>
                    <a:pt x="6612" y="1403"/>
                  </a:lnTo>
                  <a:lnTo>
                    <a:pt x="6486" y="1319"/>
                  </a:lnTo>
                  <a:lnTo>
                    <a:pt x="6445" y="1277"/>
                  </a:lnTo>
                  <a:lnTo>
                    <a:pt x="6445" y="1110"/>
                  </a:lnTo>
                  <a:lnTo>
                    <a:pt x="6486" y="943"/>
                  </a:lnTo>
                  <a:lnTo>
                    <a:pt x="6486" y="838"/>
                  </a:lnTo>
                  <a:lnTo>
                    <a:pt x="6465" y="775"/>
                  </a:lnTo>
                  <a:lnTo>
                    <a:pt x="6445" y="796"/>
                  </a:lnTo>
                  <a:lnTo>
                    <a:pt x="6403" y="901"/>
                  </a:lnTo>
                  <a:lnTo>
                    <a:pt x="6298" y="1047"/>
                  </a:lnTo>
                  <a:lnTo>
                    <a:pt x="6131" y="1173"/>
                  </a:lnTo>
                  <a:lnTo>
                    <a:pt x="5963" y="1194"/>
                  </a:lnTo>
                  <a:lnTo>
                    <a:pt x="5901" y="1173"/>
                  </a:lnTo>
                  <a:lnTo>
                    <a:pt x="5838" y="1194"/>
                  </a:lnTo>
                  <a:lnTo>
                    <a:pt x="5733" y="1089"/>
                  </a:lnTo>
                  <a:lnTo>
                    <a:pt x="5608" y="1068"/>
                  </a:lnTo>
                  <a:lnTo>
                    <a:pt x="5419" y="984"/>
                  </a:lnTo>
                  <a:lnTo>
                    <a:pt x="5315" y="880"/>
                  </a:lnTo>
                  <a:lnTo>
                    <a:pt x="5210" y="859"/>
                  </a:lnTo>
                  <a:lnTo>
                    <a:pt x="5147" y="775"/>
                  </a:lnTo>
                  <a:lnTo>
                    <a:pt x="5001" y="671"/>
                  </a:lnTo>
                  <a:lnTo>
                    <a:pt x="4729" y="419"/>
                  </a:lnTo>
                  <a:lnTo>
                    <a:pt x="4645" y="252"/>
                  </a:lnTo>
                  <a:lnTo>
                    <a:pt x="4499" y="231"/>
                  </a:lnTo>
                  <a:lnTo>
                    <a:pt x="4310" y="64"/>
                  </a:lnTo>
                  <a:lnTo>
                    <a:pt x="426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25"/>
            <p:cNvSpPr/>
            <p:nvPr/>
          </p:nvSpPr>
          <p:spPr>
            <a:xfrm>
              <a:off x="6059169" y="2471297"/>
              <a:ext cx="54236" cy="72054"/>
            </a:xfrm>
            <a:custGeom>
              <a:avLst/>
              <a:gdLst/>
              <a:ahLst/>
              <a:cxnLst/>
              <a:rect l="l" t="t" r="r" b="b"/>
              <a:pathLst>
                <a:path w="2407" h="3349" extrusionOk="0">
                  <a:moveTo>
                    <a:pt x="1256" y="1"/>
                  </a:moveTo>
                  <a:lnTo>
                    <a:pt x="1005" y="126"/>
                  </a:lnTo>
                  <a:lnTo>
                    <a:pt x="628" y="189"/>
                  </a:lnTo>
                  <a:lnTo>
                    <a:pt x="419" y="377"/>
                  </a:lnTo>
                  <a:lnTo>
                    <a:pt x="210" y="419"/>
                  </a:lnTo>
                  <a:lnTo>
                    <a:pt x="21" y="586"/>
                  </a:lnTo>
                  <a:lnTo>
                    <a:pt x="0" y="712"/>
                  </a:lnTo>
                  <a:lnTo>
                    <a:pt x="0" y="733"/>
                  </a:lnTo>
                  <a:lnTo>
                    <a:pt x="105" y="649"/>
                  </a:lnTo>
                  <a:lnTo>
                    <a:pt x="293" y="691"/>
                  </a:lnTo>
                  <a:lnTo>
                    <a:pt x="210" y="712"/>
                  </a:lnTo>
                  <a:lnTo>
                    <a:pt x="419" y="921"/>
                  </a:lnTo>
                  <a:lnTo>
                    <a:pt x="565" y="1130"/>
                  </a:lnTo>
                  <a:lnTo>
                    <a:pt x="649" y="1130"/>
                  </a:lnTo>
                  <a:lnTo>
                    <a:pt x="607" y="1214"/>
                  </a:lnTo>
                  <a:lnTo>
                    <a:pt x="712" y="1319"/>
                  </a:lnTo>
                  <a:lnTo>
                    <a:pt x="733" y="1423"/>
                  </a:lnTo>
                  <a:lnTo>
                    <a:pt x="544" y="1361"/>
                  </a:lnTo>
                  <a:lnTo>
                    <a:pt x="524" y="1277"/>
                  </a:lnTo>
                  <a:lnTo>
                    <a:pt x="461" y="1381"/>
                  </a:lnTo>
                  <a:lnTo>
                    <a:pt x="398" y="1361"/>
                  </a:lnTo>
                  <a:lnTo>
                    <a:pt x="252" y="1549"/>
                  </a:lnTo>
                  <a:lnTo>
                    <a:pt x="524" y="1653"/>
                  </a:lnTo>
                  <a:lnTo>
                    <a:pt x="607" y="1633"/>
                  </a:lnTo>
                  <a:lnTo>
                    <a:pt x="649" y="1758"/>
                  </a:lnTo>
                  <a:lnTo>
                    <a:pt x="649" y="1988"/>
                  </a:lnTo>
                  <a:lnTo>
                    <a:pt x="712" y="2051"/>
                  </a:lnTo>
                  <a:lnTo>
                    <a:pt x="754" y="2009"/>
                  </a:lnTo>
                  <a:lnTo>
                    <a:pt x="858" y="2197"/>
                  </a:lnTo>
                  <a:lnTo>
                    <a:pt x="670" y="2323"/>
                  </a:lnTo>
                  <a:lnTo>
                    <a:pt x="670" y="2386"/>
                  </a:lnTo>
                  <a:lnTo>
                    <a:pt x="754" y="2469"/>
                  </a:lnTo>
                  <a:lnTo>
                    <a:pt x="754" y="2574"/>
                  </a:lnTo>
                  <a:lnTo>
                    <a:pt x="670" y="2595"/>
                  </a:lnTo>
                  <a:lnTo>
                    <a:pt x="670" y="2700"/>
                  </a:lnTo>
                  <a:lnTo>
                    <a:pt x="733" y="2804"/>
                  </a:lnTo>
                  <a:lnTo>
                    <a:pt x="670" y="2804"/>
                  </a:lnTo>
                  <a:lnTo>
                    <a:pt x="816" y="3097"/>
                  </a:lnTo>
                  <a:lnTo>
                    <a:pt x="879" y="3097"/>
                  </a:lnTo>
                  <a:lnTo>
                    <a:pt x="921" y="3223"/>
                  </a:lnTo>
                  <a:lnTo>
                    <a:pt x="963" y="3244"/>
                  </a:lnTo>
                  <a:lnTo>
                    <a:pt x="963" y="3348"/>
                  </a:lnTo>
                  <a:lnTo>
                    <a:pt x="1047" y="3306"/>
                  </a:lnTo>
                  <a:lnTo>
                    <a:pt x="1047" y="3139"/>
                  </a:lnTo>
                  <a:lnTo>
                    <a:pt x="1088" y="3223"/>
                  </a:lnTo>
                  <a:lnTo>
                    <a:pt x="1172" y="3118"/>
                  </a:lnTo>
                  <a:lnTo>
                    <a:pt x="1444" y="2888"/>
                  </a:lnTo>
                  <a:lnTo>
                    <a:pt x="1549" y="2846"/>
                  </a:lnTo>
                  <a:lnTo>
                    <a:pt x="1570" y="2909"/>
                  </a:lnTo>
                  <a:lnTo>
                    <a:pt x="1653" y="2825"/>
                  </a:lnTo>
                  <a:lnTo>
                    <a:pt x="1695" y="2825"/>
                  </a:lnTo>
                  <a:lnTo>
                    <a:pt x="1758" y="2930"/>
                  </a:lnTo>
                  <a:lnTo>
                    <a:pt x="1863" y="2909"/>
                  </a:lnTo>
                  <a:lnTo>
                    <a:pt x="1905" y="2951"/>
                  </a:lnTo>
                  <a:lnTo>
                    <a:pt x="1967" y="2909"/>
                  </a:lnTo>
                  <a:lnTo>
                    <a:pt x="1925" y="2825"/>
                  </a:lnTo>
                  <a:lnTo>
                    <a:pt x="2072" y="2741"/>
                  </a:lnTo>
                  <a:lnTo>
                    <a:pt x="2197" y="2741"/>
                  </a:lnTo>
                  <a:lnTo>
                    <a:pt x="2344" y="2532"/>
                  </a:lnTo>
                  <a:lnTo>
                    <a:pt x="2323" y="2490"/>
                  </a:lnTo>
                  <a:lnTo>
                    <a:pt x="2407" y="2428"/>
                  </a:lnTo>
                  <a:lnTo>
                    <a:pt x="2344" y="1988"/>
                  </a:lnTo>
                  <a:lnTo>
                    <a:pt x="2323" y="1988"/>
                  </a:lnTo>
                  <a:lnTo>
                    <a:pt x="2281" y="2009"/>
                  </a:lnTo>
                  <a:lnTo>
                    <a:pt x="2281" y="1884"/>
                  </a:lnTo>
                  <a:lnTo>
                    <a:pt x="2197" y="1486"/>
                  </a:lnTo>
                  <a:lnTo>
                    <a:pt x="2114" y="1381"/>
                  </a:lnTo>
                  <a:lnTo>
                    <a:pt x="2114" y="1130"/>
                  </a:lnTo>
                  <a:lnTo>
                    <a:pt x="1779" y="712"/>
                  </a:lnTo>
                  <a:lnTo>
                    <a:pt x="1465" y="398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25"/>
            <p:cNvSpPr/>
            <p:nvPr/>
          </p:nvSpPr>
          <p:spPr>
            <a:xfrm>
              <a:off x="6032762" y="2388465"/>
              <a:ext cx="61784" cy="101314"/>
            </a:xfrm>
            <a:custGeom>
              <a:avLst/>
              <a:gdLst/>
              <a:ahLst/>
              <a:cxnLst/>
              <a:rect l="l" t="t" r="r" b="b"/>
              <a:pathLst>
                <a:path w="2742" h="4709" extrusionOk="0">
                  <a:moveTo>
                    <a:pt x="2260" y="1"/>
                  </a:moveTo>
                  <a:lnTo>
                    <a:pt x="2177" y="42"/>
                  </a:lnTo>
                  <a:lnTo>
                    <a:pt x="2177" y="168"/>
                  </a:lnTo>
                  <a:lnTo>
                    <a:pt x="2177" y="273"/>
                  </a:lnTo>
                  <a:lnTo>
                    <a:pt x="2240" y="377"/>
                  </a:lnTo>
                  <a:lnTo>
                    <a:pt x="2177" y="482"/>
                  </a:lnTo>
                  <a:lnTo>
                    <a:pt x="2093" y="482"/>
                  </a:lnTo>
                  <a:lnTo>
                    <a:pt x="1988" y="607"/>
                  </a:lnTo>
                  <a:lnTo>
                    <a:pt x="1988" y="733"/>
                  </a:lnTo>
                  <a:lnTo>
                    <a:pt x="1737" y="921"/>
                  </a:lnTo>
                  <a:lnTo>
                    <a:pt x="1612" y="921"/>
                  </a:lnTo>
                  <a:lnTo>
                    <a:pt x="1528" y="1005"/>
                  </a:lnTo>
                  <a:lnTo>
                    <a:pt x="1633" y="1089"/>
                  </a:lnTo>
                  <a:lnTo>
                    <a:pt x="1779" y="1214"/>
                  </a:lnTo>
                  <a:lnTo>
                    <a:pt x="1779" y="1298"/>
                  </a:lnTo>
                  <a:lnTo>
                    <a:pt x="1716" y="1444"/>
                  </a:lnTo>
                  <a:lnTo>
                    <a:pt x="1570" y="1423"/>
                  </a:lnTo>
                  <a:lnTo>
                    <a:pt x="1319" y="1444"/>
                  </a:lnTo>
                  <a:lnTo>
                    <a:pt x="1193" y="1402"/>
                  </a:lnTo>
                  <a:lnTo>
                    <a:pt x="1089" y="1444"/>
                  </a:lnTo>
                  <a:lnTo>
                    <a:pt x="1005" y="1361"/>
                  </a:lnTo>
                  <a:lnTo>
                    <a:pt x="942" y="1319"/>
                  </a:lnTo>
                  <a:lnTo>
                    <a:pt x="838" y="1151"/>
                  </a:lnTo>
                  <a:lnTo>
                    <a:pt x="691" y="1298"/>
                  </a:lnTo>
                  <a:lnTo>
                    <a:pt x="691" y="1465"/>
                  </a:lnTo>
                  <a:lnTo>
                    <a:pt x="691" y="1528"/>
                  </a:lnTo>
                  <a:lnTo>
                    <a:pt x="649" y="1633"/>
                  </a:lnTo>
                  <a:lnTo>
                    <a:pt x="566" y="1926"/>
                  </a:lnTo>
                  <a:lnTo>
                    <a:pt x="461" y="1967"/>
                  </a:lnTo>
                  <a:lnTo>
                    <a:pt x="356" y="2156"/>
                  </a:lnTo>
                  <a:lnTo>
                    <a:pt x="210" y="2260"/>
                  </a:lnTo>
                  <a:lnTo>
                    <a:pt x="210" y="2365"/>
                  </a:lnTo>
                  <a:lnTo>
                    <a:pt x="147" y="2511"/>
                  </a:lnTo>
                  <a:lnTo>
                    <a:pt x="1" y="2616"/>
                  </a:lnTo>
                  <a:lnTo>
                    <a:pt x="1" y="2972"/>
                  </a:lnTo>
                  <a:lnTo>
                    <a:pt x="22" y="3014"/>
                  </a:lnTo>
                  <a:lnTo>
                    <a:pt x="43" y="2993"/>
                  </a:lnTo>
                  <a:lnTo>
                    <a:pt x="84" y="3202"/>
                  </a:lnTo>
                  <a:lnTo>
                    <a:pt x="168" y="3139"/>
                  </a:lnTo>
                  <a:lnTo>
                    <a:pt x="168" y="3034"/>
                  </a:lnTo>
                  <a:lnTo>
                    <a:pt x="315" y="3118"/>
                  </a:lnTo>
                  <a:lnTo>
                    <a:pt x="356" y="3202"/>
                  </a:lnTo>
                  <a:lnTo>
                    <a:pt x="545" y="3181"/>
                  </a:lnTo>
                  <a:lnTo>
                    <a:pt x="587" y="3097"/>
                  </a:lnTo>
                  <a:lnTo>
                    <a:pt x="670" y="3097"/>
                  </a:lnTo>
                  <a:lnTo>
                    <a:pt x="649" y="3181"/>
                  </a:lnTo>
                  <a:lnTo>
                    <a:pt x="566" y="3223"/>
                  </a:lnTo>
                  <a:lnTo>
                    <a:pt x="649" y="3348"/>
                  </a:lnTo>
                  <a:lnTo>
                    <a:pt x="524" y="3558"/>
                  </a:lnTo>
                  <a:lnTo>
                    <a:pt x="524" y="3851"/>
                  </a:lnTo>
                  <a:lnTo>
                    <a:pt x="545" y="3913"/>
                  </a:lnTo>
                  <a:lnTo>
                    <a:pt x="775" y="3913"/>
                  </a:lnTo>
                  <a:lnTo>
                    <a:pt x="880" y="3851"/>
                  </a:lnTo>
                  <a:lnTo>
                    <a:pt x="754" y="3955"/>
                  </a:lnTo>
                  <a:lnTo>
                    <a:pt x="608" y="3955"/>
                  </a:lnTo>
                  <a:lnTo>
                    <a:pt x="545" y="4143"/>
                  </a:lnTo>
                  <a:lnTo>
                    <a:pt x="524" y="4374"/>
                  </a:lnTo>
                  <a:lnTo>
                    <a:pt x="482" y="4478"/>
                  </a:lnTo>
                  <a:lnTo>
                    <a:pt x="545" y="4478"/>
                  </a:lnTo>
                  <a:lnTo>
                    <a:pt x="649" y="4436"/>
                  </a:lnTo>
                  <a:lnTo>
                    <a:pt x="775" y="4478"/>
                  </a:lnTo>
                  <a:lnTo>
                    <a:pt x="670" y="4646"/>
                  </a:lnTo>
                  <a:lnTo>
                    <a:pt x="691" y="4708"/>
                  </a:lnTo>
                  <a:lnTo>
                    <a:pt x="838" y="4604"/>
                  </a:lnTo>
                  <a:lnTo>
                    <a:pt x="900" y="4667"/>
                  </a:lnTo>
                  <a:lnTo>
                    <a:pt x="1005" y="4541"/>
                  </a:lnTo>
                  <a:lnTo>
                    <a:pt x="963" y="4478"/>
                  </a:lnTo>
                  <a:lnTo>
                    <a:pt x="1047" y="4436"/>
                  </a:lnTo>
                  <a:lnTo>
                    <a:pt x="1172" y="4562"/>
                  </a:lnTo>
                  <a:lnTo>
                    <a:pt x="1193" y="4436"/>
                  </a:lnTo>
                  <a:lnTo>
                    <a:pt x="1382" y="4269"/>
                  </a:lnTo>
                  <a:lnTo>
                    <a:pt x="1591" y="4227"/>
                  </a:lnTo>
                  <a:lnTo>
                    <a:pt x="1800" y="4039"/>
                  </a:lnTo>
                  <a:lnTo>
                    <a:pt x="2177" y="3976"/>
                  </a:lnTo>
                  <a:lnTo>
                    <a:pt x="2428" y="3851"/>
                  </a:lnTo>
                  <a:lnTo>
                    <a:pt x="2344" y="3725"/>
                  </a:lnTo>
                  <a:lnTo>
                    <a:pt x="1926" y="3495"/>
                  </a:lnTo>
                  <a:lnTo>
                    <a:pt x="1884" y="3390"/>
                  </a:lnTo>
                  <a:lnTo>
                    <a:pt x="1654" y="3348"/>
                  </a:lnTo>
                  <a:lnTo>
                    <a:pt x="1612" y="3202"/>
                  </a:lnTo>
                  <a:lnTo>
                    <a:pt x="1654" y="3118"/>
                  </a:lnTo>
                  <a:lnTo>
                    <a:pt x="1633" y="2993"/>
                  </a:lnTo>
                  <a:lnTo>
                    <a:pt x="1633" y="2867"/>
                  </a:lnTo>
                  <a:lnTo>
                    <a:pt x="1800" y="2762"/>
                  </a:lnTo>
                  <a:lnTo>
                    <a:pt x="1821" y="2616"/>
                  </a:lnTo>
                  <a:lnTo>
                    <a:pt x="1947" y="2574"/>
                  </a:lnTo>
                  <a:lnTo>
                    <a:pt x="2051" y="2574"/>
                  </a:lnTo>
                  <a:lnTo>
                    <a:pt x="2093" y="2490"/>
                  </a:lnTo>
                  <a:lnTo>
                    <a:pt x="2156" y="2449"/>
                  </a:lnTo>
                  <a:lnTo>
                    <a:pt x="2135" y="2344"/>
                  </a:lnTo>
                  <a:lnTo>
                    <a:pt x="2428" y="2051"/>
                  </a:lnTo>
                  <a:lnTo>
                    <a:pt x="2407" y="1988"/>
                  </a:lnTo>
                  <a:lnTo>
                    <a:pt x="2553" y="1863"/>
                  </a:lnTo>
                  <a:lnTo>
                    <a:pt x="2574" y="1737"/>
                  </a:lnTo>
                  <a:lnTo>
                    <a:pt x="2512" y="1654"/>
                  </a:lnTo>
                  <a:lnTo>
                    <a:pt x="2512" y="1361"/>
                  </a:lnTo>
                  <a:lnTo>
                    <a:pt x="2365" y="1256"/>
                  </a:lnTo>
                  <a:lnTo>
                    <a:pt x="2365" y="1110"/>
                  </a:lnTo>
                  <a:lnTo>
                    <a:pt x="2449" y="817"/>
                  </a:lnTo>
                  <a:lnTo>
                    <a:pt x="2449" y="691"/>
                  </a:lnTo>
                  <a:lnTo>
                    <a:pt x="2532" y="691"/>
                  </a:lnTo>
                  <a:lnTo>
                    <a:pt x="2721" y="482"/>
                  </a:lnTo>
                  <a:lnTo>
                    <a:pt x="2742" y="482"/>
                  </a:lnTo>
                  <a:lnTo>
                    <a:pt x="2637" y="356"/>
                  </a:lnTo>
                  <a:lnTo>
                    <a:pt x="2616" y="293"/>
                  </a:lnTo>
                  <a:lnTo>
                    <a:pt x="2428" y="273"/>
                  </a:lnTo>
                  <a:lnTo>
                    <a:pt x="2365" y="189"/>
                  </a:lnTo>
                  <a:lnTo>
                    <a:pt x="2365" y="84"/>
                  </a:lnTo>
                  <a:lnTo>
                    <a:pt x="226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25"/>
            <p:cNvSpPr/>
            <p:nvPr/>
          </p:nvSpPr>
          <p:spPr>
            <a:xfrm>
              <a:off x="5532085" y="2257010"/>
              <a:ext cx="400763" cy="180554"/>
            </a:xfrm>
            <a:custGeom>
              <a:avLst/>
              <a:gdLst/>
              <a:ahLst/>
              <a:cxnLst/>
              <a:rect l="l" t="t" r="r" b="b"/>
              <a:pathLst>
                <a:path w="17786" h="8392" extrusionOk="0">
                  <a:moveTo>
                    <a:pt x="5232" y="1"/>
                  </a:moveTo>
                  <a:lnTo>
                    <a:pt x="5169" y="85"/>
                  </a:lnTo>
                  <a:lnTo>
                    <a:pt x="5169" y="147"/>
                  </a:lnTo>
                  <a:lnTo>
                    <a:pt x="5190" y="252"/>
                  </a:lnTo>
                  <a:lnTo>
                    <a:pt x="5169" y="336"/>
                  </a:lnTo>
                  <a:lnTo>
                    <a:pt x="5085" y="336"/>
                  </a:lnTo>
                  <a:lnTo>
                    <a:pt x="5002" y="357"/>
                  </a:lnTo>
                  <a:lnTo>
                    <a:pt x="4918" y="461"/>
                  </a:lnTo>
                  <a:lnTo>
                    <a:pt x="4918" y="545"/>
                  </a:lnTo>
                  <a:lnTo>
                    <a:pt x="4813" y="670"/>
                  </a:lnTo>
                  <a:lnTo>
                    <a:pt x="4813" y="963"/>
                  </a:lnTo>
                  <a:lnTo>
                    <a:pt x="4855" y="1089"/>
                  </a:lnTo>
                  <a:lnTo>
                    <a:pt x="5023" y="1152"/>
                  </a:lnTo>
                  <a:lnTo>
                    <a:pt x="5085" y="1214"/>
                  </a:lnTo>
                  <a:lnTo>
                    <a:pt x="5190" y="1256"/>
                  </a:lnTo>
                  <a:lnTo>
                    <a:pt x="5211" y="1340"/>
                  </a:lnTo>
                  <a:lnTo>
                    <a:pt x="5190" y="1507"/>
                  </a:lnTo>
                  <a:lnTo>
                    <a:pt x="5190" y="1696"/>
                  </a:lnTo>
                  <a:lnTo>
                    <a:pt x="5295" y="1779"/>
                  </a:lnTo>
                  <a:lnTo>
                    <a:pt x="5378" y="1863"/>
                  </a:lnTo>
                  <a:lnTo>
                    <a:pt x="5232" y="2010"/>
                  </a:lnTo>
                  <a:lnTo>
                    <a:pt x="5043" y="2030"/>
                  </a:lnTo>
                  <a:lnTo>
                    <a:pt x="4960" y="2010"/>
                  </a:lnTo>
                  <a:lnTo>
                    <a:pt x="4918" y="2072"/>
                  </a:lnTo>
                  <a:lnTo>
                    <a:pt x="4813" y="2072"/>
                  </a:lnTo>
                  <a:lnTo>
                    <a:pt x="4709" y="2010"/>
                  </a:lnTo>
                  <a:lnTo>
                    <a:pt x="4479" y="2010"/>
                  </a:lnTo>
                  <a:lnTo>
                    <a:pt x="4374" y="2030"/>
                  </a:lnTo>
                  <a:lnTo>
                    <a:pt x="4290" y="1989"/>
                  </a:lnTo>
                  <a:lnTo>
                    <a:pt x="4186" y="1968"/>
                  </a:lnTo>
                  <a:lnTo>
                    <a:pt x="4081" y="1968"/>
                  </a:lnTo>
                  <a:lnTo>
                    <a:pt x="3955" y="2072"/>
                  </a:lnTo>
                  <a:lnTo>
                    <a:pt x="3851" y="2093"/>
                  </a:lnTo>
                  <a:lnTo>
                    <a:pt x="3767" y="2135"/>
                  </a:lnTo>
                  <a:lnTo>
                    <a:pt x="3558" y="2030"/>
                  </a:lnTo>
                  <a:lnTo>
                    <a:pt x="3453" y="1968"/>
                  </a:lnTo>
                  <a:lnTo>
                    <a:pt x="3181" y="1800"/>
                  </a:lnTo>
                  <a:lnTo>
                    <a:pt x="3139" y="1717"/>
                  </a:lnTo>
                  <a:lnTo>
                    <a:pt x="3118" y="1612"/>
                  </a:lnTo>
                  <a:lnTo>
                    <a:pt x="3077" y="1549"/>
                  </a:lnTo>
                  <a:lnTo>
                    <a:pt x="2888" y="1549"/>
                  </a:lnTo>
                  <a:lnTo>
                    <a:pt x="2805" y="1591"/>
                  </a:lnTo>
                  <a:lnTo>
                    <a:pt x="2700" y="1591"/>
                  </a:lnTo>
                  <a:lnTo>
                    <a:pt x="2658" y="1612"/>
                  </a:lnTo>
                  <a:lnTo>
                    <a:pt x="2512" y="1612"/>
                  </a:lnTo>
                  <a:lnTo>
                    <a:pt x="2470" y="1549"/>
                  </a:lnTo>
                  <a:lnTo>
                    <a:pt x="2428" y="1486"/>
                  </a:lnTo>
                  <a:lnTo>
                    <a:pt x="2365" y="1382"/>
                  </a:lnTo>
                  <a:lnTo>
                    <a:pt x="2344" y="1382"/>
                  </a:lnTo>
                  <a:lnTo>
                    <a:pt x="2261" y="1445"/>
                  </a:lnTo>
                  <a:lnTo>
                    <a:pt x="2030" y="1445"/>
                  </a:lnTo>
                  <a:lnTo>
                    <a:pt x="1905" y="1466"/>
                  </a:lnTo>
                  <a:lnTo>
                    <a:pt x="1717" y="1486"/>
                  </a:lnTo>
                  <a:lnTo>
                    <a:pt x="1633" y="1549"/>
                  </a:lnTo>
                  <a:lnTo>
                    <a:pt x="1549" y="1675"/>
                  </a:lnTo>
                  <a:lnTo>
                    <a:pt x="1466" y="1717"/>
                  </a:lnTo>
                  <a:lnTo>
                    <a:pt x="1298" y="1675"/>
                  </a:lnTo>
                  <a:lnTo>
                    <a:pt x="1256" y="1717"/>
                  </a:lnTo>
                  <a:lnTo>
                    <a:pt x="1256" y="1800"/>
                  </a:lnTo>
                  <a:lnTo>
                    <a:pt x="1319" y="1863"/>
                  </a:lnTo>
                  <a:lnTo>
                    <a:pt x="1256" y="1884"/>
                  </a:lnTo>
                  <a:lnTo>
                    <a:pt x="1193" y="2010"/>
                  </a:lnTo>
                  <a:lnTo>
                    <a:pt x="1110" y="2030"/>
                  </a:lnTo>
                  <a:lnTo>
                    <a:pt x="1005" y="2114"/>
                  </a:lnTo>
                  <a:lnTo>
                    <a:pt x="1005" y="2198"/>
                  </a:lnTo>
                  <a:lnTo>
                    <a:pt x="838" y="2282"/>
                  </a:lnTo>
                  <a:lnTo>
                    <a:pt x="817" y="2386"/>
                  </a:lnTo>
                  <a:lnTo>
                    <a:pt x="796" y="2512"/>
                  </a:lnTo>
                  <a:lnTo>
                    <a:pt x="608" y="2554"/>
                  </a:lnTo>
                  <a:lnTo>
                    <a:pt x="503" y="2658"/>
                  </a:lnTo>
                  <a:lnTo>
                    <a:pt x="482" y="2742"/>
                  </a:lnTo>
                  <a:lnTo>
                    <a:pt x="210" y="2721"/>
                  </a:lnTo>
                  <a:lnTo>
                    <a:pt x="105" y="2763"/>
                  </a:lnTo>
                  <a:lnTo>
                    <a:pt x="1" y="2972"/>
                  </a:lnTo>
                  <a:lnTo>
                    <a:pt x="1" y="3014"/>
                  </a:lnTo>
                  <a:lnTo>
                    <a:pt x="43" y="3056"/>
                  </a:lnTo>
                  <a:lnTo>
                    <a:pt x="43" y="3181"/>
                  </a:lnTo>
                  <a:lnTo>
                    <a:pt x="64" y="3223"/>
                  </a:lnTo>
                  <a:lnTo>
                    <a:pt x="105" y="3286"/>
                  </a:lnTo>
                  <a:lnTo>
                    <a:pt x="147" y="3286"/>
                  </a:lnTo>
                  <a:lnTo>
                    <a:pt x="147" y="3244"/>
                  </a:lnTo>
                  <a:lnTo>
                    <a:pt x="168" y="3244"/>
                  </a:lnTo>
                  <a:lnTo>
                    <a:pt x="189" y="3286"/>
                  </a:lnTo>
                  <a:lnTo>
                    <a:pt x="189" y="3370"/>
                  </a:lnTo>
                  <a:lnTo>
                    <a:pt x="210" y="3453"/>
                  </a:lnTo>
                  <a:lnTo>
                    <a:pt x="294" y="3495"/>
                  </a:lnTo>
                  <a:lnTo>
                    <a:pt x="336" y="3537"/>
                  </a:lnTo>
                  <a:lnTo>
                    <a:pt x="461" y="3642"/>
                  </a:lnTo>
                  <a:lnTo>
                    <a:pt x="566" y="3704"/>
                  </a:lnTo>
                  <a:lnTo>
                    <a:pt x="629" y="3788"/>
                  </a:lnTo>
                  <a:lnTo>
                    <a:pt x="629" y="3851"/>
                  </a:lnTo>
                  <a:lnTo>
                    <a:pt x="670" y="3914"/>
                  </a:lnTo>
                  <a:lnTo>
                    <a:pt x="796" y="3997"/>
                  </a:lnTo>
                  <a:lnTo>
                    <a:pt x="838" y="3997"/>
                  </a:lnTo>
                  <a:lnTo>
                    <a:pt x="859" y="3914"/>
                  </a:lnTo>
                  <a:lnTo>
                    <a:pt x="901" y="3872"/>
                  </a:lnTo>
                  <a:lnTo>
                    <a:pt x="1026" y="3809"/>
                  </a:lnTo>
                  <a:lnTo>
                    <a:pt x="1131" y="3809"/>
                  </a:lnTo>
                  <a:lnTo>
                    <a:pt x="1152" y="3872"/>
                  </a:lnTo>
                  <a:lnTo>
                    <a:pt x="1235" y="3976"/>
                  </a:lnTo>
                  <a:lnTo>
                    <a:pt x="1319" y="3997"/>
                  </a:lnTo>
                  <a:lnTo>
                    <a:pt x="1361" y="3976"/>
                  </a:lnTo>
                  <a:lnTo>
                    <a:pt x="1424" y="3914"/>
                  </a:lnTo>
                  <a:lnTo>
                    <a:pt x="1528" y="3914"/>
                  </a:lnTo>
                  <a:lnTo>
                    <a:pt x="1612" y="3955"/>
                  </a:lnTo>
                  <a:lnTo>
                    <a:pt x="1654" y="4018"/>
                  </a:lnTo>
                  <a:lnTo>
                    <a:pt x="1738" y="4060"/>
                  </a:lnTo>
                  <a:lnTo>
                    <a:pt x="1842" y="4123"/>
                  </a:lnTo>
                  <a:lnTo>
                    <a:pt x="1884" y="4207"/>
                  </a:lnTo>
                  <a:lnTo>
                    <a:pt x="1905" y="4311"/>
                  </a:lnTo>
                  <a:lnTo>
                    <a:pt x="1947" y="4416"/>
                  </a:lnTo>
                  <a:lnTo>
                    <a:pt x="1989" y="4499"/>
                  </a:lnTo>
                  <a:lnTo>
                    <a:pt x="2051" y="4604"/>
                  </a:lnTo>
                  <a:lnTo>
                    <a:pt x="2135" y="4646"/>
                  </a:lnTo>
                  <a:lnTo>
                    <a:pt x="2198" y="4709"/>
                  </a:lnTo>
                  <a:lnTo>
                    <a:pt x="2282" y="4834"/>
                  </a:lnTo>
                  <a:lnTo>
                    <a:pt x="2344" y="4897"/>
                  </a:lnTo>
                  <a:lnTo>
                    <a:pt x="2344" y="5023"/>
                  </a:lnTo>
                  <a:lnTo>
                    <a:pt x="2302" y="5106"/>
                  </a:lnTo>
                  <a:lnTo>
                    <a:pt x="2344" y="5232"/>
                  </a:lnTo>
                  <a:lnTo>
                    <a:pt x="2407" y="5315"/>
                  </a:lnTo>
                  <a:lnTo>
                    <a:pt x="2365" y="5420"/>
                  </a:lnTo>
                  <a:lnTo>
                    <a:pt x="2282" y="5483"/>
                  </a:lnTo>
                  <a:lnTo>
                    <a:pt x="2261" y="5546"/>
                  </a:lnTo>
                  <a:lnTo>
                    <a:pt x="2261" y="5629"/>
                  </a:lnTo>
                  <a:lnTo>
                    <a:pt x="2282" y="5734"/>
                  </a:lnTo>
                  <a:lnTo>
                    <a:pt x="2407" y="5901"/>
                  </a:lnTo>
                  <a:lnTo>
                    <a:pt x="2512" y="5985"/>
                  </a:lnTo>
                  <a:lnTo>
                    <a:pt x="3098" y="6111"/>
                  </a:lnTo>
                  <a:lnTo>
                    <a:pt x="3349" y="6090"/>
                  </a:lnTo>
                  <a:lnTo>
                    <a:pt x="3516" y="6090"/>
                  </a:lnTo>
                  <a:lnTo>
                    <a:pt x="3558" y="6048"/>
                  </a:lnTo>
                  <a:lnTo>
                    <a:pt x="3600" y="6048"/>
                  </a:lnTo>
                  <a:lnTo>
                    <a:pt x="3976" y="6111"/>
                  </a:lnTo>
                  <a:lnTo>
                    <a:pt x="4165" y="6257"/>
                  </a:lnTo>
                  <a:lnTo>
                    <a:pt x="4227" y="6299"/>
                  </a:lnTo>
                  <a:lnTo>
                    <a:pt x="4332" y="6320"/>
                  </a:lnTo>
                  <a:lnTo>
                    <a:pt x="4437" y="6320"/>
                  </a:lnTo>
                  <a:lnTo>
                    <a:pt x="4646" y="6487"/>
                  </a:lnTo>
                  <a:lnTo>
                    <a:pt x="4792" y="6571"/>
                  </a:lnTo>
                  <a:lnTo>
                    <a:pt x="5023" y="6571"/>
                  </a:lnTo>
                  <a:lnTo>
                    <a:pt x="5043" y="6675"/>
                  </a:lnTo>
                  <a:lnTo>
                    <a:pt x="5085" y="6738"/>
                  </a:lnTo>
                  <a:lnTo>
                    <a:pt x="5127" y="6738"/>
                  </a:lnTo>
                  <a:lnTo>
                    <a:pt x="5211" y="6780"/>
                  </a:lnTo>
                  <a:lnTo>
                    <a:pt x="5315" y="6885"/>
                  </a:lnTo>
                  <a:lnTo>
                    <a:pt x="5315" y="6948"/>
                  </a:lnTo>
                  <a:lnTo>
                    <a:pt x="5378" y="7115"/>
                  </a:lnTo>
                  <a:lnTo>
                    <a:pt x="5483" y="7240"/>
                  </a:lnTo>
                  <a:lnTo>
                    <a:pt x="5608" y="7408"/>
                  </a:lnTo>
                  <a:lnTo>
                    <a:pt x="5650" y="7533"/>
                  </a:lnTo>
                  <a:lnTo>
                    <a:pt x="5797" y="7784"/>
                  </a:lnTo>
                  <a:lnTo>
                    <a:pt x="5901" y="7826"/>
                  </a:lnTo>
                  <a:lnTo>
                    <a:pt x="6006" y="7784"/>
                  </a:lnTo>
                  <a:lnTo>
                    <a:pt x="6236" y="7764"/>
                  </a:lnTo>
                  <a:lnTo>
                    <a:pt x="6487" y="7784"/>
                  </a:lnTo>
                  <a:lnTo>
                    <a:pt x="6843" y="7764"/>
                  </a:lnTo>
                  <a:lnTo>
                    <a:pt x="7324" y="7826"/>
                  </a:lnTo>
                  <a:lnTo>
                    <a:pt x="7596" y="7784"/>
                  </a:lnTo>
                  <a:lnTo>
                    <a:pt x="7784" y="7722"/>
                  </a:lnTo>
                  <a:lnTo>
                    <a:pt x="7826" y="7659"/>
                  </a:lnTo>
                  <a:lnTo>
                    <a:pt x="7889" y="7617"/>
                  </a:lnTo>
                  <a:lnTo>
                    <a:pt x="7952" y="7638"/>
                  </a:lnTo>
                  <a:lnTo>
                    <a:pt x="8328" y="7638"/>
                  </a:lnTo>
                  <a:lnTo>
                    <a:pt x="8747" y="7659"/>
                  </a:lnTo>
                  <a:lnTo>
                    <a:pt x="8872" y="7680"/>
                  </a:lnTo>
                  <a:lnTo>
                    <a:pt x="9082" y="7868"/>
                  </a:lnTo>
                  <a:lnTo>
                    <a:pt x="9458" y="8036"/>
                  </a:lnTo>
                  <a:lnTo>
                    <a:pt x="9814" y="8161"/>
                  </a:lnTo>
                  <a:lnTo>
                    <a:pt x="9981" y="8182"/>
                  </a:lnTo>
                  <a:lnTo>
                    <a:pt x="10191" y="8287"/>
                  </a:lnTo>
                  <a:lnTo>
                    <a:pt x="10358" y="8266"/>
                  </a:lnTo>
                  <a:lnTo>
                    <a:pt x="10630" y="8182"/>
                  </a:lnTo>
                  <a:lnTo>
                    <a:pt x="10651" y="8287"/>
                  </a:lnTo>
                  <a:lnTo>
                    <a:pt x="10651" y="8349"/>
                  </a:lnTo>
                  <a:lnTo>
                    <a:pt x="10797" y="8391"/>
                  </a:lnTo>
                  <a:lnTo>
                    <a:pt x="10944" y="8391"/>
                  </a:lnTo>
                  <a:lnTo>
                    <a:pt x="11049" y="8287"/>
                  </a:lnTo>
                  <a:lnTo>
                    <a:pt x="11300" y="8098"/>
                  </a:lnTo>
                  <a:lnTo>
                    <a:pt x="11467" y="7931"/>
                  </a:lnTo>
                  <a:lnTo>
                    <a:pt x="11781" y="7826"/>
                  </a:lnTo>
                  <a:lnTo>
                    <a:pt x="12199" y="7659"/>
                  </a:lnTo>
                  <a:lnTo>
                    <a:pt x="12367" y="7617"/>
                  </a:lnTo>
                  <a:lnTo>
                    <a:pt x="12555" y="7554"/>
                  </a:lnTo>
                  <a:lnTo>
                    <a:pt x="12806" y="7533"/>
                  </a:lnTo>
                  <a:lnTo>
                    <a:pt x="12953" y="7533"/>
                  </a:lnTo>
                  <a:lnTo>
                    <a:pt x="13120" y="7408"/>
                  </a:lnTo>
                  <a:lnTo>
                    <a:pt x="13266" y="7303"/>
                  </a:lnTo>
                  <a:lnTo>
                    <a:pt x="13392" y="7303"/>
                  </a:lnTo>
                  <a:lnTo>
                    <a:pt x="13580" y="7240"/>
                  </a:lnTo>
                  <a:lnTo>
                    <a:pt x="13685" y="7240"/>
                  </a:lnTo>
                  <a:lnTo>
                    <a:pt x="13769" y="7031"/>
                  </a:lnTo>
                  <a:lnTo>
                    <a:pt x="13894" y="6801"/>
                  </a:lnTo>
                  <a:lnTo>
                    <a:pt x="14166" y="6508"/>
                  </a:lnTo>
                  <a:lnTo>
                    <a:pt x="14229" y="6403"/>
                  </a:lnTo>
                  <a:lnTo>
                    <a:pt x="14292" y="6299"/>
                  </a:lnTo>
                  <a:lnTo>
                    <a:pt x="14292" y="6215"/>
                  </a:lnTo>
                  <a:lnTo>
                    <a:pt x="14062" y="6090"/>
                  </a:lnTo>
                  <a:lnTo>
                    <a:pt x="13790" y="5901"/>
                  </a:lnTo>
                  <a:lnTo>
                    <a:pt x="13810" y="5839"/>
                  </a:lnTo>
                  <a:lnTo>
                    <a:pt x="13790" y="5692"/>
                  </a:lnTo>
                  <a:lnTo>
                    <a:pt x="13790" y="5462"/>
                  </a:lnTo>
                  <a:lnTo>
                    <a:pt x="13894" y="5336"/>
                  </a:lnTo>
                  <a:lnTo>
                    <a:pt x="14020" y="5232"/>
                  </a:lnTo>
                  <a:lnTo>
                    <a:pt x="14229" y="5169"/>
                  </a:lnTo>
                  <a:lnTo>
                    <a:pt x="14396" y="5211"/>
                  </a:lnTo>
                  <a:lnTo>
                    <a:pt x="14522" y="5274"/>
                  </a:lnTo>
                  <a:lnTo>
                    <a:pt x="14710" y="5357"/>
                  </a:lnTo>
                  <a:lnTo>
                    <a:pt x="14836" y="5378"/>
                  </a:lnTo>
                  <a:lnTo>
                    <a:pt x="14961" y="5441"/>
                  </a:lnTo>
                  <a:lnTo>
                    <a:pt x="15024" y="5441"/>
                  </a:lnTo>
                  <a:lnTo>
                    <a:pt x="15045" y="5336"/>
                  </a:lnTo>
                  <a:lnTo>
                    <a:pt x="15129" y="5253"/>
                  </a:lnTo>
                  <a:lnTo>
                    <a:pt x="15254" y="5148"/>
                  </a:lnTo>
                  <a:lnTo>
                    <a:pt x="15359" y="5064"/>
                  </a:lnTo>
                  <a:lnTo>
                    <a:pt x="15463" y="4855"/>
                  </a:lnTo>
                  <a:lnTo>
                    <a:pt x="15547" y="4813"/>
                  </a:lnTo>
                  <a:lnTo>
                    <a:pt x="15673" y="4834"/>
                  </a:lnTo>
                  <a:lnTo>
                    <a:pt x="15840" y="4834"/>
                  </a:lnTo>
                  <a:lnTo>
                    <a:pt x="16070" y="4646"/>
                  </a:lnTo>
                  <a:lnTo>
                    <a:pt x="16196" y="4625"/>
                  </a:lnTo>
                  <a:lnTo>
                    <a:pt x="16259" y="4541"/>
                  </a:lnTo>
                  <a:lnTo>
                    <a:pt x="16259" y="4437"/>
                  </a:lnTo>
                  <a:lnTo>
                    <a:pt x="16279" y="4269"/>
                  </a:lnTo>
                  <a:lnTo>
                    <a:pt x="16384" y="4102"/>
                  </a:lnTo>
                  <a:lnTo>
                    <a:pt x="16426" y="4018"/>
                  </a:lnTo>
                  <a:lnTo>
                    <a:pt x="16489" y="4060"/>
                  </a:lnTo>
                  <a:lnTo>
                    <a:pt x="16551" y="4018"/>
                  </a:lnTo>
                  <a:lnTo>
                    <a:pt x="16614" y="3976"/>
                  </a:lnTo>
                  <a:lnTo>
                    <a:pt x="16614" y="3872"/>
                  </a:lnTo>
                  <a:lnTo>
                    <a:pt x="16677" y="3851"/>
                  </a:lnTo>
                  <a:lnTo>
                    <a:pt x="16782" y="3914"/>
                  </a:lnTo>
                  <a:lnTo>
                    <a:pt x="16844" y="3872"/>
                  </a:lnTo>
                  <a:lnTo>
                    <a:pt x="17012" y="3746"/>
                  </a:lnTo>
                  <a:lnTo>
                    <a:pt x="17116" y="3600"/>
                  </a:lnTo>
                  <a:lnTo>
                    <a:pt x="17221" y="3579"/>
                  </a:lnTo>
                  <a:lnTo>
                    <a:pt x="17367" y="3662"/>
                  </a:lnTo>
                  <a:lnTo>
                    <a:pt x="17451" y="3600"/>
                  </a:lnTo>
                  <a:lnTo>
                    <a:pt x="17556" y="3579"/>
                  </a:lnTo>
                  <a:lnTo>
                    <a:pt x="17598" y="3642"/>
                  </a:lnTo>
                  <a:lnTo>
                    <a:pt x="17723" y="3662"/>
                  </a:lnTo>
                  <a:lnTo>
                    <a:pt x="17744" y="3579"/>
                  </a:lnTo>
                  <a:lnTo>
                    <a:pt x="17744" y="3495"/>
                  </a:lnTo>
                  <a:lnTo>
                    <a:pt x="17786" y="3453"/>
                  </a:lnTo>
                  <a:lnTo>
                    <a:pt x="17786" y="3349"/>
                  </a:lnTo>
                  <a:lnTo>
                    <a:pt x="17765" y="3265"/>
                  </a:lnTo>
                  <a:lnTo>
                    <a:pt x="17744" y="3160"/>
                  </a:lnTo>
                  <a:lnTo>
                    <a:pt x="17535" y="3014"/>
                  </a:lnTo>
                  <a:lnTo>
                    <a:pt x="17367" y="2805"/>
                  </a:lnTo>
                  <a:lnTo>
                    <a:pt x="17158" y="2616"/>
                  </a:lnTo>
                  <a:lnTo>
                    <a:pt x="17012" y="2428"/>
                  </a:lnTo>
                  <a:lnTo>
                    <a:pt x="16740" y="2344"/>
                  </a:lnTo>
                  <a:lnTo>
                    <a:pt x="16698" y="2407"/>
                  </a:lnTo>
                  <a:lnTo>
                    <a:pt x="16531" y="2449"/>
                  </a:lnTo>
                  <a:lnTo>
                    <a:pt x="16531" y="2554"/>
                  </a:lnTo>
                  <a:lnTo>
                    <a:pt x="16531" y="2700"/>
                  </a:lnTo>
                  <a:lnTo>
                    <a:pt x="16405" y="2909"/>
                  </a:lnTo>
                  <a:lnTo>
                    <a:pt x="16300" y="2805"/>
                  </a:lnTo>
                  <a:lnTo>
                    <a:pt x="16028" y="2742"/>
                  </a:lnTo>
                  <a:lnTo>
                    <a:pt x="15798" y="2742"/>
                  </a:lnTo>
                  <a:lnTo>
                    <a:pt x="15631" y="2909"/>
                  </a:lnTo>
                  <a:lnTo>
                    <a:pt x="15359" y="2763"/>
                  </a:lnTo>
                  <a:lnTo>
                    <a:pt x="15254" y="2595"/>
                  </a:lnTo>
                  <a:lnTo>
                    <a:pt x="15338" y="2323"/>
                  </a:lnTo>
                  <a:lnTo>
                    <a:pt x="15317" y="2219"/>
                  </a:lnTo>
                  <a:lnTo>
                    <a:pt x="15359" y="2030"/>
                  </a:lnTo>
                  <a:lnTo>
                    <a:pt x="15338" y="1863"/>
                  </a:lnTo>
                  <a:lnTo>
                    <a:pt x="15463" y="963"/>
                  </a:lnTo>
                  <a:lnTo>
                    <a:pt x="15463" y="942"/>
                  </a:lnTo>
                  <a:lnTo>
                    <a:pt x="15422" y="880"/>
                  </a:lnTo>
                  <a:lnTo>
                    <a:pt x="15212" y="838"/>
                  </a:lnTo>
                  <a:lnTo>
                    <a:pt x="14982" y="859"/>
                  </a:lnTo>
                  <a:lnTo>
                    <a:pt x="14982" y="922"/>
                  </a:lnTo>
                  <a:lnTo>
                    <a:pt x="14857" y="984"/>
                  </a:lnTo>
                  <a:lnTo>
                    <a:pt x="14752" y="984"/>
                  </a:lnTo>
                  <a:lnTo>
                    <a:pt x="14710" y="942"/>
                  </a:lnTo>
                  <a:lnTo>
                    <a:pt x="14606" y="1026"/>
                  </a:lnTo>
                  <a:lnTo>
                    <a:pt x="14501" y="963"/>
                  </a:lnTo>
                  <a:lnTo>
                    <a:pt x="14438" y="880"/>
                  </a:lnTo>
                  <a:lnTo>
                    <a:pt x="14313" y="775"/>
                  </a:lnTo>
                  <a:lnTo>
                    <a:pt x="14208" y="775"/>
                  </a:lnTo>
                  <a:lnTo>
                    <a:pt x="14020" y="838"/>
                  </a:lnTo>
                  <a:lnTo>
                    <a:pt x="13999" y="775"/>
                  </a:lnTo>
                  <a:lnTo>
                    <a:pt x="13894" y="775"/>
                  </a:lnTo>
                  <a:lnTo>
                    <a:pt x="13790" y="859"/>
                  </a:lnTo>
                  <a:lnTo>
                    <a:pt x="13769" y="984"/>
                  </a:lnTo>
                  <a:lnTo>
                    <a:pt x="13685" y="1068"/>
                  </a:lnTo>
                  <a:lnTo>
                    <a:pt x="13559" y="1131"/>
                  </a:lnTo>
                  <a:lnTo>
                    <a:pt x="13476" y="1256"/>
                  </a:lnTo>
                  <a:lnTo>
                    <a:pt x="13476" y="1298"/>
                  </a:lnTo>
                  <a:lnTo>
                    <a:pt x="13455" y="1403"/>
                  </a:lnTo>
                  <a:lnTo>
                    <a:pt x="13350" y="1507"/>
                  </a:lnTo>
                  <a:lnTo>
                    <a:pt x="12973" y="1507"/>
                  </a:lnTo>
                  <a:lnTo>
                    <a:pt x="12869" y="1612"/>
                  </a:lnTo>
                  <a:lnTo>
                    <a:pt x="12743" y="1612"/>
                  </a:lnTo>
                  <a:lnTo>
                    <a:pt x="12534" y="1758"/>
                  </a:lnTo>
                  <a:lnTo>
                    <a:pt x="12429" y="1905"/>
                  </a:lnTo>
                  <a:lnTo>
                    <a:pt x="12367" y="1905"/>
                  </a:lnTo>
                  <a:lnTo>
                    <a:pt x="12283" y="1863"/>
                  </a:lnTo>
                  <a:lnTo>
                    <a:pt x="12137" y="1863"/>
                  </a:lnTo>
                  <a:lnTo>
                    <a:pt x="12095" y="1884"/>
                  </a:lnTo>
                  <a:lnTo>
                    <a:pt x="11927" y="1905"/>
                  </a:lnTo>
                  <a:lnTo>
                    <a:pt x="11593" y="1905"/>
                  </a:lnTo>
                  <a:lnTo>
                    <a:pt x="11362" y="1863"/>
                  </a:lnTo>
                  <a:lnTo>
                    <a:pt x="11090" y="1884"/>
                  </a:lnTo>
                  <a:lnTo>
                    <a:pt x="11028" y="1884"/>
                  </a:lnTo>
                  <a:lnTo>
                    <a:pt x="10923" y="1758"/>
                  </a:lnTo>
                  <a:lnTo>
                    <a:pt x="10839" y="1758"/>
                  </a:lnTo>
                  <a:lnTo>
                    <a:pt x="10756" y="1696"/>
                  </a:lnTo>
                  <a:lnTo>
                    <a:pt x="10651" y="1612"/>
                  </a:lnTo>
                  <a:lnTo>
                    <a:pt x="10609" y="1445"/>
                  </a:lnTo>
                  <a:lnTo>
                    <a:pt x="10525" y="1382"/>
                  </a:lnTo>
                  <a:lnTo>
                    <a:pt x="10421" y="1403"/>
                  </a:lnTo>
                  <a:lnTo>
                    <a:pt x="10232" y="1403"/>
                  </a:lnTo>
                  <a:lnTo>
                    <a:pt x="10044" y="1340"/>
                  </a:lnTo>
                  <a:lnTo>
                    <a:pt x="9919" y="1173"/>
                  </a:lnTo>
                  <a:lnTo>
                    <a:pt x="9521" y="1173"/>
                  </a:lnTo>
                  <a:lnTo>
                    <a:pt x="9396" y="1089"/>
                  </a:lnTo>
                  <a:lnTo>
                    <a:pt x="9270" y="1131"/>
                  </a:lnTo>
                  <a:lnTo>
                    <a:pt x="9103" y="1152"/>
                  </a:lnTo>
                  <a:lnTo>
                    <a:pt x="8977" y="1194"/>
                  </a:lnTo>
                  <a:lnTo>
                    <a:pt x="8768" y="1214"/>
                  </a:lnTo>
                  <a:lnTo>
                    <a:pt x="8580" y="1277"/>
                  </a:lnTo>
                  <a:lnTo>
                    <a:pt x="8517" y="1382"/>
                  </a:lnTo>
                  <a:lnTo>
                    <a:pt x="8433" y="1403"/>
                  </a:lnTo>
                  <a:lnTo>
                    <a:pt x="8349" y="1382"/>
                  </a:lnTo>
                  <a:lnTo>
                    <a:pt x="8266" y="1382"/>
                  </a:lnTo>
                  <a:lnTo>
                    <a:pt x="8182" y="1445"/>
                  </a:lnTo>
                  <a:lnTo>
                    <a:pt x="8015" y="1445"/>
                  </a:lnTo>
                  <a:lnTo>
                    <a:pt x="7952" y="1466"/>
                  </a:lnTo>
                  <a:lnTo>
                    <a:pt x="7889" y="1466"/>
                  </a:lnTo>
                  <a:lnTo>
                    <a:pt x="7722" y="1361"/>
                  </a:lnTo>
                  <a:lnTo>
                    <a:pt x="7533" y="1340"/>
                  </a:lnTo>
                  <a:lnTo>
                    <a:pt x="7512" y="1256"/>
                  </a:lnTo>
                  <a:lnTo>
                    <a:pt x="7387" y="1152"/>
                  </a:lnTo>
                  <a:lnTo>
                    <a:pt x="7324" y="1152"/>
                  </a:lnTo>
                  <a:lnTo>
                    <a:pt x="7261" y="1089"/>
                  </a:lnTo>
                  <a:lnTo>
                    <a:pt x="7261" y="984"/>
                  </a:lnTo>
                  <a:lnTo>
                    <a:pt x="7199" y="859"/>
                  </a:lnTo>
                  <a:lnTo>
                    <a:pt x="7136" y="817"/>
                  </a:lnTo>
                  <a:lnTo>
                    <a:pt x="7136" y="691"/>
                  </a:lnTo>
                  <a:lnTo>
                    <a:pt x="7094" y="629"/>
                  </a:lnTo>
                  <a:lnTo>
                    <a:pt x="7094" y="566"/>
                  </a:lnTo>
                  <a:lnTo>
                    <a:pt x="7052" y="461"/>
                  </a:lnTo>
                  <a:lnTo>
                    <a:pt x="6947" y="440"/>
                  </a:lnTo>
                  <a:lnTo>
                    <a:pt x="6696" y="440"/>
                  </a:lnTo>
                  <a:lnTo>
                    <a:pt x="6592" y="419"/>
                  </a:lnTo>
                  <a:lnTo>
                    <a:pt x="6529" y="398"/>
                  </a:lnTo>
                  <a:lnTo>
                    <a:pt x="6383" y="357"/>
                  </a:lnTo>
                  <a:lnTo>
                    <a:pt x="6341" y="315"/>
                  </a:lnTo>
                  <a:lnTo>
                    <a:pt x="6257" y="252"/>
                  </a:lnTo>
                  <a:lnTo>
                    <a:pt x="5901" y="252"/>
                  </a:lnTo>
                  <a:lnTo>
                    <a:pt x="5755" y="210"/>
                  </a:lnTo>
                  <a:lnTo>
                    <a:pt x="5734" y="168"/>
                  </a:lnTo>
                  <a:lnTo>
                    <a:pt x="5567" y="105"/>
                  </a:lnTo>
                  <a:lnTo>
                    <a:pt x="5441" y="43"/>
                  </a:lnTo>
                  <a:lnTo>
                    <a:pt x="537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25"/>
            <p:cNvSpPr/>
            <p:nvPr/>
          </p:nvSpPr>
          <p:spPr>
            <a:xfrm>
              <a:off x="6320356" y="3065512"/>
              <a:ext cx="127309" cy="104025"/>
            </a:xfrm>
            <a:custGeom>
              <a:avLst/>
              <a:gdLst/>
              <a:ahLst/>
              <a:cxnLst/>
              <a:rect l="l" t="t" r="r" b="b"/>
              <a:pathLst>
                <a:path w="5650" h="4835" extrusionOk="0">
                  <a:moveTo>
                    <a:pt x="126" y="1"/>
                  </a:moveTo>
                  <a:lnTo>
                    <a:pt x="42" y="2156"/>
                  </a:lnTo>
                  <a:lnTo>
                    <a:pt x="21" y="2323"/>
                  </a:lnTo>
                  <a:lnTo>
                    <a:pt x="21" y="2407"/>
                  </a:lnTo>
                  <a:lnTo>
                    <a:pt x="21" y="2470"/>
                  </a:lnTo>
                  <a:lnTo>
                    <a:pt x="0" y="3872"/>
                  </a:lnTo>
                  <a:lnTo>
                    <a:pt x="168" y="3872"/>
                  </a:lnTo>
                  <a:lnTo>
                    <a:pt x="251" y="3892"/>
                  </a:lnTo>
                  <a:lnTo>
                    <a:pt x="356" y="3872"/>
                  </a:lnTo>
                  <a:lnTo>
                    <a:pt x="732" y="3872"/>
                  </a:lnTo>
                  <a:lnTo>
                    <a:pt x="753" y="3934"/>
                  </a:lnTo>
                  <a:lnTo>
                    <a:pt x="837" y="3997"/>
                  </a:lnTo>
                  <a:lnTo>
                    <a:pt x="942" y="4039"/>
                  </a:lnTo>
                  <a:lnTo>
                    <a:pt x="1046" y="3955"/>
                  </a:lnTo>
                  <a:lnTo>
                    <a:pt x="1256" y="3892"/>
                  </a:lnTo>
                  <a:lnTo>
                    <a:pt x="1276" y="3851"/>
                  </a:lnTo>
                  <a:lnTo>
                    <a:pt x="1318" y="3892"/>
                  </a:lnTo>
                  <a:lnTo>
                    <a:pt x="1381" y="3830"/>
                  </a:lnTo>
                  <a:lnTo>
                    <a:pt x="1360" y="3662"/>
                  </a:lnTo>
                  <a:lnTo>
                    <a:pt x="1214" y="3558"/>
                  </a:lnTo>
                  <a:lnTo>
                    <a:pt x="1046" y="3474"/>
                  </a:lnTo>
                  <a:lnTo>
                    <a:pt x="900" y="3453"/>
                  </a:lnTo>
                  <a:lnTo>
                    <a:pt x="858" y="3411"/>
                  </a:lnTo>
                  <a:lnTo>
                    <a:pt x="753" y="3369"/>
                  </a:lnTo>
                  <a:lnTo>
                    <a:pt x="732" y="3369"/>
                  </a:lnTo>
                  <a:lnTo>
                    <a:pt x="670" y="3328"/>
                  </a:lnTo>
                  <a:lnTo>
                    <a:pt x="649" y="3202"/>
                  </a:lnTo>
                  <a:lnTo>
                    <a:pt x="544" y="3056"/>
                  </a:lnTo>
                  <a:lnTo>
                    <a:pt x="440" y="3014"/>
                  </a:lnTo>
                  <a:lnTo>
                    <a:pt x="419" y="2930"/>
                  </a:lnTo>
                  <a:lnTo>
                    <a:pt x="335" y="2846"/>
                  </a:lnTo>
                  <a:lnTo>
                    <a:pt x="419" y="2909"/>
                  </a:lnTo>
                  <a:lnTo>
                    <a:pt x="440" y="3014"/>
                  </a:lnTo>
                  <a:lnTo>
                    <a:pt x="523" y="3014"/>
                  </a:lnTo>
                  <a:lnTo>
                    <a:pt x="649" y="3097"/>
                  </a:lnTo>
                  <a:lnTo>
                    <a:pt x="670" y="3202"/>
                  </a:lnTo>
                  <a:lnTo>
                    <a:pt x="670" y="3328"/>
                  </a:lnTo>
                  <a:lnTo>
                    <a:pt x="732" y="3328"/>
                  </a:lnTo>
                  <a:lnTo>
                    <a:pt x="879" y="3348"/>
                  </a:lnTo>
                  <a:lnTo>
                    <a:pt x="963" y="3432"/>
                  </a:lnTo>
                  <a:lnTo>
                    <a:pt x="1151" y="3432"/>
                  </a:lnTo>
                  <a:lnTo>
                    <a:pt x="1297" y="3369"/>
                  </a:lnTo>
                  <a:lnTo>
                    <a:pt x="1423" y="3411"/>
                  </a:lnTo>
                  <a:lnTo>
                    <a:pt x="1507" y="3348"/>
                  </a:lnTo>
                  <a:lnTo>
                    <a:pt x="1486" y="3328"/>
                  </a:lnTo>
                  <a:lnTo>
                    <a:pt x="1402" y="3244"/>
                  </a:lnTo>
                  <a:lnTo>
                    <a:pt x="1360" y="3160"/>
                  </a:lnTo>
                  <a:lnTo>
                    <a:pt x="1276" y="3202"/>
                  </a:lnTo>
                  <a:lnTo>
                    <a:pt x="1256" y="3118"/>
                  </a:lnTo>
                  <a:lnTo>
                    <a:pt x="1297" y="3160"/>
                  </a:lnTo>
                  <a:lnTo>
                    <a:pt x="1423" y="3139"/>
                  </a:lnTo>
                  <a:lnTo>
                    <a:pt x="1507" y="3244"/>
                  </a:lnTo>
                  <a:lnTo>
                    <a:pt x="1611" y="3244"/>
                  </a:lnTo>
                  <a:lnTo>
                    <a:pt x="1569" y="3202"/>
                  </a:lnTo>
                  <a:lnTo>
                    <a:pt x="1569" y="3118"/>
                  </a:lnTo>
                  <a:lnTo>
                    <a:pt x="1611" y="3056"/>
                  </a:lnTo>
                  <a:lnTo>
                    <a:pt x="1611" y="3014"/>
                  </a:lnTo>
                  <a:lnTo>
                    <a:pt x="1611" y="2930"/>
                  </a:lnTo>
                  <a:lnTo>
                    <a:pt x="1528" y="2825"/>
                  </a:lnTo>
                  <a:lnTo>
                    <a:pt x="1528" y="2804"/>
                  </a:lnTo>
                  <a:lnTo>
                    <a:pt x="1632" y="2846"/>
                  </a:lnTo>
                  <a:lnTo>
                    <a:pt x="1674" y="2909"/>
                  </a:lnTo>
                  <a:lnTo>
                    <a:pt x="1779" y="3014"/>
                  </a:lnTo>
                  <a:lnTo>
                    <a:pt x="1883" y="3035"/>
                  </a:lnTo>
                  <a:lnTo>
                    <a:pt x="1883" y="2993"/>
                  </a:lnTo>
                  <a:lnTo>
                    <a:pt x="1841" y="2909"/>
                  </a:lnTo>
                  <a:lnTo>
                    <a:pt x="1883" y="2930"/>
                  </a:lnTo>
                  <a:lnTo>
                    <a:pt x="1904" y="3035"/>
                  </a:lnTo>
                  <a:lnTo>
                    <a:pt x="1946" y="3035"/>
                  </a:lnTo>
                  <a:lnTo>
                    <a:pt x="1946" y="2951"/>
                  </a:lnTo>
                  <a:lnTo>
                    <a:pt x="1925" y="2888"/>
                  </a:lnTo>
                  <a:lnTo>
                    <a:pt x="1946" y="2784"/>
                  </a:lnTo>
                  <a:lnTo>
                    <a:pt x="2009" y="2825"/>
                  </a:lnTo>
                  <a:lnTo>
                    <a:pt x="2155" y="2888"/>
                  </a:lnTo>
                  <a:lnTo>
                    <a:pt x="2197" y="2951"/>
                  </a:lnTo>
                  <a:lnTo>
                    <a:pt x="2260" y="2993"/>
                  </a:lnTo>
                  <a:lnTo>
                    <a:pt x="2323" y="2951"/>
                  </a:lnTo>
                  <a:lnTo>
                    <a:pt x="2365" y="2993"/>
                  </a:lnTo>
                  <a:lnTo>
                    <a:pt x="2427" y="2930"/>
                  </a:lnTo>
                  <a:lnTo>
                    <a:pt x="2427" y="3014"/>
                  </a:lnTo>
                  <a:lnTo>
                    <a:pt x="2427" y="3097"/>
                  </a:lnTo>
                  <a:lnTo>
                    <a:pt x="2469" y="3097"/>
                  </a:lnTo>
                  <a:lnTo>
                    <a:pt x="2553" y="3160"/>
                  </a:lnTo>
                  <a:lnTo>
                    <a:pt x="2867" y="3244"/>
                  </a:lnTo>
                  <a:lnTo>
                    <a:pt x="2950" y="3307"/>
                  </a:lnTo>
                  <a:lnTo>
                    <a:pt x="3055" y="3411"/>
                  </a:lnTo>
                  <a:lnTo>
                    <a:pt x="3076" y="3558"/>
                  </a:lnTo>
                  <a:lnTo>
                    <a:pt x="3243" y="3746"/>
                  </a:lnTo>
                  <a:lnTo>
                    <a:pt x="3264" y="3830"/>
                  </a:lnTo>
                  <a:lnTo>
                    <a:pt x="3369" y="3872"/>
                  </a:lnTo>
                  <a:lnTo>
                    <a:pt x="3453" y="3955"/>
                  </a:lnTo>
                  <a:lnTo>
                    <a:pt x="3473" y="4039"/>
                  </a:lnTo>
                  <a:lnTo>
                    <a:pt x="3725" y="4290"/>
                  </a:lnTo>
                  <a:lnTo>
                    <a:pt x="3725" y="4374"/>
                  </a:lnTo>
                  <a:lnTo>
                    <a:pt x="3829" y="4457"/>
                  </a:lnTo>
                  <a:lnTo>
                    <a:pt x="3997" y="4499"/>
                  </a:lnTo>
                  <a:lnTo>
                    <a:pt x="4080" y="4478"/>
                  </a:lnTo>
                  <a:lnTo>
                    <a:pt x="4122" y="4478"/>
                  </a:lnTo>
                  <a:lnTo>
                    <a:pt x="4206" y="4520"/>
                  </a:lnTo>
                  <a:lnTo>
                    <a:pt x="4394" y="4499"/>
                  </a:lnTo>
                  <a:lnTo>
                    <a:pt x="4520" y="4562"/>
                  </a:lnTo>
                  <a:lnTo>
                    <a:pt x="4624" y="4520"/>
                  </a:lnTo>
                  <a:lnTo>
                    <a:pt x="4771" y="4562"/>
                  </a:lnTo>
                  <a:lnTo>
                    <a:pt x="4875" y="4604"/>
                  </a:lnTo>
                  <a:lnTo>
                    <a:pt x="5022" y="4583"/>
                  </a:lnTo>
                  <a:lnTo>
                    <a:pt x="5064" y="4667"/>
                  </a:lnTo>
                  <a:lnTo>
                    <a:pt x="5168" y="4667"/>
                  </a:lnTo>
                  <a:lnTo>
                    <a:pt x="5189" y="4688"/>
                  </a:lnTo>
                  <a:lnTo>
                    <a:pt x="5126" y="4729"/>
                  </a:lnTo>
                  <a:lnTo>
                    <a:pt x="5252" y="4771"/>
                  </a:lnTo>
                  <a:lnTo>
                    <a:pt x="5378" y="4834"/>
                  </a:lnTo>
                  <a:lnTo>
                    <a:pt x="5503" y="4813"/>
                  </a:lnTo>
                  <a:lnTo>
                    <a:pt x="5545" y="4729"/>
                  </a:lnTo>
                  <a:lnTo>
                    <a:pt x="5398" y="4667"/>
                  </a:lnTo>
                  <a:lnTo>
                    <a:pt x="5357" y="4667"/>
                  </a:lnTo>
                  <a:lnTo>
                    <a:pt x="5357" y="4604"/>
                  </a:lnTo>
                  <a:lnTo>
                    <a:pt x="5461" y="4583"/>
                  </a:lnTo>
                  <a:lnTo>
                    <a:pt x="5545" y="4604"/>
                  </a:lnTo>
                  <a:lnTo>
                    <a:pt x="5650" y="4562"/>
                  </a:lnTo>
                  <a:lnTo>
                    <a:pt x="5440" y="4499"/>
                  </a:lnTo>
                  <a:lnTo>
                    <a:pt x="5168" y="4478"/>
                  </a:lnTo>
                  <a:lnTo>
                    <a:pt x="5043" y="4395"/>
                  </a:lnTo>
                  <a:lnTo>
                    <a:pt x="4980" y="4311"/>
                  </a:lnTo>
                  <a:lnTo>
                    <a:pt x="5126" y="4269"/>
                  </a:lnTo>
                  <a:lnTo>
                    <a:pt x="5189" y="4269"/>
                  </a:lnTo>
                  <a:lnTo>
                    <a:pt x="5252" y="4248"/>
                  </a:lnTo>
                  <a:lnTo>
                    <a:pt x="5168" y="4185"/>
                  </a:lnTo>
                  <a:lnTo>
                    <a:pt x="4959" y="4185"/>
                  </a:lnTo>
                  <a:lnTo>
                    <a:pt x="4771" y="4164"/>
                  </a:lnTo>
                  <a:lnTo>
                    <a:pt x="4708" y="4081"/>
                  </a:lnTo>
                  <a:lnTo>
                    <a:pt x="4708" y="3997"/>
                  </a:lnTo>
                  <a:lnTo>
                    <a:pt x="4771" y="3934"/>
                  </a:lnTo>
                  <a:lnTo>
                    <a:pt x="4813" y="3851"/>
                  </a:lnTo>
                  <a:lnTo>
                    <a:pt x="4750" y="3788"/>
                  </a:lnTo>
                  <a:lnTo>
                    <a:pt x="4666" y="3788"/>
                  </a:lnTo>
                  <a:lnTo>
                    <a:pt x="4624" y="3830"/>
                  </a:lnTo>
                  <a:lnTo>
                    <a:pt x="4541" y="3788"/>
                  </a:lnTo>
                  <a:lnTo>
                    <a:pt x="4457" y="3830"/>
                  </a:lnTo>
                  <a:lnTo>
                    <a:pt x="4352" y="3683"/>
                  </a:lnTo>
                  <a:lnTo>
                    <a:pt x="4352" y="3537"/>
                  </a:lnTo>
                  <a:lnTo>
                    <a:pt x="4248" y="3516"/>
                  </a:lnTo>
                  <a:lnTo>
                    <a:pt x="4143" y="3244"/>
                  </a:lnTo>
                  <a:lnTo>
                    <a:pt x="4101" y="3223"/>
                  </a:lnTo>
                  <a:lnTo>
                    <a:pt x="4080" y="3139"/>
                  </a:lnTo>
                  <a:lnTo>
                    <a:pt x="3934" y="3139"/>
                  </a:lnTo>
                  <a:lnTo>
                    <a:pt x="3871" y="3097"/>
                  </a:lnTo>
                  <a:lnTo>
                    <a:pt x="3808" y="2951"/>
                  </a:lnTo>
                  <a:lnTo>
                    <a:pt x="3683" y="2825"/>
                  </a:lnTo>
                  <a:lnTo>
                    <a:pt x="3662" y="2700"/>
                  </a:lnTo>
                  <a:lnTo>
                    <a:pt x="3578" y="2616"/>
                  </a:lnTo>
                  <a:lnTo>
                    <a:pt x="3494" y="2512"/>
                  </a:lnTo>
                  <a:lnTo>
                    <a:pt x="3515" y="2470"/>
                  </a:lnTo>
                  <a:lnTo>
                    <a:pt x="3766" y="2491"/>
                  </a:lnTo>
                  <a:lnTo>
                    <a:pt x="3976" y="2386"/>
                  </a:lnTo>
                  <a:lnTo>
                    <a:pt x="4017" y="2281"/>
                  </a:lnTo>
                  <a:lnTo>
                    <a:pt x="3997" y="2156"/>
                  </a:lnTo>
                  <a:lnTo>
                    <a:pt x="3829" y="1988"/>
                  </a:lnTo>
                  <a:lnTo>
                    <a:pt x="3704" y="1968"/>
                  </a:lnTo>
                  <a:lnTo>
                    <a:pt x="3662" y="1988"/>
                  </a:lnTo>
                  <a:lnTo>
                    <a:pt x="3557" y="1947"/>
                  </a:lnTo>
                  <a:lnTo>
                    <a:pt x="3348" y="1842"/>
                  </a:lnTo>
                  <a:lnTo>
                    <a:pt x="3243" y="1737"/>
                  </a:lnTo>
                  <a:lnTo>
                    <a:pt x="3097" y="1758"/>
                  </a:lnTo>
                  <a:lnTo>
                    <a:pt x="2846" y="1654"/>
                  </a:lnTo>
                  <a:lnTo>
                    <a:pt x="2825" y="1570"/>
                  </a:lnTo>
                  <a:lnTo>
                    <a:pt x="2867" y="1444"/>
                  </a:lnTo>
                  <a:lnTo>
                    <a:pt x="2888" y="1340"/>
                  </a:lnTo>
                  <a:lnTo>
                    <a:pt x="2825" y="1235"/>
                  </a:lnTo>
                  <a:lnTo>
                    <a:pt x="2616" y="1026"/>
                  </a:lnTo>
                  <a:lnTo>
                    <a:pt x="2553" y="1026"/>
                  </a:lnTo>
                  <a:lnTo>
                    <a:pt x="2511" y="1047"/>
                  </a:lnTo>
                  <a:lnTo>
                    <a:pt x="2448" y="963"/>
                  </a:lnTo>
                  <a:lnTo>
                    <a:pt x="2344" y="900"/>
                  </a:lnTo>
                  <a:lnTo>
                    <a:pt x="2323" y="817"/>
                  </a:lnTo>
                  <a:lnTo>
                    <a:pt x="2197" y="796"/>
                  </a:lnTo>
                  <a:lnTo>
                    <a:pt x="2134" y="712"/>
                  </a:lnTo>
                  <a:lnTo>
                    <a:pt x="2092" y="712"/>
                  </a:lnTo>
                  <a:lnTo>
                    <a:pt x="1988" y="649"/>
                  </a:lnTo>
                  <a:lnTo>
                    <a:pt x="1841" y="649"/>
                  </a:lnTo>
                  <a:lnTo>
                    <a:pt x="1716" y="545"/>
                  </a:lnTo>
                  <a:lnTo>
                    <a:pt x="1590" y="524"/>
                  </a:lnTo>
                  <a:lnTo>
                    <a:pt x="1381" y="398"/>
                  </a:lnTo>
                  <a:lnTo>
                    <a:pt x="1067" y="377"/>
                  </a:lnTo>
                  <a:lnTo>
                    <a:pt x="963" y="315"/>
                  </a:lnTo>
                  <a:lnTo>
                    <a:pt x="879" y="231"/>
                  </a:lnTo>
                  <a:lnTo>
                    <a:pt x="837" y="231"/>
                  </a:lnTo>
                  <a:lnTo>
                    <a:pt x="795" y="273"/>
                  </a:lnTo>
                  <a:lnTo>
                    <a:pt x="565" y="189"/>
                  </a:lnTo>
                  <a:lnTo>
                    <a:pt x="523" y="126"/>
                  </a:lnTo>
                  <a:lnTo>
                    <a:pt x="419" y="84"/>
                  </a:lnTo>
                  <a:lnTo>
                    <a:pt x="23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25"/>
            <p:cNvSpPr/>
            <p:nvPr/>
          </p:nvSpPr>
          <p:spPr>
            <a:xfrm>
              <a:off x="6035128" y="2784615"/>
              <a:ext cx="103740" cy="172895"/>
            </a:xfrm>
            <a:custGeom>
              <a:avLst/>
              <a:gdLst/>
              <a:ahLst/>
              <a:cxnLst/>
              <a:rect l="l" t="t" r="r" b="b"/>
              <a:pathLst>
                <a:path w="4604" h="8036" extrusionOk="0">
                  <a:moveTo>
                    <a:pt x="586" y="0"/>
                  </a:moveTo>
                  <a:lnTo>
                    <a:pt x="440" y="63"/>
                  </a:lnTo>
                  <a:lnTo>
                    <a:pt x="419" y="189"/>
                  </a:lnTo>
                  <a:lnTo>
                    <a:pt x="314" y="419"/>
                  </a:lnTo>
                  <a:lnTo>
                    <a:pt x="335" y="565"/>
                  </a:lnTo>
                  <a:lnTo>
                    <a:pt x="335" y="795"/>
                  </a:lnTo>
                  <a:lnTo>
                    <a:pt x="251" y="1088"/>
                  </a:lnTo>
                  <a:lnTo>
                    <a:pt x="210" y="1214"/>
                  </a:lnTo>
                  <a:lnTo>
                    <a:pt x="272" y="1402"/>
                  </a:lnTo>
                  <a:lnTo>
                    <a:pt x="272" y="1465"/>
                  </a:lnTo>
                  <a:lnTo>
                    <a:pt x="210" y="1528"/>
                  </a:lnTo>
                  <a:lnTo>
                    <a:pt x="105" y="1507"/>
                  </a:lnTo>
                  <a:lnTo>
                    <a:pt x="21" y="1402"/>
                  </a:lnTo>
                  <a:lnTo>
                    <a:pt x="0" y="1528"/>
                  </a:lnTo>
                  <a:lnTo>
                    <a:pt x="21" y="1653"/>
                  </a:lnTo>
                  <a:lnTo>
                    <a:pt x="105" y="1653"/>
                  </a:lnTo>
                  <a:lnTo>
                    <a:pt x="126" y="1716"/>
                  </a:lnTo>
                  <a:lnTo>
                    <a:pt x="63" y="1779"/>
                  </a:lnTo>
                  <a:lnTo>
                    <a:pt x="126" y="1946"/>
                  </a:lnTo>
                  <a:lnTo>
                    <a:pt x="210" y="2093"/>
                  </a:lnTo>
                  <a:lnTo>
                    <a:pt x="210" y="2302"/>
                  </a:lnTo>
                  <a:lnTo>
                    <a:pt x="251" y="2344"/>
                  </a:lnTo>
                  <a:lnTo>
                    <a:pt x="314" y="2302"/>
                  </a:lnTo>
                  <a:lnTo>
                    <a:pt x="356" y="2344"/>
                  </a:lnTo>
                  <a:lnTo>
                    <a:pt x="356" y="2448"/>
                  </a:lnTo>
                  <a:lnTo>
                    <a:pt x="461" y="2595"/>
                  </a:lnTo>
                  <a:lnTo>
                    <a:pt x="544" y="2595"/>
                  </a:lnTo>
                  <a:lnTo>
                    <a:pt x="628" y="2511"/>
                  </a:lnTo>
                  <a:lnTo>
                    <a:pt x="565" y="2448"/>
                  </a:lnTo>
                  <a:lnTo>
                    <a:pt x="565" y="2365"/>
                  </a:lnTo>
                  <a:lnTo>
                    <a:pt x="691" y="2365"/>
                  </a:lnTo>
                  <a:lnTo>
                    <a:pt x="795" y="2448"/>
                  </a:lnTo>
                  <a:lnTo>
                    <a:pt x="670" y="2595"/>
                  </a:lnTo>
                  <a:lnTo>
                    <a:pt x="628" y="2679"/>
                  </a:lnTo>
                  <a:lnTo>
                    <a:pt x="628" y="2762"/>
                  </a:lnTo>
                  <a:lnTo>
                    <a:pt x="628" y="2888"/>
                  </a:lnTo>
                  <a:lnTo>
                    <a:pt x="691" y="3013"/>
                  </a:lnTo>
                  <a:lnTo>
                    <a:pt x="733" y="2909"/>
                  </a:lnTo>
                  <a:lnTo>
                    <a:pt x="795" y="2888"/>
                  </a:lnTo>
                  <a:lnTo>
                    <a:pt x="858" y="2992"/>
                  </a:lnTo>
                  <a:lnTo>
                    <a:pt x="795" y="3097"/>
                  </a:lnTo>
                  <a:lnTo>
                    <a:pt x="795" y="3097"/>
                  </a:lnTo>
                  <a:lnTo>
                    <a:pt x="879" y="3076"/>
                  </a:lnTo>
                  <a:lnTo>
                    <a:pt x="963" y="3013"/>
                  </a:lnTo>
                  <a:cubicBezTo>
                    <a:pt x="963" y="3097"/>
                    <a:pt x="963" y="3181"/>
                    <a:pt x="984" y="3244"/>
                  </a:cubicBezTo>
                  <a:lnTo>
                    <a:pt x="900" y="3181"/>
                  </a:lnTo>
                  <a:lnTo>
                    <a:pt x="775" y="3202"/>
                  </a:lnTo>
                  <a:lnTo>
                    <a:pt x="649" y="3139"/>
                  </a:lnTo>
                  <a:lnTo>
                    <a:pt x="544" y="3202"/>
                  </a:lnTo>
                  <a:lnTo>
                    <a:pt x="565" y="3244"/>
                  </a:lnTo>
                  <a:lnTo>
                    <a:pt x="649" y="3244"/>
                  </a:lnTo>
                  <a:lnTo>
                    <a:pt x="670" y="3390"/>
                  </a:lnTo>
                  <a:lnTo>
                    <a:pt x="754" y="3411"/>
                  </a:lnTo>
                  <a:lnTo>
                    <a:pt x="816" y="3516"/>
                  </a:lnTo>
                  <a:lnTo>
                    <a:pt x="816" y="3704"/>
                  </a:lnTo>
                  <a:lnTo>
                    <a:pt x="900" y="3746"/>
                  </a:lnTo>
                  <a:lnTo>
                    <a:pt x="900" y="3850"/>
                  </a:lnTo>
                  <a:lnTo>
                    <a:pt x="1005" y="3976"/>
                  </a:lnTo>
                  <a:lnTo>
                    <a:pt x="1109" y="4018"/>
                  </a:lnTo>
                  <a:lnTo>
                    <a:pt x="1214" y="3934"/>
                  </a:lnTo>
                  <a:lnTo>
                    <a:pt x="1214" y="3850"/>
                  </a:lnTo>
                  <a:lnTo>
                    <a:pt x="1277" y="3829"/>
                  </a:lnTo>
                  <a:lnTo>
                    <a:pt x="1277" y="3725"/>
                  </a:lnTo>
                  <a:lnTo>
                    <a:pt x="1214" y="3641"/>
                  </a:lnTo>
                  <a:lnTo>
                    <a:pt x="1277" y="3557"/>
                  </a:lnTo>
                  <a:lnTo>
                    <a:pt x="1277" y="3453"/>
                  </a:lnTo>
                  <a:lnTo>
                    <a:pt x="1172" y="3411"/>
                  </a:lnTo>
                  <a:lnTo>
                    <a:pt x="1109" y="3348"/>
                  </a:lnTo>
                  <a:cubicBezTo>
                    <a:pt x="1130" y="3306"/>
                    <a:pt x="1130" y="3223"/>
                    <a:pt x="1130" y="3181"/>
                  </a:cubicBezTo>
                  <a:lnTo>
                    <a:pt x="1235" y="3097"/>
                  </a:lnTo>
                  <a:lnTo>
                    <a:pt x="1214" y="3013"/>
                  </a:lnTo>
                  <a:lnTo>
                    <a:pt x="1277" y="2930"/>
                  </a:lnTo>
                  <a:lnTo>
                    <a:pt x="1402" y="2930"/>
                  </a:lnTo>
                  <a:lnTo>
                    <a:pt x="1632" y="3034"/>
                  </a:lnTo>
                  <a:lnTo>
                    <a:pt x="1695" y="3118"/>
                  </a:lnTo>
                  <a:lnTo>
                    <a:pt x="1821" y="3202"/>
                  </a:lnTo>
                  <a:lnTo>
                    <a:pt x="1904" y="3327"/>
                  </a:lnTo>
                  <a:lnTo>
                    <a:pt x="1863" y="3306"/>
                  </a:lnTo>
                  <a:cubicBezTo>
                    <a:pt x="1800" y="3264"/>
                    <a:pt x="1716" y="3264"/>
                    <a:pt x="1632" y="3264"/>
                  </a:cubicBezTo>
                  <a:lnTo>
                    <a:pt x="1653" y="3244"/>
                  </a:lnTo>
                  <a:lnTo>
                    <a:pt x="1611" y="3139"/>
                  </a:lnTo>
                  <a:lnTo>
                    <a:pt x="1507" y="3097"/>
                  </a:lnTo>
                  <a:lnTo>
                    <a:pt x="1444" y="3181"/>
                  </a:lnTo>
                  <a:lnTo>
                    <a:pt x="1486" y="3244"/>
                  </a:lnTo>
                  <a:lnTo>
                    <a:pt x="1528" y="3285"/>
                  </a:lnTo>
                  <a:cubicBezTo>
                    <a:pt x="1507" y="3285"/>
                    <a:pt x="1486" y="3306"/>
                    <a:pt x="1444" y="3306"/>
                  </a:cubicBezTo>
                  <a:lnTo>
                    <a:pt x="1444" y="3327"/>
                  </a:lnTo>
                  <a:lnTo>
                    <a:pt x="1591" y="3327"/>
                  </a:lnTo>
                  <a:lnTo>
                    <a:pt x="1611" y="3348"/>
                  </a:lnTo>
                  <a:lnTo>
                    <a:pt x="1611" y="3327"/>
                  </a:lnTo>
                  <a:cubicBezTo>
                    <a:pt x="1695" y="3327"/>
                    <a:pt x="1758" y="3348"/>
                    <a:pt x="1842" y="3390"/>
                  </a:cubicBezTo>
                  <a:cubicBezTo>
                    <a:pt x="1850" y="3393"/>
                    <a:pt x="1858" y="3394"/>
                    <a:pt x="1866" y="3394"/>
                  </a:cubicBezTo>
                  <a:cubicBezTo>
                    <a:pt x="1915" y="3394"/>
                    <a:pt x="1946" y="3342"/>
                    <a:pt x="1946" y="3306"/>
                  </a:cubicBezTo>
                  <a:lnTo>
                    <a:pt x="1967" y="3327"/>
                  </a:lnTo>
                  <a:lnTo>
                    <a:pt x="2030" y="3327"/>
                  </a:lnTo>
                  <a:lnTo>
                    <a:pt x="2009" y="3139"/>
                  </a:lnTo>
                  <a:lnTo>
                    <a:pt x="1863" y="2930"/>
                  </a:lnTo>
                  <a:lnTo>
                    <a:pt x="1904" y="2888"/>
                  </a:lnTo>
                  <a:lnTo>
                    <a:pt x="1946" y="2888"/>
                  </a:lnTo>
                  <a:lnTo>
                    <a:pt x="2030" y="2971"/>
                  </a:lnTo>
                  <a:lnTo>
                    <a:pt x="2114" y="2992"/>
                  </a:lnTo>
                  <a:lnTo>
                    <a:pt x="2176" y="3118"/>
                  </a:lnTo>
                  <a:lnTo>
                    <a:pt x="2344" y="3181"/>
                  </a:lnTo>
                  <a:lnTo>
                    <a:pt x="2386" y="3285"/>
                  </a:lnTo>
                  <a:lnTo>
                    <a:pt x="2386" y="3411"/>
                  </a:lnTo>
                  <a:lnTo>
                    <a:pt x="2469" y="3432"/>
                  </a:lnTo>
                  <a:lnTo>
                    <a:pt x="2595" y="3599"/>
                  </a:lnTo>
                  <a:lnTo>
                    <a:pt x="2699" y="3557"/>
                  </a:lnTo>
                  <a:lnTo>
                    <a:pt x="2699" y="3516"/>
                  </a:lnTo>
                  <a:lnTo>
                    <a:pt x="2804" y="3536"/>
                  </a:lnTo>
                  <a:lnTo>
                    <a:pt x="2804" y="3599"/>
                  </a:lnTo>
                  <a:lnTo>
                    <a:pt x="2741" y="3641"/>
                  </a:lnTo>
                  <a:cubicBezTo>
                    <a:pt x="2741" y="3641"/>
                    <a:pt x="2699" y="3641"/>
                    <a:pt x="2699" y="3662"/>
                  </a:cubicBezTo>
                  <a:cubicBezTo>
                    <a:pt x="2783" y="3913"/>
                    <a:pt x="2992" y="4060"/>
                    <a:pt x="3223" y="4122"/>
                  </a:cubicBezTo>
                  <a:lnTo>
                    <a:pt x="3285" y="4122"/>
                  </a:lnTo>
                  <a:lnTo>
                    <a:pt x="3411" y="4269"/>
                  </a:lnTo>
                  <a:lnTo>
                    <a:pt x="3432" y="4290"/>
                  </a:lnTo>
                  <a:lnTo>
                    <a:pt x="3432" y="4332"/>
                  </a:lnTo>
                  <a:cubicBezTo>
                    <a:pt x="3432" y="4352"/>
                    <a:pt x="3411" y="4394"/>
                    <a:pt x="3411" y="4436"/>
                  </a:cubicBezTo>
                  <a:lnTo>
                    <a:pt x="3411" y="4436"/>
                  </a:lnTo>
                  <a:cubicBezTo>
                    <a:pt x="3411" y="4436"/>
                    <a:pt x="3411" y="4394"/>
                    <a:pt x="3453" y="4394"/>
                  </a:cubicBezTo>
                  <a:lnTo>
                    <a:pt x="3495" y="4436"/>
                  </a:lnTo>
                  <a:lnTo>
                    <a:pt x="3599" y="4478"/>
                  </a:lnTo>
                  <a:lnTo>
                    <a:pt x="3620" y="4562"/>
                  </a:lnTo>
                  <a:lnTo>
                    <a:pt x="3808" y="4562"/>
                  </a:lnTo>
                  <a:lnTo>
                    <a:pt x="3829" y="4583"/>
                  </a:lnTo>
                  <a:lnTo>
                    <a:pt x="3871" y="4562"/>
                  </a:lnTo>
                  <a:lnTo>
                    <a:pt x="3913" y="4583"/>
                  </a:lnTo>
                  <a:lnTo>
                    <a:pt x="3871" y="4499"/>
                  </a:lnTo>
                  <a:lnTo>
                    <a:pt x="3829" y="4394"/>
                  </a:lnTo>
                  <a:lnTo>
                    <a:pt x="3788" y="4352"/>
                  </a:lnTo>
                  <a:lnTo>
                    <a:pt x="3788" y="4185"/>
                  </a:lnTo>
                  <a:lnTo>
                    <a:pt x="3767" y="3976"/>
                  </a:lnTo>
                  <a:lnTo>
                    <a:pt x="3767" y="3934"/>
                  </a:lnTo>
                  <a:lnTo>
                    <a:pt x="3704" y="3913"/>
                  </a:lnTo>
                  <a:lnTo>
                    <a:pt x="3599" y="3767"/>
                  </a:lnTo>
                  <a:lnTo>
                    <a:pt x="3557" y="3662"/>
                  </a:lnTo>
                  <a:lnTo>
                    <a:pt x="3474" y="3662"/>
                  </a:lnTo>
                  <a:lnTo>
                    <a:pt x="3453" y="3704"/>
                  </a:lnTo>
                  <a:lnTo>
                    <a:pt x="3390" y="3662"/>
                  </a:lnTo>
                  <a:lnTo>
                    <a:pt x="3348" y="3662"/>
                  </a:lnTo>
                  <a:lnTo>
                    <a:pt x="3285" y="3725"/>
                  </a:lnTo>
                  <a:lnTo>
                    <a:pt x="3097" y="3725"/>
                  </a:lnTo>
                  <a:lnTo>
                    <a:pt x="3055" y="3704"/>
                  </a:lnTo>
                  <a:lnTo>
                    <a:pt x="3055" y="3767"/>
                  </a:lnTo>
                  <a:lnTo>
                    <a:pt x="3055" y="3808"/>
                  </a:lnTo>
                  <a:cubicBezTo>
                    <a:pt x="2992" y="3767"/>
                    <a:pt x="2972" y="3746"/>
                    <a:pt x="2930" y="3725"/>
                  </a:cubicBezTo>
                  <a:lnTo>
                    <a:pt x="2951" y="3620"/>
                  </a:lnTo>
                  <a:lnTo>
                    <a:pt x="2951" y="3536"/>
                  </a:lnTo>
                  <a:lnTo>
                    <a:pt x="2992" y="3495"/>
                  </a:lnTo>
                  <a:lnTo>
                    <a:pt x="2951" y="3432"/>
                  </a:lnTo>
                  <a:lnTo>
                    <a:pt x="2846" y="3432"/>
                  </a:lnTo>
                  <a:lnTo>
                    <a:pt x="2762" y="3390"/>
                  </a:lnTo>
                  <a:lnTo>
                    <a:pt x="2658" y="3390"/>
                  </a:lnTo>
                  <a:lnTo>
                    <a:pt x="2658" y="3306"/>
                  </a:lnTo>
                  <a:lnTo>
                    <a:pt x="2574" y="3097"/>
                  </a:lnTo>
                  <a:lnTo>
                    <a:pt x="2553" y="2992"/>
                  </a:lnTo>
                  <a:lnTo>
                    <a:pt x="2616" y="2971"/>
                  </a:lnTo>
                  <a:lnTo>
                    <a:pt x="2658" y="2992"/>
                  </a:lnTo>
                  <a:lnTo>
                    <a:pt x="2741" y="2992"/>
                  </a:lnTo>
                  <a:lnTo>
                    <a:pt x="2720" y="2971"/>
                  </a:lnTo>
                  <a:lnTo>
                    <a:pt x="2616" y="2888"/>
                  </a:lnTo>
                  <a:lnTo>
                    <a:pt x="2469" y="2888"/>
                  </a:lnTo>
                  <a:lnTo>
                    <a:pt x="2427" y="2783"/>
                  </a:lnTo>
                  <a:lnTo>
                    <a:pt x="2365" y="2825"/>
                  </a:lnTo>
                  <a:lnTo>
                    <a:pt x="2365" y="2930"/>
                  </a:lnTo>
                  <a:lnTo>
                    <a:pt x="2302" y="2992"/>
                  </a:lnTo>
                  <a:lnTo>
                    <a:pt x="2239" y="2930"/>
                  </a:lnTo>
                  <a:lnTo>
                    <a:pt x="2260" y="2804"/>
                  </a:lnTo>
                  <a:lnTo>
                    <a:pt x="2197" y="2679"/>
                  </a:lnTo>
                  <a:lnTo>
                    <a:pt x="2009" y="2574"/>
                  </a:lnTo>
                  <a:lnTo>
                    <a:pt x="1904" y="2574"/>
                  </a:lnTo>
                  <a:lnTo>
                    <a:pt x="1737" y="2699"/>
                  </a:lnTo>
                  <a:lnTo>
                    <a:pt x="1716" y="2783"/>
                  </a:lnTo>
                  <a:lnTo>
                    <a:pt x="1632" y="2804"/>
                  </a:lnTo>
                  <a:lnTo>
                    <a:pt x="1507" y="2762"/>
                  </a:lnTo>
                  <a:lnTo>
                    <a:pt x="1465" y="2658"/>
                  </a:lnTo>
                  <a:lnTo>
                    <a:pt x="1381" y="2574"/>
                  </a:lnTo>
                  <a:lnTo>
                    <a:pt x="1381" y="2448"/>
                  </a:lnTo>
                  <a:lnTo>
                    <a:pt x="1423" y="2365"/>
                  </a:lnTo>
                  <a:lnTo>
                    <a:pt x="1360" y="2281"/>
                  </a:lnTo>
                  <a:lnTo>
                    <a:pt x="1088" y="2239"/>
                  </a:lnTo>
                  <a:lnTo>
                    <a:pt x="1026" y="2176"/>
                  </a:lnTo>
                  <a:lnTo>
                    <a:pt x="1067" y="2051"/>
                  </a:lnTo>
                  <a:lnTo>
                    <a:pt x="1109" y="1967"/>
                  </a:lnTo>
                  <a:lnTo>
                    <a:pt x="1109" y="1842"/>
                  </a:lnTo>
                  <a:lnTo>
                    <a:pt x="1172" y="1737"/>
                  </a:lnTo>
                  <a:lnTo>
                    <a:pt x="1360" y="1549"/>
                  </a:lnTo>
                  <a:lnTo>
                    <a:pt x="1423" y="1507"/>
                  </a:lnTo>
                  <a:lnTo>
                    <a:pt x="1402" y="1570"/>
                  </a:lnTo>
                  <a:lnTo>
                    <a:pt x="1402" y="1632"/>
                  </a:lnTo>
                  <a:lnTo>
                    <a:pt x="1507" y="1465"/>
                  </a:lnTo>
                  <a:lnTo>
                    <a:pt x="1486" y="1339"/>
                  </a:lnTo>
                  <a:lnTo>
                    <a:pt x="1549" y="1193"/>
                  </a:lnTo>
                  <a:lnTo>
                    <a:pt x="1611" y="921"/>
                  </a:lnTo>
                  <a:lnTo>
                    <a:pt x="1549" y="837"/>
                  </a:lnTo>
                  <a:lnTo>
                    <a:pt x="1528" y="691"/>
                  </a:lnTo>
                  <a:lnTo>
                    <a:pt x="1465" y="649"/>
                  </a:lnTo>
                  <a:lnTo>
                    <a:pt x="1360" y="482"/>
                  </a:lnTo>
                  <a:lnTo>
                    <a:pt x="1381" y="251"/>
                  </a:lnTo>
                  <a:lnTo>
                    <a:pt x="1381" y="189"/>
                  </a:lnTo>
                  <a:lnTo>
                    <a:pt x="1381" y="105"/>
                  </a:lnTo>
                  <a:lnTo>
                    <a:pt x="1298" y="0"/>
                  </a:lnTo>
                  <a:lnTo>
                    <a:pt x="1256" y="42"/>
                  </a:lnTo>
                  <a:lnTo>
                    <a:pt x="1256" y="84"/>
                  </a:lnTo>
                  <a:lnTo>
                    <a:pt x="1172" y="168"/>
                  </a:lnTo>
                  <a:lnTo>
                    <a:pt x="1005" y="168"/>
                  </a:lnTo>
                  <a:lnTo>
                    <a:pt x="984" y="210"/>
                  </a:lnTo>
                  <a:lnTo>
                    <a:pt x="900" y="168"/>
                  </a:lnTo>
                  <a:lnTo>
                    <a:pt x="795" y="63"/>
                  </a:lnTo>
                  <a:lnTo>
                    <a:pt x="586" y="0"/>
                  </a:lnTo>
                  <a:close/>
                  <a:moveTo>
                    <a:pt x="1842" y="4060"/>
                  </a:moveTo>
                  <a:lnTo>
                    <a:pt x="1716" y="4080"/>
                  </a:lnTo>
                  <a:lnTo>
                    <a:pt x="1695" y="4164"/>
                  </a:lnTo>
                  <a:lnTo>
                    <a:pt x="1821" y="4227"/>
                  </a:lnTo>
                  <a:lnTo>
                    <a:pt x="1883" y="4248"/>
                  </a:lnTo>
                  <a:lnTo>
                    <a:pt x="1883" y="4352"/>
                  </a:lnTo>
                  <a:lnTo>
                    <a:pt x="1842" y="4457"/>
                  </a:lnTo>
                  <a:lnTo>
                    <a:pt x="1842" y="4666"/>
                  </a:lnTo>
                  <a:lnTo>
                    <a:pt x="1800" y="4792"/>
                  </a:lnTo>
                  <a:lnTo>
                    <a:pt x="1842" y="4980"/>
                  </a:lnTo>
                  <a:lnTo>
                    <a:pt x="1904" y="4959"/>
                  </a:lnTo>
                  <a:lnTo>
                    <a:pt x="1925" y="4896"/>
                  </a:lnTo>
                  <a:lnTo>
                    <a:pt x="2051" y="4813"/>
                  </a:lnTo>
                  <a:cubicBezTo>
                    <a:pt x="2093" y="4813"/>
                    <a:pt x="2114" y="4855"/>
                    <a:pt x="2135" y="4855"/>
                  </a:cubicBezTo>
                  <a:lnTo>
                    <a:pt x="2114" y="4959"/>
                  </a:lnTo>
                  <a:lnTo>
                    <a:pt x="2197" y="5001"/>
                  </a:lnTo>
                  <a:lnTo>
                    <a:pt x="2260" y="4917"/>
                  </a:lnTo>
                  <a:cubicBezTo>
                    <a:pt x="2323" y="4959"/>
                    <a:pt x="2344" y="5001"/>
                    <a:pt x="2407" y="5022"/>
                  </a:cubicBezTo>
                  <a:lnTo>
                    <a:pt x="2407" y="5106"/>
                  </a:lnTo>
                  <a:lnTo>
                    <a:pt x="2344" y="5231"/>
                  </a:lnTo>
                  <a:lnTo>
                    <a:pt x="2155" y="5294"/>
                  </a:lnTo>
                  <a:lnTo>
                    <a:pt x="2114" y="5378"/>
                  </a:lnTo>
                  <a:lnTo>
                    <a:pt x="2135" y="5545"/>
                  </a:lnTo>
                  <a:lnTo>
                    <a:pt x="2218" y="5545"/>
                  </a:lnTo>
                  <a:lnTo>
                    <a:pt x="2344" y="5629"/>
                  </a:lnTo>
                  <a:lnTo>
                    <a:pt x="2448" y="5629"/>
                  </a:lnTo>
                  <a:lnTo>
                    <a:pt x="2448" y="5754"/>
                  </a:lnTo>
                  <a:lnTo>
                    <a:pt x="2532" y="5817"/>
                  </a:lnTo>
                  <a:lnTo>
                    <a:pt x="2637" y="5754"/>
                  </a:lnTo>
                  <a:lnTo>
                    <a:pt x="2637" y="5650"/>
                  </a:lnTo>
                  <a:lnTo>
                    <a:pt x="2574" y="5587"/>
                  </a:lnTo>
                  <a:cubicBezTo>
                    <a:pt x="2616" y="5545"/>
                    <a:pt x="2637" y="5545"/>
                    <a:pt x="2658" y="5524"/>
                  </a:cubicBezTo>
                  <a:lnTo>
                    <a:pt x="2658" y="5503"/>
                  </a:lnTo>
                  <a:lnTo>
                    <a:pt x="2679" y="5587"/>
                  </a:lnTo>
                  <a:lnTo>
                    <a:pt x="2762" y="5482"/>
                  </a:lnTo>
                  <a:lnTo>
                    <a:pt x="2804" y="5231"/>
                  </a:lnTo>
                  <a:lnTo>
                    <a:pt x="2972" y="5064"/>
                  </a:lnTo>
                  <a:lnTo>
                    <a:pt x="2992" y="4959"/>
                  </a:lnTo>
                  <a:lnTo>
                    <a:pt x="2972" y="4855"/>
                  </a:lnTo>
                  <a:lnTo>
                    <a:pt x="3034" y="4771"/>
                  </a:lnTo>
                  <a:lnTo>
                    <a:pt x="3034" y="4750"/>
                  </a:lnTo>
                  <a:cubicBezTo>
                    <a:pt x="3087" y="4760"/>
                    <a:pt x="3128" y="4766"/>
                    <a:pt x="3170" y="4766"/>
                  </a:cubicBezTo>
                  <a:cubicBezTo>
                    <a:pt x="3212" y="4766"/>
                    <a:pt x="3254" y="4760"/>
                    <a:pt x="3306" y="4750"/>
                  </a:cubicBezTo>
                  <a:cubicBezTo>
                    <a:pt x="3348" y="4750"/>
                    <a:pt x="3369" y="4708"/>
                    <a:pt x="3369" y="4687"/>
                  </a:cubicBezTo>
                  <a:lnTo>
                    <a:pt x="3411" y="4750"/>
                  </a:lnTo>
                  <a:lnTo>
                    <a:pt x="3411" y="4896"/>
                  </a:lnTo>
                  <a:lnTo>
                    <a:pt x="3411" y="4917"/>
                  </a:lnTo>
                  <a:cubicBezTo>
                    <a:pt x="3390" y="4959"/>
                    <a:pt x="3390" y="4980"/>
                    <a:pt x="3411" y="4980"/>
                  </a:cubicBezTo>
                  <a:cubicBezTo>
                    <a:pt x="3453" y="5001"/>
                    <a:pt x="3453" y="5022"/>
                    <a:pt x="3474" y="5085"/>
                  </a:cubicBezTo>
                  <a:lnTo>
                    <a:pt x="3474" y="5189"/>
                  </a:lnTo>
                  <a:lnTo>
                    <a:pt x="3557" y="5231"/>
                  </a:lnTo>
                  <a:cubicBezTo>
                    <a:pt x="3599" y="5336"/>
                    <a:pt x="3683" y="5482"/>
                    <a:pt x="3704" y="5608"/>
                  </a:cubicBezTo>
                  <a:cubicBezTo>
                    <a:pt x="3716" y="5632"/>
                    <a:pt x="3750" y="5643"/>
                    <a:pt x="3780" y="5643"/>
                  </a:cubicBezTo>
                  <a:cubicBezTo>
                    <a:pt x="3801" y="5643"/>
                    <a:pt x="3821" y="5637"/>
                    <a:pt x="3829" y="5629"/>
                  </a:cubicBezTo>
                  <a:lnTo>
                    <a:pt x="3871" y="5754"/>
                  </a:lnTo>
                  <a:lnTo>
                    <a:pt x="3871" y="5838"/>
                  </a:lnTo>
                  <a:lnTo>
                    <a:pt x="3788" y="5733"/>
                  </a:lnTo>
                  <a:lnTo>
                    <a:pt x="3725" y="5733"/>
                  </a:lnTo>
                  <a:lnTo>
                    <a:pt x="3725" y="5901"/>
                  </a:lnTo>
                  <a:lnTo>
                    <a:pt x="3704" y="5943"/>
                  </a:lnTo>
                  <a:lnTo>
                    <a:pt x="3620" y="5901"/>
                  </a:lnTo>
                  <a:lnTo>
                    <a:pt x="3495" y="5838"/>
                  </a:lnTo>
                  <a:lnTo>
                    <a:pt x="3453" y="6068"/>
                  </a:lnTo>
                  <a:lnTo>
                    <a:pt x="3495" y="6110"/>
                  </a:lnTo>
                  <a:lnTo>
                    <a:pt x="3495" y="6173"/>
                  </a:lnTo>
                  <a:lnTo>
                    <a:pt x="3411" y="6215"/>
                  </a:lnTo>
                  <a:lnTo>
                    <a:pt x="3369" y="6068"/>
                  </a:lnTo>
                  <a:lnTo>
                    <a:pt x="3244" y="6131"/>
                  </a:lnTo>
                  <a:lnTo>
                    <a:pt x="3181" y="6340"/>
                  </a:lnTo>
                  <a:lnTo>
                    <a:pt x="3055" y="6424"/>
                  </a:lnTo>
                  <a:lnTo>
                    <a:pt x="2951" y="6445"/>
                  </a:lnTo>
                  <a:lnTo>
                    <a:pt x="2846" y="6549"/>
                  </a:lnTo>
                  <a:lnTo>
                    <a:pt x="2972" y="6361"/>
                  </a:lnTo>
                  <a:lnTo>
                    <a:pt x="2972" y="6173"/>
                  </a:lnTo>
                  <a:lnTo>
                    <a:pt x="2825" y="6047"/>
                  </a:lnTo>
                  <a:lnTo>
                    <a:pt x="2741" y="6047"/>
                  </a:lnTo>
                  <a:lnTo>
                    <a:pt x="2658" y="6152"/>
                  </a:lnTo>
                  <a:lnTo>
                    <a:pt x="2532" y="6215"/>
                  </a:lnTo>
                  <a:lnTo>
                    <a:pt x="2469" y="6319"/>
                  </a:lnTo>
                  <a:lnTo>
                    <a:pt x="2532" y="6424"/>
                  </a:lnTo>
                  <a:lnTo>
                    <a:pt x="2365" y="6445"/>
                  </a:lnTo>
                  <a:lnTo>
                    <a:pt x="2260" y="6424"/>
                  </a:lnTo>
                  <a:lnTo>
                    <a:pt x="2197" y="6487"/>
                  </a:lnTo>
                  <a:lnTo>
                    <a:pt x="2093" y="6529"/>
                  </a:lnTo>
                  <a:lnTo>
                    <a:pt x="1988" y="6654"/>
                  </a:lnTo>
                  <a:lnTo>
                    <a:pt x="2009" y="6738"/>
                  </a:lnTo>
                  <a:lnTo>
                    <a:pt x="1988" y="6884"/>
                  </a:lnTo>
                  <a:lnTo>
                    <a:pt x="1904" y="7052"/>
                  </a:lnTo>
                  <a:lnTo>
                    <a:pt x="2030" y="7177"/>
                  </a:lnTo>
                  <a:lnTo>
                    <a:pt x="2093" y="7093"/>
                  </a:lnTo>
                  <a:lnTo>
                    <a:pt x="2155" y="6863"/>
                  </a:lnTo>
                  <a:lnTo>
                    <a:pt x="2239" y="6801"/>
                  </a:lnTo>
                  <a:lnTo>
                    <a:pt x="2302" y="6675"/>
                  </a:lnTo>
                  <a:lnTo>
                    <a:pt x="2344" y="6654"/>
                  </a:lnTo>
                  <a:lnTo>
                    <a:pt x="2427" y="6738"/>
                  </a:lnTo>
                  <a:lnTo>
                    <a:pt x="2407" y="6863"/>
                  </a:lnTo>
                  <a:lnTo>
                    <a:pt x="2427" y="6884"/>
                  </a:lnTo>
                  <a:lnTo>
                    <a:pt x="2469" y="6863"/>
                  </a:lnTo>
                  <a:lnTo>
                    <a:pt x="2532" y="6884"/>
                  </a:lnTo>
                  <a:lnTo>
                    <a:pt x="2532" y="6780"/>
                  </a:lnTo>
                  <a:lnTo>
                    <a:pt x="2574" y="6759"/>
                  </a:lnTo>
                  <a:lnTo>
                    <a:pt x="2637" y="6780"/>
                  </a:lnTo>
                  <a:lnTo>
                    <a:pt x="2616" y="6863"/>
                  </a:lnTo>
                  <a:lnTo>
                    <a:pt x="2658" y="6863"/>
                  </a:lnTo>
                  <a:lnTo>
                    <a:pt x="2762" y="6947"/>
                  </a:lnTo>
                  <a:lnTo>
                    <a:pt x="2825" y="6947"/>
                  </a:lnTo>
                  <a:lnTo>
                    <a:pt x="2762" y="6863"/>
                  </a:lnTo>
                  <a:lnTo>
                    <a:pt x="2783" y="6801"/>
                  </a:lnTo>
                  <a:lnTo>
                    <a:pt x="2762" y="6759"/>
                  </a:lnTo>
                  <a:lnTo>
                    <a:pt x="2825" y="6696"/>
                  </a:lnTo>
                  <a:lnTo>
                    <a:pt x="2867" y="6696"/>
                  </a:lnTo>
                  <a:lnTo>
                    <a:pt x="2972" y="6801"/>
                  </a:lnTo>
                  <a:lnTo>
                    <a:pt x="3076" y="6842"/>
                  </a:lnTo>
                  <a:lnTo>
                    <a:pt x="3181" y="6905"/>
                  </a:lnTo>
                  <a:lnTo>
                    <a:pt x="3202" y="7010"/>
                  </a:lnTo>
                  <a:lnTo>
                    <a:pt x="3306" y="7093"/>
                  </a:lnTo>
                  <a:lnTo>
                    <a:pt x="3202" y="7073"/>
                  </a:lnTo>
                  <a:lnTo>
                    <a:pt x="3160" y="7093"/>
                  </a:lnTo>
                  <a:lnTo>
                    <a:pt x="3160" y="7156"/>
                  </a:lnTo>
                  <a:lnTo>
                    <a:pt x="3097" y="7219"/>
                  </a:lnTo>
                  <a:lnTo>
                    <a:pt x="3160" y="7282"/>
                  </a:lnTo>
                  <a:lnTo>
                    <a:pt x="3160" y="7365"/>
                  </a:lnTo>
                  <a:lnTo>
                    <a:pt x="3139" y="7428"/>
                  </a:lnTo>
                  <a:lnTo>
                    <a:pt x="3202" y="7533"/>
                  </a:lnTo>
                  <a:lnTo>
                    <a:pt x="3244" y="7637"/>
                  </a:lnTo>
                  <a:lnTo>
                    <a:pt x="3348" y="7784"/>
                  </a:lnTo>
                  <a:lnTo>
                    <a:pt x="3474" y="7784"/>
                  </a:lnTo>
                  <a:lnTo>
                    <a:pt x="3578" y="7847"/>
                  </a:lnTo>
                  <a:lnTo>
                    <a:pt x="3704" y="7909"/>
                  </a:lnTo>
                  <a:lnTo>
                    <a:pt x="3808" y="7847"/>
                  </a:lnTo>
                  <a:lnTo>
                    <a:pt x="3829" y="7805"/>
                  </a:lnTo>
                  <a:lnTo>
                    <a:pt x="3892" y="7742"/>
                  </a:lnTo>
                  <a:lnTo>
                    <a:pt x="3913" y="7805"/>
                  </a:lnTo>
                  <a:lnTo>
                    <a:pt x="3871" y="7889"/>
                  </a:lnTo>
                  <a:lnTo>
                    <a:pt x="3892" y="7993"/>
                  </a:lnTo>
                  <a:lnTo>
                    <a:pt x="3913" y="8035"/>
                  </a:lnTo>
                  <a:lnTo>
                    <a:pt x="3997" y="7993"/>
                  </a:lnTo>
                  <a:lnTo>
                    <a:pt x="4143" y="7784"/>
                  </a:lnTo>
                  <a:lnTo>
                    <a:pt x="4143" y="7637"/>
                  </a:lnTo>
                  <a:lnTo>
                    <a:pt x="4101" y="7575"/>
                  </a:lnTo>
                  <a:lnTo>
                    <a:pt x="4039" y="7407"/>
                  </a:lnTo>
                  <a:lnTo>
                    <a:pt x="3934" y="7324"/>
                  </a:lnTo>
                  <a:lnTo>
                    <a:pt x="3976" y="7219"/>
                  </a:lnTo>
                  <a:lnTo>
                    <a:pt x="4101" y="6989"/>
                  </a:lnTo>
                  <a:lnTo>
                    <a:pt x="4185" y="6947"/>
                  </a:lnTo>
                  <a:lnTo>
                    <a:pt x="4248" y="7052"/>
                  </a:lnTo>
                  <a:lnTo>
                    <a:pt x="4290" y="7156"/>
                  </a:lnTo>
                  <a:lnTo>
                    <a:pt x="4332" y="7219"/>
                  </a:lnTo>
                  <a:lnTo>
                    <a:pt x="4332" y="7324"/>
                  </a:lnTo>
                  <a:lnTo>
                    <a:pt x="4394" y="7512"/>
                  </a:lnTo>
                  <a:lnTo>
                    <a:pt x="4415" y="7596"/>
                  </a:lnTo>
                  <a:lnTo>
                    <a:pt x="4415" y="7512"/>
                  </a:lnTo>
                  <a:lnTo>
                    <a:pt x="4415" y="7386"/>
                  </a:lnTo>
                  <a:lnTo>
                    <a:pt x="4352" y="7219"/>
                  </a:lnTo>
                  <a:lnTo>
                    <a:pt x="4394" y="7156"/>
                  </a:lnTo>
                  <a:lnTo>
                    <a:pt x="4436" y="7156"/>
                  </a:lnTo>
                  <a:lnTo>
                    <a:pt x="4499" y="7219"/>
                  </a:lnTo>
                  <a:lnTo>
                    <a:pt x="4499" y="7156"/>
                  </a:lnTo>
                  <a:lnTo>
                    <a:pt x="4541" y="7156"/>
                  </a:lnTo>
                  <a:lnTo>
                    <a:pt x="4604" y="6989"/>
                  </a:lnTo>
                  <a:lnTo>
                    <a:pt x="4562" y="6801"/>
                  </a:lnTo>
                  <a:lnTo>
                    <a:pt x="4499" y="6696"/>
                  </a:lnTo>
                  <a:lnTo>
                    <a:pt x="4436" y="6591"/>
                  </a:lnTo>
                  <a:lnTo>
                    <a:pt x="4436" y="6466"/>
                  </a:lnTo>
                  <a:lnTo>
                    <a:pt x="4415" y="6340"/>
                  </a:lnTo>
                  <a:lnTo>
                    <a:pt x="4352" y="6424"/>
                  </a:lnTo>
                  <a:lnTo>
                    <a:pt x="4352" y="6277"/>
                  </a:lnTo>
                  <a:lnTo>
                    <a:pt x="4352" y="6215"/>
                  </a:lnTo>
                  <a:lnTo>
                    <a:pt x="4311" y="6215"/>
                  </a:lnTo>
                  <a:lnTo>
                    <a:pt x="4227" y="6131"/>
                  </a:lnTo>
                  <a:lnTo>
                    <a:pt x="4248" y="6068"/>
                  </a:lnTo>
                  <a:lnTo>
                    <a:pt x="4332" y="6068"/>
                  </a:lnTo>
                  <a:lnTo>
                    <a:pt x="4332" y="5922"/>
                  </a:lnTo>
                  <a:lnTo>
                    <a:pt x="4248" y="5796"/>
                  </a:lnTo>
                  <a:lnTo>
                    <a:pt x="4248" y="5712"/>
                  </a:lnTo>
                  <a:lnTo>
                    <a:pt x="4185" y="5796"/>
                  </a:lnTo>
                  <a:lnTo>
                    <a:pt x="4080" y="5692"/>
                  </a:lnTo>
                  <a:lnTo>
                    <a:pt x="3913" y="5545"/>
                  </a:lnTo>
                  <a:lnTo>
                    <a:pt x="3892" y="5440"/>
                  </a:lnTo>
                  <a:lnTo>
                    <a:pt x="3871" y="5440"/>
                  </a:lnTo>
                  <a:lnTo>
                    <a:pt x="3767" y="5420"/>
                  </a:lnTo>
                  <a:lnTo>
                    <a:pt x="3767" y="5503"/>
                  </a:lnTo>
                  <a:cubicBezTo>
                    <a:pt x="3725" y="5482"/>
                    <a:pt x="3725" y="5420"/>
                    <a:pt x="3704" y="5399"/>
                  </a:cubicBezTo>
                  <a:lnTo>
                    <a:pt x="3704" y="5315"/>
                  </a:lnTo>
                  <a:lnTo>
                    <a:pt x="3662" y="5210"/>
                  </a:lnTo>
                  <a:lnTo>
                    <a:pt x="3662" y="5273"/>
                  </a:lnTo>
                  <a:cubicBezTo>
                    <a:pt x="3620" y="5231"/>
                    <a:pt x="3620" y="5210"/>
                    <a:pt x="3599" y="5189"/>
                  </a:cubicBezTo>
                  <a:lnTo>
                    <a:pt x="3683" y="5168"/>
                  </a:lnTo>
                  <a:lnTo>
                    <a:pt x="3683" y="5085"/>
                  </a:lnTo>
                  <a:lnTo>
                    <a:pt x="3578" y="4896"/>
                  </a:lnTo>
                  <a:lnTo>
                    <a:pt x="3495" y="4855"/>
                  </a:lnTo>
                  <a:lnTo>
                    <a:pt x="3474" y="4666"/>
                  </a:lnTo>
                  <a:lnTo>
                    <a:pt x="3411" y="4562"/>
                  </a:lnTo>
                  <a:cubicBezTo>
                    <a:pt x="3411" y="4541"/>
                    <a:pt x="3411" y="4541"/>
                    <a:pt x="3453" y="4499"/>
                  </a:cubicBezTo>
                  <a:cubicBezTo>
                    <a:pt x="3474" y="4478"/>
                    <a:pt x="3453" y="4457"/>
                    <a:pt x="3411" y="4436"/>
                  </a:cubicBezTo>
                  <a:lnTo>
                    <a:pt x="3390" y="4457"/>
                  </a:lnTo>
                  <a:lnTo>
                    <a:pt x="3411" y="4457"/>
                  </a:lnTo>
                  <a:lnTo>
                    <a:pt x="3411" y="4478"/>
                  </a:lnTo>
                  <a:cubicBezTo>
                    <a:pt x="3411" y="4478"/>
                    <a:pt x="3390" y="4478"/>
                    <a:pt x="3390" y="4499"/>
                  </a:cubicBezTo>
                  <a:lnTo>
                    <a:pt x="3390" y="4541"/>
                  </a:lnTo>
                  <a:lnTo>
                    <a:pt x="3306" y="4562"/>
                  </a:lnTo>
                  <a:lnTo>
                    <a:pt x="3202" y="4499"/>
                  </a:lnTo>
                  <a:lnTo>
                    <a:pt x="3139" y="4499"/>
                  </a:lnTo>
                  <a:lnTo>
                    <a:pt x="3181" y="4604"/>
                  </a:lnTo>
                  <a:lnTo>
                    <a:pt x="3181" y="4666"/>
                  </a:lnTo>
                  <a:cubicBezTo>
                    <a:pt x="3097" y="4687"/>
                    <a:pt x="3055" y="4708"/>
                    <a:pt x="2972" y="4750"/>
                  </a:cubicBezTo>
                  <a:lnTo>
                    <a:pt x="2972" y="4583"/>
                  </a:lnTo>
                  <a:lnTo>
                    <a:pt x="2930" y="4604"/>
                  </a:lnTo>
                  <a:lnTo>
                    <a:pt x="2888" y="4750"/>
                  </a:lnTo>
                  <a:lnTo>
                    <a:pt x="2888" y="4792"/>
                  </a:lnTo>
                  <a:lnTo>
                    <a:pt x="2783" y="4980"/>
                  </a:lnTo>
                  <a:lnTo>
                    <a:pt x="2783" y="5106"/>
                  </a:lnTo>
                  <a:lnTo>
                    <a:pt x="2741" y="5273"/>
                  </a:lnTo>
                  <a:lnTo>
                    <a:pt x="2658" y="5378"/>
                  </a:lnTo>
                  <a:lnTo>
                    <a:pt x="2658" y="5482"/>
                  </a:lnTo>
                  <a:cubicBezTo>
                    <a:pt x="2646" y="5459"/>
                    <a:pt x="2622" y="5443"/>
                    <a:pt x="2599" y="5443"/>
                  </a:cubicBezTo>
                  <a:cubicBezTo>
                    <a:pt x="2580" y="5443"/>
                    <a:pt x="2562" y="5454"/>
                    <a:pt x="2553" y="5482"/>
                  </a:cubicBezTo>
                  <a:lnTo>
                    <a:pt x="2553" y="5315"/>
                  </a:lnTo>
                  <a:lnTo>
                    <a:pt x="2637" y="4980"/>
                  </a:lnTo>
                  <a:lnTo>
                    <a:pt x="2741" y="4876"/>
                  </a:lnTo>
                  <a:lnTo>
                    <a:pt x="2741" y="4771"/>
                  </a:lnTo>
                  <a:lnTo>
                    <a:pt x="2658" y="4687"/>
                  </a:lnTo>
                  <a:lnTo>
                    <a:pt x="2616" y="4708"/>
                  </a:lnTo>
                  <a:lnTo>
                    <a:pt x="2532" y="4687"/>
                  </a:lnTo>
                  <a:lnTo>
                    <a:pt x="2448" y="4750"/>
                  </a:lnTo>
                  <a:lnTo>
                    <a:pt x="2448" y="4855"/>
                  </a:lnTo>
                  <a:cubicBezTo>
                    <a:pt x="2427" y="4792"/>
                    <a:pt x="2365" y="4708"/>
                    <a:pt x="2323" y="4666"/>
                  </a:cubicBezTo>
                  <a:lnTo>
                    <a:pt x="2427" y="4583"/>
                  </a:lnTo>
                  <a:lnTo>
                    <a:pt x="2469" y="4457"/>
                  </a:lnTo>
                  <a:lnTo>
                    <a:pt x="2532" y="4394"/>
                  </a:lnTo>
                  <a:lnTo>
                    <a:pt x="2553" y="4290"/>
                  </a:lnTo>
                  <a:lnTo>
                    <a:pt x="2511" y="4227"/>
                  </a:lnTo>
                  <a:lnTo>
                    <a:pt x="2427" y="4269"/>
                  </a:lnTo>
                  <a:lnTo>
                    <a:pt x="2344" y="4373"/>
                  </a:lnTo>
                  <a:lnTo>
                    <a:pt x="2260" y="4269"/>
                  </a:lnTo>
                  <a:lnTo>
                    <a:pt x="2197" y="4248"/>
                  </a:lnTo>
                  <a:lnTo>
                    <a:pt x="2009" y="4248"/>
                  </a:lnTo>
                  <a:lnTo>
                    <a:pt x="2030" y="4185"/>
                  </a:lnTo>
                  <a:lnTo>
                    <a:pt x="1946" y="4164"/>
                  </a:lnTo>
                  <a:lnTo>
                    <a:pt x="1842" y="40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25"/>
            <p:cNvSpPr/>
            <p:nvPr/>
          </p:nvSpPr>
          <p:spPr>
            <a:xfrm>
              <a:off x="6088392" y="3141136"/>
              <a:ext cx="50473" cy="25237"/>
            </a:xfrm>
            <a:custGeom>
              <a:avLst/>
              <a:gdLst/>
              <a:ahLst/>
              <a:cxnLst/>
              <a:rect l="l" t="t" r="r" b="b"/>
              <a:pathLst>
                <a:path w="2240" h="1173" extrusionOk="0">
                  <a:moveTo>
                    <a:pt x="2177" y="1"/>
                  </a:moveTo>
                  <a:lnTo>
                    <a:pt x="1968" y="43"/>
                  </a:lnTo>
                  <a:lnTo>
                    <a:pt x="1821" y="43"/>
                  </a:lnTo>
                  <a:lnTo>
                    <a:pt x="1675" y="64"/>
                  </a:lnTo>
                  <a:lnTo>
                    <a:pt x="1570" y="64"/>
                  </a:lnTo>
                  <a:lnTo>
                    <a:pt x="1424" y="105"/>
                  </a:lnTo>
                  <a:lnTo>
                    <a:pt x="1193" y="105"/>
                  </a:lnTo>
                  <a:lnTo>
                    <a:pt x="1005" y="252"/>
                  </a:lnTo>
                  <a:lnTo>
                    <a:pt x="880" y="315"/>
                  </a:lnTo>
                  <a:lnTo>
                    <a:pt x="817" y="336"/>
                  </a:lnTo>
                  <a:lnTo>
                    <a:pt x="712" y="357"/>
                  </a:lnTo>
                  <a:lnTo>
                    <a:pt x="628" y="377"/>
                  </a:lnTo>
                  <a:lnTo>
                    <a:pt x="482" y="419"/>
                  </a:lnTo>
                  <a:lnTo>
                    <a:pt x="398" y="482"/>
                  </a:lnTo>
                  <a:lnTo>
                    <a:pt x="377" y="524"/>
                  </a:lnTo>
                  <a:lnTo>
                    <a:pt x="252" y="587"/>
                  </a:lnTo>
                  <a:lnTo>
                    <a:pt x="210" y="733"/>
                  </a:lnTo>
                  <a:lnTo>
                    <a:pt x="105" y="880"/>
                  </a:lnTo>
                  <a:lnTo>
                    <a:pt x="84" y="942"/>
                  </a:lnTo>
                  <a:lnTo>
                    <a:pt x="147" y="984"/>
                  </a:lnTo>
                  <a:lnTo>
                    <a:pt x="147" y="1047"/>
                  </a:lnTo>
                  <a:lnTo>
                    <a:pt x="84" y="1047"/>
                  </a:lnTo>
                  <a:lnTo>
                    <a:pt x="43" y="1005"/>
                  </a:lnTo>
                  <a:lnTo>
                    <a:pt x="1" y="1110"/>
                  </a:lnTo>
                  <a:lnTo>
                    <a:pt x="63" y="1173"/>
                  </a:lnTo>
                  <a:lnTo>
                    <a:pt x="252" y="1152"/>
                  </a:lnTo>
                  <a:lnTo>
                    <a:pt x="419" y="1047"/>
                  </a:lnTo>
                  <a:lnTo>
                    <a:pt x="503" y="1005"/>
                  </a:lnTo>
                  <a:lnTo>
                    <a:pt x="608" y="1005"/>
                  </a:lnTo>
                  <a:lnTo>
                    <a:pt x="712" y="942"/>
                  </a:lnTo>
                  <a:lnTo>
                    <a:pt x="796" y="838"/>
                  </a:lnTo>
                  <a:lnTo>
                    <a:pt x="1005" y="670"/>
                  </a:lnTo>
                  <a:lnTo>
                    <a:pt x="1047" y="587"/>
                  </a:lnTo>
                  <a:lnTo>
                    <a:pt x="1110" y="566"/>
                  </a:lnTo>
                  <a:lnTo>
                    <a:pt x="1131" y="566"/>
                  </a:lnTo>
                  <a:lnTo>
                    <a:pt x="1235" y="461"/>
                  </a:lnTo>
                  <a:lnTo>
                    <a:pt x="1340" y="440"/>
                  </a:lnTo>
                  <a:lnTo>
                    <a:pt x="1444" y="440"/>
                  </a:lnTo>
                  <a:lnTo>
                    <a:pt x="1675" y="419"/>
                  </a:lnTo>
                  <a:lnTo>
                    <a:pt x="1842" y="315"/>
                  </a:lnTo>
                  <a:lnTo>
                    <a:pt x="2030" y="252"/>
                  </a:lnTo>
                  <a:lnTo>
                    <a:pt x="2051" y="168"/>
                  </a:lnTo>
                  <a:lnTo>
                    <a:pt x="2135" y="168"/>
                  </a:lnTo>
                  <a:lnTo>
                    <a:pt x="2240" y="105"/>
                  </a:lnTo>
                  <a:lnTo>
                    <a:pt x="2240" y="43"/>
                  </a:lnTo>
                  <a:lnTo>
                    <a:pt x="2177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44" name="Google Shape;944;p25"/>
            <p:cNvGrpSpPr/>
            <p:nvPr/>
          </p:nvGrpSpPr>
          <p:grpSpPr>
            <a:xfrm>
              <a:off x="5724133" y="2957070"/>
              <a:ext cx="599252" cy="191785"/>
              <a:chOff x="5068275" y="3161675"/>
              <a:chExt cx="664875" cy="222850"/>
            </a:xfrm>
          </p:grpSpPr>
          <p:sp>
            <p:nvSpPr>
              <p:cNvPr id="945" name="Google Shape;945;p25"/>
              <p:cNvSpPr/>
              <p:nvPr/>
            </p:nvSpPr>
            <p:spPr>
              <a:xfrm>
                <a:off x="5408300" y="3224425"/>
                <a:ext cx="967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3871" h="4312" extrusionOk="0">
                    <a:moveTo>
                      <a:pt x="3620" y="1"/>
                    </a:moveTo>
                    <a:lnTo>
                      <a:pt x="3515" y="43"/>
                    </a:lnTo>
                    <a:lnTo>
                      <a:pt x="3494" y="147"/>
                    </a:lnTo>
                    <a:lnTo>
                      <a:pt x="3390" y="231"/>
                    </a:lnTo>
                    <a:lnTo>
                      <a:pt x="3390" y="294"/>
                    </a:lnTo>
                    <a:lnTo>
                      <a:pt x="3285" y="357"/>
                    </a:lnTo>
                    <a:lnTo>
                      <a:pt x="3181" y="398"/>
                    </a:lnTo>
                    <a:lnTo>
                      <a:pt x="3139" y="461"/>
                    </a:lnTo>
                    <a:lnTo>
                      <a:pt x="2992" y="503"/>
                    </a:lnTo>
                    <a:lnTo>
                      <a:pt x="2720" y="440"/>
                    </a:lnTo>
                    <a:lnTo>
                      <a:pt x="2469" y="419"/>
                    </a:lnTo>
                    <a:lnTo>
                      <a:pt x="2448" y="503"/>
                    </a:lnTo>
                    <a:lnTo>
                      <a:pt x="2406" y="503"/>
                    </a:lnTo>
                    <a:lnTo>
                      <a:pt x="2260" y="398"/>
                    </a:lnTo>
                    <a:lnTo>
                      <a:pt x="2092" y="398"/>
                    </a:lnTo>
                    <a:lnTo>
                      <a:pt x="1988" y="357"/>
                    </a:lnTo>
                    <a:lnTo>
                      <a:pt x="1820" y="336"/>
                    </a:lnTo>
                    <a:lnTo>
                      <a:pt x="1737" y="398"/>
                    </a:lnTo>
                    <a:lnTo>
                      <a:pt x="1674" y="336"/>
                    </a:lnTo>
                    <a:lnTo>
                      <a:pt x="1569" y="231"/>
                    </a:lnTo>
                    <a:lnTo>
                      <a:pt x="1381" y="210"/>
                    </a:lnTo>
                    <a:lnTo>
                      <a:pt x="1276" y="210"/>
                    </a:lnTo>
                    <a:lnTo>
                      <a:pt x="1276" y="336"/>
                    </a:lnTo>
                    <a:lnTo>
                      <a:pt x="1193" y="398"/>
                    </a:lnTo>
                    <a:lnTo>
                      <a:pt x="1151" y="503"/>
                    </a:lnTo>
                    <a:lnTo>
                      <a:pt x="1067" y="566"/>
                    </a:lnTo>
                    <a:lnTo>
                      <a:pt x="900" y="524"/>
                    </a:lnTo>
                    <a:lnTo>
                      <a:pt x="774" y="545"/>
                    </a:lnTo>
                    <a:lnTo>
                      <a:pt x="712" y="608"/>
                    </a:lnTo>
                    <a:lnTo>
                      <a:pt x="753" y="650"/>
                    </a:lnTo>
                    <a:lnTo>
                      <a:pt x="586" y="775"/>
                    </a:lnTo>
                    <a:lnTo>
                      <a:pt x="586" y="942"/>
                    </a:lnTo>
                    <a:lnTo>
                      <a:pt x="628" y="1047"/>
                    </a:lnTo>
                    <a:lnTo>
                      <a:pt x="628" y="1235"/>
                    </a:lnTo>
                    <a:lnTo>
                      <a:pt x="586" y="1298"/>
                    </a:lnTo>
                    <a:lnTo>
                      <a:pt x="649" y="1445"/>
                    </a:lnTo>
                    <a:lnTo>
                      <a:pt x="670" y="1549"/>
                    </a:lnTo>
                    <a:lnTo>
                      <a:pt x="628" y="1486"/>
                    </a:lnTo>
                    <a:lnTo>
                      <a:pt x="565" y="1403"/>
                    </a:lnTo>
                    <a:lnTo>
                      <a:pt x="523" y="1445"/>
                    </a:lnTo>
                    <a:lnTo>
                      <a:pt x="440" y="1507"/>
                    </a:lnTo>
                    <a:lnTo>
                      <a:pt x="335" y="1570"/>
                    </a:lnTo>
                    <a:lnTo>
                      <a:pt x="314" y="1675"/>
                    </a:lnTo>
                    <a:lnTo>
                      <a:pt x="335" y="1800"/>
                    </a:lnTo>
                    <a:lnTo>
                      <a:pt x="314" y="1905"/>
                    </a:lnTo>
                    <a:lnTo>
                      <a:pt x="335" y="2135"/>
                    </a:lnTo>
                    <a:lnTo>
                      <a:pt x="314" y="2198"/>
                    </a:lnTo>
                    <a:lnTo>
                      <a:pt x="272" y="2303"/>
                    </a:lnTo>
                    <a:lnTo>
                      <a:pt x="188" y="2323"/>
                    </a:lnTo>
                    <a:lnTo>
                      <a:pt x="188" y="2449"/>
                    </a:lnTo>
                    <a:lnTo>
                      <a:pt x="63" y="2554"/>
                    </a:lnTo>
                    <a:lnTo>
                      <a:pt x="42" y="2721"/>
                    </a:lnTo>
                    <a:lnTo>
                      <a:pt x="42" y="2763"/>
                    </a:lnTo>
                    <a:lnTo>
                      <a:pt x="0" y="2826"/>
                    </a:lnTo>
                    <a:lnTo>
                      <a:pt x="63" y="3035"/>
                    </a:lnTo>
                    <a:lnTo>
                      <a:pt x="126" y="3139"/>
                    </a:lnTo>
                    <a:lnTo>
                      <a:pt x="168" y="3119"/>
                    </a:lnTo>
                    <a:lnTo>
                      <a:pt x="251" y="3119"/>
                    </a:lnTo>
                    <a:lnTo>
                      <a:pt x="335" y="3056"/>
                    </a:lnTo>
                    <a:lnTo>
                      <a:pt x="377" y="3077"/>
                    </a:lnTo>
                    <a:lnTo>
                      <a:pt x="419" y="3223"/>
                    </a:lnTo>
                    <a:lnTo>
                      <a:pt x="523" y="3495"/>
                    </a:lnTo>
                    <a:lnTo>
                      <a:pt x="481" y="3558"/>
                    </a:lnTo>
                    <a:lnTo>
                      <a:pt x="440" y="3704"/>
                    </a:lnTo>
                    <a:lnTo>
                      <a:pt x="356" y="3851"/>
                    </a:lnTo>
                    <a:lnTo>
                      <a:pt x="356" y="4081"/>
                    </a:lnTo>
                    <a:lnTo>
                      <a:pt x="356" y="4269"/>
                    </a:lnTo>
                    <a:lnTo>
                      <a:pt x="440" y="4269"/>
                    </a:lnTo>
                    <a:lnTo>
                      <a:pt x="523" y="4311"/>
                    </a:lnTo>
                    <a:lnTo>
                      <a:pt x="628" y="4311"/>
                    </a:lnTo>
                    <a:lnTo>
                      <a:pt x="670" y="4269"/>
                    </a:lnTo>
                    <a:lnTo>
                      <a:pt x="774" y="4290"/>
                    </a:lnTo>
                    <a:lnTo>
                      <a:pt x="879" y="4269"/>
                    </a:lnTo>
                    <a:lnTo>
                      <a:pt x="963" y="4311"/>
                    </a:lnTo>
                    <a:lnTo>
                      <a:pt x="984" y="4227"/>
                    </a:lnTo>
                    <a:lnTo>
                      <a:pt x="963" y="4102"/>
                    </a:lnTo>
                    <a:lnTo>
                      <a:pt x="879" y="4060"/>
                    </a:lnTo>
                    <a:lnTo>
                      <a:pt x="858" y="3914"/>
                    </a:lnTo>
                    <a:lnTo>
                      <a:pt x="942" y="3809"/>
                    </a:lnTo>
                    <a:lnTo>
                      <a:pt x="963" y="3600"/>
                    </a:lnTo>
                    <a:lnTo>
                      <a:pt x="942" y="3432"/>
                    </a:lnTo>
                    <a:lnTo>
                      <a:pt x="879" y="3391"/>
                    </a:lnTo>
                    <a:lnTo>
                      <a:pt x="1004" y="3223"/>
                    </a:lnTo>
                    <a:lnTo>
                      <a:pt x="1046" y="3056"/>
                    </a:lnTo>
                    <a:lnTo>
                      <a:pt x="1004" y="2909"/>
                    </a:lnTo>
                    <a:lnTo>
                      <a:pt x="942" y="2826"/>
                    </a:lnTo>
                    <a:lnTo>
                      <a:pt x="942" y="2763"/>
                    </a:lnTo>
                    <a:lnTo>
                      <a:pt x="1067" y="2700"/>
                    </a:lnTo>
                    <a:lnTo>
                      <a:pt x="1088" y="2616"/>
                    </a:lnTo>
                    <a:lnTo>
                      <a:pt x="1214" y="2595"/>
                    </a:lnTo>
                    <a:lnTo>
                      <a:pt x="1318" y="2637"/>
                    </a:lnTo>
                    <a:lnTo>
                      <a:pt x="1318" y="2700"/>
                    </a:lnTo>
                    <a:lnTo>
                      <a:pt x="1381" y="2763"/>
                    </a:lnTo>
                    <a:lnTo>
                      <a:pt x="1381" y="2909"/>
                    </a:lnTo>
                    <a:lnTo>
                      <a:pt x="1276" y="3014"/>
                    </a:lnTo>
                    <a:lnTo>
                      <a:pt x="1276" y="3119"/>
                    </a:lnTo>
                    <a:lnTo>
                      <a:pt x="1318" y="3223"/>
                    </a:lnTo>
                    <a:lnTo>
                      <a:pt x="1402" y="3244"/>
                    </a:lnTo>
                    <a:lnTo>
                      <a:pt x="1486" y="3328"/>
                    </a:lnTo>
                    <a:lnTo>
                      <a:pt x="1611" y="3391"/>
                    </a:lnTo>
                    <a:lnTo>
                      <a:pt x="1632" y="3495"/>
                    </a:lnTo>
                    <a:lnTo>
                      <a:pt x="1590" y="3495"/>
                    </a:lnTo>
                    <a:lnTo>
                      <a:pt x="1569" y="3704"/>
                    </a:lnTo>
                    <a:lnTo>
                      <a:pt x="1590" y="3851"/>
                    </a:lnTo>
                    <a:lnTo>
                      <a:pt x="1674" y="3872"/>
                    </a:lnTo>
                    <a:lnTo>
                      <a:pt x="1737" y="3851"/>
                    </a:lnTo>
                    <a:lnTo>
                      <a:pt x="1883" y="3893"/>
                    </a:lnTo>
                    <a:lnTo>
                      <a:pt x="1946" y="3872"/>
                    </a:lnTo>
                    <a:lnTo>
                      <a:pt x="1946" y="3851"/>
                    </a:lnTo>
                    <a:lnTo>
                      <a:pt x="1925" y="3746"/>
                    </a:lnTo>
                    <a:lnTo>
                      <a:pt x="2030" y="3663"/>
                    </a:lnTo>
                    <a:lnTo>
                      <a:pt x="2113" y="3642"/>
                    </a:lnTo>
                    <a:lnTo>
                      <a:pt x="2260" y="3558"/>
                    </a:lnTo>
                    <a:lnTo>
                      <a:pt x="2427" y="3579"/>
                    </a:lnTo>
                    <a:lnTo>
                      <a:pt x="2511" y="3495"/>
                    </a:lnTo>
                    <a:lnTo>
                      <a:pt x="2532" y="3537"/>
                    </a:lnTo>
                    <a:lnTo>
                      <a:pt x="2616" y="3537"/>
                    </a:lnTo>
                    <a:lnTo>
                      <a:pt x="2657" y="3453"/>
                    </a:lnTo>
                    <a:lnTo>
                      <a:pt x="2657" y="3391"/>
                    </a:lnTo>
                    <a:lnTo>
                      <a:pt x="2511" y="3370"/>
                    </a:lnTo>
                    <a:lnTo>
                      <a:pt x="2448" y="3391"/>
                    </a:lnTo>
                    <a:lnTo>
                      <a:pt x="2281" y="3391"/>
                    </a:lnTo>
                    <a:lnTo>
                      <a:pt x="2281" y="3328"/>
                    </a:lnTo>
                    <a:lnTo>
                      <a:pt x="2239" y="3328"/>
                    </a:lnTo>
                    <a:lnTo>
                      <a:pt x="2239" y="3244"/>
                    </a:lnTo>
                    <a:lnTo>
                      <a:pt x="2197" y="3244"/>
                    </a:lnTo>
                    <a:lnTo>
                      <a:pt x="2134" y="3265"/>
                    </a:lnTo>
                    <a:lnTo>
                      <a:pt x="2134" y="3223"/>
                    </a:lnTo>
                    <a:lnTo>
                      <a:pt x="2030" y="3181"/>
                    </a:lnTo>
                    <a:lnTo>
                      <a:pt x="2009" y="3119"/>
                    </a:lnTo>
                    <a:lnTo>
                      <a:pt x="2051" y="3035"/>
                    </a:lnTo>
                    <a:lnTo>
                      <a:pt x="2092" y="2972"/>
                    </a:lnTo>
                    <a:lnTo>
                      <a:pt x="2134" y="3014"/>
                    </a:lnTo>
                    <a:lnTo>
                      <a:pt x="2134" y="3014"/>
                    </a:lnTo>
                    <a:lnTo>
                      <a:pt x="2113" y="2930"/>
                    </a:lnTo>
                    <a:lnTo>
                      <a:pt x="2155" y="2930"/>
                    </a:lnTo>
                    <a:lnTo>
                      <a:pt x="2197" y="2867"/>
                    </a:lnTo>
                    <a:lnTo>
                      <a:pt x="2134" y="2826"/>
                    </a:lnTo>
                    <a:lnTo>
                      <a:pt x="2051" y="2805"/>
                    </a:lnTo>
                    <a:lnTo>
                      <a:pt x="2092" y="2742"/>
                    </a:lnTo>
                    <a:lnTo>
                      <a:pt x="2051" y="2658"/>
                    </a:lnTo>
                    <a:lnTo>
                      <a:pt x="1988" y="2616"/>
                    </a:lnTo>
                    <a:lnTo>
                      <a:pt x="1904" y="2616"/>
                    </a:lnTo>
                    <a:lnTo>
                      <a:pt x="1883" y="2491"/>
                    </a:lnTo>
                    <a:lnTo>
                      <a:pt x="1716" y="2323"/>
                    </a:lnTo>
                    <a:lnTo>
                      <a:pt x="1611" y="2240"/>
                    </a:lnTo>
                    <a:lnTo>
                      <a:pt x="1569" y="2135"/>
                    </a:lnTo>
                    <a:lnTo>
                      <a:pt x="1569" y="2093"/>
                    </a:lnTo>
                    <a:lnTo>
                      <a:pt x="1611" y="2093"/>
                    </a:lnTo>
                    <a:lnTo>
                      <a:pt x="1632" y="2177"/>
                    </a:lnTo>
                    <a:lnTo>
                      <a:pt x="1737" y="2177"/>
                    </a:lnTo>
                    <a:lnTo>
                      <a:pt x="1841" y="2093"/>
                    </a:lnTo>
                    <a:lnTo>
                      <a:pt x="1883" y="2010"/>
                    </a:lnTo>
                    <a:lnTo>
                      <a:pt x="2092" y="1926"/>
                    </a:lnTo>
                    <a:lnTo>
                      <a:pt x="2260" y="1800"/>
                    </a:lnTo>
                    <a:lnTo>
                      <a:pt x="2344" y="1675"/>
                    </a:lnTo>
                    <a:lnTo>
                      <a:pt x="2448" y="1612"/>
                    </a:lnTo>
                    <a:lnTo>
                      <a:pt x="2448" y="1549"/>
                    </a:lnTo>
                    <a:lnTo>
                      <a:pt x="2574" y="1507"/>
                    </a:lnTo>
                    <a:lnTo>
                      <a:pt x="2678" y="1570"/>
                    </a:lnTo>
                    <a:lnTo>
                      <a:pt x="2762" y="1591"/>
                    </a:lnTo>
                    <a:lnTo>
                      <a:pt x="2867" y="1445"/>
                    </a:lnTo>
                    <a:lnTo>
                      <a:pt x="2867" y="1361"/>
                    </a:lnTo>
                    <a:lnTo>
                      <a:pt x="2741" y="1298"/>
                    </a:lnTo>
                    <a:lnTo>
                      <a:pt x="2469" y="1340"/>
                    </a:lnTo>
                    <a:lnTo>
                      <a:pt x="2364" y="1403"/>
                    </a:lnTo>
                    <a:lnTo>
                      <a:pt x="2197" y="1403"/>
                    </a:lnTo>
                    <a:lnTo>
                      <a:pt x="2113" y="1445"/>
                    </a:lnTo>
                    <a:lnTo>
                      <a:pt x="2009" y="1549"/>
                    </a:lnTo>
                    <a:lnTo>
                      <a:pt x="1820" y="1549"/>
                    </a:lnTo>
                    <a:lnTo>
                      <a:pt x="1716" y="1486"/>
                    </a:lnTo>
                    <a:lnTo>
                      <a:pt x="1611" y="1466"/>
                    </a:lnTo>
                    <a:lnTo>
                      <a:pt x="1507" y="1591"/>
                    </a:lnTo>
                    <a:lnTo>
                      <a:pt x="1423" y="1800"/>
                    </a:lnTo>
                    <a:lnTo>
                      <a:pt x="1297" y="1863"/>
                    </a:lnTo>
                    <a:lnTo>
                      <a:pt x="1193" y="1821"/>
                    </a:lnTo>
                    <a:lnTo>
                      <a:pt x="1172" y="1779"/>
                    </a:lnTo>
                    <a:lnTo>
                      <a:pt x="1004" y="1612"/>
                    </a:lnTo>
                    <a:lnTo>
                      <a:pt x="858" y="1486"/>
                    </a:lnTo>
                    <a:lnTo>
                      <a:pt x="774" y="1277"/>
                    </a:lnTo>
                    <a:lnTo>
                      <a:pt x="795" y="1047"/>
                    </a:lnTo>
                    <a:lnTo>
                      <a:pt x="879" y="838"/>
                    </a:lnTo>
                    <a:lnTo>
                      <a:pt x="984" y="733"/>
                    </a:lnTo>
                    <a:lnTo>
                      <a:pt x="1109" y="670"/>
                    </a:lnTo>
                    <a:lnTo>
                      <a:pt x="1276" y="754"/>
                    </a:lnTo>
                    <a:lnTo>
                      <a:pt x="1465" y="775"/>
                    </a:lnTo>
                    <a:lnTo>
                      <a:pt x="1674" y="670"/>
                    </a:lnTo>
                    <a:lnTo>
                      <a:pt x="1820" y="670"/>
                    </a:lnTo>
                    <a:lnTo>
                      <a:pt x="1883" y="754"/>
                    </a:lnTo>
                    <a:lnTo>
                      <a:pt x="1988" y="754"/>
                    </a:lnTo>
                    <a:lnTo>
                      <a:pt x="2051" y="712"/>
                    </a:lnTo>
                    <a:lnTo>
                      <a:pt x="2281" y="733"/>
                    </a:lnTo>
                    <a:lnTo>
                      <a:pt x="2427" y="733"/>
                    </a:lnTo>
                    <a:lnTo>
                      <a:pt x="2448" y="712"/>
                    </a:lnTo>
                    <a:lnTo>
                      <a:pt x="2574" y="712"/>
                    </a:lnTo>
                    <a:lnTo>
                      <a:pt x="2678" y="754"/>
                    </a:lnTo>
                    <a:lnTo>
                      <a:pt x="2720" y="817"/>
                    </a:lnTo>
                    <a:lnTo>
                      <a:pt x="2825" y="859"/>
                    </a:lnTo>
                    <a:lnTo>
                      <a:pt x="3264" y="754"/>
                    </a:lnTo>
                    <a:lnTo>
                      <a:pt x="3453" y="629"/>
                    </a:lnTo>
                    <a:lnTo>
                      <a:pt x="3494" y="524"/>
                    </a:lnTo>
                    <a:lnTo>
                      <a:pt x="3578" y="524"/>
                    </a:lnTo>
                    <a:lnTo>
                      <a:pt x="3620" y="440"/>
                    </a:lnTo>
                    <a:lnTo>
                      <a:pt x="3704" y="398"/>
                    </a:lnTo>
                    <a:lnTo>
                      <a:pt x="3766" y="294"/>
                    </a:lnTo>
                    <a:lnTo>
                      <a:pt x="3808" y="210"/>
                    </a:lnTo>
                    <a:lnTo>
                      <a:pt x="3871" y="147"/>
                    </a:lnTo>
                    <a:lnTo>
                      <a:pt x="3808" y="106"/>
                    </a:lnTo>
                    <a:lnTo>
                      <a:pt x="3787" y="43"/>
                    </a:lnTo>
                    <a:lnTo>
                      <a:pt x="3620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6" name="Google Shape;946;p25"/>
              <p:cNvSpPr/>
              <p:nvPr/>
            </p:nvSpPr>
            <p:spPr>
              <a:xfrm>
                <a:off x="5587700" y="3253200"/>
                <a:ext cx="145450" cy="131325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253" extrusionOk="0">
                    <a:moveTo>
                      <a:pt x="922" y="1"/>
                    </a:moveTo>
                    <a:lnTo>
                      <a:pt x="775" y="22"/>
                    </a:lnTo>
                    <a:lnTo>
                      <a:pt x="712" y="84"/>
                    </a:lnTo>
                    <a:lnTo>
                      <a:pt x="566" y="189"/>
                    </a:lnTo>
                    <a:lnTo>
                      <a:pt x="482" y="210"/>
                    </a:lnTo>
                    <a:lnTo>
                      <a:pt x="398" y="294"/>
                    </a:lnTo>
                    <a:lnTo>
                      <a:pt x="252" y="294"/>
                    </a:lnTo>
                    <a:lnTo>
                      <a:pt x="147" y="356"/>
                    </a:lnTo>
                    <a:lnTo>
                      <a:pt x="189" y="440"/>
                    </a:lnTo>
                    <a:lnTo>
                      <a:pt x="168" y="524"/>
                    </a:lnTo>
                    <a:lnTo>
                      <a:pt x="43" y="608"/>
                    </a:lnTo>
                    <a:lnTo>
                      <a:pt x="1" y="670"/>
                    </a:lnTo>
                    <a:lnTo>
                      <a:pt x="147" y="712"/>
                    </a:lnTo>
                    <a:lnTo>
                      <a:pt x="252" y="649"/>
                    </a:lnTo>
                    <a:lnTo>
                      <a:pt x="273" y="608"/>
                    </a:lnTo>
                    <a:lnTo>
                      <a:pt x="315" y="670"/>
                    </a:lnTo>
                    <a:lnTo>
                      <a:pt x="503" y="754"/>
                    </a:lnTo>
                    <a:lnTo>
                      <a:pt x="566" y="859"/>
                    </a:lnTo>
                    <a:lnTo>
                      <a:pt x="524" y="921"/>
                    </a:lnTo>
                    <a:lnTo>
                      <a:pt x="566" y="1047"/>
                    </a:lnTo>
                    <a:lnTo>
                      <a:pt x="691" y="1131"/>
                    </a:lnTo>
                    <a:lnTo>
                      <a:pt x="796" y="1152"/>
                    </a:lnTo>
                    <a:lnTo>
                      <a:pt x="901" y="1131"/>
                    </a:lnTo>
                    <a:lnTo>
                      <a:pt x="984" y="1172"/>
                    </a:lnTo>
                    <a:lnTo>
                      <a:pt x="1026" y="1131"/>
                    </a:lnTo>
                    <a:lnTo>
                      <a:pt x="1110" y="1152"/>
                    </a:lnTo>
                    <a:lnTo>
                      <a:pt x="1298" y="1131"/>
                    </a:lnTo>
                    <a:lnTo>
                      <a:pt x="1340" y="1152"/>
                    </a:lnTo>
                    <a:lnTo>
                      <a:pt x="1424" y="1131"/>
                    </a:lnTo>
                    <a:lnTo>
                      <a:pt x="1361" y="1068"/>
                    </a:lnTo>
                    <a:lnTo>
                      <a:pt x="1654" y="1089"/>
                    </a:lnTo>
                    <a:lnTo>
                      <a:pt x="1717" y="1172"/>
                    </a:lnTo>
                    <a:lnTo>
                      <a:pt x="1675" y="1298"/>
                    </a:lnTo>
                    <a:lnTo>
                      <a:pt x="1633" y="1277"/>
                    </a:lnTo>
                    <a:lnTo>
                      <a:pt x="1549" y="1361"/>
                    </a:lnTo>
                    <a:lnTo>
                      <a:pt x="1507" y="1465"/>
                    </a:lnTo>
                    <a:lnTo>
                      <a:pt x="1445" y="1361"/>
                    </a:lnTo>
                    <a:lnTo>
                      <a:pt x="1256" y="1277"/>
                    </a:lnTo>
                    <a:lnTo>
                      <a:pt x="1194" y="1298"/>
                    </a:lnTo>
                    <a:lnTo>
                      <a:pt x="1131" y="1465"/>
                    </a:lnTo>
                    <a:lnTo>
                      <a:pt x="1026" y="1507"/>
                    </a:lnTo>
                    <a:lnTo>
                      <a:pt x="922" y="1465"/>
                    </a:lnTo>
                    <a:lnTo>
                      <a:pt x="817" y="1465"/>
                    </a:lnTo>
                    <a:lnTo>
                      <a:pt x="775" y="1403"/>
                    </a:lnTo>
                    <a:lnTo>
                      <a:pt x="629" y="1444"/>
                    </a:lnTo>
                    <a:lnTo>
                      <a:pt x="566" y="1507"/>
                    </a:lnTo>
                    <a:lnTo>
                      <a:pt x="608" y="1570"/>
                    </a:lnTo>
                    <a:lnTo>
                      <a:pt x="733" y="1591"/>
                    </a:lnTo>
                    <a:lnTo>
                      <a:pt x="838" y="1654"/>
                    </a:lnTo>
                    <a:lnTo>
                      <a:pt x="901" y="1779"/>
                    </a:lnTo>
                    <a:lnTo>
                      <a:pt x="942" y="1821"/>
                    </a:lnTo>
                    <a:lnTo>
                      <a:pt x="1005" y="1800"/>
                    </a:lnTo>
                    <a:lnTo>
                      <a:pt x="1026" y="1884"/>
                    </a:lnTo>
                    <a:lnTo>
                      <a:pt x="1026" y="1968"/>
                    </a:lnTo>
                    <a:lnTo>
                      <a:pt x="984" y="1988"/>
                    </a:lnTo>
                    <a:lnTo>
                      <a:pt x="942" y="2072"/>
                    </a:lnTo>
                    <a:lnTo>
                      <a:pt x="1047" y="2240"/>
                    </a:lnTo>
                    <a:lnTo>
                      <a:pt x="1152" y="2281"/>
                    </a:lnTo>
                    <a:lnTo>
                      <a:pt x="1256" y="2240"/>
                    </a:lnTo>
                    <a:lnTo>
                      <a:pt x="1403" y="2114"/>
                    </a:lnTo>
                    <a:lnTo>
                      <a:pt x="1361" y="2009"/>
                    </a:lnTo>
                    <a:lnTo>
                      <a:pt x="1466" y="1863"/>
                    </a:lnTo>
                    <a:lnTo>
                      <a:pt x="1507" y="1821"/>
                    </a:lnTo>
                    <a:lnTo>
                      <a:pt x="1528" y="1758"/>
                    </a:lnTo>
                    <a:lnTo>
                      <a:pt x="1570" y="1612"/>
                    </a:lnTo>
                    <a:lnTo>
                      <a:pt x="1633" y="1507"/>
                    </a:lnTo>
                    <a:lnTo>
                      <a:pt x="1633" y="1654"/>
                    </a:lnTo>
                    <a:lnTo>
                      <a:pt x="1549" y="1716"/>
                    </a:lnTo>
                    <a:lnTo>
                      <a:pt x="1612" y="1863"/>
                    </a:lnTo>
                    <a:lnTo>
                      <a:pt x="1654" y="1988"/>
                    </a:lnTo>
                    <a:lnTo>
                      <a:pt x="1717" y="2072"/>
                    </a:lnTo>
                    <a:lnTo>
                      <a:pt x="1738" y="2009"/>
                    </a:lnTo>
                    <a:lnTo>
                      <a:pt x="1779" y="2009"/>
                    </a:lnTo>
                    <a:lnTo>
                      <a:pt x="1842" y="2030"/>
                    </a:lnTo>
                    <a:lnTo>
                      <a:pt x="1842" y="2135"/>
                    </a:lnTo>
                    <a:lnTo>
                      <a:pt x="1884" y="2093"/>
                    </a:lnTo>
                    <a:lnTo>
                      <a:pt x="1947" y="2093"/>
                    </a:lnTo>
                    <a:lnTo>
                      <a:pt x="1968" y="2135"/>
                    </a:lnTo>
                    <a:lnTo>
                      <a:pt x="2051" y="2177"/>
                    </a:lnTo>
                    <a:lnTo>
                      <a:pt x="2156" y="2135"/>
                    </a:lnTo>
                    <a:lnTo>
                      <a:pt x="2240" y="2135"/>
                    </a:lnTo>
                    <a:lnTo>
                      <a:pt x="2240" y="2177"/>
                    </a:lnTo>
                    <a:lnTo>
                      <a:pt x="2093" y="2177"/>
                    </a:lnTo>
                    <a:lnTo>
                      <a:pt x="2093" y="2281"/>
                    </a:lnTo>
                    <a:lnTo>
                      <a:pt x="2240" y="2302"/>
                    </a:lnTo>
                    <a:lnTo>
                      <a:pt x="2240" y="2323"/>
                    </a:lnTo>
                    <a:lnTo>
                      <a:pt x="2261" y="2386"/>
                    </a:lnTo>
                    <a:lnTo>
                      <a:pt x="2407" y="2449"/>
                    </a:lnTo>
                    <a:lnTo>
                      <a:pt x="2575" y="2449"/>
                    </a:lnTo>
                    <a:lnTo>
                      <a:pt x="2930" y="2553"/>
                    </a:lnTo>
                    <a:lnTo>
                      <a:pt x="3286" y="2658"/>
                    </a:lnTo>
                    <a:lnTo>
                      <a:pt x="3391" y="2658"/>
                    </a:lnTo>
                    <a:lnTo>
                      <a:pt x="3537" y="2721"/>
                    </a:lnTo>
                    <a:lnTo>
                      <a:pt x="3558" y="2825"/>
                    </a:lnTo>
                    <a:lnTo>
                      <a:pt x="3725" y="2867"/>
                    </a:lnTo>
                    <a:lnTo>
                      <a:pt x="3830" y="2867"/>
                    </a:lnTo>
                    <a:lnTo>
                      <a:pt x="3914" y="2825"/>
                    </a:lnTo>
                    <a:lnTo>
                      <a:pt x="3914" y="2825"/>
                    </a:lnTo>
                    <a:lnTo>
                      <a:pt x="3830" y="2951"/>
                    </a:lnTo>
                    <a:lnTo>
                      <a:pt x="3851" y="2972"/>
                    </a:lnTo>
                    <a:lnTo>
                      <a:pt x="3935" y="2951"/>
                    </a:lnTo>
                    <a:lnTo>
                      <a:pt x="3955" y="3014"/>
                    </a:lnTo>
                    <a:lnTo>
                      <a:pt x="4081" y="2972"/>
                    </a:lnTo>
                    <a:lnTo>
                      <a:pt x="4018" y="3035"/>
                    </a:lnTo>
                    <a:lnTo>
                      <a:pt x="4060" y="3076"/>
                    </a:lnTo>
                    <a:lnTo>
                      <a:pt x="4039" y="3139"/>
                    </a:lnTo>
                    <a:lnTo>
                      <a:pt x="4081" y="3181"/>
                    </a:lnTo>
                    <a:lnTo>
                      <a:pt x="4186" y="3160"/>
                    </a:lnTo>
                    <a:lnTo>
                      <a:pt x="4081" y="3265"/>
                    </a:lnTo>
                    <a:lnTo>
                      <a:pt x="4081" y="3328"/>
                    </a:lnTo>
                    <a:lnTo>
                      <a:pt x="4227" y="3453"/>
                    </a:lnTo>
                    <a:lnTo>
                      <a:pt x="4186" y="3558"/>
                    </a:lnTo>
                    <a:lnTo>
                      <a:pt x="4227" y="3641"/>
                    </a:lnTo>
                    <a:lnTo>
                      <a:pt x="4332" y="3704"/>
                    </a:lnTo>
                    <a:lnTo>
                      <a:pt x="4479" y="3809"/>
                    </a:lnTo>
                    <a:lnTo>
                      <a:pt x="4499" y="3872"/>
                    </a:lnTo>
                    <a:lnTo>
                      <a:pt x="4374" y="3872"/>
                    </a:lnTo>
                    <a:lnTo>
                      <a:pt x="4353" y="3955"/>
                    </a:lnTo>
                    <a:lnTo>
                      <a:pt x="4437" y="4018"/>
                    </a:lnTo>
                    <a:lnTo>
                      <a:pt x="4541" y="4081"/>
                    </a:lnTo>
                    <a:lnTo>
                      <a:pt x="4667" y="4060"/>
                    </a:lnTo>
                    <a:lnTo>
                      <a:pt x="4751" y="4081"/>
                    </a:lnTo>
                    <a:lnTo>
                      <a:pt x="4688" y="4081"/>
                    </a:lnTo>
                    <a:lnTo>
                      <a:pt x="4562" y="4123"/>
                    </a:lnTo>
                    <a:lnTo>
                      <a:pt x="4499" y="4102"/>
                    </a:lnTo>
                    <a:lnTo>
                      <a:pt x="4458" y="4123"/>
                    </a:lnTo>
                    <a:lnTo>
                      <a:pt x="4499" y="4206"/>
                    </a:lnTo>
                    <a:lnTo>
                      <a:pt x="4583" y="4227"/>
                    </a:lnTo>
                    <a:lnTo>
                      <a:pt x="4562" y="4395"/>
                    </a:lnTo>
                    <a:lnTo>
                      <a:pt x="4541" y="4416"/>
                    </a:lnTo>
                    <a:lnTo>
                      <a:pt x="4541" y="4499"/>
                    </a:lnTo>
                    <a:lnTo>
                      <a:pt x="4499" y="4583"/>
                    </a:lnTo>
                    <a:lnTo>
                      <a:pt x="4458" y="4604"/>
                    </a:lnTo>
                    <a:lnTo>
                      <a:pt x="4541" y="4709"/>
                    </a:lnTo>
                    <a:lnTo>
                      <a:pt x="4667" y="4625"/>
                    </a:lnTo>
                    <a:lnTo>
                      <a:pt x="4709" y="4688"/>
                    </a:lnTo>
                    <a:lnTo>
                      <a:pt x="4792" y="4688"/>
                    </a:lnTo>
                    <a:lnTo>
                      <a:pt x="4897" y="4625"/>
                    </a:lnTo>
                    <a:lnTo>
                      <a:pt x="5064" y="4625"/>
                    </a:lnTo>
                    <a:lnTo>
                      <a:pt x="5127" y="4583"/>
                    </a:lnTo>
                    <a:lnTo>
                      <a:pt x="5169" y="4478"/>
                    </a:lnTo>
                    <a:lnTo>
                      <a:pt x="5169" y="4583"/>
                    </a:lnTo>
                    <a:lnTo>
                      <a:pt x="5106" y="4688"/>
                    </a:lnTo>
                    <a:lnTo>
                      <a:pt x="5127" y="4750"/>
                    </a:lnTo>
                    <a:lnTo>
                      <a:pt x="5190" y="4792"/>
                    </a:lnTo>
                    <a:lnTo>
                      <a:pt x="5316" y="4897"/>
                    </a:lnTo>
                    <a:lnTo>
                      <a:pt x="5295" y="4939"/>
                    </a:lnTo>
                    <a:lnTo>
                      <a:pt x="5336" y="5022"/>
                    </a:lnTo>
                    <a:lnTo>
                      <a:pt x="5504" y="5211"/>
                    </a:lnTo>
                    <a:lnTo>
                      <a:pt x="5629" y="5232"/>
                    </a:lnTo>
                    <a:lnTo>
                      <a:pt x="5692" y="5253"/>
                    </a:lnTo>
                    <a:lnTo>
                      <a:pt x="5713" y="3851"/>
                    </a:lnTo>
                    <a:lnTo>
                      <a:pt x="5713" y="3788"/>
                    </a:lnTo>
                    <a:lnTo>
                      <a:pt x="5713" y="3704"/>
                    </a:lnTo>
                    <a:lnTo>
                      <a:pt x="5734" y="3537"/>
                    </a:lnTo>
                    <a:lnTo>
                      <a:pt x="5818" y="1382"/>
                    </a:lnTo>
                    <a:lnTo>
                      <a:pt x="5713" y="1403"/>
                    </a:lnTo>
                    <a:lnTo>
                      <a:pt x="5629" y="1382"/>
                    </a:lnTo>
                    <a:lnTo>
                      <a:pt x="5629" y="1298"/>
                    </a:lnTo>
                    <a:lnTo>
                      <a:pt x="5650" y="1256"/>
                    </a:lnTo>
                    <a:lnTo>
                      <a:pt x="5546" y="1193"/>
                    </a:lnTo>
                    <a:lnTo>
                      <a:pt x="5441" y="1193"/>
                    </a:lnTo>
                    <a:lnTo>
                      <a:pt x="5316" y="1172"/>
                    </a:lnTo>
                    <a:lnTo>
                      <a:pt x="5232" y="1152"/>
                    </a:lnTo>
                    <a:lnTo>
                      <a:pt x="5169" y="1172"/>
                    </a:lnTo>
                    <a:lnTo>
                      <a:pt x="4813" y="1026"/>
                    </a:lnTo>
                    <a:lnTo>
                      <a:pt x="4667" y="984"/>
                    </a:lnTo>
                    <a:lnTo>
                      <a:pt x="4562" y="963"/>
                    </a:lnTo>
                    <a:lnTo>
                      <a:pt x="4458" y="880"/>
                    </a:lnTo>
                    <a:lnTo>
                      <a:pt x="4248" y="838"/>
                    </a:lnTo>
                    <a:lnTo>
                      <a:pt x="4060" y="754"/>
                    </a:lnTo>
                    <a:lnTo>
                      <a:pt x="3976" y="670"/>
                    </a:lnTo>
                    <a:lnTo>
                      <a:pt x="3830" y="649"/>
                    </a:lnTo>
                    <a:lnTo>
                      <a:pt x="3537" y="838"/>
                    </a:lnTo>
                    <a:lnTo>
                      <a:pt x="3537" y="880"/>
                    </a:lnTo>
                    <a:lnTo>
                      <a:pt x="3600" y="984"/>
                    </a:lnTo>
                    <a:lnTo>
                      <a:pt x="3558" y="1068"/>
                    </a:lnTo>
                    <a:lnTo>
                      <a:pt x="3391" y="1089"/>
                    </a:lnTo>
                    <a:lnTo>
                      <a:pt x="3286" y="1131"/>
                    </a:lnTo>
                    <a:lnTo>
                      <a:pt x="3223" y="1131"/>
                    </a:lnTo>
                    <a:lnTo>
                      <a:pt x="3181" y="1089"/>
                    </a:lnTo>
                    <a:lnTo>
                      <a:pt x="3119" y="1172"/>
                    </a:lnTo>
                    <a:lnTo>
                      <a:pt x="3119" y="1277"/>
                    </a:lnTo>
                    <a:lnTo>
                      <a:pt x="2993" y="1340"/>
                    </a:lnTo>
                    <a:lnTo>
                      <a:pt x="2888" y="1361"/>
                    </a:lnTo>
                    <a:lnTo>
                      <a:pt x="2805" y="1465"/>
                    </a:lnTo>
                    <a:lnTo>
                      <a:pt x="2805" y="1612"/>
                    </a:lnTo>
                    <a:lnTo>
                      <a:pt x="2763" y="1654"/>
                    </a:lnTo>
                    <a:lnTo>
                      <a:pt x="2700" y="1696"/>
                    </a:lnTo>
                    <a:lnTo>
                      <a:pt x="2658" y="1800"/>
                    </a:lnTo>
                    <a:lnTo>
                      <a:pt x="2554" y="1821"/>
                    </a:lnTo>
                    <a:lnTo>
                      <a:pt x="2449" y="1821"/>
                    </a:lnTo>
                    <a:lnTo>
                      <a:pt x="2386" y="1779"/>
                    </a:lnTo>
                    <a:lnTo>
                      <a:pt x="2261" y="1675"/>
                    </a:lnTo>
                    <a:lnTo>
                      <a:pt x="2240" y="1570"/>
                    </a:lnTo>
                    <a:lnTo>
                      <a:pt x="2177" y="1591"/>
                    </a:lnTo>
                    <a:lnTo>
                      <a:pt x="2156" y="1465"/>
                    </a:lnTo>
                    <a:lnTo>
                      <a:pt x="2156" y="1361"/>
                    </a:lnTo>
                    <a:lnTo>
                      <a:pt x="2072" y="1298"/>
                    </a:lnTo>
                    <a:lnTo>
                      <a:pt x="2031" y="1382"/>
                    </a:lnTo>
                    <a:lnTo>
                      <a:pt x="2051" y="1507"/>
                    </a:lnTo>
                    <a:lnTo>
                      <a:pt x="1989" y="1507"/>
                    </a:lnTo>
                    <a:lnTo>
                      <a:pt x="1926" y="1444"/>
                    </a:lnTo>
                    <a:lnTo>
                      <a:pt x="1863" y="1298"/>
                    </a:lnTo>
                    <a:lnTo>
                      <a:pt x="1842" y="1047"/>
                    </a:lnTo>
                    <a:lnTo>
                      <a:pt x="1821" y="880"/>
                    </a:lnTo>
                    <a:lnTo>
                      <a:pt x="1863" y="775"/>
                    </a:lnTo>
                    <a:lnTo>
                      <a:pt x="1947" y="670"/>
                    </a:lnTo>
                    <a:lnTo>
                      <a:pt x="1884" y="566"/>
                    </a:lnTo>
                    <a:lnTo>
                      <a:pt x="1821" y="503"/>
                    </a:lnTo>
                    <a:lnTo>
                      <a:pt x="1821" y="335"/>
                    </a:lnTo>
                    <a:lnTo>
                      <a:pt x="1842" y="294"/>
                    </a:lnTo>
                    <a:lnTo>
                      <a:pt x="1779" y="231"/>
                    </a:lnTo>
                    <a:lnTo>
                      <a:pt x="1612" y="210"/>
                    </a:lnTo>
                    <a:lnTo>
                      <a:pt x="1424" y="231"/>
                    </a:lnTo>
                    <a:lnTo>
                      <a:pt x="1235" y="105"/>
                    </a:lnTo>
                    <a:lnTo>
                      <a:pt x="92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7" name="Google Shape;947;p25"/>
              <p:cNvSpPr/>
              <p:nvPr/>
            </p:nvSpPr>
            <p:spPr>
              <a:xfrm>
                <a:off x="5268100" y="3181025"/>
                <a:ext cx="143350" cy="129750"/>
              </a:xfrm>
              <a:custGeom>
                <a:avLst/>
                <a:gdLst/>
                <a:ahLst/>
                <a:cxnLst/>
                <a:rect l="l" t="t" r="r" b="b"/>
                <a:pathLst>
                  <a:path w="5734" h="5190" extrusionOk="0">
                    <a:moveTo>
                      <a:pt x="4060" y="0"/>
                    </a:moveTo>
                    <a:lnTo>
                      <a:pt x="3955" y="147"/>
                    </a:lnTo>
                    <a:lnTo>
                      <a:pt x="3955" y="209"/>
                    </a:lnTo>
                    <a:lnTo>
                      <a:pt x="3892" y="314"/>
                    </a:lnTo>
                    <a:lnTo>
                      <a:pt x="3892" y="398"/>
                    </a:lnTo>
                    <a:lnTo>
                      <a:pt x="3767" y="837"/>
                    </a:lnTo>
                    <a:lnTo>
                      <a:pt x="3579" y="1109"/>
                    </a:lnTo>
                    <a:lnTo>
                      <a:pt x="3516" y="1360"/>
                    </a:lnTo>
                    <a:lnTo>
                      <a:pt x="3265" y="1716"/>
                    </a:lnTo>
                    <a:lnTo>
                      <a:pt x="3307" y="1779"/>
                    </a:lnTo>
                    <a:lnTo>
                      <a:pt x="3014" y="1842"/>
                    </a:lnTo>
                    <a:lnTo>
                      <a:pt x="2783" y="1967"/>
                    </a:lnTo>
                    <a:lnTo>
                      <a:pt x="2637" y="1967"/>
                    </a:lnTo>
                    <a:lnTo>
                      <a:pt x="2595" y="1883"/>
                    </a:lnTo>
                    <a:lnTo>
                      <a:pt x="2470" y="1842"/>
                    </a:lnTo>
                    <a:lnTo>
                      <a:pt x="2177" y="1842"/>
                    </a:lnTo>
                    <a:lnTo>
                      <a:pt x="2093" y="1925"/>
                    </a:lnTo>
                    <a:lnTo>
                      <a:pt x="1758" y="2051"/>
                    </a:lnTo>
                    <a:lnTo>
                      <a:pt x="1444" y="2030"/>
                    </a:lnTo>
                    <a:lnTo>
                      <a:pt x="1361" y="2072"/>
                    </a:lnTo>
                    <a:lnTo>
                      <a:pt x="1235" y="2051"/>
                    </a:lnTo>
                    <a:lnTo>
                      <a:pt x="1214" y="2134"/>
                    </a:lnTo>
                    <a:lnTo>
                      <a:pt x="1047" y="2176"/>
                    </a:lnTo>
                    <a:lnTo>
                      <a:pt x="942" y="2155"/>
                    </a:lnTo>
                    <a:lnTo>
                      <a:pt x="921" y="2051"/>
                    </a:lnTo>
                    <a:lnTo>
                      <a:pt x="796" y="1946"/>
                    </a:lnTo>
                    <a:lnTo>
                      <a:pt x="754" y="1883"/>
                    </a:lnTo>
                    <a:lnTo>
                      <a:pt x="566" y="1758"/>
                    </a:lnTo>
                    <a:lnTo>
                      <a:pt x="440" y="1549"/>
                    </a:lnTo>
                    <a:lnTo>
                      <a:pt x="377" y="1570"/>
                    </a:lnTo>
                    <a:lnTo>
                      <a:pt x="314" y="1653"/>
                    </a:lnTo>
                    <a:lnTo>
                      <a:pt x="168" y="1842"/>
                    </a:lnTo>
                    <a:lnTo>
                      <a:pt x="84" y="1988"/>
                    </a:lnTo>
                    <a:lnTo>
                      <a:pt x="84" y="2072"/>
                    </a:lnTo>
                    <a:lnTo>
                      <a:pt x="105" y="2155"/>
                    </a:lnTo>
                    <a:lnTo>
                      <a:pt x="84" y="2239"/>
                    </a:lnTo>
                    <a:lnTo>
                      <a:pt x="1" y="2281"/>
                    </a:lnTo>
                    <a:lnTo>
                      <a:pt x="22" y="2490"/>
                    </a:lnTo>
                    <a:lnTo>
                      <a:pt x="210" y="2699"/>
                    </a:lnTo>
                    <a:lnTo>
                      <a:pt x="231" y="2804"/>
                    </a:lnTo>
                    <a:lnTo>
                      <a:pt x="189" y="2762"/>
                    </a:lnTo>
                    <a:lnTo>
                      <a:pt x="168" y="2804"/>
                    </a:lnTo>
                    <a:lnTo>
                      <a:pt x="210" y="2930"/>
                    </a:lnTo>
                    <a:lnTo>
                      <a:pt x="335" y="2971"/>
                    </a:lnTo>
                    <a:lnTo>
                      <a:pt x="419" y="2971"/>
                    </a:lnTo>
                    <a:lnTo>
                      <a:pt x="607" y="2909"/>
                    </a:lnTo>
                    <a:lnTo>
                      <a:pt x="733" y="2825"/>
                    </a:lnTo>
                    <a:lnTo>
                      <a:pt x="838" y="2867"/>
                    </a:lnTo>
                    <a:lnTo>
                      <a:pt x="733" y="2867"/>
                    </a:lnTo>
                    <a:lnTo>
                      <a:pt x="607" y="2971"/>
                    </a:lnTo>
                    <a:lnTo>
                      <a:pt x="398" y="3013"/>
                    </a:lnTo>
                    <a:lnTo>
                      <a:pt x="314" y="3097"/>
                    </a:lnTo>
                    <a:lnTo>
                      <a:pt x="210" y="3097"/>
                    </a:lnTo>
                    <a:lnTo>
                      <a:pt x="210" y="3139"/>
                    </a:lnTo>
                    <a:lnTo>
                      <a:pt x="335" y="3181"/>
                    </a:lnTo>
                    <a:lnTo>
                      <a:pt x="503" y="3243"/>
                    </a:lnTo>
                    <a:lnTo>
                      <a:pt x="649" y="3411"/>
                    </a:lnTo>
                    <a:lnTo>
                      <a:pt x="712" y="3515"/>
                    </a:lnTo>
                    <a:lnTo>
                      <a:pt x="733" y="3620"/>
                    </a:lnTo>
                    <a:lnTo>
                      <a:pt x="649" y="3746"/>
                    </a:lnTo>
                    <a:lnTo>
                      <a:pt x="566" y="3829"/>
                    </a:lnTo>
                    <a:lnTo>
                      <a:pt x="607" y="3871"/>
                    </a:lnTo>
                    <a:lnTo>
                      <a:pt x="712" y="3955"/>
                    </a:lnTo>
                    <a:lnTo>
                      <a:pt x="733" y="4227"/>
                    </a:lnTo>
                    <a:lnTo>
                      <a:pt x="733" y="4352"/>
                    </a:lnTo>
                    <a:lnTo>
                      <a:pt x="817" y="4499"/>
                    </a:lnTo>
                    <a:lnTo>
                      <a:pt x="858" y="4499"/>
                    </a:lnTo>
                    <a:lnTo>
                      <a:pt x="963" y="4436"/>
                    </a:lnTo>
                    <a:lnTo>
                      <a:pt x="1005" y="4499"/>
                    </a:lnTo>
                    <a:lnTo>
                      <a:pt x="1130" y="4499"/>
                    </a:lnTo>
                    <a:lnTo>
                      <a:pt x="1214" y="4541"/>
                    </a:lnTo>
                    <a:lnTo>
                      <a:pt x="1361" y="4541"/>
                    </a:lnTo>
                    <a:lnTo>
                      <a:pt x="1444" y="4457"/>
                    </a:lnTo>
                    <a:lnTo>
                      <a:pt x="1528" y="4499"/>
                    </a:lnTo>
                    <a:lnTo>
                      <a:pt x="1591" y="4457"/>
                    </a:lnTo>
                    <a:lnTo>
                      <a:pt x="1654" y="4352"/>
                    </a:lnTo>
                    <a:lnTo>
                      <a:pt x="1654" y="4290"/>
                    </a:lnTo>
                    <a:lnTo>
                      <a:pt x="1674" y="4373"/>
                    </a:lnTo>
                    <a:lnTo>
                      <a:pt x="1654" y="4478"/>
                    </a:lnTo>
                    <a:lnTo>
                      <a:pt x="1695" y="4603"/>
                    </a:lnTo>
                    <a:lnTo>
                      <a:pt x="1737" y="4792"/>
                    </a:lnTo>
                    <a:lnTo>
                      <a:pt x="1695" y="4896"/>
                    </a:lnTo>
                    <a:lnTo>
                      <a:pt x="1779" y="4896"/>
                    </a:lnTo>
                    <a:lnTo>
                      <a:pt x="1905" y="4750"/>
                    </a:lnTo>
                    <a:lnTo>
                      <a:pt x="1988" y="4708"/>
                    </a:lnTo>
                    <a:lnTo>
                      <a:pt x="2051" y="4771"/>
                    </a:lnTo>
                    <a:lnTo>
                      <a:pt x="2114" y="4750"/>
                    </a:lnTo>
                    <a:lnTo>
                      <a:pt x="2135" y="4687"/>
                    </a:lnTo>
                    <a:lnTo>
                      <a:pt x="2302" y="4687"/>
                    </a:lnTo>
                    <a:lnTo>
                      <a:pt x="2386" y="4583"/>
                    </a:lnTo>
                    <a:lnTo>
                      <a:pt x="2428" y="4583"/>
                    </a:lnTo>
                    <a:lnTo>
                      <a:pt x="2532" y="4645"/>
                    </a:lnTo>
                    <a:lnTo>
                      <a:pt x="2616" y="4583"/>
                    </a:lnTo>
                    <a:lnTo>
                      <a:pt x="2658" y="4645"/>
                    </a:lnTo>
                    <a:lnTo>
                      <a:pt x="2658" y="4750"/>
                    </a:lnTo>
                    <a:lnTo>
                      <a:pt x="2721" y="4792"/>
                    </a:lnTo>
                    <a:lnTo>
                      <a:pt x="2825" y="4813"/>
                    </a:lnTo>
                    <a:lnTo>
                      <a:pt x="2804" y="4750"/>
                    </a:lnTo>
                    <a:lnTo>
                      <a:pt x="2825" y="4666"/>
                    </a:lnTo>
                    <a:lnTo>
                      <a:pt x="2888" y="4750"/>
                    </a:lnTo>
                    <a:lnTo>
                      <a:pt x="2993" y="4771"/>
                    </a:lnTo>
                    <a:lnTo>
                      <a:pt x="3035" y="4750"/>
                    </a:lnTo>
                    <a:lnTo>
                      <a:pt x="3097" y="4813"/>
                    </a:lnTo>
                    <a:lnTo>
                      <a:pt x="3139" y="4792"/>
                    </a:lnTo>
                    <a:lnTo>
                      <a:pt x="3160" y="4855"/>
                    </a:lnTo>
                    <a:lnTo>
                      <a:pt x="3223" y="4917"/>
                    </a:lnTo>
                    <a:lnTo>
                      <a:pt x="3181" y="5022"/>
                    </a:lnTo>
                    <a:lnTo>
                      <a:pt x="3244" y="5189"/>
                    </a:lnTo>
                    <a:lnTo>
                      <a:pt x="3348" y="5168"/>
                    </a:lnTo>
                    <a:lnTo>
                      <a:pt x="3579" y="5064"/>
                    </a:lnTo>
                    <a:lnTo>
                      <a:pt x="3746" y="5022"/>
                    </a:lnTo>
                    <a:lnTo>
                      <a:pt x="3955" y="4896"/>
                    </a:lnTo>
                    <a:lnTo>
                      <a:pt x="4060" y="4666"/>
                    </a:lnTo>
                    <a:lnTo>
                      <a:pt x="4060" y="4583"/>
                    </a:lnTo>
                    <a:lnTo>
                      <a:pt x="4102" y="4457"/>
                    </a:lnTo>
                    <a:lnTo>
                      <a:pt x="4143" y="4478"/>
                    </a:lnTo>
                    <a:lnTo>
                      <a:pt x="4185" y="4478"/>
                    </a:lnTo>
                    <a:lnTo>
                      <a:pt x="4269" y="4290"/>
                    </a:lnTo>
                    <a:lnTo>
                      <a:pt x="4227" y="4269"/>
                    </a:lnTo>
                    <a:lnTo>
                      <a:pt x="4185" y="4227"/>
                    </a:lnTo>
                    <a:lnTo>
                      <a:pt x="4185" y="4164"/>
                    </a:lnTo>
                    <a:lnTo>
                      <a:pt x="4206" y="4185"/>
                    </a:lnTo>
                    <a:lnTo>
                      <a:pt x="4290" y="4227"/>
                    </a:lnTo>
                    <a:lnTo>
                      <a:pt x="4353" y="4143"/>
                    </a:lnTo>
                    <a:lnTo>
                      <a:pt x="4311" y="4059"/>
                    </a:lnTo>
                    <a:lnTo>
                      <a:pt x="4269" y="4059"/>
                    </a:lnTo>
                    <a:lnTo>
                      <a:pt x="4206" y="4039"/>
                    </a:lnTo>
                    <a:lnTo>
                      <a:pt x="4290" y="3976"/>
                    </a:lnTo>
                    <a:lnTo>
                      <a:pt x="4290" y="3871"/>
                    </a:lnTo>
                    <a:lnTo>
                      <a:pt x="4143" y="3871"/>
                    </a:lnTo>
                    <a:lnTo>
                      <a:pt x="4185" y="3808"/>
                    </a:lnTo>
                    <a:lnTo>
                      <a:pt x="4164" y="3746"/>
                    </a:lnTo>
                    <a:lnTo>
                      <a:pt x="4164" y="3746"/>
                    </a:lnTo>
                    <a:lnTo>
                      <a:pt x="4227" y="3767"/>
                    </a:lnTo>
                    <a:lnTo>
                      <a:pt x="4353" y="3725"/>
                    </a:lnTo>
                    <a:lnTo>
                      <a:pt x="4374" y="3620"/>
                    </a:lnTo>
                    <a:lnTo>
                      <a:pt x="4457" y="3515"/>
                    </a:lnTo>
                    <a:lnTo>
                      <a:pt x="4478" y="3390"/>
                    </a:lnTo>
                    <a:lnTo>
                      <a:pt x="4457" y="3306"/>
                    </a:lnTo>
                    <a:lnTo>
                      <a:pt x="4499" y="3348"/>
                    </a:lnTo>
                    <a:lnTo>
                      <a:pt x="4562" y="3453"/>
                    </a:lnTo>
                    <a:lnTo>
                      <a:pt x="4625" y="3348"/>
                    </a:lnTo>
                    <a:lnTo>
                      <a:pt x="4708" y="3243"/>
                    </a:lnTo>
                    <a:lnTo>
                      <a:pt x="4667" y="3097"/>
                    </a:lnTo>
                    <a:lnTo>
                      <a:pt x="4813" y="2971"/>
                    </a:lnTo>
                    <a:lnTo>
                      <a:pt x="4834" y="2783"/>
                    </a:lnTo>
                    <a:lnTo>
                      <a:pt x="4897" y="2699"/>
                    </a:lnTo>
                    <a:lnTo>
                      <a:pt x="4918" y="2469"/>
                    </a:lnTo>
                    <a:lnTo>
                      <a:pt x="4980" y="2406"/>
                    </a:lnTo>
                    <a:lnTo>
                      <a:pt x="4980" y="2344"/>
                    </a:lnTo>
                    <a:lnTo>
                      <a:pt x="5106" y="2197"/>
                    </a:lnTo>
                    <a:lnTo>
                      <a:pt x="5148" y="2281"/>
                    </a:lnTo>
                    <a:lnTo>
                      <a:pt x="5190" y="2239"/>
                    </a:lnTo>
                    <a:lnTo>
                      <a:pt x="5148" y="2072"/>
                    </a:lnTo>
                    <a:lnTo>
                      <a:pt x="5148" y="2072"/>
                    </a:lnTo>
                    <a:lnTo>
                      <a:pt x="5336" y="2260"/>
                    </a:lnTo>
                    <a:lnTo>
                      <a:pt x="5462" y="2260"/>
                    </a:lnTo>
                    <a:lnTo>
                      <a:pt x="5545" y="2197"/>
                    </a:lnTo>
                    <a:lnTo>
                      <a:pt x="5629" y="2239"/>
                    </a:lnTo>
                    <a:lnTo>
                      <a:pt x="5713" y="2197"/>
                    </a:lnTo>
                    <a:lnTo>
                      <a:pt x="5734" y="2093"/>
                    </a:lnTo>
                    <a:lnTo>
                      <a:pt x="5629" y="2072"/>
                    </a:lnTo>
                    <a:lnTo>
                      <a:pt x="5608" y="2030"/>
                    </a:lnTo>
                    <a:lnTo>
                      <a:pt x="5503" y="1883"/>
                    </a:lnTo>
                    <a:lnTo>
                      <a:pt x="5420" y="1883"/>
                    </a:lnTo>
                    <a:lnTo>
                      <a:pt x="5190" y="1674"/>
                    </a:lnTo>
                    <a:lnTo>
                      <a:pt x="5106" y="1632"/>
                    </a:lnTo>
                    <a:lnTo>
                      <a:pt x="5085" y="1528"/>
                    </a:lnTo>
                    <a:lnTo>
                      <a:pt x="5022" y="1465"/>
                    </a:lnTo>
                    <a:lnTo>
                      <a:pt x="5043" y="1423"/>
                    </a:lnTo>
                    <a:lnTo>
                      <a:pt x="5190" y="1360"/>
                    </a:lnTo>
                    <a:lnTo>
                      <a:pt x="5231" y="1256"/>
                    </a:lnTo>
                    <a:lnTo>
                      <a:pt x="5148" y="1193"/>
                    </a:lnTo>
                    <a:lnTo>
                      <a:pt x="4980" y="1005"/>
                    </a:lnTo>
                    <a:lnTo>
                      <a:pt x="4918" y="879"/>
                    </a:lnTo>
                    <a:lnTo>
                      <a:pt x="4834" y="795"/>
                    </a:lnTo>
                    <a:lnTo>
                      <a:pt x="4876" y="712"/>
                    </a:lnTo>
                    <a:lnTo>
                      <a:pt x="4918" y="691"/>
                    </a:lnTo>
                    <a:lnTo>
                      <a:pt x="4918" y="628"/>
                    </a:lnTo>
                    <a:lnTo>
                      <a:pt x="4876" y="607"/>
                    </a:lnTo>
                    <a:lnTo>
                      <a:pt x="4750" y="482"/>
                    </a:lnTo>
                    <a:lnTo>
                      <a:pt x="4813" y="461"/>
                    </a:lnTo>
                    <a:lnTo>
                      <a:pt x="4939" y="482"/>
                    </a:lnTo>
                    <a:lnTo>
                      <a:pt x="5085" y="461"/>
                    </a:lnTo>
                    <a:lnTo>
                      <a:pt x="4980" y="314"/>
                    </a:lnTo>
                    <a:lnTo>
                      <a:pt x="4834" y="272"/>
                    </a:lnTo>
                    <a:lnTo>
                      <a:pt x="4897" y="209"/>
                    </a:lnTo>
                    <a:lnTo>
                      <a:pt x="4876" y="168"/>
                    </a:lnTo>
                    <a:lnTo>
                      <a:pt x="4939" y="147"/>
                    </a:lnTo>
                    <a:lnTo>
                      <a:pt x="4939" y="105"/>
                    </a:lnTo>
                    <a:lnTo>
                      <a:pt x="4813" y="84"/>
                    </a:lnTo>
                    <a:lnTo>
                      <a:pt x="4667" y="84"/>
                    </a:lnTo>
                    <a:lnTo>
                      <a:pt x="4604" y="42"/>
                    </a:lnTo>
                    <a:lnTo>
                      <a:pt x="4164" y="42"/>
                    </a:lnTo>
                    <a:lnTo>
                      <a:pt x="4060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8" name="Google Shape;948;p25"/>
              <p:cNvSpPr/>
              <p:nvPr/>
            </p:nvSpPr>
            <p:spPr>
              <a:xfrm>
                <a:off x="5068275" y="3161675"/>
                <a:ext cx="431050" cy="221800"/>
              </a:xfrm>
              <a:custGeom>
                <a:avLst/>
                <a:gdLst/>
                <a:ahLst/>
                <a:cxnLst/>
                <a:rect l="l" t="t" r="r" b="b"/>
                <a:pathLst>
                  <a:path w="17242" h="8872" extrusionOk="0">
                    <a:moveTo>
                      <a:pt x="16991" y="8202"/>
                    </a:moveTo>
                    <a:lnTo>
                      <a:pt x="16886" y="8265"/>
                    </a:lnTo>
                    <a:lnTo>
                      <a:pt x="16928" y="8286"/>
                    </a:lnTo>
                    <a:lnTo>
                      <a:pt x="16907" y="8307"/>
                    </a:lnTo>
                    <a:cubicBezTo>
                      <a:pt x="16886" y="8307"/>
                      <a:pt x="16823" y="8349"/>
                      <a:pt x="16802" y="8349"/>
                    </a:cubicBezTo>
                    <a:lnTo>
                      <a:pt x="16802" y="8307"/>
                    </a:lnTo>
                    <a:lnTo>
                      <a:pt x="16782" y="8349"/>
                    </a:lnTo>
                    <a:cubicBezTo>
                      <a:pt x="16677" y="8370"/>
                      <a:pt x="16572" y="8370"/>
                      <a:pt x="16489" y="8390"/>
                    </a:cubicBezTo>
                    <a:lnTo>
                      <a:pt x="16593" y="8286"/>
                    </a:lnTo>
                    <a:lnTo>
                      <a:pt x="16551" y="8265"/>
                    </a:lnTo>
                    <a:lnTo>
                      <a:pt x="16468" y="8307"/>
                    </a:lnTo>
                    <a:lnTo>
                      <a:pt x="16384" y="8307"/>
                    </a:lnTo>
                    <a:lnTo>
                      <a:pt x="16342" y="8349"/>
                    </a:lnTo>
                    <a:lnTo>
                      <a:pt x="16363" y="8390"/>
                    </a:lnTo>
                    <a:lnTo>
                      <a:pt x="16300" y="8453"/>
                    </a:lnTo>
                    <a:lnTo>
                      <a:pt x="16196" y="8453"/>
                    </a:lnTo>
                    <a:lnTo>
                      <a:pt x="16258" y="8495"/>
                    </a:lnTo>
                    <a:lnTo>
                      <a:pt x="16384" y="8474"/>
                    </a:lnTo>
                    <a:lnTo>
                      <a:pt x="16447" y="8411"/>
                    </a:lnTo>
                    <a:cubicBezTo>
                      <a:pt x="16489" y="8411"/>
                      <a:pt x="16551" y="8411"/>
                      <a:pt x="16614" y="8390"/>
                    </a:cubicBezTo>
                    <a:lnTo>
                      <a:pt x="16614" y="8390"/>
                    </a:lnTo>
                    <a:lnTo>
                      <a:pt x="16593" y="8411"/>
                    </a:lnTo>
                    <a:lnTo>
                      <a:pt x="16677" y="8411"/>
                    </a:lnTo>
                    <a:lnTo>
                      <a:pt x="16719" y="8474"/>
                    </a:lnTo>
                    <a:lnTo>
                      <a:pt x="16802" y="8370"/>
                    </a:lnTo>
                    <a:cubicBezTo>
                      <a:pt x="16823" y="8370"/>
                      <a:pt x="16886" y="8349"/>
                      <a:pt x="16907" y="8349"/>
                    </a:cubicBezTo>
                    <a:lnTo>
                      <a:pt x="16907" y="8370"/>
                    </a:lnTo>
                    <a:lnTo>
                      <a:pt x="17012" y="8390"/>
                    </a:lnTo>
                    <a:lnTo>
                      <a:pt x="17200" y="8307"/>
                    </a:lnTo>
                    <a:lnTo>
                      <a:pt x="17242" y="8244"/>
                    </a:lnTo>
                    <a:lnTo>
                      <a:pt x="17200" y="8202"/>
                    </a:lnTo>
                    <a:lnTo>
                      <a:pt x="17033" y="8244"/>
                    </a:lnTo>
                    <a:lnTo>
                      <a:pt x="16991" y="8202"/>
                    </a:lnTo>
                    <a:close/>
                    <a:moveTo>
                      <a:pt x="16070" y="8411"/>
                    </a:moveTo>
                    <a:lnTo>
                      <a:pt x="16007" y="8443"/>
                    </a:lnTo>
                    <a:lnTo>
                      <a:pt x="16007" y="8443"/>
                    </a:lnTo>
                    <a:cubicBezTo>
                      <a:pt x="16026" y="8475"/>
                      <a:pt x="16037" y="8501"/>
                      <a:pt x="16036" y="8525"/>
                    </a:cubicBezTo>
                    <a:lnTo>
                      <a:pt x="16036" y="8525"/>
                    </a:lnTo>
                    <a:lnTo>
                      <a:pt x="16049" y="8474"/>
                    </a:lnTo>
                    <a:lnTo>
                      <a:pt x="16133" y="8453"/>
                    </a:lnTo>
                    <a:lnTo>
                      <a:pt x="16196" y="8453"/>
                    </a:lnTo>
                    <a:lnTo>
                      <a:pt x="16237" y="8411"/>
                    </a:lnTo>
                    <a:close/>
                    <a:moveTo>
                      <a:pt x="16036" y="8525"/>
                    </a:moveTo>
                    <a:lnTo>
                      <a:pt x="16028" y="8558"/>
                    </a:lnTo>
                    <a:cubicBezTo>
                      <a:pt x="16034" y="8547"/>
                      <a:pt x="16036" y="8536"/>
                      <a:pt x="16036" y="8525"/>
                    </a:cubicBezTo>
                    <a:close/>
                    <a:moveTo>
                      <a:pt x="105" y="0"/>
                    </a:moveTo>
                    <a:lnTo>
                      <a:pt x="22" y="42"/>
                    </a:lnTo>
                    <a:lnTo>
                      <a:pt x="1" y="105"/>
                    </a:lnTo>
                    <a:lnTo>
                      <a:pt x="22" y="251"/>
                    </a:lnTo>
                    <a:lnTo>
                      <a:pt x="168" y="565"/>
                    </a:lnTo>
                    <a:lnTo>
                      <a:pt x="252" y="628"/>
                    </a:lnTo>
                    <a:lnTo>
                      <a:pt x="524" y="879"/>
                    </a:lnTo>
                    <a:lnTo>
                      <a:pt x="587" y="879"/>
                    </a:lnTo>
                    <a:lnTo>
                      <a:pt x="754" y="1067"/>
                    </a:lnTo>
                    <a:lnTo>
                      <a:pt x="838" y="1088"/>
                    </a:lnTo>
                    <a:lnTo>
                      <a:pt x="900" y="1067"/>
                    </a:lnTo>
                    <a:lnTo>
                      <a:pt x="1089" y="1214"/>
                    </a:lnTo>
                    <a:lnTo>
                      <a:pt x="1298" y="1528"/>
                    </a:lnTo>
                    <a:lnTo>
                      <a:pt x="1507" y="1716"/>
                    </a:lnTo>
                    <a:lnTo>
                      <a:pt x="1570" y="1716"/>
                    </a:lnTo>
                    <a:lnTo>
                      <a:pt x="1570" y="1883"/>
                    </a:lnTo>
                    <a:lnTo>
                      <a:pt x="1612" y="1925"/>
                    </a:lnTo>
                    <a:lnTo>
                      <a:pt x="1633" y="2092"/>
                    </a:lnTo>
                    <a:lnTo>
                      <a:pt x="1716" y="2155"/>
                    </a:lnTo>
                    <a:lnTo>
                      <a:pt x="1842" y="2155"/>
                    </a:lnTo>
                    <a:lnTo>
                      <a:pt x="2009" y="2344"/>
                    </a:lnTo>
                    <a:lnTo>
                      <a:pt x="2093" y="2406"/>
                    </a:lnTo>
                    <a:lnTo>
                      <a:pt x="2156" y="2406"/>
                    </a:lnTo>
                    <a:lnTo>
                      <a:pt x="2198" y="2448"/>
                    </a:lnTo>
                    <a:lnTo>
                      <a:pt x="2135" y="2532"/>
                    </a:lnTo>
                    <a:lnTo>
                      <a:pt x="2219" y="2616"/>
                    </a:lnTo>
                    <a:lnTo>
                      <a:pt x="2261" y="2762"/>
                    </a:lnTo>
                    <a:lnTo>
                      <a:pt x="2261" y="2783"/>
                    </a:lnTo>
                    <a:lnTo>
                      <a:pt x="2365" y="3097"/>
                    </a:lnTo>
                    <a:lnTo>
                      <a:pt x="2428" y="3264"/>
                    </a:lnTo>
                    <a:lnTo>
                      <a:pt x="2574" y="3306"/>
                    </a:lnTo>
                    <a:lnTo>
                      <a:pt x="2763" y="3411"/>
                    </a:lnTo>
                    <a:lnTo>
                      <a:pt x="2763" y="3515"/>
                    </a:lnTo>
                    <a:lnTo>
                      <a:pt x="2888" y="3787"/>
                    </a:lnTo>
                    <a:lnTo>
                      <a:pt x="3035" y="3892"/>
                    </a:lnTo>
                    <a:lnTo>
                      <a:pt x="3056" y="4185"/>
                    </a:lnTo>
                    <a:lnTo>
                      <a:pt x="3265" y="4561"/>
                    </a:lnTo>
                    <a:lnTo>
                      <a:pt x="3265" y="4729"/>
                    </a:lnTo>
                    <a:lnTo>
                      <a:pt x="3307" y="4875"/>
                    </a:lnTo>
                    <a:lnTo>
                      <a:pt x="3516" y="5043"/>
                    </a:lnTo>
                    <a:lnTo>
                      <a:pt x="3725" y="5294"/>
                    </a:lnTo>
                    <a:lnTo>
                      <a:pt x="3788" y="5440"/>
                    </a:lnTo>
                    <a:lnTo>
                      <a:pt x="3934" y="5461"/>
                    </a:lnTo>
                    <a:lnTo>
                      <a:pt x="3997" y="5545"/>
                    </a:lnTo>
                    <a:lnTo>
                      <a:pt x="4123" y="5608"/>
                    </a:lnTo>
                    <a:lnTo>
                      <a:pt x="4144" y="5775"/>
                    </a:lnTo>
                    <a:lnTo>
                      <a:pt x="4290" y="5859"/>
                    </a:lnTo>
                    <a:lnTo>
                      <a:pt x="4437" y="6005"/>
                    </a:lnTo>
                    <a:lnTo>
                      <a:pt x="4709" y="6173"/>
                    </a:lnTo>
                    <a:lnTo>
                      <a:pt x="4750" y="6298"/>
                    </a:lnTo>
                    <a:lnTo>
                      <a:pt x="4918" y="6361"/>
                    </a:lnTo>
                    <a:lnTo>
                      <a:pt x="5253" y="6633"/>
                    </a:lnTo>
                    <a:lnTo>
                      <a:pt x="5274" y="6779"/>
                    </a:lnTo>
                    <a:lnTo>
                      <a:pt x="5357" y="6800"/>
                    </a:lnTo>
                    <a:lnTo>
                      <a:pt x="5441" y="6926"/>
                    </a:lnTo>
                    <a:lnTo>
                      <a:pt x="5483" y="6884"/>
                    </a:lnTo>
                    <a:lnTo>
                      <a:pt x="5483" y="6779"/>
                    </a:lnTo>
                    <a:lnTo>
                      <a:pt x="5462" y="6717"/>
                    </a:lnTo>
                    <a:lnTo>
                      <a:pt x="5462" y="6675"/>
                    </a:lnTo>
                    <a:lnTo>
                      <a:pt x="5566" y="6696"/>
                    </a:lnTo>
                    <a:lnTo>
                      <a:pt x="5797" y="6905"/>
                    </a:lnTo>
                    <a:lnTo>
                      <a:pt x="5859" y="6884"/>
                    </a:lnTo>
                    <a:lnTo>
                      <a:pt x="5859" y="6717"/>
                    </a:lnTo>
                    <a:lnTo>
                      <a:pt x="5901" y="6633"/>
                    </a:lnTo>
                    <a:lnTo>
                      <a:pt x="5985" y="6675"/>
                    </a:lnTo>
                    <a:cubicBezTo>
                      <a:pt x="5985" y="6696"/>
                      <a:pt x="6006" y="6696"/>
                      <a:pt x="6006" y="6717"/>
                    </a:cubicBezTo>
                    <a:lnTo>
                      <a:pt x="6090" y="6842"/>
                    </a:lnTo>
                    <a:lnTo>
                      <a:pt x="6110" y="6842"/>
                    </a:lnTo>
                    <a:cubicBezTo>
                      <a:pt x="6173" y="6905"/>
                      <a:pt x="6215" y="6989"/>
                      <a:pt x="6278" y="7030"/>
                    </a:cubicBezTo>
                    <a:lnTo>
                      <a:pt x="6236" y="7051"/>
                    </a:lnTo>
                    <a:lnTo>
                      <a:pt x="6236" y="7198"/>
                    </a:lnTo>
                    <a:lnTo>
                      <a:pt x="6194" y="7323"/>
                    </a:lnTo>
                    <a:lnTo>
                      <a:pt x="6069" y="7344"/>
                    </a:lnTo>
                    <a:lnTo>
                      <a:pt x="6069" y="7449"/>
                    </a:lnTo>
                    <a:lnTo>
                      <a:pt x="5985" y="7470"/>
                    </a:lnTo>
                    <a:lnTo>
                      <a:pt x="5922" y="7428"/>
                    </a:lnTo>
                    <a:lnTo>
                      <a:pt x="5880" y="7428"/>
                    </a:lnTo>
                    <a:lnTo>
                      <a:pt x="5880" y="7512"/>
                    </a:lnTo>
                    <a:lnTo>
                      <a:pt x="5964" y="7554"/>
                    </a:lnTo>
                    <a:lnTo>
                      <a:pt x="6194" y="7554"/>
                    </a:lnTo>
                    <a:lnTo>
                      <a:pt x="6320" y="7512"/>
                    </a:lnTo>
                    <a:lnTo>
                      <a:pt x="6382" y="7616"/>
                    </a:lnTo>
                    <a:lnTo>
                      <a:pt x="6445" y="7658"/>
                    </a:lnTo>
                    <a:lnTo>
                      <a:pt x="6529" y="7637"/>
                    </a:lnTo>
                    <a:lnTo>
                      <a:pt x="6613" y="7637"/>
                    </a:lnTo>
                    <a:lnTo>
                      <a:pt x="6550" y="7679"/>
                    </a:lnTo>
                    <a:lnTo>
                      <a:pt x="6466" y="7826"/>
                    </a:lnTo>
                    <a:lnTo>
                      <a:pt x="6529" y="7867"/>
                    </a:lnTo>
                    <a:lnTo>
                      <a:pt x="6696" y="7888"/>
                    </a:lnTo>
                    <a:lnTo>
                      <a:pt x="6822" y="7951"/>
                    </a:lnTo>
                    <a:lnTo>
                      <a:pt x="6926" y="7888"/>
                    </a:lnTo>
                    <a:lnTo>
                      <a:pt x="6989" y="7951"/>
                    </a:lnTo>
                    <a:lnTo>
                      <a:pt x="7178" y="7951"/>
                    </a:lnTo>
                    <a:lnTo>
                      <a:pt x="7366" y="8077"/>
                    </a:lnTo>
                    <a:lnTo>
                      <a:pt x="7638" y="8160"/>
                    </a:lnTo>
                    <a:lnTo>
                      <a:pt x="7743" y="8035"/>
                    </a:lnTo>
                    <a:lnTo>
                      <a:pt x="7805" y="8035"/>
                    </a:lnTo>
                    <a:lnTo>
                      <a:pt x="7889" y="8139"/>
                    </a:lnTo>
                    <a:lnTo>
                      <a:pt x="7994" y="8160"/>
                    </a:lnTo>
                    <a:lnTo>
                      <a:pt x="8077" y="8077"/>
                    </a:lnTo>
                    <a:lnTo>
                      <a:pt x="8140" y="8077"/>
                    </a:lnTo>
                    <a:lnTo>
                      <a:pt x="8287" y="8181"/>
                    </a:lnTo>
                    <a:lnTo>
                      <a:pt x="8454" y="8181"/>
                    </a:lnTo>
                    <a:lnTo>
                      <a:pt x="8747" y="8370"/>
                    </a:lnTo>
                    <a:lnTo>
                      <a:pt x="9061" y="8474"/>
                    </a:lnTo>
                    <a:lnTo>
                      <a:pt x="9186" y="8390"/>
                    </a:lnTo>
                    <a:lnTo>
                      <a:pt x="9395" y="8390"/>
                    </a:lnTo>
                    <a:lnTo>
                      <a:pt x="9521" y="8495"/>
                    </a:lnTo>
                    <a:lnTo>
                      <a:pt x="9647" y="8390"/>
                    </a:lnTo>
                    <a:lnTo>
                      <a:pt x="9793" y="8411"/>
                    </a:lnTo>
                    <a:lnTo>
                      <a:pt x="9960" y="8495"/>
                    </a:lnTo>
                    <a:lnTo>
                      <a:pt x="10149" y="8495"/>
                    </a:lnTo>
                    <a:lnTo>
                      <a:pt x="10295" y="8411"/>
                    </a:lnTo>
                    <a:lnTo>
                      <a:pt x="10379" y="8411"/>
                    </a:lnTo>
                    <a:lnTo>
                      <a:pt x="10483" y="8516"/>
                    </a:lnTo>
                    <a:lnTo>
                      <a:pt x="10609" y="8558"/>
                    </a:lnTo>
                    <a:lnTo>
                      <a:pt x="10776" y="8683"/>
                    </a:lnTo>
                    <a:lnTo>
                      <a:pt x="10902" y="8662"/>
                    </a:lnTo>
                    <a:lnTo>
                      <a:pt x="10986" y="8725"/>
                    </a:lnTo>
                    <a:lnTo>
                      <a:pt x="11048" y="8704"/>
                    </a:lnTo>
                    <a:lnTo>
                      <a:pt x="11028" y="8516"/>
                    </a:lnTo>
                    <a:lnTo>
                      <a:pt x="10965" y="8474"/>
                    </a:lnTo>
                    <a:lnTo>
                      <a:pt x="11007" y="8453"/>
                    </a:lnTo>
                    <a:cubicBezTo>
                      <a:pt x="11132" y="8453"/>
                      <a:pt x="11237" y="8474"/>
                      <a:pt x="11341" y="8495"/>
                    </a:cubicBezTo>
                    <a:lnTo>
                      <a:pt x="11467" y="8579"/>
                    </a:lnTo>
                    <a:lnTo>
                      <a:pt x="11488" y="8662"/>
                    </a:lnTo>
                    <a:lnTo>
                      <a:pt x="11551" y="8579"/>
                    </a:lnTo>
                    <a:lnTo>
                      <a:pt x="11634" y="8516"/>
                    </a:lnTo>
                    <a:cubicBezTo>
                      <a:pt x="11697" y="8579"/>
                      <a:pt x="11781" y="8600"/>
                      <a:pt x="11864" y="8621"/>
                    </a:cubicBezTo>
                    <a:lnTo>
                      <a:pt x="11844" y="8662"/>
                    </a:lnTo>
                    <a:lnTo>
                      <a:pt x="11864" y="8704"/>
                    </a:lnTo>
                    <a:lnTo>
                      <a:pt x="12053" y="8767"/>
                    </a:lnTo>
                    <a:lnTo>
                      <a:pt x="12157" y="8704"/>
                    </a:lnTo>
                    <a:lnTo>
                      <a:pt x="12220" y="8725"/>
                    </a:lnTo>
                    <a:lnTo>
                      <a:pt x="12220" y="8704"/>
                    </a:lnTo>
                    <a:cubicBezTo>
                      <a:pt x="12262" y="8725"/>
                      <a:pt x="12304" y="8725"/>
                      <a:pt x="12325" y="8767"/>
                    </a:cubicBezTo>
                    <a:lnTo>
                      <a:pt x="12388" y="8809"/>
                    </a:lnTo>
                    <a:lnTo>
                      <a:pt x="12492" y="8872"/>
                    </a:lnTo>
                    <a:lnTo>
                      <a:pt x="12597" y="8830"/>
                    </a:lnTo>
                    <a:lnTo>
                      <a:pt x="12680" y="8830"/>
                    </a:lnTo>
                    <a:lnTo>
                      <a:pt x="12722" y="8872"/>
                    </a:lnTo>
                    <a:lnTo>
                      <a:pt x="12848" y="8809"/>
                    </a:lnTo>
                    <a:lnTo>
                      <a:pt x="12911" y="8725"/>
                    </a:lnTo>
                    <a:lnTo>
                      <a:pt x="13015" y="8767"/>
                    </a:lnTo>
                    <a:lnTo>
                      <a:pt x="13141" y="8704"/>
                    </a:lnTo>
                    <a:lnTo>
                      <a:pt x="13245" y="8725"/>
                    </a:lnTo>
                    <a:lnTo>
                      <a:pt x="13371" y="8621"/>
                    </a:lnTo>
                    <a:lnTo>
                      <a:pt x="13413" y="8704"/>
                    </a:lnTo>
                    <a:lnTo>
                      <a:pt x="13517" y="8683"/>
                    </a:lnTo>
                    <a:lnTo>
                      <a:pt x="13664" y="8704"/>
                    </a:lnTo>
                    <a:lnTo>
                      <a:pt x="13580" y="8662"/>
                    </a:lnTo>
                    <a:lnTo>
                      <a:pt x="13894" y="8662"/>
                    </a:lnTo>
                    <a:lnTo>
                      <a:pt x="13936" y="8683"/>
                    </a:lnTo>
                    <a:lnTo>
                      <a:pt x="13936" y="8662"/>
                    </a:lnTo>
                    <a:lnTo>
                      <a:pt x="14166" y="8662"/>
                    </a:lnTo>
                    <a:lnTo>
                      <a:pt x="14250" y="8683"/>
                    </a:lnTo>
                    <a:lnTo>
                      <a:pt x="14313" y="8683"/>
                    </a:lnTo>
                    <a:lnTo>
                      <a:pt x="14396" y="8704"/>
                    </a:lnTo>
                    <a:lnTo>
                      <a:pt x="14480" y="8683"/>
                    </a:lnTo>
                    <a:lnTo>
                      <a:pt x="14564" y="8683"/>
                    </a:lnTo>
                    <a:lnTo>
                      <a:pt x="14626" y="8725"/>
                    </a:lnTo>
                    <a:lnTo>
                      <a:pt x="14731" y="8683"/>
                    </a:lnTo>
                    <a:lnTo>
                      <a:pt x="14794" y="8704"/>
                    </a:lnTo>
                    <a:lnTo>
                      <a:pt x="14877" y="8704"/>
                    </a:lnTo>
                    <a:lnTo>
                      <a:pt x="14898" y="8683"/>
                    </a:lnTo>
                    <a:lnTo>
                      <a:pt x="15024" y="8621"/>
                    </a:lnTo>
                    <a:lnTo>
                      <a:pt x="15212" y="8662"/>
                    </a:lnTo>
                    <a:lnTo>
                      <a:pt x="15359" y="8579"/>
                    </a:lnTo>
                    <a:lnTo>
                      <a:pt x="15547" y="8579"/>
                    </a:lnTo>
                    <a:lnTo>
                      <a:pt x="15631" y="8600"/>
                    </a:lnTo>
                    <a:lnTo>
                      <a:pt x="15652" y="8579"/>
                    </a:lnTo>
                    <a:cubicBezTo>
                      <a:pt x="15683" y="8589"/>
                      <a:pt x="15714" y="8594"/>
                      <a:pt x="15748" y="8594"/>
                    </a:cubicBezTo>
                    <a:cubicBezTo>
                      <a:pt x="15782" y="8594"/>
                      <a:pt x="15819" y="8589"/>
                      <a:pt x="15861" y="8579"/>
                    </a:cubicBezTo>
                    <a:cubicBezTo>
                      <a:pt x="15882" y="8579"/>
                      <a:pt x="15924" y="8558"/>
                      <a:pt x="15945" y="8516"/>
                    </a:cubicBezTo>
                    <a:lnTo>
                      <a:pt x="15986" y="8453"/>
                    </a:lnTo>
                    <a:lnTo>
                      <a:pt x="16007" y="8443"/>
                    </a:lnTo>
                    <a:lnTo>
                      <a:pt x="16007" y="8443"/>
                    </a:lnTo>
                    <a:cubicBezTo>
                      <a:pt x="16001" y="8433"/>
                      <a:pt x="15994" y="8423"/>
                      <a:pt x="15986" y="8411"/>
                    </a:cubicBezTo>
                    <a:lnTo>
                      <a:pt x="16049" y="8390"/>
                    </a:lnTo>
                    <a:lnTo>
                      <a:pt x="16091" y="8286"/>
                    </a:lnTo>
                    <a:lnTo>
                      <a:pt x="16091" y="8181"/>
                    </a:lnTo>
                    <a:lnTo>
                      <a:pt x="15965" y="8139"/>
                    </a:lnTo>
                    <a:lnTo>
                      <a:pt x="15861" y="8202"/>
                    </a:lnTo>
                    <a:lnTo>
                      <a:pt x="15924" y="8244"/>
                    </a:lnTo>
                    <a:lnTo>
                      <a:pt x="15840" y="8349"/>
                    </a:lnTo>
                    <a:lnTo>
                      <a:pt x="15735" y="8370"/>
                    </a:lnTo>
                    <a:lnTo>
                      <a:pt x="15714" y="8390"/>
                    </a:lnTo>
                    <a:lnTo>
                      <a:pt x="15673" y="8390"/>
                    </a:lnTo>
                    <a:cubicBezTo>
                      <a:pt x="15652" y="8390"/>
                      <a:pt x="15631" y="8411"/>
                      <a:pt x="15610" y="8453"/>
                    </a:cubicBezTo>
                    <a:lnTo>
                      <a:pt x="15526" y="8453"/>
                    </a:lnTo>
                    <a:lnTo>
                      <a:pt x="15442" y="8390"/>
                    </a:lnTo>
                    <a:lnTo>
                      <a:pt x="15296" y="8390"/>
                    </a:lnTo>
                    <a:lnTo>
                      <a:pt x="15149" y="8453"/>
                    </a:lnTo>
                    <a:lnTo>
                      <a:pt x="15003" y="8349"/>
                    </a:lnTo>
                    <a:lnTo>
                      <a:pt x="14836" y="8307"/>
                    </a:lnTo>
                    <a:lnTo>
                      <a:pt x="14773" y="8349"/>
                    </a:lnTo>
                    <a:lnTo>
                      <a:pt x="14626" y="8265"/>
                    </a:lnTo>
                    <a:lnTo>
                      <a:pt x="14354" y="8307"/>
                    </a:lnTo>
                    <a:lnTo>
                      <a:pt x="14166" y="8411"/>
                    </a:lnTo>
                    <a:lnTo>
                      <a:pt x="14166" y="8453"/>
                    </a:lnTo>
                    <a:lnTo>
                      <a:pt x="13999" y="8453"/>
                    </a:lnTo>
                    <a:lnTo>
                      <a:pt x="13894" y="8411"/>
                    </a:lnTo>
                    <a:lnTo>
                      <a:pt x="13894" y="8474"/>
                    </a:lnTo>
                    <a:cubicBezTo>
                      <a:pt x="13852" y="8474"/>
                      <a:pt x="13769" y="8474"/>
                      <a:pt x="13727" y="8495"/>
                    </a:cubicBezTo>
                    <a:lnTo>
                      <a:pt x="13685" y="8453"/>
                    </a:lnTo>
                    <a:lnTo>
                      <a:pt x="13685" y="8370"/>
                    </a:lnTo>
                    <a:lnTo>
                      <a:pt x="13559" y="8349"/>
                    </a:lnTo>
                    <a:lnTo>
                      <a:pt x="13580" y="8453"/>
                    </a:lnTo>
                    <a:lnTo>
                      <a:pt x="13538" y="8474"/>
                    </a:lnTo>
                    <a:lnTo>
                      <a:pt x="13538" y="8370"/>
                    </a:lnTo>
                    <a:lnTo>
                      <a:pt x="13434" y="8286"/>
                    </a:lnTo>
                    <a:lnTo>
                      <a:pt x="13329" y="8349"/>
                    </a:lnTo>
                    <a:lnTo>
                      <a:pt x="13224" y="8265"/>
                    </a:lnTo>
                    <a:lnTo>
                      <a:pt x="13120" y="8202"/>
                    </a:lnTo>
                    <a:lnTo>
                      <a:pt x="12994" y="8286"/>
                    </a:lnTo>
                    <a:lnTo>
                      <a:pt x="12994" y="8349"/>
                    </a:lnTo>
                    <a:lnTo>
                      <a:pt x="13224" y="8411"/>
                    </a:lnTo>
                    <a:lnTo>
                      <a:pt x="13308" y="8495"/>
                    </a:lnTo>
                    <a:lnTo>
                      <a:pt x="13162" y="8495"/>
                    </a:lnTo>
                    <a:lnTo>
                      <a:pt x="13162" y="8516"/>
                    </a:lnTo>
                    <a:lnTo>
                      <a:pt x="13099" y="8579"/>
                    </a:lnTo>
                    <a:lnTo>
                      <a:pt x="13057" y="8579"/>
                    </a:lnTo>
                    <a:cubicBezTo>
                      <a:pt x="13094" y="8560"/>
                      <a:pt x="13098" y="8492"/>
                      <a:pt x="13055" y="8492"/>
                    </a:cubicBezTo>
                    <a:cubicBezTo>
                      <a:pt x="13049" y="8492"/>
                      <a:pt x="13043" y="8493"/>
                      <a:pt x="13036" y="8495"/>
                    </a:cubicBezTo>
                    <a:lnTo>
                      <a:pt x="12952" y="8495"/>
                    </a:lnTo>
                    <a:lnTo>
                      <a:pt x="12932" y="8390"/>
                    </a:lnTo>
                    <a:lnTo>
                      <a:pt x="12848" y="8370"/>
                    </a:lnTo>
                    <a:lnTo>
                      <a:pt x="12743" y="8390"/>
                    </a:lnTo>
                    <a:lnTo>
                      <a:pt x="12639" y="8370"/>
                    </a:lnTo>
                    <a:lnTo>
                      <a:pt x="12492" y="8411"/>
                    </a:lnTo>
                    <a:lnTo>
                      <a:pt x="12408" y="8516"/>
                    </a:lnTo>
                    <a:lnTo>
                      <a:pt x="12388" y="8600"/>
                    </a:lnTo>
                    <a:lnTo>
                      <a:pt x="12283" y="8600"/>
                    </a:lnTo>
                    <a:lnTo>
                      <a:pt x="12283" y="8579"/>
                    </a:lnTo>
                    <a:lnTo>
                      <a:pt x="12283" y="8558"/>
                    </a:lnTo>
                    <a:lnTo>
                      <a:pt x="12304" y="8558"/>
                    </a:lnTo>
                    <a:cubicBezTo>
                      <a:pt x="12325" y="8558"/>
                      <a:pt x="12304" y="8516"/>
                      <a:pt x="12304" y="8516"/>
                    </a:cubicBezTo>
                    <a:lnTo>
                      <a:pt x="12325" y="8495"/>
                    </a:lnTo>
                    <a:lnTo>
                      <a:pt x="12367" y="8370"/>
                    </a:lnTo>
                    <a:lnTo>
                      <a:pt x="12178" y="8307"/>
                    </a:lnTo>
                    <a:lnTo>
                      <a:pt x="12053" y="8390"/>
                    </a:lnTo>
                    <a:lnTo>
                      <a:pt x="12011" y="8516"/>
                    </a:lnTo>
                    <a:cubicBezTo>
                      <a:pt x="11885" y="8495"/>
                      <a:pt x="11781" y="8474"/>
                      <a:pt x="11676" y="8453"/>
                    </a:cubicBezTo>
                    <a:lnTo>
                      <a:pt x="11781" y="8411"/>
                    </a:lnTo>
                    <a:lnTo>
                      <a:pt x="11802" y="8349"/>
                    </a:lnTo>
                    <a:lnTo>
                      <a:pt x="11676" y="8181"/>
                    </a:lnTo>
                    <a:lnTo>
                      <a:pt x="11530" y="8160"/>
                    </a:lnTo>
                    <a:lnTo>
                      <a:pt x="11362" y="8202"/>
                    </a:lnTo>
                    <a:lnTo>
                      <a:pt x="11237" y="8181"/>
                    </a:lnTo>
                    <a:lnTo>
                      <a:pt x="11111" y="8202"/>
                    </a:lnTo>
                    <a:lnTo>
                      <a:pt x="11111" y="8244"/>
                    </a:lnTo>
                    <a:cubicBezTo>
                      <a:pt x="11069" y="8244"/>
                      <a:pt x="11069" y="8244"/>
                      <a:pt x="11048" y="8202"/>
                    </a:cubicBezTo>
                    <a:lnTo>
                      <a:pt x="11069" y="8056"/>
                    </a:lnTo>
                    <a:lnTo>
                      <a:pt x="11028" y="7972"/>
                    </a:lnTo>
                    <a:lnTo>
                      <a:pt x="10923" y="7951"/>
                    </a:lnTo>
                    <a:lnTo>
                      <a:pt x="10902" y="7930"/>
                    </a:lnTo>
                    <a:lnTo>
                      <a:pt x="10797" y="7930"/>
                    </a:lnTo>
                    <a:lnTo>
                      <a:pt x="10714" y="7972"/>
                    </a:lnTo>
                    <a:lnTo>
                      <a:pt x="10609" y="7972"/>
                    </a:lnTo>
                    <a:lnTo>
                      <a:pt x="10525" y="7930"/>
                    </a:lnTo>
                    <a:lnTo>
                      <a:pt x="10400" y="7972"/>
                    </a:lnTo>
                    <a:lnTo>
                      <a:pt x="10274" y="7930"/>
                    </a:lnTo>
                    <a:lnTo>
                      <a:pt x="10191" y="7846"/>
                    </a:lnTo>
                    <a:lnTo>
                      <a:pt x="10191" y="7763"/>
                    </a:lnTo>
                    <a:lnTo>
                      <a:pt x="10086" y="7595"/>
                    </a:lnTo>
                    <a:lnTo>
                      <a:pt x="10086" y="7449"/>
                    </a:lnTo>
                    <a:lnTo>
                      <a:pt x="9939" y="7449"/>
                    </a:lnTo>
                    <a:lnTo>
                      <a:pt x="9856" y="7470"/>
                    </a:lnTo>
                    <a:lnTo>
                      <a:pt x="9772" y="7386"/>
                    </a:lnTo>
                    <a:lnTo>
                      <a:pt x="9667" y="7386"/>
                    </a:lnTo>
                    <a:lnTo>
                      <a:pt x="9542" y="7282"/>
                    </a:lnTo>
                    <a:lnTo>
                      <a:pt x="9458" y="7240"/>
                    </a:lnTo>
                    <a:lnTo>
                      <a:pt x="9354" y="7261"/>
                    </a:lnTo>
                    <a:lnTo>
                      <a:pt x="9270" y="7261"/>
                    </a:lnTo>
                    <a:lnTo>
                      <a:pt x="9144" y="7114"/>
                    </a:lnTo>
                    <a:lnTo>
                      <a:pt x="9040" y="7114"/>
                    </a:lnTo>
                    <a:lnTo>
                      <a:pt x="9019" y="7344"/>
                    </a:lnTo>
                    <a:lnTo>
                      <a:pt x="8935" y="7449"/>
                    </a:lnTo>
                    <a:lnTo>
                      <a:pt x="8684" y="7491"/>
                    </a:lnTo>
                    <a:lnTo>
                      <a:pt x="8370" y="7449"/>
                    </a:lnTo>
                    <a:lnTo>
                      <a:pt x="8015" y="7449"/>
                    </a:lnTo>
                    <a:lnTo>
                      <a:pt x="7805" y="7365"/>
                    </a:lnTo>
                    <a:lnTo>
                      <a:pt x="7763" y="7323"/>
                    </a:lnTo>
                    <a:lnTo>
                      <a:pt x="7784" y="7219"/>
                    </a:lnTo>
                    <a:lnTo>
                      <a:pt x="7701" y="7072"/>
                    </a:lnTo>
                    <a:lnTo>
                      <a:pt x="7450" y="7051"/>
                    </a:lnTo>
                    <a:lnTo>
                      <a:pt x="7240" y="7010"/>
                    </a:lnTo>
                    <a:lnTo>
                      <a:pt x="7136" y="6926"/>
                    </a:lnTo>
                    <a:lnTo>
                      <a:pt x="6947" y="6926"/>
                    </a:lnTo>
                    <a:lnTo>
                      <a:pt x="6906" y="6968"/>
                    </a:lnTo>
                    <a:lnTo>
                      <a:pt x="6843" y="7030"/>
                    </a:lnTo>
                    <a:lnTo>
                      <a:pt x="6759" y="6947"/>
                    </a:lnTo>
                    <a:lnTo>
                      <a:pt x="6592" y="6926"/>
                    </a:lnTo>
                    <a:lnTo>
                      <a:pt x="6487" y="6926"/>
                    </a:lnTo>
                    <a:cubicBezTo>
                      <a:pt x="6403" y="6842"/>
                      <a:pt x="6320" y="6758"/>
                      <a:pt x="6278" y="6654"/>
                    </a:cubicBezTo>
                    <a:lnTo>
                      <a:pt x="6278" y="6486"/>
                    </a:lnTo>
                    <a:lnTo>
                      <a:pt x="6320" y="6173"/>
                    </a:lnTo>
                    <a:lnTo>
                      <a:pt x="6278" y="5963"/>
                    </a:lnTo>
                    <a:lnTo>
                      <a:pt x="6382" y="5712"/>
                    </a:lnTo>
                    <a:lnTo>
                      <a:pt x="6320" y="5649"/>
                    </a:lnTo>
                    <a:lnTo>
                      <a:pt x="6320" y="5461"/>
                    </a:lnTo>
                    <a:lnTo>
                      <a:pt x="6424" y="5398"/>
                    </a:lnTo>
                    <a:lnTo>
                      <a:pt x="6487" y="5336"/>
                    </a:lnTo>
                    <a:lnTo>
                      <a:pt x="6445" y="5231"/>
                    </a:lnTo>
                    <a:lnTo>
                      <a:pt x="6382" y="5168"/>
                    </a:lnTo>
                    <a:lnTo>
                      <a:pt x="6278" y="5085"/>
                    </a:lnTo>
                    <a:lnTo>
                      <a:pt x="6215" y="4959"/>
                    </a:lnTo>
                    <a:lnTo>
                      <a:pt x="6131" y="4938"/>
                    </a:lnTo>
                    <a:lnTo>
                      <a:pt x="6110" y="4854"/>
                    </a:lnTo>
                    <a:lnTo>
                      <a:pt x="6006" y="4813"/>
                    </a:lnTo>
                    <a:lnTo>
                      <a:pt x="5818" y="4833"/>
                    </a:lnTo>
                    <a:lnTo>
                      <a:pt x="5713" y="4813"/>
                    </a:lnTo>
                    <a:lnTo>
                      <a:pt x="5692" y="4624"/>
                    </a:lnTo>
                    <a:lnTo>
                      <a:pt x="5608" y="4520"/>
                    </a:lnTo>
                    <a:lnTo>
                      <a:pt x="5546" y="4561"/>
                    </a:lnTo>
                    <a:lnTo>
                      <a:pt x="5587" y="4457"/>
                    </a:lnTo>
                    <a:lnTo>
                      <a:pt x="5483" y="4415"/>
                    </a:lnTo>
                    <a:lnTo>
                      <a:pt x="5462" y="4122"/>
                    </a:lnTo>
                    <a:lnTo>
                      <a:pt x="5336" y="4185"/>
                    </a:lnTo>
                    <a:lnTo>
                      <a:pt x="5274" y="4122"/>
                    </a:lnTo>
                    <a:lnTo>
                      <a:pt x="5043" y="4122"/>
                    </a:lnTo>
                    <a:lnTo>
                      <a:pt x="4855" y="3996"/>
                    </a:lnTo>
                    <a:lnTo>
                      <a:pt x="4855" y="3892"/>
                    </a:lnTo>
                    <a:lnTo>
                      <a:pt x="4960" y="3850"/>
                    </a:lnTo>
                    <a:lnTo>
                      <a:pt x="5085" y="3766"/>
                    </a:lnTo>
                    <a:lnTo>
                      <a:pt x="5002" y="3704"/>
                    </a:lnTo>
                    <a:lnTo>
                      <a:pt x="4876" y="3745"/>
                    </a:lnTo>
                    <a:lnTo>
                      <a:pt x="4813" y="3704"/>
                    </a:lnTo>
                    <a:lnTo>
                      <a:pt x="4667" y="3766"/>
                    </a:lnTo>
                    <a:lnTo>
                      <a:pt x="4750" y="3683"/>
                    </a:lnTo>
                    <a:lnTo>
                      <a:pt x="4876" y="3578"/>
                    </a:lnTo>
                    <a:lnTo>
                      <a:pt x="5064" y="3557"/>
                    </a:lnTo>
                    <a:lnTo>
                      <a:pt x="5043" y="3432"/>
                    </a:lnTo>
                    <a:lnTo>
                      <a:pt x="4855" y="3222"/>
                    </a:lnTo>
                    <a:lnTo>
                      <a:pt x="4750" y="3222"/>
                    </a:lnTo>
                    <a:lnTo>
                      <a:pt x="4625" y="3285"/>
                    </a:lnTo>
                    <a:lnTo>
                      <a:pt x="4478" y="3369"/>
                    </a:lnTo>
                    <a:lnTo>
                      <a:pt x="4332" y="3369"/>
                    </a:lnTo>
                    <a:lnTo>
                      <a:pt x="4416" y="3348"/>
                    </a:lnTo>
                    <a:lnTo>
                      <a:pt x="4457" y="3285"/>
                    </a:lnTo>
                    <a:lnTo>
                      <a:pt x="4520" y="3264"/>
                    </a:lnTo>
                    <a:lnTo>
                      <a:pt x="4562" y="3180"/>
                    </a:lnTo>
                    <a:lnTo>
                      <a:pt x="4541" y="3097"/>
                    </a:lnTo>
                    <a:lnTo>
                      <a:pt x="4416" y="3055"/>
                    </a:lnTo>
                    <a:lnTo>
                      <a:pt x="4206" y="3055"/>
                    </a:lnTo>
                    <a:lnTo>
                      <a:pt x="4081" y="2929"/>
                    </a:lnTo>
                    <a:lnTo>
                      <a:pt x="4081" y="2846"/>
                    </a:lnTo>
                    <a:lnTo>
                      <a:pt x="4039" y="2678"/>
                    </a:lnTo>
                    <a:lnTo>
                      <a:pt x="3809" y="2448"/>
                    </a:lnTo>
                    <a:lnTo>
                      <a:pt x="3725" y="2427"/>
                    </a:lnTo>
                    <a:lnTo>
                      <a:pt x="3662" y="2448"/>
                    </a:lnTo>
                    <a:lnTo>
                      <a:pt x="3558" y="2364"/>
                    </a:lnTo>
                    <a:lnTo>
                      <a:pt x="3516" y="2155"/>
                    </a:lnTo>
                    <a:lnTo>
                      <a:pt x="3369" y="2009"/>
                    </a:lnTo>
                    <a:lnTo>
                      <a:pt x="3160" y="1883"/>
                    </a:lnTo>
                    <a:lnTo>
                      <a:pt x="3035" y="1883"/>
                    </a:lnTo>
                    <a:lnTo>
                      <a:pt x="2993" y="1925"/>
                    </a:lnTo>
                    <a:lnTo>
                      <a:pt x="2930" y="1883"/>
                    </a:lnTo>
                    <a:lnTo>
                      <a:pt x="2888" y="1716"/>
                    </a:lnTo>
                    <a:lnTo>
                      <a:pt x="2825" y="1800"/>
                    </a:lnTo>
                    <a:lnTo>
                      <a:pt x="2763" y="1716"/>
                    </a:lnTo>
                    <a:lnTo>
                      <a:pt x="2763" y="1528"/>
                    </a:lnTo>
                    <a:lnTo>
                      <a:pt x="2658" y="1402"/>
                    </a:lnTo>
                    <a:lnTo>
                      <a:pt x="2533" y="1381"/>
                    </a:lnTo>
                    <a:lnTo>
                      <a:pt x="2470" y="1297"/>
                    </a:lnTo>
                    <a:lnTo>
                      <a:pt x="2135" y="1088"/>
                    </a:lnTo>
                    <a:lnTo>
                      <a:pt x="2030" y="1088"/>
                    </a:lnTo>
                    <a:lnTo>
                      <a:pt x="1905" y="942"/>
                    </a:lnTo>
                    <a:lnTo>
                      <a:pt x="1779" y="900"/>
                    </a:lnTo>
                    <a:lnTo>
                      <a:pt x="1737" y="837"/>
                    </a:lnTo>
                    <a:lnTo>
                      <a:pt x="1716" y="649"/>
                    </a:lnTo>
                    <a:lnTo>
                      <a:pt x="1612" y="586"/>
                    </a:lnTo>
                    <a:lnTo>
                      <a:pt x="1528" y="460"/>
                    </a:lnTo>
                    <a:lnTo>
                      <a:pt x="1486" y="439"/>
                    </a:lnTo>
                    <a:lnTo>
                      <a:pt x="1403" y="272"/>
                    </a:lnTo>
                    <a:lnTo>
                      <a:pt x="1277" y="230"/>
                    </a:lnTo>
                    <a:lnTo>
                      <a:pt x="1152" y="230"/>
                    </a:lnTo>
                    <a:lnTo>
                      <a:pt x="1068" y="251"/>
                    </a:lnTo>
                    <a:lnTo>
                      <a:pt x="1005" y="209"/>
                    </a:lnTo>
                    <a:lnTo>
                      <a:pt x="859" y="209"/>
                    </a:lnTo>
                    <a:lnTo>
                      <a:pt x="670" y="251"/>
                    </a:lnTo>
                    <a:lnTo>
                      <a:pt x="587" y="209"/>
                    </a:lnTo>
                    <a:lnTo>
                      <a:pt x="336" y="21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49" name="Google Shape;949;p25"/>
            <p:cNvSpPr/>
            <p:nvPr/>
          </p:nvSpPr>
          <p:spPr>
            <a:xfrm>
              <a:off x="5788090" y="2943523"/>
              <a:ext cx="56602" cy="70698"/>
            </a:xfrm>
            <a:custGeom>
              <a:avLst/>
              <a:gdLst/>
              <a:ahLst/>
              <a:cxnLst/>
              <a:rect l="l" t="t" r="r" b="b"/>
              <a:pathLst>
                <a:path w="2512" h="3286" extrusionOk="0">
                  <a:moveTo>
                    <a:pt x="126" y="0"/>
                  </a:moveTo>
                  <a:lnTo>
                    <a:pt x="42" y="84"/>
                  </a:lnTo>
                  <a:lnTo>
                    <a:pt x="0" y="210"/>
                  </a:lnTo>
                  <a:lnTo>
                    <a:pt x="126" y="419"/>
                  </a:lnTo>
                  <a:lnTo>
                    <a:pt x="189" y="879"/>
                  </a:lnTo>
                  <a:lnTo>
                    <a:pt x="251" y="1047"/>
                  </a:lnTo>
                  <a:lnTo>
                    <a:pt x="314" y="1172"/>
                  </a:lnTo>
                  <a:lnTo>
                    <a:pt x="314" y="1360"/>
                  </a:lnTo>
                  <a:lnTo>
                    <a:pt x="251" y="1402"/>
                  </a:lnTo>
                  <a:lnTo>
                    <a:pt x="293" y="1507"/>
                  </a:lnTo>
                  <a:lnTo>
                    <a:pt x="356" y="1611"/>
                  </a:lnTo>
                  <a:lnTo>
                    <a:pt x="335" y="1674"/>
                  </a:lnTo>
                  <a:lnTo>
                    <a:pt x="419" y="1758"/>
                  </a:lnTo>
                  <a:lnTo>
                    <a:pt x="565" y="1863"/>
                  </a:lnTo>
                  <a:lnTo>
                    <a:pt x="649" y="2009"/>
                  </a:lnTo>
                  <a:lnTo>
                    <a:pt x="754" y="2072"/>
                  </a:lnTo>
                  <a:lnTo>
                    <a:pt x="837" y="2176"/>
                  </a:lnTo>
                  <a:lnTo>
                    <a:pt x="754" y="2281"/>
                  </a:lnTo>
                  <a:lnTo>
                    <a:pt x="733" y="2344"/>
                  </a:lnTo>
                  <a:lnTo>
                    <a:pt x="816" y="2407"/>
                  </a:lnTo>
                  <a:lnTo>
                    <a:pt x="1005" y="2490"/>
                  </a:lnTo>
                  <a:lnTo>
                    <a:pt x="1193" y="2616"/>
                  </a:lnTo>
                  <a:lnTo>
                    <a:pt x="1172" y="2720"/>
                  </a:lnTo>
                  <a:lnTo>
                    <a:pt x="1339" y="2867"/>
                  </a:lnTo>
                  <a:lnTo>
                    <a:pt x="1486" y="2867"/>
                  </a:lnTo>
                  <a:lnTo>
                    <a:pt x="1528" y="2909"/>
                  </a:lnTo>
                  <a:lnTo>
                    <a:pt x="1611" y="3013"/>
                  </a:lnTo>
                  <a:lnTo>
                    <a:pt x="1800" y="3118"/>
                  </a:lnTo>
                  <a:lnTo>
                    <a:pt x="1988" y="3139"/>
                  </a:lnTo>
                  <a:lnTo>
                    <a:pt x="2051" y="3223"/>
                  </a:lnTo>
                  <a:lnTo>
                    <a:pt x="2197" y="3264"/>
                  </a:lnTo>
                  <a:lnTo>
                    <a:pt x="2218" y="3244"/>
                  </a:lnTo>
                  <a:lnTo>
                    <a:pt x="2281" y="3285"/>
                  </a:lnTo>
                  <a:lnTo>
                    <a:pt x="2386" y="3223"/>
                  </a:lnTo>
                  <a:lnTo>
                    <a:pt x="2386" y="3181"/>
                  </a:lnTo>
                  <a:lnTo>
                    <a:pt x="2344" y="3181"/>
                  </a:lnTo>
                  <a:lnTo>
                    <a:pt x="2386" y="3118"/>
                  </a:lnTo>
                  <a:lnTo>
                    <a:pt x="2323" y="3076"/>
                  </a:lnTo>
                  <a:lnTo>
                    <a:pt x="2407" y="3118"/>
                  </a:lnTo>
                  <a:lnTo>
                    <a:pt x="2407" y="3181"/>
                  </a:lnTo>
                  <a:lnTo>
                    <a:pt x="2407" y="3223"/>
                  </a:lnTo>
                  <a:lnTo>
                    <a:pt x="2511" y="3244"/>
                  </a:lnTo>
                  <a:lnTo>
                    <a:pt x="2511" y="3118"/>
                  </a:lnTo>
                  <a:lnTo>
                    <a:pt x="2386" y="2846"/>
                  </a:lnTo>
                  <a:lnTo>
                    <a:pt x="2344" y="2846"/>
                  </a:lnTo>
                  <a:lnTo>
                    <a:pt x="2344" y="2804"/>
                  </a:lnTo>
                  <a:lnTo>
                    <a:pt x="2323" y="2762"/>
                  </a:lnTo>
                  <a:lnTo>
                    <a:pt x="2281" y="2741"/>
                  </a:lnTo>
                  <a:lnTo>
                    <a:pt x="2239" y="2553"/>
                  </a:lnTo>
                  <a:lnTo>
                    <a:pt x="2281" y="2511"/>
                  </a:lnTo>
                  <a:lnTo>
                    <a:pt x="2239" y="2448"/>
                  </a:lnTo>
                  <a:lnTo>
                    <a:pt x="2176" y="2448"/>
                  </a:lnTo>
                  <a:lnTo>
                    <a:pt x="2009" y="2344"/>
                  </a:lnTo>
                  <a:lnTo>
                    <a:pt x="1967" y="2197"/>
                  </a:lnTo>
                  <a:lnTo>
                    <a:pt x="1967" y="1904"/>
                  </a:lnTo>
                  <a:lnTo>
                    <a:pt x="1904" y="1821"/>
                  </a:lnTo>
                  <a:lnTo>
                    <a:pt x="1904" y="1716"/>
                  </a:lnTo>
                  <a:lnTo>
                    <a:pt x="1925" y="1674"/>
                  </a:lnTo>
                  <a:lnTo>
                    <a:pt x="1904" y="1381"/>
                  </a:lnTo>
                  <a:lnTo>
                    <a:pt x="1967" y="1339"/>
                  </a:lnTo>
                  <a:lnTo>
                    <a:pt x="1904" y="1088"/>
                  </a:lnTo>
                  <a:lnTo>
                    <a:pt x="1779" y="879"/>
                  </a:lnTo>
                  <a:lnTo>
                    <a:pt x="1360" y="461"/>
                  </a:lnTo>
                  <a:lnTo>
                    <a:pt x="1277" y="314"/>
                  </a:lnTo>
                  <a:lnTo>
                    <a:pt x="1235" y="335"/>
                  </a:lnTo>
                  <a:lnTo>
                    <a:pt x="1172" y="398"/>
                  </a:lnTo>
                  <a:lnTo>
                    <a:pt x="1088" y="398"/>
                  </a:lnTo>
                  <a:lnTo>
                    <a:pt x="1067" y="419"/>
                  </a:lnTo>
                  <a:lnTo>
                    <a:pt x="1067" y="523"/>
                  </a:lnTo>
                  <a:lnTo>
                    <a:pt x="984" y="565"/>
                  </a:lnTo>
                  <a:lnTo>
                    <a:pt x="921" y="523"/>
                  </a:lnTo>
                  <a:lnTo>
                    <a:pt x="816" y="523"/>
                  </a:lnTo>
                  <a:lnTo>
                    <a:pt x="670" y="628"/>
                  </a:lnTo>
                  <a:lnTo>
                    <a:pt x="523" y="607"/>
                  </a:lnTo>
                  <a:lnTo>
                    <a:pt x="523" y="523"/>
                  </a:lnTo>
                  <a:lnTo>
                    <a:pt x="607" y="440"/>
                  </a:lnTo>
                  <a:lnTo>
                    <a:pt x="607" y="251"/>
                  </a:lnTo>
                  <a:lnTo>
                    <a:pt x="544" y="189"/>
                  </a:lnTo>
                  <a:lnTo>
                    <a:pt x="419" y="189"/>
                  </a:lnTo>
                  <a:lnTo>
                    <a:pt x="398" y="126"/>
                  </a:lnTo>
                  <a:lnTo>
                    <a:pt x="231" y="84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25"/>
            <p:cNvSpPr/>
            <p:nvPr/>
          </p:nvSpPr>
          <p:spPr>
            <a:xfrm>
              <a:off x="5913952" y="2940812"/>
              <a:ext cx="123546" cy="79713"/>
            </a:xfrm>
            <a:custGeom>
              <a:avLst/>
              <a:gdLst/>
              <a:ahLst/>
              <a:cxnLst/>
              <a:rect l="l" t="t" r="r" b="b"/>
              <a:pathLst>
                <a:path w="5483" h="3705" extrusionOk="0">
                  <a:moveTo>
                    <a:pt x="4186" y="1"/>
                  </a:moveTo>
                  <a:lnTo>
                    <a:pt x="4144" y="22"/>
                  </a:lnTo>
                  <a:lnTo>
                    <a:pt x="4165" y="126"/>
                  </a:lnTo>
                  <a:lnTo>
                    <a:pt x="4039" y="252"/>
                  </a:lnTo>
                  <a:lnTo>
                    <a:pt x="3976" y="231"/>
                  </a:lnTo>
                  <a:lnTo>
                    <a:pt x="4039" y="126"/>
                  </a:lnTo>
                  <a:lnTo>
                    <a:pt x="4018" y="43"/>
                  </a:lnTo>
                  <a:lnTo>
                    <a:pt x="3935" y="43"/>
                  </a:lnTo>
                  <a:lnTo>
                    <a:pt x="3851" y="273"/>
                  </a:lnTo>
                  <a:lnTo>
                    <a:pt x="3767" y="315"/>
                  </a:lnTo>
                  <a:lnTo>
                    <a:pt x="3642" y="587"/>
                  </a:lnTo>
                  <a:lnTo>
                    <a:pt x="3642" y="754"/>
                  </a:lnTo>
                  <a:lnTo>
                    <a:pt x="3432" y="963"/>
                  </a:lnTo>
                  <a:lnTo>
                    <a:pt x="3328" y="963"/>
                  </a:lnTo>
                  <a:lnTo>
                    <a:pt x="3140" y="1005"/>
                  </a:lnTo>
                  <a:lnTo>
                    <a:pt x="3098" y="1089"/>
                  </a:lnTo>
                  <a:lnTo>
                    <a:pt x="3181" y="1089"/>
                  </a:lnTo>
                  <a:lnTo>
                    <a:pt x="3119" y="1152"/>
                  </a:lnTo>
                  <a:lnTo>
                    <a:pt x="3181" y="1173"/>
                  </a:lnTo>
                  <a:lnTo>
                    <a:pt x="3307" y="1152"/>
                  </a:lnTo>
                  <a:lnTo>
                    <a:pt x="3244" y="1214"/>
                  </a:lnTo>
                  <a:lnTo>
                    <a:pt x="3181" y="1277"/>
                  </a:lnTo>
                  <a:lnTo>
                    <a:pt x="3140" y="1298"/>
                  </a:lnTo>
                  <a:lnTo>
                    <a:pt x="3140" y="1319"/>
                  </a:lnTo>
                  <a:lnTo>
                    <a:pt x="3223" y="1528"/>
                  </a:lnTo>
                  <a:lnTo>
                    <a:pt x="3181" y="1633"/>
                  </a:lnTo>
                  <a:lnTo>
                    <a:pt x="3098" y="1591"/>
                  </a:lnTo>
                  <a:lnTo>
                    <a:pt x="3098" y="1465"/>
                  </a:lnTo>
                  <a:lnTo>
                    <a:pt x="3077" y="1361"/>
                  </a:lnTo>
                  <a:lnTo>
                    <a:pt x="3035" y="1361"/>
                  </a:lnTo>
                  <a:lnTo>
                    <a:pt x="3035" y="1319"/>
                  </a:lnTo>
                  <a:lnTo>
                    <a:pt x="2993" y="1319"/>
                  </a:lnTo>
                  <a:lnTo>
                    <a:pt x="2930" y="1424"/>
                  </a:lnTo>
                  <a:lnTo>
                    <a:pt x="2972" y="1675"/>
                  </a:lnTo>
                  <a:lnTo>
                    <a:pt x="2909" y="1717"/>
                  </a:lnTo>
                  <a:lnTo>
                    <a:pt x="2805" y="1612"/>
                  </a:lnTo>
                  <a:lnTo>
                    <a:pt x="2700" y="1465"/>
                  </a:lnTo>
                  <a:lnTo>
                    <a:pt x="2658" y="1465"/>
                  </a:lnTo>
                  <a:lnTo>
                    <a:pt x="2554" y="1403"/>
                  </a:lnTo>
                  <a:lnTo>
                    <a:pt x="2470" y="1507"/>
                  </a:lnTo>
                  <a:lnTo>
                    <a:pt x="2470" y="1633"/>
                  </a:lnTo>
                  <a:lnTo>
                    <a:pt x="2344" y="1779"/>
                  </a:lnTo>
                  <a:lnTo>
                    <a:pt x="2261" y="1884"/>
                  </a:lnTo>
                  <a:lnTo>
                    <a:pt x="2093" y="2030"/>
                  </a:lnTo>
                  <a:lnTo>
                    <a:pt x="2072" y="2135"/>
                  </a:lnTo>
                  <a:lnTo>
                    <a:pt x="1926" y="2323"/>
                  </a:lnTo>
                  <a:lnTo>
                    <a:pt x="1779" y="2449"/>
                  </a:lnTo>
                  <a:lnTo>
                    <a:pt x="1319" y="2554"/>
                  </a:lnTo>
                  <a:lnTo>
                    <a:pt x="1256" y="2574"/>
                  </a:lnTo>
                  <a:lnTo>
                    <a:pt x="1298" y="2742"/>
                  </a:lnTo>
                  <a:lnTo>
                    <a:pt x="1340" y="2784"/>
                  </a:lnTo>
                  <a:lnTo>
                    <a:pt x="1256" y="2763"/>
                  </a:lnTo>
                  <a:lnTo>
                    <a:pt x="1173" y="2826"/>
                  </a:lnTo>
                  <a:lnTo>
                    <a:pt x="1047" y="2846"/>
                  </a:lnTo>
                  <a:lnTo>
                    <a:pt x="984" y="2888"/>
                  </a:lnTo>
                  <a:lnTo>
                    <a:pt x="943" y="3035"/>
                  </a:lnTo>
                  <a:lnTo>
                    <a:pt x="943" y="3181"/>
                  </a:lnTo>
                  <a:lnTo>
                    <a:pt x="838" y="3349"/>
                  </a:lnTo>
                  <a:lnTo>
                    <a:pt x="838" y="3370"/>
                  </a:lnTo>
                  <a:lnTo>
                    <a:pt x="629" y="3349"/>
                  </a:lnTo>
                  <a:lnTo>
                    <a:pt x="399" y="3265"/>
                  </a:lnTo>
                  <a:lnTo>
                    <a:pt x="210" y="3265"/>
                  </a:lnTo>
                  <a:lnTo>
                    <a:pt x="168" y="3181"/>
                  </a:lnTo>
                  <a:lnTo>
                    <a:pt x="64" y="3056"/>
                  </a:lnTo>
                  <a:lnTo>
                    <a:pt x="1" y="3077"/>
                  </a:lnTo>
                  <a:lnTo>
                    <a:pt x="127" y="3286"/>
                  </a:lnTo>
                  <a:lnTo>
                    <a:pt x="315" y="3411"/>
                  </a:lnTo>
                  <a:lnTo>
                    <a:pt x="357" y="3474"/>
                  </a:lnTo>
                  <a:lnTo>
                    <a:pt x="482" y="3579"/>
                  </a:lnTo>
                  <a:lnTo>
                    <a:pt x="503" y="3683"/>
                  </a:lnTo>
                  <a:lnTo>
                    <a:pt x="608" y="3704"/>
                  </a:lnTo>
                  <a:lnTo>
                    <a:pt x="775" y="3662"/>
                  </a:lnTo>
                  <a:lnTo>
                    <a:pt x="796" y="3579"/>
                  </a:lnTo>
                  <a:lnTo>
                    <a:pt x="922" y="3600"/>
                  </a:lnTo>
                  <a:lnTo>
                    <a:pt x="1005" y="3558"/>
                  </a:lnTo>
                  <a:lnTo>
                    <a:pt x="1319" y="3579"/>
                  </a:lnTo>
                  <a:lnTo>
                    <a:pt x="1654" y="3453"/>
                  </a:lnTo>
                  <a:lnTo>
                    <a:pt x="1738" y="3370"/>
                  </a:lnTo>
                  <a:lnTo>
                    <a:pt x="2031" y="3370"/>
                  </a:lnTo>
                  <a:lnTo>
                    <a:pt x="2156" y="3411"/>
                  </a:lnTo>
                  <a:lnTo>
                    <a:pt x="2198" y="3495"/>
                  </a:lnTo>
                  <a:lnTo>
                    <a:pt x="2344" y="3495"/>
                  </a:lnTo>
                  <a:lnTo>
                    <a:pt x="2575" y="3370"/>
                  </a:lnTo>
                  <a:lnTo>
                    <a:pt x="2868" y="3307"/>
                  </a:lnTo>
                  <a:lnTo>
                    <a:pt x="2826" y="3244"/>
                  </a:lnTo>
                  <a:lnTo>
                    <a:pt x="3077" y="2888"/>
                  </a:lnTo>
                  <a:lnTo>
                    <a:pt x="3140" y="2637"/>
                  </a:lnTo>
                  <a:lnTo>
                    <a:pt x="3328" y="2365"/>
                  </a:lnTo>
                  <a:lnTo>
                    <a:pt x="3453" y="1926"/>
                  </a:lnTo>
                  <a:lnTo>
                    <a:pt x="3453" y="1842"/>
                  </a:lnTo>
                  <a:lnTo>
                    <a:pt x="3516" y="1737"/>
                  </a:lnTo>
                  <a:lnTo>
                    <a:pt x="3516" y="1675"/>
                  </a:lnTo>
                  <a:lnTo>
                    <a:pt x="3621" y="1528"/>
                  </a:lnTo>
                  <a:lnTo>
                    <a:pt x="3725" y="1570"/>
                  </a:lnTo>
                  <a:lnTo>
                    <a:pt x="4165" y="1570"/>
                  </a:lnTo>
                  <a:lnTo>
                    <a:pt x="4228" y="1612"/>
                  </a:lnTo>
                  <a:lnTo>
                    <a:pt x="4374" y="1612"/>
                  </a:lnTo>
                  <a:lnTo>
                    <a:pt x="4500" y="1633"/>
                  </a:lnTo>
                  <a:lnTo>
                    <a:pt x="4500" y="1591"/>
                  </a:lnTo>
                  <a:lnTo>
                    <a:pt x="4667" y="1675"/>
                  </a:lnTo>
                  <a:lnTo>
                    <a:pt x="4751" y="1696"/>
                  </a:lnTo>
                  <a:lnTo>
                    <a:pt x="4876" y="1633"/>
                  </a:lnTo>
                  <a:lnTo>
                    <a:pt x="5023" y="1612"/>
                  </a:lnTo>
                  <a:lnTo>
                    <a:pt x="5023" y="1528"/>
                  </a:lnTo>
                  <a:lnTo>
                    <a:pt x="4876" y="1403"/>
                  </a:lnTo>
                  <a:lnTo>
                    <a:pt x="4876" y="1277"/>
                  </a:lnTo>
                  <a:lnTo>
                    <a:pt x="4918" y="1214"/>
                  </a:lnTo>
                  <a:lnTo>
                    <a:pt x="5169" y="1256"/>
                  </a:lnTo>
                  <a:lnTo>
                    <a:pt x="5357" y="1193"/>
                  </a:lnTo>
                  <a:lnTo>
                    <a:pt x="5483" y="1089"/>
                  </a:lnTo>
                  <a:lnTo>
                    <a:pt x="5441" y="1005"/>
                  </a:lnTo>
                  <a:lnTo>
                    <a:pt x="5357" y="1005"/>
                  </a:lnTo>
                  <a:lnTo>
                    <a:pt x="5232" y="984"/>
                  </a:lnTo>
                  <a:lnTo>
                    <a:pt x="5127" y="880"/>
                  </a:lnTo>
                  <a:lnTo>
                    <a:pt x="5023" y="901"/>
                  </a:lnTo>
                  <a:lnTo>
                    <a:pt x="4897" y="775"/>
                  </a:lnTo>
                  <a:lnTo>
                    <a:pt x="4813" y="775"/>
                  </a:lnTo>
                  <a:lnTo>
                    <a:pt x="4709" y="859"/>
                  </a:lnTo>
                  <a:lnTo>
                    <a:pt x="4667" y="796"/>
                  </a:lnTo>
                  <a:lnTo>
                    <a:pt x="4792" y="691"/>
                  </a:lnTo>
                  <a:lnTo>
                    <a:pt x="4709" y="629"/>
                  </a:lnTo>
                  <a:lnTo>
                    <a:pt x="4688" y="649"/>
                  </a:lnTo>
                  <a:lnTo>
                    <a:pt x="4604" y="754"/>
                  </a:lnTo>
                  <a:lnTo>
                    <a:pt x="4562" y="670"/>
                  </a:lnTo>
                  <a:lnTo>
                    <a:pt x="4500" y="670"/>
                  </a:lnTo>
                  <a:lnTo>
                    <a:pt x="4500" y="482"/>
                  </a:lnTo>
                  <a:lnTo>
                    <a:pt x="4604" y="461"/>
                  </a:lnTo>
                  <a:lnTo>
                    <a:pt x="4604" y="377"/>
                  </a:lnTo>
                  <a:lnTo>
                    <a:pt x="4458" y="273"/>
                  </a:lnTo>
                  <a:lnTo>
                    <a:pt x="4437" y="336"/>
                  </a:lnTo>
                  <a:lnTo>
                    <a:pt x="4290" y="231"/>
                  </a:lnTo>
                  <a:lnTo>
                    <a:pt x="4290" y="64"/>
                  </a:lnTo>
                  <a:lnTo>
                    <a:pt x="41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1" name="Google Shape;951;p25"/>
            <p:cNvSpPr/>
            <p:nvPr/>
          </p:nvSpPr>
          <p:spPr>
            <a:xfrm>
              <a:off x="5798455" y="2721147"/>
              <a:ext cx="107525" cy="198540"/>
            </a:xfrm>
            <a:custGeom>
              <a:avLst/>
              <a:gdLst/>
              <a:ahLst/>
              <a:cxnLst/>
              <a:rect l="l" t="t" r="r" b="b"/>
              <a:pathLst>
                <a:path w="4772" h="9228" extrusionOk="0">
                  <a:moveTo>
                    <a:pt x="1821" y="0"/>
                  </a:moveTo>
                  <a:lnTo>
                    <a:pt x="1737" y="84"/>
                  </a:lnTo>
                  <a:lnTo>
                    <a:pt x="1591" y="84"/>
                  </a:lnTo>
                  <a:lnTo>
                    <a:pt x="1465" y="126"/>
                  </a:lnTo>
                  <a:lnTo>
                    <a:pt x="1507" y="314"/>
                  </a:lnTo>
                  <a:lnTo>
                    <a:pt x="1298" y="398"/>
                  </a:lnTo>
                  <a:lnTo>
                    <a:pt x="1193" y="314"/>
                  </a:lnTo>
                  <a:lnTo>
                    <a:pt x="1026" y="377"/>
                  </a:lnTo>
                  <a:lnTo>
                    <a:pt x="1026" y="440"/>
                  </a:lnTo>
                  <a:lnTo>
                    <a:pt x="900" y="502"/>
                  </a:lnTo>
                  <a:lnTo>
                    <a:pt x="879" y="419"/>
                  </a:lnTo>
                  <a:lnTo>
                    <a:pt x="796" y="419"/>
                  </a:lnTo>
                  <a:lnTo>
                    <a:pt x="733" y="502"/>
                  </a:lnTo>
                  <a:lnTo>
                    <a:pt x="607" y="398"/>
                  </a:lnTo>
                  <a:lnTo>
                    <a:pt x="524" y="440"/>
                  </a:lnTo>
                  <a:lnTo>
                    <a:pt x="503" y="544"/>
                  </a:lnTo>
                  <a:lnTo>
                    <a:pt x="419" y="544"/>
                  </a:lnTo>
                  <a:lnTo>
                    <a:pt x="377" y="523"/>
                  </a:lnTo>
                  <a:lnTo>
                    <a:pt x="398" y="440"/>
                  </a:lnTo>
                  <a:lnTo>
                    <a:pt x="315" y="419"/>
                  </a:lnTo>
                  <a:lnTo>
                    <a:pt x="189" y="481"/>
                  </a:lnTo>
                  <a:lnTo>
                    <a:pt x="147" y="523"/>
                  </a:lnTo>
                  <a:lnTo>
                    <a:pt x="105" y="586"/>
                  </a:lnTo>
                  <a:lnTo>
                    <a:pt x="63" y="607"/>
                  </a:lnTo>
                  <a:lnTo>
                    <a:pt x="1" y="628"/>
                  </a:lnTo>
                  <a:lnTo>
                    <a:pt x="63" y="712"/>
                  </a:lnTo>
                  <a:lnTo>
                    <a:pt x="252" y="795"/>
                  </a:lnTo>
                  <a:lnTo>
                    <a:pt x="356" y="942"/>
                  </a:lnTo>
                  <a:lnTo>
                    <a:pt x="461" y="1025"/>
                  </a:lnTo>
                  <a:lnTo>
                    <a:pt x="482" y="1151"/>
                  </a:lnTo>
                  <a:lnTo>
                    <a:pt x="419" y="1235"/>
                  </a:lnTo>
                  <a:lnTo>
                    <a:pt x="628" y="1423"/>
                  </a:lnTo>
                  <a:lnTo>
                    <a:pt x="733" y="1632"/>
                  </a:lnTo>
                  <a:lnTo>
                    <a:pt x="984" y="1632"/>
                  </a:lnTo>
                  <a:lnTo>
                    <a:pt x="1131" y="1674"/>
                  </a:lnTo>
                  <a:lnTo>
                    <a:pt x="1256" y="1590"/>
                  </a:lnTo>
                  <a:lnTo>
                    <a:pt x="1423" y="1590"/>
                  </a:lnTo>
                  <a:lnTo>
                    <a:pt x="1507" y="1695"/>
                  </a:lnTo>
                  <a:lnTo>
                    <a:pt x="1654" y="1737"/>
                  </a:lnTo>
                  <a:lnTo>
                    <a:pt x="1675" y="1841"/>
                  </a:lnTo>
                  <a:lnTo>
                    <a:pt x="1654" y="1946"/>
                  </a:lnTo>
                  <a:lnTo>
                    <a:pt x="1842" y="1988"/>
                  </a:lnTo>
                  <a:lnTo>
                    <a:pt x="1842" y="2072"/>
                  </a:lnTo>
                  <a:lnTo>
                    <a:pt x="1758" y="2092"/>
                  </a:lnTo>
                  <a:lnTo>
                    <a:pt x="1675" y="2302"/>
                  </a:lnTo>
                  <a:lnTo>
                    <a:pt x="1633" y="2385"/>
                  </a:lnTo>
                  <a:lnTo>
                    <a:pt x="1507" y="2385"/>
                  </a:lnTo>
                  <a:lnTo>
                    <a:pt x="1340" y="2469"/>
                  </a:lnTo>
                  <a:lnTo>
                    <a:pt x="1256" y="2469"/>
                  </a:lnTo>
                  <a:lnTo>
                    <a:pt x="1256" y="2532"/>
                  </a:lnTo>
                  <a:lnTo>
                    <a:pt x="1403" y="2699"/>
                  </a:lnTo>
                  <a:lnTo>
                    <a:pt x="1319" y="2783"/>
                  </a:lnTo>
                  <a:lnTo>
                    <a:pt x="1340" y="2846"/>
                  </a:lnTo>
                  <a:lnTo>
                    <a:pt x="1423" y="2846"/>
                  </a:lnTo>
                  <a:lnTo>
                    <a:pt x="1507" y="3013"/>
                  </a:lnTo>
                  <a:lnTo>
                    <a:pt x="1675" y="3013"/>
                  </a:lnTo>
                  <a:lnTo>
                    <a:pt x="1863" y="3118"/>
                  </a:lnTo>
                  <a:lnTo>
                    <a:pt x="1968" y="3118"/>
                  </a:lnTo>
                  <a:lnTo>
                    <a:pt x="2114" y="3327"/>
                  </a:lnTo>
                  <a:lnTo>
                    <a:pt x="2281" y="3411"/>
                  </a:lnTo>
                  <a:lnTo>
                    <a:pt x="2407" y="3557"/>
                  </a:lnTo>
                  <a:lnTo>
                    <a:pt x="2386" y="3641"/>
                  </a:lnTo>
                  <a:lnTo>
                    <a:pt x="2574" y="3850"/>
                  </a:lnTo>
                  <a:lnTo>
                    <a:pt x="2616" y="3976"/>
                  </a:lnTo>
                  <a:lnTo>
                    <a:pt x="2700" y="4038"/>
                  </a:lnTo>
                  <a:lnTo>
                    <a:pt x="2825" y="4038"/>
                  </a:lnTo>
                  <a:lnTo>
                    <a:pt x="2909" y="4143"/>
                  </a:lnTo>
                  <a:lnTo>
                    <a:pt x="2909" y="4206"/>
                  </a:lnTo>
                  <a:lnTo>
                    <a:pt x="2993" y="4289"/>
                  </a:lnTo>
                  <a:lnTo>
                    <a:pt x="3035" y="4289"/>
                  </a:lnTo>
                  <a:lnTo>
                    <a:pt x="3118" y="4310"/>
                  </a:lnTo>
                  <a:lnTo>
                    <a:pt x="3097" y="4415"/>
                  </a:lnTo>
                  <a:lnTo>
                    <a:pt x="3139" y="4478"/>
                  </a:lnTo>
                  <a:lnTo>
                    <a:pt x="3286" y="4478"/>
                  </a:lnTo>
                  <a:lnTo>
                    <a:pt x="3348" y="4582"/>
                  </a:lnTo>
                  <a:lnTo>
                    <a:pt x="3411" y="4603"/>
                  </a:lnTo>
                  <a:lnTo>
                    <a:pt x="3516" y="4561"/>
                  </a:lnTo>
                  <a:lnTo>
                    <a:pt x="3558" y="4624"/>
                  </a:lnTo>
                  <a:lnTo>
                    <a:pt x="3495" y="4708"/>
                  </a:lnTo>
                  <a:lnTo>
                    <a:pt x="3453" y="4875"/>
                  </a:lnTo>
                  <a:lnTo>
                    <a:pt x="3516" y="4938"/>
                  </a:lnTo>
                  <a:lnTo>
                    <a:pt x="3600" y="4938"/>
                  </a:lnTo>
                  <a:lnTo>
                    <a:pt x="3600" y="5105"/>
                  </a:lnTo>
                  <a:lnTo>
                    <a:pt x="3432" y="5231"/>
                  </a:lnTo>
                  <a:lnTo>
                    <a:pt x="3453" y="5357"/>
                  </a:lnTo>
                  <a:lnTo>
                    <a:pt x="3495" y="5440"/>
                  </a:lnTo>
                  <a:lnTo>
                    <a:pt x="3516" y="5629"/>
                  </a:lnTo>
                  <a:lnTo>
                    <a:pt x="3411" y="5670"/>
                  </a:lnTo>
                  <a:lnTo>
                    <a:pt x="3390" y="5670"/>
                  </a:lnTo>
                  <a:lnTo>
                    <a:pt x="3453" y="5859"/>
                  </a:lnTo>
                  <a:lnTo>
                    <a:pt x="3558" y="5921"/>
                  </a:lnTo>
                  <a:lnTo>
                    <a:pt x="3662" y="6152"/>
                  </a:lnTo>
                  <a:lnTo>
                    <a:pt x="3641" y="6340"/>
                  </a:lnTo>
                  <a:lnTo>
                    <a:pt x="3662" y="6445"/>
                  </a:lnTo>
                  <a:lnTo>
                    <a:pt x="3641" y="6591"/>
                  </a:lnTo>
                  <a:lnTo>
                    <a:pt x="3662" y="6717"/>
                  </a:lnTo>
                  <a:lnTo>
                    <a:pt x="3558" y="6905"/>
                  </a:lnTo>
                  <a:lnTo>
                    <a:pt x="3495" y="6926"/>
                  </a:lnTo>
                  <a:lnTo>
                    <a:pt x="3453" y="7010"/>
                  </a:lnTo>
                  <a:lnTo>
                    <a:pt x="3307" y="7072"/>
                  </a:lnTo>
                  <a:lnTo>
                    <a:pt x="3139" y="7177"/>
                  </a:lnTo>
                  <a:lnTo>
                    <a:pt x="3076" y="7282"/>
                  </a:lnTo>
                  <a:lnTo>
                    <a:pt x="2867" y="7282"/>
                  </a:lnTo>
                  <a:lnTo>
                    <a:pt x="2763" y="7344"/>
                  </a:lnTo>
                  <a:lnTo>
                    <a:pt x="2784" y="7554"/>
                  </a:lnTo>
                  <a:lnTo>
                    <a:pt x="2909" y="7595"/>
                  </a:lnTo>
                  <a:lnTo>
                    <a:pt x="3014" y="7700"/>
                  </a:lnTo>
                  <a:lnTo>
                    <a:pt x="2993" y="7763"/>
                  </a:lnTo>
                  <a:lnTo>
                    <a:pt x="3035" y="7909"/>
                  </a:lnTo>
                  <a:lnTo>
                    <a:pt x="2867" y="7909"/>
                  </a:lnTo>
                  <a:lnTo>
                    <a:pt x="2825" y="7826"/>
                  </a:lnTo>
                  <a:lnTo>
                    <a:pt x="2721" y="7763"/>
                  </a:lnTo>
                  <a:lnTo>
                    <a:pt x="2449" y="7826"/>
                  </a:lnTo>
                  <a:lnTo>
                    <a:pt x="2386" y="7805"/>
                  </a:lnTo>
                  <a:lnTo>
                    <a:pt x="2260" y="7805"/>
                  </a:lnTo>
                  <a:lnTo>
                    <a:pt x="2198" y="7951"/>
                  </a:lnTo>
                  <a:lnTo>
                    <a:pt x="2072" y="7972"/>
                  </a:lnTo>
                  <a:lnTo>
                    <a:pt x="1968" y="8118"/>
                  </a:lnTo>
                  <a:lnTo>
                    <a:pt x="1988" y="8139"/>
                  </a:lnTo>
                  <a:lnTo>
                    <a:pt x="1988" y="8244"/>
                  </a:lnTo>
                  <a:lnTo>
                    <a:pt x="1988" y="8265"/>
                  </a:lnTo>
                  <a:lnTo>
                    <a:pt x="2093" y="8286"/>
                  </a:lnTo>
                  <a:lnTo>
                    <a:pt x="2156" y="8265"/>
                  </a:lnTo>
                  <a:lnTo>
                    <a:pt x="2198" y="8286"/>
                  </a:lnTo>
                  <a:lnTo>
                    <a:pt x="2281" y="8265"/>
                  </a:lnTo>
                  <a:lnTo>
                    <a:pt x="2407" y="8286"/>
                  </a:lnTo>
                  <a:lnTo>
                    <a:pt x="2491" y="8265"/>
                  </a:lnTo>
                  <a:lnTo>
                    <a:pt x="2449" y="8328"/>
                  </a:lnTo>
                  <a:lnTo>
                    <a:pt x="2281" y="8453"/>
                  </a:lnTo>
                  <a:lnTo>
                    <a:pt x="2198" y="8579"/>
                  </a:lnTo>
                  <a:lnTo>
                    <a:pt x="2198" y="8767"/>
                  </a:lnTo>
                  <a:lnTo>
                    <a:pt x="2177" y="8851"/>
                  </a:lnTo>
                  <a:lnTo>
                    <a:pt x="2240" y="8851"/>
                  </a:lnTo>
                  <a:lnTo>
                    <a:pt x="2198" y="8872"/>
                  </a:lnTo>
                  <a:lnTo>
                    <a:pt x="2198" y="9018"/>
                  </a:lnTo>
                  <a:lnTo>
                    <a:pt x="2281" y="9081"/>
                  </a:lnTo>
                  <a:lnTo>
                    <a:pt x="2344" y="9060"/>
                  </a:lnTo>
                  <a:lnTo>
                    <a:pt x="2344" y="9060"/>
                  </a:lnTo>
                  <a:lnTo>
                    <a:pt x="2281" y="9123"/>
                  </a:lnTo>
                  <a:lnTo>
                    <a:pt x="2177" y="9165"/>
                  </a:lnTo>
                  <a:lnTo>
                    <a:pt x="2072" y="9227"/>
                  </a:lnTo>
                  <a:lnTo>
                    <a:pt x="2240" y="9227"/>
                  </a:lnTo>
                  <a:lnTo>
                    <a:pt x="2470" y="9123"/>
                  </a:lnTo>
                  <a:lnTo>
                    <a:pt x="2470" y="9102"/>
                  </a:lnTo>
                  <a:lnTo>
                    <a:pt x="2491" y="9102"/>
                  </a:lnTo>
                  <a:lnTo>
                    <a:pt x="2574" y="9018"/>
                  </a:lnTo>
                  <a:lnTo>
                    <a:pt x="2595" y="8914"/>
                  </a:lnTo>
                  <a:lnTo>
                    <a:pt x="2616" y="8851"/>
                  </a:lnTo>
                  <a:lnTo>
                    <a:pt x="2700" y="8872"/>
                  </a:lnTo>
                  <a:lnTo>
                    <a:pt x="2721" y="8851"/>
                  </a:lnTo>
                  <a:lnTo>
                    <a:pt x="2867" y="8746"/>
                  </a:lnTo>
                  <a:lnTo>
                    <a:pt x="2909" y="8746"/>
                  </a:lnTo>
                  <a:lnTo>
                    <a:pt x="2930" y="8683"/>
                  </a:lnTo>
                  <a:lnTo>
                    <a:pt x="2993" y="8662"/>
                  </a:lnTo>
                  <a:lnTo>
                    <a:pt x="2972" y="8600"/>
                  </a:lnTo>
                  <a:lnTo>
                    <a:pt x="2972" y="8579"/>
                  </a:lnTo>
                  <a:lnTo>
                    <a:pt x="2930" y="8495"/>
                  </a:lnTo>
                  <a:lnTo>
                    <a:pt x="2993" y="8495"/>
                  </a:lnTo>
                  <a:lnTo>
                    <a:pt x="3035" y="8558"/>
                  </a:lnTo>
                  <a:lnTo>
                    <a:pt x="3097" y="8579"/>
                  </a:lnTo>
                  <a:lnTo>
                    <a:pt x="3139" y="8537"/>
                  </a:lnTo>
                  <a:lnTo>
                    <a:pt x="3139" y="8453"/>
                  </a:lnTo>
                  <a:lnTo>
                    <a:pt x="3035" y="8349"/>
                  </a:lnTo>
                  <a:lnTo>
                    <a:pt x="3160" y="8453"/>
                  </a:lnTo>
                  <a:lnTo>
                    <a:pt x="3244" y="8390"/>
                  </a:lnTo>
                  <a:lnTo>
                    <a:pt x="3223" y="8286"/>
                  </a:lnTo>
                  <a:lnTo>
                    <a:pt x="3244" y="8244"/>
                  </a:lnTo>
                  <a:lnTo>
                    <a:pt x="3097" y="8181"/>
                  </a:lnTo>
                  <a:lnTo>
                    <a:pt x="3160" y="8181"/>
                  </a:lnTo>
                  <a:lnTo>
                    <a:pt x="3223" y="8160"/>
                  </a:lnTo>
                  <a:lnTo>
                    <a:pt x="3223" y="8139"/>
                  </a:lnTo>
                  <a:lnTo>
                    <a:pt x="3139" y="8077"/>
                  </a:lnTo>
                  <a:lnTo>
                    <a:pt x="3244" y="8118"/>
                  </a:lnTo>
                  <a:lnTo>
                    <a:pt x="3286" y="8077"/>
                  </a:lnTo>
                  <a:lnTo>
                    <a:pt x="3307" y="8014"/>
                  </a:lnTo>
                  <a:lnTo>
                    <a:pt x="3307" y="8077"/>
                  </a:lnTo>
                  <a:lnTo>
                    <a:pt x="3286" y="8160"/>
                  </a:lnTo>
                  <a:lnTo>
                    <a:pt x="3307" y="8160"/>
                  </a:lnTo>
                  <a:lnTo>
                    <a:pt x="3411" y="8139"/>
                  </a:lnTo>
                  <a:lnTo>
                    <a:pt x="3495" y="8181"/>
                  </a:lnTo>
                  <a:lnTo>
                    <a:pt x="3620" y="8160"/>
                  </a:lnTo>
                  <a:lnTo>
                    <a:pt x="3872" y="8014"/>
                  </a:lnTo>
                  <a:lnTo>
                    <a:pt x="3955" y="7951"/>
                  </a:lnTo>
                  <a:lnTo>
                    <a:pt x="4060" y="7951"/>
                  </a:lnTo>
                  <a:lnTo>
                    <a:pt x="4060" y="7846"/>
                  </a:lnTo>
                  <a:lnTo>
                    <a:pt x="4164" y="7763"/>
                  </a:lnTo>
                  <a:lnTo>
                    <a:pt x="4269" y="7721"/>
                  </a:lnTo>
                  <a:lnTo>
                    <a:pt x="4395" y="7595"/>
                  </a:lnTo>
                  <a:lnTo>
                    <a:pt x="4457" y="7554"/>
                  </a:lnTo>
                  <a:lnTo>
                    <a:pt x="4478" y="7428"/>
                  </a:lnTo>
                  <a:lnTo>
                    <a:pt x="4541" y="7407"/>
                  </a:lnTo>
                  <a:lnTo>
                    <a:pt x="4604" y="7323"/>
                  </a:lnTo>
                  <a:lnTo>
                    <a:pt x="4583" y="7282"/>
                  </a:lnTo>
                  <a:lnTo>
                    <a:pt x="4604" y="7177"/>
                  </a:lnTo>
                  <a:lnTo>
                    <a:pt x="4541" y="7072"/>
                  </a:lnTo>
                  <a:lnTo>
                    <a:pt x="4646" y="6989"/>
                  </a:lnTo>
                  <a:lnTo>
                    <a:pt x="4646" y="6905"/>
                  </a:lnTo>
                  <a:lnTo>
                    <a:pt x="4688" y="6884"/>
                  </a:lnTo>
                  <a:lnTo>
                    <a:pt x="4688" y="6821"/>
                  </a:lnTo>
                  <a:lnTo>
                    <a:pt x="4646" y="6758"/>
                  </a:lnTo>
                  <a:lnTo>
                    <a:pt x="4646" y="6675"/>
                  </a:lnTo>
                  <a:lnTo>
                    <a:pt x="4688" y="6654"/>
                  </a:lnTo>
                  <a:lnTo>
                    <a:pt x="4709" y="6696"/>
                  </a:lnTo>
                  <a:lnTo>
                    <a:pt x="4709" y="6717"/>
                  </a:lnTo>
                  <a:lnTo>
                    <a:pt x="4729" y="6717"/>
                  </a:lnTo>
                  <a:lnTo>
                    <a:pt x="4771" y="6654"/>
                  </a:lnTo>
                  <a:lnTo>
                    <a:pt x="4688" y="6507"/>
                  </a:lnTo>
                  <a:lnTo>
                    <a:pt x="4667" y="6445"/>
                  </a:lnTo>
                  <a:lnTo>
                    <a:pt x="4604" y="6403"/>
                  </a:lnTo>
                  <a:lnTo>
                    <a:pt x="4604" y="6361"/>
                  </a:lnTo>
                  <a:lnTo>
                    <a:pt x="4583" y="6194"/>
                  </a:lnTo>
                  <a:lnTo>
                    <a:pt x="4604" y="6173"/>
                  </a:lnTo>
                  <a:lnTo>
                    <a:pt x="4562" y="6068"/>
                  </a:lnTo>
                  <a:lnTo>
                    <a:pt x="4583" y="6026"/>
                  </a:lnTo>
                  <a:lnTo>
                    <a:pt x="4583" y="5921"/>
                  </a:lnTo>
                  <a:lnTo>
                    <a:pt x="4541" y="5859"/>
                  </a:lnTo>
                  <a:lnTo>
                    <a:pt x="4499" y="5670"/>
                  </a:lnTo>
                  <a:lnTo>
                    <a:pt x="4457" y="5649"/>
                  </a:lnTo>
                  <a:lnTo>
                    <a:pt x="4437" y="5440"/>
                  </a:lnTo>
                  <a:lnTo>
                    <a:pt x="4332" y="5315"/>
                  </a:lnTo>
                  <a:lnTo>
                    <a:pt x="4353" y="5252"/>
                  </a:lnTo>
                  <a:lnTo>
                    <a:pt x="4332" y="5210"/>
                  </a:lnTo>
                  <a:lnTo>
                    <a:pt x="4332" y="5147"/>
                  </a:lnTo>
                  <a:lnTo>
                    <a:pt x="4185" y="5022"/>
                  </a:lnTo>
                  <a:lnTo>
                    <a:pt x="4185" y="4938"/>
                  </a:lnTo>
                  <a:lnTo>
                    <a:pt x="4164" y="4938"/>
                  </a:lnTo>
                  <a:lnTo>
                    <a:pt x="4144" y="4833"/>
                  </a:lnTo>
                  <a:lnTo>
                    <a:pt x="4060" y="4708"/>
                  </a:lnTo>
                  <a:lnTo>
                    <a:pt x="3809" y="4499"/>
                  </a:lnTo>
                  <a:lnTo>
                    <a:pt x="3746" y="4394"/>
                  </a:lnTo>
                  <a:lnTo>
                    <a:pt x="3453" y="4185"/>
                  </a:lnTo>
                  <a:lnTo>
                    <a:pt x="3139" y="4038"/>
                  </a:lnTo>
                  <a:lnTo>
                    <a:pt x="3139" y="3976"/>
                  </a:lnTo>
                  <a:lnTo>
                    <a:pt x="3014" y="3934"/>
                  </a:lnTo>
                  <a:lnTo>
                    <a:pt x="2784" y="3745"/>
                  </a:lnTo>
                  <a:lnTo>
                    <a:pt x="2763" y="3662"/>
                  </a:lnTo>
                  <a:lnTo>
                    <a:pt x="2721" y="3536"/>
                  </a:lnTo>
                  <a:lnTo>
                    <a:pt x="2721" y="3473"/>
                  </a:lnTo>
                  <a:lnTo>
                    <a:pt x="2721" y="3432"/>
                  </a:lnTo>
                  <a:lnTo>
                    <a:pt x="2679" y="3306"/>
                  </a:lnTo>
                  <a:lnTo>
                    <a:pt x="2595" y="3306"/>
                  </a:lnTo>
                  <a:lnTo>
                    <a:pt x="2470" y="3139"/>
                  </a:lnTo>
                  <a:lnTo>
                    <a:pt x="2281" y="3055"/>
                  </a:lnTo>
                  <a:lnTo>
                    <a:pt x="2177" y="3034"/>
                  </a:lnTo>
                  <a:lnTo>
                    <a:pt x="2281" y="2992"/>
                  </a:lnTo>
                  <a:lnTo>
                    <a:pt x="2281" y="2929"/>
                  </a:lnTo>
                  <a:lnTo>
                    <a:pt x="2177" y="2825"/>
                  </a:lnTo>
                  <a:lnTo>
                    <a:pt x="2240" y="2720"/>
                  </a:lnTo>
                  <a:lnTo>
                    <a:pt x="2281" y="2532"/>
                  </a:lnTo>
                  <a:lnTo>
                    <a:pt x="2260" y="2490"/>
                  </a:lnTo>
                  <a:lnTo>
                    <a:pt x="2198" y="2490"/>
                  </a:lnTo>
                  <a:lnTo>
                    <a:pt x="2198" y="2385"/>
                  </a:lnTo>
                  <a:lnTo>
                    <a:pt x="2260" y="2323"/>
                  </a:lnTo>
                  <a:lnTo>
                    <a:pt x="2281" y="2218"/>
                  </a:lnTo>
                  <a:lnTo>
                    <a:pt x="2344" y="2197"/>
                  </a:lnTo>
                  <a:lnTo>
                    <a:pt x="2365" y="2155"/>
                  </a:lnTo>
                  <a:lnTo>
                    <a:pt x="2386" y="2176"/>
                  </a:lnTo>
                  <a:lnTo>
                    <a:pt x="2449" y="2176"/>
                  </a:lnTo>
                  <a:lnTo>
                    <a:pt x="2553" y="2051"/>
                  </a:lnTo>
                  <a:lnTo>
                    <a:pt x="2574" y="2051"/>
                  </a:lnTo>
                  <a:lnTo>
                    <a:pt x="2616" y="1988"/>
                  </a:lnTo>
                  <a:lnTo>
                    <a:pt x="2574" y="1904"/>
                  </a:lnTo>
                  <a:lnTo>
                    <a:pt x="2595" y="1883"/>
                  </a:lnTo>
                  <a:lnTo>
                    <a:pt x="2595" y="1800"/>
                  </a:lnTo>
                  <a:lnTo>
                    <a:pt x="2595" y="1737"/>
                  </a:lnTo>
                  <a:lnTo>
                    <a:pt x="2574" y="1674"/>
                  </a:lnTo>
                  <a:lnTo>
                    <a:pt x="2616" y="1632"/>
                  </a:lnTo>
                  <a:lnTo>
                    <a:pt x="2616" y="1548"/>
                  </a:lnTo>
                  <a:lnTo>
                    <a:pt x="2679" y="1548"/>
                  </a:lnTo>
                  <a:lnTo>
                    <a:pt x="2700" y="1590"/>
                  </a:lnTo>
                  <a:lnTo>
                    <a:pt x="2721" y="1590"/>
                  </a:lnTo>
                  <a:lnTo>
                    <a:pt x="2804" y="1548"/>
                  </a:lnTo>
                  <a:lnTo>
                    <a:pt x="2888" y="1528"/>
                  </a:lnTo>
                  <a:lnTo>
                    <a:pt x="2930" y="1548"/>
                  </a:lnTo>
                  <a:lnTo>
                    <a:pt x="2972" y="1528"/>
                  </a:lnTo>
                  <a:lnTo>
                    <a:pt x="3014" y="1465"/>
                  </a:lnTo>
                  <a:lnTo>
                    <a:pt x="2993" y="1381"/>
                  </a:lnTo>
                  <a:lnTo>
                    <a:pt x="3014" y="1339"/>
                  </a:lnTo>
                  <a:lnTo>
                    <a:pt x="3118" y="1318"/>
                  </a:lnTo>
                  <a:lnTo>
                    <a:pt x="3223" y="1339"/>
                  </a:lnTo>
                  <a:lnTo>
                    <a:pt x="3328" y="1256"/>
                  </a:lnTo>
                  <a:lnTo>
                    <a:pt x="3390" y="1256"/>
                  </a:lnTo>
                  <a:lnTo>
                    <a:pt x="3432" y="1235"/>
                  </a:lnTo>
                  <a:lnTo>
                    <a:pt x="3495" y="1172"/>
                  </a:lnTo>
                  <a:lnTo>
                    <a:pt x="3453" y="1130"/>
                  </a:lnTo>
                  <a:lnTo>
                    <a:pt x="3348" y="1067"/>
                  </a:lnTo>
                  <a:lnTo>
                    <a:pt x="3286" y="1109"/>
                  </a:lnTo>
                  <a:lnTo>
                    <a:pt x="3223" y="1046"/>
                  </a:lnTo>
                  <a:lnTo>
                    <a:pt x="3118" y="1109"/>
                  </a:lnTo>
                  <a:lnTo>
                    <a:pt x="3014" y="1025"/>
                  </a:lnTo>
                  <a:lnTo>
                    <a:pt x="2888" y="1004"/>
                  </a:lnTo>
                  <a:lnTo>
                    <a:pt x="2867" y="900"/>
                  </a:lnTo>
                  <a:lnTo>
                    <a:pt x="2616" y="816"/>
                  </a:lnTo>
                  <a:lnTo>
                    <a:pt x="2595" y="712"/>
                  </a:lnTo>
                  <a:lnTo>
                    <a:pt x="2512" y="691"/>
                  </a:lnTo>
                  <a:lnTo>
                    <a:pt x="2574" y="481"/>
                  </a:lnTo>
                  <a:lnTo>
                    <a:pt x="2679" y="440"/>
                  </a:lnTo>
                  <a:lnTo>
                    <a:pt x="2679" y="335"/>
                  </a:lnTo>
                  <a:lnTo>
                    <a:pt x="2595" y="272"/>
                  </a:lnTo>
                  <a:lnTo>
                    <a:pt x="2449" y="314"/>
                  </a:lnTo>
                  <a:lnTo>
                    <a:pt x="2386" y="272"/>
                  </a:lnTo>
                  <a:lnTo>
                    <a:pt x="2114" y="272"/>
                  </a:lnTo>
                  <a:lnTo>
                    <a:pt x="2072" y="188"/>
                  </a:lnTo>
                  <a:lnTo>
                    <a:pt x="1947" y="168"/>
                  </a:lnTo>
                  <a:lnTo>
                    <a:pt x="1947" y="84"/>
                  </a:lnTo>
                  <a:lnTo>
                    <a:pt x="18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2" name="Google Shape;952;p25"/>
            <p:cNvSpPr/>
            <p:nvPr/>
          </p:nvSpPr>
          <p:spPr>
            <a:xfrm>
              <a:off x="5812605" y="2839543"/>
              <a:ext cx="68386" cy="56283"/>
            </a:xfrm>
            <a:custGeom>
              <a:avLst/>
              <a:gdLst/>
              <a:ahLst/>
              <a:cxnLst/>
              <a:rect l="l" t="t" r="r" b="b"/>
              <a:pathLst>
                <a:path w="3035" h="2616" extrusionOk="0">
                  <a:moveTo>
                    <a:pt x="2407" y="0"/>
                  </a:moveTo>
                  <a:lnTo>
                    <a:pt x="2239" y="42"/>
                  </a:lnTo>
                  <a:lnTo>
                    <a:pt x="2135" y="126"/>
                  </a:lnTo>
                  <a:lnTo>
                    <a:pt x="2260" y="251"/>
                  </a:lnTo>
                  <a:lnTo>
                    <a:pt x="2239" y="356"/>
                  </a:lnTo>
                  <a:lnTo>
                    <a:pt x="2260" y="460"/>
                  </a:lnTo>
                  <a:lnTo>
                    <a:pt x="2260" y="544"/>
                  </a:lnTo>
                  <a:lnTo>
                    <a:pt x="2072" y="481"/>
                  </a:lnTo>
                  <a:lnTo>
                    <a:pt x="1967" y="314"/>
                  </a:lnTo>
                  <a:lnTo>
                    <a:pt x="1821" y="314"/>
                  </a:lnTo>
                  <a:lnTo>
                    <a:pt x="1758" y="230"/>
                  </a:lnTo>
                  <a:lnTo>
                    <a:pt x="1632" y="126"/>
                  </a:lnTo>
                  <a:lnTo>
                    <a:pt x="1549" y="167"/>
                  </a:lnTo>
                  <a:lnTo>
                    <a:pt x="1444" y="105"/>
                  </a:lnTo>
                  <a:lnTo>
                    <a:pt x="1298" y="126"/>
                  </a:lnTo>
                  <a:lnTo>
                    <a:pt x="1151" y="63"/>
                  </a:lnTo>
                  <a:lnTo>
                    <a:pt x="1026" y="63"/>
                  </a:lnTo>
                  <a:lnTo>
                    <a:pt x="879" y="146"/>
                  </a:lnTo>
                  <a:lnTo>
                    <a:pt x="816" y="105"/>
                  </a:lnTo>
                  <a:lnTo>
                    <a:pt x="670" y="105"/>
                  </a:lnTo>
                  <a:lnTo>
                    <a:pt x="398" y="167"/>
                  </a:lnTo>
                  <a:lnTo>
                    <a:pt x="272" y="167"/>
                  </a:lnTo>
                  <a:lnTo>
                    <a:pt x="168" y="335"/>
                  </a:lnTo>
                  <a:lnTo>
                    <a:pt x="105" y="523"/>
                  </a:lnTo>
                  <a:lnTo>
                    <a:pt x="42" y="649"/>
                  </a:lnTo>
                  <a:lnTo>
                    <a:pt x="0" y="858"/>
                  </a:lnTo>
                  <a:lnTo>
                    <a:pt x="63" y="1088"/>
                  </a:lnTo>
                  <a:lnTo>
                    <a:pt x="168" y="1151"/>
                  </a:lnTo>
                  <a:lnTo>
                    <a:pt x="210" y="1255"/>
                  </a:lnTo>
                  <a:lnTo>
                    <a:pt x="189" y="1486"/>
                  </a:lnTo>
                  <a:lnTo>
                    <a:pt x="189" y="1569"/>
                  </a:lnTo>
                  <a:lnTo>
                    <a:pt x="272" y="1632"/>
                  </a:lnTo>
                  <a:lnTo>
                    <a:pt x="272" y="1779"/>
                  </a:lnTo>
                  <a:lnTo>
                    <a:pt x="356" y="1820"/>
                  </a:lnTo>
                  <a:lnTo>
                    <a:pt x="356" y="1925"/>
                  </a:lnTo>
                  <a:lnTo>
                    <a:pt x="419" y="2051"/>
                  </a:lnTo>
                  <a:lnTo>
                    <a:pt x="482" y="2030"/>
                  </a:lnTo>
                  <a:lnTo>
                    <a:pt x="523" y="2113"/>
                  </a:lnTo>
                  <a:lnTo>
                    <a:pt x="503" y="2218"/>
                  </a:lnTo>
                  <a:lnTo>
                    <a:pt x="565" y="2260"/>
                  </a:lnTo>
                  <a:lnTo>
                    <a:pt x="565" y="2364"/>
                  </a:lnTo>
                  <a:lnTo>
                    <a:pt x="733" y="2364"/>
                  </a:lnTo>
                  <a:lnTo>
                    <a:pt x="733" y="2260"/>
                  </a:lnTo>
                  <a:lnTo>
                    <a:pt x="795" y="2218"/>
                  </a:lnTo>
                  <a:lnTo>
                    <a:pt x="837" y="2155"/>
                  </a:lnTo>
                  <a:lnTo>
                    <a:pt x="837" y="2239"/>
                  </a:lnTo>
                  <a:lnTo>
                    <a:pt x="900" y="2323"/>
                  </a:lnTo>
                  <a:lnTo>
                    <a:pt x="879" y="2406"/>
                  </a:lnTo>
                  <a:lnTo>
                    <a:pt x="816" y="2469"/>
                  </a:lnTo>
                  <a:lnTo>
                    <a:pt x="837" y="2553"/>
                  </a:lnTo>
                  <a:lnTo>
                    <a:pt x="879" y="2574"/>
                  </a:lnTo>
                  <a:lnTo>
                    <a:pt x="921" y="2574"/>
                  </a:lnTo>
                  <a:lnTo>
                    <a:pt x="1026" y="2511"/>
                  </a:lnTo>
                  <a:lnTo>
                    <a:pt x="1026" y="2469"/>
                  </a:lnTo>
                  <a:lnTo>
                    <a:pt x="1088" y="2532"/>
                  </a:lnTo>
                  <a:lnTo>
                    <a:pt x="1214" y="2553"/>
                  </a:lnTo>
                  <a:lnTo>
                    <a:pt x="1235" y="2532"/>
                  </a:lnTo>
                  <a:lnTo>
                    <a:pt x="1340" y="2615"/>
                  </a:lnTo>
                  <a:lnTo>
                    <a:pt x="1444" y="2469"/>
                  </a:lnTo>
                  <a:lnTo>
                    <a:pt x="1570" y="2448"/>
                  </a:lnTo>
                  <a:lnTo>
                    <a:pt x="1632" y="2302"/>
                  </a:lnTo>
                  <a:lnTo>
                    <a:pt x="1758" y="2302"/>
                  </a:lnTo>
                  <a:lnTo>
                    <a:pt x="1821" y="2323"/>
                  </a:lnTo>
                  <a:lnTo>
                    <a:pt x="2093" y="2260"/>
                  </a:lnTo>
                  <a:lnTo>
                    <a:pt x="2197" y="2323"/>
                  </a:lnTo>
                  <a:lnTo>
                    <a:pt x="2239" y="2406"/>
                  </a:lnTo>
                  <a:lnTo>
                    <a:pt x="2407" y="2406"/>
                  </a:lnTo>
                  <a:lnTo>
                    <a:pt x="2365" y="2260"/>
                  </a:lnTo>
                  <a:lnTo>
                    <a:pt x="2386" y="2197"/>
                  </a:lnTo>
                  <a:lnTo>
                    <a:pt x="2281" y="2092"/>
                  </a:lnTo>
                  <a:lnTo>
                    <a:pt x="2156" y="2051"/>
                  </a:lnTo>
                  <a:lnTo>
                    <a:pt x="2135" y="1841"/>
                  </a:lnTo>
                  <a:lnTo>
                    <a:pt x="2239" y="1779"/>
                  </a:lnTo>
                  <a:lnTo>
                    <a:pt x="2448" y="1779"/>
                  </a:lnTo>
                  <a:lnTo>
                    <a:pt x="2511" y="1674"/>
                  </a:lnTo>
                  <a:lnTo>
                    <a:pt x="2679" y="1569"/>
                  </a:lnTo>
                  <a:lnTo>
                    <a:pt x="2825" y="1507"/>
                  </a:lnTo>
                  <a:lnTo>
                    <a:pt x="2867" y="1423"/>
                  </a:lnTo>
                  <a:lnTo>
                    <a:pt x="2930" y="1402"/>
                  </a:lnTo>
                  <a:lnTo>
                    <a:pt x="3034" y="1214"/>
                  </a:lnTo>
                  <a:lnTo>
                    <a:pt x="3013" y="1088"/>
                  </a:lnTo>
                  <a:lnTo>
                    <a:pt x="3034" y="942"/>
                  </a:lnTo>
                  <a:lnTo>
                    <a:pt x="3013" y="837"/>
                  </a:lnTo>
                  <a:lnTo>
                    <a:pt x="3034" y="649"/>
                  </a:lnTo>
                  <a:lnTo>
                    <a:pt x="2930" y="418"/>
                  </a:lnTo>
                  <a:lnTo>
                    <a:pt x="2825" y="356"/>
                  </a:lnTo>
                  <a:lnTo>
                    <a:pt x="2762" y="167"/>
                  </a:lnTo>
                  <a:lnTo>
                    <a:pt x="2679" y="167"/>
                  </a:lnTo>
                  <a:lnTo>
                    <a:pt x="2574" y="126"/>
                  </a:lnTo>
                  <a:lnTo>
                    <a:pt x="2469" y="105"/>
                  </a:lnTo>
                  <a:lnTo>
                    <a:pt x="24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25"/>
            <p:cNvSpPr/>
            <p:nvPr/>
          </p:nvSpPr>
          <p:spPr>
            <a:xfrm>
              <a:off x="5773940" y="2734637"/>
              <a:ext cx="105632" cy="116633"/>
            </a:xfrm>
            <a:custGeom>
              <a:avLst/>
              <a:gdLst/>
              <a:ahLst/>
              <a:cxnLst/>
              <a:rect l="l" t="t" r="r" b="b"/>
              <a:pathLst>
                <a:path w="4688" h="5421" extrusionOk="0">
                  <a:moveTo>
                    <a:pt x="879" y="1"/>
                  </a:moveTo>
                  <a:lnTo>
                    <a:pt x="879" y="85"/>
                  </a:lnTo>
                  <a:lnTo>
                    <a:pt x="817" y="126"/>
                  </a:lnTo>
                  <a:lnTo>
                    <a:pt x="817" y="336"/>
                  </a:lnTo>
                  <a:lnTo>
                    <a:pt x="859" y="440"/>
                  </a:lnTo>
                  <a:lnTo>
                    <a:pt x="859" y="587"/>
                  </a:lnTo>
                  <a:lnTo>
                    <a:pt x="879" y="733"/>
                  </a:lnTo>
                  <a:lnTo>
                    <a:pt x="775" y="712"/>
                  </a:lnTo>
                  <a:lnTo>
                    <a:pt x="649" y="754"/>
                  </a:lnTo>
                  <a:lnTo>
                    <a:pt x="587" y="649"/>
                  </a:lnTo>
                  <a:lnTo>
                    <a:pt x="524" y="608"/>
                  </a:lnTo>
                  <a:lnTo>
                    <a:pt x="419" y="712"/>
                  </a:lnTo>
                  <a:lnTo>
                    <a:pt x="252" y="733"/>
                  </a:lnTo>
                  <a:lnTo>
                    <a:pt x="231" y="838"/>
                  </a:lnTo>
                  <a:lnTo>
                    <a:pt x="189" y="942"/>
                  </a:lnTo>
                  <a:lnTo>
                    <a:pt x="231" y="1026"/>
                  </a:lnTo>
                  <a:lnTo>
                    <a:pt x="105" y="1110"/>
                  </a:lnTo>
                  <a:lnTo>
                    <a:pt x="43" y="1110"/>
                  </a:lnTo>
                  <a:lnTo>
                    <a:pt x="1" y="1256"/>
                  </a:lnTo>
                  <a:lnTo>
                    <a:pt x="43" y="1382"/>
                  </a:lnTo>
                  <a:lnTo>
                    <a:pt x="210" y="1361"/>
                  </a:lnTo>
                  <a:lnTo>
                    <a:pt x="315" y="1486"/>
                  </a:lnTo>
                  <a:lnTo>
                    <a:pt x="335" y="1675"/>
                  </a:lnTo>
                  <a:lnTo>
                    <a:pt x="252" y="1758"/>
                  </a:lnTo>
                  <a:lnTo>
                    <a:pt x="335" y="1884"/>
                  </a:lnTo>
                  <a:lnTo>
                    <a:pt x="440" y="1947"/>
                  </a:lnTo>
                  <a:lnTo>
                    <a:pt x="524" y="1863"/>
                  </a:lnTo>
                  <a:lnTo>
                    <a:pt x="733" y="1863"/>
                  </a:lnTo>
                  <a:lnTo>
                    <a:pt x="754" y="1968"/>
                  </a:lnTo>
                  <a:lnTo>
                    <a:pt x="670" y="2093"/>
                  </a:lnTo>
                  <a:lnTo>
                    <a:pt x="754" y="2198"/>
                  </a:lnTo>
                  <a:lnTo>
                    <a:pt x="733" y="2281"/>
                  </a:lnTo>
                  <a:lnTo>
                    <a:pt x="670" y="2386"/>
                  </a:lnTo>
                  <a:lnTo>
                    <a:pt x="733" y="2512"/>
                  </a:lnTo>
                  <a:lnTo>
                    <a:pt x="733" y="2721"/>
                  </a:lnTo>
                  <a:lnTo>
                    <a:pt x="733" y="3014"/>
                  </a:lnTo>
                  <a:lnTo>
                    <a:pt x="879" y="2930"/>
                  </a:lnTo>
                  <a:lnTo>
                    <a:pt x="1047" y="2909"/>
                  </a:lnTo>
                  <a:lnTo>
                    <a:pt x="1047" y="2784"/>
                  </a:lnTo>
                  <a:lnTo>
                    <a:pt x="1235" y="2700"/>
                  </a:lnTo>
                  <a:lnTo>
                    <a:pt x="1444" y="2805"/>
                  </a:lnTo>
                  <a:lnTo>
                    <a:pt x="1549" y="2805"/>
                  </a:lnTo>
                  <a:lnTo>
                    <a:pt x="1633" y="2930"/>
                  </a:lnTo>
                  <a:lnTo>
                    <a:pt x="1884" y="2909"/>
                  </a:lnTo>
                  <a:lnTo>
                    <a:pt x="2009" y="2637"/>
                  </a:lnTo>
                  <a:lnTo>
                    <a:pt x="2198" y="2595"/>
                  </a:lnTo>
                  <a:lnTo>
                    <a:pt x="2449" y="2679"/>
                  </a:lnTo>
                  <a:lnTo>
                    <a:pt x="2532" y="2826"/>
                  </a:lnTo>
                  <a:lnTo>
                    <a:pt x="2804" y="3014"/>
                  </a:lnTo>
                  <a:lnTo>
                    <a:pt x="2930" y="3118"/>
                  </a:lnTo>
                  <a:lnTo>
                    <a:pt x="2972" y="3244"/>
                  </a:lnTo>
                  <a:lnTo>
                    <a:pt x="2972" y="3328"/>
                  </a:lnTo>
                  <a:lnTo>
                    <a:pt x="2930" y="3411"/>
                  </a:lnTo>
                  <a:lnTo>
                    <a:pt x="2972" y="3537"/>
                  </a:lnTo>
                  <a:lnTo>
                    <a:pt x="2972" y="3725"/>
                  </a:lnTo>
                  <a:lnTo>
                    <a:pt x="2951" y="3788"/>
                  </a:lnTo>
                  <a:lnTo>
                    <a:pt x="3056" y="3872"/>
                  </a:lnTo>
                  <a:lnTo>
                    <a:pt x="3160" y="3997"/>
                  </a:lnTo>
                  <a:lnTo>
                    <a:pt x="3286" y="3997"/>
                  </a:lnTo>
                  <a:lnTo>
                    <a:pt x="3369" y="4060"/>
                  </a:lnTo>
                  <a:lnTo>
                    <a:pt x="3348" y="4102"/>
                  </a:lnTo>
                  <a:lnTo>
                    <a:pt x="3495" y="4206"/>
                  </a:lnTo>
                  <a:lnTo>
                    <a:pt x="3495" y="4290"/>
                  </a:lnTo>
                  <a:lnTo>
                    <a:pt x="3474" y="4416"/>
                  </a:lnTo>
                  <a:lnTo>
                    <a:pt x="3474" y="4499"/>
                  </a:lnTo>
                  <a:lnTo>
                    <a:pt x="3453" y="4604"/>
                  </a:lnTo>
                  <a:lnTo>
                    <a:pt x="3474" y="4688"/>
                  </a:lnTo>
                  <a:lnTo>
                    <a:pt x="3474" y="4897"/>
                  </a:lnTo>
                  <a:lnTo>
                    <a:pt x="3390" y="4981"/>
                  </a:lnTo>
                  <a:lnTo>
                    <a:pt x="3348" y="5002"/>
                  </a:lnTo>
                  <a:lnTo>
                    <a:pt x="3474" y="5106"/>
                  </a:lnTo>
                  <a:lnTo>
                    <a:pt x="3537" y="5190"/>
                  </a:lnTo>
                  <a:lnTo>
                    <a:pt x="3683" y="5190"/>
                  </a:lnTo>
                  <a:lnTo>
                    <a:pt x="3788" y="5357"/>
                  </a:lnTo>
                  <a:lnTo>
                    <a:pt x="3976" y="5420"/>
                  </a:lnTo>
                  <a:lnTo>
                    <a:pt x="3976" y="5336"/>
                  </a:lnTo>
                  <a:lnTo>
                    <a:pt x="3955" y="5232"/>
                  </a:lnTo>
                  <a:lnTo>
                    <a:pt x="3976" y="5127"/>
                  </a:lnTo>
                  <a:lnTo>
                    <a:pt x="3851" y="5002"/>
                  </a:lnTo>
                  <a:lnTo>
                    <a:pt x="3955" y="4918"/>
                  </a:lnTo>
                  <a:lnTo>
                    <a:pt x="4123" y="4876"/>
                  </a:lnTo>
                  <a:lnTo>
                    <a:pt x="4185" y="4981"/>
                  </a:lnTo>
                  <a:lnTo>
                    <a:pt x="4290" y="5002"/>
                  </a:lnTo>
                  <a:lnTo>
                    <a:pt x="4395" y="5043"/>
                  </a:lnTo>
                  <a:lnTo>
                    <a:pt x="4499" y="5043"/>
                  </a:lnTo>
                  <a:lnTo>
                    <a:pt x="4604" y="5002"/>
                  </a:lnTo>
                  <a:lnTo>
                    <a:pt x="4583" y="4813"/>
                  </a:lnTo>
                  <a:lnTo>
                    <a:pt x="4541" y="4730"/>
                  </a:lnTo>
                  <a:lnTo>
                    <a:pt x="4520" y="4604"/>
                  </a:lnTo>
                  <a:lnTo>
                    <a:pt x="4688" y="4478"/>
                  </a:lnTo>
                  <a:lnTo>
                    <a:pt x="4688" y="4311"/>
                  </a:lnTo>
                  <a:lnTo>
                    <a:pt x="4604" y="4311"/>
                  </a:lnTo>
                  <a:lnTo>
                    <a:pt x="4541" y="4248"/>
                  </a:lnTo>
                  <a:lnTo>
                    <a:pt x="4583" y="4081"/>
                  </a:lnTo>
                  <a:lnTo>
                    <a:pt x="4646" y="3997"/>
                  </a:lnTo>
                  <a:lnTo>
                    <a:pt x="4604" y="3934"/>
                  </a:lnTo>
                  <a:lnTo>
                    <a:pt x="4499" y="3976"/>
                  </a:lnTo>
                  <a:lnTo>
                    <a:pt x="4436" y="3955"/>
                  </a:lnTo>
                  <a:lnTo>
                    <a:pt x="4374" y="3851"/>
                  </a:lnTo>
                  <a:lnTo>
                    <a:pt x="4227" y="3851"/>
                  </a:lnTo>
                  <a:lnTo>
                    <a:pt x="4185" y="3788"/>
                  </a:lnTo>
                  <a:lnTo>
                    <a:pt x="4206" y="3683"/>
                  </a:lnTo>
                  <a:lnTo>
                    <a:pt x="4123" y="3662"/>
                  </a:lnTo>
                  <a:lnTo>
                    <a:pt x="4081" y="3662"/>
                  </a:lnTo>
                  <a:lnTo>
                    <a:pt x="3997" y="3579"/>
                  </a:lnTo>
                  <a:lnTo>
                    <a:pt x="3997" y="3516"/>
                  </a:lnTo>
                  <a:lnTo>
                    <a:pt x="3913" y="3411"/>
                  </a:lnTo>
                  <a:lnTo>
                    <a:pt x="3788" y="3411"/>
                  </a:lnTo>
                  <a:lnTo>
                    <a:pt x="3704" y="3349"/>
                  </a:lnTo>
                  <a:lnTo>
                    <a:pt x="3662" y="3223"/>
                  </a:lnTo>
                  <a:lnTo>
                    <a:pt x="3474" y="3014"/>
                  </a:lnTo>
                  <a:lnTo>
                    <a:pt x="3495" y="2930"/>
                  </a:lnTo>
                  <a:lnTo>
                    <a:pt x="3369" y="2784"/>
                  </a:lnTo>
                  <a:lnTo>
                    <a:pt x="3202" y="2700"/>
                  </a:lnTo>
                  <a:lnTo>
                    <a:pt x="3056" y="2491"/>
                  </a:lnTo>
                  <a:lnTo>
                    <a:pt x="2951" y="2491"/>
                  </a:lnTo>
                  <a:lnTo>
                    <a:pt x="2763" y="2386"/>
                  </a:lnTo>
                  <a:lnTo>
                    <a:pt x="2595" y="2386"/>
                  </a:lnTo>
                  <a:lnTo>
                    <a:pt x="2511" y="2219"/>
                  </a:lnTo>
                  <a:lnTo>
                    <a:pt x="2428" y="2219"/>
                  </a:lnTo>
                  <a:lnTo>
                    <a:pt x="2407" y="2156"/>
                  </a:lnTo>
                  <a:lnTo>
                    <a:pt x="2491" y="2072"/>
                  </a:lnTo>
                  <a:lnTo>
                    <a:pt x="2344" y="1905"/>
                  </a:lnTo>
                  <a:lnTo>
                    <a:pt x="2344" y="1842"/>
                  </a:lnTo>
                  <a:lnTo>
                    <a:pt x="2428" y="1842"/>
                  </a:lnTo>
                  <a:lnTo>
                    <a:pt x="2595" y="1758"/>
                  </a:lnTo>
                  <a:lnTo>
                    <a:pt x="2721" y="1758"/>
                  </a:lnTo>
                  <a:lnTo>
                    <a:pt x="2763" y="1675"/>
                  </a:lnTo>
                  <a:lnTo>
                    <a:pt x="2846" y="1465"/>
                  </a:lnTo>
                  <a:lnTo>
                    <a:pt x="2930" y="1445"/>
                  </a:lnTo>
                  <a:lnTo>
                    <a:pt x="2930" y="1361"/>
                  </a:lnTo>
                  <a:lnTo>
                    <a:pt x="2742" y="1319"/>
                  </a:lnTo>
                  <a:lnTo>
                    <a:pt x="2763" y="1214"/>
                  </a:lnTo>
                  <a:lnTo>
                    <a:pt x="2742" y="1110"/>
                  </a:lnTo>
                  <a:lnTo>
                    <a:pt x="2595" y="1068"/>
                  </a:lnTo>
                  <a:lnTo>
                    <a:pt x="2511" y="963"/>
                  </a:lnTo>
                  <a:lnTo>
                    <a:pt x="2344" y="963"/>
                  </a:lnTo>
                  <a:lnTo>
                    <a:pt x="2219" y="1047"/>
                  </a:lnTo>
                  <a:lnTo>
                    <a:pt x="2072" y="1005"/>
                  </a:lnTo>
                  <a:lnTo>
                    <a:pt x="1821" y="1005"/>
                  </a:lnTo>
                  <a:lnTo>
                    <a:pt x="1716" y="796"/>
                  </a:lnTo>
                  <a:lnTo>
                    <a:pt x="1507" y="608"/>
                  </a:lnTo>
                  <a:lnTo>
                    <a:pt x="1570" y="524"/>
                  </a:lnTo>
                  <a:lnTo>
                    <a:pt x="1549" y="398"/>
                  </a:lnTo>
                  <a:lnTo>
                    <a:pt x="1444" y="315"/>
                  </a:lnTo>
                  <a:lnTo>
                    <a:pt x="1340" y="168"/>
                  </a:lnTo>
                  <a:lnTo>
                    <a:pt x="1151" y="85"/>
                  </a:lnTo>
                  <a:lnTo>
                    <a:pt x="108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25"/>
            <p:cNvSpPr/>
            <p:nvPr/>
          </p:nvSpPr>
          <p:spPr>
            <a:xfrm>
              <a:off x="5742824" y="2761659"/>
              <a:ext cx="109868" cy="195399"/>
            </a:xfrm>
            <a:custGeom>
              <a:avLst/>
              <a:gdLst/>
              <a:ahLst/>
              <a:cxnLst/>
              <a:rect l="l" t="t" r="r" b="b"/>
              <a:pathLst>
                <a:path w="4876" h="9082" extrusionOk="0">
                  <a:moveTo>
                    <a:pt x="1361" y="0"/>
                  </a:moveTo>
                  <a:lnTo>
                    <a:pt x="1193" y="21"/>
                  </a:lnTo>
                  <a:lnTo>
                    <a:pt x="1068" y="63"/>
                  </a:lnTo>
                  <a:lnTo>
                    <a:pt x="1068" y="126"/>
                  </a:lnTo>
                  <a:lnTo>
                    <a:pt x="1110" y="209"/>
                  </a:lnTo>
                  <a:lnTo>
                    <a:pt x="1089" y="293"/>
                  </a:lnTo>
                  <a:lnTo>
                    <a:pt x="921" y="272"/>
                  </a:lnTo>
                  <a:lnTo>
                    <a:pt x="859" y="314"/>
                  </a:lnTo>
                  <a:lnTo>
                    <a:pt x="859" y="481"/>
                  </a:lnTo>
                  <a:lnTo>
                    <a:pt x="838" y="523"/>
                  </a:lnTo>
                  <a:lnTo>
                    <a:pt x="691" y="523"/>
                  </a:lnTo>
                  <a:lnTo>
                    <a:pt x="566" y="628"/>
                  </a:lnTo>
                  <a:lnTo>
                    <a:pt x="335" y="544"/>
                  </a:lnTo>
                  <a:lnTo>
                    <a:pt x="252" y="691"/>
                  </a:lnTo>
                  <a:lnTo>
                    <a:pt x="273" y="858"/>
                  </a:lnTo>
                  <a:lnTo>
                    <a:pt x="210" y="942"/>
                  </a:lnTo>
                  <a:lnTo>
                    <a:pt x="210" y="1130"/>
                  </a:lnTo>
                  <a:lnTo>
                    <a:pt x="231" y="1214"/>
                  </a:lnTo>
                  <a:lnTo>
                    <a:pt x="126" y="1277"/>
                  </a:lnTo>
                  <a:lnTo>
                    <a:pt x="1" y="1360"/>
                  </a:lnTo>
                  <a:lnTo>
                    <a:pt x="1" y="1444"/>
                  </a:lnTo>
                  <a:lnTo>
                    <a:pt x="63" y="1465"/>
                  </a:lnTo>
                  <a:lnTo>
                    <a:pt x="168" y="1653"/>
                  </a:lnTo>
                  <a:lnTo>
                    <a:pt x="252" y="1737"/>
                  </a:lnTo>
                  <a:lnTo>
                    <a:pt x="315" y="1800"/>
                  </a:lnTo>
                  <a:lnTo>
                    <a:pt x="440" y="1904"/>
                  </a:lnTo>
                  <a:lnTo>
                    <a:pt x="587" y="2197"/>
                  </a:lnTo>
                  <a:lnTo>
                    <a:pt x="670" y="2260"/>
                  </a:lnTo>
                  <a:lnTo>
                    <a:pt x="754" y="2386"/>
                  </a:lnTo>
                  <a:lnTo>
                    <a:pt x="754" y="2511"/>
                  </a:lnTo>
                  <a:lnTo>
                    <a:pt x="879" y="2574"/>
                  </a:lnTo>
                  <a:lnTo>
                    <a:pt x="879" y="2699"/>
                  </a:lnTo>
                  <a:lnTo>
                    <a:pt x="775" y="2741"/>
                  </a:lnTo>
                  <a:lnTo>
                    <a:pt x="754" y="2825"/>
                  </a:lnTo>
                  <a:lnTo>
                    <a:pt x="796" y="3118"/>
                  </a:lnTo>
                  <a:lnTo>
                    <a:pt x="775" y="3222"/>
                  </a:lnTo>
                  <a:lnTo>
                    <a:pt x="670" y="3264"/>
                  </a:lnTo>
                  <a:lnTo>
                    <a:pt x="754" y="3474"/>
                  </a:lnTo>
                  <a:lnTo>
                    <a:pt x="754" y="3578"/>
                  </a:lnTo>
                  <a:lnTo>
                    <a:pt x="900" y="3766"/>
                  </a:lnTo>
                  <a:lnTo>
                    <a:pt x="1089" y="3892"/>
                  </a:lnTo>
                  <a:lnTo>
                    <a:pt x="1256" y="4059"/>
                  </a:lnTo>
                  <a:lnTo>
                    <a:pt x="1298" y="4311"/>
                  </a:lnTo>
                  <a:lnTo>
                    <a:pt x="1277" y="4394"/>
                  </a:lnTo>
                  <a:lnTo>
                    <a:pt x="1298" y="4520"/>
                  </a:lnTo>
                  <a:lnTo>
                    <a:pt x="1277" y="4624"/>
                  </a:lnTo>
                  <a:lnTo>
                    <a:pt x="1361" y="4708"/>
                  </a:lnTo>
                  <a:lnTo>
                    <a:pt x="1382" y="4896"/>
                  </a:lnTo>
                  <a:lnTo>
                    <a:pt x="1424" y="5001"/>
                  </a:lnTo>
                  <a:lnTo>
                    <a:pt x="1403" y="5147"/>
                  </a:lnTo>
                  <a:lnTo>
                    <a:pt x="1486" y="5294"/>
                  </a:lnTo>
                  <a:lnTo>
                    <a:pt x="1486" y="5461"/>
                  </a:lnTo>
                  <a:lnTo>
                    <a:pt x="1403" y="5524"/>
                  </a:lnTo>
                  <a:lnTo>
                    <a:pt x="1277" y="5880"/>
                  </a:lnTo>
                  <a:lnTo>
                    <a:pt x="1152" y="5963"/>
                  </a:lnTo>
                  <a:lnTo>
                    <a:pt x="1152" y="6131"/>
                  </a:lnTo>
                  <a:lnTo>
                    <a:pt x="1089" y="6194"/>
                  </a:lnTo>
                  <a:lnTo>
                    <a:pt x="1068" y="6298"/>
                  </a:lnTo>
                  <a:lnTo>
                    <a:pt x="1047" y="6487"/>
                  </a:lnTo>
                  <a:lnTo>
                    <a:pt x="1089" y="6487"/>
                  </a:lnTo>
                  <a:lnTo>
                    <a:pt x="1005" y="6591"/>
                  </a:lnTo>
                  <a:lnTo>
                    <a:pt x="1047" y="6654"/>
                  </a:lnTo>
                  <a:lnTo>
                    <a:pt x="963" y="6779"/>
                  </a:lnTo>
                  <a:lnTo>
                    <a:pt x="1047" y="6779"/>
                  </a:lnTo>
                  <a:lnTo>
                    <a:pt x="984" y="6863"/>
                  </a:lnTo>
                  <a:lnTo>
                    <a:pt x="921" y="6863"/>
                  </a:lnTo>
                  <a:lnTo>
                    <a:pt x="921" y="7072"/>
                  </a:lnTo>
                  <a:lnTo>
                    <a:pt x="859" y="7114"/>
                  </a:lnTo>
                  <a:lnTo>
                    <a:pt x="879" y="7282"/>
                  </a:lnTo>
                  <a:lnTo>
                    <a:pt x="859" y="7324"/>
                  </a:lnTo>
                  <a:lnTo>
                    <a:pt x="879" y="7533"/>
                  </a:lnTo>
                  <a:lnTo>
                    <a:pt x="921" y="7616"/>
                  </a:lnTo>
                  <a:lnTo>
                    <a:pt x="1005" y="7616"/>
                  </a:lnTo>
                  <a:lnTo>
                    <a:pt x="984" y="7512"/>
                  </a:lnTo>
                  <a:lnTo>
                    <a:pt x="1110" y="7449"/>
                  </a:lnTo>
                  <a:lnTo>
                    <a:pt x="1089" y="7512"/>
                  </a:lnTo>
                  <a:lnTo>
                    <a:pt x="1172" y="7554"/>
                  </a:lnTo>
                  <a:lnTo>
                    <a:pt x="1172" y="7637"/>
                  </a:lnTo>
                  <a:lnTo>
                    <a:pt x="1277" y="7658"/>
                  </a:lnTo>
                  <a:lnTo>
                    <a:pt x="1319" y="7868"/>
                  </a:lnTo>
                  <a:lnTo>
                    <a:pt x="1424" y="7868"/>
                  </a:lnTo>
                  <a:lnTo>
                    <a:pt x="1570" y="8035"/>
                  </a:lnTo>
                  <a:lnTo>
                    <a:pt x="1570" y="8119"/>
                  </a:lnTo>
                  <a:lnTo>
                    <a:pt x="1675" y="8140"/>
                  </a:lnTo>
                  <a:lnTo>
                    <a:pt x="1696" y="8244"/>
                  </a:lnTo>
                  <a:lnTo>
                    <a:pt x="1779" y="8244"/>
                  </a:lnTo>
                  <a:lnTo>
                    <a:pt x="1779" y="8286"/>
                  </a:lnTo>
                  <a:lnTo>
                    <a:pt x="1716" y="8370"/>
                  </a:lnTo>
                  <a:lnTo>
                    <a:pt x="1716" y="8391"/>
                  </a:lnTo>
                  <a:lnTo>
                    <a:pt x="1968" y="8579"/>
                  </a:lnTo>
                  <a:lnTo>
                    <a:pt x="2009" y="8663"/>
                  </a:lnTo>
                  <a:lnTo>
                    <a:pt x="2051" y="8537"/>
                  </a:lnTo>
                  <a:lnTo>
                    <a:pt x="2135" y="8453"/>
                  </a:lnTo>
                  <a:lnTo>
                    <a:pt x="2240" y="8537"/>
                  </a:lnTo>
                  <a:lnTo>
                    <a:pt x="2407" y="8579"/>
                  </a:lnTo>
                  <a:lnTo>
                    <a:pt x="2428" y="8642"/>
                  </a:lnTo>
                  <a:lnTo>
                    <a:pt x="2553" y="8642"/>
                  </a:lnTo>
                  <a:lnTo>
                    <a:pt x="2616" y="8704"/>
                  </a:lnTo>
                  <a:lnTo>
                    <a:pt x="2616" y="8893"/>
                  </a:lnTo>
                  <a:lnTo>
                    <a:pt x="2532" y="8976"/>
                  </a:lnTo>
                  <a:lnTo>
                    <a:pt x="2532" y="9060"/>
                  </a:lnTo>
                  <a:lnTo>
                    <a:pt x="2679" y="9081"/>
                  </a:lnTo>
                  <a:lnTo>
                    <a:pt x="2825" y="8976"/>
                  </a:lnTo>
                  <a:lnTo>
                    <a:pt x="2930" y="8976"/>
                  </a:lnTo>
                  <a:lnTo>
                    <a:pt x="2993" y="9018"/>
                  </a:lnTo>
                  <a:lnTo>
                    <a:pt x="3076" y="8976"/>
                  </a:lnTo>
                  <a:lnTo>
                    <a:pt x="3076" y="8872"/>
                  </a:lnTo>
                  <a:lnTo>
                    <a:pt x="3097" y="8851"/>
                  </a:lnTo>
                  <a:lnTo>
                    <a:pt x="3076" y="8788"/>
                  </a:lnTo>
                  <a:lnTo>
                    <a:pt x="2972" y="8704"/>
                  </a:lnTo>
                  <a:lnTo>
                    <a:pt x="2930" y="8642"/>
                  </a:lnTo>
                  <a:lnTo>
                    <a:pt x="2846" y="8474"/>
                  </a:lnTo>
                  <a:lnTo>
                    <a:pt x="2742" y="8432"/>
                  </a:lnTo>
                  <a:lnTo>
                    <a:pt x="2637" y="8432"/>
                  </a:lnTo>
                  <a:lnTo>
                    <a:pt x="2574" y="8453"/>
                  </a:lnTo>
                  <a:lnTo>
                    <a:pt x="2491" y="8391"/>
                  </a:lnTo>
                  <a:lnTo>
                    <a:pt x="2344" y="8244"/>
                  </a:lnTo>
                  <a:lnTo>
                    <a:pt x="2260" y="8160"/>
                  </a:lnTo>
                  <a:lnTo>
                    <a:pt x="2260" y="8056"/>
                  </a:lnTo>
                  <a:lnTo>
                    <a:pt x="2219" y="8035"/>
                  </a:lnTo>
                  <a:lnTo>
                    <a:pt x="2198" y="8140"/>
                  </a:lnTo>
                  <a:lnTo>
                    <a:pt x="2030" y="8056"/>
                  </a:lnTo>
                  <a:lnTo>
                    <a:pt x="2051" y="7972"/>
                  </a:lnTo>
                  <a:lnTo>
                    <a:pt x="2135" y="7930"/>
                  </a:lnTo>
                  <a:lnTo>
                    <a:pt x="2156" y="7951"/>
                  </a:lnTo>
                  <a:lnTo>
                    <a:pt x="2198" y="7930"/>
                  </a:lnTo>
                  <a:lnTo>
                    <a:pt x="2219" y="7868"/>
                  </a:lnTo>
                  <a:lnTo>
                    <a:pt x="2156" y="7637"/>
                  </a:lnTo>
                  <a:lnTo>
                    <a:pt x="2114" y="7616"/>
                  </a:lnTo>
                  <a:lnTo>
                    <a:pt x="2114" y="7533"/>
                  </a:lnTo>
                  <a:lnTo>
                    <a:pt x="2030" y="7428"/>
                  </a:lnTo>
                  <a:lnTo>
                    <a:pt x="2009" y="7344"/>
                  </a:lnTo>
                  <a:lnTo>
                    <a:pt x="2009" y="7386"/>
                  </a:lnTo>
                  <a:lnTo>
                    <a:pt x="2009" y="7449"/>
                  </a:lnTo>
                  <a:lnTo>
                    <a:pt x="1947" y="7449"/>
                  </a:lnTo>
                  <a:lnTo>
                    <a:pt x="1884" y="7324"/>
                  </a:lnTo>
                  <a:lnTo>
                    <a:pt x="1821" y="7303"/>
                  </a:lnTo>
                  <a:lnTo>
                    <a:pt x="1842" y="7177"/>
                  </a:lnTo>
                  <a:lnTo>
                    <a:pt x="1800" y="7114"/>
                  </a:lnTo>
                  <a:lnTo>
                    <a:pt x="1779" y="6989"/>
                  </a:lnTo>
                  <a:lnTo>
                    <a:pt x="1716" y="6926"/>
                  </a:lnTo>
                  <a:lnTo>
                    <a:pt x="1633" y="6926"/>
                  </a:lnTo>
                  <a:lnTo>
                    <a:pt x="1612" y="6905"/>
                  </a:lnTo>
                  <a:lnTo>
                    <a:pt x="1570" y="6968"/>
                  </a:lnTo>
                  <a:lnTo>
                    <a:pt x="1528" y="7010"/>
                  </a:lnTo>
                  <a:lnTo>
                    <a:pt x="1486" y="7031"/>
                  </a:lnTo>
                  <a:lnTo>
                    <a:pt x="1424" y="6989"/>
                  </a:lnTo>
                  <a:lnTo>
                    <a:pt x="1486" y="6884"/>
                  </a:lnTo>
                  <a:lnTo>
                    <a:pt x="1382" y="6717"/>
                  </a:lnTo>
                  <a:lnTo>
                    <a:pt x="1382" y="6654"/>
                  </a:lnTo>
                  <a:lnTo>
                    <a:pt x="1361" y="6507"/>
                  </a:lnTo>
                  <a:lnTo>
                    <a:pt x="1361" y="6466"/>
                  </a:lnTo>
                  <a:lnTo>
                    <a:pt x="1403" y="6382"/>
                  </a:lnTo>
                  <a:lnTo>
                    <a:pt x="1382" y="6361"/>
                  </a:lnTo>
                  <a:lnTo>
                    <a:pt x="1319" y="6361"/>
                  </a:lnTo>
                  <a:lnTo>
                    <a:pt x="1382" y="6256"/>
                  </a:lnTo>
                  <a:lnTo>
                    <a:pt x="1382" y="6131"/>
                  </a:lnTo>
                  <a:lnTo>
                    <a:pt x="1507" y="5943"/>
                  </a:lnTo>
                  <a:lnTo>
                    <a:pt x="1528" y="5503"/>
                  </a:lnTo>
                  <a:lnTo>
                    <a:pt x="1612" y="5399"/>
                  </a:lnTo>
                  <a:lnTo>
                    <a:pt x="1633" y="5252"/>
                  </a:lnTo>
                  <a:lnTo>
                    <a:pt x="1716" y="5147"/>
                  </a:lnTo>
                  <a:lnTo>
                    <a:pt x="1737" y="5001"/>
                  </a:lnTo>
                  <a:lnTo>
                    <a:pt x="1696" y="4980"/>
                  </a:lnTo>
                  <a:lnTo>
                    <a:pt x="1716" y="4896"/>
                  </a:lnTo>
                  <a:lnTo>
                    <a:pt x="1716" y="4771"/>
                  </a:lnTo>
                  <a:lnTo>
                    <a:pt x="1779" y="4666"/>
                  </a:lnTo>
                  <a:lnTo>
                    <a:pt x="1779" y="4562"/>
                  </a:lnTo>
                  <a:lnTo>
                    <a:pt x="1675" y="4520"/>
                  </a:lnTo>
                  <a:lnTo>
                    <a:pt x="1696" y="4457"/>
                  </a:lnTo>
                  <a:lnTo>
                    <a:pt x="1696" y="4415"/>
                  </a:lnTo>
                  <a:lnTo>
                    <a:pt x="1800" y="4415"/>
                  </a:lnTo>
                  <a:lnTo>
                    <a:pt x="1821" y="4394"/>
                  </a:lnTo>
                  <a:lnTo>
                    <a:pt x="1884" y="4415"/>
                  </a:lnTo>
                  <a:lnTo>
                    <a:pt x="1926" y="4415"/>
                  </a:lnTo>
                  <a:lnTo>
                    <a:pt x="2030" y="4373"/>
                  </a:lnTo>
                  <a:lnTo>
                    <a:pt x="2051" y="4394"/>
                  </a:lnTo>
                  <a:lnTo>
                    <a:pt x="2135" y="4394"/>
                  </a:lnTo>
                  <a:lnTo>
                    <a:pt x="2219" y="4415"/>
                  </a:lnTo>
                  <a:lnTo>
                    <a:pt x="2260" y="4499"/>
                  </a:lnTo>
                  <a:lnTo>
                    <a:pt x="2219" y="4520"/>
                  </a:lnTo>
                  <a:lnTo>
                    <a:pt x="2219" y="4687"/>
                  </a:lnTo>
                  <a:lnTo>
                    <a:pt x="2260" y="4792"/>
                  </a:lnTo>
                  <a:lnTo>
                    <a:pt x="2240" y="4813"/>
                  </a:lnTo>
                  <a:lnTo>
                    <a:pt x="2198" y="4917"/>
                  </a:lnTo>
                  <a:lnTo>
                    <a:pt x="2302" y="4896"/>
                  </a:lnTo>
                  <a:lnTo>
                    <a:pt x="2365" y="4917"/>
                  </a:lnTo>
                  <a:lnTo>
                    <a:pt x="2470" y="4896"/>
                  </a:lnTo>
                  <a:lnTo>
                    <a:pt x="2616" y="4917"/>
                  </a:lnTo>
                  <a:lnTo>
                    <a:pt x="2658" y="4980"/>
                  </a:lnTo>
                  <a:lnTo>
                    <a:pt x="2658" y="4938"/>
                  </a:lnTo>
                  <a:lnTo>
                    <a:pt x="2658" y="4917"/>
                  </a:lnTo>
                  <a:lnTo>
                    <a:pt x="2721" y="4875"/>
                  </a:lnTo>
                  <a:lnTo>
                    <a:pt x="2784" y="4896"/>
                  </a:lnTo>
                  <a:lnTo>
                    <a:pt x="2951" y="5043"/>
                  </a:lnTo>
                  <a:lnTo>
                    <a:pt x="3014" y="5085"/>
                  </a:lnTo>
                  <a:lnTo>
                    <a:pt x="3014" y="5127"/>
                  </a:lnTo>
                  <a:lnTo>
                    <a:pt x="3076" y="5127"/>
                  </a:lnTo>
                  <a:lnTo>
                    <a:pt x="3181" y="5231"/>
                  </a:lnTo>
                  <a:lnTo>
                    <a:pt x="3202" y="5252"/>
                  </a:lnTo>
                  <a:lnTo>
                    <a:pt x="3244" y="5252"/>
                  </a:lnTo>
                  <a:lnTo>
                    <a:pt x="3244" y="5189"/>
                  </a:lnTo>
                  <a:lnTo>
                    <a:pt x="3286" y="5189"/>
                  </a:lnTo>
                  <a:lnTo>
                    <a:pt x="3286" y="5106"/>
                  </a:lnTo>
                  <a:lnTo>
                    <a:pt x="3307" y="4875"/>
                  </a:lnTo>
                  <a:lnTo>
                    <a:pt x="3265" y="4771"/>
                  </a:lnTo>
                  <a:lnTo>
                    <a:pt x="3160" y="4708"/>
                  </a:lnTo>
                  <a:lnTo>
                    <a:pt x="3097" y="4478"/>
                  </a:lnTo>
                  <a:lnTo>
                    <a:pt x="3139" y="4269"/>
                  </a:lnTo>
                  <a:lnTo>
                    <a:pt x="3202" y="4143"/>
                  </a:lnTo>
                  <a:lnTo>
                    <a:pt x="3265" y="3955"/>
                  </a:lnTo>
                  <a:lnTo>
                    <a:pt x="3369" y="3787"/>
                  </a:lnTo>
                  <a:lnTo>
                    <a:pt x="3495" y="3787"/>
                  </a:lnTo>
                  <a:lnTo>
                    <a:pt x="3767" y="3725"/>
                  </a:lnTo>
                  <a:lnTo>
                    <a:pt x="3913" y="3725"/>
                  </a:lnTo>
                  <a:lnTo>
                    <a:pt x="3976" y="3766"/>
                  </a:lnTo>
                  <a:lnTo>
                    <a:pt x="4123" y="3683"/>
                  </a:lnTo>
                  <a:lnTo>
                    <a:pt x="4248" y="3683"/>
                  </a:lnTo>
                  <a:lnTo>
                    <a:pt x="4395" y="3746"/>
                  </a:lnTo>
                  <a:lnTo>
                    <a:pt x="4541" y="3725"/>
                  </a:lnTo>
                  <a:lnTo>
                    <a:pt x="4646" y="3787"/>
                  </a:lnTo>
                  <a:lnTo>
                    <a:pt x="4771" y="3725"/>
                  </a:lnTo>
                  <a:lnTo>
                    <a:pt x="4855" y="3641"/>
                  </a:lnTo>
                  <a:lnTo>
                    <a:pt x="4855" y="3432"/>
                  </a:lnTo>
                  <a:lnTo>
                    <a:pt x="4834" y="3348"/>
                  </a:lnTo>
                  <a:lnTo>
                    <a:pt x="4855" y="3243"/>
                  </a:lnTo>
                  <a:lnTo>
                    <a:pt x="4855" y="3160"/>
                  </a:lnTo>
                  <a:lnTo>
                    <a:pt x="4876" y="3034"/>
                  </a:lnTo>
                  <a:lnTo>
                    <a:pt x="4876" y="2950"/>
                  </a:lnTo>
                  <a:lnTo>
                    <a:pt x="4729" y="2846"/>
                  </a:lnTo>
                  <a:lnTo>
                    <a:pt x="4750" y="2804"/>
                  </a:lnTo>
                  <a:lnTo>
                    <a:pt x="4667" y="2741"/>
                  </a:lnTo>
                  <a:lnTo>
                    <a:pt x="4541" y="2741"/>
                  </a:lnTo>
                  <a:lnTo>
                    <a:pt x="4437" y="2616"/>
                  </a:lnTo>
                  <a:lnTo>
                    <a:pt x="4332" y="2532"/>
                  </a:lnTo>
                  <a:lnTo>
                    <a:pt x="4353" y="2469"/>
                  </a:lnTo>
                  <a:lnTo>
                    <a:pt x="4353" y="2281"/>
                  </a:lnTo>
                  <a:lnTo>
                    <a:pt x="4311" y="2155"/>
                  </a:lnTo>
                  <a:lnTo>
                    <a:pt x="4353" y="2072"/>
                  </a:lnTo>
                  <a:lnTo>
                    <a:pt x="4353" y="1988"/>
                  </a:lnTo>
                  <a:lnTo>
                    <a:pt x="4311" y="1862"/>
                  </a:lnTo>
                  <a:lnTo>
                    <a:pt x="4185" y="1758"/>
                  </a:lnTo>
                  <a:lnTo>
                    <a:pt x="3913" y="1570"/>
                  </a:lnTo>
                  <a:lnTo>
                    <a:pt x="3830" y="1423"/>
                  </a:lnTo>
                  <a:lnTo>
                    <a:pt x="3579" y="1339"/>
                  </a:lnTo>
                  <a:lnTo>
                    <a:pt x="3390" y="1381"/>
                  </a:lnTo>
                  <a:lnTo>
                    <a:pt x="3265" y="1653"/>
                  </a:lnTo>
                  <a:lnTo>
                    <a:pt x="3014" y="1674"/>
                  </a:lnTo>
                  <a:lnTo>
                    <a:pt x="2930" y="1549"/>
                  </a:lnTo>
                  <a:lnTo>
                    <a:pt x="2825" y="1549"/>
                  </a:lnTo>
                  <a:lnTo>
                    <a:pt x="2616" y="1444"/>
                  </a:lnTo>
                  <a:lnTo>
                    <a:pt x="2428" y="1528"/>
                  </a:lnTo>
                  <a:lnTo>
                    <a:pt x="2428" y="1653"/>
                  </a:lnTo>
                  <a:lnTo>
                    <a:pt x="2260" y="1674"/>
                  </a:lnTo>
                  <a:lnTo>
                    <a:pt x="2114" y="1758"/>
                  </a:lnTo>
                  <a:lnTo>
                    <a:pt x="2114" y="1465"/>
                  </a:lnTo>
                  <a:lnTo>
                    <a:pt x="2114" y="1256"/>
                  </a:lnTo>
                  <a:lnTo>
                    <a:pt x="2051" y="1130"/>
                  </a:lnTo>
                  <a:lnTo>
                    <a:pt x="2114" y="1025"/>
                  </a:lnTo>
                  <a:lnTo>
                    <a:pt x="2135" y="942"/>
                  </a:lnTo>
                  <a:lnTo>
                    <a:pt x="2051" y="837"/>
                  </a:lnTo>
                  <a:lnTo>
                    <a:pt x="2135" y="712"/>
                  </a:lnTo>
                  <a:lnTo>
                    <a:pt x="2114" y="607"/>
                  </a:lnTo>
                  <a:lnTo>
                    <a:pt x="1905" y="607"/>
                  </a:lnTo>
                  <a:lnTo>
                    <a:pt x="1821" y="691"/>
                  </a:lnTo>
                  <a:lnTo>
                    <a:pt x="1716" y="628"/>
                  </a:lnTo>
                  <a:lnTo>
                    <a:pt x="1633" y="502"/>
                  </a:lnTo>
                  <a:lnTo>
                    <a:pt x="1716" y="419"/>
                  </a:lnTo>
                  <a:lnTo>
                    <a:pt x="1696" y="230"/>
                  </a:lnTo>
                  <a:lnTo>
                    <a:pt x="1591" y="105"/>
                  </a:lnTo>
                  <a:lnTo>
                    <a:pt x="1424" y="126"/>
                  </a:lnTo>
                  <a:lnTo>
                    <a:pt x="13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25"/>
            <p:cNvSpPr/>
            <p:nvPr/>
          </p:nvSpPr>
          <p:spPr>
            <a:xfrm>
              <a:off x="5671173" y="2654968"/>
              <a:ext cx="115524" cy="248068"/>
            </a:xfrm>
            <a:custGeom>
              <a:avLst/>
              <a:gdLst/>
              <a:ahLst/>
              <a:cxnLst/>
              <a:rect l="l" t="t" r="r" b="b"/>
              <a:pathLst>
                <a:path w="5127" h="11530" extrusionOk="0">
                  <a:moveTo>
                    <a:pt x="2407" y="0"/>
                  </a:moveTo>
                  <a:lnTo>
                    <a:pt x="2302" y="42"/>
                  </a:lnTo>
                  <a:lnTo>
                    <a:pt x="2344" y="63"/>
                  </a:lnTo>
                  <a:lnTo>
                    <a:pt x="2365" y="147"/>
                  </a:lnTo>
                  <a:lnTo>
                    <a:pt x="2260" y="251"/>
                  </a:lnTo>
                  <a:lnTo>
                    <a:pt x="2260" y="419"/>
                  </a:lnTo>
                  <a:lnTo>
                    <a:pt x="2281" y="523"/>
                  </a:lnTo>
                  <a:lnTo>
                    <a:pt x="2155" y="461"/>
                  </a:lnTo>
                  <a:lnTo>
                    <a:pt x="2072" y="377"/>
                  </a:lnTo>
                  <a:lnTo>
                    <a:pt x="1925" y="482"/>
                  </a:lnTo>
                  <a:lnTo>
                    <a:pt x="1716" y="544"/>
                  </a:lnTo>
                  <a:lnTo>
                    <a:pt x="1653" y="691"/>
                  </a:lnTo>
                  <a:lnTo>
                    <a:pt x="1528" y="858"/>
                  </a:lnTo>
                  <a:lnTo>
                    <a:pt x="1402" y="900"/>
                  </a:lnTo>
                  <a:lnTo>
                    <a:pt x="1214" y="1193"/>
                  </a:lnTo>
                  <a:lnTo>
                    <a:pt x="1193" y="1360"/>
                  </a:lnTo>
                  <a:lnTo>
                    <a:pt x="1235" y="1402"/>
                  </a:lnTo>
                  <a:lnTo>
                    <a:pt x="1151" y="1632"/>
                  </a:lnTo>
                  <a:lnTo>
                    <a:pt x="1005" y="1904"/>
                  </a:lnTo>
                  <a:lnTo>
                    <a:pt x="1005" y="2009"/>
                  </a:lnTo>
                  <a:lnTo>
                    <a:pt x="1130" y="2051"/>
                  </a:lnTo>
                  <a:lnTo>
                    <a:pt x="1005" y="2365"/>
                  </a:lnTo>
                  <a:lnTo>
                    <a:pt x="942" y="2616"/>
                  </a:lnTo>
                  <a:lnTo>
                    <a:pt x="879" y="2825"/>
                  </a:lnTo>
                  <a:lnTo>
                    <a:pt x="712" y="2825"/>
                  </a:lnTo>
                  <a:lnTo>
                    <a:pt x="607" y="2783"/>
                  </a:lnTo>
                  <a:lnTo>
                    <a:pt x="502" y="2783"/>
                  </a:lnTo>
                  <a:lnTo>
                    <a:pt x="565" y="3076"/>
                  </a:lnTo>
                  <a:lnTo>
                    <a:pt x="565" y="3202"/>
                  </a:lnTo>
                  <a:lnTo>
                    <a:pt x="565" y="3411"/>
                  </a:lnTo>
                  <a:lnTo>
                    <a:pt x="419" y="3411"/>
                  </a:lnTo>
                  <a:lnTo>
                    <a:pt x="440" y="3578"/>
                  </a:lnTo>
                  <a:lnTo>
                    <a:pt x="419" y="3704"/>
                  </a:lnTo>
                  <a:lnTo>
                    <a:pt x="440" y="3808"/>
                  </a:lnTo>
                  <a:lnTo>
                    <a:pt x="398" y="4018"/>
                  </a:lnTo>
                  <a:lnTo>
                    <a:pt x="314" y="4039"/>
                  </a:lnTo>
                  <a:lnTo>
                    <a:pt x="272" y="4018"/>
                  </a:lnTo>
                  <a:lnTo>
                    <a:pt x="251" y="4122"/>
                  </a:lnTo>
                  <a:lnTo>
                    <a:pt x="251" y="4206"/>
                  </a:lnTo>
                  <a:lnTo>
                    <a:pt x="251" y="4332"/>
                  </a:lnTo>
                  <a:lnTo>
                    <a:pt x="189" y="4457"/>
                  </a:lnTo>
                  <a:lnTo>
                    <a:pt x="147" y="4436"/>
                  </a:lnTo>
                  <a:lnTo>
                    <a:pt x="42" y="4562"/>
                  </a:lnTo>
                  <a:lnTo>
                    <a:pt x="0" y="4666"/>
                  </a:lnTo>
                  <a:lnTo>
                    <a:pt x="0" y="4729"/>
                  </a:lnTo>
                  <a:lnTo>
                    <a:pt x="84" y="4834"/>
                  </a:lnTo>
                  <a:lnTo>
                    <a:pt x="105" y="4980"/>
                  </a:lnTo>
                  <a:lnTo>
                    <a:pt x="377" y="5231"/>
                  </a:lnTo>
                  <a:lnTo>
                    <a:pt x="377" y="5231"/>
                  </a:lnTo>
                  <a:lnTo>
                    <a:pt x="314" y="5127"/>
                  </a:lnTo>
                  <a:lnTo>
                    <a:pt x="314" y="5064"/>
                  </a:lnTo>
                  <a:lnTo>
                    <a:pt x="398" y="5148"/>
                  </a:lnTo>
                  <a:lnTo>
                    <a:pt x="523" y="5148"/>
                  </a:lnTo>
                  <a:lnTo>
                    <a:pt x="419" y="5231"/>
                  </a:lnTo>
                  <a:lnTo>
                    <a:pt x="440" y="5273"/>
                  </a:lnTo>
                  <a:lnTo>
                    <a:pt x="565" y="5273"/>
                  </a:lnTo>
                  <a:lnTo>
                    <a:pt x="565" y="5189"/>
                  </a:lnTo>
                  <a:lnTo>
                    <a:pt x="586" y="5273"/>
                  </a:lnTo>
                  <a:lnTo>
                    <a:pt x="691" y="5273"/>
                  </a:lnTo>
                  <a:lnTo>
                    <a:pt x="733" y="5357"/>
                  </a:lnTo>
                  <a:lnTo>
                    <a:pt x="921" y="5399"/>
                  </a:lnTo>
                  <a:lnTo>
                    <a:pt x="1026" y="5566"/>
                  </a:lnTo>
                  <a:lnTo>
                    <a:pt x="1026" y="5671"/>
                  </a:lnTo>
                  <a:lnTo>
                    <a:pt x="942" y="5692"/>
                  </a:lnTo>
                  <a:lnTo>
                    <a:pt x="900" y="5608"/>
                  </a:lnTo>
                  <a:lnTo>
                    <a:pt x="816" y="5671"/>
                  </a:lnTo>
                  <a:lnTo>
                    <a:pt x="900" y="5754"/>
                  </a:lnTo>
                  <a:lnTo>
                    <a:pt x="921" y="5775"/>
                  </a:lnTo>
                  <a:lnTo>
                    <a:pt x="900" y="5796"/>
                  </a:lnTo>
                  <a:lnTo>
                    <a:pt x="795" y="5775"/>
                  </a:lnTo>
                  <a:lnTo>
                    <a:pt x="774" y="5671"/>
                  </a:lnTo>
                  <a:lnTo>
                    <a:pt x="670" y="5671"/>
                  </a:lnTo>
                  <a:lnTo>
                    <a:pt x="670" y="5712"/>
                  </a:lnTo>
                  <a:lnTo>
                    <a:pt x="795" y="5817"/>
                  </a:lnTo>
                  <a:lnTo>
                    <a:pt x="795" y="5880"/>
                  </a:lnTo>
                  <a:lnTo>
                    <a:pt x="900" y="6005"/>
                  </a:lnTo>
                  <a:lnTo>
                    <a:pt x="1109" y="6068"/>
                  </a:lnTo>
                  <a:lnTo>
                    <a:pt x="1088" y="5880"/>
                  </a:lnTo>
                  <a:lnTo>
                    <a:pt x="1026" y="5775"/>
                  </a:lnTo>
                  <a:lnTo>
                    <a:pt x="1151" y="5859"/>
                  </a:lnTo>
                  <a:lnTo>
                    <a:pt x="1151" y="5964"/>
                  </a:lnTo>
                  <a:lnTo>
                    <a:pt x="1214" y="6068"/>
                  </a:lnTo>
                  <a:lnTo>
                    <a:pt x="1298" y="6131"/>
                  </a:lnTo>
                  <a:lnTo>
                    <a:pt x="1319" y="6298"/>
                  </a:lnTo>
                  <a:lnTo>
                    <a:pt x="1402" y="6382"/>
                  </a:lnTo>
                  <a:lnTo>
                    <a:pt x="1360" y="6403"/>
                  </a:lnTo>
                  <a:lnTo>
                    <a:pt x="1402" y="6445"/>
                  </a:lnTo>
                  <a:lnTo>
                    <a:pt x="1465" y="6487"/>
                  </a:lnTo>
                  <a:lnTo>
                    <a:pt x="1465" y="6717"/>
                  </a:lnTo>
                  <a:lnTo>
                    <a:pt x="1570" y="6947"/>
                  </a:lnTo>
                  <a:lnTo>
                    <a:pt x="1632" y="7010"/>
                  </a:lnTo>
                  <a:lnTo>
                    <a:pt x="1486" y="7114"/>
                  </a:lnTo>
                  <a:lnTo>
                    <a:pt x="1402" y="7658"/>
                  </a:lnTo>
                  <a:lnTo>
                    <a:pt x="1444" y="7784"/>
                  </a:lnTo>
                  <a:lnTo>
                    <a:pt x="1423" y="7847"/>
                  </a:lnTo>
                  <a:lnTo>
                    <a:pt x="1444" y="7889"/>
                  </a:lnTo>
                  <a:lnTo>
                    <a:pt x="1528" y="7742"/>
                  </a:lnTo>
                  <a:lnTo>
                    <a:pt x="1653" y="7637"/>
                  </a:lnTo>
                  <a:lnTo>
                    <a:pt x="1716" y="7470"/>
                  </a:lnTo>
                  <a:lnTo>
                    <a:pt x="1716" y="7658"/>
                  </a:lnTo>
                  <a:lnTo>
                    <a:pt x="1549" y="7805"/>
                  </a:lnTo>
                  <a:lnTo>
                    <a:pt x="1549" y="7972"/>
                  </a:lnTo>
                  <a:lnTo>
                    <a:pt x="1632" y="7951"/>
                  </a:lnTo>
                  <a:lnTo>
                    <a:pt x="1632" y="7868"/>
                  </a:lnTo>
                  <a:lnTo>
                    <a:pt x="1779" y="7784"/>
                  </a:lnTo>
                  <a:lnTo>
                    <a:pt x="1863" y="7868"/>
                  </a:lnTo>
                  <a:lnTo>
                    <a:pt x="1925" y="7868"/>
                  </a:lnTo>
                  <a:lnTo>
                    <a:pt x="1925" y="7805"/>
                  </a:lnTo>
                  <a:lnTo>
                    <a:pt x="1946" y="7847"/>
                  </a:lnTo>
                  <a:lnTo>
                    <a:pt x="1988" y="7847"/>
                  </a:lnTo>
                  <a:lnTo>
                    <a:pt x="2009" y="7805"/>
                  </a:lnTo>
                  <a:lnTo>
                    <a:pt x="2135" y="7805"/>
                  </a:lnTo>
                  <a:lnTo>
                    <a:pt x="2365" y="7658"/>
                  </a:lnTo>
                  <a:lnTo>
                    <a:pt x="2386" y="7575"/>
                  </a:lnTo>
                  <a:lnTo>
                    <a:pt x="2448" y="7596"/>
                  </a:lnTo>
                  <a:lnTo>
                    <a:pt x="2511" y="7596"/>
                  </a:lnTo>
                  <a:lnTo>
                    <a:pt x="2658" y="7533"/>
                  </a:lnTo>
                  <a:lnTo>
                    <a:pt x="2574" y="7491"/>
                  </a:lnTo>
                  <a:lnTo>
                    <a:pt x="2574" y="7470"/>
                  </a:lnTo>
                  <a:lnTo>
                    <a:pt x="2511" y="7365"/>
                  </a:lnTo>
                  <a:lnTo>
                    <a:pt x="2574" y="7365"/>
                  </a:lnTo>
                  <a:lnTo>
                    <a:pt x="2616" y="7449"/>
                  </a:lnTo>
                  <a:lnTo>
                    <a:pt x="2720" y="7470"/>
                  </a:lnTo>
                  <a:lnTo>
                    <a:pt x="2888" y="7345"/>
                  </a:lnTo>
                  <a:lnTo>
                    <a:pt x="2867" y="7282"/>
                  </a:lnTo>
                  <a:lnTo>
                    <a:pt x="2909" y="7240"/>
                  </a:lnTo>
                  <a:lnTo>
                    <a:pt x="2909" y="7114"/>
                  </a:lnTo>
                  <a:lnTo>
                    <a:pt x="2867" y="7052"/>
                  </a:lnTo>
                  <a:lnTo>
                    <a:pt x="2867" y="7010"/>
                  </a:lnTo>
                  <a:lnTo>
                    <a:pt x="2888" y="6947"/>
                  </a:lnTo>
                  <a:lnTo>
                    <a:pt x="2804" y="6863"/>
                  </a:lnTo>
                  <a:lnTo>
                    <a:pt x="2909" y="6947"/>
                  </a:lnTo>
                  <a:lnTo>
                    <a:pt x="2909" y="7010"/>
                  </a:lnTo>
                  <a:lnTo>
                    <a:pt x="2992" y="7010"/>
                  </a:lnTo>
                  <a:lnTo>
                    <a:pt x="2992" y="7073"/>
                  </a:lnTo>
                  <a:lnTo>
                    <a:pt x="3118" y="7282"/>
                  </a:lnTo>
                  <a:lnTo>
                    <a:pt x="3181" y="7365"/>
                  </a:lnTo>
                  <a:lnTo>
                    <a:pt x="3202" y="7491"/>
                  </a:lnTo>
                  <a:lnTo>
                    <a:pt x="3306" y="7491"/>
                  </a:lnTo>
                  <a:lnTo>
                    <a:pt x="3390" y="7470"/>
                  </a:lnTo>
                  <a:lnTo>
                    <a:pt x="3411" y="7386"/>
                  </a:lnTo>
                  <a:lnTo>
                    <a:pt x="3411" y="7470"/>
                  </a:lnTo>
                  <a:lnTo>
                    <a:pt x="3390" y="7533"/>
                  </a:lnTo>
                  <a:lnTo>
                    <a:pt x="3432" y="7658"/>
                  </a:lnTo>
                  <a:lnTo>
                    <a:pt x="3432" y="7700"/>
                  </a:lnTo>
                  <a:lnTo>
                    <a:pt x="3411" y="7742"/>
                  </a:lnTo>
                  <a:lnTo>
                    <a:pt x="3432" y="7847"/>
                  </a:lnTo>
                  <a:lnTo>
                    <a:pt x="3495" y="7889"/>
                  </a:lnTo>
                  <a:lnTo>
                    <a:pt x="3536" y="8307"/>
                  </a:lnTo>
                  <a:lnTo>
                    <a:pt x="3578" y="8328"/>
                  </a:lnTo>
                  <a:lnTo>
                    <a:pt x="3578" y="8516"/>
                  </a:lnTo>
                  <a:lnTo>
                    <a:pt x="3725" y="8600"/>
                  </a:lnTo>
                  <a:lnTo>
                    <a:pt x="3704" y="8642"/>
                  </a:lnTo>
                  <a:lnTo>
                    <a:pt x="3704" y="8788"/>
                  </a:lnTo>
                  <a:lnTo>
                    <a:pt x="3767" y="8851"/>
                  </a:lnTo>
                  <a:lnTo>
                    <a:pt x="3767" y="9123"/>
                  </a:lnTo>
                  <a:lnTo>
                    <a:pt x="3829" y="9228"/>
                  </a:lnTo>
                  <a:lnTo>
                    <a:pt x="3829" y="9332"/>
                  </a:lnTo>
                  <a:lnTo>
                    <a:pt x="3850" y="9311"/>
                  </a:lnTo>
                  <a:lnTo>
                    <a:pt x="3871" y="9123"/>
                  </a:lnTo>
                  <a:lnTo>
                    <a:pt x="3955" y="9249"/>
                  </a:lnTo>
                  <a:lnTo>
                    <a:pt x="3976" y="9374"/>
                  </a:lnTo>
                  <a:lnTo>
                    <a:pt x="4059" y="9458"/>
                  </a:lnTo>
                  <a:lnTo>
                    <a:pt x="4080" y="9793"/>
                  </a:lnTo>
                  <a:lnTo>
                    <a:pt x="4164" y="9855"/>
                  </a:lnTo>
                  <a:lnTo>
                    <a:pt x="4185" y="9960"/>
                  </a:lnTo>
                  <a:lnTo>
                    <a:pt x="4143" y="10002"/>
                  </a:lnTo>
                  <a:lnTo>
                    <a:pt x="4164" y="10169"/>
                  </a:lnTo>
                  <a:lnTo>
                    <a:pt x="4227" y="10253"/>
                  </a:lnTo>
                  <a:lnTo>
                    <a:pt x="4290" y="10316"/>
                  </a:lnTo>
                  <a:lnTo>
                    <a:pt x="4227" y="10399"/>
                  </a:lnTo>
                  <a:lnTo>
                    <a:pt x="4269" y="10567"/>
                  </a:lnTo>
                  <a:lnTo>
                    <a:pt x="4248" y="10609"/>
                  </a:lnTo>
                  <a:lnTo>
                    <a:pt x="4227" y="10630"/>
                  </a:lnTo>
                  <a:lnTo>
                    <a:pt x="4185" y="10797"/>
                  </a:lnTo>
                  <a:lnTo>
                    <a:pt x="4227" y="10818"/>
                  </a:lnTo>
                  <a:lnTo>
                    <a:pt x="4227" y="10922"/>
                  </a:lnTo>
                  <a:lnTo>
                    <a:pt x="4143" y="11027"/>
                  </a:lnTo>
                  <a:lnTo>
                    <a:pt x="4101" y="11048"/>
                  </a:lnTo>
                  <a:lnTo>
                    <a:pt x="4059" y="11048"/>
                  </a:lnTo>
                  <a:lnTo>
                    <a:pt x="4059" y="11111"/>
                  </a:lnTo>
                  <a:lnTo>
                    <a:pt x="4101" y="11194"/>
                  </a:lnTo>
                  <a:lnTo>
                    <a:pt x="4101" y="11341"/>
                  </a:lnTo>
                  <a:lnTo>
                    <a:pt x="4164" y="11529"/>
                  </a:lnTo>
                  <a:lnTo>
                    <a:pt x="4185" y="11341"/>
                  </a:lnTo>
                  <a:lnTo>
                    <a:pt x="4248" y="11236"/>
                  </a:lnTo>
                  <a:lnTo>
                    <a:pt x="4248" y="11257"/>
                  </a:lnTo>
                  <a:lnTo>
                    <a:pt x="4269" y="11153"/>
                  </a:lnTo>
                  <a:lnTo>
                    <a:pt x="4332" y="11090"/>
                  </a:lnTo>
                  <a:lnTo>
                    <a:pt x="4332" y="10922"/>
                  </a:lnTo>
                  <a:lnTo>
                    <a:pt x="4457" y="10839"/>
                  </a:lnTo>
                  <a:lnTo>
                    <a:pt x="4583" y="10483"/>
                  </a:lnTo>
                  <a:lnTo>
                    <a:pt x="4666" y="10420"/>
                  </a:lnTo>
                  <a:lnTo>
                    <a:pt x="4666" y="10253"/>
                  </a:lnTo>
                  <a:lnTo>
                    <a:pt x="4583" y="10106"/>
                  </a:lnTo>
                  <a:lnTo>
                    <a:pt x="4604" y="9960"/>
                  </a:lnTo>
                  <a:lnTo>
                    <a:pt x="4562" y="9855"/>
                  </a:lnTo>
                  <a:lnTo>
                    <a:pt x="4541" y="9667"/>
                  </a:lnTo>
                  <a:lnTo>
                    <a:pt x="4457" y="9583"/>
                  </a:lnTo>
                  <a:lnTo>
                    <a:pt x="4478" y="9479"/>
                  </a:lnTo>
                  <a:lnTo>
                    <a:pt x="4457" y="9353"/>
                  </a:lnTo>
                  <a:lnTo>
                    <a:pt x="4478" y="9270"/>
                  </a:lnTo>
                  <a:lnTo>
                    <a:pt x="4436" y="9018"/>
                  </a:lnTo>
                  <a:lnTo>
                    <a:pt x="4269" y="8851"/>
                  </a:lnTo>
                  <a:lnTo>
                    <a:pt x="4080" y="8725"/>
                  </a:lnTo>
                  <a:lnTo>
                    <a:pt x="3934" y="8537"/>
                  </a:lnTo>
                  <a:lnTo>
                    <a:pt x="3934" y="8433"/>
                  </a:lnTo>
                  <a:lnTo>
                    <a:pt x="3850" y="8223"/>
                  </a:lnTo>
                  <a:lnTo>
                    <a:pt x="3955" y="8181"/>
                  </a:lnTo>
                  <a:lnTo>
                    <a:pt x="3976" y="8077"/>
                  </a:lnTo>
                  <a:lnTo>
                    <a:pt x="3934" y="7784"/>
                  </a:lnTo>
                  <a:lnTo>
                    <a:pt x="3955" y="7700"/>
                  </a:lnTo>
                  <a:lnTo>
                    <a:pt x="4059" y="7658"/>
                  </a:lnTo>
                  <a:lnTo>
                    <a:pt x="4059" y="7533"/>
                  </a:lnTo>
                  <a:lnTo>
                    <a:pt x="3934" y="7470"/>
                  </a:lnTo>
                  <a:lnTo>
                    <a:pt x="3934" y="7345"/>
                  </a:lnTo>
                  <a:lnTo>
                    <a:pt x="3850" y="7219"/>
                  </a:lnTo>
                  <a:lnTo>
                    <a:pt x="3767" y="7156"/>
                  </a:lnTo>
                  <a:lnTo>
                    <a:pt x="3620" y="6863"/>
                  </a:lnTo>
                  <a:lnTo>
                    <a:pt x="3495" y="6759"/>
                  </a:lnTo>
                  <a:lnTo>
                    <a:pt x="3432" y="6696"/>
                  </a:lnTo>
                  <a:lnTo>
                    <a:pt x="3348" y="6612"/>
                  </a:lnTo>
                  <a:lnTo>
                    <a:pt x="3243" y="6424"/>
                  </a:lnTo>
                  <a:lnTo>
                    <a:pt x="3181" y="6403"/>
                  </a:lnTo>
                  <a:lnTo>
                    <a:pt x="3181" y="6319"/>
                  </a:lnTo>
                  <a:lnTo>
                    <a:pt x="3306" y="6236"/>
                  </a:lnTo>
                  <a:lnTo>
                    <a:pt x="3411" y="6173"/>
                  </a:lnTo>
                  <a:lnTo>
                    <a:pt x="3390" y="6089"/>
                  </a:lnTo>
                  <a:lnTo>
                    <a:pt x="3390" y="5901"/>
                  </a:lnTo>
                  <a:lnTo>
                    <a:pt x="3453" y="5817"/>
                  </a:lnTo>
                  <a:lnTo>
                    <a:pt x="3432" y="5650"/>
                  </a:lnTo>
                  <a:lnTo>
                    <a:pt x="3515" y="5503"/>
                  </a:lnTo>
                  <a:lnTo>
                    <a:pt x="3746" y="5587"/>
                  </a:lnTo>
                  <a:lnTo>
                    <a:pt x="3871" y="5482"/>
                  </a:lnTo>
                  <a:lnTo>
                    <a:pt x="4018" y="5482"/>
                  </a:lnTo>
                  <a:lnTo>
                    <a:pt x="4039" y="5440"/>
                  </a:lnTo>
                  <a:lnTo>
                    <a:pt x="4039" y="5273"/>
                  </a:lnTo>
                  <a:lnTo>
                    <a:pt x="4101" y="5231"/>
                  </a:lnTo>
                  <a:lnTo>
                    <a:pt x="4269" y="5252"/>
                  </a:lnTo>
                  <a:lnTo>
                    <a:pt x="4290" y="5168"/>
                  </a:lnTo>
                  <a:lnTo>
                    <a:pt x="4248" y="5085"/>
                  </a:lnTo>
                  <a:lnTo>
                    <a:pt x="4248" y="5022"/>
                  </a:lnTo>
                  <a:lnTo>
                    <a:pt x="4373" y="4980"/>
                  </a:lnTo>
                  <a:lnTo>
                    <a:pt x="4541" y="4959"/>
                  </a:lnTo>
                  <a:lnTo>
                    <a:pt x="4562" y="4959"/>
                  </a:lnTo>
                  <a:lnTo>
                    <a:pt x="4604" y="4813"/>
                  </a:lnTo>
                  <a:lnTo>
                    <a:pt x="4666" y="4813"/>
                  </a:lnTo>
                  <a:lnTo>
                    <a:pt x="4792" y="4729"/>
                  </a:lnTo>
                  <a:lnTo>
                    <a:pt x="4750" y="4645"/>
                  </a:lnTo>
                  <a:lnTo>
                    <a:pt x="4792" y="4541"/>
                  </a:lnTo>
                  <a:lnTo>
                    <a:pt x="4813" y="4436"/>
                  </a:lnTo>
                  <a:lnTo>
                    <a:pt x="4980" y="4415"/>
                  </a:lnTo>
                  <a:lnTo>
                    <a:pt x="5085" y="4311"/>
                  </a:lnTo>
                  <a:lnTo>
                    <a:pt x="5127" y="4290"/>
                  </a:lnTo>
                  <a:lnTo>
                    <a:pt x="5127" y="4143"/>
                  </a:lnTo>
                  <a:lnTo>
                    <a:pt x="5022" y="4122"/>
                  </a:lnTo>
                  <a:lnTo>
                    <a:pt x="4771" y="4227"/>
                  </a:lnTo>
                  <a:lnTo>
                    <a:pt x="4624" y="4227"/>
                  </a:lnTo>
                  <a:lnTo>
                    <a:pt x="4562" y="4311"/>
                  </a:lnTo>
                  <a:lnTo>
                    <a:pt x="4436" y="4248"/>
                  </a:lnTo>
                  <a:lnTo>
                    <a:pt x="4394" y="4122"/>
                  </a:lnTo>
                  <a:lnTo>
                    <a:pt x="4436" y="3997"/>
                  </a:lnTo>
                  <a:lnTo>
                    <a:pt x="4352" y="3892"/>
                  </a:lnTo>
                  <a:lnTo>
                    <a:pt x="4269" y="3976"/>
                  </a:lnTo>
                  <a:lnTo>
                    <a:pt x="4227" y="3913"/>
                  </a:lnTo>
                  <a:lnTo>
                    <a:pt x="4039" y="3913"/>
                  </a:lnTo>
                  <a:lnTo>
                    <a:pt x="3955" y="3934"/>
                  </a:lnTo>
                  <a:lnTo>
                    <a:pt x="3934" y="3871"/>
                  </a:lnTo>
                  <a:lnTo>
                    <a:pt x="4039" y="3767"/>
                  </a:lnTo>
                  <a:lnTo>
                    <a:pt x="4185" y="3578"/>
                  </a:lnTo>
                  <a:lnTo>
                    <a:pt x="4164" y="3495"/>
                  </a:lnTo>
                  <a:lnTo>
                    <a:pt x="4227" y="3390"/>
                  </a:lnTo>
                  <a:lnTo>
                    <a:pt x="4227" y="3306"/>
                  </a:lnTo>
                  <a:lnTo>
                    <a:pt x="4101" y="3244"/>
                  </a:lnTo>
                  <a:lnTo>
                    <a:pt x="3955" y="3244"/>
                  </a:lnTo>
                  <a:lnTo>
                    <a:pt x="3934" y="3285"/>
                  </a:lnTo>
                  <a:lnTo>
                    <a:pt x="3871" y="3202"/>
                  </a:lnTo>
                  <a:lnTo>
                    <a:pt x="3913" y="3160"/>
                  </a:lnTo>
                  <a:lnTo>
                    <a:pt x="3767" y="3139"/>
                  </a:lnTo>
                  <a:lnTo>
                    <a:pt x="3704" y="3055"/>
                  </a:lnTo>
                  <a:lnTo>
                    <a:pt x="3725" y="2951"/>
                  </a:lnTo>
                  <a:lnTo>
                    <a:pt x="3704" y="2846"/>
                  </a:lnTo>
                  <a:lnTo>
                    <a:pt x="3557" y="2867"/>
                  </a:lnTo>
                  <a:lnTo>
                    <a:pt x="3495" y="2825"/>
                  </a:lnTo>
                  <a:lnTo>
                    <a:pt x="3515" y="2741"/>
                  </a:lnTo>
                  <a:lnTo>
                    <a:pt x="3495" y="2658"/>
                  </a:lnTo>
                  <a:lnTo>
                    <a:pt x="3223" y="2720"/>
                  </a:lnTo>
                  <a:lnTo>
                    <a:pt x="3097" y="2825"/>
                  </a:lnTo>
                  <a:lnTo>
                    <a:pt x="3034" y="2679"/>
                  </a:lnTo>
                  <a:lnTo>
                    <a:pt x="3055" y="2532"/>
                  </a:lnTo>
                  <a:lnTo>
                    <a:pt x="2992" y="2469"/>
                  </a:lnTo>
                  <a:lnTo>
                    <a:pt x="2930" y="2407"/>
                  </a:lnTo>
                  <a:lnTo>
                    <a:pt x="2825" y="2344"/>
                  </a:lnTo>
                  <a:lnTo>
                    <a:pt x="2825" y="2239"/>
                  </a:lnTo>
                  <a:lnTo>
                    <a:pt x="2888" y="2155"/>
                  </a:lnTo>
                  <a:lnTo>
                    <a:pt x="2825" y="2093"/>
                  </a:lnTo>
                  <a:lnTo>
                    <a:pt x="2888" y="2009"/>
                  </a:lnTo>
                  <a:lnTo>
                    <a:pt x="2971" y="1904"/>
                  </a:lnTo>
                  <a:lnTo>
                    <a:pt x="3034" y="1925"/>
                  </a:lnTo>
                  <a:lnTo>
                    <a:pt x="3097" y="1883"/>
                  </a:lnTo>
                  <a:lnTo>
                    <a:pt x="3034" y="1779"/>
                  </a:lnTo>
                  <a:lnTo>
                    <a:pt x="3055" y="1695"/>
                  </a:lnTo>
                  <a:lnTo>
                    <a:pt x="3118" y="1674"/>
                  </a:lnTo>
                  <a:lnTo>
                    <a:pt x="3139" y="1570"/>
                  </a:lnTo>
                  <a:lnTo>
                    <a:pt x="3243" y="1507"/>
                  </a:lnTo>
                  <a:lnTo>
                    <a:pt x="3285" y="1423"/>
                  </a:lnTo>
                  <a:lnTo>
                    <a:pt x="3285" y="1319"/>
                  </a:lnTo>
                  <a:lnTo>
                    <a:pt x="3306" y="1067"/>
                  </a:lnTo>
                  <a:lnTo>
                    <a:pt x="3285" y="900"/>
                  </a:lnTo>
                  <a:lnTo>
                    <a:pt x="3202" y="691"/>
                  </a:lnTo>
                  <a:lnTo>
                    <a:pt x="3202" y="544"/>
                  </a:lnTo>
                  <a:lnTo>
                    <a:pt x="3097" y="419"/>
                  </a:lnTo>
                  <a:lnTo>
                    <a:pt x="2992" y="419"/>
                  </a:lnTo>
                  <a:lnTo>
                    <a:pt x="2971" y="251"/>
                  </a:lnTo>
                  <a:lnTo>
                    <a:pt x="2825" y="147"/>
                  </a:lnTo>
                  <a:lnTo>
                    <a:pt x="2783" y="0"/>
                  </a:lnTo>
                  <a:lnTo>
                    <a:pt x="2616" y="0"/>
                  </a:lnTo>
                  <a:lnTo>
                    <a:pt x="2532" y="42"/>
                  </a:lnTo>
                  <a:lnTo>
                    <a:pt x="240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25"/>
            <p:cNvSpPr/>
            <p:nvPr/>
          </p:nvSpPr>
          <p:spPr>
            <a:xfrm>
              <a:off x="5609887" y="2677472"/>
              <a:ext cx="66967" cy="82402"/>
            </a:xfrm>
            <a:custGeom>
              <a:avLst/>
              <a:gdLst/>
              <a:ahLst/>
              <a:cxnLst/>
              <a:rect l="l" t="t" r="r" b="b"/>
              <a:pathLst>
                <a:path w="2972" h="3830" extrusionOk="0">
                  <a:moveTo>
                    <a:pt x="209" y="1"/>
                  </a:moveTo>
                  <a:lnTo>
                    <a:pt x="189" y="63"/>
                  </a:lnTo>
                  <a:lnTo>
                    <a:pt x="147" y="63"/>
                  </a:lnTo>
                  <a:lnTo>
                    <a:pt x="147" y="147"/>
                  </a:lnTo>
                  <a:lnTo>
                    <a:pt x="189" y="210"/>
                  </a:lnTo>
                  <a:lnTo>
                    <a:pt x="147" y="356"/>
                  </a:lnTo>
                  <a:lnTo>
                    <a:pt x="21" y="482"/>
                  </a:lnTo>
                  <a:lnTo>
                    <a:pt x="0" y="628"/>
                  </a:lnTo>
                  <a:lnTo>
                    <a:pt x="293" y="733"/>
                  </a:lnTo>
                  <a:lnTo>
                    <a:pt x="398" y="670"/>
                  </a:lnTo>
                  <a:lnTo>
                    <a:pt x="523" y="691"/>
                  </a:lnTo>
                  <a:lnTo>
                    <a:pt x="502" y="754"/>
                  </a:lnTo>
                  <a:lnTo>
                    <a:pt x="544" y="900"/>
                  </a:lnTo>
                  <a:lnTo>
                    <a:pt x="481" y="963"/>
                  </a:lnTo>
                  <a:lnTo>
                    <a:pt x="398" y="942"/>
                  </a:lnTo>
                  <a:lnTo>
                    <a:pt x="314" y="984"/>
                  </a:lnTo>
                  <a:lnTo>
                    <a:pt x="272" y="1151"/>
                  </a:lnTo>
                  <a:lnTo>
                    <a:pt x="168" y="1172"/>
                  </a:lnTo>
                  <a:lnTo>
                    <a:pt x="168" y="1402"/>
                  </a:lnTo>
                  <a:lnTo>
                    <a:pt x="293" y="1570"/>
                  </a:lnTo>
                  <a:lnTo>
                    <a:pt x="419" y="1612"/>
                  </a:lnTo>
                  <a:lnTo>
                    <a:pt x="586" y="1800"/>
                  </a:lnTo>
                  <a:lnTo>
                    <a:pt x="586" y="1988"/>
                  </a:lnTo>
                  <a:lnTo>
                    <a:pt x="628" y="2114"/>
                  </a:lnTo>
                  <a:lnTo>
                    <a:pt x="607" y="2218"/>
                  </a:lnTo>
                  <a:lnTo>
                    <a:pt x="628" y="2407"/>
                  </a:lnTo>
                  <a:lnTo>
                    <a:pt x="816" y="2637"/>
                  </a:lnTo>
                  <a:lnTo>
                    <a:pt x="816" y="2783"/>
                  </a:lnTo>
                  <a:lnTo>
                    <a:pt x="837" y="2888"/>
                  </a:lnTo>
                  <a:lnTo>
                    <a:pt x="879" y="3076"/>
                  </a:lnTo>
                  <a:lnTo>
                    <a:pt x="921" y="3055"/>
                  </a:lnTo>
                  <a:lnTo>
                    <a:pt x="984" y="3160"/>
                  </a:lnTo>
                  <a:lnTo>
                    <a:pt x="1005" y="3202"/>
                  </a:lnTo>
                  <a:lnTo>
                    <a:pt x="1046" y="3202"/>
                  </a:lnTo>
                  <a:lnTo>
                    <a:pt x="1067" y="3139"/>
                  </a:lnTo>
                  <a:lnTo>
                    <a:pt x="1130" y="3097"/>
                  </a:lnTo>
                  <a:lnTo>
                    <a:pt x="1214" y="3160"/>
                  </a:lnTo>
                  <a:lnTo>
                    <a:pt x="1214" y="3181"/>
                  </a:lnTo>
                  <a:lnTo>
                    <a:pt x="1256" y="3160"/>
                  </a:lnTo>
                  <a:lnTo>
                    <a:pt x="1298" y="3055"/>
                  </a:lnTo>
                  <a:lnTo>
                    <a:pt x="1214" y="2930"/>
                  </a:lnTo>
                  <a:lnTo>
                    <a:pt x="1256" y="2888"/>
                  </a:lnTo>
                  <a:lnTo>
                    <a:pt x="1256" y="2783"/>
                  </a:lnTo>
                  <a:lnTo>
                    <a:pt x="1318" y="2721"/>
                  </a:lnTo>
                  <a:lnTo>
                    <a:pt x="1318" y="2742"/>
                  </a:lnTo>
                  <a:lnTo>
                    <a:pt x="1256" y="2951"/>
                  </a:lnTo>
                  <a:lnTo>
                    <a:pt x="1339" y="3055"/>
                  </a:lnTo>
                  <a:lnTo>
                    <a:pt x="1423" y="2930"/>
                  </a:lnTo>
                  <a:lnTo>
                    <a:pt x="1507" y="2888"/>
                  </a:lnTo>
                  <a:lnTo>
                    <a:pt x="1507" y="2888"/>
                  </a:lnTo>
                  <a:lnTo>
                    <a:pt x="1465" y="2951"/>
                  </a:lnTo>
                  <a:lnTo>
                    <a:pt x="1423" y="2972"/>
                  </a:lnTo>
                  <a:lnTo>
                    <a:pt x="1360" y="3076"/>
                  </a:lnTo>
                  <a:lnTo>
                    <a:pt x="1465" y="3139"/>
                  </a:lnTo>
                  <a:lnTo>
                    <a:pt x="1549" y="2951"/>
                  </a:lnTo>
                  <a:lnTo>
                    <a:pt x="1653" y="2930"/>
                  </a:lnTo>
                  <a:lnTo>
                    <a:pt x="1674" y="2762"/>
                  </a:lnTo>
                  <a:lnTo>
                    <a:pt x="1590" y="2637"/>
                  </a:lnTo>
                  <a:lnTo>
                    <a:pt x="1528" y="2616"/>
                  </a:lnTo>
                  <a:lnTo>
                    <a:pt x="1632" y="2553"/>
                  </a:lnTo>
                  <a:lnTo>
                    <a:pt x="1653" y="2511"/>
                  </a:lnTo>
                  <a:lnTo>
                    <a:pt x="1570" y="2365"/>
                  </a:lnTo>
                  <a:lnTo>
                    <a:pt x="1549" y="2156"/>
                  </a:lnTo>
                  <a:lnTo>
                    <a:pt x="1590" y="2344"/>
                  </a:lnTo>
                  <a:lnTo>
                    <a:pt x="1716" y="2449"/>
                  </a:lnTo>
                  <a:lnTo>
                    <a:pt x="1779" y="2428"/>
                  </a:lnTo>
                  <a:lnTo>
                    <a:pt x="1779" y="2470"/>
                  </a:lnTo>
                  <a:lnTo>
                    <a:pt x="1988" y="2574"/>
                  </a:lnTo>
                  <a:lnTo>
                    <a:pt x="2093" y="2511"/>
                  </a:lnTo>
                  <a:lnTo>
                    <a:pt x="2155" y="2532"/>
                  </a:lnTo>
                  <a:lnTo>
                    <a:pt x="2155" y="2470"/>
                  </a:lnTo>
                  <a:lnTo>
                    <a:pt x="2197" y="2470"/>
                  </a:lnTo>
                  <a:lnTo>
                    <a:pt x="2365" y="2888"/>
                  </a:lnTo>
                  <a:lnTo>
                    <a:pt x="2448" y="2951"/>
                  </a:lnTo>
                  <a:lnTo>
                    <a:pt x="2448" y="3034"/>
                  </a:lnTo>
                  <a:lnTo>
                    <a:pt x="2406" y="3160"/>
                  </a:lnTo>
                  <a:lnTo>
                    <a:pt x="2469" y="3181"/>
                  </a:lnTo>
                  <a:lnTo>
                    <a:pt x="2406" y="3348"/>
                  </a:lnTo>
                  <a:lnTo>
                    <a:pt x="2448" y="3369"/>
                  </a:lnTo>
                  <a:lnTo>
                    <a:pt x="2511" y="3306"/>
                  </a:lnTo>
                  <a:lnTo>
                    <a:pt x="2553" y="3265"/>
                  </a:lnTo>
                  <a:lnTo>
                    <a:pt x="2553" y="3265"/>
                  </a:lnTo>
                  <a:lnTo>
                    <a:pt x="2511" y="3369"/>
                  </a:lnTo>
                  <a:lnTo>
                    <a:pt x="2490" y="3411"/>
                  </a:lnTo>
                  <a:lnTo>
                    <a:pt x="2553" y="3495"/>
                  </a:lnTo>
                  <a:lnTo>
                    <a:pt x="2637" y="3620"/>
                  </a:lnTo>
                  <a:lnTo>
                    <a:pt x="2720" y="3830"/>
                  </a:lnTo>
                  <a:lnTo>
                    <a:pt x="2762" y="3830"/>
                  </a:lnTo>
                  <a:lnTo>
                    <a:pt x="2720" y="3683"/>
                  </a:lnTo>
                  <a:lnTo>
                    <a:pt x="2720" y="3620"/>
                  </a:lnTo>
                  <a:lnTo>
                    <a:pt x="2762" y="3516"/>
                  </a:lnTo>
                  <a:lnTo>
                    <a:pt x="2867" y="3390"/>
                  </a:lnTo>
                  <a:lnTo>
                    <a:pt x="2909" y="3411"/>
                  </a:lnTo>
                  <a:lnTo>
                    <a:pt x="2971" y="3286"/>
                  </a:lnTo>
                  <a:lnTo>
                    <a:pt x="2971" y="3160"/>
                  </a:lnTo>
                  <a:lnTo>
                    <a:pt x="2930" y="3139"/>
                  </a:lnTo>
                  <a:lnTo>
                    <a:pt x="2909" y="3076"/>
                  </a:lnTo>
                  <a:lnTo>
                    <a:pt x="2909" y="3034"/>
                  </a:lnTo>
                  <a:lnTo>
                    <a:pt x="2888" y="2972"/>
                  </a:lnTo>
                  <a:lnTo>
                    <a:pt x="2867" y="2888"/>
                  </a:lnTo>
                  <a:lnTo>
                    <a:pt x="2804" y="2742"/>
                  </a:lnTo>
                  <a:lnTo>
                    <a:pt x="2783" y="2511"/>
                  </a:lnTo>
                  <a:lnTo>
                    <a:pt x="2720" y="2428"/>
                  </a:lnTo>
                  <a:lnTo>
                    <a:pt x="2720" y="2302"/>
                  </a:lnTo>
                  <a:lnTo>
                    <a:pt x="2699" y="2135"/>
                  </a:lnTo>
                  <a:lnTo>
                    <a:pt x="2637" y="2051"/>
                  </a:lnTo>
                  <a:lnTo>
                    <a:pt x="2595" y="2009"/>
                  </a:lnTo>
                  <a:lnTo>
                    <a:pt x="2511" y="2009"/>
                  </a:lnTo>
                  <a:lnTo>
                    <a:pt x="2448" y="1946"/>
                  </a:lnTo>
                  <a:lnTo>
                    <a:pt x="2386" y="2009"/>
                  </a:lnTo>
                  <a:lnTo>
                    <a:pt x="2406" y="2051"/>
                  </a:lnTo>
                  <a:lnTo>
                    <a:pt x="2386" y="2114"/>
                  </a:lnTo>
                  <a:lnTo>
                    <a:pt x="2386" y="2156"/>
                  </a:lnTo>
                  <a:lnTo>
                    <a:pt x="2344" y="2239"/>
                  </a:lnTo>
                  <a:lnTo>
                    <a:pt x="2365" y="2302"/>
                  </a:lnTo>
                  <a:lnTo>
                    <a:pt x="2365" y="2365"/>
                  </a:lnTo>
                  <a:lnTo>
                    <a:pt x="2281" y="2365"/>
                  </a:lnTo>
                  <a:lnTo>
                    <a:pt x="2197" y="2260"/>
                  </a:lnTo>
                  <a:lnTo>
                    <a:pt x="2093" y="2156"/>
                  </a:lnTo>
                  <a:lnTo>
                    <a:pt x="2093" y="2114"/>
                  </a:lnTo>
                  <a:lnTo>
                    <a:pt x="2030" y="2051"/>
                  </a:lnTo>
                  <a:lnTo>
                    <a:pt x="1967" y="1905"/>
                  </a:lnTo>
                  <a:lnTo>
                    <a:pt x="1967" y="1821"/>
                  </a:lnTo>
                  <a:lnTo>
                    <a:pt x="2030" y="1800"/>
                  </a:lnTo>
                  <a:lnTo>
                    <a:pt x="2051" y="1716"/>
                  </a:lnTo>
                  <a:lnTo>
                    <a:pt x="2155" y="1633"/>
                  </a:lnTo>
                  <a:lnTo>
                    <a:pt x="2176" y="1695"/>
                  </a:lnTo>
                  <a:lnTo>
                    <a:pt x="2260" y="1695"/>
                  </a:lnTo>
                  <a:lnTo>
                    <a:pt x="2302" y="1633"/>
                  </a:lnTo>
                  <a:lnTo>
                    <a:pt x="2302" y="1570"/>
                  </a:lnTo>
                  <a:lnTo>
                    <a:pt x="2365" y="1528"/>
                  </a:lnTo>
                  <a:lnTo>
                    <a:pt x="2448" y="1319"/>
                  </a:lnTo>
                  <a:lnTo>
                    <a:pt x="2469" y="1193"/>
                  </a:lnTo>
                  <a:lnTo>
                    <a:pt x="2511" y="1068"/>
                  </a:lnTo>
                  <a:lnTo>
                    <a:pt x="2469" y="1047"/>
                  </a:lnTo>
                  <a:lnTo>
                    <a:pt x="2365" y="942"/>
                  </a:lnTo>
                  <a:lnTo>
                    <a:pt x="2302" y="963"/>
                  </a:lnTo>
                  <a:lnTo>
                    <a:pt x="2260" y="942"/>
                  </a:lnTo>
                  <a:lnTo>
                    <a:pt x="2176" y="942"/>
                  </a:lnTo>
                  <a:lnTo>
                    <a:pt x="1967" y="963"/>
                  </a:lnTo>
                  <a:lnTo>
                    <a:pt x="1779" y="942"/>
                  </a:lnTo>
                  <a:lnTo>
                    <a:pt x="1423" y="942"/>
                  </a:lnTo>
                  <a:lnTo>
                    <a:pt x="1298" y="879"/>
                  </a:lnTo>
                  <a:lnTo>
                    <a:pt x="1193" y="900"/>
                  </a:lnTo>
                  <a:lnTo>
                    <a:pt x="1067" y="858"/>
                  </a:lnTo>
                  <a:lnTo>
                    <a:pt x="1067" y="775"/>
                  </a:lnTo>
                  <a:lnTo>
                    <a:pt x="1026" y="649"/>
                  </a:lnTo>
                  <a:lnTo>
                    <a:pt x="1026" y="565"/>
                  </a:lnTo>
                  <a:lnTo>
                    <a:pt x="1005" y="440"/>
                  </a:lnTo>
                  <a:lnTo>
                    <a:pt x="921" y="314"/>
                  </a:lnTo>
                  <a:lnTo>
                    <a:pt x="879" y="314"/>
                  </a:lnTo>
                  <a:lnTo>
                    <a:pt x="837" y="356"/>
                  </a:lnTo>
                  <a:lnTo>
                    <a:pt x="733" y="314"/>
                  </a:lnTo>
                  <a:lnTo>
                    <a:pt x="691" y="252"/>
                  </a:lnTo>
                  <a:lnTo>
                    <a:pt x="607" y="168"/>
                  </a:lnTo>
                  <a:lnTo>
                    <a:pt x="544" y="168"/>
                  </a:lnTo>
                  <a:lnTo>
                    <a:pt x="523" y="252"/>
                  </a:lnTo>
                  <a:lnTo>
                    <a:pt x="607" y="314"/>
                  </a:lnTo>
                  <a:lnTo>
                    <a:pt x="544" y="335"/>
                  </a:lnTo>
                  <a:lnTo>
                    <a:pt x="419" y="314"/>
                  </a:lnTo>
                  <a:lnTo>
                    <a:pt x="356" y="210"/>
                  </a:lnTo>
                  <a:lnTo>
                    <a:pt x="356" y="147"/>
                  </a:lnTo>
                  <a:lnTo>
                    <a:pt x="272" y="42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25"/>
            <p:cNvSpPr/>
            <p:nvPr/>
          </p:nvSpPr>
          <p:spPr>
            <a:xfrm>
              <a:off x="4569397" y="2210194"/>
              <a:ext cx="50000" cy="58542"/>
            </a:xfrm>
            <a:custGeom>
              <a:avLst/>
              <a:gdLst/>
              <a:ahLst/>
              <a:cxnLst/>
              <a:rect l="l" t="t" r="r" b="b"/>
              <a:pathLst>
                <a:path w="2219" h="2721" extrusionOk="0">
                  <a:moveTo>
                    <a:pt x="1298" y="1"/>
                  </a:moveTo>
                  <a:lnTo>
                    <a:pt x="1152" y="168"/>
                  </a:lnTo>
                  <a:lnTo>
                    <a:pt x="984" y="231"/>
                  </a:lnTo>
                  <a:lnTo>
                    <a:pt x="880" y="231"/>
                  </a:lnTo>
                  <a:lnTo>
                    <a:pt x="817" y="336"/>
                  </a:lnTo>
                  <a:lnTo>
                    <a:pt x="754" y="482"/>
                  </a:lnTo>
                  <a:lnTo>
                    <a:pt x="649" y="545"/>
                  </a:lnTo>
                  <a:lnTo>
                    <a:pt x="524" y="545"/>
                  </a:lnTo>
                  <a:lnTo>
                    <a:pt x="357" y="649"/>
                  </a:lnTo>
                  <a:lnTo>
                    <a:pt x="315" y="629"/>
                  </a:lnTo>
                  <a:lnTo>
                    <a:pt x="231" y="629"/>
                  </a:lnTo>
                  <a:lnTo>
                    <a:pt x="210" y="754"/>
                  </a:lnTo>
                  <a:lnTo>
                    <a:pt x="126" y="838"/>
                  </a:lnTo>
                  <a:lnTo>
                    <a:pt x="189" y="901"/>
                  </a:lnTo>
                  <a:lnTo>
                    <a:pt x="231" y="859"/>
                  </a:lnTo>
                  <a:lnTo>
                    <a:pt x="357" y="1005"/>
                  </a:lnTo>
                  <a:lnTo>
                    <a:pt x="336" y="838"/>
                  </a:lnTo>
                  <a:lnTo>
                    <a:pt x="357" y="754"/>
                  </a:lnTo>
                  <a:lnTo>
                    <a:pt x="545" y="629"/>
                  </a:lnTo>
                  <a:lnTo>
                    <a:pt x="566" y="649"/>
                  </a:lnTo>
                  <a:lnTo>
                    <a:pt x="670" y="629"/>
                  </a:lnTo>
                  <a:lnTo>
                    <a:pt x="817" y="649"/>
                  </a:lnTo>
                  <a:lnTo>
                    <a:pt x="859" y="629"/>
                  </a:lnTo>
                  <a:lnTo>
                    <a:pt x="859" y="629"/>
                  </a:lnTo>
                  <a:cubicBezTo>
                    <a:pt x="859" y="649"/>
                    <a:pt x="838" y="649"/>
                    <a:pt x="838" y="691"/>
                  </a:cubicBezTo>
                  <a:lnTo>
                    <a:pt x="754" y="712"/>
                  </a:lnTo>
                  <a:lnTo>
                    <a:pt x="670" y="712"/>
                  </a:lnTo>
                  <a:lnTo>
                    <a:pt x="629" y="733"/>
                  </a:lnTo>
                  <a:lnTo>
                    <a:pt x="733" y="859"/>
                  </a:lnTo>
                  <a:lnTo>
                    <a:pt x="691" y="921"/>
                  </a:lnTo>
                  <a:lnTo>
                    <a:pt x="775" y="1026"/>
                  </a:lnTo>
                  <a:lnTo>
                    <a:pt x="775" y="1047"/>
                  </a:lnTo>
                  <a:lnTo>
                    <a:pt x="691" y="1026"/>
                  </a:lnTo>
                  <a:lnTo>
                    <a:pt x="587" y="1047"/>
                  </a:lnTo>
                  <a:lnTo>
                    <a:pt x="566" y="1005"/>
                  </a:lnTo>
                  <a:lnTo>
                    <a:pt x="629" y="942"/>
                  </a:lnTo>
                  <a:lnTo>
                    <a:pt x="566" y="838"/>
                  </a:lnTo>
                  <a:lnTo>
                    <a:pt x="545" y="838"/>
                  </a:lnTo>
                  <a:lnTo>
                    <a:pt x="461" y="963"/>
                  </a:lnTo>
                  <a:lnTo>
                    <a:pt x="524" y="1047"/>
                  </a:lnTo>
                  <a:lnTo>
                    <a:pt x="419" y="1131"/>
                  </a:lnTo>
                  <a:lnTo>
                    <a:pt x="336" y="1047"/>
                  </a:lnTo>
                  <a:lnTo>
                    <a:pt x="231" y="1047"/>
                  </a:lnTo>
                  <a:lnTo>
                    <a:pt x="147" y="1026"/>
                  </a:lnTo>
                  <a:lnTo>
                    <a:pt x="64" y="1110"/>
                  </a:lnTo>
                  <a:lnTo>
                    <a:pt x="210" y="1173"/>
                  </a:lnTo>
                  <a:lnTo>
                    <a:pt x="210" y="1277"/>
                  </a:lnTo>
                  <a:lnTo>
                    <a:pt x="126" y="1235"/>
                  </a:lnTo>
                  <a:lnTo>
                    <a:pt x="64" y="1256"/>
                  </a:lnTo>
                  <a:lnTo>
                    <a:pt x="105" y="1424"/>
                  </a:lnTo>
                  <a:lnTo>
                    <a:pt x="168" y="1465"/>
                  </a:lnTo>
                  <a:lnTo>
                    <a:pt x="168" y="1591"/>
                  </a:lnTo>
                  <a:lnTo>
                    <a:pt x="231" y="1675"/>
                  </a:lnTo>
                  <a:lnTo>
                    <a:pt x="64" y="1758"/>
                  </a:lnTo>
                  <a:lnTo>
                    <a:pt x="1" y="1905"/>
                  </a:lnTo>
                  <a:lnTo>
                    <a:pt x="64" y="1968"/>
                  </a:lnTo>
                  <a:lnTo>
                    <a:pt x="168" y="1905"/>
                  </a:lnTo>
                  <a:lnTo>
                    <a:pt x="315" y="2051"/>
                  </a:lnTo>
                  <a:lnTo>
                    <a:pt x="336" y="2219"/>
                  </a:lnTo>
                  <a:lnTo>
                    <a:pt x="273" y="2261"/>
                  </a:lnTo>
                  <a:lnTo>
                    <a:pt x="315" y="2323"/>
                  </a:lnTo>
                  <a:lnTo>
                    <a:pt x="461" y="2323"/>
                  </a:lnTo>
                  <a:lnTo>
                    <a:pt x="608" y="2533"/>
                  </a:lnTo>
                  <a:lnTo>
                    <a:pt x="649" y="2574"/>
                  </a:lnTo>
                  <a:lnTo>
                    <a:pt x="754" y="2533"/>
                  </a:lnTo>
                  <a:lnTo>
                    <a:pt x="775" y="2470"/>
                  </a:lnTo>
                  <a:lnTo>
                    <a:pt x="691" y="2386"/>
                  </a:lnTo>
                  <a:lnTo>
                    <a:pt x="649" y="2386"/>
                  </a:lnTo>
                  <a:lnTo>
                    <a:pt x="649" y="2302"/>
                  </a:lnTo>
                  <a:lnTo>
                    <a:pt x="733" y="2261"/>
                  </a:lnTo>
                  <a:lnTo>
                    <a:pt x="733" y="2177"/>
                  </a:lnTo>
                  <a:lnTo>
                    <a:pt x="670" y="2135"/>
                  </a:lnTo>
                  <a:lnTo>
                    <a:pt x="670" y="2072"/>
                  </a:lnTo>
                  <a:lnTo>
                    <a:pt x="754" y="2009"/>
                  </a:lnTo>
                  <a:cubicBezTo>
                    <a:pt x="775" y="2051"/>
                    <a:pt x="817" y="2093"/>
                    <a:pt x="838" y="2135"/>
                  </a:cubicBezTo>
                  <a:lnTo>
                    <a:pt x="838" y="2177"/>
                  </a:lnTo>
                  <a:lnTo>
                    <a:pt x="880" y="2302"/>
                  </a:lnTo>
                  <a:lnTo>
                    <a:pt x="984" y="2407"/>
                  </a:lnTo>
                  <a:lnTo>
                    <a:pt x="1089" y="2407"/>
                  </a:lnTo>
                  <a:lnTo>
                    <a:pt x="1152" y="2449"/>
                  </a:lnTo>
                  <a:lnTo>
                    <a:pt x="1256" y="2428"/>
                  </a:lnTo>
                  <a:cubicBezTo>
                    <a:pt x="1277" y="2428"/>
                    <a:pt x="1298" y="2428"/>
                    <a:pt x="1298" y="2407"/>
                  </a:cubicBezTo>
                  <a:cubicBezTo>
                    <a:pt x="1319" y="2407"/>
                    <a:pt x="1319" y="2428"/>
                    <a:pt x="1361" y="2428"/>
                  </a:cubicBezTo>
                  <a:lnTo>
                    <a:pt x="1361" y="2449"/>
                  </a:lnTo>
                  <a:lnTo>
                    <a:pt x="1298" y="2533"/>
                  </a:lnTo>
                  <a:lnTo>
                    <a:pt x="1319" y="2595"/>
                  </a:lnTo>
                  <a:lnTo>
                    <a:pt x="1382" y="2512"/>
                  </a:lnTo>
                  <a:lnTo>
                    <a:pt x="1403" y="2449"/>
                  </a:lnTo>
                  <a:cubicBezTo>
                    <a:pt x="1445" y="2491"/>
                    <a:pt x="1486" y="2512"/>
                    <a:pt x="1507" y="2553"/>
                  </a:cubicBezTo>
                  <a:lnTo>
                    <a:pt x="1507" y="2595"/>
                  </a:lnTo>
                  <a:lnTo>
                    <a:pt x="1465" y="2616"/>
                  </a:lnTo>
                  <a:lnTo>
                    <a:pt x="1507" y="2658"/>
                  </a:lnTo>
                  <a:lnTo>
                    <a:pt x="1675" y="2721"/>
                  </a:lnTo>
                  <a:lnTo>
                    <a:pt x="1821" y="2700"/>
                  </a:lnTo>
                  <a:lnTo>
                    <a:pt x="1884" y="2616"/>
                  </a:lnTo>
                  <a:lnTo>
                    <a:pt x="1905" y="2700"/>
                  </a:lnTo>
                  <a:lnTo>
                    <a:pt x="1926" y="2721"/>
                  </a:lnTo>
                  <a:lnTo>
                    <a:pt x="1926" y="2616"/>
                  </a:lnTo>
                  <a:lnTo>
                    <a:pt x="1968" y="2574"/>
                  </a:lnTo>
                  <a:cubicBezTo>
                    <a:pt x="2009" y="2533"/>
                    <a:pt x="2030" y="2512"/>
                    <a:pt x="2030" y="2470"/>
                  </a:cubicBezTo>
                  <a:lnTo>
                    <a:pt x="2093" y="2386"/>
                  </a:lnTo>
                  <a:lnTo>
                    <a:pt x="2177" y="2344"/>
                  </a:lnTo>
                  <a:lnTo>
                    <a:pt x="2135" y="2302"/>
                  </a:lnTo>
                  <a:lnTo>
                    <a:pt x="2072" y="2323"/>
                  </a:lnTo>
                  <a:lnTo>
                    <a:pt x="2009" y="2407"/>
                  </a:lnTo>
                  <a:lnTo>
                    <a:pt x="2009" y="2386"/>
                  </a:lnTo>
                  <a:cubicBezTo>
                    <a:pt x="1989" y="2344"/>
                    <a:pt x="1989" y="2344"/>
                    <a:pt x="1989" y="2323"/>
                  </a:cubicBezTo>
                  <a:lnTo>
                    <a:pt x="2009" y="2302"/>
                  </a:lnTo>
                  <a:lnTo>
                    <a:pt x="2009" y="2219"/>
                  </a:lnTo>
                  <a:lnTo>
                    <a:pt x="2135" y="2177"/>
                  </a:lnTo>
                  <a:lnTo>
                    <a:pt x="2198" y="2114"/>
                  </a:lnTo>
                  <a:lnTo>
                    <a:pt x="2177" y="2051"/>
                  </a:lnTo>
                  <a:lnTo>
                    <a:pt x="2072" y="1968"/>
                  </a:lnTo>
                  <a:lnTo>
                    <a:pt x="2072" y="1905"/>
                  </a:lnTo>
                  <a:lnTo>
                    <a:pt x="2198" y="1863"/>
                  </a:lnTo>
                  <a:lnTo>
                    <a:pt x="2219" y="1737"/>
                  </a:lnTo>
                  <a:lnTo>
                    <a:pt x="2219" y="1591"/>
                  </a:lnTo>
                  <a:lnTo>
                    <a:pt x="2198" y="1486"/>
                  </a:lnTo>
                  <a:lnTo>
                    <a:pt x="2072" y="1486"/>
                  </a:lnTo>
                  <a:lnTo>
                    <a:pt x="1905" y="1528"/>
                  </a:lnTo>
                  <a:lnTo>
                    <a:pt x="1863" y="1633"/>
                  </a:lnTo>
                  <a:lnTo>
                    <a:pt x="1905" y="1675"/>
                  </a:lnTo>
                  <a:lnTo>
                    <a:pt x="1989" y="1737"/>
                  </a:lnTo>
                  <a:lnTo>
                    <a:pt x="1989" y="1779"/>
                  </a:lnTo>
                  <a:lnTo>
                    <a:pt x="1926" y="1758"/>
                  </a:lnTo>
                  <a:lnTo>
                    <a:pt x="1905" y="1779"/>
                  </a:lnTo>
                  <a:lnTo>
                    <a:pt x="1800" y="1696"/>
                  </a:lnTo>
                  <a:lnTo>
                    <a:pt x="1800" y="1654"/>
                  </a:lnTo>
                  <a:lnTo>
                    <a:pt x="1758" y="1570"/>
                  </a:lnTo>
                  <a:lnTo>
                    <a:pt x="1696" y="1591"/>
                  </a:lnTo>
                  <a:lnTo>
                    <a:pt x="1654" y="1675"/>
                  </a:lnTo>
                  <a:lnTo>
                    <a:pt x="1570" y="1696"/>
                  </a:lnTo>
                  <a:lnTo>
                    <a:pt x="1591" y="1779"/>
                  </a:lnTo>
                  <a:lnTo>
                    <a:pt x="1654" y="1863"/>
                  </a:lnTo>
                  <a:lnTo>
                    <a:pt x="1654" y="1989"/>
                  </a:lnTo>
                  <a:lnTo>
                    <a:pt x="1717" y="2072"/>
                  </a:lnTo>
                  <a:lnTo>
                    <a:pt x="1800" y="2072"/>
                  </a:lnTo>
                  <a:lnTo>
                    <a:pt x="1926" y="2093"/>
                  </a:lnTo>
                  <a:lnTo>
                    <a:pt x="1968" y="2156"/>
                  </a:lnTo>
                  <a:lnTo>
                    <a:pt x="1905" y="2198"/>
                  </a:lnTo>
                  <a:lnTo>
                    <a:pt x="1968" y="2261"/>
                  </a:lnTo>
                  <a:cubicBezTo>
                    <a:pt x="1926" y="2281"/>
                    <a:pt x="1926" y="2323"/>
                    <a:pt x="1926" y="2365"/>
                  </a:cubicBezTo>
                  <a:lnTo>
                    <a:pt x="1905" y="2386"/>
                  </a:lnTo>
                  <a:lnTo>
                    <a:pt x="1863" y="2386"/>
                  </a:lnTo>
                  <a:lnTo>
                    <a:pt x="1779" y="2407"/>
                  </a:lnTo>
                  <a:lnTo>
                    <a:pt x="1675" y="2261"/>
                  </a:lnTo>
                  <a:lnTo>
                    <a:pt x="1612" y="2281"/>
                  </a:lnTo>
                  <a:cubicBezTo>
                    <a:pt x="1591" y="2261"/>
                    <a:pt x="1570" y="2261"/>
                    <a:pt x="1549" y="2219"/>
                  </a:cubicBezTo>
                  <a:lnTo>
                    <a:pt x="1549" y="2198"/>
                  </a:lnTo>
                  <a:lnTo>
                    <a:pt x="1465" y="2114"/>
                  </a:lnTo>
                  <a:lnTo>
                    <a:pt x="1465" y="2177"/>
                  </a:lnTo>
                  <a:cubicBezTo>
                    <a:pt x="1465" y="2177"/>
                    <a:pt x="1445" y="2177"/>
                    <a:pt x="1445" y="2156"/>
                  </a:cubicBezTo>
                  <a:cubicBezTo>
                    <a:pt x="1403" y="2156"/>
                    <a:pt x="1403" y="2156"/>
                    <a:pt x="1382" y="2177"/>
                  </a:cubicBezTo>
                  <a:lnTo>
                    <a:pt x="1403" y="2093"/>
                  </a:lnTo>
                  <a:lnTo>
                    <a:pt x="1382" y="2009"/>
                  </a:lnTo>
                  <a:lnTo>
                    <a:pt x="1298" y="1863"/>
                  </a:lnTo>
                  <a:lnTo>
                    <a:pt x="1235" y="1863"/>
                  </a:lnTo>
                  <a:lnTo>
                    <a:pt x="1089" y="1779"/>
                  </a:lnTo>
                  <a:lnTo>
                    <a:pt x="1026" y="1612"/>
                  </a:lnTo>
                  <a:lnTo>
                    <a:pt x="1047" y="1654"/>
                  </a:lnTo>
                  <a:lnTo>
                    <a:pt x="1173" y="1591"/>
                  </a:lnTo>
                  <a:lnTo>
                    <a:pt x="1173" y="1445"/>
                  </a:lnTo>
                  <a:lnTo>
                    <a:pt x="1131" y="1340"/>
                  </a:lnTo>
                  <a:lnTo>
                    <a:pt x="1193" y="1256"/>
                  </a:lnTo>
                  <a:lnTo>
                    <a:pt x="1298" y="1235"/>
                  </a:lnTo>
                  <a:lnTo>
                    <a:pt x="1382" y="1298"/>
                  </a:lnTo>
                  <a:lnTo>
                    <a:pt x="1445" y="1277"/>
                  </a:lnTo>
                  <a:lnTo>
                    <a:pt x="1486" y="1298"/>
                  </a:lnTo>
                  <a:lnTo>
                    <a:pt x="1507" y="1256"/>
                  </a:lnTo>
                  <a:lnTo>
                    <a:pt x="1549" y="1152"/>
                  </a:lnTo>
                  <a:lnTo>
                    <a:pt x="1445" y="1047"/>
                  </a:lnTo>
                  <a:lnTo>
                    <a:pt x="1382" y="1110"/>
                  </a:lnTo>
                  <a:lnTo>
                    <a:pt x="1256" y="1110"/>
                  </a:lnTo>
                  <a:lnTo>
                    <a:pt x="1193" y="1026"/>
                  </a:lnTo>
                  <a:lnTo>
                    <a:pt x="1152" y="921"/>
                  </a:lnTo>
                  <a:lnTo>
                    <a:pt x="1089" y="921"/>
                  </a:lnTo>
                  <a:lnTo>
                    <a:pt x="1152" y="859"/>
                  </a:lnTo>
                  <a:lnTo>
                    <a:pt x="1152" y="754"/>
                  </a:lnTo>
                  <a:lnTo>
                    <a:pt x="1131" y="754"/>
                  </a:lnTo>
                  <a:cubicBezTo>
                    <a:pt x="1131" y="733"/>
                    <a:pt x="1152" y="712"/>
                    <a:pt x="1152" y="691"/>
                  </a:cubicBezTo>
                  <a:lnTo>
                    <a:pt x="1173" y="691"/>
                  </a:lnTo>
                  <a:lnTo>
                    <a:pt x="1277" y="503"/>
                  </a:lnTo>
                  <a:lnTo>
                    <a:pt x="1256" y="377"/>
                  </a:lnTo>
                  <a:lnTo>
                    <a:pt x="1277" y="315"/>
                  </a:lnTo>
                  <a:lnTo>
                    <a:pt x="1256" y="210"/>
                  </a:lnTo>
                  <a:lnTo>
                    <a:pt x="1340" y="64"/>
                  </a:lnTo>
                  <a:lnTo>
                    <a:pt x="129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25"/>
            <p:cNvSpPr/>
            <p:nvPr/>
          </p:nvSpPr>
          <p:spPr>
            <a:xfrm>
              <a:off x="4529809" y="1921187"/>
              <a:ext cx="261670" cy="290388"/>
            </a:xfrm>
            <a:custGeom>
              <a:avLst/>
              <a:gdLst/>
              <a:ahLst/>
              <a:cxnLst/>
              <a:rect l="l" t="t" r="r" b="b"/>
              <a:pathLst>
                <a:path w="11613" h="13497" extrusionOk="0">
                  <a:moveTo>
                    <a:pt x="9792" y="1"/>
                  </a:moveTo>
                  <a:lnTo>
                    <a:pt x="9709" y="64"/>
                  </a:lnTo>
                  <a:lnTo>
                    <a:pt x="9709" y="126"/>
                  </a:lnTo>
                  <a:lnTo>
                    <a:pt x="9792" y="231"/>
                  </a:lnTo>
                  <a:lnTo>
                    <a:pt x="9730" y="273"/>
                  </a:lnTo>
                  <a:lnTo>
                    <a:pt x="9688" y="273"/>
                  </a:lnTo>
                  <a:lnTo>
                    <a:pt x="9604" y="168"/>
                  </a:lnTo>
                  <a:lnTo>
                    <a:pt x="9541" y="231"/>
                  </a:lnTo>
                  <a:lnTo>
                    <a:pt x="9520" y="336"/>
                  </a:lnTo>
                  <a:lnTo>
                    <a:pt x="9541" y="357"/>
                  </a:lnTo>
                  <a:lnTo>
                    <a:pt x="9625" y="357"/>
                  </a:lnTo>
                  <a:lnTo>
                    <a:pt x="9688" y="419"/>
                  </a:lnTo>
                  <a:lnTo>
                    <a:pt x="9646" y="440"/>
                  </a:lnTo>
                  <a:lnTo>
                    <a:pt x="9604" y="482"/>
                  </a:lnTo>
                  <a:lnTo>
                    <a:pt x="9604" y="566"/>
                  </a:lnTo>
                  <a:lnTo>
                    <a:pt x="9520" y="587"/>
                  </a:lnTo>
                  <a:lnTo>
                    <a:pt x="9520" y="670"/>
                  </a:lnTo>
                  <a:lnTo>
                    <a:pt x="9541" y="691"/>
                  </a:lnTo>
                  <a:lnTo>
                    <a:pt x="9479" y="754"/>
                  </a:lnTo>
                  <a:lnTo>
                    <a:pt x="9520" y="859"/>
                  </a:lnTo>
                  <a:lnTo>
                    <a:pt x="9479" y="901"/>
                  </a:lnTo>
                  <a:lnTo>
                    <a:pt x="9416" y="859"/>
                  </a:lnTo>
                  <a:lnTo>
                    <a:pt x="9332" y="901"/>
                  </a:lnTo>
                  <a:lnTo>
                    <a:pt x="9332" y="942"/>
                  </a:lnTo>
                  <a:lnTo>
                    <a:pt x="9269" y="984"/>
                  </a:lnTo>
                  <a:lnTo>
                    <a:pt x="9228" y="880"/>
                  </a:lnTo>
                  <a:lnTo>
                    <a:pt x="9332" y="670"/>
                  </a:lnTo>
                  <a:lnTo>
                    <a:pt x="9269" y="649"/>
                  </a:lnTo>
                  <a:lnTo>
                    <a:pt x="9269" y="587"/>
                  </a:lnTo>
                  <a:lnTo>
                    <a:pt x="9311" y="545"/>
                  </a:lnTo>
                  <a:lnTo>
                    <a:pt x="9311" y="357"/>
                  </a:lnTo>
                  <a:lnTo>
                    <a:pt x="9290" y="315"/>
                  </a:lnTo>
                  <a:lnTo>
                    <a:pt x="9228" y="315"/>
                  </a:lnTo>
                  <a:lnTo>
                    <a:pt x="9102" y="545"/>
                  </a:lnTo>
                  <a:lnTo>
                    <a:pt x="9081" y="670"/>
                  </a:lnTo>
                  <a:lnTo>
                    <a:pt x="8956" y="880"/>
                  </a:lnTo>
                  <a:lnTo>
                    <a:pt x="8893" y="1005"/>
                  </a:lnTo>
                  <a:lnTo>
                    <a:pt x="8956" y="1068"/>
                  </a:lnTo>
                  <a:lnTo>
                    <a:pt x="8914" y="1193"/>
                  </a:lnTo>
                  <a:lnTo>
                    <a:pt x="8767" y="1361"/>
                  </a:lnTo>
                  <a:lnTo>
                    <a:pt x="8704" y="1382"/>
                  </a:lnTo>
                  <a:lnTo>
                    <a:pt x="8704" y="1298"/>
                  </a:lnTo>
                  <a:lnTo>
                    <a:pt x="8663" y="1214"/>
                  </a:lnTo>
                  <a:lnTo>
                    <a:pt x="8767" y="1068"/>
                  </a:lnTo>
                  <a:lnTo>
                    <a:pt x="8746" y="963"/>
                  </a:lnTo>
                  <a:lnTo>
                    <a:pt x="8788" y="880"/>
                  </a:lnTo>
                  <a:lnTo>
                    <a:pt x="8746" y="775"/>
                  </a:lnTo>
                  <a:lnTo>
                    <a:pt x="8893" y="587"/>
                  </a:lnTo>
                  <a:lnTo>
                    <a:pt x="8914" y="482"/>
                  </a:lnTo>
                  <a:lnTo>
                    <a:pt x="8956" y="461"/>
                  </a:lnTo>
                  <a:lnTo>
                    <a:pt x="8956" y="419"/>
                  </a:lnTo>
                  <a:lnTo>
                    <a:pt x="8851" y="419"/>
                  </a:lnTo>
                  <a:lnTo>
                    <a:pt x="8767" y="315"/>
                  </a:lnTo>
                  <a:lnTo>
                    <a:pt x="8704" y="336"/>
                  </a:lnTo>
                  <a:lnTo>
                    <a:pt x="8746" y="440"/>
                  </a:lnTo>
                  <a:lnTo>
                    <a:pt x="8663" y="482"/>
                  </a:lnTo>
                  <a:lnTo>
                    <a:pt x="8663" y="419"/>
                  </a:lnTo>
                  <a:lnTo>
                    <a:pt x="8579" y="336"/>
                  </a:lnTo>
                  <a:lnTo>
                    <a:pt x="8495" y="315"/>
                  </a:lnTo>
                  <a:lnTo>
                    <a:pt x="8432" y="336"/>
                  </a:lnTo>
                  <a:lnTo>
                    <a:pt x="8453" y="482"/>
                  </a:lnTo>
                  <a:lnTo>
                    <a:pt x="8391" y="545"/>
                  </a:lnTo>
                  <a:lnTo>
                    <a:pt x="8349" y="482"/>
                  </a:lnTo>
                  <a:lnTo>
                    <a:pt x="8286" y="461"/>
                  </a:lnTo>
                  <a:lnTo>
                    <a:pt x="8244" y="482"/>
                  </a:lnTo>
                  <a:lnTo>
                    <a:pt x="8265" y="545"/>
                  </a:lnTo>
                  <a:lnTo>
                    <a:pt x="8391" y="608"/>
                  </a:lnTo>
                  <a:lnTo>
                    <a:pt x="8432" y="733"/>
                  </a:lnTo>
                  <a:lnTo>
                    <a:pt x="8391" y="775"/>
                  </a:lnTo>
                  <a:lnTo>
                    <a:pt x="8349" y="691"/>
                  </a:lnTo>
                  <a:lnTo>
                    <a:pt x="8265" y="775"/>
                  </a:lnTo>
                  <a:lnTo>
                    <a:pt x="8265" y="838"/>
                  </a:lnTo>
                  <a:lnTo>
                    <a:pt x="8286" y="880"/>
                  </a:lnTo>
                  <a:lnTo>
                    <a:pt x="8265" y="901"/>
                  </a:lnTo>
                  <a:lnTo>
                    <a:pt x="8160" y="859"/>
                  </a:lnTo>
                  <a:lnTo>
                    <a:pt x="8119" y="859"/>
                  </a:lnTo>
                  <a:lnTo>
                    <a:pt x="8035" y="963"/>
                  </a:lnTo>
                  <a:lnTo>
                    <a:pt x="7951" y="1005"/>
                  </a:lnTo>
                  <a:lnTo>
                    <a:pt x="7951" y="1047"/>
                  </a:lnTo>
                  <a:lnTo>
                    <a:pt x="8014" y="1068"/>
                  </a:lnTo>
                  <a:lnTo>
                    <a:pt x="7909" y="1131"/>
                  </a:lnTo>
                  <a:lnTo>
                    <a:pt x="7868" y="1214"/>
                  </a:lnTo>
                  <a:lnTo>
                    <a:pt x="7972" y="1319"/>
                  </a:lnTo>
                  <a:lnTo>
                    <a:pt x="7909" y="1382"/>
                  </a:lnTo>
                  <a:lnTo>
                    <a:pt x="7972" y="1424"/>
                  </a:lnTo>
                  <a:lnTo>
                    <a:pt x="8035" y="1466"/>
                  </a:lnTo>
                  <a:lnTo>
                    <a:pt x="7972" y="1507"/>
                  </a:lnTo>
                  <a:lnTo>
                    <a:pt x="7847" y="1507"/>
                  </a:lnTo>
                  <a:lnTo>
                    <a:pt x="7805" y="1361"/>
                  </a:lnTo>
                  <a:lnTo>
                    <a:pt x="7742" y="1319"/>
                  </a:lnTo>
                  <a:lnTo>
                    <a:pt x="7805" y="1277"/>
                  </a:lnTo>
                  <a:lnTo>
                    <a:pt x="7721" y="1214"/>
                  </a:lnTo>
                  <a:lnTo>
                    <a:pt x="7491" y="1214"/>
                  </a:lnTo>
                  <a:lnTo>
                    <a:pt x="7303" y="1089"/>
                  </a:lnTo>
                  <a:lnTo>
                    <a:pt x="7240" y="1089"/>
                  </a:lnTo>
                  <a:lnTo>
                    <a:pt x="7198" y="1131"/>
                  </a:lnTo>
                  <a:lnTo>
                    <a:pt x="7177" y="1068"/>
                  </a:lnTo>
                  <a:lnTo>
                    <a:pt x="7072" y="1173"/>
                  </a:lnTo>
                  <a:lnTo>
                    <a:pt x="6968" y="1173"/>
                  </a:lnTo>
                  <a:lnTo>
                    <a:pt x="6968" y="1214"/>
                  </a:lnTo>
                  <a:lnTo>
                    <a:pt x="7093" y="1382"/>
                  </a:lnTo>
                  <a:lnTo>
                    <a:pt x="7177" y="1382"/>
                  </a:lnTo>
                  <a:lnTo>
                    <a:pt x="7219" y="1424"/>
                  </a:lnTo>
                  <a:lnTo>
                    <a:pt x="7344" y="1424"/>
                  </a:lnTo>
                  <a:lnTo>
                    <a:pt x="7303" y="1528"/>
                  </a:lnTo>
                  <a:lnTo>
                    <a:pt x="7303" y="1633"/>
                  </a:lnTo>
                  <a:lnTo>
                    <a:pt x="7407" y="1779"/>
                  </a:lnTo>
                  <a:lnTo>
                    <a:pt x="7386" y="1842"/>
                  </a:lnTo>
                  <a:lnTo>
                    <a:pt x="7303" y="1800"/>
                  </a:lnTo>
                  <a:lnTo>
                    <a:pt x="7219" y="1654"/>
                  </a:lnTo>
                  <a:lnTo>
                    <a:pt x="7114" y="1612"/>
                  </a:lnTo>
                  <a:lnTo>
                    <a:pt x="7072" y="1528"/>
                  </a:lnTo>
                  <a:lnTo>
                    <a:pt x="7031" y="1633"/>
                  </a:lnTo>
                  <a:lnTo>
                    <a:pt x="6968" y="1717"/>
                  </a:lnTo>
                  <a:lnTo>
                    <a:pt x="6926" y="1591"/>
                  </a:lnTo>
                  <a:lnTo>
                    <a:pt x="6863" y="1633"/>
                  </a:lnTo>
                  <a:lnTo>
                    <a:pt x="6863" y="1717"/>
                  </a:lnTo>
                  <a:lnTo>
                    <a:pt x="6759" y="1800"/>
                  </a:lnTo>
                  <a:lnTo>
                    <a:pt x="6759" y="1884"/>
                  </a:lnTo>
                  <a:lnTo>
                    <a:pt x="6884" y="1947"/>
                  </a:lnTo>
                  <a:lnTo>
                    <a:pt x="6926" y="2051"/>
                  </a:lnTo>
                  <a:lnTo>
                    <a:pt x="6821" y="2030"/>
                  </a:lnTo>
                  <a:lnTo>
                    <a:pt x="6779" y="1989"/>
                  </a:lnTo>
                  <a:lnTo>
                    <a:pt x="6696" y="2114"/>
                  </a:lnTo>
                  <a:lnTo>
                    <a:pt x="6675" y="2177"/>
                  </a:lnTo>
                  <a:lnTo>
                    <a:pt x="6549" y="2302"/>
                  </a:lnTo>
                  <a:lnTo>
                    <a:pt x="6549" y="2219"/>
                  </a:lnTo>
                  <a:lnTo>
                    <a:pt x="6654" y="2156"/>
                  </a:lnTo>
                  <a:lnTo>
                    <a:pt x="6591" y="2093"/>
                  </a:lnTo>
                  <a:lnTo>
                    <a:pt x="6696" y="1926"/>
                  </a:lnTo>
                  <a:lnTo>
                    <a:pt x="6612" y="1612"/>
                  </a:lnTo>
                  <a:lnTo>
                    <a:pt x="6549" y="1654"/>
                  </a:lnTo>
                  <a:lnTo>
                    <a:pt x="6403" y="1842"/>
                  </a:lnTo>
                  <a:lnTo>
                    <a:pt x="6403" y="2010"/>
                  </a:lnTo>
                  <a:lnTo>
                    <a:pt x="6445" y="2051"/>
                  </a:lnTo>
                  <a:lnTo>
                    <a:pt x="6340" y="2156"/>
                  </a:lnTo>
                  <a:lnTo>
                    <a:pt x="6340" y="2051"/>
                  </a:lnTo>
                  <a:lnTo>
                    <a:pt x="6382" y="1947"/>
                  </a:lnTo>
                  <a:lnTo>
                    <a:pt x="6340" y="1800"/>
                  </a:lnTo>
                  <a:lnTo>
                    <a:pt x="6277" y="1779"/>
                  </a:lnTo>
                  <a:lnTo>
                    <a:pt x="6173" y="1842"/>
                  </a:lnTo>
                  <a:lnTo>
                    <a:pt x="6089" y="1989"/>
                  </a:lnTo>
                  <a:lnTo>
                    <a:pt x="6152" y="2114"/>
                  </a:lnTo>
                  <a:lnTo>
                    <a:pt x="6152" y="2177"/>
                  </a:lnTo>
                  <a:lnTo>
                    <a:pt x="6298" y="2323"/>
                  </a:lnTo>
                  <a:lnTo>
                    <a:pt x="6340" y="2407"/>
                  </a:lnTo>
                  <a:lnTo>
                    <a:pt x="6277" y="2512"/>
                  </a:lnTo>
                  <a:lnTo>
                    <a:pt x="6235" y="2344"/>
                  </a:lnTo>
                  <a:lnTo>
                    <a:pt x="6131" y="2302"/>
                  </a:lnTo>
                  <a:lnTo>
                    <a:pt x="6047" y="2114"/>
                  </a:lnTo>
                  <a:lnTo>
                    <a:pt x="5984" y="2093"/>
                  </a:lnTo>
                  <a:lnTo>
                    <a:pt x="5859" y="2135"/>
                  </a:lnTo>
                  <a:lnTo>
                    <a:pt x="5838" y="2219"/>
                  </a:lnTo>
                  <a:lnTo>
                    <a:pt x="5984" y="2323"/>
                  </a:lnTo>
                  <a:lnTo>
                    <a:pt x="6047" y="2323"/>
                  </a:lnTo>
                  <a:lnTo>
                    <a:pt x="6089" y="2365"/>
                  </a:lnTo>
                  <a:lnTo>
                    <a:pt x="5984" y="2344"/>
                  </a:lnTo>
                  <a:lnTo>
                    <a:pt x="5880" y="2407"/>
                  </a:lnTo>
                  <a:lnTo>
                    <a:pt x="5963" y="2512"/>
                  </a:lnTo>
                  <a:lnTo>
                    <a:pt x="5838" y="2428"/>
                  </a:lnTo>
                  <a:lnTo>
                    <a:pt x="5838" y="2302"/>
                  </a:lnTo>
                  <a:lnTo>
                    <a:pt x="5775" y="2261"/>
                  </a:lnTo>
                  <a:lnTo>
                    <a:pt x="5754" y="2156"/>
                  </a:lnTo>
                  <a:lnTo>
                    <a:pt x="5712" y="2219"/>
                  </a:lnTo>
                  <a:lnTo>
                    <a:pt x="5671" y="2365"/>
                  </a:lnTo>
                  <a:lnTo>
                    <a:pt x="5733" y="2428"/>
                  </a:lnTo>
                  <a:lnTo>
                    <a:pt x="5712" y="2554"/>
                  </a:lnTo>
                  <a:lnTo>
                    <a:pt x="5629" y="2512"/>
                  </a:lnTo>
                  <a:lnTo>
                    <a:pt x="5545" y="2533"/>
                  </a:lnTo>
                  <a:lnTo>
                    <a:pt x="5419" y="2658"/>
                  </a:lnTo>
                  <a:lnTo>
                    <a:pt x="5440" y="2679"/>
                  </a:lnTo>
                  <a:lnTo>
                    <a:pt x="5524" y="2658"/>
                  </a:lnTo>
                  <a:lnTo>
                    <a:pt x="5608" y="2763"/>
                  </a:lnTo>
                  <a:lnTo>
                    <a:pt x="5503" y="2763"/>
                  </a:lnTo>
                  <a:lnTo>
                    <a:pt x="5440" y="2826"/>
                  </a:lnTo>
                  <a:lnTo>
                    <a:pt x="5503" y="2846"/>
                  </a:lnTo>
                  <a:lnTo>
                    <a:pt x="5461" y="2888"/>
                  </a:lnTo>
                  <a:lnTo>
                    <a:pt x="5357" y="2930"/>
                  </a:lnTo>
                  <a:lnTo>
                    <a:pt x="5357" y="2972"/>
                  </a:lnTo>
                  <a:lnTo>
                    <a:pt x="5399" y="2993"/>
                  </a:lnTo>
                  <a:lnTo>
                    <a:pt x="5336" y="2993"/>
                  </a:lnTo>
                  <a:lnTo>
                    <a:pt x="5294" y="2951"/>
                  </a:lnTo>
                  <a:lnTo>
                    <a:pt x="5210" y="2972"/>
                  </a:lnTo>
                  <a:lnTo>
                    <a:pt x="5127" y="3077"/>
                  </a:lnTo>
                  <a:lnTo>
                    <a:pt x="5147" y="3139"/>
                  </a:lnTo>
                  <a:lnTo>
                    <a:pt x="5127" y="3160"/>
                  </a:lnTo>
                  <a:lnTo>
                    <a:pt x="5022" y="3160"/>
                  </a:lnTo>
                  <a:lnTo>
                    <a:pt x="4938" y="3265"/>
                  </a:lnTo>
                  <a:lnTo>
                    <a:pt x="5043" y="3307"/>
                  </a:lnTo>
                  <a:lnTo>
                    <a:pt x="5315" y="3223"/>
                  </a:lnTo>
                  <a:lnTo>
                    <a:pt x="5357" y="3265"/>
                  </a:lnTo>
                  <a:lnTo>
                    <a:pt x="5461" y="3202"/>
                  </a:lnTo>
                  <a:lnTo>
                    <a:pt x="5524" y="3202"/>
                  </a:lnTo>
                  <a:lnTo>
                    <a:pt x="5524" y="3286"/>
                  </a:lnTo>
                  <a:lnTo>
                    <a:pt x="5461" y="3370"/>
                  </a:lnTo>
                  <a:lnTo>
                    <a:pt x="5440" y="3516"/>
                  </a:lnTo>
                  <a:lnTo>
                    <a:pt x="5419" y="3558"/>
                  </a:lnTo>
                  <a:lnTo>
                    <a:pt x="5357" y="3495"/>
                  </a:lnTo>
                  <a:lnTo>
                    <a:pt x="5336" y="3411"/>
                  </a:lnTo>
                  <a:lnTo>
                    <a:pt x="5252" y="3453"/>
                  </a:lnTo>
                  <a:lnTo>
                    <a:pt x="5210" y="3390"/>
                  </a:lnTo>
                  <a:lnTo>
                    <a:pt x="5106" y="3390"/>
                  </a:lnTo>
                  <a:lnTo>
                    <a:pt x="5127" y="3453"/>
                  </a:lnTo>
                  <a:lnTo>
                    <a:pt x="5106" y="3495"/>
                  </a:lnTo>
                  <a:lnTo>
                    <a:pt x="5022" y="3453"/>
                  </a:lnTo>
                  <a:lnTo>
                    <a:pt x="4938" y="3474"/>
                  </a:lnTo>
                  <a:lnTo>
                    <a:pt x="5043" y="3516"/>
                  </a:lnTo>
                  <a:lnTo>
                    <a:pt x="5085" y="3600"/>
                  </a:lnTo>
                  <a:lnTo>
                    <a:pt x="5022" y="3621"/>
                  </a:lnTo>
                  <a:lnTo>
                    <a:pt x="5001" y="3683"/>
                  </a:lnTo>
                  <a:lnTo>
                    <a:pt x="5001" y="3746"/>
                  </a:lnTo>
                  <a:lnTo>
                    <a:pt x="4980" y="3809"/>
                  </a:lnTo>
                  <a:lnTo>
                    <a:pt x="4938" y="3725"/>
                  </a:lnTo>
                  <a:lnTo>
                    <a:pt x="4938" y="3621"/>
                  </a:lnTo>
                  <a:lnTo>
                    <a:pt x="4875" y="3558"/>
                  </a:lnTo>
                  <a:lnTo>
                    <a:pt x="4792" y="3621"/>
                  </a:lnTo>
                  <a:lnTo>
                    <a:pt x="4708" y="3662"/>
                  </a:lnTo>
                  <a:lnTo>
                    <a:pt x="4666" y="3579"/>
                  </a:lnTo>
                  <a:lnTo>
                    <a:pt x="4687" y="3516"/>
                  </a:lnTo>
                  <a:lnTo>
                    <a:pt x="4624" y="3516"/>
                  </a:lnTo>
                  <a:lnTo>
                    <a:pt x="4520" y="3621"/>
                  </a:lnTo>
                  <a:lnTo>
                    <a:pt x="4603" y="3704"/>
                  </a:lnTo>
                  <a:lnTo>
                    <a:pt x="4729" y="3704"/>
                  </a:lnTo>
                  <a:lnTo>
                    <a:pt x="4834" y="3746"/>
                  </a:lnTo>
                  <a:lnTo>
                    <a:pt x="4792" y="3830"/>
                  </a:lnTo>
                  <a:lnTo>
                    <a:pt x="4583" y="3893"/>
                  </a:lnTo>
                  <a:lnTo>
                    <a:pt x="4520" y="3830"/>
                  </a:lnTo>
                  <a:lnTo>
                    <a:pt x="4457" y="3830"/>
                  </a:lnTo>
                  <a:lnTo>
                    <a:pt x="4394" y="3934"/>
                  </a:lnTo>
                  <a:lnTo>
                    <a:pt x="4478" y="4018"/>
                  </a:lnTo>
                  <a:lnTo>
                    <a:pt x="4394" y="4102"/>
                  </a:lnTo>
                  <a:lnTo>
                    <a:pt x="4478" y="4102"/>
                  </a:lnTo>
                  <a:lnTo>
                    <a:pt x="4583" y="3976"/>
                  </a:lnTo>
                  <a:lnTo>
                    <a:pt x="4687" y="3976"/>
                  </a:lnTo>
                  <a:lnTo>
                    <a:pt x="4729" y="4039"/>
                  </a:lnTo>
                  <a:lnTo>
                    <a:pt x="4583" y="4081"/>
                  </a:lnTo>
                  <a:lnTo>
                    <a:pt x="4562" y="4186"/>
                  </a:lnTo>
                  <a:lnTo>
                    <a:pt x="4603" y="4248"/>
                  </a:lnTo>
                  <a:lnTo>
                    <a:pt x="4729" y="4332"/>
                  </a:lnTo>
                  <a:lnTo>
                    <a:pt x="4729" y="4416"/>
                  </a:lnTo>
                  <a:lnTo>
                    <a:pt x="4666" y="4353"/>
                  </a:lnTo>
                  <a:lnTo>
                    <a:pt x="4583" y="4353"/>
                  </a:lnTo>
                  <a:lnTo>
                    <a:pt x="4499" y="4248"/>
                  </a:lnTo>
                  <a:lnTo>
                    <a:pt x="4457" y="4248"/>
                  </a:lnTo>
                  <a:lnTo>
                    <a:pt x="4373" y="4332"/>
                  </a:lnTo>
                  <a:lnTo>
                    <a:pt x="4457" y="4395"/>
                  </a:lnTo>
                  <a:lnTo>
                    <a:pt x="4352" y="4416"/>
                  </a:lnTo>
                  <a:lnTo>
                    <a:pt x="4248" y="4499"/>
                  </a:lnTo>
                  <a:lnTo>
                    <a:pt x="4248" y="4541"/>
                  </a:lnTo>
                  <a:lnTo>
                    <a:pt x="4352" y="4604"/>
                  </a:lnTo>
                  <a:lnTo>
                    <a:pt x="4457" y="4541"/>
                  </a:lnTo>
                  <a:lnTo>
                    <a:pt x="4499" y="4604"/>
                  </a:lnTo>
                  <a:lnTo>
                    <a:pt x="4603" y="4562"/>
                  </a:lnTo>
                  <a:lnTo>
                    <a:pt x="4624" y="4646"/>
                  </a:lnTo>
                  <a:lnTo>
                    <a:pt x="4708" y="4709"/>
                  </a:lnTo>
                  <a:lnTo>
                    <a:pt x="4708" y="4751"/>
                  </a:lnTo>
                  <a:lnTo>
                    <a:pt x="4562" y="4667"/>
                  </a:lnTo>
                  <a:lnTo>
                    <a:pt x="4415" y="4667"/>
                  </a:lnTo>
                  <a:lnTo>
                    <a:pt x="4373" y="4709"/>
                  </a:lnTo>
                  <a:lnTo>
                    <a:pt x="4206" y="4730"/>
                  </a:lnTo>
                  <a:lnTo>
                    <a:pt x="4206" y="4792"/>
                  </a:lnTo>
                  <a:lnTo>
                    <a:pt x="4143" y="4855"/>
                  </a:lnTo>
                  <a:lnTo>
                    <a:pt x="4080" y="4834"/>
                  </a:lnTo>
                  <a:lnTo>
                    <a:pt x="3955" y="4918"/>
                  </a:lnTo>
                  <a:lnTo>
                    <a:pt x="3871" y="4918"/>
                  </a:lnTo>
                  <a:lnTo>
                    <a:pt x="3850" y="4960"/>
                  </a:lnTo>
                  <a:lnTo>
                    <a:pt x="3955" y="4981"/>
                  </a:lnTo>
                  <a:lnTo>
                    <a:pt x="3997" y="5064"/>
                  </a:lnTo>
                  <a:lnTo>
                    <a:pt x="3934" y="5127"/>
                  </a:lnTo>
                  <a:lnTo>
                    <a:pt x="3871" y="5085"/>
                  </a:lnTo>
                  <a:lnTo>
                    <a:pt x="3850" y="5127"/>
                  </a:lnTo>
                  <a:lnTo>
                    <a:pt x="3934" y="5169"/>
                  </a:lnTo>
                  <a:lnTo>
                    <a:pt x="3892" y="5232"/>
                  </a:lnTo>
                  <a:lnTo>
                    <a:pt x="3787" y="5190"/>
                  </a:lnTo>
                  <a:lnTo>
                    <a:pt x="3766" y="5169"/>
                  </a:lnTo>
                  <a:lnTo>
                    <a:pt x="3746" y="5190"/>
                  </a:lnTo>
                  <a:lnTo>
                    <a:pt x="3829" y="5274"/>
                  </a:lnTo>
                  <a:lnTo>
                    <a:pt x="3766" y="5295"/>
                  </a:lnTo>
                  <a:lnTo>
                    <a:pt x="3787" y="5378"/>
                  </a:lnTo>
                  <a:lnTo>
                    <a:pt x="3850" y="5378"/>
                  </a:lnTo>
                  <a:lnTo>
                    <a:pt x="3787" y="5399"/>
                  </a:lnTo>
                  <a:lnTo>
                    <a:pt x="3725" y="5441"/>
                  </a:lnTo>
                  <a:lnTo>
                    <a:pt x="3662" y="5378"/>
                  </a:lnTo>
                  <a:lnTo>
                    <a:pt x="3662" y="5462"/>
                  </a:lnTo>
                  <a:lnTo>
                    <a:pt x="3641" y="5504"/>
                  </a:lnTo>
                  <a:lnTo>
                    <a:pt x="3683" y="5546"/>
                  </a:lnTo>
                  <a:lnTo>
                    <a:pt x="3850" y="5587"/>
                  </a:lnTo>
                  <a:lnTo>
                    <a:pt x="3871" y="5671"/>
                  </a:lnTo>
                  <a:lnTo>
                    <a:pt x="3934" y="5671"/>
                  </a:lnTo>
                  <a:lnTo>
                    <a:pt x="4039" y="5650"/>
                  </a:lnTo>
                  <a:lnTo>
                    <a:pt x="3955" y="5692"/>
                  </a:lnTo>
                  <a:lnTo>
                    <a:pt x="3955" y="5755"/>
                  </a:lnTo>
                  <a:lnTo>
                    <a:pt x="3850" y="5755"/>
                  </a:lnTo>
                  <a:lnTo>
                    <a:pt x="3829" y="5713"/>
                  </a:lnTo>
                  <a:lnTo>
                    <a:pt x="3662" y="5713"/>
                  </a:lnTo>
                  <a:lnTo>
                    <a:pt x="3557" y="5818"/>
                  </a:lnTo>
                  <a:lnTo>
                    <a:pt x="3578" y="5839"/>
                  </a:lnTo>
                  <a:lnTo>
                    <a:pt x="3683" y="5839"/>
                  </a:lnTo>
                  <a:lnTo>
                    <a:pt x="3725" y="5922"/>
                  </a:lnTo>
                  <a:lnTo>
                    <a:pt x="3766" y="5985"/>
                  </a:lnTo>
                  <a:lnTo>
                    <a:pt x="3766" y="6069"/>
                  </a:lnTo>
                  <a:lnTo>
                    <a:pt x="3683" y="6006"/>
                  </a:lnTo>
                  <a:lnTo>
                    <a:pt x="3641" y="6006"/>
                  </a:lnTo>
                  <a:lnTo>
                    <a:pt x="3578" y="6069"/>
                  </a:lnTo>
                  <a:lnTo>
                    <a:pt x="3578" y="6131"/>
                  </a:lnTo>
                  <a:lnTo>
                    <a:pt x="3557" y="6173"/>
                  </a:lnTo>
                  <a:lnTo>
                    <a:pt x="3620" y="6215"/>
                  </a:lnTo>
                  <a:lnTo>
                    <a:pt x="3641" y="6299"/>
                  </a:lnTo>
                  <a:lnTo>
                    <a:pt x="3578" y="6299"/>
                  </a:lnTo>
                  <a:lnTo>
                    <a:pt x="3515" y="6236"/>
                  </a:lnTo>
                  <a:lnTo>
                    <a:pt x="3474" y="6278"/>
                  </a:lnTo>
                  <a:lnTo>
                    <a:pt x="3474" y="6341"/>
                  </a:lnTo>
                  <a:lnTo>
                    <a:pt x="3578" y="6362"/>
                  </a:lnTo>
                  <a:lnTo>
                    <a:pt x="3578" y="6424"/>
                  </a:lnTo>
                  <a:lnTo>
                    <a:pt x="3578" y="6508"/>
                  </a:lnTo>
                  <a:lnTo>
                    <a:pt x="3453" y="6403"/>
                  </a:lnTo>
                  <a:lnTo>
                    <a:pt x="3411" y="6445"/>
                  </a:lnTo>
                  <a:lnTo>
                    <a:pt x="3411" y="6529"/>
                  </a:lnTo>
                  <a:lnTo>
                    <a:pt x="3432" y="6529"/>
                  </a:lnTo>
                  <a:lnTo>
                    <a:pt x="3432" y="6634"/>
                  </a:lnTo>
                  <a:lnTo>
                    <a:pt x="3474" y="6738"/>
                  </a:lnTo>
                  <a:lnTo>
                    <a:pt x="3536" y="6738"/>
                  </a:lnTo>
                  <a:lnTo>
                    <a:pt x="3578" y="6634"/>
                  </a:lnTo>
                  <a:lnTo>
                    <a:pt x="3641" y="6634"/>
                  </a:lnTo>
                  <a:lnTo>
                    <a:pt x="3578" y="6759"/>
                  </a:lnTo>
                  <a:lnTo>
                    <a:pt x="3536" y="6801"/>
                  </a:lnTo>
                  <a:lnTo>
                    <a:pt x="3432" y="6885"/>
                  </a:lnTo>
                  <a:lnTo>
                    <a:pt x="3348" y="6885"/>
                  </a:lnTo>
                  <a:lnTo>
                    <a:pt x="3264" y="6927"/>
                  </a:lnTo>
                  <a:lnTo>
                    <a:pt x="3264" y="6968"/>
                  </a:lnTo>
                  <a:lnTo>
                    <a:pt x="3202" y="7031"/>
                  </a:lnTo>
                  <a:lnTo>
                    <a:pt x="3118" y="7073"/>
                  </a:lnTo>
                  <a:lnTo>
                    <a:pt x="3202" y="7136"/>
                  </a:lnTo>
                  <a:lnTo>
                    <a:pt x="3160" y="7157"/>
                  </a:lnTo>
                  <a:lnTo>
                    <a:pt x="3013" y="7178"/>
                  </a:lnTo>
                  <a:lnTo>
                    <a:pt x="2950" y="7261"/>
                  </a:lnTo>
                  <a:lnTo>
                    <a:pt x="2950" y="7324"/>
                  </a:lnTo>
                  <a:lnTo>
                    <a:pt x="3055" y="7345"/>
                  </a:lnTo>
                  <a:lnTo>
                    <a:pt x="2992" y="7387"/>
                  </a:lnTo>
                  <a:lnTo>
                    <a:pt x="2930" y="7492"/>
                  </a:lnTo>
                  <a:lnTo>
                    <a:pt x="2846" y="7492"/>
                  </a:lnTo>
                  <a:lnTo>
                    <a:pt x="2825" y="7408"/>
                  </a:lnTo>
                  <a:lnTo>
                    <a:pt x="2783" y="7366"/>
                  </a:lnTo>
                  <a:lnTo>
                    <a:pt x="2741" y="7408"/>
                  </a:lnTo>
                  <a:lnTo>
                    <a:pt x="2678" y="7408"/>
                  </a:lnTo>
                  <a:lnTo>
                    <a:pt x="2699" y="7492"/>
                  </a:lnTo>
                  <a:lnTo>
                    <a:pt x="2637" y="7554"/>
                  </a:lnTo>
                  <a:lnTo>
                    <a:pt x="2637" y="7596"/>
                  </a:lnTo>
                  <a:lnTo>
                    <a:pt x="2678" y="7659"/>
                  </a:lnTo>
                  <a:lnTo>
                    <a:pt x="2532" y="7659"/>
                  </a:lnTo>
                  <a:lnTo>
                    <a:pt x="2490" y="7680"/>
                  </a:lnTo>
                  <a:lnTo>
                    <a:pt x="2490" y="7805"/>
                  </a:lnTo>
                  <a:lnTo>
                    <a:pt x="2386" y="7868"/>
                  </a:lnTo>
                  <a:lnTo>
                    <a:pt x="2406" y="7910"/>
                  </a:lnTo>
                  <a:lnTo>
                    <a:pt x="2386" y="8015"/>
                  </a:lnTo>
                  <a:lnTo>
                    <a:pt x="2302" y="8098"/>
                  </a:lnTo>
                  <a:lnTo>
                    <a:pt x="2197" y="8182"/>
                  </a:lnTo>
                  <a:lnTo>
                    <a:pt x="2218" y="8224"/>
                  </a:lnTo>
                  <a:lnTo>
                    <a:pt x="2365" y="8161"/>
                  </a:lnTo>
                  <a:lnTo>
                    <a:pt x="2406" y="8161"/>
                  </a:lnTo>
                  <a:lnTo>
                    <a:pt x="2406" y="8224"/>
                  </a:lnTo>
                  <a:lnTo>
                    <a:pt x="2323" y="8266"/>
                  </a:lnTo>
                  <a:lnTo>
                    <a:pt x="2323" y="8370"/>
                  </a:lnTo>
                  <a:lnTo>
                    <a:pt x="2386" y="8454"/>
                  </a:lnTo>
                  <a:lnTo>
                    <a:pt x="2511" y="8391"/>
                  </a:lnTo>
                  <a:lnTo>
                    <a:pt x="2637" y="8370"/>
                  </a:lnTo>
                  <a:lnTo>
                    <a:pt x="2804" y="8203"/>
                  </a:lnTo>
                  <a:lnTo>
                    <a:pt x="2804" y="8119"/>
                  </a:lnTo>
                  <a:lnTo>
                    <a:pt x="2720" y="8161"/>
                  </a:lnTo>
                  <a:lnTo>
                    <a:pt x="2804" y="8056"/>
                  </a:lnTo>
                  <a:lnTo>
                    <a:pt x="2825" y="7910"/>
                  </a:lnTo>
                  <a:lnTo>
                    <a:pt x="2846" y="7910"/>
                  </a:lnTo>
                  <a:lnTo>
                    <a:pt x="2909" y="7868"/>
                  </a:lnTo>
                  <a:lnTo>
                    <a:pt x="3013" y="7889"/>
                  </a:lnTo>
                  <a:lnTo>
                    <a:pt x="3055" y="7889"/>
                  </a:lnTo>
                  <a:lnTo>
                    <a:pt x="2909" y="7994"/>
                  </a:lnTo>
                  <a:lnTo>
                    <a:pt x="2909" y="8056"/>
                  </a:lnTo>
                  <a:lnTo>
                    <a:pt x="3055" y="8098"/>
                  </a:lnTo>
                  <a:lnTo>
                    <a:pt x="3013" y="8182"/>
                  </a:lnTo>
                  <a:lnTo>
                    <a:pt x="2930" y="8182"/>
                  </a:lnTo>
                  <a:lnTo>
                    <a:pt x="2783" y="8370"/>
                  </a:lnTo>
                  <a:lnTo>
                    <a:pt x="2888" y="8412"/>
                  </a:lnTo>
                  <a:lnTo>
                    <a:pt x="2804" y="8496"/>
                  </a:lnTo>
                  <a:lnTo>
                    <a:pt x="2825" y="8600"/>
                  </a:lnTo>
                  <a:lnTo>
                    <a:pt x="2720" y="8580"/>
                  </a:lnTo>
                  <a:lnTo>
                    <a:pt x="2637" y="8496"/>
                  </a:lnTo>
                  <a:lnTo>
                    <a:pt x="2511" y="8496"/>
                  </a:lnTo>
                  <a:lnTo>
                    <a:pt x="2427" y="8538"/>
                  </a:lnTo>
                  <a:lnTo>
                    <a:pt x="2427" y="8642"/>
                  </a:lnTo>
                  <a:lnTo>
                    <a:pt x="2365" y="8705"/>
                  </a:lnTo>
                  <a:lnTo>
                    <a:pt x="2260" y="8747"/>
                  </a:lnTo>
                  <a:lnTo>
                    <a:pt x="2260" y="8747"/>
                  </a:lnTo>
                  <a:lnTo>
                    <a:pt x="2323" y="8684"/>
                  </a:lnTo>
                  <a:lnTo>
                    <a:pt x="2386" y="8642"/>
                  </a:lnTo>
                  <a:lnTo>
                    <a:pt x="2302" y="8538"/>
                  </a:lnTo>
                  <a:lnTo>
                    <a:pt x="2302" y="8433"/>
                  </a:lnTo>
                  <a:lnTo>
                    <a:pt x="2218" y="8328"/>
                  </a:lnTo>
                  <a:lnTo>
                    <a:pt x="2155" y="8328"/>
                  </a:lnTo>
                  <a:lnTo>
                    <a:pt x="2093" y="8412"/>
                  </a:lnTo>
                  <a:lnTo>
                    <a:pt x="1988" y="8412"/>
                  </a:lnTo>
                  <a:lnTo>
                    <a:pt x="1988" y="8454"/>
                  </a:lnTo>
                  <a:lnTo>
                    <a:pt x="2155" y="8454"/>
                  </a:lnTo>
                  <a:lnTo>
                    <a:pt x="1988" y="8600"/>
                  </a:lnTo>
                  <a:lnTo>
                    <a:pt x="1883" y="8580"/>
                  </a:lnTo>
                  <a:lnTo>
                    <a:pt x="1800" y="8580"/>
                  </a:lnTo>
                  <a:lnTo>
                    <a:pt x="1695" y="8684"/>
                  </a:lnTo>
                  <a:lnTo>
                    <a:pt x="1758" y="8705"/>
                  </a:lnTo>
                  <a:lnTo>
                    <a:pt x="1842" y="8684"/>
                  </a:lnTo>
                  <a:lnTo>
                    <a:pt x="1862" y="8705"/>
                  </a:lnTo>
                  <a:lnTo>
                    <a:pt x="1737" y="8789"/>
                  </a:lnTo>
                  <a:lnTo>
                    <a:pt x="1674" y="8831"/>
                  </a:lnTo>
                  <a:lnTo>
                    <a:pt x="1632" y="8789"/>
                  </a:lnTo>
                  <a:lnTo>
                    <a:pt x="1549" y="8789"/>
                  </a:lnTo>
                  <a:lnTo>
                    <a:pt x="1549" y="8831"/>
                  </a:lnTo>
                  <a:lnTo>
                    <a:pt x="1674" y="8914"/>
                  </a:lnTo>
                  <a:lnTo>
                    <a:pt x="1800" y="8914"/>
                  </a:lnTo>
                  <a:lnTo>
                    <a:pt x="1779" y="8977"/>
                  </a:lnTo>
                  <a:lnTo>
                    <a:pt x="1862" y="9019"/>
                  </a:lnTo>
                  <a:lnTo>
                    <a:pt x="1842" y="9103"/>
                  </a:lnTo>
                  <a:lnTo>
                    <a:pt x="1695" y="9040"/>
                  </a:lnTo>
                  <a:lnTo>
                    <a:pt x="1695" y="8956"/>
                  </a:lnTo>
                  <a:lnTo>
                    <a:pt x="1590" y="8956"/>
                  </a:lnTo>
                  <a:lnTo>
                    <a:pt x="1486" y="8893"/>
                  </a:lnTo>
                  <a:lnTo>
                    <a:pt x="1465" y="8810"/>
                  </a:lnTo>
                  <a:lnTo>
                    <a:pt x="1444" y="8810"/>
                  </a:lnTo>
                  <a:lnTo>
                    <a:pt x="1423" y="8914"/>
                  </a:lnTo>
                  <a:lnTo>
                    <a:pt x="1528" y="9040"/>
                  </a:lnTo>
                  <a:lnTo>
                    <a:pt x="1632" y="9124"/>
                  </a:lnTo>
                  <a:lnTo>
                    <a:pt x="1695" y="9124"/>
                  </a:lnTo>
                  <a:lnTo>
                    <a:pt x="1758" y="9165"/>
                  </a:lnTo>
                  <a:lnTo>
                    <a:pt x="1653" y="9165"/>
                  </a:lnTo>
                  <a:lnTo>
                    <a:pt x="1486" y="9124"/>
                  </a:lnTo>
                  <a:lnTo>
                    <a:pt x="1360" y="8956"/>
                  </a:lnTo>
                  <a:lnTo>
                    <a:pt x="1277" y="8977"/>
                  </a:lnTo>
                  <a:lnTo>
                    <a:pt x="1214" y="8935"/>
                  </a:lnTo>
                  <a:lnTo>
                    <a:pt x="1067" y="8935"/>
                  </a:lnTo>
                  <a:lnTo>
                    <a:pt x="1026" y="8893"/>
                  </a:lnTo>
                  <a:lnTo>
                    <a:pt x="963" y="8935"/>
                  </a:lnTo>
                  <a:lnTo>
                    <a:pt x="1005" y="9019"/>
                  </a:lnTo>
                  <a:lnTo>
                    <a:pt x="942" y="9061"/>
                  </a:lnTo>
                  <a:lnTo>
                    <a:pt x="1026" y="9165"/>
                  </a:lnTo>
                  <a:lnTo>
                    <a:pt x="1214" y="9124"/>
                  </a:lnTo>
                  <a:lnTo>
                    <a:pt x="1235" y="9144"/>
                  </a:lnTo>
                  <a:lnTo>
                    <a:pt x="1151" y="9207"/>
                  </a:lnTo>
                  <a:lnTo>
                    <a:pt x="1214" y="9228"/>
                  </a:lnTo>
                  <a:lnTo>
                    <a:pt x="1339" y="9165"/>
                  </a:lnTo>
                  <a:lnTo>
                    <a:pt x="1423" y="9165"/>
                  </a:lnTo>
                  <a:lnTo>
                    <a:pt x="1381" y="9228"/>
                  </a:lnTo>
                  <a:lnTo>
                    <a:pt x="1214" y="9312"/>
                  </a:lnTo>
                  <a:lnTo>
                    <a:pt x="1151" y="9375"/>
                  </a:lnTo>
                  <a:lnTo>
                    <a:pt x="1026" y="9354"/>
                  </a:lnTo>
                  <a:lnTo>
                    <a:pt x="942" y="9228"/>
                  </a:lnTo>
                  <a:lnTo>
                    <a:pt x="900" y="9228"/>
                  </a:lnTo>
                  <a:lnTo>
                    <a:pt x="837" y="9270"/>
                  </a:lnTo>
                  <a:lnTo>
                    <a:pt x="753" y="9207"/>
                  </a:lnTo>
                  <a:lnTo>
                    <a:pt x="691" y="9249"/>
                  </a:lnTo>
                  <a:lnTo>
                    <a:pt x="628" y="9228"/>
                  </a:lnTo>
                  <a:lnTo>
                    <a:pt x="544" y="9270"/>
                  </a:lnTo>
                  <a:lnTo>
                    <a:pt x="586" y="9333"/>
                  </a:lnTo>
                  <a:lnTo>
                    <a:pt x="753" y="9354"/>
                  </a:lnTo>
                  <a:lnTo>
                    <a:pt x="858" y="9416"/>
                  </a:lnTo>
                  <a:lnTo>
                    <a:pt x="1005" y="9479"/>
                  </a:lnTo>
                  <a:lnTo>
                    <a:pt x="963" y="9584"/>
                  </a:lnTo>
                  <a:lnTo>
                    <a:pt x="1026" y="9668"/>
                  </a:lnTo>
                  <a:lnTo>
                    <a:pt x="921" y="9688"/>
                  </a:lnTo>
                  <a:lnTo>
                    <a:pt x="900" y="9668"/>
                  </a:lnTo>
                  <a:lnTo>
                    <a:pt x="900" y="9500"/>
                  </a:lnTo>
                  <a:lnTo>
                    <a:pt x="795" y="9479"/>
                  </a:lnTo>
                  <a:lnTo>
                    <a:pt x="691" y="9479"/>
                  </a:lnTo>
                  <a:lnTo>
                    <a:pt x="733" y="9563"/>
                  </a:lnTo>
                  <a:lnTo>
                    <a:pt x="712" y="9626"/>
                  </a:lnTo>
                  <a:lnTo>
                    <a:pt x="586" y="9542"/>
                  </a:lnTo>
                  <a:lnTo>
                    <a:pt x="481" y="9668"/>
                  </a:lnTo>
                  <a:lnTo>
                    <a:pt x="586" y="9730"/>
                  </a:lnTo>
                  <a:lnTo>
                    <a:pt x="502" y="9751"/>
                  </a:lnTo>
                  <a:lnTo>
                    <a:pt x="440" y="9772"/>
                  </a:lnTo>
                  <a:lnTo>
                    <a:pt x="398" y="9668"/>
                  </a:lnTo>
                  <a:lnTo>
                    <a:pt x="230" y="9647"/>
                  </a:lnTo>
                  <a:lnTo>
                    <a:pt x="293" y="9772"/>
                  </a:lnTo>
                  <a:lnTo>
                    <a:pt x="209" y="9793"/>
                  </a:lnTo>
                  <a:lnTo>
                    <a:pt x="189" y="9688"/>
                  </a:lnTo>
                  <a:lnTo>
                    <a:pt x="105" y="9626"/>
                  </a:lnTo>
                  <a:lnTo>
                    <a:pt x="63" y="9647"/>
                  </a:lnTo>
                  <a:lnTo>
                    <a:pt x="63" y="9688"/>
                  </a:lnTo>
                  <a:lnTo>
                    <a:pt x="168" y="9793"/>
                  </a:lnTo>
                  <a:lnTo>
                    <a:pt x="105" y="9856"/>
                  </a:lnTo>
                  <a:lnTo>
                    <a:pt x="168" y="9898"/>
                  </a:lnTo>
                  <a:lnTo>
                    <a:pt x="293" y="9877"/>
                  </a:lnTo>
                  <a:lnTo>
                    <a:pt x="481" y="9898"/>
                  </a:lnTo>
                  <a:lnTo>
                    <a:pt x="586" y="9981"/>
                  </a:lnTo>
                  <a:lnTo>
                    <a:pt x="733" y="9981"/>
                  </a:lnTo>
                  <a:lnTo>
                    <a:pt x="795" y="9940"/>
                  </a:lnTo>
                  <a:lnTo>
                    <a:pt x="858" y="9940"/>
                  </a:lnTo>
                  <a:lnTo>
                    <a:pt x="753" y="10023"/>
                  </a:lnTo>
                  <a:lnTo>
                    <a:pt x="607" y="10023"/>
                  </a:lnTo>
                  <a:lnTo>
                    <a:pt x="544" y="10065"/>
                  </a:lnTo>
                  <a:lnTo>
                    <a:pt x="377" y="9960"/>
                  </a:lnTo>
                  <a:lnTo>
                    <a:pt x="272" y="9981"/>
                  </a:lnTo>
                  <a:lnTo>
                    <a:pt x="209" y="9981"/>
                  </a:lnTo>
                  <a:lnTo>
                    <a:pt x="126" y="10023"/>
                  </a:lnTo>
                  <a:lnTo>
                    <a:pt x="0" y="10065"/>
                  </a:lnTo>
                  <a:lnTo>
                    <a:pt x="0" y="10107"/>
                  </a:lnTo>
                  <a:lnTo>
                    <a:pt x="189" y="10191"/>
                  </a:lnTo>
                  <a:lnTo>
                    <a:pt x="105" y="10274"/>
                  </a:lnTo>
                  <a:lnTo>
                    <a:pt x="209" y="10295"/>
                  </a:lnTo>
                  <a:lnTo>
                    <a:pt x="272" y="10253"/>
                  </a:lnTo>
                  <a:lnTo>
                    <a:pt x="419" y="10253"/>
                  </a:lnTo>
                  <a:lnTo>
                    <a:pt x="314" y="10316"/>
                  </a:lnTo>
                  <a:lnTo>
                    <a:pt x="126" y="10316"/>
                  </a:lnTo>
                  <a:lnTo>
                    <a:pt x="105" y="10358"/>
                  </a:lnTo>
                  <a:lnTo>
                    <a:pt x="63" y="10358"/>
                  </a:lnTo>
                  <a:lnTo>
                    <a:pt x="63" y="10379"/>
                  </a:lnTo>
                  <a:lnTo>
                    <a:pt x="126" y="10400"/>
                  </a:lnTo>
                  <a:lnTo>
                    <a:pt x="189" y="10400"/>
                  </a:lnTo>
                  <a:lnTo>
                    <a:pt x="105" y="10463"/>
                  </a:lnTo>
                  <a:lnTo>
                    <a:pt x="63" y="10484"/>
                  </a:lnTo>
                  <a:lnTo>
                    <a:pt x="63" y="10525"/>
                  </a:lnTo>
                  <a:lnTo>
                    <a:pt x="105" y="10546"/>
                  </a:lnTo>
                  <a:lnTo>
                    <a:pt x="168" y="10630"/>
                  </a:lnTo>
                  <a:lnTo>
                    <a:pt x="293" y="10630"/>
                  </a:lnTo>
                  <a:lnTo>
                    <a:pt x="335" y="10588"/>
                  </a:lnTo>
                  <a:lnTo>
                    <a:pt x="523" y="10546"/>
                  </a:lnTo>
                  <a:lnTo>
                    <a:pt x="649" y="10588"/>
                  </a:lnTo>
                  <a:lnTo>
                    <a:pt x="691" y="10609"/>
                  </a:lnTo>
                  <a:lnTo>
                    <a:pt x="753" y="10546"/>
                  </a:lnTo>
                  <a:lnTo>
                    <a:pt x="753" y="10484"/>
                  </a:lnTo>
                  <a:lnTo>
                    <a:pt x="837" y="10463"/>
                  </a:lnTo>
                  <a:lnTo>
                    <a:pt x="858" y="10525"/>
                  </a:lnTo>
                  <a:lnTo>
                    <a:pt x="963" y="10525"/>
                  </a:lnTo>
                  <a:lnTo>
                    <a:pt x="1067" y="10421"/>
                  </a:lnTo>
                  <a:lnTo>
                    <a:pt x="1130" y="10463"/>
                  </a:lnTo>
                  <a:lnTo>
                    <a:pt x="1130" y="10505"/>
                  </a:lnTo>
                  <a:lnTo>
                    <a:pt x="1046" y="10525"/>
                  </a:lnTo>
                  <a:lnTo>
                    <a:pt x="1151" y="10588"/>
                  </a:lnTo>
                  <a:lnTo>
                    <a:pt x="1214" y="10525"/>
                  </a:lnTo>
                  <a:lnTo>
                    <a:pt x="1214" y="10463"/>
                  </a:lnTo>
                  <a:lnTo>
                    <a:pt x="1277" y="10358"/>
                  </a:lnTo>
                  <a:lnTo>
                    <a:pt x="1256" y="10421"/>
                  </a:lnTo>
                  <a:lnTo>
                    <a:pt x="1339" y="10525"/>
                  </a:lnTo>
                  <a:lnTo>
                    <a:pt x="1277" y="10609"/>
                  </a:lnTo>
                  <a:lnTo>
                    <a:pt x="1130" y="10672"/>
                  </a:lnTo>
                  <a:lnTo>
                    <a:pt x="1046" y="10714"/>
                  </a:lnTo>
                  <a:lnTo>
                    <a:pt x="1109" y="10735"/>
                  </a:lnTo>
                  <a:lnTo>
                    <a:pt x="1046" y="10839"/>
                  </a:lnTo>
                  <a:lnTo>
                    <a:pt x="921" y="10839"/>
                  </a:lnTo>
                  <a:lnTo>
                    <a:pt x="921" y="10797"/>
                  </a:lnTo>
                  <a:lnTo>
                    <a:pt x="963" y="10735"/>
                  </a:lnTo>
                  <a:lnTo>
                    <a:pt x="942" y="10630"/>
                  </a:lnTo>
                  <a:lnTo>
                    <a:pt x="837" y="10609"/>
                  </a:lnTo>
                  <a:lnTo>
                    <a:pt x="733" y="10735"/>
                  </a:lnTo>
                  <a:lnTo>
                    <a:pt x="712" y="10797"/>
                  </a:lnTo>
                  <a:lnTo>
                    <a:pt x="628" y="10693"/>
                  </a:lnTo>
                  <a:lnTo>
                    <a:pt x="523" y="10672"/>
                  </a:lnTo>
                  <a:lnTo>
                    <a:pt x="419" y="10693"/>
                  </a:lnTo>
                  <a:lnTo>
                    <a:pt x="335" y="10672"/>
                  </a:lnTo>
                  <a:lnTo>
                    <a:pt x="209" y="10735"/>
                  </a:lnTo>
                  <a:lnTo>
                    <a:pt x="126" y="10735"/>
                  </a:lnTo>
                  <a:lnTo>
                    <a:pt x="63" y="10693"/>
                  </a:lnTo>
                  <a:lnTo>
                    <a:pt x="21" y="10693"/>
                  </a:lnTo>
                  <a:lnTo>
                    <a:pt x="63" y="10797"/>
                  </a:lnTo>
                  <a:lnTo>
                    <a:pt x="21" y="10839"/>
                  </a:lnTo>
                  <a:lnTo>
                    <a:pt x="84" y="10902"/>
                  </a:lnTo>
                  <a:lnTo>
                    <a:pt x="168" y="10881"/>
                  </a:lnTo>
                  <a:lnTo>
                    <a:pt x="209" y="10818"/>
                  </a:lnTo>
                  <a:lnTo>
                    <a:pt x="293" y="10818"/>
                  </a:lnTo>
                  <a:lnTo>
                    <a:pt x="209" y="10902"/>
                  </a:lnTo>
                  <a:lnTo>
                    <a:pt x="209" y="11007"/>
                  </a:lnTo>
                  <a:lnTo>
                    <a:pt x="168" y="11049"/>
                  </a:lnTo>
                  <a:lnTo>
                    <a:pt x="84" y="11007"/>
                  </a:lnTo>
                  <a:lnTo>
                    <a:pt x="126" y="11132"/>
                  </a:lnTo>
                  <a:lnTo>
                    <a:pt x="189" y="11195"/>
                  </a:lnTo>
                  <a:lnTo>
                    <a:pt x="335" y="11007"/>
                  </a:lnTo>
                  <a:lnTo>
                    <a:pt x="481" y="11049"/>
                  </a:lnTo>
                  <a:lnTo>
                    <a:pt x="419" y="11111"/>
                  </a:lnTo>
                  <a:lnTo>
                    <a:pt x="419" y="11195"/>
                  </a:lnTo>
                  <a:lnTo>
                    <a:pt x="293" y="11258"/>
                  </a:lnTo>
                  <a:lnTo>
                    <a:pt x="314" y="11300"/>
                  </a:lnTo>
                  <a:lnTo>
                    <a:pt x="398" y="11321"/>
                  </a:lnTo>
                  <a:lnTo>
                    <a:pt x="377" y="11404"/>
                  </a:lnTo>
                  <a:lnTo>
                    <a:pt x="419" y="11467"/>
                  </a:lnTo>
                  <a:lnTo>
                    <a:pt x="377" y="11572"/>
                  </a:lnTo>
                  <a:lnTo>
                    <a:pt x="419" y="11572"/>
                  </a:lnTo>
                  <a:lnTo>
                    <a:pt x="502" y="11446"/>
                  </a:lnTo>
                  <a:lnTo>
                    <a:pt x="586" y="11425"/>
                  </a:lnTo>
                  <a:lnTo>
                    <a:pt x="607" y="11300"/>
                  </a:lnTo>
                  <a:lnTo>
                    <a:pt x="816" y="11216"/>
                  </a:lnTo>
                  <a:lnTo>
                    <a:pt x="921" y="11216"/>
                  </a:lnTo>
                  <a:lnTo>
                    <a:pt x="1005" y="11195"/>
                  </a:lnTo>
                  <a:lnTo>
                    <a:pt x="942" y="11237"/>
                  </a:lnTo>
                  <a:lnTo>
                    <a:pt x="837" y="11321"/>
                  </a:lnTo>
                  <a:lnTo>
                    <a:pt x="837" y="11446"/>
                  </a:lnTo>
                  <a:lnTo>
                    <a:pt x="858" y="11530"/>
                  </a:lnTo>
                  <a:lnTo>
                    <a:pt x="795" y="11467"/>
                  </a:lnTo>
                  <a:lnTo>
                    <a:pt x="753" y="11341"/>
                  </a:lnTo>
                  <a:lnTo>
                    <a:pt x="712" y="11341"/>
                  </a:lnTo>
                  <a:lnTo>
                    <a:pt x="628" y="11467"/>
                  </a:lnTo>
                  <a:lnTo>
                    <a:pt x="586" y="11509"/>
                  </a:lnTo>
                  <a:lnTo>
                    <a:pt x="691" y="11530"/>
                  </a:lnTo>
                  <a:lnTo>
                    <a:pt x="586" y="11655"/>
                  </a:lnTo>
                  <a:lnTo>
                    <a:pt x="502" y="11655"/>
                  </a:lnTo>
                  <a:lnTo>
                    <a:pt x="481" y="11739"/>
                  </a:lnTo>
                  <a:lnTo>
                    <a:pt x="523" y="11760"/>
                  </a:lnTo>
                  <a:lnTo>
                    <a:pt x="691" y="11760"/>
                  </a:lnTo>
                  <a:lnTo>
                    <a:pt x="733" y="11823"/>
                  </a:lnTo>
                  <a:lnTo>
                    <a:pt x="607" y="11844"/>
                  </a:lnTo>
                  <a:lnTo>
                    <a:pt x="586" y="11885"/>
                  </a:lnTo>
                  <a:lnTo>
                    <a:pt x="544" y="11969"/>
                  </a:lnTo>
                  <a:lnTo>
                    <a:pt x="440" y="11885"/>
                  </a:lnTo>
                  <a:lnTo>
                    <a:pt x="398" y="11927"/>
                  </a:lnTo>
                  <a:lnTo>
                    <a:pt x="377" y="12032"/>
                  </a:lnTo>
                  <a:lnTo>
                    <a:pt x="335" y="11885"/>
                  </a:lnTo>
                  <a:lnTo>
                    <a:pt x="272" y="11948"/>
                  </a:lnTo>
                  <a:lnTo>
                    <a:pt x="168" y="12074"/>
                  </a:lnTo>
                  <a:lnTo>
                    <a:pt x="209" y="12178"/>
                  </a:lnTo>
                  <a:lnTo>
                    <a:pt x="335" y="12367"/>
                  </a:lnTo>
                  <a:lnTo>
                    <a:pt x="398" y="12262"/>
                  </a:lnTo>
                  <a:lnTo>
                    <a:pt x="419" y="12283"/>
                  </a:lnTo>
                  <a:lnTo>
                    <a:pt x="502" y="12262"/>
                  </a:lnTo>
                  <a:lnTo>
                    <a:pt x="481" y="12199"/>
                  </a:lnTo>
                  <a:lnTo>
                    <a:pt x="523" y="12095"/>
                  </a:lnTo>
                  <a:lnTo>
                    <a:pt x="649" y="12178"/>
                  </a:lnTo>
                  <a:lnTo>
                    <a:pt x="607" y="12241"/>
                  </a:lnTo>
                  <a:lnTo>
                    <a:pt x="649" y="12304"/>
                  </a:lnTo>
                  <a:lnTo>
                    <a:pt x="628" y="12388"/>
                  </a:lnTo>
                  <a:lnTo>
                    <a:pt x="586" y="12450"/>
                  </a:lnTo>
                  <a:lnTo>
                    <a:pt x="628" y="12597"/>
                  </a:lnTo>
                  <a:lnTo>
                    <a:pt x="691" y="12555"/>
                  </a:lnTo>
                  <a:lnTo>
                    <a:pt x="816" y="12513"/>
                  </a:lnTo>
                  <a:lnTo>
                    <a:pt x="900" y="12597"/>
                  </a:lnTo>
                  <a:lnTo>
                    <a:pt x="753" y="12597"/>
                  </a:lnTo>
                  <a:lnTo>
                    <a:pt x="712" y="12639"/>
                  </a:lnTo>
                  <a:lnTo>
                    <a:pt x="753" y="12722"/>
                  </a:lnTo>
                  <a:lnTo>
                    <a:pt x="753" y="12785"/>
                  </a:lnTo>
                  <a:lnTo>
                    <a:pt x="544" y="12618"/>
                  </a:lnTo>
                  <a:lnTo>
                    <a:pt x="481" y="12639"/>
                  </a:lnTo>
                  <a:lnTo>
                    <a:pt x="419" y="12597"/>
                  </a:lnTo>
                  <a:lnTo>
                    <a:pt x="314" y="12597"/>
                  </a:lnTo>
                  <a:lnTo>
                    <a:pt x="314" y="12701"/>
                  </a:lnTo>
                  <a:lnTo>
                    <a:pt x="272" y="12764"/>
                  </a:lnTo>
                  <a:lnTo>
                    <a:pt x="419" y="12994"/>
                  </a:lnTo>
                  <a:lnTo>
                    <a:pt x="523" y="13015"/>
                  </a:lnTo>
                  <a:lnTo>
                    <a:pt x="691" y="13141"/>
                  </a:lnTo>
                  <a:lnTo>
                    <a:pt x="900" y="13245"/>
                  </a:lnTo>
                  <a:lnTo>
                    <a:pt x="921" y="13308"/>
                  </a:lnTo>
                  <a:lnTo>
                    <a:pt x="858" y="13329"/>
                  </a:lnTo>
                  <a:lnTo>
                    <a:pt x="963" y="13413"/>
                  </a:lnTo>
                  <a:lnTo>
                    <a:pt x="1026" y="13392"/>
                  </a:lnTo>
                  <a:lnTo>
                    <a:pt x="1005" y="13287"/>
                  </a:lnTo>
                  <a:lnTo>
                    <a:pt x="1067" y="13287"/>
                  </a:lnTo>
                  <a:lnTo>
                    <a:pt x="1151" y="13329"/>
                  </a:lnTo>
                  <a:lnTo>
                    <a:pt x="1130" y="13350"/>
                  </a:lnTo>
                  <a:lnTo>
                    <a:pt x="1235" y="13497"/>
                  </a:lnTo>
                  <a:lnTo>
                    <a:pt x="1277" y="13434"/>
                  </a:lnTo>
                  <a:lnTo>
                    <a:pt x="1339" y="13455"/>
                  </a:lnTo>
                  <a:lnTo>
                    <a:pt x="1444" y="13413"/>
                  </a:lnTo>
                  <a:lnTo>
                    <a:pt x="1570" y="13308"/>
                  </a:lnTo>
                  <a:lnTo>
                    <a:pt x="1632" y="13287"/>
                  </a:lnTo>
                  <a:lnTo>
                    <a:pt x="1653" y="13225"/>
                  </a:lnTo>
                  <a:lnTo>
                    <a:pt x="1674" y="13245"/>
                  </a:lnTo>
                  <a:lnTo>
                    <a:pt x="1695" y="13329"/>
                  </a:lnTo>
                  <a:lnTo>
                    <a:pt x="1779" y="13329"/>
                  </a:lnTo>
                  <a:lnTo>
                    <a:pt x="1988" y="13120"/>
                  </a:lnTo>
                  <a:lnTo>
                    <a:pt x="1967" y="13078"/>
                  </a:lnTo>
                  <a:lnTo>
                    <a:pt x="1883" y="12932"/>
                  </a:lnTo>
                  <a:lnTo>
                    <a:pt x="2051" y="13036"/>
                  </a:lnTo>
                  <a:lnTo>
                    <a:pt x="2155" y="12911"/>
                  </a:lnTo>
                  <a:lnTo>
                    <a:pt x="2114" y="12890"/>
                  </a:lnTo>
                  <a:lnTo>
                    <a:pt x="2197" y="12827"/>
                  </a:lnTo>
                  <a:lnTo>
                    <a:pt x="2176" y="12764"/>
                  </a:lnTo>
                  <a:lnTo>
                    <a:pt x="2281" y="12701"/>
                  </a:lnTo>
                  <a:lnTo>
                    <a:pt x="2386" y="12681"/>
                  </a:lnTo>
                  <a:lnTo>
                    <a:pt x="2386" y="12597"/>
                  </a:lnTo>
                  <a:lnTo>
                    <a:pt x="2302" y="12492"/>
                  </a:lnTo>
                  <a:lnTo>
                    <a:pt x="2323" y="12409"/>
                  </a:lnTo>
                  <a:lnTo>
                    <a:pt x="2260" y="12304"/>
                  </a:lnTo>
                  <a:lnTo>
                    <a:pt x="2155" y="12241"/>
                  </a:lnTo>
                  <a:lnTo>
                    <a:pt x="2176" y="12157"/>
                  </a:lnTo>
                  <a:lnTo>
                    <a:pt x="2218" y="12178"/>
                  </a:lnTo>
                  <a:lnTo>
                    <a:pt x="2323" y="12304"/>
                  </a:lnTo>
                  <a:lnTo>
                    <a:pt x="2386" y="12471"/>
                  </a:lnTo>
                  <a:lnTo>
                    <a:pt x="2406" y="12492"/>
                  </a:lnTo>
                  <a:lnTo>
                    <a:pt x="2490" y="12513"/>
                  </a:lnTo>
                  <a:lnTo>
                    <a:pt x="2469" y="12576"/>
                  </a:lnTo>
                  <a:lnTo>
                    <a:pt x="2511" y="12639"/>
                  </a:lnTo>
                  <a:lnTo>
                    <a:pt x="2616" y="12597"/>
                  </a:lnTo>
                  <a:lnTo>
                    <a:pt x="2595" y="12513"/>
                  </a:lnTo>
                  <a:lnTo>
                    <a:pt x="2532" y="12492"/>
                  </a:lnTo>
                  <a:lnTo>
                    <a:pt x="2595" y="12409"/>
                  </a:lnTo>
                  <a:lnTo>
                    <a:pt x="2678" y="12492"/>
                  </a:lnTo>
                  <a:lnTo>
                    <a:pt x="2699" y="12555"/>
                  </a:lnTo>
                  <a:lnTo>
                    <a:pt x="2825" y="12409"/>
                  </a:lnTo>
                  <a:lnTo>
                    <a:pt x="2846" y="12283"/>
                  </a:lnTo>
                  <a:lnTo>
                    <a:pt x="2825" y="12178"/>
                  </a:lnTo>
                  <a:lnTo>
                    <a:pt x="2741" y="12157"/>
                  </a:lnTo>
                  <a:lnTo>
                    <a:pt x="2720" y="12074"/>
                  </a:lnTo>
                  <a:lnTo>
                    <a:pt x="2783" y="12053"/>
                  </a:lnTo>
                  <a:lnTo>
                    <a:pt x="2783" y="11990"/>
                  </a:lnTo>
                  <a:lnTo>
                    <a:pt x="2825" y="11990"/>
                  </a:lnTo>
                  <a:lnTo>
                    <a:pt x="2888" y="11948"/>
                  </a:lnTo>
                  <a:lnTo>
                    <a:pt x="2825" y="11865"/>
                  </a:lnTo>
                  <a:lnTo>
                    <a:pt x="2825" y="11760"/>
                  </a:lnTo>
                  <a:lnTo>
                    <a:pt x="2909" y="11718"/>
                  </a:lnTo>
                  <a:lnTo>
                    <a:pt x="2992" y="11781"/>
                  </a:lnTo>
                  <a:lnTo>
                    <a:pt x="2930" y="11885"/>
                  </a:lnTo>
                  <a:lnTo>
                    <a:pt x="2950" y="12032"/>
                  </a:lnTo>
                  <a:lnTo>
                    <a:pt x="2930" y="12095"/>
                  </a:lnTo>
                  <a:lnTo>
                    <a:pt x="2992" y="12199"/>
                  </a:lnTo>
                  <a:lnTo>
                    <a:pt x="3013" y="12283"/>
                  </a:lnTo>
                  <a:lnTo>
                    <a:pt x="3118" y="12409"/>
                  </a:lnTo>
                  <a:lnTo>
                    <a:pt x="3264" y="12409"/>
                  </a:lnTo>
                  <a:lnTo>
                    <a:pt x="3327" y="12450"/>
                  </a:lnTo>
                  <a:lnTo>
                    <a:pt x="3264" y="12492"/>
                  </a:lnTo>
                  <a:lnTo>
                    <a:pt x="3348" y="12555"/>
                  </a:lnTo>
                  <a:lnTo>
                    <a:pt x="3432" y="12639"/>
                  </a:lnTo>
                  <a:lnTo>
                    <a:pt x="3474" y="12555"/>
                  </a:lnTo>
                  <a:lnTo>
                    <a:pt x="3453" y="12178"/>
                  </a:lnTo>
                  <a:lnTo>
                    <a:pt x="3369" y="12032"/>
                  </a:lnTo>
                  <a:lnTo>
                    <a:pt x="3432" y="11948"/>
                  </a:lnTo>
                  <a:lnTo>
                    <a:pt x="3515" y="11885"/>
                  </a:lnTo>
                  <a:lnTo>
                    <a:pt x="3432" y="11781"/>
                  </a:lnTo>
                  <a:lnTo>
                    <a:pt x="3474" y="11718"/>
                  </a:lnTo>
                  <a:lnTo>
                    <a:pt x="3662" y="11676"/>
                  </a:lnTo>
                  <a:lnTo>
                    <a:pt x="3683" y="11593"/>
                  </a:lnTo>
                  <a:lnTo>
                    <a:pt x="3683" y="11467"/>
                  </a:lnTo>
                  <a:lnTo>
                    <a:pt x="3766" y="11321"/>
                  </a:lnTo>
                  <a:lnTo>
                    <a:pt x="3683" y="11195"/>
                  </a:lnTo>
                  <a:lnTo>
                    <a:pt x="3662" y="10923"/>
                  </a:lnTo>
                  <a:lnTo>
                    <a:pt x="3536" y="10714"/>
                  </a:lnTo>
                  <a:lnTo>
                    <a:pt x="3557" y="10609"/>
                  </a:lnTo>
                  <a:lnTo>
                    <a:pt x="3829" y="10525"/>
                  </a:lnTo>
                  <a:lnTo>
                    <a:pt x="3829" y="10358"/>
                  </a:lnTo>
                  <a:lnTo>
                    <a:pt x="3871" y="10212"/>
                  </a:lnTo>
                  <a:lnTo>
                    <a:pt x="3662" y="10002"/>
                  </a:lnTo>
                  <a:lnTo>
                    <a:pt x="3515" y="9898"/>
                  </a:lnTo>
                  <a:lnTo>
                    <a:pt x="3515" y="9688"/>
                  </a:lnTo>
                  <a:lnTo>
                    <a:pt x="3536" y="9479"/>
                  </a:lnTo>
                  <a:lnTo>
                    <a:pt x="3515" y="9249"/>
                  </a:lnTo>
                  <a:lnTo>
                    <a:pt x="3453" y="9103"/>
                  </a:lnTo>
                  <a:lnTo>
                    <a:pt x="3515" y="8914"/>
                  </a:lnTo>
                  <a:lnTo>
                    <a:pt x="3453" y="8621"/>
                  </a:lnTo>
                  <a:lnTo>
                    <a:pt x="3411" y="8308"/>
                  </a:lnTo>
                  <a:lnTo>
                    <a:pt x="3453" y="8077"/>
                  </a:lnTo>
                  <a:lnTo>
                    <a:pt x="3578" y="7847"/>
                  </a:lnTo>
                  <a:lnTo>
                    <a:pt x="3683" y="7764"/>
                  </a:lnTo>
                  <a:lnTo>
                    <a:pt x="3850" y="7784"/>
                  </a:lnTo>
                  <a:lnTo>
                    <a:pt x="4059" y="7805"/>
                  </a:lnTo>
                  <a:lnTo>
                    <a:pt x="4164" y="7680"/>
                  </a:lnTo>
                  <a:lnTo>
                    <a:pt x="4143" y="7450"/>
                  </a:lnTo>
                  <a:lnTo>
                    <a:pt x="4080" y="7366"/>
                  </a:lnTo>
                  <a:lnTo>
                    <a:pt x="4080" y="7240"/>
                  </a:lnTo>
                  <a:lnTo>
                    <a:pt x="4290" y="6738"/>
                  </a:lnTo>
                  <a:lnTo>
                    <a:pt x="4290" y="6487"/>
                  </a:lnTo>
                  <a:lnTo>
                    <a:pt x="4352" y="6215"/>
                  </a:lnTo>
                  <a:lnTo>
                    <a:pt x="4394" y="6069"/>
                  </a:lnTo>
                  <a:lnTo>
                    <a:pt x="4394" y="5901"/>
                  </a:lnTo>
                  <a:lnTo>
                    <a:pt x="4311" y="5818"/>
                  </a:lnTo>
                  <a:lnTo>
                    <a:pt x="4311" y="5692"/>
                  </a:lnTo>
                  <a:lnTo>
                    <a:pt x="4499" y="5587"/>
                  </a:lnTo>
                  <a:lnTo>
                    <a:pt x="4708" y="5567"/>
                  </a:lnTo>
                  <a:lnTo>
                    <a:pt x="4792" y="5483"/>
                  </a:lnTo>
                  <a:lnTo>
                    <a:pt x="4813" y="5357"/>
                  </a:lnTo>
                  <a:lnTo>
                    <a:pt x="4980" y="5064"/>
                  </a:lnTo>
                  <a:lnTo>
                    <a:pt x="5127" y="4855"/>
                  </a:lnTo>
                  <a:lnTo>
                    <a:pt x="5189" y="4730"/>
                  </a:lnTo>
                  <a:lnTo>
                    <a:pt x="5106" y="4541"/>
                  </a:lnTo>
                  <a:lnTo>
                    <a:pt x="5043" y="4458"/>
                  </a:lnTo>
                  <a:lnTo>
                    <a:pt x="5043" y="4206"/>
                  </a:lnTo>
                  <a:lnTo>
                    <a:pt x="5127" y="4186"/>
                  </a:lnTo>
                  <a:lnTo>
                    <a:pt x="5189" y="4081"/>
                  </a:lnTo>
                  <a:lnTo>
                    <a:pt x="5231" y="3934"/>
                  </a:lnTo>
                  <a:lnTo>
                    <a:pt x="5315" y="3893"/>
                  </a:lnTo>
                  <a:lnTo>
                    <a:pt x="5399" y="3704"/>
                  </a:lnTo>
                  <a:lnTo>
                    <a:pt x="5524" y="3600"/>
                  </a:lnTo>
                  <a:lnTo>
                    <a:pt x="5629" y="3683"/>
                  </a:lnTo>
                  <a:lnTo>
                    <a:pt x="5712" y="3725"/>
                  </a:lnTo>
                  <a:lnTo>
                    <a:pt x="5754" y="3725"/>
                  </a:lnTo>
                  <a:lnTo>
                    <a:pt x="5859" y="3621"/>
                  </a:lnTo>
                  <a:lnTo>
                    <a:pt x="5775" y="3516"/>
                  </a:lnTo>
                  <a:lnTo>
                    <a:pt x="5859" y="3474"/>
                  </a:lnTo>
                  <a:lnTo>
                    <a:pt x="5859" y="3390"/>
                  </a:lnTo>
                  <a:lnTo>
                    <a:pt x="5880" y="3349"/>
                  </a:lnTo>
                  <a:lnTo>
                    <a:pt x="5775" y="3181"/>
                  </a:lnTo>
                  <a:lnTo>
                    <a:pt x="5838" y="3160"/>
                  </a:lnTo>
                  <a:lnTo>
                    <a:pt x="6026" y="3160"/>
                  </a:lnTo>
                  <a:lnTo>
                    <a:pt x="6152" y="3077"/>
                  </a:lnTo>
                  <a:lnTo>
                    <a:pt x="6340" y="3139"/>
                  </a:lnTo>
                  <a:lnTo>
                    <a:pt x="6445" y="3202"/>
                  </a:lnTo>
                  <a:lnTo>
                    <a:pt x="6570" y="3223"/>
                  </a:lnTo>
                  <a:lnTo>
                    <a:pt x="6654" y="3286"/>
                  </a:lnTo>
                  <a:lnTo>
                    <a:pt x="6696" y="3265"/>
                  </a:lnTo>
                  <a:lnTo>
                    <a:pt x="6759" y="3307"/>
                  </a:lnTo>
                  <a:lnTo>
                    <a:pt x="6759" y="3160"/>
                  </a:lnTo>
                  <a:lnTo>
                    <a:pt x="6696" y="3077"/>
                  </a:lnTo>
                  <a:lnTo>
                    <a:pt x="6717" y="2888"/>
                  </a:lnTo>
                  <a:lnTo>
                    <a:pt x="6800" y="2846"/>
                  </a:lnTo>
                  <a:lnTo>
                    <a:pt x="6779" y="2700"/>
                  </a:lnTo>
                  <a:lnTo>
                    <a:pt x="6696" y="2658"/>
                  </a:lnTo>
                  <a:lnTo>
                    <a:pt x="6675" y="2554"/>
                  </a:lnTo>
                  <a:lnTo>
                    <a:pt x="6675" y="2554"/>
                  </a:lnTo>
                  <a:lnTo>
                    <a:pt x="6800" y="2616"/>
                  </a:lnTo>
                  <a:lnTo>
                    <a:pt x="6926" y="2574"/>
                  </a:lnTo>
                  <a:lnTo>
                    <a:pt x="6989" y="2554"/>
                  </a:lnTo>
                  <a:lnTo>
                    <a:pt x="7010" y="2533"/>
                  </a:lnTo>
                  <a:lnTo>
                    <a:pt x="7072" y="2533"/>
                  </a:lnTo>
                  <a:lnTo>
                    <a:pt x="7093" y="2512"/>
                  </a:lnTo>
                  <a:lnTo>
                    <a:pt x="7072" y="2428"/>
                  </a:lnTo>
                  <a:lnTo>
                    <a:pt x="7093" y="2323"/>
                  </a:lnTo>
                  <a:lnTo>
                    <a:pt x="7177" y="2261"/>
                  </a:lnTo>
                  <a:lnTo>
                    <a:pt x="7282" y="2261"/>
                  </a:lnTo>
                  <a:lnTo>
                    <a:pt x="7344" y="2407"/>
                  </a:lnTo>
                  <a:lnTo>
                    <a:pt x="7616" y="2616"/>
                  </a:lnTo>
                  <a:lnTo>
                    <a:pt x="7637" y="2742"/>
                  </a:lnTo>
                  <a:lnTo>
                    <a:pt x="7742" y="2846"/>
                  </a:lnTo>
                  <a:lnTo>
                    <a:pt x="7909" y="2930"/>
                  </a:lnTo>
                  <a:lnTo>
                    <a:pt x="8160" y="2930"/>
                  </a:lnTo>
                  <a:lnTo>
                    <a:pt x="8328" y="2784"/>
                  </a:lnTo>
                  <a:lnTo>
                    <a:pt x="8391" y="2700"/>
                  </a:lnTo>
                  <a:lnTo>
                    <a:pt x="8495" y="2700"/>
                  </a:lnTo>
                  <a:lnTo>
                    <a:pt x="8704" y="2846"/>
                  </a:lnTo>
                  <a:lnTo>
                    <a:pt x="8851" y="2867"/>
                  </a:lnTo>
                  <a:lnTo>
                    <a:pt x="8893" y="2742"/>
                  </a:lnTo>
                  <a:lnTo>
                    <a:pt x="8976" y="2679"/>
                  </a:lnTo>
                  <a:lnTo>
                    <a:pt x="9060" y="2616"/>
                  </a:lnTo>
                  <a:lnTo>
                    <a:pt x="9165" y="2616"/>
                  </a:lnTo>
                  <a:lnTo>
                    <a:pt x="9269" y="2554"/>
                  </a:lnTo>
                  <a:lnTo>
                    <a:pt x="9311" y="2470"/>
                  </a:lnTo>
                  <a:lnTo>
                    <a:pt x="9269" y="2365"/>
                  </a:lnTo>
                  <a:lnTo>
                    <a:pt x="9207" y="2219"/>
                  </a:lnTo>
                  <a:lnTo>
                    <a:pt x="9228" y="1905"/>
                  </a:lnTo>
                  <a:lnTo>
                    <a:pt x="9290" y="1821"/>
                  </a:lnTo>
                  <a:lnTo>
                    <a:pt x="9228" y="1717"/>
                  </a:lnTo>
                  <a:lnTo>
                    <a:pt x="9290" y="1696"/>
                  </a:lnTo>
                  <a:lnTo>
                    <a:pt x="9395" y="1570"/>
                  </a:lnTo>
                  <a:lnTo>
                    <a:pt x="9374" y="1507"/>
                  </a:lnTo>
                  <a:lnTo>
                    <a:pt x="9500" y="1424"/>
                  </a:lnTo>
                  <a:lnTo>
                    <a:pt x="9646" y="1486"/>
                  </a:lnTo>
                  <a:lnTo>
                    <a:pt x="9730" y="1466"/>
                  </a:lnTo>
                  <a:lnTo>
                    <a:pt x="9730" y="1403"/>
                  </a:lnTo>
                  <a:lnTo>
                    <a:pt x="9813" y="1298"/>
                  </a:lnTo>
                  <a:lnTo>
                    <a:pt x="10065" y="1298"/>
                  </a:lnTo>
                  <a:lnTo>
                    <a:pt x="10169" y="1382"/>
                  </a:lnTo>
                  <a:lnTo>
                    <a:pt x="10316" y="1528"/>
                  </a:lnTo>
                  <a:lnTo>
                    <a:pt x="10378" y="1633"/>
                  </a:lnTo>
                  <a:lnTo>
                    <a:pt x="10525" y="1654"/>
                  </a:lnTo>
                  <a:lnTo>
                    <a:pt x="10692" y="1696"/>
                  </a:lnTo>
                  <a:lnTo>
                    <a:pt x="10755" y="1800"/>
                  </a:lnTo>
                  <a:lnTo>
                    <a:pt x="10860" y="1905"/>
                  </a:lnTo>
                  <a:lnTo>
                    <a:pt x="10839" y="2030"/>
                  </a:lnTo>
                  <a:lnTo>
                    <a:pt x="10734" y="2177"/>
                  </a:lnTo>
                  <a:lnTo>
                    <a:pt x="10755" y="2428"/>
                  </a:lnTo>
                  <a:lnTo>
                    <a:pt x="10839" y="2428"/>
                  </a:lnTo>
                  <a:lnTo>
                    <a:pt x="10839" y="2219"/>
                  </a:lnTo>
                  <a:lnTo>
                    <a:pt x="10985" y="2051"/>
                  </a:lnTo>
                  <a:lnTo>
                    <a:pt x="11111" y="2030"/>
                  </a:lnTo>
                  <a:lnTo>
                    <a:pt x="11194" y="1926"/>
                  </a:lnTo>
                  <a:lnTo>
                    <a:pt x="11194" y="1779"/>
                  </a:lnTo>
                  <a:lnTo>
                    <a:pt x="11299" y="1738"/>
                  </a:lnTo>
                  <a:lnTo>
                    <a:pt x="11404" y="1800"/>
                  </a:lnTo>
                  <a:lnTo>
                    <a:pt x="11487" y="1717"/>
                  </a:lnTo>
                  <a:lnTo>
                    <a:pt x="11487" y="1591"/>
                  </a:lnTo>
                  <a:lnTo>
                    <a:pt x="11425" y="1591"/>
                  </a:lnTo>
                  <a:lnTo>
                    <a:pt x="11362" y="1507"/>
                  </a:lnTo>
                  <a:lnTo>
                    <a:pt x="11299" y="1507"/>
                  </a:lnTo>
                  <a:lnTo>
                    <a:pt x="11278" y="1528"/>
                  </a:lnTo>
                  <a:lnTo>
                    <a:pt x="11278" y="1612"/>
                  </a:lnTo>
                  <a:lnTo>
                    <a:pt x="11215" y="1570"/>
                  </a:lnTo>
                  <a:lnTo>
                    <a:pt x="11194" y="1507"/>
                  </a:lnTo>
                  <a:lnTo>
                    <a:pt x="11153" y="1507"/>
                  </a:lnTo>
                  <a:lnTo>
                    <a:pt x="11153" y="1570"/>
                  </a:lnTo>
                  <a:lnTo>
                    <a:pt x="11111" y="1696"/>
                  </a:lnTo>
                  <a:lnTo>
                    <a:pt x="11090" y="1654"/>
                  </a:lnTo>
                  <a:lnTo>
                    <a:pt x="11048" y="1591"/>
                  </a:lnTo>
                  <a:lnTo>
                    <a:pt x="10964" y="1633"/>
                  </a:lnTo>
                  <a:lnTo>
                    <a:pt x="10943" y="1696"/>
                  </a:lnTo>
                  <a:lnTo>
                    <a:pt x="10901" y="1612"/>
                  </a:lnTo>
                  <a:lnTo>
                    <a:pt x="10881" y="1486"/>
                  </a:lnTo>
                  <a:lnTo>
                    <a:pt x="10839" y="1486"/>
                  </a:lnTo>
                  <a:lnTo>
                    <a:pt x="10776" y="1361"/>
                  </a:lnTo>
                  <a:lnTo>
                    <a:pt x="10734" y="1319"/>
                  </a:lnTo>
                  <a:lnTo>
                    <a:pt x="10650" y="1319"/>
                  </a:lnTo>
                  <a:lnTo>
                    <a:pt x="10567" y="1298"/>
                  </a:lnTo>
                  <a:lnTo>
                    <a:pt x="10420" y="1277"/>
                  </a:lnTo>
                  <a:lnTo>
                    <a:pt x="10357" y="1193"/>
                  </a:lnTo>
                  <a:lnTo>
                    <a:pt x="10378" y="1173"/>
                  </a:lnTo>
                  <a:lnTo>
                    <a:pt x="10546" y="1214"/>
                  </a:lnTo>
                  <a:lnTo>
                    <a:pt x="10692" y="1193"/>
                  </a:lnTo>
                  <a:lnTo>
                    <a:pt x="10797" y="1214"/>
                  </a:lnTo>
                  <a:lnTo>
                    <a:pt x="11048" y="1256"/>
                  </a:lnTo>
                  <a:lnTo>
                    <a:pt x="11194" y="1193"/>
                  </a:lnTo>
                  <a:lnTo>
                    <a:pt x="11299" y="984"/>
                  </a:lnTo>
                  <a:lnTo>
                    <a:pt x="11508" y="942"/>
                  </a:lnTo>
                  <a:lnTo>
                    <a:pt x="11613" y="859"/>
                  </a:lnTo>
                  <a:lnTo>
                    <a:pt x="11613" y="838"/>
                  </a:lnTo>
                  <a:lnTo>
                    <a:pt x="11529" y="796"/>
                  </a:lnTo>
                  <a:lnTo>
                    <a:pt x="11508" y="754"/>
                  </a:lnTo>
                  <a:lnTo>
                    <a:pt x="11425" y="733"/>
                  </a:lnTo>
                  <a:lnTo>
                    <a:pt x="11320" y="754"/>
                  </a:lnTo>
                  <a:lnTo>
                    <a:pt x="11194" y="608"/>
                  </a:lnTo>
                  <a:lnTo>
                    <a:pt x="11111" y="608"/>
                  </a:lnTo>
                  <a:lnTo>
                    <a:pt x="11006" y="733"/>
                  </a:lnTo>
                  <a:lnTo>
                    <a:pt x="10964" y="733"/>
                  </a:lnTo>
                  <a:lnTo>
                    <a:pt x="10943" y="691"/>
                  </a:lnTo>
                  <a:lnTo>
                    <a:pt x="11048" y="649"/>
                  </a:lnTo>
                  <a:lnTo>
                    <a:pt x="11048" y="566"/>
                  </a:lnTo>
                  <a:lnTo>
                    <a:pt x="10943" y="524"/>
                  </a:lnTo>
                  <a:lnTo>
                    <a:pt x="10901" y="482"/>
                  </a:lnTo>
                  <a:lnTo>
                    <a:pt x="10839" y="482"/>
                  </a:lnTo>
                  <a:lnTo>
                    <a:pt x="10776" y="608"/>
                  </a:lnTo>
                  <a:lnTo>
                    <a:pt x="10734" y="608"/>
                  </a:lnTo>
                  <a:lnTo>
                    <a:pt x="10734" y="524"/>
                  </a:lnTo>
                  <a:lnTo>
                    <a:pt x="10671" y="545"/>
                  </a:lnTo>
                  <a:lnTo>
                    <a:pt x="10650" y="587"/>
                  </a:lnTo>
                  <a:lnTo>
                    <a:pt x="10588" y="587"/>
                  </a:lnTo>
                  <a:lnTo>
                    <a:pt x="10567" y="545"/>
                  </a:lnTo>
                  <a:lnTo>
                    <a:pt x="10650" y="482"/>
                  </a:lnTo>
                  <a:lnTo>
                    <a:pt x="10650" y="419"/>
                  </a:lnTo>
                  <a:lnTo>
                    <a:pt x="10546" y="357"/>
                  </a:lnTo>
                  <a:lnTo>
                    <a:pt x="10420" y="357"/>
                  </a:lnTo>
                  <a:lnTo>
                    <a:pt x="10357" y="377"/>
                  </a:lnTo>
                  <a:lnTo>
                    <a:pt x="10337" y="545"/>
                  </a:lnTo>
                  <a:lnTo>
                    <a:pt x="10253" y="587"/>
                  </a:lnTo>
                  <a:lnTo>
                    <a:pt x="10253" y="649"/>
                  </a:lnTo>
                  <a:lnTo>
                    <a:pt x="10316" y="796"/>
                  </a:lnTo>
                  <a:lnTo>
                    <a:pt x="10316" y="880"/>
                  </a:lnTo>
                  <a:lnTo>
                    <a:pt x="10253" y="942"/>
                  </a:lnTo>
                  <a:lnTo>
                    <a:pt x="10211" y="838"/>
                  </a:lnTo>
                  <a:lnTo>
                    <a:pt x="10127" y="838"/>
                  </a:lnTo>
                  <a:lnTo>
                    <a:pt x="10127" y="859"/>
                  </a:lnTo>
                  <a:lnTo>
                    <a:pt x="10023" y="838"/>
                  </a:lnTo>
                  <a:lnTo>
                    <a:pt x="9897" y="901"/>
                  </a:lnTo>
                  <a:lnTo>
                    <a:pt x="9897" y="901"/>
                  </a:lnTo>
                  <a:lnTo>
                    <a:pt x="10002" y="754"/>
                  </a:lnTo>
                  <a:lnTo>
                    <a:pt x="10065" y="733"/>
                  </a:lnTo>
                  <a:lnTo>
                    <a:pt x="10127" y="608"/>
                  </a:lnTo>
                  <a:lnTo>
                    <a:pt x="10127" y="566"/>
                  </a:lnTo>
                  <a:lnTo>
                    <a:pt x="10065" y="566"/>
                  </a:lnTo>
                  <a:lnTo>
                    <a:pt x="9960" y="649"/>
                  </a:lnTo>
                  <a:lnTo>
                    <a:pt x="9897" y="649"/>
                  </a:lnTo>
                  <a:lnTo>
                    <a:pt x="9918" y="587"/>
                  </a:lnTo>
                  <a:lnTo>
                    <a:pt x="10002" y="524"/>
                  </a:lnTo>
                  <a:lnTo>
                    <a:pt x="10002" y="482"/>
                  </a:lnTo>
                  <a:lnTo>
                    <a:pt x="9897" y="461"/>
                  </a:lnTo>
                  <a:lnTo>
                    <a:pt x="9855" y="419"/>
                  </a:lnTo>
                  <a:lnTo>
                    <a:pt x="9960" y="377"/>
                  </a:lnTo>
                  <a:lnTo>
                    <a:pt x="10002" y="419"/>
                  </a:lnTo>
                  <a:lnTo>
                    <a:pt x="10127" y="419"/>
                  </a:lnTo>
                  <a:lnTo>
                    <a:pt x="10169" y="231"/>
                  </a:lnTo>
                  <a:lnTo>
                    <a:pt x="10169" y="168"/>
                  </a:lnTo>
                  <a:lnTo>
                    <a:pt x="10044" y="210"/>
                  </a:lnTo>
                  <a:lnTo>
                    <a:pt x="10002" y="147"/>
                  </a:lnTo>
                  <a:lnTo>
                    <a:pt x="10023" y="64"/>
                  </a:lnTo>
                  <a:lnTo>
                    <a:pt x="10002" y="1"/>
                  </a:lnTo>
                  <a:lnTo>
                    <a:pt x="9918" y="64"/>
                  </a:lnTo>
                  <a:lnTo>
                    <a:pt x="9855" y="64"/>
                  </a:lnTo>
                  <a:lnTo>
                    <a:pt x="979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25"/>
            <p:cNvSpPr/>
            <p:nvPr/>
          </p:nvSpPr>
          <p:spPr>
            <a:xfrm>
              <a:off x="4601933" y="1976114"/>
              <a:ext cx="129675" cy="279587"/>
            </a:xfrm>
            <a:custGeom>
              <a:avLst/>
              <a:gdLst/>
              <a:ahLst/>
              <a:cxnLst/>
              <a:rect l="l" t="t" r="r" b="b"/>
              <a:pathLst>
                <a:path w="5755" h="12995" extrusionOk="0">
                  <a:moveTo>
                    <a:pt x="3788" y="1"/>
                  </a:moveTo>
                  <a:lnTo>
                    <a:pt x="3725" y="21"/>
                  </a:lnTo>
                  <a:lnTo>
                    <a:pt x="3599" y="63"/>
                  </a:lnTo>
                  <a:lnTo>
                    <a:pt x="3474" y="1"/>
                  </a:lnTo>
                  <a:lnTo>
                    <a:pt x="3474" y="1"/>
                  </a:lnTo>
                  <a:lnTo>
                    <a:pt x="3495" y="105"/>
                  </a:lnTo>
                  <a:lnTo>
                    <a:pt x="3578" y="147"/>
                  </a:lnTo>
                  <a:lnTo>
                    <a:pt x="3599" y="293"/>
                  </a:lnTo>
                  <a:lnTo>
                    <a:pt x="3516" y="335"/>
                  </a:lnTo>
                  <a:lnTo>
                    <a:pt x="3495" y="524"/>
                  </a:lnTo>
                  <a:lnTo>
                    <a:pt x="3558" y="607"/>
                  </a:lnTo>
                  <a:lnTo>
                    <a:pt x="3558" y="754"/>
                  </a:lnTo>
                  <a:lnTo>
                    <a:pt x="3495" y="712"/>
                  </a:lnTo>
                  <a:lnTo>
                    <a:pt x="3453" y="733"/>
                  </a:lnTo>
                  <a:lnTo>
                    <a:pt x="3369" y="670"/>
                  </a:lnTo>
                  <a:lnTo>
                    <a:pt x="3244" y="649"/>
                  </a:lnTo>
                  <a:lnTo>
                    <a:pt x="3139" y="586"/>
                  </a:lnTo>
                  <a:lnTo>
                    <a:pt x="2951" y="524"/>
                  </a:lnTo>
                  <a:lnTo>
                    <a:pt x="2825" y="607"/>
                  </a:lnTo>
                  <a:lnTo>
                    <a:pt x="2637" y="607"/>
                  </a:lnTo>
                  <a:lnTo>
                    <a:pt x="2574" y="628"/>
                  </a:lnTo>
                  <a:lnTo>
                    <a:pt x="2679" y="796"/>
                  </a:lnTo>
                  <a:lnTo>
                    <a:pt x="2658" y="837"/>
                  </a:lnTo>
                  <a:lnTo>
                    <a:pt x="2658" y="921"/>
                  </a:lnTo>
                  <a:lnTo>
                    <a:pt x="2574" y="963"/>
                  </a:lnTo>
                  <a:lnTo>
                    <a:pt x="2658" y="1068"/>
                  </a:lnTo>
                  <a:lnTo>
                    <a:pt x="2553" y="1172"/>
                  </a:lnTo>
                  <a:lnTo>
                    <a:pt x="2511" y="1172"/>
                  </a:lnTo>
                  <a:lnTo>
                    <a:pt x="2428" y="1130"/>
                  </a:lnTo>
                  <a:lnTo>
                    <a:pt x="2323" y="1047"/>
                  </a:lnTo>
                  <a:lnTo>
                    <a:pt x="2198" y="1151"/>
                  </a:lnTo>
                  <a:lnTo>
                    <a:pt x="2114" y="1340"/>
                  </a:lnTo>
                  <a:lnTo>
                    <a:pt x="2030" y="1381"/>
                  </a:lnTo>
                  <a:lnTo>
                    <a:pt x="1988" y="1528"/>
                  </a:lnTo>
                  <a:lnTo>
                    <a:pt x="1926" y="1633"/>
                  </a:lnTo>
                  <a:lnTo>
                    <a:pt x="1842" y="1653"/>
                  </a:lnTo>
                  <a:lnTo>
                    <a:pt x="1842" y="1905"/>
                  </a:lnTo>
                  <a:lnTo>
                    <a:pt x="1905" y="1988"/>
                  </a:lnTo>
                  <a:lnTo>
                    <a:pt x="1988" y="2177"/>
                  </a:lnTo>
                  <a:lnTo>
                    <a:pt x="1926" y="2302"/>
                  </a:lnTo>
                  <a:lnTo>
                    <a:pt x="1779" y="2511"/>
                  </a:lnTo>
                  <a:lnTo>
                    <a:pt x="1612" y="2804"/>
                  </a:lnTo>
                  <a:lnTo>
                    <a:pt x="1591" y="2930"/>
                  </a:lnTo>
                  <a:lnTo>
                    <a:pt x="1507" y="3014"/>
                  </a:lnTo>
                  <a:lnTo>
                    <a:pt x="1298" y="3034"/>
                  </a:lnTo>
                  <a:lnTo>
                    <a:pt x="1110" y="3139"/>
                  </a:lnTo>
                  <a:lnTo>
                    <a:pt x="1110" y="3265"/>
                  </a:lnTo>
                  <a:lnTo>
                    <a:pt x="1193" y="3348"/>
                  </a:lnTo>
                  <a:lnTo>
                    <a:pt x="1193" y="3516"/>
                  </a:lnTo>
                  <a:lnTo>
                    <a:pt x="1151" y="3662"/>
                  </a:lnTo>
                  <a:lnTo>
                    <a:pt x="1089" y="3934"/>
                  </a:lnTo>
                  <a:lnTo>
                    <a:pt x="1089" y="4185"/>
                  </a:lnTo>
                  <a:lnTo>
                    <a:pt x="879" y="4687"/>
                  </a:lnTo>
                  <a:lnTo>
                    <a:pt x="879" y="4813"/>
                  </a:lnTo>
                  <a:lnTo>
                    <a:pt x="942" y="4897"/>
                  </a:lnTo>
                  <a:lnTo>
                    <a:pt x="963" y="5127"/>
                  </a:lnTo>
                  <a:lnTo>
                    <a:pt x="858" y="5252"/>
                  </a:lnTo>
                  <a:lnTo>
                    <a:pt x="649" y="5231"/>
                  </a:lnTo>
                  <a:lnTo>
                    <a:pt x="482" y="5211"/>
                  </a:lnTo>
                  <a:lnTo>
                    <a:pt x="377" y="5294"/>
                  </a:lnTo>
                  <a:lnTo>
                    <a:pt x="252" y="5524"/>
                  </a:lnTo>
                  <a:lnTo>
                    <a:pt x="210" y="5755"/>
                  </a:lnTo>
                  <a:lnTo>
                    <a:pt x="252" y="6068"/>
                  </a:lnTo>
                  <a:lnTo>
                    <a:pt x="314" y="6361"/>
                  </a:lnTo>
                  <a:lnTo>
                    <a:pt x="252" y="6550"/>
                  </a:lnTo>
                  <a:lnTo>
                    <a:pt x="314" y="6696"/>
                  </a:lnTo>
                  <a:lnTo>
                    <a:pt x="335" y="6926"/>
                  </a:lnTo>
                  <a:lnTo>
                    <a:pt x="314" y="7135"/>
                  </a:lnTo>
                  <a:lnTo>
                    <a:pt x="314" y="7345"/>
                  </a:lnTo>
                  <a:lnTo>
                    <a:pt x="461" y="7449"/>
                  </a:lnTo>
                  <a:lnTo>
                    <a:pt x="670" y="7659"/>
                  </a:lnTo>
                  <a:lnTo>
                    <a:pt x="628" y="7805"/>
                  </a:lnTo>
                  <a:lnTo>
                    <a:pt x="628" y="7972"/>
                  </a:lnTo>
                  <a:lnTo>
                    <a:pt x="356" y="8056"/>
                  </a:lnTo>
                  <a:lnTo>
                    <a:pt x="335" y="8161"/>
                  </a:lnTo>
                  <a:lnTo>
                    <a:pt x="461" y="8370"/>
                  </a:lnTo>
                  <a:lnTo>
                    <a:pt x="482" y="8642"/>
                  </a:lnTo>
                  <a:lnTo>
                    <a:pt x="565" y="8768"/>
                  </a:lnTo>
                  <a:lnTo>
                    <a:pt x="482" y="8914"/>
                  </a:lnTo>
                  <a:lnTo>
                    <a:pt x="482" y="9040"/>
                  </a:lnTo>
                  <a:lnTo>
                    <a:pt x="461" y="9123"/>
                  </a:lnTo>
                  <a:lnTo>
                    <a:pt x="273" y="9165"/>
                  </a:lnTo>
                  <a:lnTo>
                    <a:pt x="231" y="9228"/>
                  </a:lnTo>
                  <a:lnTo>
                    <a:pt x="314" y="9332"/>
                  </a:lnTo>
                  <a:lnTo>
                    <a:pt x="231" y="9395"/>
                  </a:lnTo>
                  <a:lnTo>
                    <a:pt x="168" y="9479"/>
                  </a:lnTo>
                  <a:lnTo>
                    <a:pt x="252" y="9625"/>
                  </a:lnTo>
                  <a:lnTo>
                    <a:pt x="273" y="10002"/>
                  </a:lnTo>
                  <a:lnTo>
                    <a:pt x="231" y="10086"/>
                  </a:lnTo>
                  <a:lnTo>
                    <a:pt x="147" y="10002"/>
                  </a:lnTo>
                  <a:lnTo>
                    <a:pt x="63" y="9939"/>
                  </a:lnTo>
                  <a:lnTo>
                    <a:pt x="63" y="9960"/>
                  </a:lnTo>
                  <a:lnTo>
                    <a:pt x="1" y="10023"/>
                  </a:lnTo>
                  <a:lnTo>
                    <a:pt x="21" y="10253"/>
                  </a:lnTo>
                  <a:lnTo>
                    <a:pt x="42" y="10337"/>
                  </a:lnTo>
                  <a:lnTo>
                    <a:pt x="63" y="10525"/>
                  </a:lnTo>
                  <a:lnTo>
                    <a:pt x="147" y="10546"/>
                  </a:lnTo>
                  <a:lnTo>
                    <a:pt x="168" y="10588"/>
                  </a:lnTo>
                  <a:lnTo>
                    <a:pt x="147" y="10734"/>
                  </a:lnTo>
                  <a:lnTo>
                    <a:pt x="273" y="10672"/>
                  </a:lnTo>
                  <a:lnTo>
                    <a:pt x="210" y="10567"/>
                  </a:lnTo>
                  <a:lnTo>
                    <a:pt x="231" y="10483"/>
                  </a:lnTo>
                  <a:lnTo>
                    <a:pt x="273" y="10483"/>
                  </a:lnTo>
                  <a:lnTo>
                    <a:pt x="252" y="10546"/>
                  </a:lnTo>
                  <a:lnTo>
                    <a:pt x="335" y="10588"/>
                  </a:lnTo>
                  <a:lnTo>
                    <a:pt x="377" y="10672"/>
                  </a:lnTo>
                  <a:lnTo>
                    <a:pt x="252" y="10755"/>
                  </a:lnTo>
                  <a:lnTo>
                    <a:pt x="231" y="10860"/>
                  </a:lnTo>
                  <a:lnTo>
                    <a:pt x="273" y="10944"/>
                  </a:lnTo>
                  <a:lnTo>
                    <a:pt x="252" y="11069"/>
                  </a:lnTo>
                  <a:lnTo>
                    <a:pt x="210" y="11111"/>
                  </a:lnTo>
                  <a:lnTo>
                    <a:pt x="273" y="11216"/>
                  </a:lnTo>
                  <a:lnTo>
                    <a:pt x="356" y="11257"/>
                  </a:lnTo>
                  <a:lnTo>
                    <a:pt x="440" y="11383"/>
                  </a:lnTo>
                  <a:lnTo>
                    <a:pt x="482" y="11425"/>
                  </a:lnTo>
                  <a:lnTo>
                    <a:pt x="586" y="11634"/>
                  </a:lnTo>
                  <a:lnTo>
                    <a:pt x="586" y="11801"/>
                  </a:lnTo>
                  <a:lnTo>
                    <a:pt x="733" y="11843"/>
                  </a:lnTo>
                  <a:lnTo>
                    <a:pt x="754" y="11948"/>
                  </a:lnTo>
                  <a:lnTo>
                    <a:pt x="858" y="12094"/>
                  </a:lnTo>
                  <a:lnTo>
                    <a:pt x="984" y="12011"/>
                  </a:lnTo>
                  <a:lnTo>
                    <a:pt x="1005" y="12136"/>
                  </a:lnTo>
                  <a:lnTo>
                    <a:pt x="942" y="12304"/>
                  </a:lnTo>
                  <a:lnTo>
                    <a:pt x="775" y="12325"/>
                  </a:lnTo>
                  <a:lnTo>
                    <a:pt x="754" y="12366"/>
                  </a:lnTo>
                  <a:lnTo>
                    <a:pt x="838" y="12429"/>
                  </a:lnTo>
                  <a:lnTo>
                    <a:pt x="858" y="12534"/>
                  </a:lnTo>
                  <a:lnTo>
                    <a:pt x="984" y="12555"/>
                  </a:lnTo>
                  <a:lnTo>
                    <a:pt x="1047" y="12848"/>
                  </a:lnTo>
                  <a:lnTo>
                    <a:pt x="963" y="12952"/>
                  </a:lnTo>
                  <a:lnTo>
                    <a:pt x="1005" y="12994"/>
                  </a:lnTo>
                  <a:lnTo>
                    <a:pt x="1151" y="12994"/>
                  </a:lnTo>
                  <a:lnTo>
                    <a:pt x="1423" y="12931"/>
                  </a:lnTo>
                  <a:lnTo>
                    <a:pt x="1570" y="12973"/>
                  </a:lnTo>
                  <a:lnTo>
                    <a:pt x="1695" y="12869"/>
                  </a:lnTo>
                  <a:lnTo>
                    <a:pt x="1674" y="12764"/>
                  </a:lnTo>
                  <a:lnTo>
                    <a:pt x="1612" y="12701"/>
                  </a:lnTo>
                  <a:lnTo>
                    <a:pt x="1695" y="12534"/>
                  </a:lnTo>
                  <a:lnTo>
                    <a:pt x="1884" y="12513"/>
                  </a:lnTo>
                  <a:lnTo>
                    <a:pt x="1905" y="12325"/>
                  </a:lnTo>
                  <a:lnTo>
                    <a:pt x="1926" y="12408"/>
                  </a:lnTo>
                  <a:lnTo>
                    <a:pt x="2135" y="12450"/>
                  </a:lnTo>
                  <a:lnTo>
                    <a:pt x="2260" y="12366"/>
                  </a:lnTo>
                  <a:lnTo>
                    <a:pt x="2365" y="12429"/>
                  </a:lnTo>
                  <a:lnTo>
                    <a:pt x="2449" y="12513"/>
                  </a:lnTo>
                  <a:lnTo>
                    <a:pt x="2553" y="12345"/>
                  </a:lnTo>
                  <a:lnTo>
                    <a:pt x="2616" y="12115"/>
                  </a:lnTo>
                  <a:lnTo>
                    <a:pt x="2679" y="12032"/>
                  </a:lnTo>
                  <a:lnTo>
                    <a:pt x="2721" y="11739"/>
                  </a:lnTo>
                  <a:lnTo>
                    <a:pt x="2762" y="11634"/>
                  </a:lnTo>
                  <a:lnTo>
                    <a:pt x="2658" y="11571"/>
                  </a:lnTo>
                  <a:lnTo>
                    <a:pt x="2679" y="11467"/>
                  </a:lnTo>
                  <a:lnTo>
                    <a:pt x="2783" y="11320"/>
                  </a:lnTo>
                  <a:lnTo>
                    <a:pt x="2679" y="11216"/>
                  </a:lnTo>
                  <a:lnTo>
                    <a:pt x="2783" y="11111"/>
                  </a:lnTo>
                  <a:lnTo>
                    <a:pt x="2658" y="11048"/>
                  </a:lnTo>
                  <a:lnTo>
                    <a:pt x="2721" y="10965"/>
                  </a:lnTo>
                  <a:lnTo>
                    <a:pt x="2658" y="10839"/>
                  </a:lnTo>
                  <a:lnTo>
                    <a:pt x="2762" y="10881"/>
                  </a:lnTo>
                  <a:lnTo>
                    <a:pt x="2930" y="10860"/>
                  </a:lnTo>
                  <a:lnTo>
                    <a:pt x="2783" y="10755"/>
                  </a:lnTo>
                  <a:lnTo>
                    <a:pt x="2846" y="10609"/>
                  </a:lnTo>
                  <a:lnTo>
                    <a:pt x="2846" y="10546"/>
                  </a:lnTo>
                  <a:lnTo>
                    <a:pt x="2658" y="10483"/>
                  </a:lnTo>
                  <a:lnTo>
                    <a:pt x="2888" y="10483"/>
                  </a:lnTo>
                  <a:lnTo>
                    <a:pt x="2762" y="10358"/>
                  </a:lnTo>
                  <a:lnTo>
                    <a:pt x="2679" y="10358"/>
                  </a:lnTo>
                  <a:lnTo>
                    <a:pt x="2742" y="10274"/>
                  </a:lnTo>
                  <a:lnTo>
                    <a:pt x="2783" y="10274"/>
                  </a:lnTo>
                  <a:lnTo>
                    <a:pt x="2825" y="10316"/>
                  </a:lnTo>
                  <a:lnTo>
                    <a:pt x="2888" y="10232"/>
                  </a:lnTo>
                  <a:lnTo>
                    <a:pt x="2867" y="10148"/>
                  </a:lnTo>
                  <a:lnTo>
                    <a:pt x="2972" y="10232"/>
                  </a:lnTo>
                  <a:lnTo>
                    <a:pt x="2993" y="10128"/>
                  </a:lnTo>
                  <a:lnTo>
                    <a:pt x="3076" y="10023"/>
                  </a:lnTo>
                  <a:lnTo>
                    <a:pt x="3160" y="10023"/>
                  </a:lnTo>
                  <a:lnTo>
                    <a:pt x="3139" y="9939"/>
                  </a:lnTo>
                  <a:lnTo>
                    <a:pt x="3181" y="9897"/>
                  </a:lnTo>
                  <a:lnTo>
                    <a:pt x="3202" y="9939"/>
                  </a:lnTo>
                  <a:lnTo>
                    <a:pt x="3181" y="10044"/>
                  </a:lnTo>
                  <a:lnTo>
                    <a:pt x="3265" y="10044"/>
                  </a:lnTo>
                  <a:lnTo>
                    <a:pt x="3369" y="9897"/>
                  </a:lnTo>
                  <a:lnTo>
                    <a:pt x="3453" y="9897"/>
                  </a:lnTo>
                  <a:lnTo>
                    <a:pt x="3516" y="9835"/>
                  </a:lnTo>
                  <a:lnTo>
                    <a:pt x="3495" y="9730"/>
                  </a:lnTo>
                  <a:lnTo>
                    <a:pt x="3411" y="9646"/>
                  </a:lnTo>
                  <a:lnTo>
                    <a:pt x="3286" y="9625"/>
                  </a:lnTo>
                  <a:lnTo>
                    <a:pt x="3181" y="9688"/>
                  </a:lnTo>
                  <a:lnTo>
                    <a:pt x="3139" y="9646"/>
                  </a:lnTo>
                  <a:lnTo>
                    <a:pt x="3055" y="9709"/>
                  </a:lnTo>
                  <a:lnTo>
                    <a:pt x="2972" y="9604"/>
                  </a:lnTo>
                  <a:lnTo>
                    <a:pt x="2846" y="9563"/>
                  </a:lnTo>
                  <a:lnTo>
                    <a:pt x="2762" y="9521"/>
                  </a:lnTo>
                  <a:lnTo>
                    <a:pt x="2616" y="9542"/>
                  </a:lnTo>
                  <a:lnTo>
                    <a:pt x="2616" y="9604"/>
                  </a:lnTo>
                  <a:lnTo>
                    <a:pt x="2553" y="9542"/>
                  </a:lnTo>
                  <a:lnTo>
                    <a:pt x="2407" y="9542"/>
                  </a:lnTo>
                  <a:lnTo>
                    <a:pt x="2365" y="9500"/>
                  </a:lnTo>
                  <a:lnTo>
                    <a:pt x="2470" y="9479"/>
                  </a:lnTo>
                  <a:lnTo>
                    <a:pt x="2553" y="9521"/>
                  </a:lnTo>
                  <a:lnTo>
                    <a:pt x="2637" y="9395"/>
                  </a:lnTo>
                  <a:lnTo>
                    <a:pt x="2679" y="9437"/>
                  </a:lnTo>
                  <a:lnTo>
                    <a:pt x="2783" y="9416"/>
                  </a:lnTo>
                  <a:lnTo>
                    <a:pt x="2825" y="9332"/>
                  </a:lnTo>
                  <a:lnTo>
                    <a:pt x="2930" y="9374"/>
                  </a:lnTo>
                  <a:lnTo>
                    <a:pt x="2972" y="9416"/>
                  </a:lnTo>
                  <a:lnTo>
                    <a:pt x="3034" y="9416"/>
                  </a:lnTo>
                  <a:lnTo>
                    <a:pt x="3055" y="9332"/>
                  </a:lnTo>
                  <a:lnTo>
                    <a:pt x="3097" y="9416"/>
                  </a:lnTo>
                  <a:lnTo>
                    <a:pt x="3244" y="9437"/>
                  </a:lnTo>
                  <a:lnTo>
                    <a:pt x="3202" y="9521"/>
                  </a:lnTo>
                  <a:lnTo>
                    <a:pt x="3306" y="9563"/>
                  </a:lnTo>
                  <a:lnTo>
                    <a:pt x="3474" y="9542"/>
                  </a:lnTo>
                  <a:lnTo>
                    <a:pt x="3495" y="9416"/>
                  </a:lnTo>
                  <a:lnTo>
                    <a:pt x="3662" y="9270"/>
                  </a:lnTo>
                  <a:lnTo>
                    <a:pt x="3725" y="9102"/>
                  </a:lnTo>
                  <a:lnTo>
                    <a:pt x="3599" y="8977"/>
                  </a:lnTo>
                  <a:lnTo>
                    <a:pt x="3599" y="8893"/>
                  </a:lnTo>
                  <a:lnTo>
                    <a:pt x="3453" y="8788"/>
                  </a:lnTo>
                  <a:lnTo>
                    <a:pt x="3474" y="8747"/>
                  </a:lnTo>
                  <a:lnTo>
                    <a:pt x="3265" y="8579"/>
                  </a:lnTo>
                  <a:lnTo>
                    <a:pt x="3244" y="8475"/>
                  </a:lnTo>
                  <a:lnTo>
                    <a:pt x="3160" y="8391"/>
                  </a:lnTo>
                  <a:lnTo>
                    <a:pt x="3055" y="8516"/>
                  </a:lnTo>
                  <a:lnTo>
                    <a:pt x="2993" y="8433"/>
                  </a:lnTo>
                  <a:lnTo>
                    <a:pt x="2951" y="8454"/>
                  </a:lnTo>
                  <a:lnTo>
                    <a:pt x="2951" y="8349"/>
                  </a:lnTo>
                  <a:lnTo>
                    <a:pt x="2867" y="8349"/>
                  </a:lnTo>
                  <a:lnTo>
                    <a:pt x="2825" y="8244"/>
                  </a:lnTo>
                  <a:lnTo>
                    <a:pt x="2742" y="8182"/>
                  </a:lnTo>
                  <a:lnTo>
                    <a:pt x="2825" y="8077"/>
                  </a:lnTo>
                  <a:lnTo>
                    <a:pt x="2762" y="7952"/>
                  </a:lnTo>
                  <a:lnTo>
                    <a:pt x="2825" y="7931"/>
                  </a:lnTo>
                  <a:lnTo>
                    <a:pt x="2825" y="7847"/>
                  </a:lnTo>
                  <a:lnTo>
                    <a:pt x="2742" y="7826"/>
                  </a:lnTo>
                  <a:lnTo>
                    <a:pt x="2825" y="7721"/>
                  </a:lnTo>
                  <a:lnTo>
                    <a:pt x="2783" y="7533"/>
                  </a:lnTo>
                  <a:lnTo>
                    <a:pt x="2825" y="7512"/>
                  </a:lnTo>
                  <a:lnTo>
                    <a:pt x="2867" y="7554"/>
                  </a:lnTo>
                  <a:lnTo>
                    <a:pt x="2888" y="7449"/>
                  </a:lnTo>
                  <a:lnTo>
                    <a:pt x="2825" y="7345"/>
                  </a:lnTo>
                  <a:lnTo>
                    <a:pt x="2846" y="7198"/>
                  </a:lnTo>
                  <a:lnTo>
                    <a:pt x="2825" y="7073"/>
                  </a:lnTo>
                  <a:lnTo>
                    <a:pt x="2846" y="7010"/>
                  </a:lnTo>
                  <a:lnTo>
                    <a:pt x="2825" y="6884"/>
                  </a:lnTo>
                  <a:lnTo>
                    <a:pt x="2679" y="6696"/>
                  </a:lnTo>
                  <a:lnTo>
                    <a:pt x="2679" y="6696"/>
                  </a:lnTo>
                  <a:lnTo>
                    <a:pt x="2783" y="6759"/>
                  </a:lnTo>
                  <a:lnTo>
                    <a:pt x="2951" y="6717"/>
                  </a:lnTo>
                  <a:lnTo>
                    <a:pt x="3055" y="6571"/>
                  </a:lnTo>
                  <a:lnTo>
                    <a:pt x="2993" y="6466"/>
                  </a:lnTo>
                  <a:lnTo>
                    <a:pt x="3034" y="6403"/>
                  </a:lnTo>
                  <a:lnTo>
                    <a:pt x="3139" y="6424"/>
                  </a:lnTo>
                  <a:lnTo>
                    <a:pt x="3286" y="6299"/>
                  </a:lnTo>
                  <a:lnTo>
                    <a:pt x="3286" y="6236"/>
                  </a:lnTo>
                  <a:lnTo>
                    <a:pt x="3202" y="6236"/>
                  </a:lnTo>
                  <a:lnTo>
                    <a:pt x="3265" y="6131"/>
                  </a:lnTo>
                  <a:lnTo>
                    <a:pt x="3348" y="6047"/>
                  </a:lnTo>
                  <a:lnTo>
                    <a:pt x="3390" y="6089"/>
                  </a:lnTo>
                  <a:lnTo>
                    <a:pt x="3453" y="6089"/>
                  </a:lnTo>
                  <a:lnTo>
                    <a:pt x="3474" y="5964"/>
                  </a:lnTo>
                  <a:lnTo>
                    <a:pt x="3516" y="5964"/>
                  </a:lnTo>
                  <a:lnTo>
                    <a:pt x="3558" y="6047"/>
                  </a:lnTo>
                  <a:lnTo>
                    <a:pt x="3620" y="5964"/>
                  </a:lnTo>
                  <a:lnTo>
                    <a:pt x="3620" y="5838"/>
                  </a:lnTo>
                  <a:lnTo>
                    <a:pt x="3683" y="5734"/>
                  </a:lnTo>
                  <a:lnTo>
                    <a:pt x="3788" y="5734"/>
                  </a:lnTo>
                  <a:lnTo>
                    <a:pt x="3788" y="5817"/>
                  </a:lnTo>
                  <a:lnTo>
                    <a:pt x="3871" y="5817"/>
                  </a:lnTo>
                  <a:lnTo>
                    <a:pt x="3913" y="5713"/>
                  </a:lnTo>
                  <a:lnTo>
                    <a:pt x="4039" y="5629"/>
                  </a:lnTo>
                  <a:lnTo>
                    <a:pt x="4018" y="5524"/>
                  </a:lnTo>
                  <a:lnTo>
                    <a:pt x="4018" y="5420"/>
                  </a:lnTo>
                  <a:lnTo>
                    <a:pt x="4102" y="5503"/>
                  </a:lnTo>
                  <a:lnTo>
                    <a:pt x="4206" y="5378"/>
                  </a:lnTo>
                  <a:lnTo>
                    <a:pt x="4290" y="5378"/>
                  </a:lnTo>
                  <a:lnTo>
                    <a:pt x="4395" y="5190"/>
                  </a:lnTo>
                  <a:lnTo>
                    <a:pt x="4395" y="5001"/>
                  </a:lnTo>
                  <a:lnTo>
                    <a:pt x="4457" y="4897"/>
                  </a:lnTo>
                  <a:lnTo>
                    <a:pt x="4541" y="4897"/>
                  </a:lnTo>
                  <a:lnTo>
                    <a:pt x="4646" y="4771"/>
                  </a:lnTo>
                  <a:lnTo>
                    <a:pt x="4562" y="4771"/>
                  </a:lnTo>
                  <a:lnTo>
                    <a:pt x="4499" y="4666"/>
                  </a:lnTo>
                  <a:lnTo>
                    <a:pt x="4562" y="4625"/>
                  </a:lnTo>
                  <a:lnTo>
                    <a:pt x="4541" y="4562"/>
                  </a:lnTo>
                  <a:lnTo>
                    <a:pt x="4436" y="4562"/>
                  </a:lnTo>
                  <a:lnTo>
                    <a:pt x="4332" y="4457"/>
                  </a:lnTo>
                  <a:lnTo>
                    <a:pt x="4457" y="4415"/>
                  </a:lnTo>
                  <a:lnTo>
                    <a:pt x="4436" y="4332"/>
                  </a:lnTo>
                  <a:lnTo>
                    <a:pt x="4520" y="4164"/>
                  </a:lnTo>
                  <a:lnTo>
                    <a:pt x="4541" y="4081"/>
                  </a:lnTo>
                  <a:lnTo>
                    <a:pt x="4499" y="3997"/>
                  </a:lnTo>
                  <a:lnTo>
                    <a:pt x="4415" y="3997"/>
                  </a:lnTo>
                  <a:lnTo>
                    <a:pt x="4395" y="3934"/>
                  </a:lnTo>
                  <a:lnTo>
                    <a:pt x="4415" y="3892"/>
                  </a:lnTo>
                  <a:lnTo>
                    <a:pt x="4499" y="3934"/>
                  </a:lnTo>
                  <a:lnTo>
                    <a:pt x="4520" y="3955"/>
                  </a:lnTo>
                  <a:lnTo>
                    <a:pt x="4541" y="3955"/>
                  </a:lnTo>
                  <a:lnTo>
                    <a:pt x="4541" y="3871"/>
                  </a:lnTo>
                  <a:lnTo>
                    <a:pt x="4436" y="3850"/>
                  </a:lnTo>
                  <a:lnTo>
                    <a:pt x="4541" y="3788"/>
                  </a:lnTo>
                  <a:lnTo>
                    <a:pt x="4625" y="3788"/>
                  </a:lnTo>
                  <a:lnTo>
                    <a:pt x="4729" y="3725"/>
                  </a:lnTo>
                  <a:lnTo>
                    <a:pt x="4646" y="3662"/>
                  </a:lnTo>
                  <a:lnTo>
                    <a:pt x="4562" y="3516"/>
                  </a:lnTo>
                  <a:lnTo>
                    <a:pt x="4646" y="3537"/>
                  </a:lnTo>
                  <a:lnTo>
                    <a:pt x="4708" y="3620"/>
                  </a:lnTo>
                  <a:lnTo>
                    <a:pt x="4813" y="3578"/>
                  </a:lnTo>
                  <a:lnTo>
                    <a:pt x="4834" y="3474"/>
                  </a:lnTo>
                  <a:lnTo>
                    <a:pt x="4855" y="3369"/>
                  </a:lnTo>
                  <a:lnTo>
                    <a:pt x="4918" y="3327"/>
                  </a:lnTo>
                  <a:lnTo>
                    <a:pt x="4980" y="3453"/>
                  </a:lnTo>
                  <a:lnTo>
                    <a:pt x="5064" y="3348"/>
                  </a:lnTo>
                  <a:lnTo>
                    <a:pt x="5127" y="3453"/>
                  </a:lnTo>
                  <a:lnTo>
                    <a:pt x="5190" y="3474"/>
                  </a:lnTo>
                  <a:lnTo>
                    <a:pt x="5252" y="3369"/>
                  </a:lnTo>
                  <a:lnTo>
                    <a:pt x="5357" y="3432"/>
                  </a:lnTo>
                  <a:lnTo>
                    <a:pt x="5483" y="3348"/>
                  </a:lnTo>
                  <a:lnTo>
                    <a:pt x="5545" y="3432"/>
                  </a:lnTo>
                  <a:lnTo>
                    <a:pt x="5671" y="3432"/>
                  </a:lnTo>
                  <a:lnTo>
                    <a:pt x="5713" y="3369"/>
                  </a:lnTo>
                  <a:lnTo>
                    <a:pt x="5755" y="3411"/>
                  </a:lnTo>
                  <a:lnTo>
                    <a:pt x="5755" y="3265"/>
                  </a:lnTo>
                  <a:lnTo>
                    <a:pt x="5671" y="3202"/>
                  </a:lnTo>
                  <a:lnTo>
                    <a:pt x="5587" y="2993"/>
                  </a:lnTo>
                  <a:lnTo>
                    <a:pt x="5462" y="2951"/>
                  </a:lnTo>
                  <a:lnTo>
                    <a:pt x="5399" y="2762"/>
                  </a:lnTo>
                  <a:lnTo>
                    <a:pt x="5462" y="2700"/>
                  </a:lnTo>
                  <a:lnTo>
                    <a:pt x="5462" y="2490"/>
                  </a:lnTo>
                  <a:lnTo>
                    <a:pt x="5441" y="2386"/>
                  </a:lnTo>
                  <a:lnTo>
                    <a:pt x="5462" y="2302"/>
                  </a:lnTo>
                  <a:lnTo>
                    <a:pt x="5399" y="2093"/>
                  </a:lnTo>
                  <a:lnTo>
                    <a:pt x="5357" y="1988"/>
                  </a:lnTo>
                  <a:lnTo>
                    <a:pt x="5336" y="1842"/>
                  </a:lnTo>
                  <a:lnTo>
                    <a:pt x="5378" y="1758"/>
                  </a:lnTo>
                  <a:lnTo>
                    <a:pt x="5357" y="1633"/>
                  </a:lnTo>
                  <a:lnTo>
                    <a:pt x="5190" y="1591"/>
                  </a:lnTo>
                  <a:lnTo>
                    <a:pt x="5190" y="1486"/>
                  </a:lnTo>
                  <a:lnTo>
                    <a:pt x="5252" y="1361"/>
                  </a:lnTo>
                  <a:lnTo>
                    <a:pt x="5190" y="1172"/>
                  </a:lnTo>
                  <a:lnTo>
                    <a:pt x="5252" y="1068"/>
                  </a:lnTo>
                  <a:lnTo>
                    <a:pt x="5190" y="1005"/>
                  </a:lnTo>
                  <a:lnTo>
                    <a:pt x="5127" y="1005"/>
                  </a:lnTo>
                  <a:lnTo>
                    <a:pt x="5022" y="858"/>
                  </a:lnTo>
                  <a:lnTo>
                    <a:pt x="4939" y="858"/>
                  </a:lnTo>
                  <a:lnTo>
                    <a:pt x="4876" y="754"/>
                  </a:lnTo>
                  <a:lnTo>
                    <a:pt x="4771" y="628"/>
                  </a:lnTo>
                  <a:lnTo>
                    <a:pt x="4708" y="607"/>
                  </a:lnTo>
                  <a:lnTo>
                    <a:pt x="4604" y="545"/>
                  </a:lnTo>
                  <a:lnTo>
                    <a:pt x="4395" y="524"/>
                  </a:lnTo>
                  <a:lnTo>
                    <a:pt x="4227" y="419"/>
                  </a:lnTo>
                  <a:lnTo>
                    <a:pt x="4018" y="189"/>
                  </a:lnTo>
                  <a:lnTo>
                    <a:pt x="3892" y="105"/>
                  </a:lnTo>
                  <a:lnTo>
                    <a:pt x="378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25"/>
            <p:cNvSpPr/>
            <p:nvPr/>
          </p:nvSpPr>
          <p:spPr>
            <a:xfrm>
              <a:off x="4739601" y="2173296"/>
              <a:ext cx="51870" cy="45031"/>
            </a:xfrm>
            <a:custGeom>
              <a:avLst/>
              <a:gdLst/>
              <a:ahLst/>
              <a:cxnLst/>
              <a:rect l="l" t="t" r="r" b="b"/>
              <a:pathLst>
                <a:path w="2302" h="2093" extrusionOk="0">
                  <a:moveTo>
                    <a:pt x="1026" y="0"/>
                  </a:moveTo>
                  <a:lnTo>
                    <a:pt x="1026" y="63"/>
                  </a:lnTo>
                  <a:lnTo>
                    <a:pt x="942" y="63"/>
                  </a:lnTo>
                  <a:lnTo>
                    <a:pt x="942" y="105"/>
                  </a:lnTo>
                  <a:lnTo>
                    <a:pt x="1005" y="167"/>
                  </a:lnTo>
                  <a:lnTo>
                    <a:pt x="900" y="230"/>
                  </a:lnTo>
                  <a:lnTo>
                    <a:pt x="837" y="209"/>
                  </a:lnTo>
                  <a:lnTo>
                    <a:pt x="628" y="209"/>
                  </a:lnTo>
                  <a:lnTo>
                    <a:pt x="607" y="147"/>
                  </a:lnTo>
                  <a:lnTo>
                    <a:pt x="586" y="251"/>
                  </a:lnTo>
                  <a:lnTo>
                    <a:pt x="481" y="230"/>
                  </a:lnTo>
                  <a:lnTo>
                    <a:pt x="335" y="272"/>
                  </a:lnTo>
                  <a:lnTo>
                    <a:pt x="335" y="356"/>
                  </a:lnTo>
                  <a:lnTo>
                    <a:pt x="272" y="356"/>
                  </a:lnTo>
                  <a:lnTo>
                    <a:pt x="84" y="439"/>
                  </a:lnTo>
                  <a:lnTo>
                    <a:pt x="0" y="544"/>
                  </a:lnTo>
                  <a:lnTo>
                    <a:pt x="21" y="900"/>
                  </a:lnTo>
                  <a:lnTo>
                    <a:pt x="84" y="900"/>
                  </a:lnTo>
                  <a:lnTo>
                    <a:pt x="126" y="879"/>
                  </a:lnTo>
                  <a:lnTo>
                    <a:pt x="230" y="900"/>
                  </a:lnTo>
                  <a:lnTo>
                    <a:pt x="189" y="983"/>
                  </a:lnTo>
                  <a:lnTo>
                    <a:pt x="105" y="983"/>
                  </a:lnTo>
                  <a:lnTo>
                    <a:pt x="105" y="1151"/>
                  </a:lnTo>
                  <a:lnTo>
                    <a:pt x="209" y="1276"/>
                  </a:lnTo>
                  <a:lnTo>
                    <a:pt x="377" y="1423"/>
                  </a:lnTo>
                  <a:lnTo>
                    <a:pt x="419" y="1423"/>
                  </a:lnTo>
                  <a:lnTo>
                    <a:pt x="419" y="1318"/>
                  </a:lnTo>
                  <a:lnTo>
                    <a:pt x="544" y="1214"/>
                  </a:lnTo>
                  <a:lnTo>
                    <a:pt x="586" y="1318"/>
                  </a:lnTo>
                  <a:lnTo>
                    <a:pt x="523" y="1611"/>
                  </a:lnTo>
                  <a:lnTo>
                    <a:pt x="523" y="1695"/>
                  </a:lnTo>
                  <a:lnTo>
                    <a:pt x="586" y="1674"/>
                  </a:lnTo>
                  <a:lnTo>
                    <a:pt x="754" y="1569"/>
                  </a:lnTo>
                  <a:lnTo>
                    <a:pt x="900" y="1507"/>
                  </a:lnTo>
                  <a:lnTo>
                    <a:pt x="1046" y="1632"/>
                  </a:lnTo>
                  <a:lnTo>
                    <a:pt x="1130" y="1611"/>
                  </a:lnTo>
                  <a:lnTo>
                    <a:pt x="1151" y="1507"/>
                  </a:lnTo>
                  <a:lnTo>
                    <a:pt x="1235" y="1590"/>
                  </a:lnTo>
                  <a:lnTo>
                    <a:pt x="1277" y="1674"/>
                  </a:lnTo>
                  <a:lnTo>
                    <a:pt x="1339" y="1674"/>
                  </a:lnTo>
                  <a:lnTo>
                    <a:pt x="1528" y="1779"/>
                  </a:lnTo>
                  <a:lnTo>
                    <a:pt x="1570" y="1925"/>
                  </a:lnTo>
                  <a:lnTo>
                    <a:pt x="1695" y="1967"/>
                  </a:lnTo>
                  <a:lnTo>
                    <a:pt x="1779" y="2092"/>
                  </a:lnTo>
                  <a:lnTo>
                    <a:pt x="1988" y="2009"/>
                  </a:lnTo>
                  <a:lnTo>
                    <a:pt x="2155" y="2030"/>
                  </a:lnTo>
                  <a:lnTo>
                    <a:pt x="2260" y="1904"/>
                  </a:lnTo>
                  <a:lnTo>
                    <a:pt x="2218" y="1800"/>
                  </a:lnTo>
                  <a:lnTo>
                    <a:pt x="2302" y="1716"/>
                  </a:lnTo>
                  <a:lnTo>
                    <a:pt x="2302" y="1611"/>
                  </a:lnTo>
                  <a:lnTo>
                    <a:pt x="2051" y="1109"/>
                  </a:lnTo>
                  <a:lnTo>
                    <a:pt x="2093" y="691"/>
                  </a:lnTo>
                  <a:lnTo>
                    <a:pt x="2155" y="649"/>
                  </a:lnTo>
                  <a:lnTo>
                    <a:pt x="2197" y="481"/>
                  </a:lnTo>
                  <a:lnTo>
                    <a:pt x="2281" y="356"/>
                  </a:lnTo>
                  <a:lnTo>
                    <a:pt x="2302" y="335"/>
                  </a:lnTo>
                  <a:lnTo>
                    <a:pt x="2302" y="314"/>
                  </a:lnTo>
                  <a:lnTo>
                    <a:pt x="2260" y="230"/>
                  </a:lnTo>
                  <a:lnTo>
                    <a:pt x="2218" y="272"/>
                  </a:lnTo>
                  <a:lnTo>
                    <a:pt x="1758" y="251"/>
                  </a:lnTo>
                  <a:lnTo>
                    <a:pt x="1570" y="126"/>
                  </a:lnTo>
                  <a:lnTo>
                    <a:pt x="1339" y="126"/>
                  </a:lnTo>
                  <a:lnTo>
                    <a:pt x="1235" y="63"/>
                  </a:lnTo>
                  <a:lnTo>
                    <a:pt x="1130" y="105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25"/>
            <p:cNvSpPr/>
            <p:nvPr/>
          </p:nvSpPr>
          <p:spPr>
            <a:xfrm>
              <a:off x="4715560" y="2205697"/>
              <a:ext cx="82514" cy="42793"/>
            </a:xfrm>
            <a:custGeom>
              <a:avLst/>
              <a:gdLst/>
              <a:ahLst/>
              <a:cxnLst/>
              <a:rect l="l" t="t" r="r" b="b"/>
              <a:pathLst>
                <a:path w="3662" h="1989" extrusionOk="0">
                  <a:moveTo>
                    <a:pt x="1967" y="1"/>
                  </a:moveTo>
                  <a:lnTo>
                    <a:pt x="1821" y="63"/>
                  </a:lnTo>
                  <a:lnTo>
                    <a:pt x="1653" y="168"/>
                  </a:lnTo>
                  <a:lnTo>
                    <a:pt x="1590" y="189"/>
                  </a:lnTo>
                  <a:lnTo>
                    <a:pt x="1590" y="314"/>
                  </a:lnTo>
                  <a:lnTo>
                    <a:pt x="1653" y="586"/>
                  </a:lnTo>
                  <a:lnTo>
                    <a:pt x="1590" y="754"/>
                  </a:lnTo>
                  <a:lnTo>
                    <a:pt x="1402" y="963"/>
                  </a:lnTo>
                  <a:lnTo>
                    <a:pt x="1256" y="963"/>
                  </a:lnTo>
                  <a:lnTo>
                    <a:pt x="1130" y="838"/>
                  </a:lnTo>
                  <a:lnTo>
                    <a:pt x="1130" y="733"/>
                  </a:lnTo>
                  <a:lnTo>
                    <a:pt x="837" y="440"/>
                  </a:lnTo>
                  <a:lnTo>
                    <a:pt x="837" y="294"/>
                  </a:lnTo>
                  <a:lnTo>
                    <a:pt x="774" y="294"/>
                  </a:lnTo>
                  <a:lnTo>
                    <a:pt x="670" y="398"/>
                  </a:lnTo>
                  <a:lnTo>
                    <a:pt x="523" y="419"/>
                  </a:lnTo>
                  <a:lnTo>
                    <a:pt x="460" y="461"/>
                  </a:lnTo>
                  <a:lnTo>
                    <a:pt x="335" y="461"/>
                  </a:lnTo>
                  <a:lnTo>
                    <a:pt x="251" y="607"/>
                  </a:lnTo>
                  <a:lnTo>
                    <a:pt x="293" y="733"/>
                  </a:lnTo>
                  <a:lnTo>
                    <a:pt x="230" y="712"/>
                  </a:lnTo>
                  <a:lnTo>
                    <a:pt x="230" y="921"/>
                  </a:lnTo>
                  <a:lnTo>
                    <a:pt x="84" y="1110"/>
                  </a:lnTo>
                  <a:lnTo>
                    <a:pt x="84" y="1214"/>
                  </a:lnTo>
                  <a:lnTo>
                    <a:pt x="84" y="1319"/>
                  </a:lnTo>
                  <a:lnTo>
                    <a:pt x="0" y="1382"/>
                  </a:lnTo>
                  <a:lnTo>
                    <a:pt x="42" y="1674"/>
                  </a:lnTo>
                  <a:lnTo>
                    <a:pt x="126" y="1737"/>
                  </a:lnTo>
                  <a:lnTo>
                    <a:pt x="126" y="1758"/>
                  </a:lnTo>
                  <a:lnTo>
                    <a:pt x="230" y="1737"/>
                  </a:lnTo>
                  <a:lnTo>
                    <a:pt x="251" y="1591"/>
                  </a:lnTo>
                  <a:lnTo>
                    <a:pt x="440" y="1465"/>
                  </a:lnTo>
                  <a:lnTo>
                    <a:pt x="670" y="1382"/>
                  </a:lnTo>
                  <a:lnTo>
                    <a:pt x="879" y="1423"/>
                  </a:lnTo>
                  <a:lnTo>
                    <a:pt x="1025" y="1423"/>
                  </a:lnTo>
                  <a:lnTo>
                    <a:pt x="1088" y="1465"/>
                  </a:lnTo>
                  <a:lnTo>
                    <a:pt x="1235" y="1382"/>
                  </a:lnTo>
                  <a:lnTo>
                    <a:pt x="1339" y="1361"/>
                  </a:lnTo>
                  <a:lnTo>
                    <a:pt x="1360" y="1444"/>
                  </a:lnTo>
                  <a:lnTo>
                    <a:pt x="1465" y="1444"/>
                  </a:lnTo>
                  <a:lnTo>
                    <a:pt x="1548" y="1549"/>
                  </a:lnTo>
                  <a:lnTo>
                    <a:pt x="1716" y="1549"/>
                  </a:lnTo>
                  <a:lnTo>
                    <a:pt x="1779" y="1570"/>
                  </a:lnTo>
                  <a:lnTo>
                    <a:pt x="1967" y="1444"/>
                  </a:lnTo>
                  <a:lnTo>
                    <a:pt x="2176" y="1549"/>
                  </a:lnTo>
                  <a:lnTo>
                    <a:pt x="2344" y="1570"/>
                  </a:lnTo>
                  <a:lnTo>
                    <a:pt x="2511" y="1758"/>
                  </a:lnTo>
                  <a:lnTo>
                    <a:pt x="2637" y="1758"/>
                  </a:lnTo>
                  <a:lnTo>
                    <a:pt x="2762" y="1946"/>
                  </a:lnTo>
                  <a:lnTo>
                    <a:pt x="2929" y="1967"/>
                  </a:lnTo>
                  <a:lnTo>
                    <a:pt x="2971" y="1988"/>
                  </a:lnTo>
                  <a:lnTo>
                    <a:pt x="3160" y="1905"/>
                  </a:lnTo>
                  <a:lnTo>
                    <a:pt x="3390" y="1884"/>
                  </a:lnTo>
                  <a:lnTo>
                    <a:pt x="3432" y="1737"/>
                  </a:lnTo>
                  <a:lnTo>
                    <a:pt x="3536" y="1674"/>
                  </a:lnTo>
                  <a:lnTo>
                    <a:pt x="3578" y="1570"/>
                  </a:lnTo>
                  <a:lnTo>
                    <a:pt x="3662" y="1549"/>
                  </a:lnTo>
                  <a:lnTo>
                    <a:pt x="3662" y="1382"/>
                  </a:lnTo>
                  <a:lnTo>
                    <a:pt x="3578" y="1277"/>
                  </a:lnTo>
                  <a:lnTo>
                    <a:pt x="3494" y="1110"/>
                  </a:lnTo>
                  <a:lnTo>
                    <a:pt x="3473" y="1047"/>
                  </a:lnTo>
                  <a:lnTo>
                    <a:pt x="3390" y="921"/>
                  </a:lnTo>
                  <a:lnTo>
                    <a:pt x="3432" y="838"/>
                  </a:lnTo>
                  <a:lnTo>
                    <a:pt x="3369" y="733"/>
                  </a:lnTo>
                  <a:lnTo>
                    <a:pt x="3327" y="712"/>
                  </a:lnTo>
                  <a:lnTo>
                    <a:pt x="3348" y="649"/>
                  </a:lnTo>
                  <a:lnTo>
                    <a:pt x="3348" y="545"/>
                  </a:lnTo>
                  <a:lnTo>
                    <a:pt x="3055" y="503"/>
                  </a:lnTo>
                  <a:lnTo>
                    <a:pt x="2846" y="586"/>
                  </a:lnTo>
                  <a:lnTo>
                    <a:pt x="2762" y="461"/>
                  </a:lnTo>
                  <a:lnTo>
                    <a:pt x="2637" y="419"/>
                  </a:lnTo>
                  <a:lnTo>
                    <a:pt x="2595" y="273"/>
                  </a:lnTo>
                  <a:lnTo>
                    <a:pt x="2406" y="168"/>
                  </a:lnTo>
                  <a:lnTo>
                    <a:pt x="2344" y="168"/>
                  </a:lnTo>
                  <a:lnTo>
                    <a:pt x="2302" y="84"/>
                  </a:lnTo>
                  <a:lnTo>
                    <a:pt x="2218" y="1"/>
                  </a:lnTo>
                  <a:lnTo>
                    <a:pt x="2197" y="105"/>
                  </a:lnTo>
                  <a:lnTo>
                    <a:pt x="2113" y="126"/>
                  </a:lnTo>
                  <a:lnTo>
                    <a:pt x="196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25"/>
            <p:cNvSpPr/>
            <p:nvPr/>
          </p:nvSpPr>
          <p:spPr>
            <a:xfrm>
              <a:off x="4718377" y="2234957"/>
              <a:ext cx="64150" cy="45031"/>
            </a:xfrm>
            <a:custGeom>
              <a:avLst/>
              <a:gdLst/>
              <a:ahLst/>
              <a:cxnLst/>
              <a:rect l="l" t="t" r="r" b="b"/>
              <a:pathLst>
                <a:path w="2847" h="2093" extrusionOk="0">
                  <a:moveTo>
                    <a:pt x="1214" y="1"/>
                  </a:moveTo>
                  <a:lnTo>
                    <a:pt x="1110" y="22"/>
                  </a:lnTo>
                  <a:lnTo>
                    <a:pt x="963" y="105"/>
                  </a:lnTo>
                  <a:lnTo>
                    <a:pt x="900" y="63"/>
                  </a:lnTo>
                  <a:lnTo>
                    <a:pt x="754" y="63"/>
                  </a:lnTo>
                  <a:lnTo>
                    <a:pt x="545" y="22"/>
                  </a:lnTo>
                  <a:lnTo>
                    <a:pt x="315" y="105"/>
                  </a:lnTo>
                  <a:lnTo>
                    <a:pt x="126" y="231"/>
                  </a:lnTo>
                  <a:lnTo>
                    <a:pt x="105" y="377"/>
                  </a:lnTo>
                  <a:lnTo>
                    <a:pt x="1" y="398"/>
                  </a:lnTo>
                  <a:lnTo>
                    <a:pt x="1" y="586"/>
                  </a:lnTo>
                  <a:lnTo>
                    <a:pt x="63" y="712"/>
                  </a:lnTo>
                  <a:lnTo>
                    <a:pt x="1" y="796"/>
                  </a:lnTo>
                  <a:lnTo>
                    <a:pt x="22" y="817"/>
                  </a:lnTo>
                  <a:lnTo>
                    <a:pt x="231" y="754"/>
                  </a:lnTo>
                  <a:lnTo>
                    <a:pt x="398" y="1005"/>
                  </a:lnTo>
                  <a:lnTo>
                    <a:pt x="524" y="1047"/>
                  </a:lnTo>
                  <a:lnTo>
                    <a:pt x="733" y="1005"/>
                  </a:lnTo>
                  <a:lnTo>
                    <a:pt x="817" y="1047"/>
                  </a:lnTo>
                  <a:lnTo>
                    <a:pt x="838" y="1151"/>
                  </a:lnTo>
                  <a:lnTo>
                    <a:pt x="921" y="1172"/>
                  </a:lnTo>
                  <a:lnTo>
                    <a:pt x="963" y="1235"/>
                  </a:lnTo>
                  <a:lnTo>
                    <a:pt x="921" y="1340"/>
                  </a:lnTo>
                  <a:lnTo>
                    <a:pt x="921" y="1549"/>
                  </a:lnTo>
                  <a:lnTo>
                    <a:pt x="1047" y="1528"/>
                  </a:lnTo>
                  <a:lnTo>
                    <a:pt x="1172" y="1633"/>
                  </a:lnTo>
                  <a:lnTo>
                    <a:pt x="1256" y="1633"/>
                  </a:lnTo>
                  <a:lnTo>
                    <a:pt x="1319" y="1863"/>
                  </a:lnTo>
                  <a:lnTo>
                    <a:pt x="1319" y="1988"/>
                  </a:lnTo>
                  <a:lnTo>
                    <a:pt x="1361" y="2093"/>
                  </a:lnTo>
                  <a:lnTo>
                    <a:pt x="1486" y="2009"/>
                  </a:lnTo>
                  <a:lnTo>
                    <a:pt x="1696" y="1947"/>
                  </a:lnTo>
                  <a:lnTo>
                    <a:pt x="1863" y="2009"/>
                  </a:lnTo>
                  <a:lnTo>
                    <a:pt x="2009" y="1947"/>
                  </a:lnTo>
                  <a:lnTo>
                    <a:pt x="2114" y="1947"/>
                  </a:lnTo>
                  <a:lnTo>
                    <a:pt x="2051" y="1779"/>
                  </a:lnTo>
                  <a:lnTo>
                    <a:pt x="2219" y="1758"/>
                  </a:lnTo>
                  <a:lnTo>
                    <a:pt x="2281" y="1633"/>
                  </a:lnTo>
                  <a:lnTo>
                    <a:pt x="2386" y="1570"/>
                  </a:lnTo>
                  <a:lnTo>
                    <a:pt x="2407" y="1654"/>
                  </a:lnTo>
                  <a:lnTo>
                    <a:pt x="2532" y="1654"/>
                  </a:lnTo>
                  <a:lnTo>
                    <a:pt x="2532" y="1528"/>
                  </a:lnTo>
                  <a:lnTo>
                    <a:pt x="2386" y="1444"/>
                  </a:lnTo>
                  <a:lnTo>
                    <a:pt x="2428" y="1277"/>
                  </a:lnTo>
                  <a:lnTo>
                    <a:pt x="2512" y="1256"/>
                  </a:lnTo>
                  <a:lnTo>
                    <a:pt x="2616" y="1068"/>
                  </a:lnTo>
                  <a:lnTo>
                    <a:pt x="2825" y="963"/>
                  </a:lnTo>
                  <a:lnTo>
                    <a:pt x="2825" y="858"/>
                  </a:lnTo>
                  <a:lnTo>
                    <a:pt x="2721" y="817"/>
                  </a:lnTo>
                  <a:lnTo>
                    <a:pt x="2846" y="628"/>
                  </a:lnTo>
                  <a:lnTo>
                    <a:pt x="2804" y="607"/>
                  </a:lnTo>
                  <a:lnTo>
                    <a:pt x="2637" y="586"/>
                  </a:lnTo>
                  <a:lnTo>
                    <a:pt x="2512" y="398"/>
                  </a:lnTo>
                  <a:lnTo>
                    <a:pt x="2386" y="398"/>
                  </a:lnTo>
                  <a:lnTo>
                    <a:pt x="2219" y="210"/>
                  </a:lnTo>
                  <a:lnTo>
                    <a:pt x="2051" y="189"/>
                  </a:lnTo>
                  <a:lnTo>
                    <a:pt x="1842" y="84"/>
                  </a:lnTo>
                  <a:lnTo>
                    <a:pt x="1654" y="210"/>
                  </a:lnTo>
                  <a:lnTo>
                    <a:pt x="1591" y="189"/>
                  </a:lnTo>
                  <a:lnTo>
                    <a:pt x="1423" y="189"/>
                  </a:lnTo>
                  <a:lnTo>
                    <a:pt x="1340" y="84"/>
                  </a:lnTo>
                  <a:lnTo>
                    <a:pt x="1235" y="84"/>
                  </a:lnTo>
                  <a:lnTo>
                    <a:pt x="12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25"/>
            <p:cNvSpPr/>
            <p:nvPr/>
          </p:nvSpPr>
          <p:spPr>
            <a:xfrm>
              <a:off x="4749020" y="2238120"/>
              <a:ext cx="108945" cy="80595"/>
            </a:xfrm>
            <a:custGeom>
              <a:avLst/>
              <a:gdLst/>
              <a:ahLst/>
              <a:cxnLst/>
              <a:rect l="l" t="t" r="r" b="b"/>
              <a:pathLst>
                <a:path w="4835" h="3746" extrusionOk="0">
                  <a:moveTo>
                    <a:pt x="2470" y="0"/>
                  </a:moveTo>
                  <a:lnTo>
                    <a:pt x="2323" y="84"/>
                  </a:lnTo>
                  <a:lnTo>
                    <a:pt x="2219" y="42"/>
                  </a:lnTo>
                  <a:lnTo>
                    <a:pt x="2093" y="63"/>
                  </a:lnTo>
                  <a:lnTo>
                    <a:pt x="2051" y="167"/>
                  </a:lnTo>
                  <a:lnTo>
                    <a:pt x="1947" y="230"/>
                  </a:lnTo>
                  <a:lnTo>
                    <a:pt x="1905" y="377"/>
                  </a:lnTo>
                  <a:lnTo>
                    <a:pt x="1675" y="398"/>
                  </a:lnTo>
                  <a:lnTo>
                    <a:pt x="1486" y="481"/>
                  </a:lnTo>
                  <a:lnTo>
                    <a:pt x="1361" y="670"/>
                  </a:lnTo>
                  <a:lnTo>
                    <a:pt x="1465" y="711"/>
                  </a:lnTo>
                  <a:lnTo>
                    <a:pt x="1465" y="816"/>
                  </a:lnTo>
                  <a:lnTo>
                    <a:pt x="1256" y="921"/>
                  </a:lnTo>
                  <a:lnTo>
                    <a:pt x="1152" y="1109"/>
                  </a:lnTo>
                  <a:lnTo>
                    <a:pt x="1068" y="1130"/>
                  </a:lnTo>
                  <a:lnTo>
                    <a:pt x="1026" y="1297"/>
                  </a:lnTo>
                  <a:lnTo>
                    <a:pt x="1172" y="1381"/>
                  </a:lnTo>
                  <a:lnTo>
                    <a:pt x="1172" y="1507"/>
                  </a:lnTo>
                  <a:lnTo>
                    <a:pt x="1047" y="1507"/>
                  </a:lnTo>
                  <a:lnTo>
                    <a:pt x="1026" y="1423"/>
                  </a:lnTo>
                  <a:lnTo>
                    <a:pt x="921" y="1486"/>
                  </a:lnTo>
                  <a:lnTo>
                    <a:pt x="859" y="1611"/>
                  </a:lnTo>
                  <a:lnTo>
                    <a:pt x="691" y="1632"/>
                  </a:lnTo>
                  <a:lnTo>
                    <a:pt x="754" y="1800"/>
                  </a:lnTo>
                  <a:lnTo>
                    <a:pt x="649" y="1800"/>
                  </a:lnTo>
                  <a:lnTo>
                    <a:pt x="503" y="1862"/>
                  </a:lnTo>
                  <a:lnTo>
                    <a:pt x="336" y="1800"/>
                  </a:lnTo>
                  <a:lnTo>
                    <a:pt x="126" y="1862"/>
                  </a:lnTo>
                  <a:lnTo>
                    <a:pt x="1" y="1946"/>
                  </a:lnTo>
                  <a:lnTo>
                    <a:pt x="22" y="2009"/>
                  </a:lnTo>
                  <a:lnTo>
                    <a:pt x="126" y="2260"/>
                  </a:lnTo>
                  <a:lnTo>
                    <a:pt x="210" y="2385"/>
                  </a:lnTo>
                  <a:lnTo>
                    <a:pt x="231" y="2532"/>
                  </a:lnTo>
                  <a:lnTo>
                    <a:pt x="294" y="2574"/>
                  </a:lnTo>
                  <a:lnTo>
                    <a:pt x="294" y="2950"/>
                  </a:lnTo>
                  <a:lnTo>
                    <a:pt x="189" y="2992"/>
                  </a:lnTo>
                  <a:lnTo>
                    <a:pt x="105" y="3118"/>
                  </a:lnTo>
                  <a:lnTo>
                    <a:pt x="126" y="3306"/>
                  </a:lnTo>
                  <a:lnTo>
                    <a:pt x="273" y="3494"/>
                  </a:lnTo>
                  <a:lnTo>
                    <a:pt x="273" y="3536"/>
                  </a:lnTo>
                  <a:lnTo>
                    <a:pt x="336" y="3536"/>
                  </a:lnTo>
                  <a:lnTo>
                    <a:pt x="524" y="3620"/>
                  </a:lnTo>
                  <a:lnTo>
                    <a:pt x="628" y="3578"/>
                  </a:lnTo>
                  <a:lnTo>
                    <a:pt x="1047" y="3515"/>
                  </a:lnTo>
                  <a:lnTo>
                    <a:pt x="1235" y="3515"/>
                  </a:lnTo>
                  <a:lnTo>
                    <a:pt x="1340" y="3411"/>
                  </a:lnTo>
                  <a:lnTo>
                    <a:pt x="1424" y="3411"/>
                  </a:lnTo>
                  <a:lnTo>
                    <a:pt x="1549" y="3494"/>
                  </a:lnTo>
                  <a:lnTo>
                    <a:pt x="1884" y="3536"/>
                  </a:lnTo>
                  <a:lnTo>
                    <a:pt x="2009" y="3620"/>
                  </a:lnTo>
                  <a:lnTo>
                    <a:pt x="2051" y="3683"/>
                  </a:lnTo>
                  <a:lnTo>
                    <a:pt x="2260" y="3599"/>
                  </a:lnTo>
                  <a:lnTo>
                    <a:pt x="2365" y="3683"/>
                  </a:lnTo>
                  <a:lnTo>
                    <a:pt x="2428" y="3683"/>
                  </a:lnTo>
                  <a:lnTo>
                    <a:pt x="2470" y="3620"/>
                  </a:lnTo>
                  <a:lnTo>
                    <a:pt x="2637" y="3641"/>
                  </a:lnTo>
                  <a:lnTo>
                    <a:pt x="2721" y="3704"/>
                  </a:lnTo>
                  <a:lnTo>
                    <a:pt x="2909" y="3599"/>
                  </a:lnTo>
                  <a:lnTo>
                    <a:pt x="3056" y="3599"/>
                  </a:lnTo>
                  <a:lnTo>
                    <a:pt x="3097" y="3724"/>
                  </a:lnTo>
                  <a:lnTo>
                    <a:pt x="3202" y="3745"/>
                  </a:lnTo>
                  <a:lnTo>
                    <a:pt x="3307" y="3620"/>
                  </a:lnTo>
                  <a:lnTo>
                    <a:pt x="3411" y="3599"/>
                  </a:lnTo>
                  <a:lnTo>
                    <a:pt x="3516" y="3683"/>
                  </a:lnTo>
                  <a:lnTo>
                    <a:pt x="3662" y="3620"/>
                  </a:lnTo>
                  <a:lnTo>
                    <a:pt x="3767" y="3704"/>
                  </a:lnTo>
                  <a:lnTo>
                    <a:pt x="3893" y="3704"/>
                  </a:lnTo>
                  <a:lnTo>
                    <a:pt x="3893" y="3494"/>
                  </a:lnTo>
                  <a:lnTo>
                    <a:pt x="3997" y="3285"/>
                  </a:lnTo>
                  <a:lnTo>
                    <a:pt x="4165" y="3264"/>
                  </a:lnTo>
                  <a:lnTo>
                    <a:pt x="4395" y="3201"/>
                  </a:lnTo>
                  <a:lnTo>
                    <a:pt x="4416" y="3201"/>
                  </a:lnTo>
                  <a:lnTo>
                    <a:pt x="4416" y="3055"/>
                  </a:lnTo>
                  <a:lnTo>
                    <a:pt x="4290" y="2908"/>
                  </a:lnTo>
                  <a:lnTo>
                    <a:pt x="4311" y="2762"/>
                  </a:lnTo>
                  <a:lnTo>
                    <a:pt x="4185" y="2574"/>
                  </a:lnTo>
                  <a:lnTo>
                    <a:pt x="4185" y="2427"/>
                  </a:lnTo>
                  <a:lnTo>
                    <a:pt x="4248" y="2344"/>
                  </a:lnTo>
                  <a:lnTo>
                    <a:pt x="4374" y="2448"/>
                  </a:lnTo>
                  <a:lnTo>
                    <a:pt x="4667" y="2427"/>
                  </a:lnTo>
                  <a:lnTo>
                    <a:pt x="4771" y="2218"/>
                  </a:lnTo>
                  <a:lnTo>
                    <a:pt x="4834" y="2155"/>
                  </a:lnTo>
                  <a:lnTo>
                    <a:pt x="4688" y="2051"/>
                  </a:lnTo>
                  <a:lnTo>
                    <a:pt x="4688" y="1946"/>
                  </a:lnTo>
                  <a:lnTo>
                    <a:pt x="4457" y="1758"/>
                  </a:lnTo>
                  <a:lnTo>
                    <a:pt x="4269" y="1716"/>
                  </a:lnTo>
                  <a:lnTo>
                    <a:pt x="4206" y="1527"/>
                  </a:lnTo>
                  <a:lnTo>
                    <a:pt x="4102" y="1423"/>
                  </a:lnTo>
                  <a:lnTo>
                    <a:pt x="3955" y="1214"/>
                  </a:lnTo>
                  <a:lnTo>
                    <a:pt x="3872" y="1046"/>
                  </a:lnTo>
                  <a:lnTo>
                    <a:pt x="3746" y="921"/>
                  </a:lnTo>
                  <a:lnTo>
                    <a:pt x="3746" y="753"/>
                  </a:lnTo>
                  <a:lnTo>
                    <a:pt x="3662" y="649"/>
                  </a:lnTo>
                  <a:lnTo>
                    <a:pt x="3683" y="481"/>
                  </a:lnTo>
                  <a:lnTo>
                    <a:pt x="3662" y="356"/>
                  </a:lnTo>
                  <a:lnTo>
                    <a:pt x="3411" y="272"/>
                  </a:lnTo>
                  <a:lnTo>
                    <a:pt x="3328" y="272"/>
                  </a:lnTo>
                  <a:lnTo>
                    <a:pt x="3265" y="167"/>
                  </a:lnTo>
                  <a:lnTo>
                    <a:pt x="3097" y="230"/>
                  </a:lnTo>
                  <a:lnTo>
                    <a:pt x="2930" y="356"/>
                  </a:lnTo>
                  <a:lnTo>
                    <a:pt x="2825" y="147"/>
                  </a:lnTo>
                  <a:lnTo>
                    <a:pt x="2721" y="147"/>
                  </a:lnTo>
                  <a:lnTo>
                    <a:pt x="2574" y="188"/>
                  </a:lnTo>
                  <a:lnTo>
                    <a:pt x="24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25"/>
            <p:cNvSpPr/>
            <p:nvPr/>
          </p:nvSpPr>
          <p:spPr>
            <a:xfrm>
              <a:off x="4674057" y="2369102"/>
              <a:ext cx="74988" cy="46386"/>
            </a:xfrm>
            <a:custGeom>
              <a:avLst/>
              <a:gdLst/>
              <a:ahLst/>
              <a:cxnLst/>
              <a:rect l="l" t="t" r="r" b="b"/>
              <a:pathLst>
                <a:path w="3328" h="2156" extrusionOk="0">
                  <a:moveTo>
                    <a:pt x="2993" y="1"/>
                  </a:moveTo>
                  <a:lnTo>
                    <a:pt x="2867" y="64"/>
                  </a:lnTo>
                  <a:lnTo>
                    <a:pt x="2679" y="43"/>
                  </a:lnTo>
                  <a:lnTo>
                    <a:pt x="2449" y="43"/>
                  </a:lnTo>
                  <a:lnTo>
                    <a:pt x="2302" y="22"/>
                  </a:lnTo>
                  <a:lnTo>
                    <a:pt x="2135" y="43"/>
                  </a:lnTo>
                  <a:lnTo>
                    <a:pt x="2030" y="210"/>
                  </a:lnTo>
                  <a:lnTo>
                    <a:pt x="1926" y="273"/>
                  </a:lnTo>
                  <a:lnTo>
                    <a:pt x="1926" y="377"/>
                  </a:lnTo>
                  <a:lnTo>
                    <a:pt x="1758" y="210"/>
                  </a:lnTo>
                  <a:lnTo>
                    <a:pt x="1549" y="357"/>
                  </a:lnTo>
                  <a:lnTo>
                    <a:pt x="1403" y="419"/>
                  </a:lnTo>
                  <a:lnTo>
                    <a:pt x="1403" y="545"/>
                  </a:lnTo>
                  <a:lnTo>
                    <a:pt x="1089" y="566"/>
                  </a:lnTo>
                  <a:lnTo>
                    <a:pt x="880" y="629"/>
                  </a:lnTo>
                  <a:lnTo>
                    <a:pt x="691" y="587"/>
                  </a:lnTo>
                  <a:lnTo>
                    <a:pt x="294" y="357"/>
                  </a:lnTo>
                  <a:lnTo>
                    <a:pt x="294" y="440"/>
                  </a:lnTo>
                  <a:lnTo>
                    <a:pt x="315" y="566"/>
                  </a:lnTo>
                  <a:lnTo>
                    <a:pt x="294" y="670"/>
                  </a:lnTo>
                  <a:lnTo>
                    <a:pt x="64" y="670"/>
                  </a:lnTo>
                  <a:lnTo>
                    <a:pt x="43" y="733"/>
                  </a:lnTo>
                  <a:lnTo>
                    <a:pt x="147" y="838"/>
                  </a:lnTo>
                  <a:lnTo>
                    <a:pt x="85" y="984"/>
                  </a:lnTo>
                  <a:lnTo>
                    <a:pt x="64" y="1089"/>
                  </a:lnTo>
                  <a:lnTo>
                    <a:pt x="147" y="1193"/>
                  </a:lnTo>
                  <a:lnTo>
                    <a:pt x="43" y="1298"/>
                  </a:lnTo>
                  <a:lnTo>
                    <a:pt x="1" y="1298"/>
                  </a:lnTo>
                  <a:lnTo>
                    <a:pt x="168" y="1486"/>
                  </a:lnTo>
                  <a:lnTo>
                    <a:pt x="189" y="1675"/>
                  </a:lnTo>
                  <a:lnTo>
                    <a:pt x="273" y="1696"/>
                  </a:lnTo>
                  <a:lnTo>
                    <a:pt x="524" y="1905"/>
                  </a:lnTo>
                  <a:lnTo>
                    <a:pt x="629" y="1947"/>
                  </a:lnTo>
                  <a:lnTo>
                    <a:pt x="733" y="2030"/>
                  </a:lnTo>
                  <a:lnTo>
                    <a:pt x="1026" y="2093"/>
                  </a:lnTo>
                  <a:lnTo>
                    <a:pt x="1235" y="2156"/>
                  </a:lnTo>
                  <a:lnTo>
                    <a:pt x="1340" y="2030"/>
                  </a:lnTo>
                  <a:lnTo>
                    <a:pt x="1403" y="2051"/>
                  </a:lnTo>
                  <a:lnTo>
                    <a:pt x="1466" y="1989"/>
                  </a:lnTo>
                  <a:lnTo>
                    <a:pt x="1612" y="1926"/>
                  </a:lnTo>
                  <a:lnTo>
                    <a:pt x="1717" y="1926"/>
                  </a:lnTo>
                  <a:lnTo>
                    <a:pt x="1738" y="1884"/>
                  </a:lnTo>
                  <a:lnTo>
                    <a:pt x="1863" y="1779"/>
                  </a:lnTo>
                  <a:lnTo>
                    <a:pt x="1968" y="1800"/>
                  </a:lnTo>
                  <a:lnTo>
                    <a:pt x="2072" y="1821"/>
                  </a:lnTo>
                  <a:lnTo>
                    <a:pt x="2156" y="1842"/>
                  </a:lnTo>
                  <a:lnTo>
                    <a:pt x="2282" y="1717"/>
                  </a:lnTo>
                  <a:lnTo>
                    <a:pt x="2386" y="1696"/>
                  </a:lnTo>
                  <a:lnTo>
                    <a:pt x="2449" y="1591"/>
                  </a:lnTo>
                  <a:lnTo>
                    <a:pt x="2595" y="1612"/>
                  </a:lnTo>
                  <a:lnTo>
                    <a:pt x="2700" y="1507"/>
                  </a:lnTo>
                  <a:lnTo>
                    <a:pt x="2679" y="1403"/>
                  </a:lnTo>
                  <a:lnTo>
                    <a:pt x="2888" y="1089"/>
                  </a:lnTo>
                  <a:lnTo>
                    <a:pt x="3014" y="754"/>
                  </a:lnTo>
                  <a:lnTo>
                    <a:pt x="3118" y="524"/>
                  </a:lnTo>
                  <a:lnTo>
                    <a:pt x="3286" y="482"/>
                  </a:lnTo>
                  <a:lnTo>
                    <a:pt x="3328" y="357"/>
                  </a:lnTo>
                  <a:lnTo>
                    <a:pt x="3307" y="336"/>
                  </a:lnTo>
                  <a:lnTo>
                    <a:pt x="3286" y="231"/>
                  </a:lnTo>
                  <a:lnTo>
                    <a:pt x="3118" y="126"/>
                  </a:lnTo>
                  <a:lnTo>
                    <a:pt x="29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25"/>
            <p:cNvSpPr/>
            <p:nvPr/>
          </p:nvSpPr>
          <p:spPr>
            <a:xfrm>
              <a:off x="4680185" y="2355612"/>
              <a:ext cx="64623" cy="27023"/>
            </a:xfrm>
            <a:custGeom>
              <a:avLst/>
              <a:gdLst/>
              <a:ahLst/>
              <a:cxnLst/>
              <a:rect l="l" t="t" r="r" b="b"/>
              <a:pathLst>
                <a:path w="2868" h="1256" extrusionOk="0">
                  <a:moveTo>
                    <a:pt x="2240" y="0"/>
                  </a:moveTo>
                  <a:lnTo>
                    <a:pt x="2177" y="21"/>
                  </a:lnTo>
                  <a:lnTo>
                    <a:pt x="2093" y="105"/>
                  </a:lnTo>
                  <a:lnTo>
                    <a:pt x="2010" y="42"/>
                  </a:lnTo>
                  <a:lnTo>
                    <a:pt x="1884" y="42"/>
                  </a:lnTo>
                  <a:lnTo>
                    <a:pt x="1779" y="21"/>
                  </a:lnTo>
                  <a:lnTo>
                    <a:pt x="1696" y="42"/>
                  </a:lnTo>
                  <a:lnTo>
                    <a:pt x="1612" y="147"/>
                  </a:lnTo>
                  <a:lnTo>
                    <a:pt x="1507" y="168"/>
                  </a:lnTo>
                  <a:lnTo>
                    <a:pt x="1486" y="147"/>
                  </a:lnTo>
                  <a:lnTo>
                    <a:pt x="1235" y="126"/>
                  </a:lnTo>
                  <a:lnTo>
                    <a:pt x="1089" y="230"/>
                  </a:lnTo>
                  <a:lnTo>
                    <a:pt x="942" y="251"/>
                  </a:lnTo>
                  <a:lnTo>
                    <a:pt x="775" y="419"/>
                  </a:lnTo>
                  <a:lnTo>
                    <a:pt x="566" y="440"/>
                  </a:lnTo>
                  <a:lnTo>
                    <a:pt x="336" y="523"/>
                  </a:lnTo>
                  <a:lnTo>
                    <a:pt x="294" y="460"/>
                  </a:lnTo>
                  <a:lnTo>
                    <a:pt x="147" y="481"/>
                  </a:lnTo>
                  <a:lnTo>
                    <a:pt x="22" y="565"/>
                  </a:lnTo>
                  <a:lnTo>
                    <a:pt x="1" y="565"/>
                  </a:lnTo>
                  <a:lnTo>
                    <a:pt x="1" y="753"/>
                  </a:lnTo>
                  <a:lnTo>
                    <a:pt x="22" y="984"/>
                  </a:lnTo>
                  <a:lnTo>
                    <a:pt x="419" y="1214"/>
                  </a:lnTo>
                  <a:lnTo>
                    <a:pt x="608" y="1256"/>
                  </a:lnTo>
                  <a:lnTo>
                    <a:pt x="817" y="1193"/>
                  </a:lnTo>
                  <a:lnTo>
                    <a:pt x="1131" y="1172"/>
                  </a:lnTo>
                  <a:lnTo>
                    <a:pt x="1131" y="1046"/>
                  </a:lnTo>
                  <a:lnTo>
                    <a:pt x="1277" y="984"/>
                  </a:lnTo>
                  <a:lnTo>
                    <a:pt x="1486" y="837"/>
                  </a:lnTo>
                  <a:lnTo>
                    <a:pt x="1654" y="1004"/>
                  </a:lnTo>
                  <a:lnTo>
                    <a:pt x="1654" y="900"/>
                  </a:lnTo>
                  <a:lnTo>
                    <a:pt x="1758" y="837"/>
                  </a:lnTo>
                  <a:lnTo>
                    <a:pt x="1863" y="670"/>
                  </a:lnTo>
                  <a:lnTo>
                    <a:pt x="2030" y="649"/>
                  </a:lnTo>
                  <a:lnTo>
                    <a:pt x="2177" y="670"/>
                  </a:lnTo>
                  <a:lnTo>
                    <a:pt x="2407" y="670"/>
                  </a:lnTo>
                  <a:lnTo>
                    <a:pt x="2595" y="691"/>
                  </a:lnTo>
                  <a:lnTo>
                    <a:pt x="2742" y="628"/>
                  </a:lnTo>
                  <a:lnTo>
                    <a:pt x="2763" y="419"/>
                  </a:lnTo>
                  <a:lnTo>
                    <a:pt x="2867" y="147"/>
                  </a:lnTo>
                  <a:lnTo>
                    <a:pt x="2637" y="21"/>
                  </a:lnTo>
                  <a:lnTo>
                    <a:pt x="2407" y="21"/>
                  </a:lnTo>
                  <a:lnTo>
                    <a:pt x="2344" y="42"/>
                  </a:lnTo>
                  <a:lnTo>
                    <a:pt x="224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25"/>
            <p:cNvSpPr/>
            <p:nvPr/>
          </p:nvSpPr>
          <p:spPr>
            <a:xfrm>
              <a:off x="4714141" y="2461400"/>
              <a:ext cx="24538" cy="45031"/>
            </a:xfrm>
            <a:custGeom>
              <a:avLst/>
              <a:gdLst/>
              <a:ahLst/>
              <a:cxnLst/>
              <a:rect l="l" t="t" r="r" b="b"/>
              <a:pathLst>
                <a:path w="1089" h="2093" extrusionOk="0">
                  <a:moveTo>
                    <a:pt x="419" y="0"/>
                  </a:moveTo>
                  <a:lnTo>
                    <a:pt x="314" y="126"/>
                  </a:lnTo>
                  <a:lnTo>
                    <a:pt x="272" y="21"/>
                  </a:lnTo>
                  <a:lnTo>
                    <a:pt x="210" y="21"/>
                  </a:lnTo>
                  <a:lnTo>
                    <a:pt x="84" y="147"/>
                  </a:lnTo>
                  <a:lnTo>
                    <a:pt x="0" y="314"/>
                  </a:lnTo>
                  <a:lnTo>
                    <a:pt x="0" y="544"/>
                  </a:lnTo>
                  <a:lnTo>
                    <a:pt x="189" y="628"/>
                  </a:lnTo>
                  <a:lnTo>
                    <a:pt x="168" y="691"/>
                  </a:lnTo>
                  <a:lnTo>
                    <a:pt x="105" y="733"/>
                  </a:lnTo>
                  <a:lnTo>
                    <a:pt x="63" y="984"/>
                  </a:lnTo>
                  <a:lnTo>
                    <a:pt x="105" y="1172"/>
                  </a:lnTo>
                  <a:lnTo>
                    <a:pt x="63" y="1277"/>
                  </a:lnTo>
                  <a:lnTo>
                    <a:pt x="63" y="1423"/>
                  </a:lnTo>
                  <a:lnTo>
                    <a:pt x="147" y="1528"/>
                  </a:lnTo>
                  <a:lnTo>
                    <a:pt x="84" y="1674"/>
                  </a:lnTo>
                  <a:lnTo>
                    <a:pt x="147" y="1716"/>
                  </a:lnTo>
                  <a:lnTo>
                    <a:pt x="377" y="1737"/>
                  </a:lnTo>
                  <a:lnTo>
                    <a:pt x="482" y="2009"/>
                  </a:lnTo>
                  <a:lnTo>
                    <a:pt x="565" y="2093"/>
                  </a:lnTo>
                  <a:lnTo>
                    <a:pt x="628" y="2030"/>
                  </a:lnTo>
                  <a:lnTo>
                    <a:pt x="712" y="1883"/>
                  </a:lnTo>
                  <a:lnTo>
                    <a:pt x="733" y="1737"/>
                  </a:lnTo>
                  <a:lnTo>
                    <a:pt x="942" y="1674"/>
                  </a:lnTo>
                  <a:lnTo>
                    <a:pt x="1047" y="1507"/>
                  </a:lnTo>
                  <a:lnTo>
                    <a:pt x="1088" y="1360"/>
                  </a:lnTo>
                  <a:lnTo>
                    <a:pt x="942" y="1256"/>
                  </a:lnTo>
                  <a:lnTo>
                    <a:pt x="900" y="1109"/>
                  </a:lnTo>
                  <a:lnTo>
                    <a:pt x="795" y="963"/>
                  </a:lnTo>
                  <a:lnTo>
                    <a:pt x="775" y="753"/>
                  </a:lnTo>
                  <a:lnTo>
                    <a:pt x="795" y="544"/>
                  </a:lnTo>
                  <a:lnTo>
                    <a:pt x="775" y="481"/>
                  </a:lnTo>
                  <a:lnTo>
                    <a:pt x="775" y="335"/>
                  </a:lnTo>
                  <a:lnTo>
                    <a:pt x="712" y="230"/>
                  </a:lnTo>
                  <a:lnTo>
                    <a:pt x="607" y="147"/>
                  </a:lnTo>
                  <a:lnTo>
                    <a:pt x="565" y="147"/>
                  </a:lnTo>
                  <a:lnTo>
                    <a:pt x="482" y="21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25"/>
            <p:cNvSpPr/>
            <p:nvPr/>
          </p:nvSpPr>
          <p:spPr>
            <a:xfrm>
              <a:off x="4702357" y="2444747"/>
              <a:ext cx="23592" cy="28378"/>
            </a:xfrm>
            <a:custGeom>
              <a:avLst/>
              <a:gdLst/>
              <a:ahLst/>
              <a:cxnLst/>
              <a:rect l="l" t="t" r="r" b="b"/>
              <a:pathLst>
                <a:path w="1047" h="1319" extrusionOk="0">
                  <a:moveTo>
                    <a:pt x="293" y="0"/>
                  </a:moveTo>
                  <a:lnTo>
                    <a:pt x="210" y="63"/>
                  </a:lnTo>
                  <a:lnTo>
                    <a:pt x="210" y="167"/>
                  </a:lnTo>
                  <a:lnTo>
                    <a:pt x="314" y="209"/>
                  </a:lnTo>
                  <a:lnTo>
                    <a:pt x="356" y="293"/>
                  </a:lnTo>
                  <a:lnTo>
                    <a:pt x="272" y="356"/>
                  </a:lnTo>
                  <a:lnTo>
                    <a:pt x="189" y="356"/>
                  </a:lnTo>
                  <a:lnTo>
                    <a:pt x="147" y="481"/>
                  </a:lnTo>
                  <a:lnTo>
                    <a:pt x="147" y="628"/>
                  </a:lnTo>
                  <a:lnTo>
                    <a:pt x="84" y="732"/>
                  </a:lnTo>
                  <a:lnTo>
                    <a:pt x="0" y="795"/>
                  </a:lnTo>
                  <a:lnTo>
                    <a:pt x="63" y="837"/>
                  </a:lnTo>
                  <a:lnTo>
                    <a:pt x="168" y="879"/>
                  </a:lnTo>
                  <a:lnTo>
                    <a:pt x="377" y="1151"/>
                  </a:lnTo>
                  <a:lnTo>
                    <a:pt x="398" y="1235"/>
                  </a:lnTo>
                  <a:lnTo>
                    <a:pt x="523" y="1318"/>
                  </a:lnTo>
                  <a:lnTo>
                    <a:pt x="523" y="1088"/>
                  </a:lnTo>
                  <a:lnTo>
                    <a:pt x="607" y="921"/>
                  </a:lnTo>
                  <a:lnTo>
                    <a:pt x="733" y="795"/>
                  </a:lnTo>
                  <a:lnTo>
                    <a:pt x="795" y="795"/>
                  </a:lnTo>
                  <a:lnTo>
                    <a:pt x="837" y="900"/>
                  </a:lnTo>
                  <a:lnTo>
                    <a:pt x="942" y="774"/>
                  </a:lnTo>
                  <a:lnTo>
                    <a:pt x="984" y="711"/>
                  </a:lnTo>
                  <a:lnTo>
                    <a:pt x="1046" y="628"/>
                  </a:lnTo>
                  <a:lnTo>
                    <a:pt x="1046" y="502"/>
                  </a:lnTo>
                  <a:lnTo>
                    <a:pt x="900" y="481"/>
                  </a:lnTo>
                  <a:lnTo>
                    <a:pt x="816" y="398"/>
                  </a:lnTo>
                  <a:lnTo>
                    <a:pt x="691" y="398"/>
                  </a:lnTo>
                  <a:lnTo>
                    <a:pt x="628" y="314"/>
                  </a:lnTo>
                  <a:lnTo>
                    <a:pt x="628" y="251"/>
                  </a:lnTo>
                  <a:lnTo>
                    <a:pt x="502" y="105"/>
                  </a:lnTo>
                  <a:lnTo>
                    <a:pt x="502" y="146"/>
                  </a:lnTo>
                  <a:lnTo>
                    <a:pt x="398" y="84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25"/>
            <p:cNvSpPr/>
            <p:nvPr/>
          </p:nvSpPr>
          <p:spPr>
            <a:xfrm>
              <a:off x="4667004" y="2420888"/>
              <a:ext cx="49053" cy="40986"/>
            </a:xfrm>
            <a:custGeom>
              <a:avLst/>
              <a:gdLst/>
              <a:ahLst/>
              <a:cxnLst/>
              <a:rect l="l" t="t" r="r" b="b"/>
              <a:pathLst>
                <a:path w="2177" h="1905" extrusionOk="0">
                  <a:moveTo>
                    <a:pt x="105" y="0"/>
                  </a:moveTo>
                  <a:lnTo>
                    <a:pt x="63" y="42"/>
                  </a:lnTo>
                  <a:lnTo>
                    <a:pt x="63" y="167"/>
                  </a:lnTo>
                  <a:lnTo>
                    <a:pt x="0" y="230"/>
                  </a:lnTo>
                  <a:lnTo>
                    <a:pt x="42" y="314"/>
                  </a:lnTo>
                  <a:lnTo>
                    <a:pt x="84" y="314"/>
                  </a:lnTo>
                  <a:lnTo>
                    <a:pt x="209" y="439"/>
                  </a:lnTo>
                  <a:lnTo>
                    <a:pt x="251" y="544"/>
                  </a:lnTo>
                  <a:lnTo>
                    <a:pt x="314" y="649"/>
                  </a:lnTo>
                  <a:lnTo>
                    <a:pt x="272" y="670"/>
                  </a:lnTo>
                  <a:lnTo>
                    <a:pt x="293" y="753"/>
                  </a:lnTo>
                  <a:lnTo>
                    <a:pt x="774" y="1151"/>
                  </a:lnTo>
                  <a:lnTo>
                    <a:pt x="1151" y="1611"/>
                  </a:lnTo>
                  <a:lnTo>
                    <a:pt x="1109" y="1695"/>
                  </a:lnTo>
                  <a:lnTo>
                    <a:pt x="1193" y="1716"/>
                  </a:lnTo>
                  <a:lnTo>
                    <a:pt x="1402" y="1737"/>
                  </a:lnTo>
                  <a:lnTo>
                    <a:pt x="1465" y="1716"/>
                  </a:lnTo>
                  <a:lnTo>
                    <a:pt x="1569" y="1904"/>
                  </a:lnTo>
                  <a:lnTo>
                    <a:pt x="1653" y="1841"/>
                  </a:lnTo>
                  <a:lnTo>
                    <a:pt x="1716" y="1737"/>
                  </a:lnTo>
                  <a:lnTo>
                    <a:pt x="1716" y="1590"/>
                  </a:lnTo>
                  <a:lnTo>
                    <a:pt x="1758" y="1465"/>
                  </a:lnTo>
                  <a:lnTo>
                    <a:pt x="1841" y="1465"/>
                  </a:lnTo>
                  <a:lnTo>
                    <a:pt x="1925" y="1402"/>
                  </a:lnTo>
                  <a:lnTo>
                    <a:pt x="1883" y="1318"/>
                  </a:lnTo>
                  <a:lnTo>
                    <a:pt x="1779" y="1276"/>
                  </a:lnTo>
                  <a:lnTo>
                    <a:pt x="1779" y="1172"/>
                  </a:lnTo>
                  <a:lnTo>
                    <a:pt x="1862" y="1109"/>
                  </a:lnTo>
                  <a:lnTo>
                    <a:pt x="1967" y="1193"/>
                  </a:lnTo>
                  <a:lnTo>
                    <a:pt x="2071" y="1255"/>
                  </a:lnTo>
                  <a:lnTo>
                    <a:pt x="2134" y="1193"/>
                  </a:lnTo>
                  <a:lnTo>
                    <a:pt x="1988" y="1046"/>
                  </a:lnTo>
                  <a:lnTo>
                    <a:pt x="1988" y="900"/>
                  </a:lnTo>
                  <a:lnTo>
                    <a:pt x="2051" y="879"/>
                  </a:lnTo>
                  <a:lnTo>
                    <a:pt x="2155" y="942"/>
                  </a:lnTo>
                  <a:lnTo>
                    <a:pt x="2176" y="858"/>
                  </a:lnTo>
                  <a:lnTo>
                    <a:pt x="2134" y="795"/>
                  </a:lnTo>
                  <a:lnTo>
                    <a:pt x="2030" y="774"/>
                  </a:lnTo>
                  <a:lnTo>
                    <a:pt x="1862" y="649"/>
                  </a:lnTo>
                  <a:lnTo>
                    <a:pt x="1862" y="565"/>
                  </a:lnTo>
                  <a:lnTo>
                    <a:pt x="1967" y="419"/>
                  </a:lnTo>
                  <a:lnTo>
                    <a:pt x="1988" y="251"/>
                  </a:lnTo>
                  <a:lnTo>
                    <a:pt x="1925" y="251"/>
                  </a:lnTo>
                  <a:lnTo>
                    <a:pt x="1862" y="272"/>
                  </a:lnTo>
                  <a:lnTo>
                    <a:pt x="1820" y="230"/>
                  </a:lnTo>
                  <a:lnTo>
                    <a:pt x="1653" y="230"/>
                  </a:lnTo>
                  <a:lnTo>
                    <a:pt x="1548" y="126"/>
                  </a:lnTo>
                  <a:lnTo>
                    <a:pt x="1465" y="147"/>
                  </a:lnTo>
                  <a:lnTo>
                    <a:pt x="1339" y="105"/>
                  </a:lnTo>
                  <a:lnTo>
                    <a:pt x="1214" y="126"/>
                  </a:lnTo>
                  <a:lnTo>
                    <a:pt x="1193" y="63"/>
                  </a:lnTo>
                  <a:lnTo>
                    <a:pt x="1088" y="126"/>
                  </a:lnTo>
                  <a:lnTo>
                    <a:pt x="942" y="63"/>
                  </a:lnTo>
                  <a:lnTo>
                    <a:pt x="900" y="126"/>
                  </a:lnTo>
                  <a:lnTo>
                    <a:pt x="837" y="21"/>
                  </a:lnTo>
                  <a:lnTo>
                    <a:pt x="732" y="0"/>
                  </a:lnTo>
                  <a:lnTo>
                    <a:pt x="690" y="42"/>
                  </a:lnTo>
                  <a:lnTo>
                    <a:pt x="607" y="0"/>
                  </a:lnTo>
                  <a:lnTo>
                    <a:pt x="565" y="63"/>
                  </a:lnTo>
                  <a:lnTo>
                    <a:pt x="481" y="42"/>
                  </a:lnTo>
                  <a:lnTo>
                    <a:pt x="377" y="63"/>
                  </a:lnTo>
                  <a:lnTo>
                    <a:pt x="377" y="147"/>
                  </a:lnTo>
                  <a:lnTo>
                    <a:pt x="293" y="167"/>
                  </a:lnTo>
                  <a:lnTo>
                    <a:pt x="251" y="105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25"/>
            <p:cNvSpPr/>
            <p:nvPr/>
          </p:nvSpPr>
          <p:spPr>
            <a:xfrm>
              <a:off x="4640124" y="2397028"/>
              <a:ext cx="38215" cy="22978"/>
            </a:xfrm>
            <a:custGeom>
              <a:avLst/>
              <a:gdLst/>
              <a:ahLst/>
              <a:cxnLst/>
              <a:rect l="l" t="t" r="r" b="b"/>
              <a:pathLst>
                <a:path w="1696" h="1068" extrusionOk="0">
                  <a:moveTo>
                    <a:pt x="1507" y="0"/>
                  </a:moveTo>
                  <a:lnTo>
                    <a:pt x="1381" y="63"/>
                  </a:lnTo>
                  <a:lnTo>
                    <a:pt x="1130" y="209"/>
                  </a:lnTo>
                  <a:lnTo>
                    <a:pt x="1067" y="188"/>
                  </a:lnTo>
                  <a:lnTo>
                    <a:pt x="984" y="209"/>
                  </a:lnTo>
                  <a:lnTo>
                    <a:pt x="858" y="272"/>
                  </a:lnTo>
                  <a:lnTo>
                    <a:pt x="733" y="272"/>
                  </a:lnTo>
                  <a:lnTo>
                    <a:pt x="607" y="314"/>
                  </a:lnTo>
                  <a:lnTo>
                    <a:pt x="523" y="230"/>
                  </a:lnTo>
                  <a:lnTo>
                    <a:pt x="251" y="230"/>
                  </a:lnTo>
                  <a:lnTo>
                    <a:pt x="147" y="209"/>
                  </a:lnTo>
                  <a:lnTo>
                    <a:pt x="21" y="419"/>
                  </a:lnTo>
                  <a:lnTo>
                    <a:pt x="84" y="502"/>
                  </a:lnTo>
                  <a:lnTo>
                    <a:pt x="0" y="628"/>
                  </a:lnTo>
                  <a:lnTo>
                    <a:pt x="21" y="816"/>
                  </a:lnTo>
                  <a:lnTo>
                    <a:pt x="42" y="816"/>
                  </a:lnTo>
                  <a:lnTo>
                    <a:pt x="147" y="858"/>
                  </a:lnTo>
                  <a:lnTo>
                    <a:pt x="147" y="942"/>
                  </a:lnTo>
                  <a:lnTo>
                    <a:pt x="42" y="963"/>
                  </a:lnTo>
                  <a:lnTo>
                    <a:pt x="42" y="1067"/>
                  </a:lnTo>
                  <a:lnTo>
                    <a:pt x="251" y="1067"/>
                  </a:lnTo>
                  <a:lnTo>
                    <a:pt x="398" y="963"/>
                  </a:lnTo>
                  <a:lnTo>
                    <a:pt x="523" y="921"/>
                  </a:lnTo>
                  <a:lnTo>
                    <a:pt x="733" y="1025"/>
                  </a:lnTo>
                  <a:lnTo>
                    <a:pt x="858" y="1025"/>
                  </a:lnTo>
                  <a:lnTo>
                    <a:pt x="879" y="816"/>
                  </a:lnTo>
                  <a:lnTo>
                    <a:pt x="1067" y="732"/>
                  </a:lnTo>
                  <a:lnTo>
                    <a:pt x="1088" y="586"/>
                  </a:lnTo>
                  <a:lnTo>
                    <a:pt x="1444" y="398"/>
                  </a:lnTo>
                  <a:lnTo>
                    <a:pt x="1695" y="398"/>
                  </a:lnTo>
                  <a:lnTo>
                    <a:pt x="1674" y="188"/>
                  </a:lnTo>
                  <a:lnTo>
                    <a:pt x="15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25"/>
            <p:cNvSpPr/>
            <p:nvPr/>
          </p:nvSpPr>
          <p:spPr>
            <a:xfrm>
              <a:off x="4591095" y="2362346"/>
              <a:ext cx="90062" cy="41438"/>
            </a:xfrm>
            <a:custGeom>
              <a:avLst/>
              <a:gdLst/>
              <a:ahLst/>
              <a:cxnLst/>
              <a:rect l="l" t="t" r="r" b="b"/>
              <a:pathLst>
                <a:path w="3997" h="1926" extrusionOk="0">
                  <a:moveTo>
                    <a:pt x="2846" y="1"/>
                  </a:moveTo>
                  <a:lnTo>
                    <a:pt x="2804" y="106"/>
                  </a:lnTo>
                  <a:lnTo>
                    <a:pt x="2741" y="147"/>
                  </a:lnTo>
                  <a:lnTo>
                    <a:pt x="2720" y="252"/>
                  </a:lnTo>
                  <a:lnTo>
                    <a:pt x="2574" y="252"/>
                  </a:lnTo>
                  <a:lnTo>
                    <a:pt x="2511" y="315"/>
                  </a:lnTo>
                  <a:lnTo>
                    <a:pt x="2218" y="147"/>
                  </a:lnTo>
                  <a:lnTo>
                    <a:pt x="2155" y="147"/>
                  </a:lnTo>
                  <a:lnTo>
                    <a:pt x="2114" y="252"/>
                  </a:lnTo>
                  <a:lnTo>
                    <a:pt x="2114" y="357"/>
                  </a:lnTo>
                  <a:lnTo>
                    <a:pt x="2051" y="357"/>
                  </a:lnTo>
                  <a:lnTo>
                    <a:pt x="1967" y="461"/>
                  </a:lnTo>
                  <a:lnTo>
                    <a:pt x="1842" y="545"/>
                  </a:lnTo>
                  <a:lnTo>
                    <a:pt x="1674" y="733"/>
                  </a:lnTo>
                  <a:lnTo>
                    <a:pt x="1674" y="796"/>
                  </a:lnTo>
                  <a:lnTo>
                    <a:pt x="1842" y="880"/>
                  </a:lnTo>
                  <a:lnTo>
                    <a:pt x="1863" y="984"/>
                  </a:lnTo>
                  <a:lnTo>
                    <a:pt x="1779" y="1047"/>
                  </a:lnTo>
                  <a:lnTo>
                    <a:pt x="1653" y="963"/>
                  </a:lnTo>
                  <a:lnTo>
                    <a:pt x="1528" y="984"/>
                  </a:lnTo>
                  <a:lnTo>
                    <a:pt x="1381" y="963"/>
                  </a:lnTo>
                  <a:lnTo>
                    <a:pt x="1319" y="963"/>
                  </a:lnTo>
                  <a:lnTo>
                    <a:pt x="1130" y="1089"/>
                  </a:lnTo>
                  <a:lnTo>
                    <a:pt x="1026" y="1110"/>
                  </a:lnTo>
                  <a:lnTo>
                    <a:pt x="942" y="1089"/>
                  </a:lnTo>
                  <a:lnTo>
                    <a:pt x="837" y="1110"/>
                  </a:lnTo>
                  <a:lnTo>
                    <a:pt x="754" y="1047"/>
                  </a:lnTo>
                  <a:lnTo>
                    <a:pt x="440" y="1047"/>
                  </a:lnTo>
                  <a:lnTo>
                    <a:pt x="440" y="1110"/>
                  </a:lnTo>
                  <a:lnTo>
                    <a:pt x="419" y="1173"/>
                  </a:lnTo>
                  <a:lnTo>
                    <a:pt x="272" y="1152"/>
                  </a:lnTo>
                  <a:lnTo>
                    <a:pt x="189" y="1047"/>
                  </a:lnTo>
                  <a:lnTo>
                    <a:pt x="84" y="1089"/>
                  </a:lnTo>
                  <a:lnTo>
                    <a:pt x="21" y="1110"/>
                  </a:lnTo>
                  <a:lnTo>
                    <a:pt x="0" y="1110"/>
                  </a:lnTo>
                  <a:lnTo>
                    <a:pt x="63" y="1173"/>
                  </a:lnTo>
                  <a:lnTo>
                    <a:pt x="63" y="1256"/>
                  </a:lnTo>
                  <a:lnTo>
                    <a:pt x="105" y="1298"/>
                  </a:lnTo>
                  <a:lnTo>
                    <a:pt x="105" y="1403"/>
                  </a:lnTo>
                  <a:lnTo>
                    <a:pt x="210" y="1403"/>
                  </a:lnTo>
                  <a:lnTo>
                    <a:pt x="293" y="1382"/>
                  </a:lnTo>
                  <a:lnTo>
                    <a:pt x="398" y="1507"/>
                  </a:lnTo>
                  <a:lnTo>
                    <a:pt x="502" y="1403"/>
                  </a:lnTo>
                  <a:lnTo>
                    <a:pt x="586" y="1403"/>
                  </a:lnTo>
                  <a:lnTo>
                    <a:pt x="628" y="1507"/>
                  </a:lnTo>
                  <a:lnTo>
                    <a:pt x="837" y="1591"/>
                  </a:lnTo>
                  <a:lnTo>
                    <a:pt x="1130" y="1403"/>
                  </a:lnTo>
                  <a:lnTo>
                    <a:pt x="1256" y="1424"/>
                  </a:lnTo>
                  <a:lnTo>
                    <a:pt x="1444" y="1424"/>
                  </a:lnTo>
                  <a:lnTo>
                    <a:pt x="1444" y="1528"/>
                  </a:lnTo>
                  <a:lnTo>
                    <a:pt x="1737" y="1717"/>
                  </a:lnTo>
                  <a:lnTo>
                    <a:pt x="2072" y="1779"/>
                  </a:lnTo>
                  <a:lnTo>
                    <a:pt x="2260" y="1738"/>
                  </a:lnTo>
                  <a:lnTo>
                    <a:pt x="2323" y="1821"/>
                  </a:lnTo>
                  <a:lnTo>
                    <a:pt x="2427" y="1842"/>
                  </a:lnTo>
                  <a:lnTo>
                    <a:pt x="2699" y="1842"/>
                  </a:lnTo>
                  <a:lnTo>
                    <a:pt x="2783" y="1926"/>
                  </a:lnTo>
                  <a:lnTo>
                    <a:pt x="2909" y="1884"/>
                  </a:lnTo>
                  <a:lnTo>
                    <a:pt x="3034" y="1884"/>
                  </a:lnTo>
                  <a:lnTo>
                    <a:pt x="3160" y="1821"/>
                  </a:lnTo>
                  <a:lnTo>
                    <a:pt x="3243" y="1800"/>
                  </a:lnTo>
                  <a:lnTo>
                    <a:pt x="3306" y="1821"/>
                  </a:lnTo>
                  <a:lnTo>
                    <a:pt x="3557" y="1675"/>
                  </a:lnTo>
                  <a:lnTo>
                    <a:pt x="3683" y="1612"/>
                  </a:lnTo>
                  <a:lnTo>
                    <a:pt x="3725" y="1612"/>
                  </a:lnTo>
                  <a:lnTo>
                    <a:pt x="3829" y="1507"/>
                  </a:lnTo>
                  <a:lnTo>
                    <a:pt x="3746" y="1403"/>
                  </a:lnTo>
                  <a:lnTo>
                    <a:pt x="3767" y="1298"/>
                  </a:lnTo>
                  <a:lnTo>
                    <a:pt x="3829" y="1152"/>
                  </a:lnTo>
                  <a:lnTo>
                    <a:pt x="3725" y="1047"/>
                  </a:lnTo>
                  <a:lnTo>
                    <a:pt x="3746" y="984"/>
                  </a:lnTo>
                  <a:lnTo>
                    <a:pt x="3976" y="984"/>
                  </a:lnTo>
                  <a:lnTo>
                    <a:pt x="3997" y="880"/>
                  </a:lnTo>
                  <a:lnTo>
                    <a:pt x="3976" y="754"/>
                  </a:lnTo>
                  <a:lnTo>
                    <a:pt x="3976" y="671"/>
                  </a:lnTo>
                  <a:lnTo>
                    <a:pt x="3955" y="440"/>
                  </a:lnTo>
                  <a:lnTo>
                    <a:pt x="3955" y="252"/>
                  </a:lnTo>
                  <a:lnTo>
                    <a:pt x="3725" y="210"/>
                  </a:lnTo>
                  <a:lnTo>
                    <a:pt x="3641" y="127"/>
                  </a:lnTo>
                  <a:lnTo>
                    <a:pt x="3474" y="147"/>
                  </a:lnTo>
                  <a:lnTo>
                    <a:pt x="3327" y="147"/>
                  </a:lnTo>
                  <a:lnTo>
                    <a:pt x="3160" y="43"/>
                  </a:lnTo>
                  <a:lnTo>
                    <a:pt x="2951" y="43"/>
                  </a:lnTo>
                  <a:lnTo>
                    <a:pt x="284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25"/>
            <p:cNvSpPr/>
            <p:nvPr/>
          </p:nvSpPr>
          <p:spPr>
            <a:xfrm>
              <a:off x="4642017" y="2263314"/>
              <a:ext cx="119287" cy="95914"/>
            </a:xfrm>
            <a:custGeom>
              <a:avLst/>
              <a:gdLst/>
              <a:ahLst/>
              <a:cxnLst/>
              <a:rect l="l" t="t" r="r" b="b"/>
              <a:pathLst>
                <a:path w="5294" h="4458" extrusionOk="0">
                  <a:moveTo>
                    <a:pt x="1883" y="1"/>
                  </a:moveTo>
                  <a:lnTo>
                    <a:pt x="1632" y="105"/>
                  </a:lnTo>
                  <a:lnTo>
                    <a:pt x="1486" y="105"/>
                  </a:lnTo>
                  <a:lnTo>
                    <a:pt x="1318" y="147"/>
                  </a:lnTo>
                  <a:lnTo>
                    <a:pt x="1214" y="315"/>
                  </a:lnTo>
                  <a:lnTo>
                    <a:pt x="1046" y="315"/>
                  </a:lnTo>
                  <a:lnTo>
                    <a:pt x="942" y="398"/>
                  </a:lnTo>
                  <a:lnTo>
                    <a:pt x="942" y="524"/>
                  </a:lnTo>
                  <a:lnTo>
                    <a:pt x="753" y="524"/>
                  </a:lnTo>
                  <a:lnTo>
                    <a:pt x="481" y="670"/>
                  </a:lnTo>
                  <a:lnTo>
                    <a:pt x="314" y="670"/>
                  </a:lnTo>
                  <a:lnTo>
                    <a:pt x="251" y="796"/>
                  </a:lnTo>
                  <a:lnTo>
                    <a:pt x="209" y="963"/>
                  </a:lnTo>
                  <a:lnTo>
                    <a:pt x="147" y="984"/>
                  </a:lnTo>
                  <a:lnTo>
                    <a:pt x="167" y="1047"/>
                  </a:lnTo>
                  <a:lnTo>
                    <a:pt x="126" y="1047"/>
                  </a:lnTo>
                  <a:lnTo>
                    <a:pt x="167" y="1298"/>
                  </a:lnTo>
                  <a:lnTo>
                    <a:pt x="147" y="1486"/>
                  </a:lnTo>
                  <a:lnTo>
                    <a:pt x="0" y="1570"/>
                  </a:lnTo>
                  <a:lnTo>
                    <a:pt x="0" y="1633"/>
                  </a:lnTo>
                  <a:lnTo>
                    <a:pt x="167" y="1842"/>
                  </a:lnTo>
                  <a:lnTo>
                    <a:pt x="147" y="1947"/>
                  </a:lnTo>
                  <a:lnTo>
                    <a:pt x="230" y="2051"/>
                  </a:lnTo>
                  <a:lnTo>
                    <a:pt x="230" y="2135"/>
                  </a:lnTo>
                  <a:lnTo>
                    <a:pt x="272" y="2261"/>
                  </a:lnTo>
                  <a:lnTo>
                    <a:pt x="230" y="2365"/>
                  </a:lnTo>
                  <a:lnTo>
                    <a:pt x="335" y="2616"/>
                  </a:lnTo>
                  <a:lnTo>
                    <a:pt x="419" y="2658"/>
                  </a:lnTo>
                  <a:lnTo>
                    <a:pt x="481" y="2742"/>
                  </a:lnTo>
                  <a:lnTo>
                    <a:pt x="481" y="3056"/>
                  </a:lnTo>
                  <a:lnTo>
                    <a:pt x="460" y="3097"/>
                  </a:lnTo>
                  <a:lnTo>
                    <a:pt x="523" y="3181"/>
                  </a:lnTo>
                  <a:lnTo>
                    <a:pt x="565" y="3139"/>
                  </a:lnTo>
                  <a:lnTo>
                    <a:pt x="649" y="3160"/>
                  </a:lnTo>
                  <a:lnTo>
                    <a:pt x="732" y="3097"/>
                  </a:lnTo>
                  <a:lnTo>
                    <a:pt x="963" y="3160"/>
                  </a:lnTo>
                  <a:lnTo>
                    <a:pt x="942" y="3202"/>
                  </a:lnTo>
                  <a:lnTo>
                    <a:pt x="1046" y="3307"/>
                  </a:lnTo>
                  <a:lnTo>
                    <a:pt x="1151" y="3307"/>
                  </a:lnTo>
                  <a:lnTo>
                    <a:pt x="1214" y="3390"/>
                  </a:lnTo>
                  <a:lnTo>
                    <a:pt x="1172" y="3495"/>
                  </a:lnTo>
                  <a:lnTo>
                    <a:pt x="1193" y="3579"/>
                  </a:lnTo>
                  <a:lnTo>
                    <a:pt x="1255" y="3600"/>
                  </a:lnTo>
                  <a:lnTo>
                    <a:pt x="1255" y="3704"/>
                  </a:lnTo>
                  <a:lnTo>
                    <a:pt x="1318" y="3725"/>
                  </a:lnTo>
                  <a:lnTo>
                    <a:pt x="1381" y="3683"/>
                  </a:lnTo>
                  <a:lnTo>
                    <a:pt x="1465" y="3683"/>
                  </a:lnTo>
                  <a:lnTo>
                    <a:pt x="1318" y="3516"/>
                  </a:lnTo>
                  <a:lnTo>
                    <a:pt x="1381" y="3474"/>
                  </a:lnTo>
                  <a:lnTo>
                    <a:pt x="1632" y="3621"/>
                  </a:lnTo>
                  <a:lnTo>
                    <a:pt x="1820" y="3600"/>
                  </a:lnTo>
                  <a:lnTo>
                    <a:pt x="1779" y="3704"/>
                  </a:lnTo>
                  <a:lnTo>
                    <a:pt x="1904" y="3809"/>
                  </a:lnTo>
                  <a:lnTo>
                    <a:pt x="2134" y="3767"/>
                  </a:lnTo>
                  <a:lnTo>
                    <a:pt x="2302" y="3809"/>
                  </a:lnTo>
                  <a:lnTo>
                    <a:pt x="2636" y="4081"/>
                  </a:lnTo>
                  <a:lnTo>
                    <a:pt x="2762" y="4248"/>
                  </a:lnTo>
                  <a:lnTo>
                    <a:pt x="2846" y="4248"/>
                  </a:lnTo>
                  <a:lnTo>
                    <a:pt x="2888" y="4206"/>
                  </a:lnTo>
                  <a:lnTo>
                    <a:pt x="3055" y="4206"/>
                  </a:lnTo>
                  <a:lnTo>
                    <a:pt x="3139" y="4290"/>
                  </a:lnTo>
                  <a:lnTo>
                    <a:pt x="3180" y="4437"/>
                  </a:lnTo>
                  <a:lnTo>
                    <a:pt x="3201" y="4458"/>
                  </a:lnTo>
                  <a:lnTo>
                    <a:pt x="3306" y="4437"/>
                  </a:lnTo>
                  <a:lnTo>
                    <a:pt x="3390" y="4332"/>
                  </a:lnTo>
                  <a:lnTo>
                    <a:pt x="3473" y="4311"/>
                  </a:lnTo>
                  <a:lnTo>
                    <a:pt x="3578" y="4332"/>
                  </a:lnTo>
                  <a:lnTo>
                    <a:pt x="3704" y="4332"/>
                  </a:lnTo>
                  <a:lnTo>
                    <a:pt x="3787" y="4395"/>
                  </a:lnTo>
                  <a:lnTo>
                    <a:pt x="3871" y="4311"/>
                  </a:lnTo>
                  <a:lnTo>
                    <a:pt x="3934" y="4290"/>
                  </a:lnTo>
                  <a:lnTo>
                    <a:pt x="4038" y="4332"/>
                  </a:lnTo>
                  <a:lnTo>
                    <a:pt x="4101" y="4311"/>
                  </a:lnTo>
                  <a:lnTo>
                    <a:pt x="4331" y="4311"/>
                  </a:lnTo>
                  <a:lnTo>
                    <a:pt x="4561" y="4437"/>
                  </a:lnTo>
                  <a:lnTo>
                    <a:pt x="4708" y="4458"/>
                  </a:lnTo>
                  <a:lnTo>
                    <a:pt x="4708" y="4290"/>
                  </a:lnTo>
                  <a:lnTo>
                    <a:pt x="4666" y="4123"/>
                  </a:lnTo>
                  <a:lnTo>
                    <a:pt x="5043" y="3725"/>
                  </a:lnTo>
                  <a:lnTo>
                    <a:pt x="5064" y="3558"/>
                  </a:lnTo>
                  <a:lnTo>
                    <a:pt x="5168" y="3474"/>
                  </a:lnTo>
                  <a:lnTo>
                    <a:pt x="5252" y="3474"/>
                  </a:lnTo>
                  <a:lnTo>
                    <a:pt x="5294" y="3286"/>
                  </a:lnTo>
                  <a:lnTo>
                    <a:pt x="5252" y="3202"/>
                  </a:lnTo>
                  <a:lnTo>
                    <a:pt x="5231" y="3139"/>
                  </a:lnTo>
                  <a:lnTo>
                    <a:pt x="5273" y="3056"/>
                  </a:lnTo>
                  <a:lnTo>
                    <a:pt x="5147" y="2972"/>
                  </a:lnTo>
                  <a:lnTo>
                    <a:pt x="5064" y="2825"/>
                  </a:lnTo>
                  <a:lnTo>
                    <a:pt x="5022" y="2742"/>
                  </a:lnTo>
                  <a:lnTo>
                    <a:pt x="4980" y="2470"/>
                  </a:lnTo>
                  <a:lnTo>
                    <a:pt x="5022" y="2365"/>
                  </a:lnTo>
                  <a:lnTo>
                    <a:pt x="5022" y="2323"/>
                  </a:lnTo>
                  <a:lnTo>
                    <a:pt x="4875" y="2135"/>
                  </a:lnTo>
                  <a:lnTo>
                    <a:pt x="4854" y="1947"/>
                  </a:lnTo>
                  <a:lnTo>
                    <a:pt x="4938" y="1821"/>
                  </a:lnTo>
                  <a:lnTo>
                    <a:pt x="5043" y="1779"/>
                  </a:lnTo>
                  <a:lnTo>
                    <a:pt x="5043" y="1403"/>
                  </a:lnTo>
                  <a:lnTo>
                    <a:pt x="4980" y="1361"/>
                  </a:lnTo>
                  <a:lnTo>
                    <a:pt x="4959" y="1214"/>
                  </a:lnTo>
                  <a:lnTo>
                    <a:pt x="4875" y="1089"/>
                  </a:lnTo>
                  <a:lnTo>
                    <a:pt x="4771" y="838"/>
                  </a:lnTo>
                  <a:lnTo>
                    <a:pt x="4750" y="775"/>
                  </a:lnTo>
                  <a:lnTo>
                    <a:pt x="4708" y="670"/>
                  </a:lnTo>
                  <a:lnTo>
                    <a:pt x="4708" y="545"/>
                  </a:lnTo>
                  <a:lnTo>
                    <a:pt x="4645" y="315"/>
                  </a:lnTo>
                  <a:lnTo>
                    <a:pt x="4561" y="315"/>
                  </a:lnTo>
                  <a:lnTo>
                    <a:pt x="4436" y="210"/>
                  </a:lnTo>
                  <a:lnTo>
                    <a:pt x="4310" y="231"/>
                  </a:lnTo>
                  <a:lnTo>
                    <a:pt x="3683" y="273"/>
                  </a:lnTo>
                  <a:lnTo>
                    <a:pt x="2950" y="231"/>
                  </a:lnTo>
                  <a:lnTo>
                    <a:pt x="2867" y="252"/>
                  </a:lnTo>
                  <a:lnTo>
                    <a:pt x="2678" y="440"/>
                  </a:lnTo>
                  <a:lnTo>
                    <a:pt x="2511" y="482"/>
                  </a:lnTo>
                  <a:lnTo>
                    <a:pt x="2469" y="440"/>
                  </a:lnTo>
                  <a:lnTo>
                    <a:pt x="2636" y="356"/>
                  </a:lnTo>
                  <a:lnTo>
                    <a:pt x="2783" y="210"/>
                  </a:lnTo>
                  <a:lnTo>
                    <a:pt x="2741" y="210"/>
                  </a:lnTo>
                  <a:lnTo>
                    <a:pt x="2616" y="315"/>
                  </a:lnTo>
                  <a:lnTo>
                    <a:pt x="2406" y="398"/>
                  </a:lnTo>
                  <a:lnTo>
                    <a:pt x="2134" y="356"/>
                  </a:lnTo>
                  <a:lnTo>
                    <a:pt x="2092" y="210"/>
                  </a:lnTo>
                  <a:lnTo>
                    <a:pt x="2134" y="126"/>
                  </a:lnTo>
                  <a:lnTo>
                    <a:pt x="2260" y="126"/>
                  </a:lnTo>
                  <a:lnTo>
                    <a:pt x="2323" y="168"/>
                  </a:lnTo>
                  <a:lnTo>
                    <a:pt x="2323" y="126"/>
                  </a:lnTo>
                  <a:lnTo>
                    <a:pt x="2155" y="43"/>
                  </a:lnTo>
                  <a:lnTo>
                    <a:pt x="188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25"/>
            <p:cNvSpPr/>
            <p:nvPr/>
          </p:nvSpPr>
          <p:spPr>
            <a:xfrm>
              <a:off x="4618426" y="2329493"/>
              <a:ext cx="95267" cy="39631"/>
            </a:xfrm>
            <a:custGeom>
              <a:avLst/>
              <a:gdLst/>
              <a:ahLst/>
              <a:cxnLst/>
              <a:rect l="l" t="t" r="r" b="b"/>
              <a:pathLst>
                <a:path w="4228" h="1842" extrusionOk="0">
                  <a:moveTo>
                    <a:pt x="1403" y="1"/>
                  </a:moveTo>
                  <a:lnTo>
                    <a:pt x="1319" y="63"/>
                  </a:lnTo>
                  <a:lnTo>
                    <a:pt x="1152" y="21"/>
                  </a:lnTo>
                  <a:lnTo>
                    <a:pt x="1152" y="126"/>
                  </a:lnTo>
                  <a:lnTo>
                    <a:pt x="1068" y="189"/>
                  </a:lnTo>
                  <a:lnTo>
                    <a:pt x="984" y="168"/>
                  </a:lnTo>
                  <a:lnTo>
                    <a:pt x="775" y="168"/>
                  </a:lnTo>
                  <a:lnTo>
                    <a:pt x="733" y="273"/>
                  </a:lnTo>
                  <a:lnTo>
                    <a:pt x="587" y="273"/>
                  </a:lnTo>
                  <a:lnTo>
                    <a:pt x="482" y="398"/>
                  </a:lnTo>
                  <a:lnTo>
                    <a:pt x="378" y="398"/>
                  </a:lnTo>
                  <a:lnTo>
                    <a:pt x="168" y="586"/>
                  </a:lnTo>
                  <a:lnTo>
                    <a:pt x="106" y="545"/>
                  </a:lnTo>
                  <a:lnTo>
                    <a:pt x="22" y="503"/>
                  </a:lnTo>
                  <a:lnTo>
                    <a:pt x="1" y="524"/>
                  </a:lnTo>
                  <a:lnTo>
                    <a:pt x="1" y="628"/>
                  </a:lnTo>
                  <a:lnTo>
                    <a:pt x="147" y="712"/>
                  </a:lnTo>
                  <a:lnTo>
                    <a:pt x="252" y="900"/>
                  </a:lnTo>
                  <a:lnTo>
                    <a:pt x="252" y="1047"/>
                  </a:lnTo>
                  <a:lnTo>
                    <a:pt x="273" y="1130"/>
                  </a:lnTo>
                  <a:lnTo>
                    <a:pt x="378" y="1172"/>
                  </a:lnTo>
                  <a:lnTo>
                    <a:pt x="587" y="1319"/>
                  </a:lnTo>
                  <a:lnTo>
                    <a:pt x="691" y="1382"/>
                  </a:lnTo>
                  <a:lnTo>
                    <a:pt x="942" y="1674"/>
                  </a:lnTo>
                  <a:lnTo>
                    <a:pt x="1005" y="1674"/>
                  </a:lnTo>
                  <a:lnTo>
                    <a:pt x="1298" y="1842"/>
                  </a:lnTo>
                  <a:lnTo>
                    <a:pt x="1361" y="1779"/>
                  </a:lnTo>
                  <a:lnTo>
                    <a:pt x="1507" y="1779"/>
                  </a:lnTo>
                  <a:lnTo>
                    <a:pt x="1528" y="1674"/>
                  </a:lnTo>
                  <a:lnTo>
                    <a:pt x="1591" y="1633"/>
                  </a:lnTo>
                  <a:lnTo>
                    <a:pt x="1633" y="1528"/>
                  </a:lnTo>
                  <a:lnTo>
                    <a:pt x="1738" y="1570"/>
                  </a:lnTo>
                  <a:lnTo>
                    <a:pt x="1947" y="1570"/>
                  </a:lnTo>
                  <a:lnTo>
                    <a:pt x="2114" y="1674"/>
                  </a:lnTo>
                  <a:lnTo>
                    <a:pt x="2261" y="1674"/>
                  </a:lnTo>
                  <a:lnTo>
                    <a:pt x="2428" y="1654"/>
                  </a:lnTo>
                  <a:lnTo>
                    <a:pt x="2512" y="1737"/>
                  </a:lnTo>
                  <a:lnTo>
                    <a:pt x="2742" y="1779"/>
                  </a:lnTo>
                  <a:lnTo>
                    <a:pt x="2763" y="1779"/>
                  </a:lnTo>
                  <a:lnTo>
                    <a:pt x="2888" y="1695"/>
                  </a:lnTo>
                  <a:lnTo>
                    <a:pt x="3035" y="1674"/>
                  </a:lnTo>
                  <a:lnTo>
                    <a:pt x="3077" y="1737"/>
                  </a:lnTo>
                  <a:lnTo>
                    <a:pt x="3307" y="1654"/>
                  </a:lnTo>
                  <a:lnTo>
                    <a:pt x="3516" y="1633"/>
                  </a:lnTo>
                  <a:lnTo>
                    <a:pt x="3683" y="1465"/>
                  </a:lnTo>
                  <a:lnTo>
                    <a:pt x="3830" y="1444"/>
                  </a:lnTo>
                  <a:lnTo>
                    <a:pt x="3976" y="1340"/>
                  </a:lnTo>
                  <a:lnTo>
                    <a:pt x="4227" y="1361"/>
                  </a:lnTo>
                  <a:lnTo>
                    <a:pt x="4186" y="1214"/>
                  </a:lnTo>
                  <a:lnTo>
                    <a:pt x="4102" y="1130"/>
                  </a:lnTo>
                  <a:lnTo>
                    <a:pt x="3935" y="1130"/>
                  </a:lnTo>
                  <a:lnTo>
                    <a:pt x="3893" y="1172"/>
                  </a:lnTo>
                  <a:lnTo>
                    <a:pt x="3809" y="1172"/>
                  </a:lnTo>
                  <a:lnTo>
                    <a:pt x="3683" y="1005"/>
                  </a:lnTo>
                  <a:lnTo>
                    <a:pt x="3349" y="733"/>
                  </a:lnTo>
                  <a:lnTo>
                    <a:pt x="3181" y="691"/>
                  </a:lnTo>
                  <a:lnTo>
                    <a:pt x="2951" y="733"/>
                  </a:lnTo>
                  <a:lnTo>
                    <a:pt x="2826" y="628"/>
                  </a:lnTo>
                  <a:lnTo>
                    <a:pt x="2867" y="524"/>
                  </a:lnTo>
                  <a:lnTo>
                    <a:pt x="2679" y="545"/>
                  </a:lnTo>
                  <a:lnTo>
                    <a:pt x="2428" y="398"/>
                  </a:lnTo>
                  <a:lnTo>
                    <a:pt x="2365" y="440"/>
                  </a:lnTo>
                  <a:lnTo>
                    <a:pt x="2512" y="607"/>
                  </a:lnTo>
                  <a:lnTo>
                    <a:pt x="2428" y="607"/>
                  </a:lnTo>
                  <a:lnTo>
                    <a:pt x="2365" y="649"/>
                  </a:lnTo>
                  <a:lnTo>
                    <a:pt x="2302" y="628"/>
                  </a:lnTo>
                  <a:lnTo>
                    <a:pt x="2302" y="524"/>
                  </a:lnTo>
                  <a:lnTo>
                    <a:pt x="2240" y="503"/>
                  </a:lnTo>
                  <a:lnTo>
                    <a:pt x="2219" y="419"/>
                  </a:lnTo>
                  <a:lnTo>
                    <a:pt x="2261" y="314"/>
                  </a:lnTo>
                  <a:lnTo>
                    <a:pt x="2198" y="231"/>
                  </a:lnTo>
                  <a:lnTo>
                    <a:pt x="2093" y="231"/>
                  </a:lnTo>
                  <a:lnTo>
                    <a:pt x="1989" y="126"/>
                  </a:lnTo>
                  <a:lnTo>
                    <a:pt x="2010" y="84"/>
                  </a:lnTo>
                  <a:lnTo>
                    <a:pt x="1779" y="21"/>
                  </a:lnTo>
                  <a:lnTo>
                    <a:pt x="1696" y="84"/>
                  </a:lnTo>
                  <a:lnTo>
                    <a:pt x="1612" y="63"/>
                  </a:lnTo>
                  <a:lnTo>
                    <a:pt x="1570" y="105"/>
                  </a:lnTo>
                  <a:lnTo>
                    <a:pt x="1507" y="21"/>
                  </a:lnTo>
                  <a:lnTo>
                    <a:pt x="1486" y="63"/>
                  </a:lnTo>
                  <a:lnTo>
                    <a:pt x="140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25"/>
            <p:cNvSpPr/>
            <p:nvPr/>
          </p:nvSpPr>
          <p:spPr>
            <a:xfrm>
              <a:off x="4515659" y="2290788"/>
              <a:ext cx="46687" cy="40534"/>
            </a:xfrm>
            <a:custGeom>
              <a:avLst/>
              <a:gdLst/>
              <a:ahLst/>
              <a:cxnLst/>
              <a:rect l="l" t="t" r="r" b="b"/>
              <a:pathLst>
                <a:path w="2072" h="1884" extrusionOk="0">
                  <a:moveTo>
                    <a:pt x="1695" y="0"/>
                  </a:moveTo>
                  <a:lnTo>
                    <a:pt x="1549" y="21"/>
                  </a:lnTo>
                  <a:lnTo>
                    <a:pt x="1444" y="126"/>
                  </a:lnTo>
                  <a:lnTo>
                    <a:pt x="1340" y="84"/>
                  </a:lnTo>
                  <a:lnTo>
                    <a:pt x="1277" y="126"/>
                  </a:lnTo>
                  <a:lnTo>
                    <a:pt x="1130" y="126"/>
                  </a:lnTo>
                  <a:lnTo>
                    <a:pt x="1005" y="251"/>
                  </a:lnTo>
                  <a:lnTo>
                    <a:pt x="796" y="398"/>
                  </a:lnTo>
                  <a:lnTo>
                    <a:pt x="754" y="335"/>
                  </a:lnTo>
                  <a:lnTo>
                    <a:pt x="628" y="398"/>
                  </a:lnTo>
                  <a:lnTo>
                    <a:pt x="628" y="544"/>
                  </a:lnTo>
                  <a:lnTo>
                    <a:pt x="524" y="628"/>
                  </a:lnTo>
                  <a:lnTo>
                    <a:pt x="545" y="753"/>
                  </a:lnTo>
                  <a:lnTo>
                    <a:pt x="524" y="879"/>
                  </a:lnTo>
                  <a:lnTo>
                    <a:pt x="482" y="984"/>
                  </a:lnTo>
                  <a:lnTo>
                    <a:pt x="440" y="1046"/>
                  </a:lnTo>
                  <a:lnTo>
                    <a:pt x="335" y="1130"/>
                  </a:lnTo>
                  <a:lnTo>
                    <a:pt x="335" y="1193"/>
                  </a:lnTo>
                  <a:lnTo>
                    <a:pt x="482" y="1339"/>
                  </a:lnTo>
                  <a:lnTo>
                    <a:pt x="607" y="1360"/>
                  </a:lnTo>
                  <a:lnTo>
                    <a:pt x="482" y="1360"/>
                  </a:lnTo>
                  <a:lnTo>
                    <a:pt x="419" y="1402"/>
                  </a:lnTo>
                  <a:lnTo>
                    <a:pt x="377" y="1444"/>
                  </a:lnTo>
                  <a:lnTo>
                    <a:pt x="419" y="1507"/>
                  </a:lnTo>
                  <a:lnTo>
                    <a:pt x="503" y="1507"/>
                  </a:lnTo>
                  <a:lnTo>
                    <a:pt x="503" y="1569"/>
                  </a:lnTo>
                  <a:lnTo>
                    <a:pt x="398" y="1569"/>
                  </a:lnTo>
                  <a:lnTo>
                    <a:pt x="293" y="1486"/>
                  </a:lnTo>
                  <a:lnTo>
                    <a:pt x="189" y="1444"/>
                  </a:lnTo>
                  <a:lnTo>
                    <a:pt x="105" y="1465"/>
                  </a:lnTo>
                  <a:lnTo>
                    <a:pt x="126" y="1507"/>
                  </a:lnTo>
                  <a:lnTo>
                    <a:pt x="210" y="1548"/>
                  </a:lnTo>
                  <a:lnTo>
                    <a:pt x="314" y="1611"/>
                  </a:lnTo>
                  <a:lnTo>
                    <a:pt x="335" y="1590"/>
                  </a:lnTo>
                  <a:lnTo>
                    <a:pt x="440" y="1674"/>
                  </a:lnTo>
                  <a:lnTo>
                    <a:pt x="335" y="1611"/>
                  </a:lnTo>
                  <a:lnTo>
                    <a:pt x="273" y="1653"/>
                  </a:lnTo>
                  <a:lnTo>
                    <a:pt x="105" y="1590"/>
                  </a:lnTo>
                  <a:lnTo>
                    <a:pt x="1" y="1590"/>
                  </a:lnTo>
                  <a:lnTo>
                    <a:pt x="84" y="1611"/>
                  </a:lnTo>
                  <a:lnTo>
                    <a:pt x="126" y="1695"/>
                  </a:lnTo>
                  <a:lnTo>
                    <a:pt x="210" y="1695"/>
                  </a:lnTo>
                  <a:lnTo>
                    <a:pt x="293" y="1758"/>
                  </a:lnTo>
                  <a:lnTo>
                    <a:pt x="335" y="1695"/>
                  </a:lnTo>
                  <a:lnTo>
                    <a:pt x="440" y="1674"/>
                  </a:lnTo>
                  <a:lnTo>
                    <a:pt x="482" y="1653"/>
                  </a:lnTo>
                  <a:lnTo>
                    <a:pt x="545" y="1653"/>
                  </a:lnTo>
                  <a:lnTo>
                    <a:pt x="586" y="1548"/>
                  </a:lnTo>
                  <a:lnTo>
                    <a:pt x="796" y="1548"/>
                  </a:lnTo>
                  <a:lnTo>
                    <a:pt x="837" y="1611"/>
                  </a:lnTo>
                  <a:lnTo>
                    <a:pt x="942" y="1611"/>
                  </a:lnTo>
                  <a:lnTo>
                    <a:pt x="1005" y="1695"/>
                  </a:lnTo>
                  <a:lnTo>
                    <a:pt x="1151" y="1695"/>
                  </a:lnTo>
                  <a:lnTo>
                    <a:pt x="1214" y="1779"/>
                  </a:lnTo>
                  <a:lnTo>
                    <a:pt x="1214" y="1862"/>
                  </a:lnTo>
                  <a:lnTo>
                    <a:pt x="1319" y="1883"/>
                  </a:lnTo>
                  <a:lnTo>
                    <a:pt x="1361" y="1779"/>
                  </a:lnTo>
                  <a:lnTo>
                    <a:pt x="1381" y="1569"/>
                  </a:lnTo>
                  <a:lnTo>
                    <a:pt x="1361" y="1402"/>
                  </a:lnTo>
                  <a:lnTo>
                    <a:pt x="1444" y="1297"/>
                  </a:lnTo>
                  <a:lnTo>
                    <a:pt x="1486" y="1193"/>
                  </a:lnTo>
                  <a:lnTo>
                    <a:pt x="1654" y="1151"/>
                  </a:lnTo>
                  <a:lnTo>
                    <a:pt x="1800" y="1193"/>
                  </a:lnTo>
                  <a:lnTo>
                    <a:pt x="1884" y="1151"/>
                  </a:lnTo>
                  <a:lnTo>
                    <a:pt x="1800" y="1046"/>
                  </a:lnTo>
                  <a:lnTo>
                    <a:pt x="1884" y="984"/>
                  </a:lnTo>
                  <a:lnTo>
                    <a:pt x="1905" y="858"/>
                  </a:lnTo>
                  <a:lnTo>
                    <a:pt x="1946" y="774"/>
                  </a:lnTo>
                  <a:lnTo>
                    <a:pt x="1884" y="732"/>
                  </a:lnTo>
                  <a:lnTo>
                    <a:pt x="1758" y="732"/>
                  </a:lnTo>
                  <a:lnTo>
                    <a:pt x="1737" y="670"/>
                  </a:lnTo>
                  <a:lnTo>
                    <a:pt x="1779" y="544"/>
                  </a:lnTo>
                  <a:lnTo>
                    <a:pt x="1884" y="607"/>
                  </a:lnTo>
                  <a:lnTo>
                    <a:pt x="1967" y="544"/>
                  </a:lnTo>
                  <a:lnTo>
                    <a:pt x="1967" y="440"/>
                  </a:lnTo>
                  <a:lnTo>
                    <a:pt x="2009" y="335"/>
                  </a:lnTo>
                  <a:lnTo>
                    <a:pt x="2009" y="251"/>
                  </a:lnTo>
                  <a:lnTo>
                    <a:pt x="2072" y="230"/>
                  </a:lnTo>
                  <a:lnTo>
                    <a:pt x="2072" y="209"/>
                  </a:lnTo>
                  <a:lnTo>
                    <a:pt x="1967" y="147"/>
                  </a:lnTo>
                  <a:lnTo>
                    <a:pt x="1863" y="84"/>
                  </a:lnTo>
                  <a:lnTo>
                    <a:pt x="169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25"/>
            <p:cNvSpPr/>
            <p:nvPr/>
          </p:nvSpPr>
          <p:spPr>
            <a:xfrm>
              <a:off x="4511423" y="2324093"/>
              <a:ext cx="36796" cy="30186"/>
            </a:xfrm>
            <a:custGeom>
              <a:avLst/>
              <a:gdLst/>
              <a:ahLst/>
              <a:cxnLst/>
              <a:rect l="l" t="t" r="r" b="b"/>
              <a:pathLst>
                <a:path w="1633" h="1403" extrusionOk="0">
                  <a:moveTo>
                    <a:pt x="774" y="0"/>
                  </a:moveTo>
                  <a:lnTo>
                    <a:pt x="733" y="105"/>
                  </a:lnTo>
                  <a:lnTo>
                    <a:pt x="670" y="105"/>
                  </a:lnTo>
                  <a:lnTo>
                    <a:pt x="628" y="126"/>
                  </a:lnTo>
                  <a:lnTo>
                    <a:pt x="523" y="147"/>
                  </a:lnTo>
                  <a:lnTo>
                    <a:pt x="481" y="210"/>
                  </a:lnTo>
                  <a:lnTo>
                    <a:pt x="398" y="147"/>
                  </a:lnTo>
                  <a:lnTo>
                    <a:pt x="314" y="147"/>
                  </a:lnTo>
                  <a:lnTo>
                    <a:pt x="272" y="63"/>
                  </a:lnTo>
                  <a:lnTo>
                    <a:pt x="189" y="42"/>
                  </a:lnTo>
                  <a:lnTo>
                    <a:pt x="84" y="126"/>
                  </a:lnTo>
                  <a:lnTo>
                    <a:pt x="0" y="272"/>
                  </a:lnTo>
                  <a:lnTo>
                    <a:pt x="63" y="335"/>
                  </a:lnTo>
                  <a:lnTo>
                    <a:pt x="84" y="524"/>
                  </a:lnTo>
                  <a:lnTo>
                    <a:pt x="209" y="565"/>
                  </a:lnTo>
                  <a:lnTo>
                    <a:pt x="251" y="670"/>
                  </a:lnTo>
                  <a:lnTo>
                    <a:pt x="398" y="796"/>
                  </a:lnTo>
                  <a:lnTo>
                    <a:pt x="481" y="796"/>
                  </a:lnTo>
                  <a:lnTo>
                    <a:pt x="565" y="858"/>
                  </a:lnTo>
                  <a:lnTo>
                    <a:pt x="628" y="879"/>
                  </a:lnTo>
                  <a:lnTo>
                    <a:pt x="628" y="1047"/>
                  </a:lnTo>
                  <a:lnTo>
                    <a:pt x="774" y="1109"/>
                  </a:lnTo>
                  <a:lnTo>
                    <a:pt x="816" y="1068"/>
                  </a:lnTo>
                  <a:lnTo>
                    <a:pt x="900" y="1068"/>
                  </a:lnTo>
                  <a:lnTo>
                    <a:pt x="942" y="1109"/>
                  </a:lnTo>
                  <a:lnTo>
                    <a:pt x="1025" y="1151"/>
                  </a:lnTo>
                  <a:lnTo>
                    <a:pt x="1151" y="1298"/>
                  </a:lnTo>
                  <a:lnTo>
                    <a:pt x="1256" y="1319"/>
                  </a:lnTo>
                  <a:lnTo>
                    <a:pt x="1360" y="1402"/>
                  </a:lnTo>
                  <a:lnTo>
                    <a:pt x="1423" y="1361"/>
                  </a:lnTo>
                  <a:lnTo>
                    <a:pt x="1507" y="1361"/>
                  </a:lnTo>
                  <a:lnTo>
                    <a:pt x="1507" y="1298"/>
                  </a:lnTo>
                  <a:lnTo>
                    <a:pt x="1444" y="1256"/>
                  </a:lnTo>
                  <a:lnTo>
                    <a:pt x="1444" y="1172"/>
                  </a:lnTo>
                  <a:lnTo>
                    <a:pt x="1423" y="1109"/>
                  </a:lnTo>
                  <a:lnTo>
                    <a:pt x="1465" y="1047"/>
                  </a:lnTo>
                  <a:lnTo>
                    <a:pt x="1528" y="942"/>
                  </a:lnTo>
                  <a:lnTo>
                    <a:pt x="1549" y="942"/>
                  </a:lnTo>
                  <a:lnTo>
                    <a:pt x="1632" y="775"/>
                  </a:lnTo>
                  <a:lnTo>
                    <a:pt x="1549" y="670"/>
                  </a:lnTo>
                  <a:lnTo>
                    <a:pt x="1549" y="628"/>
                  </a:lnTo>
                  <a:lnTo>
                    <a:pt x="1465" y="440"/>
                  </a:lnTo>
                  <a:lnTo>
                    <a:pt x="1507" y="356"/>
                  </a:lnTo>
                  <a:lnTo>
                    <a:pt x="1507" y="335"/>
                  </a:lnTo>
                  <a:lnTo>
                    <a:pt x="1402" y="314"/>
                  </a:lnTo>
                  <a:lnTo>
                    <a:pt x="1402" y="231"/>
                  </a:lnTo>
                  <a:lnTo>
                    <a:pt x="1339" y="147"/>
                  </a:lnTo>
                  <a:lnTo>
                    <a:pt x="1193" y="147"/>
                  </a:lnTo>
                  <a:lnTo>
                    <a:pt x="1130" y="63"/>
                  </a:lnTo>
                  <a:lnTo>
                    <a:pt x="1025" y="63"/>
                  </a:lnTo>
                  <a:lnTo>
                    <a:pt x="9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25"/>
            <p:cNvSpPr/>
            <p:nvPr/>
          </p:nvSpPr>
          <p:spPr>
            <a:xfrm>
              <a:off x="4543486" y="2344360"/>
              <a:ext cx="8968" cy="12156"/>
            </a:xfrm>
            <a:custGeom>
              <a:avLst/>
              <a:gdLst/>
              <a:ahLst/>
              <a:cxnLst/>
              <a:rect l="l" t="t" r="r" b="b"/>
              <a:pathLst>
                <a:path w="398" h="565" extrusionOk="0">
                  <a:moveTo>
                    <a:pt x="105" y="0"/>
                  </a:moveTo>
                  <a:lnTo>
                    <a:pt x="42" y="105"/>
                  </a:lnTo>
                  <a:lnTo>
                    <a:pt x="0" y="167"/>
                  </a:lnTo>
                  <a:lnTo>
                    <a:pt x="21" y="230"/>
                  </a:lnTo>
                  <a:lnTo>
                    <a:pt x="21" y="314"/>
                  </a:lnTo>
                  <a:lnTo>
                    <a:pt x="84" y="356"/>
                  </a:lnTo>
                  <a:lnTo>
                    <a:pt x="84" y="419"/>
                  </a:lnTo>
                  <a:lnTo>
                    <a:pt x="105" y="419"/>
                  </a:lnTo>
                  <a:lnTo>
                    <a:pt x="146" y="523"/>
                  </a:lnTo>
                  <a:lnTo>
                    <a:pt x="314" y="565"/>
                  </a:lnTo>
                  <a:lnTo>
                    <a:pt x="398" y="544"/>
                  </a:lnTo>
                  <a:lnTo>
                    <a:pt x="398" y="356"/>
                  </a:lnTo>
                  <a:lnTo>
                    <a:pt x="335" y="314"/>
                  </a:lnTo>
                  <a:lnTo>
                    <a:pt x="314" y="167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25"/>
            <p:cNvSpPr/>
            <p:nvPr/>
          </p:nvSpPr>
          <p:spPr>
            <a:xfrm>
              <a:off x="4357735" y="2255676"/>
              <a:ext cx="52343" cy="66180"/>
            </a:xfrm>
            <a:custGeom>
              <a:avLst/>
              <a:gdLst/>
              <a:ahLst/>
              <a:cxnLst/>
              <a:rect l="l" t="t" r="r" b="b"/>
              <a:pathLst>
                <a:path w="2323" h="3076" extrusionOk="0">
                  <a:moveTo>
                    <a:pt x="1737" y="0"/>
                  </a:moveTo>
                  <a:lnTo>
                    <a:pt x="1779" y="84"/>
                  </a:lnTo>
                  <a:lnTo>
                    <a:pt x="1653" y="84"/>
                  </a:lnTo>
                  <a:lnTo>
                    <a:pt x="1674" y="209"/>
                  </a:lnTo>
                  <a:lnTo>
                    <a:pt x="1590" y="314"/>
                  </a:lnTo>
                  <a:lnTo>
                    <a:pt x="1590" y="230"/>
                  </a:lnTo>
                  <a:lnTo>
                    <a:pt x="1653" y="188"/>
                  </a:lnTo>
                  <a:lnTo>
                    <a:pt x="1590" y="84"/>
                  </a:lnTo>
                  <a:lnTo>
                    <a:pt x="1528" y="105"/>
                  </a:lnTo>
                  <a:lnTo>
                    <a:pt x="1569" y="167"/>
                  </a:lnTo>
                  <a:lnTo>
                    <a:pt x="1465" y="188"/>
                  </a:lnTo>
                  <a:lnTo>
                    <a:pt x="1423" y="147"/>
                  </a:lnTo>
                  <a:lnTo>
                    <a:pt x="1256" y="167"/>
                  </a:lnTo>
                  <a:lnTo>
                    <a:pt x="1256" y="230"/>
                  </a:lnTo>
                  <a:lnTo>
                    <a:pt x="1214" y="230"/>
                  </a:lnTo>
                  <a:lnTo>
                    <a:pt x="1172" y="356"/>
                  </a:lnTo>
                  <a:lnTo>
                    <a:pt x="1256" y="377"/>
                  </a:lnTo>
                  <a:lnTo>
                    <a:pt x="1235" y="419"/>
                  </a:lnTo>
                  <a:lnTo>
                    <a:pt x="1151" y="419"/>
                  </a:lnTo>
                  <a:lnTo>
                    <a:pt x="1151" y="481"/>
                  </a:lnTo>
                  <a:lnTo>
                    <a:pt x="1046" y="502"/>
                  </a:lnTo>
                  <a:lnTo>
                    <a:pt x="1067" y="586"/>
                  </a:lnTo>
                  <a:lnTo>
                    <a:pt x="1214" y="586"/>
                  </a:lnTo>
                  <a:lnTo>
                    <a:pt x="1172" y="607"/>
                  </a:lnTo>
                  <a:lnTo>
                    <a:pt x="1276" y="586"/>
                  </a:lnTo>
                  <a:lnTo>
                    <a:pt x="1360" y="586"/>
                  </a:lnTo>
                  <a:lnTo>
                    <a:pt x="1235" y="711"/>
                  </a:lnTo>
                  <a:lnTo>
                    <a:pt x="1046" y="795"/>
                  </a:lnTo>
                  <a:lnTo>
                    <a:pt x="1130" y="837"/>
                  </a:lnTo>
                  <a:lnTo>
                    <a:pt x="942" y="879"/>
                  </a:lnTo>
                  <a:lnTo>
                    <a:pt x="858" y="837"/>
                  </a:lnTo>
                  <a:lnTo>
                    <a:pt x="795" y="921"/>
                  </a:lnTo>
                  <a:lnTo>
                    <a:pt x="753" y="816"/>
                  </a:lnTo>
                  <a:lnTo>
                    <a:pt x="502" y="753"/>
                  </a:lnTo>
                  <a:lnTo>
                    <a:pt x="502" y="816"/>
                  </a:lnTo>
                  <a:lnTo>
                    <a:pt x="335" y="753"/>
                  </a:lnTo>
                  <a:lnTo>
                    <a:pt x="314" y="942"/>
                  </a:lnTo>
                  <a:lnTo>
                    <a:pt x="398" y="879"/>
                  </a:lnTo>
                  <a:lnTo>
                    <a:pt x="419" y="942"/>
                  </a:lnTo>
                  <a:lnTo>
                    <a:pt x="440" y="984"/>
                  </a:lnTo>
                  <a:lnTo>
                    <a:pt x="481" y="1088"/>
                  </a:lnTo>
                  <a:lnTo>
                    <a:pt x="419" y="1088"/>
                  </a:lnTo>
                  <a:lnTo>
                    <a:pt x="398" y="1025"/>
                  </a:lnTo>
                  <a:lnTo>
                    <a:pt x="272" y="1025"/>
                  </a:lnTo>
                  <a:lnTo>
                    <a:pt x="419" y="1130"/>
                  </a:lnTo>
                  <a:lnTo>
                    <a:pt x="544" y="1109"/>
                  </a:lnTo>
                  <a:lnTo>
                    <a:pt x="586" y="1214"/>
                  </a:lnTo>
                  <a:lnTo>
                    <a:pt x="440" y="1235"/>
                  </a:lnTo>
                  <a:lnTo>
                    <a:pt x="419" y="1276"/>
                  </a:lnTo>
                  <a:lnTo>
                    <a:pt x="440" y="1339"/>
                  </a:lnTo>
                  <a:lnTo>
                    <a:pt x="293" y="1360"/>
                  </a:lnTo>
                  <a:lnTo>
                    <a:pt x="335" y="1444"/>
                  </a:lnTo>
                  <a:lnTo>
                    <a:pt x="272" y="1465"/>
                  </a:lnTo>
                  <a:lnTo>
                    <a:pt x="377" y="1528"/>
                  </a:lnTo>
                  <a:lnTo>
                    <a:pt x="419" y="1507"/>
                  </a:lnTo>
                  <a:lnTo>
                    <a:pt x="398" y="1548"/>
                  </a:lnTo>
                  <a:lnTo>
                    <a:pt x="523" y="1528"/>
                  </a:lnTo>
                  <a:lnTo>
                    <a:pt x="544" y="1674"/>
                  </a:lnTo>
                  <a:lnTo>
                    <a:pt x="858" y="1674"/>
                  </a:lnTo>
                  <a:lnTo>
                    <a:pt x="753" y="1758"/>
                  </a:lnTo>
                  <a:lnTo>
                    <a:pt x="691" y="1737"/>
                  </a:lnTo>
                  <a:lnTo>
                    <a:pt x="586" y="1925"/>
                  </a:lnTo>
                  <a:lnTo>
                    <a:pt x="628" y="1925"/>
                  </a:lnTo>
                  <a:lnTo>
                    <a:pt x="523" y="2051"/>
                  </a:lnTo>
                  <a:lnTo>
                    <a:pt x="335" y="2176"/>
                  </a:lnTo>
                  <a:lnTo>
                    <a:pt x="419" y="2176"/>
                  </a:lnTo>
                  <a:lnTo>
                    <a:pt x="523" y="2134"/>
                  </a:lnTo>
                  <a:lnTo>
                    <a:pt x="586" y="2155"/>
                  </a:lnTo>
                  <a:lnTo>
                    <a:pt x="732" y="2155"/>
                  </a:lnTo>
                  <a:lnTo>
                    <a:pt x="816" y="2072"/>
                  </a:lnTo>
                  <a:lnTo>
                    <a:pt x="816" y="2092"/>
                  </a:lnTo>
                  <a:lnTo>
                    <a:pt x="942" y="2134"/>
                  </a:lnTo>
                  <a:lnTo>
                    <a:pt x="691" y="2176"/>
                  </a:lnTo>
                  <a:lnTo>
                    <a:pt x="502" y="2197"/>
                  </a:lnTo>
                  <a:lnTo>
                    <a:pt x="440" y="2281"/>
                  </a:lnTo>
                  <a:lnTo>
                    <a:pt x="314" y="2302"/>
                  </a:lnTo>
                  <a:lnTo>
                    <a:pt x="377" y="2364"/>
                  </a:lnTo>
                  <a:lnTo>
                    <a:pt x="335" y="2406"/>
                  </a:lnTo>
                  <a:lnTo>
                    <a:pt x="398" y="2448"/>
                  </a:lnTo>
                  <a:lnTo>
                    <a:pt x="293" y="2469"/>
                  </a:lnTo>
                  <a:lnTo>
                    <a:pt x="209" y="2385"/>
                  </a:lnTo>
                  <a:lnTo>
                    <a:pt x="188" y="2448"/>
                  </a:lnTo>
                  <a:lnTo>
                    <a:pt x="168" y="2406"/>
                  </a:lnTo>
                  <a:lnTo>
                    <a:pt x="0" y="2490"/>
                  </a:lnTo>
                  <a:lnTo>
                    <a:pt x="21" y="2511"/>
                  </a:lnTo>
                  <a:lnTo>
                    <a:pt x="398" y="2511"/>
                  </a:lnTo>
                  <a:lnTo>
                    <a:pt x="272" y="2595"/>
                  </a:lnTo>
                  <a:lnTo>
                    <a:pt x="105" y="2657"/>
                  </a:lnTo>
                  <a:lnTo>
                    <a:pt x="63" y="2762"/>
                  </a:lnTo>
                  <a:lnTo>
                    <a:pt x="168" y="2762"/>
                  </a:lnTo>
                  <a:lnTo>
                    <a:pt x="188" y="2825"/>
                  </a:lnTo>
                  <a:lnTo>
                    <a:pt x="440" y="2762"/>
                  </a:lnTo>
                  <a:lnTo>
                    <a:pt x="440" y="2762"/>
                  </a:lnTo>
                  <a:lnTo>
                    <a:pt x="230" y="2888"/>
                  </a:lnTo>
                  <a:lnTo>
                    <a:pt x="168" y="2929"/>
                  </a:lnTo>
                  <a:lnTo>
                    <a:pt x="314" y="2929"/>
                  </a:lnTo>
                  <a:lnTo>
                    <a:pt x="502" y="2825"/>
                  </a:lnTo>
                  <a:lnTo>
                    <a:pt x="481" y="2908"/>
                  </a:lnTo>
                  <a:lnTo>
                    <a:pt x="314" y="2992"/>
                  </a:lnTo>
                  <a:lnTo>
                    <a:pt x="419" y="2992"/>
                  </a:lnTo>
                  <a:lnTo>
                    <a:pt x="398" y="3034"/>
                  </a:lnTo>
                  <a:lnTo>
                    <a:pt x="398" y="3034"/>
                  </a:lnTo>
                  <a:lnTo>
                    <a:pt x="523" y="3013"/>
                  </a:lnTo>
                  <a:lnTo>
                    <a:pt x="607" y="3076"/>
                  </a:lnTo>
                  <a:lnTo>
                    <a:pt x="795" y="3034"/>
                  </a:lnTo>
                  <a:lnTo>
                    <a:pt x="963" y="2992"/>
                  </a:lnTo>
                  <a:lnTo>
                    <a:pt x="1130" y="2888"/>
                  </a:lnTo>
                  <a:lnTo>
                    <a:pt x="1067" y="2783"/>
                  </a:lnTo>
                  <a:lnTo>
                    <a:pt x="1172" y="2783"/>
                  </a:lnTo>
                  <a:lnTo>
                    <a:pt x="1151" y="2867"/>
                  </a:lnTo>
                  <a:lnTo>
                    <a:pt x="1256" y="2867"/>
                  </a:lnTo>
                  <a:lnTo>
                    <a:pt x="1360" y="2720"/>
                  </a:lnTo>
                  <a:lnTo>
                    <a:pt x="1444" y="2762"/>
                  </a:lnTo>
                  <a:lnTo>
                    <a:pt x="1465" y="2657"/>
                  </a:lnTo>
                  <a:lnTo>
                    <a:pt x="1800" y="2595"/>
                  </a:lnTo>
                  <a:lnTo>
                    <a:pt x="1841" y="2511"/>
                  </a:lnTo>
                  <a:lnTo>
                    <a:pt x="1862" y="2616"/>
                  </a:lnTo>
                  <a:lnTo>
                    <a:pt x="1946" y="2553"/>
                  </a:lnTo>
                  <a:lnTo>
                    <a:pt x="2009" y="2574"/>
                  </a:lnTo>
                  <a:lnTo>
                    <a:pt x="2176" y="2574"/>
                  </a:lnTo>
                  <a:lnTo>
                    <a:pt x="2072" y="2406"/>
                  </a:lnTo>
                  <a:lnTo>
                    <a:pt x="2155" y="2385"/>
                  </a:lnTo>
                  <a:lnTo>
                    <a:pt x="2218" y="2281"/>
                  </a:lnTo>
                  <a:lnTo>
                    <a:pt x="2218" y="2176"/>
                  </a:lnTo>
                  <a:lnTo>
                    <a:pt x="2302" y="2072"/>
                  </a:lnTo>
                  <a:lnTo>
                    <a:pt x="2323" y="1967"/>
                  </a:lnTo>
                  <a:lnTo>
                    <a:pt x="2302" y="1716"/>
                  </a:lnTo>
                  <a:lnTo>
                    <a:pt x="2218" y="1674"/>
                  </a:lnTo>
                  <a:lnTo>
                    <a:pt x="2302" y="1632"/>
                  </a:lnTo>
                  <a:lnTo>
                    <a:pt x="2302" y="1507"/>
                  </a:lnTo>
                  <a:lnTo>
                    <a:pt x="2218" y="1402"/>
                  </a:lnTo>
                  <a:lnTo>
                    <a:pt x="2260" y="1256"/>
                  </a:lnTo>
                  <a:lnTo>
                    <a:pt x="2176" y="1214"/>
                  </a:lnTo>
                  <a:lnTo>
                    <a:pt x="2197" y="1130"/>
                  </a:lnTo>
                  <a:lnTo>
                    <a:pt x="2281" y="1151"/>
                  </a:lnTo>
                  <a:lnTo>
                    <a:pt x="2281" y="1151"/>
                  </a:lnTo>
                  <a:lnTo>
                    <a:pt x="2155" y="1088"/>
                  </a:lnTo>
                  <a:lnTo>
                    <a:pt x="2072" y="1046"/>
                  </a:lnTo>
                  <a:lnTo>
                    <a:pt x="1967" y="837"/>
                  </a:lnTo>
                  <a:lnTo>
                    <a:pt x="1800" y="732"/>
                  </a:lnTo>
                  <a:lnTo>
                    <a:pt x="1737" y="795"/>
                  </a:lnTo>
                  <a:lnTo>
                    <a:pt x="1695" y="942"/>
                  </a:lnTo>
                  <a:lnTo>
                    <a:pt x="1632" y="984"/>
                  </a:lnTo>
                  <a:lnTo>
                    <a:pt x="1360" y="732"/>
                  </a:lnTo>
                  <a:lnTo>
                    <a:pt x="1486" y="502"/>
                  </a:lnTo>
                  <a:lnTo>
                    <a:pt x="1632" y="481"/>
                  </a:lnTo>
                  <a:lnTo>
                    <a:pt x="1653" y="377"/>
                  </a:lnTo>
                  <a:lnTo>
                    <a:pt x="1737" y="356"/>
                  </a:lnTo>
                  <a:lnTo>
                    <a:pt x="1779" y="272"/>
                  </a:lnTo>
                  <a:lnTo>
                    <a:pt x="1737" y="293"/>
                  </a:lnTo>
                  <a:lnTo>
                    <a:pt x="1737" y="293"/>
                  </a:lnTo>
                  <a:lnTo>
                    <a:pt x="1841" y="188"/>
                  </a:lnTo>
                  <a:lnTo>
                    <a:pt x="1946" y="147"/>
                  </a:lnTo>
                  <a:lnTo>
                    <a:pt x="1841" y="84"/>
                  </a:lnTo>
                  <a:lnTo>
                    <a:pt x="173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77" name="Google Shape;977;p25"/>
            <p:cNvGrpSpPr/>
            <p:nvPr/>
          </p:nvGrpSpPr>
          <p:grpSpPr>
            <a:xfrm>
              <a:off x="4388496" y="2199419"/>
              <a:ext cx="112685" cy="150842"/>
              <a:chOff x="3586375" y="2281300"/>
              <a:chExt cx="125025" cy="175275"/>
            </a:xfrm>
          </p:grpSpPr>
          <p:sp>
            <p:nvSpPr>
              <p:cNvPr id="978" name="Google Shape;978;p25"/>
              <p:cNvSpPr/>
              <p:nvPr/>
            </p:nvSpPr>
            <p:spPr>
              <a:xfrm>
                <a:off x="3609900" y="2281300"/>
                <a:ext cx="101500" cy="175275"/>
              </a:xfrm>
              <a:custGeom>
                <a:avLst/>
                <a:gdLst/>
                <a:ahLst/>
                <a:cxnLst/>
                <a:rect l="l" t="t" r="r" b="b"/>
                <a:pathLst>
                  <a:path w="4060" h="7011" extrusionOk="0">
                    <a:moveTo>
                      <a:pt x="1340" y="1"/>
                    </a:moveTo>
                    <a:lnTo>
                      <a:pt x="1277" y="63"/>
                    </a:lnTo>
                    <a:lnTo>
                      <a:pt x="1235" y="42"/>
                    </a:lnTo>
                    <a:lnTo>
                      <a:pt x="1110" y="84"/>
                    </a:lnTo>
                    <a:lnTo>
                      <a:pt x="1026" y="84"/>
                    </a:lnTo>
                    <a:lnTo>
                      <a:pt x="921" y="105"/>
                    </a:lnTo>
                    <a:lnTo>
                      <a:pt x="859" y="105"/>
                    </a:lnTo>
                    <a:lnTo>
                      <a:pt x="838" y="168"/>
                    </a:lnTo>
                    <a:lnTo>
                      <a:pt x="838" y="105"/>
                    </a:lnTo>
                    <a:lnTo>
                      <a:pt x="796" y="84"/>
                    </a:lnTo>
                    <a:lnTo>
                      <a:pt x="712" y="168"/>
                    </a:lnTo>
                    <a:lnTo>
                      <a:pt x="733" y="105"/>
                    </a:lnTo>
                    <a:lnTo>
                      <a:pt x="608" y="42"/>
                    </a:lnTo>
                    <a:lnTo>
                      <a:pt x="587" y="105"/>
                    </a:lnTo>
                    <a:lnTo>
                      <a:pt x="524" y="168"/>
                    </a:lnTo>
                    <a:lnTo>
                      <a:pt x="545" y="231"/>
                    </a:lnTo>
                    <a:lnTo>
                      <a:pt x="524" y="231"/>
                    </a:lnTo>
                    <a:lnTo>
                      <a:pt x="524" y="314"/>
                    </a:lnTo>
                    <a:lnTo>
                      <a:pt x="419" y="356"/>
                    </a:lnTo>
                    <a:lnTo>
                      <a:pt x="482" y="419"/>
                    </a:lnTo>
                    <a:lnTo>
                      <a:pt x="440" y="503"/>
                    </a:lnTo>
                    <a:lnTo>
                      <a:pt x="398" y="503"/>
                    </a:lnTo>
                    <a:lnTo>
                      <a:pt x="503" y="607"/>
                    </a:lnTo>
                    <a:lnTo>
                      <a:pt x="545" y="670"/>
                    </a:lnTo>
                    <a:lnTo>
                      <a:pt x="419" y="607"/>
                    </a:lnTo>
                    <a:lnTo>
                      <a:pt x="398" y="670"/>
                    </a:lnTo>
                    <a:lnTo>
                      <a:pt x="315" y="587"/>
                    </a:lnTo>
                    <a:lnTo>
                      <a:pt x="294" y="628"/>
                    </a:lnTo>
                    <a:lnTo>
                      <a:pt x="315" y="691"/>
                    </a:lnTo>
                    <a:lnTo>
                      <a:pt x="294" y="733"/>
                    </a:lnTo>
                    <a:lnTo>
                      <a:pt x="273" y="628"/>
                    </a:lnTo>
                    <a:lnTo>
                      <a:pt x="210" y="733"/>
                    </a:lnTo>
                    <a:lnTo>
                      <a:pt x="273" y="796"/>
                    </a:lnTo>
                    <a:lnTo>
                      <a:pt x="210" y="817"/>
                    </a:lnTo>
                    <a:lnTo>
                      <a:pt x="294" y="900"/>
                    </a:lnTo>
                    <a:lnTo>
                      <a:pt x="336" y="900"/>
                    </a:lnTo>
                    <a:lnTo>
                      <a:pt x="294" y="942"/>
                    </a:lnTo>
                    <a:lnTo>
                      <a:pt x="210" y="900"/>
                    </a:lnTo>
                    <a:lnTo>
                      <a:pt x="210" y="1026"/>
                    </a:lnTo>
                    <a:lnTo>
                      <a:pt x="210" y="1047"/>
                    </a:lnTo>
                    <a:lnTo>
                      <a:pt x="377" y="1026"/>
                    </a:lnTo>
                    <a:lnTo>
                      <a:pt x="273" y="1089"/>
                    </a:lnTo>
                    <a:lnTo>
                      <a:pt x="273" y="1110"/>
                    </a:lnTo>
                    <a:lnTo>
                      <a:pt x="294" y="1131"/>
                    </a:lnTo>
                    <a:lnTo>
                      <a:pt x="377" y="1110"/>
                    </a:lnTo>
                    <a:lnTo>
                      <a:pt x="336" y="1131"/>
                    </a:lnTo>
                    <a:lnTo>
                      <a:pt x="398" y="1151"/>
                    </a:lnTo>
                    <a:lnTo>
                      <a:pt x="398" y="1151"/>
                    </a:lnTo>
                    <a:lnTo>
                      <a:pt x="315" y="1131"/>
                    </a:lnTo>
                    <a:lnTo>
                      <a:pt x="294" y="1151"/>
                    </a:lnTo>
                    <a:lnTo>
                      <a:pt x="294" y="1214"/>
                    </a:lnTo>
                    <a:lnTo>
                      <a:pt x="315" y="1235"/>
                    </a:lnTo>
                    <a:lnTo>
                      <a:pt x="273" y="1256"/>
                    </a:lnTo>
                    <a:lnTo>
                      <a:pt x="231" y="1319"/>
                    </a:lnTo>
                    <a:lnTo>
                      <a:pt x="294" y="1319"/>
                    </a:lnTo>
                    <a:lnTo>
                      <a:pt x="294" y="1361"/>
                    </a:lnTo>
                    <a:lnTo>
                      <a:pt x="210" y="1340"/>
                    </a:lnTo>
                    <a:lnTo>
                      <a:pt x="189" y="1403"/>
                    </a:lnTo>
                    <a:lnTo>
                      <a:pt x="210" y="1444"/>
                    </a:lnTo>
                    <a:lnTo>
                      <a:pt x="189" y="1465"/>
                    </a:lnTo>
                    <a:lnTo>
                      <a:pt x="168" y="1528"/>
                    </a:lnTo>
                    <a:lnTo>
                      <a:pt x="63" y="1528"/>
                    </a:lnTo>
                    <a:lnTo>
                      <a:pt x="1" y="1549"/>
                    </a:lnTo>
                    <a:lnTo>
                      <a:pt x="63" y="1570"/>
                    </a:lnTo>
                    <a:lnTo>
                      <a:pt x="126" y="1570"/>
                    </a:lnTo>
                    <a:lnTo>
                      <a:pt x="189" y="1612"/>
                    </a:lnTo>
                    <a:lnTo>
                      <a:pt x="168" y="1633"/>
                    </a:lnTo>
                    <a:lnTo>
                      <a:pt x="105" y="1633"/>
                    </a:lnTo>
                    <a:lnTo>
                      <a:pt x="189" y="1716"/>
                    </a:lnTo>
                    <a:lnTo>
                      <a:pt x="210" y="1716"/>
                    </a:lnTo>
                    <a:lnTo>
                      <a:pt x="273" y="1737"/>
                    </a:lnTo>
                    <a:lnTo>
                      <a:pt x="503" y="1507"/>
                    </a:lnTo>
                    <a:lnTo>
                      <a:pt x="482" y="1570"/>
                    </a:lnTo>
                    <a:lnTo>
                      <a:pt x="503" y="1612"/>
                    </a:lnTo>
                    <a:lnTo>
                      <a:pt x="419" y="1633"/>
                    </a:lnTo>
                    <a:lnTo>
                      <a:pt x="377" y="1758"/>
                    </a:lnTo>
                    <a:lnTo>
                      <a:pt x="377" y="1779"/>
                    </a:lnTo>
                    <a:lnTo>
                      <a:pt x="315" y="1947"/>
                    </a:lnTo>
                    <a:lnTo>
                      <a:pt x="336" y="1947"/>
                    </a:lnTo>
                    <a:lnTo>
                      <a:pt x="294" y="2135"/>
                    </a:lnTo>
                    <a:lnTo>
                      <a:pt x="294" y="2239"/>
                    </a:lnTo>
                    <a:lnTo>
                      <a:pt x="231" y="2281"/>
                    </a:lnTo>
                    <a:lnTo>
                      <a:pt x="294" y="2323"/>
                    </a:lnTo>
                    <a:lnTo>
                      <a:pt x="315" y="2302"/>
                    </a:lnTo>
                    <a:lnTo>
                      <a:pt x="231" y="2449"/>
                    </a:lnTo>
                    <a:lnTo>
                      <a:pt x="231" y="2595"/>
                    </a:lnTo>
                    <a:lnTo>
                      <a:pt x="189" y="2658"/>
                    </a:lnTo>
                    <a:lnTo>
                      <a:pt x="189" y="2700"/>
                    </a:lnTo>
                    <a:lnTo>
                      <a:pt x="315" y="2700"/>
                    </a:lnTo>
                    <a:lnTo>
                      <a:pt x="294" y="2595"/>
                    </a:lnTo>
                    <a:lnTo>
                      <a:pt x="336" y="2491"/>
                    </a:lnTo>
                    <a:lnTo>
                      <a:pt x="336" y="2407"/>
                    </a:lnTo>
                    <a:lnTo>
                      <a:pt x="398" y="2323"/>
                    </a:lnTo>
                    <a:lnTo>
                      <a:pt x="336" y="2135"/>
                    </a:lnTo>
                    <a:lnTo>
                      <a:pt x="398" y="2135"/>
                    </a:lnTo>
                    <a:lnTo>
                      <a:pt x="545" y="1947"/>
                    </a:lnTo>
                    <a:lnTo>
                      <a:pt x="440" y="2135"/>
                    </a:lnTo>
                    <a:lnTo>
                      <a:pt x="419" y="2239"/>
                    </a:lnTo>
                    <a:lnTo>
                      <a:pt x="482" y="2260"/>
                    </a:lnTo>
                    <a:lnTo>
                      <a:pt x="482" y="2198"/>
                    </a:lnTo>
                    <a:lnTo>
                      <a:pt x="545" y="2135"/>
                    </a:lnTo>
                    <a:lnTo>
                      <a:pt x="587" y="2260"/>
                    </a:lnTo>
                    <a:lnTo>
                      <a:pt x="628" y="2135"/>
                    </a:lnTo>
                    <a:lnTo>
                      <a:pt x="628" y="2030"/>
                    </a:lnTo>
                    <a:lnTo>
                      <a:pt x="691" y="1988"/>
                    </a:lnTo>
                    <a:lnTo>
                      <a:pt x="649" y="2135"/>
                    </a:lnTo>
                    <a:lnTo>
                      <a:pt x="754" y="2198"/>
                    </a:lnTo>
                    <a:lnTo>
                      <a:pt x="649" y="2177"/>
                    </a:lnTo>
                    <a:lnTo>
                      <a:pt x="628" y="2323"/>
                    </a:lnTo>
                    <a:lnTo>
                      <a:pt x="649" y="2449"/>
                    </a:lnTo>
                    <a:lnTo>
                      <a:pt x="712" y="2470"/>
                    </a:lnTo>
                    <a:lnTo>
                      <a:pt x="754" y="2574"/>
                    </a:lnTo>
                    <a:lnTo>
                      <a:pt x="649" y="2658"/>
                    </a:lnTo>
                    <a:lnTo>
                      <a:pt x="587" y="2909"/>
                    </a:lnTo>
                    <a:lnTo>
                      <a:pt x="587" y="3014"/>
                    </a:lnTo>
                    <a:lnTo>
                      <a:pt x="503" y="2972"/>
                    </a:lnTo>
                    <a:lnTo>
                      <a:pt x="503" y="3097"/>
                    </a:lnTo>
                    <a:lnTo>
                      <a:pt x="628" y="3244"/>
                    </a:lnTo>
                    <a:lnTo>
                      <a:pt x="587" y="3097"/>
                    </a:lnTo>
                    <a:lnTo>
                      <a:pt x="649" y="3076"/>
                    </a:lnTo>
                    <a:lnTo>
                      <a:pt x="859" y="3223"/>
                    </a:lnTo>
                    <a:lnTo>
                      <a:pt x="859" y="3097"/>
                    </a:lnTo>
                    <a:lnTo>
                      <a:pt x="796" y="3035"/>
                    </a:lnTo>
                    <a:lnTo>
                      <a:pt x="838" y="3014"/>
                    </a:lnTo>
                    <a:lnTo>
                      <a:pt x="1005" y="3118"/>
                    </a:lnTo>
                    <a:lnTo>
                      <a:pt x="1131" y="3118"/>
                    </a:lnTo>
                    <a:lnTo>
                      <a:pt x="1131" y="3076"/>
                    </a:lnTo>
                    <a:lnTo>
                      <a:pt x="1235" y="3076"/>
                    </a:lnTo>
                    <a:lnTo>
                      <a:pt x="1256" y="2972"/>
                    </a:lnTo>
                    <a:lnTo>
                      <a:pt x="1549" y="2993"/>
                    </a:lnTo>
                    <a:lnTo>
                      <a:pt x="1361" y="3014"/>
                    </a:lnTo>
                    <a:lnTo>
                      <a:pt x="1235" y="3348"/>
                    </a:lnTo>
                    <a:lnTo>
                      <a:pt x="1382" y="3620"/>
                    </a:lnTo>
                    <a:lnTo>
                      <a:pt x="1444" y="3558"/>
                    </a:lnTo>
                    <a:lnTo>
                      <a:pt x="1444" y="3704"/>
                    </a:lnTo>
                    <a:lnTo>
                      <a:pt x="1549" y="3600"/>
                    </a:lnTo>
                    <a:lnTo>
                      <a:pt x="1654" y="3600"/>
                    </a:lnTo>
                    <a:lnTo>
                      <a:pt x="1633" y="3746"/>
                    </a:lnTo>
                    <a:lnTo>
                      <a:pt x="1654" y="3767"/>
                    </a:lnTo>
                    <a:lnTo>
                      <a:pt x="1549" y="3851"/>
                    </a:lnTo>
                    <a:lnTo>
                      <a:pt x="1570" y="4018"/>
                    </a:lnTo>
                    <a:lnTo>
                      <a:pt x="1528" y="4123"/>
                    </a:lnTo>
                    <a:lnTo>
                      <a:pt x="1570" y="4227"/>
                    </a:lnTo>
                    <a:lnTo>
                      <a:pt x="1654" y="4290"/>
                    </a:lnTo>
                    <a:lnTo>
                      <a:pt x="1737" y="4290"/>
                    </a:lnTo>
                    <a:lnTo>
                      <a:pt x="1675" y="4332"/>
                    </a:lnTo>
                    <a:lnTo>
                      <a:pt x="1591" y="4332"/>
                    </a:lnTo>
                    <a:lnTo>
                      <a:pt x="1549" y="4248"/>
                    </a:lnTo>
                    <a:lnTo>
                      <a:pt x="1465" y="4269"/>
                    </a:lnTo>
                    <a:lnTo>
                      <a:pt x="1528" y="4353"/>
                    </a:lnTo>
                    <a:lnTo>
                      <a:pt x="1591" y="4395"/>
                    </a:lnTo>
                    <a:lnTo>
                      <a:pt x="1486" y="4374"/>
                    </a:lnTo>
                    <a:lnTo>
                      <a:pt x="1424" y="4290"/>
                    </a:lnTo>
                    <a:lnTo>
                      <a:pt x="1235" y="4353"/>
                    </a:lnTo>
                    <a:lnTo>
                      <a:pt x="1152" y="4353"/>
                    </a:lnTo>
                    <a:lnTo>
                      <a:pt x="963" y="4436"/>
                    </a:lnTo>
                    <a:lnTo>
                      <a:pt x="859" y="4583"/>
                    </a:lnTo>
                    <a:lnTo>
                      <a:pt x="733" y="4667"/>
                    </a:lnTo>
                    <a:lnTo>
                      <a:pt x="691" y="4750"/>
                    </a:lnTo>
                    <a:lnTo>
                      <a:pt x="817" y="4750"/>
                    </a:lnTo>
                    <a:lnTo>
                      <a:pt x="817" y="4688"/>
                    </a:lnTo>
                    <a:lnTo>
                      <a:pt x="1026" y="4646"/>
                    </a:lnTo>
                    <a:lnTo>
                      <a:pt x="1005" y="4750"/>
                    </a:lnTo>
                    <a:lnTo>
                      <a:pt x="1068" y="4813"/>
                    </a:lnTo>
                    <a:lnTo>
                      <a:pt x="1005" y="4876"/>
                    </a:lnTo>
                    <a:lnTo>
                      <a:pt x="1026" y="4960"/>
                    </a:lnTo>
                    <a:lnTo>
                      <a:pt x="1068" y="4960"/>
                    </a:lnTo>
                    <a:lnTo>
                      <a:pt x="942" y="5190"/>
                    </a:lnTo>
                    <a:lnTo>
                      <a:pt x="859" y="5232"/>
                    </a:lnTo>
                    <a:lnTo>
                      <a:pt x="754" y="5294"/>
                    </a:lnTo>
                    <a:lnTo>
                      <a:pt x="733" y="5294"/>
                    </a:lnTo>
                    <a:lnTo>
                      <a:pt x="608" y="5378"/>
                    </a:lnTo>
                    <a:lnTo>
                      <a:pt x="524" y="5378"/>
                    </a:lnTo>
                    <a:lnTo>
                      <a:pt x="398" y="5483"/>
                    </a:lnTo>
                    <a:lnTo>
                      <a:pt x="503" y="5483"/>
                    </a:lnTo>
                    <a:lnTo>
                      <a:pt x="503" y="5545"/>
                    </a:lnTo>
                    <a:lnTo>
                      <a:pt x="419" y="5608"/>
                    </a:lnTo>
                    <a:lnTo>
                      <a:pt x="545" y="5629"/>
                    </a:lnTo>
                    <a:lnTo>
                      <a:pt x="524" y="5650"/>
                    </a:lnTo>
                    <a:lnTo>
                      <a:pt x="587" y="5692"/>
                    </a:lnTo>
                    <a:lnTo>
                      <a:pt x="649" y="5650"/>
                    </a:lnTo>
                    <a:lnTo>
                      <a:pt x="754" y="5608"/>
                    </a:lnTo>
                    <a:lnTo>
                      <a:pt x="900" y="5545"/>
                    </a:lnTo>
                    <a:lnTo>
                      <a:pt x="921" y="5629"/>
                    </a:lnTo>
                    <a:lnTo>
                      <a:pt x="1026" y="5650"/>
                    </a:lnTo>
                    <a:lnTo>
                      <a:pt x="942" y="5692"/>
                    </a:lnTo>
                    <a:lnTo>
                      <a:pt x="921" y="5734"/>
                    </a:lnTo>
                    <a:lnTo>
                      <a:pt x="1068" y="5734"/>
                    </a:lnTo>
                    <a:lnTo>
                      <a:pt x="1068" y="5713"/>
                    </a:lnTo>
                    <a:lnTo>
                      <a:pt x="1152" y="5692"/>
                    </a:lnTo>
                    <a:lnTo>
                      <a:pt x="1256" y="5796"/>
                    </a:lnTo>
                    <a:lnTo>
                      <a:pt x="1319" y="5859"/>
                    </a:lnTo>
                    <a:lnTo>
                      <a:pt x="1486" y="5859"/>
                    </a:lnTo>
                    <a:lnTo>
                      <a:pt x="1549" y="5796"/>
                    </a:lnTo>
                    <a:lnTo>
                      <a:pt x="1633" y="5755"/>
                    </a:lnTo>
                    <a:lnTo>
                      <a:pt x="1758" y="5713"/>
                    </a:lnTo>
                    <a:lnTo>
                      <a:pt x="1800" y="5650"/>
                    </a:lnTo>
                    <a:lnTo>
                      <a:pt x="1905" y="5608"/>
                    </a:lnTo>
                    <a:lnTo>
                      <a:pt x="1758" y="5755"/>
                    </a:lnTo>
                    <a:lnTo>
                      <a:pt x="1633" y="5901"/>
                    </a:lnTo>
                    <a:lnTo>
                      <a:pt x="1633" y="6048"/>
                    </a:lnTo>
                    <a:lnTo>
                      <a:pt x="1528" y="6048"/>
                    </a:lnTo>
                    <a:lnTo>
                      <a:pt x="1444" y="6068"/>
                    </a:lnTo>
                    <a:lnTo>
                      <a:pt x="1361" y="6027"/>
                    </a:lnTo>
                    <a:lnTo>
                      <a:pt x="1131" y="6006"/>
                    </a:lnTo>
                    <a:lnTo>
                      <a:pt x="963" y="6048"/>
                    </a:lnTo>
                    <a:lnTo>
                      <a:pt x="963" y="6131"/>
                    </a:lnTo>
                    <a:lnTo>
                      <a:pt x="900" y="6215"/>
                    </a:lnTo>
                    <a:lnTo>
                      <a:pt x="796" y="6215"/>
                    </a:lnTo>
                    <a:lnTo>
                      <a:pt x="796" y="6382"/>
                    </a:lnTo>
                    <a:lnTo>
                      <a:pt x="691" y="6487"/>
                    </a:lnTo>
                    <a:lnTo>
                      <a:pt x="649" y="6550"/>
                    </a:lnTo>
                    <a:lnTo>
                      <a:pt x="545" y="6550"/>
                    </a:lnTo>
                    <a:lnTo>
                      <a:pt x="524" y="6675"/>
                    </a:lnTo>
                    <a:lnTo>
                      <a:pt x="482" y="6675"/>
                    </a:lnTo>
                    <a:lnTo>
                      <a:pt x="440" y="6738"/>
                    </a:lnTo>
                    <a:lnTo>
                      <a:pt x="315" y="6843"/>
                    </a:lnTo>
                    <a:lnTo>
                      <a:pt x="231" y="6801"/>
                    </a:lnTo>
                    <a:lnTo>
                      <a:pt x="168" y="6864"/>
                    </a:lnTo>
                    <a:lnTo>
                      <a:pt x="168" y="6968"/>
                    </a:lnTo>
                    <a:lnTo>
                      <a:pt x="273" y="6968"/>
                    </a:lnTo>
                    <a:lnTo>
                      <a:pt x="273" y="6885"/>
                    </a:lnTo>
                    <a:lnTo>
                      <a:pt x="377" y="6905"/>
                    </a:lnTo>
                    <a:lnTo>
                      <a:pt x="419" y="7010"/>
                    </a:lnTo>
                    <a:lnTo>
                      <a:pt x="503" y="6968"/>
                    </a:lnTo>
                    <a:lnTo>
                      <a:pt x="482" y="6905"/>
                    </a:lnTo>
                    <a:lnTo>
                      <a:pt x="524" y="6843"/>
                    </a:lnTo>
                    <a:lnTo>
                      <a:pt x="545" y="6864"/>
                    </a:lnTo>
                    <a:lnTo>
                      <a:pt x="628" y="6801"/>
                    </a:lnTo>
                    <a:lnTo>
                      <a:pt x="649" y="6801"/>
                    </a:lnTo>
                    <a:lnTo>
                      <a:pt x="712" y="6696"/>
                    </a:lnTo>
                    <a:lnTo>
                      <a:pt x="817" y="6759"/>
                    </a:lnTo>
                    <a:lnTo>
                      <a:pt x="900" y="6696"/>
                    </a:lnTo>
                    <a:lnTo>
                      <a:pt x="963" y="6738"/>
                    </a:lnTo>
                    <a:lnTo>
                      <a:pt x="1005" y="6696"/>
                    </a:lnTo>
                    <a:lnTo>
                      <a:pt x="1047" y="6759"/>
                    </a:lnTo>
                    <a:lnTo>
                      <a:pt x="1110" y="6759"/>
                    </a:lnTo>
                    <a:lnTo>
                      <a:pt x="1172" y="6801"/>
                    </a:lnTo>
                    <a:lnTo>
                      <a:pt x="1277" y="6801"/>
                    </a:lnTo>
                    <a:lnTo>
                      <a:pt x="1256" y="6759"/>
                    </a:lnTo>
                    <a:lnTo>
                      <a:pt x="1340" y="6738"/>
                    </a:lnTo>
                    <a:lnTo>
                      <a:pt x="1361" y="6654"/>
                    </a:lnTo>
                    <a:lnTo>
                      <a:pt x="1340" y="6571"/>
                    </a:lnTo>
                    <a:lnTo>
                      <a:pt x="1382" y="6487"/>
                    </a:lnTo>
                    <a:lnTo>
                      <a:pt x="1444" y="6487"/>
                    </a:lnTo>
                    <a:lnTo>
                      <a:pt x="1465" y="6445"/>
                    </a:lnTo>
                    <a:lnTo>
                      <a:pt x="1675" y="6424"/>
                    </a:lnTo>
                    <a:lnTo>
                      <a:pt x="1779" y="6424"/>
                    </a:lnTo>
                    <a:lnTo>
                      <a:pt x="1905" y="6487"/>
                    </a:lnTo>
                    <a:lnTo>
                      <a:pt x="2093" y="6487"/>
                    </a:lnTo>
                    <a:lnTo>
                      <a:pt x="2177" y="6529"/>
                    </a:lnTo>
                    <a:lnTo>
                      <a:pt x="2198" y="6445"/>
                    </a:lnTo>
                    <a:lnTo>
                      <a:pt x="2323" y="6361"/>
                    </a:lnTo>
                    <a:lnTo>
                      <a:pt x="2407" y="6382"/>
                    </a:lnTo>
                    <a:lnTo>
                      <a:pt x="2512" y="6320"/>
                    </a:lnTo>
                    <a:lnTo>
                      <a:pt x="2616" y="6340"/>
                    </a:lnTo>
                    <a:lnTo>
                      <a:pt x="2637" y="6320"/>
                    </a:lnTo>
                    <a:lnTo>
                      <a:pt x="2721" y="6278"/>
                    </a:lnTo>
                    <a:lnTo>
                      <a:pt x="2721" y="6320"/>
                    </a:lnTo>
                    <a:lnTo>
                      <a:pt x="2804" y="6361"/>
                    </a:lnTo>
                    <a:lnTo>
                      <a:pt x="2888" y="6320"/>
                    </a:lnTo>
                    <a:lnTo>
                      <a:pt x="3056" y="6320"/>
                    </a:lnTo>
                    <a:lnTo>
                      <a:pt x="3202" y="6278"/>
                    </a:lnTo>
                    <a:lnTo>
                      <a:pt x="3307" y="6320"/>
                    </a:lnTo>
                    <a:lnTo>
                      <a:pt x="3349" y="6340"/>
                    </a:lnTo>
                    <a:lnTo>
                      <a:pt x="3453" y="6257"/>
                    </a:lnTo>
                    <a:lnTo>
                      <a:pt x="3537" y="6236"/>
                    </a:lnTo>
                    <a:lnTo>
                      <a:pt x="3621" y="6152"/>
                    </a:lnTo>
                    <a:lnTo>
                      <a:pt x="3683" y="6152"/>
                    </a:lnTo>
                    <a:lnTo>
                      <a:pt x="3746" y="6173"/>
                    </a:lnTo>
                    <a:lnTo>
                      <a:pt x="3725" y="6110"/>
                    </a:lnTo>
                    <a:lnTo>
                      <a:pt x="3851" y="6027"/>
                    </a:lnTo>
                    <a:lnTo>
                      <a:pt x="3955" y="6006"/>
                    </a:lnTo>
                    <a:lnTo>
                      <a:pt x="3955" y="5922"/>
                    </a:lnTo>
                    <a:lnTo>
                      <a:pt x="3934" y="5859"/>
                    </a:lnTo>
                    <a:lnTo>
                      <a:pt x="3955" y="5796"/>
                    </a:lnTo>
                    <a:lnTo>
                      <a:pt x="3788" y="5796"/>
                    </a:lnTo>
                    <a:lnTo>
                      <a:pt x="3683" y="5838"/>
                    </a:lnTo>
                    <a:lnTo>
                      <a:pt x="3641" y="5838"/>
                    </a:lnTo>
                    <a:lnTo>
                      <a:pt x="3537" y="5817"/>
                    </a:lnTo>
                    <a:lnTo>
                      <a:pt x="3474" y="5796"/>
                    </a:lnTo>
                    <a:lnTo>
                      <a:pt x="3537" y="5755"/>
                    </a:lnTo>
                    <a:lnTo>
                      <a:pt x="3558" y="5755"/>
                    </a:lnTo>
                    <a:lnTo>
                      <a:pt x="3558" y="5734"/>
                    </a:lnTo>
                    <a:lnTo>
                      <a:pt x="3474" y="5713"/>
                    </a:lnTo>
                    <a:lnTo>
                      <a:pt x="3411" y="5734"/>
                    </a:lnTo>
                    <a:lnTo>
                      <a:pt x="3516" y="5650"/>
                    </a:lnTo>
                    <a:lnTo>
                      <a:pt x="3579" y="5692"/>
                    </a:lnTo>
                    <a:lnTo>
                      <a:pt x="3662" y="5629"/>
                    </a:lnTo>
                    <a:lnTo>
                      <a:pt x="3641" y="5545"/>
                    </a:lnTo>
                    <a:lnTo>
                      <a:pt x="3558" y="5545"/>
                    </a:lnTo>
                    <a:lnTo>
                      <a:pt x="3621" y="5504"/>
                    </a:lnTo>
                    <a:lnTo>
                      <a:pt x="3662" y="5441"/>
                    </a:lnTo>
                    <a:lnTo>
                      <a:pt x="3725" y="5504"/>
                    </a:lnTo>
                    <a:lnTo>
                      <a:pt x="3788" y="5441"/>
                    </a:lnTo>
                    <a:lnTo>
                      <a:pt x="3851" y="5399"/>
                    </a:lnTo>
                    <a:lnTo>
                      <a:pt x="3788" y="5378"/>
                    </a:lnTo>
                    <a:lnTo>
                      <a:pt x="3830" y="5336"/>
                    </a:lnTo>
                    <a:lnTo>
                      <a:pt x="3725" y="5336"/>
                    </a:lnTo>
                    <a:lnTo>
                      <a:pt x="3767" y="5273"/>
                    </a:lnTo>
                    <a:lnTo>
                      <a:pt x="3830" y="5294"/>
                    </a:lnTo>
                    <a:lnTo>
                      <a:pt x="3851" y="5315"/>
                    </a:lnTo>
                    <a:lnTo>
                      <a:pt x="3893" y="5232"/>
                    </a:lnTo>
                    <a:lnTo>
                      <a:pt x="3976" y="5211"/>
                    </a:lnTo>
                    <a:lnTo>
                      <a:pt x="3976" y="5064"/>
                    </a:lnTo>
                    <a:lnTo>
                      <a:pt x="4060" y="4897"/>
                    </a:lnTo>
                    <a:lnTo>
                      <a:pt x="3997" y="4813"/>
                    </a:lnTo>
                    <a:lnTo>
                      <a:pt x="3976" y="4688"/>
                    </a:lnTo>
                    <a:lnTo>
                      <a:pt x="3767" y="4541"/>
                    </a:lnTo>
                    <a:lnTo>
                      <a:pt x="3349" y="4541"/>
                    </a:lnTo>
                    <a:lnTo>
                      <a:pt x="3328" y="4667"/>
                    </a:lnTo>
                    <a:lnTo>
                      <a:pt x="3307" y="4708"/>
                    </a:lnTo>
                    <a:lnTo>
                      <a:pt x="3202" y="4646"/>
                    </a:lnTo>
                    <a:lnTo>
                      <a:pt x="3097" y="4604"/>
                    </a:lnTo>
                    <a:lnTo>
                      <a:pt x="3265" y="4436"/>
                    </a:lnTo>
                    <a:lnTo>
                      <a:pt x="3265" y="4332"/>
                    </a:lnTo>
                    <a:lnTo>
                      <a:pt x="3139" y="4123"/>
                    </a:lnTo>
                    <a:lnTo>
                      <a:pt x="3097" y="4123"/>
                    </a:lnTo>
                    <a:lnTo>
                      <a:pt x="2951" y="4039"/>
                    </a:lnTo>
                    <a:lnTo>
                      <a:pt x="2909" y="3955"/>
                    </a:lnTo>
                    <a:lnTo>
                      <a:pt x="2846" y="3976"/>
                    </a:lnTo>
                    <a:lnTo>
                      <a:pt x="2825" y="3976"/>
                    </a:lnTo>
                    <a:lnTo>
                      <a:pt x="2742" y="3955"/>
                    </a:lnTo>
                    <a:lnTo>
                      <a:pt x="2825" y="3955"/>
                    </a:lnTo>
                    <a:lnTo>
                      <a:pt x="2930" y="3934"/>
                    </a:lnTo>
                    <a:lnTo>
                      <a:pt x="2993" y="3955"/>
                    </a:lnTo>
                    <a:lnTo>
                      <a:pt x="3014" y="4018"/>
                    </a:lnTo>
                    <a:lnTo>
                      <a:pt x="3139" y="4018"/>
                    </a:lnTo>
                    <a:lnTo>
                      <a:pt x="2993" y="3830"/>
                    </a:lnTo>
                    <a:lnTo>
                      <a:pt x="2909" y="3725"/>
                    </a:lnTo>
                    <a:lnTo>
                      <a:pt x="2951" y="3641"/>
                    </a:lnTo>
                    <a:lnTo>
                      <a:pt x="2993" y="3641"/>
                    </a:lnTo>
                    <a:lnTo>
                      <a:pt x="2909" y="3600"/>
                    </a:lnTo>
                    <a:lnTo>
                      <a:pt x="2888" y="3537"/>
                    </a:lnTo>
                    <a:lnTo>
                      <a:pt x="2846" y="3537"/>
                    </a:lnTo>
                    <a:lnTo>
                      <a:pt x="2784" y="3348"/>
                    </a:lnTo>
                    <a:lnTo>
                      <a:pt x="2616" y="3307"/>
                    </a:lnTo>
                    <a:lnTo>
                      <a:pt x="2428" y="3244"/>
                    </a:lnTo>
                    <a:lnTo>
                      <a:pt x="2428" y="3181"/>
                    </a:lnTo>
                    <a:lnTo>
                      <a:pt x="2386" y="3139"/>
                    </a:lnTo>
                    <a:lnTo>
                      <a:pt x="2323" y="2930"/>
                    </a:lnTo>
                    <a:lnTo>
                      <a:pt x="2260" y="2825"/>
                    </a:lnTo>
                    <a:lnTo>
                      <a:pt x="2198" y="2574"/>
                    </a:lnTo>
                    <a:lnTo>
                      <a:pt x="2156" y="2470"/>
                    </a:lnTo>
                    <a:lnTo>
                      <a:pt x="2093" y="2470"/>
                    </a:lnTo>
                    <a:lnTo>
                      <a:pt x="1947" y="2239"/>
                    </a:lnTo>
                    <a:lnTo>
                      <a:pt x="1842" y="2198"/>
                    </a:lnTo>
                    <a:lnTo>
                      <a:pt x="1758" y="2156"/>
                    </a:lnTo>
                    <a:lnTo>
                      <a:pt x="1654" y="2093"/>
                    </a:lnTo>
                    <a:lnTo>
                      <a:pt x="1591" y="2156"/>
                    </a:lnTo>
                    <a:lnTo>
                      <a:pt x="1486" y="2198"/>
                    </a:lnTo>
                    <a:lnTo>
                      <a:pt x="1361" y="2177"/>
                    </a:lnTo>
                    <a:lnTo>
                      <a:pt x="1277" y="2177"/>
                    </a:lnTo>
                    <a:lnTo>
                      <a:pt x="1172" y="2156"/>
                    </a:lnTo>
                    <a:lnTo>
                      <a:pt x="1152" y="2072"/>
                    </a:lnTo>
                    <a:lnTo>
                      <a:pt x="1152" y="2072"/>
                    </a:lnTo>
                    <a:lnTo>
                      <a:pt x="1214" y="2093"/>
                    </a:lnTo>
                    <a:lnTo>
                      <a:pt x="1340" y="2135"/>
                    </a:lnTo>
                    <a:lnTo>
                      <a:pt x="1465" y="2093"/>
                    </a:lnTo>
                    <a:lnTo>
                      <a:pt x="1486" y="1988"/>
                    </a:lnTo>
                    <a:lnTo>
                      <a:pt x="1591" y="1988"/>
                    </a:lnTo>
                    <a:lnTo>
                      <a:pt x="1696" y="1926"/>
                    </a:lnTo>
                    <a:lnTo>
                      <a:pt x="1591" y="1884"/>
                    </a:lnTo>
                    <a:lnTo>
                      <a:pt x="1591" y="1800"/>
                    </a:lnTo>
                    <a:lnTo>
                      <a:pt x="1549" y="1779"/>
                    </a:lnTo>
                    <a:lnTo>
                      <a:pt x="1424" y="1863"/>
                    </a:lnTo>
                    <a:lnTo>
                      <a:pt x="1382" y="1842"/>
                    </a:lnTo>
                    <a:lnTo>
                      <a:pt x="1486" y="1758"/>
                    </a:lnTo>
                    <a:lnTo>
                      <a:pt x="1633" y="1758"/>
                    </a:lnTo>
                    <a:lnTo>
                      <a:pt x="1696" y="1716"/>
                    </a:lnTo>
                    <a:lnTo>
                      <a:pt x="1696" y="1633"/>
                    </a:lnTo>
                    <a:lnTo>
                      <a:pt x="1758" y="1612"/>
                    </a:lnTo>
                    <a:lnTo>
                      <a:pt x="1842" y="1444"/>
                    </a:lnTo>
                    <a:lnTo>
                      <a:pt x="1884" y="1403"/>
                    </a:lnTo>
                    <a:lnTo>
                      <a:pt x="1884" y="1340"/>
                    </a:lnTo>
                    <a:lnTo>
                      <a:pt x="1947" y="1235"/>
                    </a:lnTo>
                    <a:lnTo>
                      <a:pt x="1905" y="1214"/>
                    </a:lnTo>
                    <a:lnTo>
                      <a:pt x="1968" y="1047"/>
                    </a:lnTo>
                    <a:lnTo>
                      <a:pt x="2072" y="984"/>
                    </a:lnTo>
                    <a:lnTo>
                      <a:pt x="2072" y="900"/>
                    </a:lnTo>
                    <a:lnTo>
                      <a:pt x="1905" y="754"/>
                    </a:lnTo>
                    <a:lnTo>
                      <a:pt x="1884" y="796"/>
                    </a:lnTo>
                    <a:lnTo>
                      <a:pt x="1675" y="796"/>
                    </a:lnTo>
                    <a:lnTo>
                      <a:pt x="1528" y="754"/>
                    </a:lnTo>
                    <a:lnTo>
                      <a:pt x="1486" y="817"/>
                    </a:lnTo>
                    <a:lnTo>
                      <a:pt x="1424" y="817"/>
                    </a:lnTo>
                    <a:lnTo>
                      <a:pt x="1340" y="754"/>
                    </a:lnTo>
                    <a:lnTo>
                      <a:pt x="1256" y="796"/>
                    </a:lnTo>
                    <a:lnTo>
                      <a:pt x="1256" y="817"/>
                    </a:lnTo>
                    <a:lnTo>
                      <a:pt x="1172" y="838"/>
                    </a:lnTo>
                    <a:lnTo>
                      <a:pt x="1068" y="900"/>
                    </a:lnTo>
                    <a:lnTo>
                      <a:pt x="1047" y="900"/>
                    </a:lnTo>
                    <a:lnTo>
                      <a:pt x="963" y="942"/>
                    </a:lnTo>
                    <a:lnTo>
                      <a:pt x="942" y="921"/>
                    </a:lnTo>
                    <a:lnTo>
                      <a:pt x="1047" y="817"/>
                    </a:lnTo>
                    <a:lnTo>
                      <a:pt x="1131" y="691"/>
                    </a:lnTo>
                    <a:lnTo>
                      <a:pt x="1131" y="691"/>
                    </a:lnTo>
                    <a:lnTo>
                      <a:pt x="1068" y="712"/>
                    </a:lnTo>
                    <a:lnTo>
                      <a:pt x="963" y="691"/>
                    </a:lnTo>
                    <a:lnTo>
                      <a:pt x="1026" y="670"/>
                    </a:lnTo>
                    <a:lnTo>
                      <a:pt x="1047" y="587"/>
                    </a:lnTo>
                    <a:lnTo>
                      <a:pt x="1277" y="419"/>
                    </a:lnTo>
                    <a:lnTo>
                      <a:pt x="1340" y="294"/>
                    </a:lnTo>
                    <a:lnTo>
                      <a:pt x="1424" y="273"/>
                    </a:lnTo>
                    <a:lnTo>
                      <a:pt x="1444" y="168"/>
                    </a:lnTo>
                    <a:lnTo>
                      <a:pt x="1424" y="147"/>
                    </a:lnTo>
                    <a:lnTo>
                      <a:pt x="1465" y="63"/>
                    </a:lnTo>
                    <a:lnTo>
                      <a:pt x="1444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9" name="Google Shape;979;p25"/>
              <p:cNvSpPr/>
              <p:nvPr/>
            </p:nvSpPr>
            <p:spPr>
              <a:xfrm>
                <a:off x="3586375" y="2350350"/>
                <a:ext cx="31925" cy="25125"/>
              </a:xfrm>
              <a:custGeom>
                <a:avLst/>
                <a:gdLst/>
                <a:ahLst/>
                <a:cxnLst/>
                <a:rect l="l" t="t" r="r" b="b"/>
                <a:pathLst>
                  <a:path w="1277" h="1005" extrusionOk="0">
                    <a:moveTo>
                      <a:pt x="732" y="1"/>
                    </a:moveTo>
                    <a:lnTo>
                      <a:pt x="628" y="63"/>
                    </a:lnTo>
                    <a:lnTo>
                      <a:pt x="544" y="63"/>
                    </a:lnTo>
                    <a:lnTo>
                      <a:pt x="523" y="126"/>
                    </a:lnTo>
                    <a:lnTo>
                      <a:pt x="419" y="126"/>
                    </a:lnTo>
                    <a:lnTo>
                      <a:pt x="377" y="210"/>
                    </a:lnTo>
                    <a:lnTo>
                      <a:pt x="293" y="231"/>
                    </a:lnTo>
                    <a:lnTo>
                      <a:pt x="272" y="335"/>
                    </a:lnTo>
                    <a:lnTo>
                      <a:pt x="126" y="356"/>
                    </a:lnTo>
                    <a:lnTo>
                      <a:pt x="0" y="586"/>
                    </a:lnTo>
                    <a:lnTo>
                      <a:pt x="272" y="838"/>
                    </a:lnTo>
                    <a:lnTo>
                      <a:pt x="335" y="796"/>
                    </a:lnTo>
                    <a:lnTo>
                      <a:pt x="377" y="649"/>
                    </a:lnTo>
                    <a:lnTo>
                      <a:pt x="440" y="586"/>
                    </a:lnTo>
                    <a:lnTo>
                      <a:pt x="607" y="691"/>
                    </a:lnTo>
                    <a:lnTo>
                      <a:pt x="712" y="900"/>
                    </a:lnTo>
                    <a:lnTo>
                      <a:pt x="795" y="942"/>
                    </a:lnTo>
                    <a:lnTo>
                      <a:pt x="921" y="1005"/>
                    </a:lnTo>
                    <a:lnTo>
                      <a:pt x="942" y="1005"/>
                    </a:lnTo>
                    <a:lnTo>
                      <a:pt x="942" y="942"/>
                    </a:lnTo>
                    <a:lnTo>
                      <a:pt x="1004" y="942"/>
                    </a:lnTo>
                    <a:lnTo>
                      <a:pt x="1067" y="858"/>
                    </a:lnTo>
                    <a:lnTo>
                      <a:pt x="1067" y="775"/>
                    </a:lnTo>
                    <a:lnTo>
                      <a:pt x="1214" y="796"/>
                    </a:lnTo>
                    <a:lnTo>
                      <a:pt x="1235" y="691"/>
                    </a:lnTo>
                    <a:lnTo>
                      <a:pt x="1151" y="691"/>
                    </a:lnTo>
                    <a:lnTo>
                      <a:pt x="1172" y="586"/>
                    </a:lnTo>
                    <a:lnTo>
                      <a:pt x="1151" y="545"/>
                    </a:lnTo>
                    <a:lnTo>
                      <a:pt x="1214" y="524"/>
                    </a:lnTo>
                    <a:lnTo>
                      <a:pt x="1277" y="733"/>
                    </a:lnTo>
                    <a:lnTo>
                      <a:pt x="1235" y="461"/>
                    </a:lnTo>
                    <a:lnTo>
                      <a:pt x="1109" y="461"/>
                    </a:lnTo>
                    <a:lnTo>
                      <a:pt x="1172" y="419"/>
                    </a:lnTo>
                    <a:lnTo>
                      <a:pt x="1004" y="147"/>
                    </a:lnTo>
                    <a:lnTo>
                      <a:pt x="1004" y="42"/>
                    </a:lnTo>
                    <a:lnTo>
                      <a:pt x="921" y="21"/>
                    </a:lnTo>
                    <a:lnTo>
                      <a:pt x="732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0" name="Google Shape;980;p25"/>
            <p:cNvSpPr/>
            <p:nvPr/>
          </p:nvSpPr>
          <p:spPr>
            <a:xfrm>
              <a:off x="5032355" y="3178507"/>
              <a:ext cx="99030" cy="176939"/>
            </a:xfrm>
            <a:custGeom>
              <a:avLst/>
              <a:gdLst/>
              <a:ahLst/>
              <a:cxnLst/>
              <a:rect l="l" t="t" r="r" b="b"/>
              <a:pathLst>
                <a:path w="4395" h="8224" extrusionOk="0">
                  <a:moveTo>
                    <a:pt x="3914" y="1"/>
                  </a:moveTo>
                  <a:lnTo>
                    <a:pt x="3746" y="168"/>
                  </a:lnTo>
                  <a:lnTo>
                    <a:pt x="3809" y="252"/>
                  </a:lnTo>
                  <a:lnTo>
                    <a:pt x="3704" y="293"/>
                  </a:lnTo>
                  <a:lnTo>
                    <a:pt x="3600" y="252"/>
                  </a:lnTo>
                  <a:lnTo>
                    <a:pt x="3537" y="252"/>
                  </a:lnTo>
                  <a:lnTo>
                    <a:pt x="3621" y="377"/>
                  </a:lnTo>
                  <a:lnTo>
                    <a:pt x="3621" y="419"/>
                  </a:lnTo>
                  <a:lnTo>
                    <a:pt x="3704" y="503"/>
                  </a:lnTo>
                  <a:lnTo>
                    <a:pt x="3704" y="524"/>
                  </a:lnTo>
                  <a:lnTo>
                    <a:pt x="3600" y="670"/>
                  </a:lnTo>
                  <a:lnTo>
                    <a:pt x="3600" y="817"/>
                  </a:lnTo>
                  <a:lnTo>
                    <a:pt x="3516" y="921"/>
                  </a:lnTo>
                  <a:lnTo>
                    <a:pt x="3432" y="900"/>
                  </a:lnTo>
                  <a:lnTo>
                    <a:pt x="3328" y="1026"/>
                  </a:lnTo>
                  <a:lnTo>
                    <a:pt x="3328" y="1109"/>
                  </a:lnTo>
                  <a:lnTo>
                    <a:pt x="3244" y="1151"/>
                  </a:lnTo>
                  <a:lnTo>
                    <a:pt x="3181" y="1130"/>
                  </a:lnTo>
                  <a:lnTo>
                    <a:pt x="3181" y="1005"/>
                  </a:lnTo>
                  <a:lnTo>
                    <a:pt x="3118" y="984"/>
                  </a:lnTo>
                  <a:lnTo>
                    <a:pt x="3035" y="1047"/>
                  </a:lnTo>
                  <a:lnTo>
                    <a:pt x="3035" y="1193"/>
                  </a:lnTo>
                  <a:lnTo>
                    <a:pt x="3139" y="1298"/>
                  </a:lnTo>
                  <a:lnTo>
                    <a:pt x="3181" y="1340"/>
                  </a:lnTo>
                  <a:lnTo>
                    <a:pt x="3139" y="1402"/>
                  </a:lnTo>
                  <a:lnTo>
                    <a:pt x="3077" y="1361"/>
                  </a:lnTo>
                  <a:lnTo>
                    <a:pt x="2930" y="1402"/>
                  </a:lnTo>
                  <a:lnTo>
                    <a:pt x="2993" y="1507"/>
                  </a:lnTo>
                  <a:lnTo>
                    <a:pt x="3098" y="1549"/>
                  </a:lnTo>
                  <a:lnTo>
                    <a:pt x="3098" y="1612"/>
                  </a:lnTo>
                  <a:lnTo>
                    <a:pt x="3077" y="1674"/>
                  </a:lnTo>
                  <a:lnTo>
                    <a:pt x="2993" y="1612"/>
                  </a:lnTo>
                  <a:lnTo>
                    <a:pt x="2909" y="1633"/>
                  </a:lnTo>
                  <a:lnTo>
                    <a:pt x="2888" y="1716"/>
                  </a:lnTo>
                  <a:lnTo>
                    <a:pt x="2721" y="1842"/>
                  </a:lnTo>
                  <a:lnTo>
                    <a:pt x="2721" y="1716"/>
                  </a:lnTo>
                  <a:lnTo>
                    <a:pt x="2763" y="1674"/>
                  </a:lnTo>
                  <a:lnTo>
                    <a:pt x="2721" y="1612"/>
                  </a:lnTo>
                  <a:lnTo>
                    <a:pt x="2616" y="1716"/>
                  </a:lnTo>
                  <a:lnTo>
                    <a:pt x="2679" y="1758"/>
                  </a:lnTo>
                  <a:lnTo>
                    <a:pt x="2658" y="1821"/>
                  </a:lnTo>
                  <a:lnTo>
                    <a:pt x="2512" y="1884"/>
                  </a:lnTo>
                  <a:lnTo>
                    <a:pt x="2574" y="1988"/>
                  </a:lnTo>
                  <a:lnTo>
                    <a:pt x="2658" y="2030"/>
                  </a:lnTo>
                  <a:lnTo>
                    <a:pt x="2658" y="2072"/>
                  </a:lnTo>
                  <a:lnTo>
                    <a:pt x="2574" y="2093"/>
                  </a:lnTo>
                  <a:lnTo>
                    <a:pt x="2470" y="2156"/>
                  </a:lnTo>
                  <a:lnTo>
                    <a:pt x="2470" y="2072"/>
                  </a:lnTo>
                  <a:lnTo>
                    <a:pt x="2407" y="2072"/>
                  </a:lnTo>
                  <a:lnTo>
                    <a:pt x="2470" y="1967"/>
                  </a:lnTo>
                  <a:lnTo>
                    <a:pt x="2407" y="1946"/>
                  </a:lnTo>
                  <a:lnTo>
                    <a:pt x="2198" y="2135"/>
                  </a:lnTo>
                  <a:lnTo>
                    <a:pt x="2177" y="2281"/>
                  </a:lnTo>
                  <a:lnTo>
                    <a:pt x="2198" y="2365"/>
                  </a:lnTo>
                  <a:lnTo>
                    <a:pt x="2156" y="2407"/>
                  </a:lnTo>
                  <a:lnTo>
                    <a:pt x="2093" y="2386"/>
                  </a:lnTo>
                  <a:lnTo>
                    <a:pt x="2051" y="2365"/>
                  </a:lnTo>
                  <a:lnTo>
                    <a:pt x="2051" y="2197"/>
                  </a:lnTo>
                  <a:lnTo>
                    <a:pt x="1989" y="2197"/>
                  </a:lnTo>
                  <a:lnTo>
                    <a:pt x="1863" y="2344"/>
                  </a:lnTo>
                  <a:lnTo>
                    <a:pt x="1717" y="2239"/>
                  </a:lnTo>
                  <a:lnTo>
                    <a:pt x="1675" y="2281"/>
                  </a:lnTo>
                  <a:lnTo>
                    <a:pt x="1633" y="2281"/>
                  </a:lnTo>
                  <a:lnTo>
                    <a:pt x="1654" y="2449"/>
                  </a:lnTo>
                  <a:lnTo>
                    <a:pt x="1612" y="2449"/>
                  </a:lnTo>
                  <a:lnTo>
                    <a:pt x="1549" y="2469"/>
                  </a:lnTo>
                  <a:lnTo>
                    <a:pt x="1549" y="2365"/>
                  </a:lnTo>
                  <a:lnTo>
                    <a:pt x="1507" y="2344"/>
                  </a:lnTo>
                  <a:lnTo>
                    <a:pt x="1445" y="2449"/>
                  </a:lnTo>
                  <a:lnTo>
                    <a:pt x="1403" y="2344"/>
                  </a:lnTo>
                  <a:lnTo>
                    <a:pt x="1152" y="2553"/>
                  </a:lnTo>
                  <a:lnTo>
                    <a:pt x="1110" y="2553"/>
                  </a:lnTo>
                  <a:lnTo>
                    <a:pt x="1047" y="2511"/>
                  </a:lnTo>
                  <a:lnTo>
                    <a:pt x="921" y="2511"/>
                  </a:lnTo>
                  <a:lnTo>
                    <a:pt x="880" y="2595"/>
                  </a:lnTo>
                  <a:lnTo>
                    <a:pt x="901" y="2783"/>
                  </a:lnTo>
                  <a:lnTo>
                    <a:pt x="733" y="3034"/>
                  </a:lnTo>
                  <a:lnTo>
                    <a:pt x="733" y="3097"/>
                  </a:lnTo>
                  <a:lnTo>
                    <a:pt x="587" y="3244"/>
                  </a:lnTo>
                  <a:lnTo>
                    <a:pt x="587" y="3327"/>
                  </a:lnTo>
                  <a:lnTo>
                    <a:pt x="670" y="3411"/>
                  </a:lnTo>
                  <a:lnTo>
                    <a:pt x="587" y="3516"/>
                  </a:lnTo>
                  <a:lnTo>
                    <a:pt x="629" y="3704"/>
                  </a:lnTo>
                  <a:lnTo>
                    <a:pt x="629" y="3830"/>
                  </a:lnTo>
                  <a:lnTo>
                    <a:pt x="796" y="4143"/>
                  </a:lnTo>
                  <a:lnTo>
                    <a:pt x="796" y="4227"/>
                  </a:lnTo>
                  <a:lnTo>
                    <a:pt x="880" y="4332"/>
                  </a:lnTo>
                  <a:lnTo>
                    <a:pt x="880" y="4374"/>
                  </a:lnTo>
                  <a:lnTo>
                    <a:pt x="796" y="4457"/>
                  </a:lnTo>
                  <a:lnTo>
                    <a:pt x="817" y="4541"/>
                  </a:lnTo>
                  <a:lnTo>
                    <a:pt x="775" y="4792"/>
                  </a:lnTo>
                  <a:lnTo>
                    <a:pt x="670" y="4876"/>
                  </a:lnTo>
                  <a:lnTo>
                    <a:pt x="629" y="5022"/>
                  </a:lnTo>
                  <a:lnTo>
                    <a:pt x="566" y="5064"/>
                  </a:lnTo>
                  <a:lnTo>
                    <a:pt x="524" y="5127"/>
                  </a:lnTo>
                  <a:lnTo>
                    <a:pt x="419" y="5231"/>
                  </a:lnTo>
                  <a:lnTo>
                    <a:pt x="419" y="5441"/>
                  </a:lnTo>
                  <a:lnTo>
                    <a:pt x="357" y="5524"/>
                  </a:lnTo>
                  <a:lnTo>
                    <a:pt x="168" y="5545"/>
                  </a:lnTo>
                  <a:lnTo>
                    <a:pt x="147" y="5608"/>
                  </a:lnTo>
                  <a:lnTo>
                    <a:pt x="147" y="5796"/>
                  </a:lnTo>
                  <a:lnTo>
                    <a:pt x="43" y="5943"/>
                  </a:lnTo>
                  <a:lnTo>
                    <a:pt x="43" y="6068"/>
                  </a:lnTo>
                  <a:lnTo>
                    <a:pt x="1" y="6173"/>
                  </a:lnTo>
                  <a:lnTo>
                    <a:pt x="43" y="6236"/>
                  </a:lnTo>
                  <a:lnTo>
                    <a:pt x="43" y="6424"/>
                  </a:lnTo>
                  <a:lnTo>
                    <a:pt x="189" y="6591"/>
                  </a:lnTo>
                  <a:lnTo>
                    <a:pt x="168" y="6738"/>
                  </a:lnTo>
                  <a:lnTo>
                    <a:pt x="189" y="6843"/>
                  </a:lnTo>
                  <a:lnTo>
                    <a:pt x="273" y="6863"/>
                  </a:lnTo>
                  <a:lnTo>
                    <a:pt x="294" y="6863"/>
                  </a:lnTo>
                  <a:lnTo>
                    <a:pt x="273" y="6884"/>
                  </a:lnTo>
                  <a:lnTo>
                    <a:pt x="147" y="6905"/>
                  </a:lnTo>
                  <a:lnTo>
                    <a:pt x="147" y="7052"/>
                  </a:lnTo>
                  <a:lnTo>
                    <a:pt x="168" y="7219"/>
                  </a:lnTo>
                  <a:lnTo>
                    <a:pt x="147" y="7470"/>
                  </a:lnTo>
                  <a:lnTo>
                    <a:pt x="189" y="7512"/>
                  </a:lnTo>
                  <a:lnTo>
                    <a:pt x="189" y="7596"/>
                  </a:lnTo>
                  <a:lnTo>
                    <a:pt x="273" y="7638"/>
                  </a:lnTo>
                  <a:lnTo>
                    <a:pt x="357" y="7742"/>
                  </a:lnTo>
                  <a:lnTo>
                    <a:pt x="398" y="7784"/>
                  </a:lnTo>
                  <a:lnTo>
                    <a:pt x="461" y="7847"/>
                  </a:lnTo>
                  <a:lnTo>
                    <a:pt x="524" y="7951"/>
                  </a:lnTo>
                  <a:lnTo>
                    <a:pt x="608" y="7931"/>
                  </a:lnTo>
                  <a:lnTo>
                    <a:pt x="629" y="7951"/>
                  </a:lnTo>
                  <a:lnTo>
                    <a:pt x="733" y="7993"/>
                  </a:lnTo>
                  <a:lnTo>
                    <a:pt x="817" y="8119"/>
                  </a:lnTo>
                  <a:lnTo>
                    <a:pt x="901" y="8140"/>
                  </a:lnTo>
                  <a:lnTo>
                    <a:pt x="901" y="8161"/>
                  </a:lnTo>
                  <a:lnTo>
                    <a:pt x="921" y="8223"/>
                  </a:lnTo>
                  <a:lnTo>
                    <a:pt x="1005" y="8161"/>
                  </a:lnTo>
                  <a:lnTo>
                    <a:pt x="1131" y="8161"/>
                  </a:lnTo>
                  <a:lnTo>
                    <a:pt x="1256" y="8098"/>
                  </a:lnTo>
                  <a:lnTo>
                    <a:pt x="1361" y="7951"/>
                  </a:lnTo>
                  <a:lnTo>
                    <a:pt x="1737" y="7931"/>
                  </a:lnTo>
                  <a:lnTo>
                    <a:pt x="1842" y="7951"/>
                  </a:lnTo>
                  <a:lnTo>
                    <a:pt x="2030" y="7889"/>
                  </a:lnTo>
                  <a:lnTo>
                    <a:pt x="2093" y="7784"/>
                  </a:lnTo>
                  <a:lnTo>
                    <a:pt x="2177" y="7742"/>
                  </a:lnTo>
                  <a:lnTo>
                    <a:pt x="2240" y="7596"/>
                  </a:lnTo>
                  <a:lnTo>
                    <a:pt x="2344" y="7428"/>
                  </a:lnTo>
                  <a:lnTo>
                    <a:pt x="2344" y="7324"/>
                  </a:lnTo>
                  <a:lnTo>
                    <a:pt x="2449" y="7261"/>
                  </a:lnTo>
                  <a:lnTo>
                    <a:pt x="2449" y="7094"/>
                  </a:lnTo>
                  <a:lnTo>
                    <a:pt x="2407" y="7073"/>
                  </a:lnTo>
                  <a:lnTo>
                    <a:pt x="2491" y="6989"/>
                  </a:lnTo>
                  <a:lnTo>
                    <a:pt x="2554" y="6801"/>
                  </a:lnTo>
                  <a:lnTo>
                    <a:pt x="2512" y="6780"/>
                  </a:lnTo>
                  <a:lnTo>
                    <a:pt x="2574" y="6780"/>
                  </a:lnTo>
                  <a:lnTo>
                    <a:pt x="2679" y="6591"/>
                  </a:lnTo>
                  <a:lnTo>
                    <a:pt x="2763" y="6236"/>
                  </a:lnTo>
                  <a:lnTo>
                    <a:pt x="2805" y="6027"/>
                  </a:lnTo>
                  <a:lnTo>
                    <a:pt x="2909" y="5922"/>
                  </a:lnTo>
                  <a:lnTo>
                    <a:pt x="2972" y="5692"/>
                  </a:lnTo>
                  <a:lnTo>
                    <a:pt x="3118" y="5420"/>
                  </a:lnTo>
                  <a:lnTo>
                    <a:pt x="3286" y="4959"/>
                  </a:lnTo>
                  <a:lnTo>
                    <a:pt x="3390" y="4792"/>
                  </a:lnTo>
                  <a:lnTo>
                    <a:pt x="3390" y="4583"/>
                  </a:lnTo>
                  <a:lnTo>
                    <a:pt x="3495" y="4374"/>
                  </a:lnTo>
                  <a:lnTo>
                    <a:pt x="3516" y="4269"/>
                  </a:lnTo>
                  <a:lnTo>
                    <a:pt x="3642" y="4060"/>
                  </a:lnTo>
                  <a:lnTo>
                    <a:pt x="3704" y="3746"/>
                  </a:lnTo>
                  <a:lnTo>
                    <a:pt x="3746" y="3516"/>
                  </a:lnTo>
                  <a:lnTo>
                    <a:pt x="3809" y="3453"/>
                  </a:lnTo>
                  <a:lnTo>
                    <a:pt x="3830" y="3286"/>
                  </a:lnTo>
                  <a:lnTo>
                    <a:pt x="3809" y="3202"/>
                  </a:lnTo>
                  <a:lnTo>
                    <a:pt x="3830" y="3076"/>
                  </a:lnTo>
                  <a:lnTo>
                    <a:pt x="3934" y="2888"/>
                  </a:lnTo>
                  <a:lnTo>
                    <a:pt x="3934" y="2804"/>
                  </a:lnTo>
                  <a:lnTo>
                    <a:pt x="4018" y="2700"/>
                  </a:lnTo>
                  <a:lnTo>
                    <a:pt x="3976" y="2574"/>
                  </a:lnTo>
                  <a:lnTo>
                    <a:pt x="3934" y="2511"/>
                  </a:lnTo>
                  <a:lnTo>
                    <a:pt x="3976" y="2449"/>
                  </a:lnTo>
                  <a:lnTo>
                    <a:pt x="3976" y="2281"/>
                  </a:lnTo>
                  <a:lnTo>
                    <a:pt x="3934" y="2260"/>
                  </a:lnTo>
                  <a:lnTo>
                    <a:pt x="3934" y="2135"/>
                  </a:lnTo>
                  <a:lnTo>
                    <a:pt x="4018" y="2072"/>
                  </a:lnTo>
                  <a:lnTo>
                    <a:pt x="4060" y="2135"/>
                  </a:lnTo>
                  <a:lnTo>
                    <a:pt x="4081" y="2260"/>
                  </a:lnTo>
                  <a:lnTo>
                    <a:pt x="4186" y="2386"/>
                  </a:lnTo>
                  <a:lnTo>
                    <a:pt x="4269" y="2386"/>
                  </a:lnTo>
                  <a:lnTo>
                    <a:pt x="4290" y="2302"/>
                  </a:lnTo>
                  <a:lnTo>
                    <a:pt x="4332" y="2239"/>
                  </a:lnTo>
                  <a:lnTo>
                    <a:pt x="4353" y="2177"/>
                  </a:lnTo>
                  <a:lnTo>
                    <a:pt x="4353" y="2072"/>
                  </a:lnTo>
                  <a:lnTo>
                    <a:pt x="4395" y="2051"/>
                  </a:lnTo>
                  <a:lnTo>
                    <a:pt x="4374" y="1925"/>
                  </a:lnTo>
                  <a:lnTo>
                    <a:pt x="4269" y="1779"/>
                  </a:lnTo>
                  <a:lnTo>
                    <a:pt x="4248" y="1674"/>
                  </a:lnTo>
                  <a:lnTo>
                    <a:pt x="4269" y="1633"/>
                  </a:lnTo>
                  <a:lnTo>
                    <a:pt x="4269" y="1507"/>
                  </a:lnTo>
                  <a:lnTo>
                    <a:pt x="4248" y="1340"/>
                  </a:lnTo>
                  <a:lnTo>
                    <a:pt x="4269" y="1256"/>
                  </a:lnTo>
                  <a:lnTo>
                    <a:pt x="4269" y="984"/>
                  </a:lnTo>
                  <a:lnTo>
                    <a:pt x="4186" y="879"/>
                  </a:lnTo>
                  <a:lnTo>
                    <a:pt x="4186" y="607"/>
                  </a:lnTo>
                  <a:lnTo>
                    <a:pt x="4144" y="524"/>
                  </a:lnTo>
                  <a:lnTo>
                    <a:pt x="4081" y="524"/>
                  </a:lnTo>
                  <a:lnTo>
                    <a:pt x="3976" y="398"/>
                  </a:lnTo>
                  <a:lnTo>
                    <a:pt x="3976" y="293"/>
                  </a:lnTo>
                  <a:lnTo>
                    <a:pt x="3872" y="252"/>
                  </a:lnTo>
                  <a:lnTo>
                    <a:pt x="3934" y="147"/>
                  </a:lnTo>
                  <a:lnTo>
                    <a:pt x="39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81" name="Google Shape;981;p25"/>
            <p:cNvGrpSpPr/>
            <p:nvPr/>
          </p:nvGrpSpPr>
          <p:grpSpPr>
            <a:xfrm>
              <a:off x="5932062" y="3172693"/>
              <a:ext cx="519554" cy="530323"/>
              <a:chOff x="5298975" y="3412225"/>
              <a:chExt cx="576450" cy="616225"/>
            </a:xfrm>
          </p:grpSpPr>
          <p:sp>
            <p:nvSpPr>
              <p:cNvPr id="982" name="Google Shape;982;p25"/>
              <p:cNvSpPr/>
              <p:nvPr/>
            </p:nvSpPr>
            <p:spPr>
              <a:xfrm>
                <a:off x="5298975" y="3412225"/>
                <a:ext cx="576450" cy="515275"/>
              </a:xfrm>
              <a:custGeom>
                <a:avLst/>
                <a:gdLst/>
                <a:ahLst/>
                <a:cxnLst/>
                <a:rect l="l" t="t" r="r" b="b"/>
                <a:pathLst>
                  <a:path w="23058" h="20611" extrusionOk="0">
                    <a:moveTo>
                      <a:pt x="18015" y="1"/>
                    </a:moveTo>
                    <a:lnTo>
                      <a:pt x="17890" y="42"/>
                    </a:lnTo>
                    <a:lnTo>
                      <a:pt x="17806" y="147"/>
                    </a:lnTo>
                    <a:lnTo>
                      <a:pt x="17806" y="335"/>
                    </a:lnTo>
                    <a:lnTo>
                      <a:pt x="17764" y="524"/>
                    </a:lnTo>
                    <a:lnTo>
                      <a:pt x="17764" y="565"/>
                    </a:lnTo>
                    <a:lnTo>
                      <a:pt x="17722" y="670"/>
                    </a:lnTo>
                    <a:lnTo>
                      <a:pt x="17660" y="670"/>
                    </a:lnTo>
                    <a:lnTo>
                      <a:pt x="17597" y="858"/>
                    </a:lnTo>
                    <a:lnTo>
                      <a:pt x="17492" y="1005"/>
                    </a:lnTo>
                    <a:lnTo>
                      <a:pt x="17576" y="1089"/>
                    </a:lnTo>
                    <a:lnTo>
                      <a:pt x="17681" y="1172"/>
                    </a:lnTo>
                    <a:lnTo>
                      <a:pt x="17618" y="1214"/>
                    </a:lnTo>
                    <a:lnTo>
                      <a:pt x="17555" y="1193"/>
                    </a:lnTo>
                    <a:lnTo>
                      <a:pt x="17492" y="1319"/>
                    </a:lnTo>
                    <a:lnTo>
                      <a:pt x="17450" y="1423"/>
                    </a:lnTo>
                    <a:lnTo>
                      <a:pt x="17513" y="1570"/>
                    </a:lnTo>
                    <a:lnTo>
                      <a:pt x="17513" y="1674"/>
                    </a:lnTo>
                    <a:lnTo>
                      <a:pt x="17450" y="1633"/>
                    </a:lnTo>
                    <a:lnTo>
                      <a:pt x="17367" y="1674"/>
                    </a:lnTo>
                    <a:lnTo>
                      <a:pt x="17304" y="1946"/>
                    </a:lnTo>
                    <a:lnTo>
                      <a:pt x="17367" y="2156"/>
                    </a:lnTo>
                    <a:lnTo>
                      <a:pt x="17346" y="2365"/>
                    </a:lnTo>
                    <a:lnTo>
                      <a:pt x="17388" y="2511"/>
                    </a:lnTo>
                    <a:lnTo>
                      <a:pt x="17388" y="2679"/>
                    </a:lnTo>
                    <a:lnTo>
                      <a:pt x="17262" y="2783"/>
                    </a:lnTo>
                    <a:lnTo>
                      <a:pt x="17262" y="2867"/>
                    </a:lnTo>
                    <a:lnTo>
                      <a:pt x="17157" y="3097"/>
                    </a:lnTo>
                    <a:lnTo>
                      <a:pt x="17137" y="3411"/>
                    </a:lnTo>
                    <a:lnTo>
                      <a:pt x="17032" y="3558"/>
                    </a:lnTo>
                    <a:lnTo>
                      <a:pt x="17074" y="3662"/>
                    </a:lnTo>
                    <a:lnTo>
                      <a:pt x="16990" y="3830"/>
                    </a:lnTo>
                    <a:lnTo>
                      <a:pt x="16885" y="3934"/>
                    </a:lnTo>
                    <a:lnTo>
                      <a:pt x="16885" y="4143"/>
                    </a:lnTo>
                    <a:lnTo>
                      <a:pt x="16718" y="4290"/>
                    </a:lnTo>
                    <a:lnTo>
                      <a:pt x="16341" y="4436"/>
                    </a:lnTo>
                    <a:lnTo>
                      <a:pt x="16195" y="4332"/>
                    </a:lnTo>
                    <a:lnTo>
                      <a:pt x="16028" y="4311"/>
                    </a:lnTo>
                    <a:lnTo>
                      <a:pt x="15944" y="4227"/>
                    </a:lnTo>
                    <a:lnTo>
                      <a:pt x="15818" y="4102"/>
                    </a:lnTo>
                    <a:lnTo>
                      <a:pt x="15818" y="4039"/>
                    </a:lnTo>
                    <a:lnTo>
                      <a:pt x="15776" y="3997"/>
                    </a:lnTo>
                    <a:lnTo>
                      <a:pt x="15735" y="3871"/>
                    </a:lnTo>
                    <a:lnTo>
                      <a:pt x="15609" y="3830"/>
                    </a:lnTo>
                    <a:lnTo>
                      <a:pt x="15484" y="3788"/>
                    </a:lnTo>
                    <a:lnTo>
                      <a:pt x="15316" y="3788"/>
                    </a:lnTo>
                    <a:lnTo>
                      <a:pt x="15149" y="3683"/>
                    </a:lnTo>
                    <a:lnTo>
                      <a:pt x="15107" y="3578"/>
                    </a:lnTo>
                    <a:lnTo>
                      <a:pt x="14981" y="3411"/>
                    </a:lnTo>
                    <a:lnTo>
                      <a:pt x="14835" y="3390"/>
                    </a:lnTo>
                    <a:lnTo>
                      <a:pt x="14688" y="3306"/>
                    </a:lnTo>
                    <a:lnTo>
                      <a:pt x="14688" y="3244"/>
                    </a:lnTo>
                    <a:lnTo>
                      <a:pt x="14626" y="3244"/>
                    </a:lnTo>
                    <a:lnTo>
                      <a:pt x="14563" y="3181"/>
                    </a:lnTo>
                    <a:lnTo>
                      <a:pt x="14437" y="3181"/>
                    </a:lnTo>
                    <a:lnTo>
                      <a:pt x="14333" y="3160"/>
                    </a:lnTo>
                    <a:lnTo>
                      <a:pt x="14354" y="3097"/>
                    </a:lnTo>
                    <a:lnTo>
                      <a:pt x="14207" y="2993"/>
                    </a:lnTo>
                    <a:lnTo>
                      <a:pt x="14165" y="2867"/>
                    </a:lnTo>
                    <a:lnTo>
                      <a:pt x="14040" y="2721"/>
                    </a:lnTo>
                    <a:lnTo>
                      <a:pt x="13935" y="2721"/>
                    </a:lnTo>
                    <a:lnTo>
                      <a:pt x="13810" y="2553"/>
                    </a:lnTo>
                    <a:lnTo>
                      <a:pt x="13810" y="2428"/>
                    </a:lnTo>
                    <a:lnTo>
                      <a:pt x="13914" y="2239"/>
                    </a:lnTo>
                    <a:lnTo>
                      <a:pt x="13935" y="2114"/>
                    </a:lnTo>
                    <a:lnTo>
                      <a:pt x="14061" y="2030"/>
                    </a:lnTo>
                    <a:lnTo>
                      <a:pt x="14103" y="1884"/>
                    </a:lnTo>
                    <a:lnTo>
                      <a:pt x="14144" y="1779"/>
                    </a:lnTo>
                    <a:lnTo>
                      <a:pt x="14040" y="1821"/>
                    </a:lnTo>
                    <a:lnTo>
                      <a:pt x="13956" y="1674"/>
                    </a:lnTo>
                    <a:lnTo>
                      <a:pt x="14061" y="1591"/>
                    </a:lnTo>
                    <a:lnTo>
                      <a:pt x="14040" y="1486"/>
                    </a:lnTo>
                    <a:lnTo>
                      <a:pt x="14124" y="1486"/>
                    </a:lnTo>
                    <a:lnTo>
                      <a:pt x="14165" y="1465"/>
                    </a:lnTo>
                    <a:lnTo>
                      <a:pt x="14228" y="1486"/>
                    </a:lnTo>
                    <a:lnTo>
                      <a:pt x="14333" y="1507"/>
                    </a:lnTo>
                    <a:lnTo>
                      <a:pt x="14458" y="1465"/>
                    </a:lnTo>
                    <a:lnTo>
                      <a:pt x="14521" y="1319"/>
                    </a:lnTo>
                    <a:lnTo>
                      <a:pt x="14416" y="1256"/>
                    </a:lnTo>
                    <a:lnTo>
                      <a:pt x="14479" y="1172"/>
                    </a:lnTo>
                    <a:lnTo>
                      <a:pt x="14563" y="1193"/>
                    </a:lnTo>
                    <a:lnTo>
                      <a:pt x="14626" y="1005"/>
                    </a:lnTo>
                    <a:lnTo>
                      <a:pt x="14688" y="963"/>
                    </a:lnTo>
                    <a:lnTo>
                      <a:pt x="14772" y="858"/>
                    </a:lnTo>
                    <a:lnTo>
                      <a:pt x="14772" y="796"/>
                    </a:lnTo>
                    <a:lnTo>
                      <a:pt x="14668" y="754"/>
                    </a:lnTo>
                    <a:lnTo>
                      <a:pt x="14584" y="837"/>
                    </a:lnTo>
                    <a:lnTo>
                      <a:pt x="14521" y="796"/>
                    </a:lnTo>
                    <a:lnTo>
                      <a:pt x="14521" y="586"/>
                    </a:lnTo>
                    <a:lnTo>
                      <a:pt x="14416" y="649"/>
                    </a:lnTo>
                    <a:lnTo>
                      <a:pt x="14270" y="796"/>
                    </a:lnTo>
                    <a:lnTo>
                      <a:pt x="14333" y="837"/>
                    </a:lnTo>
                    <a:lnTo>
                      <a:pt x="14333" y="900"/>
                    </a:lnTo>
                    <a:lnTo>
                      <a:pt x="14249" y="963"/>
                    </a:lnTo>
                    <a:lnTo>
                      <a:pt x="14144" y="900"/>
                    </a:lnTo>
                    <a:lnTo>
                      <a:pt x="14124" y="837"/>
                    </a:lnTo>
                    <a:lnTo>
                      <a:pt x="14103" y="775"/>
                    </a:lnTo>
                    <a:lnTo>
                      <a:pt x="14040" y="858"/>
                    </a:lnTo>
                    <a:lnTo>
                      <a:pt x="13956" y="879"/>
                    </a:lnTo>
                    <a:lnTo>
                      <a:pt x="13956" y="796"/>
                    </a:lnTo>
                    <a:lnTo>
                      <a:pt x="14040" y="733"/>
                    </a:lnTo>
                    <a:lnTo>
                      <a:pt x="14061" y="670"/>
                    </a:lnTo>
                    <a:lnTo>
                      <a:pt x="13998" y="691"/>
                    </a:lnTo>
                    <a:lnTo>
                      <a:pt x="13914" y="775"/>
                    </a:lnTo>
                    <a:lnTo>
                      <a:pt x="13789" y="837"/>
                    </a:lnTo>
                    <a:lnTo>
                      <a:pt x="13789" y="858"/>
                    </a:lnTo>
                    <a:lnTo>
                      <a:pt x="13705" y="879"/>
                    </a:lnTo>
                    <a:lnTo>
                      <a:pt x="13684" y="837"/>
                    </a:lnTo>
                    <a:lnTo>
                      <a:pt x="13538" y="837"/>
                    </a:lnTo>
                    <a:lnTo>
                      <a:pt x="13538" y="775"/>
                    </a:lnTo>
                    <a:lnTo>
                      <a:pt x="13475" y="649"/>
                    </a:lnTo>
                    <a:lnTo>
                      <a:pt x="13412" y="649"/>
                    </a:lnTo>
                    <a:lnTo>
                      <a:pt x="13287" y="691"/>
                    </a:lnTo>
                    <a:lnTo>
                      <a:pt x="13182" y="670"/>
                    </a:lnTo>
                    <a:lnTo>
                      <a:pt x="13119" y="691"/>
                    </a:lnTo>
                    <a:lnTo>
                      <a:pt x="13077" y="628"/>
                    </a:lnTo>
                    <a:lnTo>
                      <a:pt x="13015" y="628"/>
                    </a:lnTo>
                    <a:lnTo>
                      <a:pt x="12973" y="482"/>
                    </a:lnTo>
                    <a:lnTo>
                      <a:pt x="12847" y="545"/>
                    </a:lnTo>
                    <a:lnTo>
                      <a:pt x="12701" y="524"/>
                    </a:lnTo>
                    <a:lnTo>
                      <a:pt x="12575" y="461"/>
                    </a:lnTo>
                    <a:lnTo>
                      <a:pt x="12575" y="377"/>
                    </a:lnTo>
                    <a:lnTo>
                      <a:pt x="12491" y="273"/>
                    </a:lnTo>
                    <a:lnTo>
                      <a:pt x="12450" y="273"/>
                    </a:lnTo>
                    <a:lnTo>
                      <a:pt x="12450" y="335"/>
                    </a:lnTo>
                    <a:lnTo>
                      <a:pt x="12282" y="377"/>
                    </a:lnTo>
                    <a:lnTo>
                      <a:pt x="12240" y="273"/>
                    </a:lnTo>
                    <a:lnTo>
                      <a:pt x="12136" y="252"/>
                    </a:lnTo>
                    <a:lnTo>
                      <a:pt x="11968" y="168"/>
                    </a:lnTo>
                    <a:lnTo>
                      <a:pt x="11968" y="210"/>
                    </a:lnTo>
                    <a:lnTo>
                      <a:pt x="11906" y="147"/>
                    </a:lnTo>
                    <a:lnTo>
                      <a:pt x="11801" y="231"/>
                    </a:lnTo>
                    <a:lnTo>
                      <a:pt x="11906" y="314"/>
                    </a:lnTo>
                    <a:lnTo>
                      <a:pt x="11864" y="335"/>
                    </a:lnTo>
                    <a:lnTo>
                      <a:pt x="11968" y="356"/>
                    </a:lnTo>
                    <a:lnTo>
                      <a:pt x="12073" y="335"/>
                    </a:lnTo>
                    <a:lnTo>
                      <a:pt x="12240" y="461"/>
                    </a:lnTo>
                    <a:lnTo>
                      <a:pt x="12240" y="545"/>
                    </a:lnTo>
                    <a:lnTo>
                      <a:pt x="12261" y="733"/>
                    </a:lnTo>
                    <a:lnTo>
                      <a:pt x="12136" y="733"/>
                    </a:lnTo>
                    <a:lnTo>
                      <a:pt x="12115" y="858"/>
                    </a:lnTo>
                    <a:lnTo>
                      <a:pt x="12052" y="775"/>
                    </a:lnTo>
                    <a:lnTo>
                      <a:pt x="11968" y="754"/>
                    </a:lnTo>
                    <a:lnTo>
                      <a:pt x="11864" y="837"/>
                    </a:lnTo>
                    <a:lnTo>
                      <a:pt x="11550" y="837"/>
                    </a:lnTo>
                    <a:lnTo>
                      <a:pt x="11424" y="733"/>
                    </a:lnTo>
                    <a:lnTo>
                      <a:pt x="11403" y="775"/>
                    </a:lnTo>
                    <a:lnTo>
                      <a:pt x="11278" y="837"/>
                    </a:lnTo>
                    <a:lnTo>
                      <a:pt x="11299" y="942"/>
                    </a:lnTo>
                    <a:lnTo>
                      <a:pt x="11194" y="900"/>
                    </a:lnTo>
                    <a:lnTo>
                      <a:pt x="11215" y="1068"/>
                    </a:lnTo>
                    <a:lnTo>
                      <a:pt x="11173" y="1005"/>
                    </a:lnTo>
                    <a:lnTo>
                      <a:pt x="11027" y="963"/>
                    </a:lnTo>
                    <a:lnTo>
                      <a:pt x="10985" y="1047"/>
                    </a:lnTo>
                    <a:lnTo>
                      <a:pt x="11027" y="1109"/>
                    </a:lnTo>
                    <a:lnTo>
                      <a:pt x="11027" y="1172"/>
                    </a:lnTo>
                    <a:lnTo>
                      <a:pt x="10880" y="1109"/>
                    </a:lnTo>
                    <a:lnTo>
                      <a:pt x="10818" y="1193"/>
                    </a:lnTo>
                    <a:lnTo>
                      <a:pt x="10880" y="1256"/>
                    </a:lnTo>
                    <a:lnTo>
                      <a:pt x="10797" y="1298"/>
                    </a:lnTo>
                    <a:lnTo>
                      <a:pt x="10713" y="1361"/>
                    </a:lnTo>
                    <a:lnTo>
                      <a:pt x="10713" y="1402"/>
                    </a:lnTo>
                    <a:lnTo>
                      <a:pt x="10797" y="1507"/>
                    </a:lnTo>
                    <a:lnTo>
                      <a:pt x="10818" y="1570"/>
                    </a:lnTo>
                    <a:lnTo>
                      <a:pt x="10818" y="1570"/>
                    </a:lnTo>
                    <a:lnTo>
                      <a:pt x="10713" y="1507"/>
                    </a:lnTo>
                    <a:lnTo>
                      <a:pt x="10650" y="1591"/>
                    </a:lnTo>
                    <a:lnTo>
                      <a:pt x="10546" y="1591"/>
                    </a:lnTo>
                    <a:lnTo>
                      <a:pt x="10462" y="1737"/>
                    </a:lnTo>
                    <a:lnTo>
                      <a:pt x="10357" y="1925"/>
                    </a:lnTo>
                    <a:lnTo>
                      <a:pt x="10274" y="1946"/>
                    </a:lnTo>
                    <a:lnTo>
                      <a:pt x="10253" y="2114"/>
                    </a:lnTo>
                    <a:lnTo>
                      <a:pt x="10148" y="2156"/>
                    </a:lnTo>
                    <a:lnTo>
                      <a:pt x="10232" y="2239"/>
                    </a:lnTo>
                    <a:lnTo>
                      <a:pt x="10441" y="2260"/>
                    </a:lnTo>
                    <a:lnTo>
                      <a:pt x="10357" y="2302"/>
                    </a:lnTo>
                    <a:lnTo>
                      <a:pt x="10294" y="2365"/>
                    </a:lnTo>
                    <a:lnTo>
                      <a:pt x="10546" y="2449"/>
                    </a:lnTo>
                    <a:lnTo>
                      <a:pt x="10462" y="2511"/>
                    </a:lnTo>
                    <a:lnTo>
                      <a:pt x="10294" y="2469"/>
                    </a:lnTo>
                    <a:lnTo>
                      <a:pt x="10253" y="2407"/>
                    </a:lnTo>
                    <a:lnTo>
                      <a:pt x="10253" y="2407"/>
                    </a:lnTo>
                    <a:lnTo>
                      <a:pt x="10274" y="2469"/>
                    </a:lnTo>
                    <a:lnTo>
                      <a:pt x="10357" y="2553"/>
                    </a:lnTo>
                    <a:lnTo>
                      <a:pt x="10357" y="2679"/>
                    </a:lnTo>
                    <a:lnTo>
                      <a:pt x="10462" y="2825"/>
                    </a:lnTo>
                    <a:lnTo>
                      <a:pt x="10294" y="2679"/>
                    </a:lnTo>
                    <a:lnTo>
                      <a:pt x="10232" y="2532"/>
                    </a:lnTo>
                    <a:lnTo>
                      <a:pt x="10127" y="2511"/>
                    </a:lnTo>
                    <a:lnTo>
                      <a:pt x="10085" y="2574"/>
                    </a:lnTo>
                    <a:lnTo>
                      <a:pt x="10064" y="2658"/>
                    </a:lnTo>
                    <a:lnTo>
                      <a:pt x="10043" y="2574"/>
                    </a:lnTo>
                    <a:lnTo>
                      <a:pt x="9813" y="2428"/>
                    </a:lnTo>
                    <a:lnTo>
                      <a:pt x="9625" y="2449"/>
                    </a:lnTo>
                    <a:lnTo>
                      <a:pt x="9667" y="2511"/>
                    </a:lnTo>
                    <a:lnTo>
                      <a:pt x="9625" y="2574"/>
                    </a:lnTo>
                    <a:lnTo>
                      <a:pt x="9562" y="2532"/>
                    </a:lnTo>
                    <a:lnTo>
                      <a:pt x="9520" y="2532"/>
                    </a:lnTo>
                    <a:lnTo>
                      <a:pt x="9458" y="2574"/>
                    </a:lnTo>
                    <a:lnTo>
                      <a:pt x="9541" y="2721"/>
                    </a:lnTo>
                    <a:lnTo>
                      <a:pt x="9520" y="2762"/>
                    </a:lnTo>
                    <a:lnTo>
                      <a:pt x="9499" y="2721"/>
                    </a:lnTo>
                    <a:lnTo>
                      <a:pt x="9437" y="2741"/>
                    </a:lnTo>
                    <a:lnTo>
                      <a:pt x="9437" y="2783"/>
                    </a:lnTo>
                    <a:lnTo>
                      <a:pt x="9332" y="2846"/>
                    </a:lnTo>
                    <a:lnTo>
                      <a:pt x="9186" y="2888"/>
                    </a:lnTo>
                    <a:lnTo>
                      <a:pt x="9311" y="2825"/>
                    </a:lnTo>
                    <a:lnTo>
                      <a:pt x="9395" y="2721"/>
                    </a:lnTo>
                    <a:lnTo>
                      <a:pt x="9395" y="2532"/>
                    </a:lnTo>
                    <a:lnTo>
                      <a:pt x="9458" y="2428"/>
                    </a:lnTo>
                    <a:lnTo>
                      <a:pt x="9416" y="2344"/>
                    </a:lnTo>
                    <a:lnTo>
                      <a:pt x="9311" y="2323"/>
                    </a:lnTo>
                    <a:lnTo>
                      <a:pt x="9144" y="2030"/>
                    </a:lnTo>
                    <a:lnTo>
                      <a:pt x="9081" y="1905"/>
                    </a:lnTo>
                    <a:lnTo>
                      <a:pt x="8893" y="1842"/>
                    </a:lnTo>
                    <a:lnTo>
                      <a:pt x="8788" y="1800"/>
                    </a:lnTo>
                    <a:lnTo>
                      <a:pt x="8725" y="1821"/>
                    </a:lnTo>
                    <a:lnTo>
                      <a:pt x="8788" y="1884"/>
                    </a:lnTo>
                    <a:lnTo>
                      <a:pt x="8704" y="1905"/>
                    </a:lnTo>
                    <a:lnTo>
                      <a:pt x="8621" y="2030"/>
                    </a:lnTo>
                    <a:lnTo>
                      <a:pt x="8558" y="2009"/>
                    </a:lnTo>
                    <a:lnTo>
                      <a:pt x="8579" y="1946"/>
                    </a:lnTo>
                    <a:lnTo>
                      <a:pt x="8474" y="1988"/>
                    </a:lnTo>
                    <a:lnTo>
                      <a:pt x="8453" y="2051"/>
                    </a:lnTo>
                    <a:lnTo>
                      <a:pt x="8370" y="1884"/>
                    </a:lnTo>
                    <a:lnTo>
                      <a:pt x="8307" y="1884"/>
                    </a:lnTo>
                    <a:lnTo>
                      <a:pt x="8286" y="1946"/>
                    </a:lnTo>
                    <a:lnTo>
                      <a:pt x="8370" y="2009"/>
                    </a:lnTo>
                    <a:lnTo>
                      <a:pt x="8265" y="2093"/>
                    </a:lnTo>
                    <a:lnTo>
                      <a:pt x="8202" y="2218"/>
                    </a:lnTo>
                    <a:lnTo>
                      <a:pt x="8265" y="2260"/>
                    </a:lnTo>
                    <a:lnTo>
                      <a:pt x="8139" y="2344"/>
                    </a:lnTo>
                    <a:lnTo>
                      <a:pt x="8077" y="2260"/>
                    </a:lnTo>
                    <a:lnTo>
                      <a:pt x="8035" y="2260"/>
                    </a:lnTo>
                    <a:lnTo>
                      <a:pt x="7993" y="2197"/>
                    </a:lnTo>
                    <a:lnTo>
                      <a:pt x="8077" y="2114"/>
                    </a:lnTo>
                    <a:lnTo>
                      <a:pt x="7993" y="2114"/>
                    </a:lnTo>
                    <a:lnTo>
                      <a:pt x="7951" y="2239"/>
                    </a:lnTo>
                    <a:lnTo>
                      <a:pt x="7846" y="2260"/>
                    </a:lnTo>
                    <a:lnTo>
                      <a:pt x="7784" y="2323"/>
                    </a:lnTo>
                    <a:lnTo>
                      <a:pt x="7763" y="2449"/>
                    </a:lnTo>
                    <a:lnTo>
                      <a:pt x="7951" y="2511"/>
                    </a:lnTo>
                    <a:lnTo>
                      <a:pt x="7784" y="2637"/>
                    </a:lnTo>
                    <a:lnTo>
                      <a:pt x="7679" y="2574"/>
                    </a:lnTo>
                    <a:lnTo>
                      <a:pt x="7533" y="2658"/>
                    </a:lnTo>
                    <a:lnTo>
                      <a:pt x="7554" y="2741"/>
                    </a:lnTo>
                    <a:lnTo>
                      <a:pt x="7742" y="2762"/>
                    </a:lnTo>
                    <a:lnTo>
                      <a:pt x="7658" y="2846"/>
                    </a:lnTo>
                    <a:lnTo>
                      <a:pt x="7574" y="2867"/>
                    </a:lnTo>
                    <a:lnTo>
                      <a:pt x="7470" y="2741"/>
                    </a:lnTo>
                    <a:lnTo>
                      <a:pt x="7365" y="2846"/>
                    </a:lnTo>
                    <a:lnTo>
                      <a:pt x="7261" y="2867"/>
                    </a:lnTo>
                    <a:lnTo>
                      <a:pt x="7302" y="2951"/>
                    </a:lnTo>
                    <a:lnTo>
                      <a:pt x="7323" y="3034"/>
                    </a:lnTo>
                    <a:lnTo>
                      <a:pt x="7323" y="3097"/>
                    </a:lnTo>
                    <a:lnTo>
                      <a:pt x="7407" y="3076"/>
                    </a:lnTo>
                    <a:lnTo>
                      <a:pt x="7323" y="3181"/>
                    </a:lnTo>
                    <a:lnTo>
                      <a:pt x="7365" y="3286"/>
                    </a:lnTo>
                    <a:lnTo>
                      <a:pt x="7261" y="3306"/>
                    </a:lnTo>
                    <a:lnTo>
                      <a:pt x="7219" y="3390"/>
                    </a:lnTo>
                    <a:lnTo>
                      <a:pt x="7407" y="3453"/>
                    </a:lnTo>
                    <a:lnTo>
                      <a:pt x="7302" y="3495"/>
                    </a:lnTo>
                    <a:lnTo>
                      <a:pt x="7261" y="3558"/>
                    </a:lnTo>
                    <a:lnTo>
                      <a:pt x="7135" y="3516"/>
                    </a:lnTo>
                    <a:lnTo>
                      <a:pt x="7093" y="3453"/>
                    </a:lnTo>
                    <a:lnTo>
                      <a:pt x="7009" y="3390"/>
                    </a:lnTo>
                    <a:lnTo>
                      <a:pt x="6905" y="3474"/>
                    </a:lnTo>
                    <a:lnTo>
                      <a:pt x="6884" y="3369"/>
                    </a:lnTo>
                    <a:lnTo>
                      <a:pt x="6779" y="3306"/>
                    </a:lnTo>
                    <a:lnTo>
                      <a:pt x="6696" y="3369"/>
                    </a:lnTo>
                    <a:lnTo>
                      <a:pt x="6821" y="3474"/>
                    </a:lnTo>
                    <a:lnTo>
                      <a:pt x="6779" y="3495"/>
                    </a:lnTo>
                    <a:lnTo>
                      <a:pt x="6717" y="3599"/>
                    </a:lnTo>
                    <a:lnTo>
                      <a:pt x="6821" y="3704"/>
                    </a:lnTo>
                    <a:lnTo>
                      <a:pt x="6947" y="3704"/>
                    </a:lnTo>
                    <a:lnTo>
                      <a:pt x="6905" y="3809"/>
                    </a:lnTo>
                    <a:lnTo>
                      <a:pt x="6905" y="3913"/>
                    </a:lnTo>
                    <a:lnTo>
                      <a:pt x="6842" y="3871"/>
                    </a:lnTo>
                    <a:lnTo>
                      <a:pt x="6779" y="3871"/>
                    </a:lnTo>
                    <a:lnTo>
                      <a:pt x="6800" y="3997"/>
                    </a:lnTo>
                    <a:lnTo>
                      <a:pt x="6737" y="4122"/>
                    </a:lnTo>
                    <a:lnTo>
                      <a:pt x="6737" y="4248"/>
                    </a:lnTo>
                    <a:lnTo>
                      <a:pt x="6570" y="3871"/>
                    </a:lnTo>
                    <a:lnTo>
                      <a:pt x="6424" y="3620"/>
                    </a:lnTo>
                    <a:lnTo>
                      <a:pt x="6382" y="3558"/>
                    </a:lnTo>
                    <a:lnTo>
                      <a:pt x="6403" y="3390"/>
                    </a:lnTo>
                    <a:lnTo>
                      <a:pt x="6361" y="3474"/>
                    </a:lnTo>
                    <a:lnTo>
                      <a:pt x="6214" y="3558"/>
                    </a:lnTo>
                    <a:lnTo>
                      <a:pt x="6193" y="3704"/>
                    </a:lnTo>
                    <a:lnTo>
                      <a:pt x="6110" y="3725"/>
                    </a:lnTo>
                    <a:lnTo>
                      <a:pt x="6089" y="3809"/>
                    </a:lnTo>
                    <a:lnTo>
                      <a:pt x="5984" y="3788"/>
                    </a:lnTo>
                    <a:lnTo>
                      <a:pt x="5901" y="3892"/>
                    </a:lnTo>
                    <a:lnTo>
                      <a:pt x="5838" y="3976"/>
                    </a:lnTo>
                    <a:lnTo>
                      <a:pt x="5859" y="4102"/>
                    </a:lnTo>
                    <a:lnTo>
                      <a:pt x="5859" y="4415"/>
                    </a:lnTo>
                    <a:lnTo>
                      <a:pt x="5901" y="4436"/>
                    </a:lnTo>
                    <a:lnTo>
                      <a:pt x="5901" y="4541"/>
                    </a:lnTo>
                    <a:lnTo>
                      <a:pt x="5796" y="4604"/>
                    </a:lnTo>
                    <a:lnTo>
                      <a:pt x="5733" y="4708"/>
                    </a:lnTo>
                    <a:lnTo>
                      <a:pt x="5566" y="4750"/>
                    </a:lnTo>
                    <a:lnTo>
                      <a:pt x="5587" y="4834"/>
                    </a:lnTo>
                    <a:lnTo>
                      <a:pt x="5461" y="4918"/>
                    </a:lnTo>
                    <a:lnTo>
                      <a:pt x="5461" y="5064"/>
                    </a:lnTo>
                    <a:lnTo>
                      <a:pt x="5377" y="5127"/>
                    </a:lnTo>
                    <a:lnTo>
                      <a:pt x="5210" y="5378"/>
                    </a:lnTo>
                    <a:lnTo>
                      <a:pt x="4854" y="5587"/>
                    </a:lnTo>
                    <a:lnTo>
                      <a:pt x="4561" y="5608"/>
                    </a:lnTo>
                    <a:lnTo>
                      <a:pt x="4436" y="5650"/>
                    </a:lnTo>
                    <a:lnTo>
                      <a:pt x="4268" y="5671"/>
                    </a:lnTo>
                    <a:lnTo>
                      <a:pt x="4122" y="5692"/>
                    </a:lnTo>
                    <a:lnTo>
                      <a:pt x="3996" y="5671"/>
                    </a:lnTo>
                    <a:lnTo>
                      <a:pt x="3808" y="5754"/>
                    </a:lnTo>
                    <a:lnTo>
                      <a:pt x="3787" y="5859"/>
                    </a:lnTo>
                    <a:lnTo>
                      <a:pt x="3683" y="5901"/>
                    </a:lnTo>
                    <a:lnTo>
                      <a:pt x="3285" y="5880"/>
                    </a:lnTo>
                    <a:lnTo>
                      <a:pt x="3222" y="5922"/>
                    </a:lnTo>
                    <a:lnTo>
                      <a:pt x="3160" y="6027"/>
                    </a:lnTo>
                    <a:lnTo>
                      <a:pt x="2929" y="6131"/>
                    </a:lnTo>
                    <a:lnTo>
                      <a:pt x="2762" y="6131"/>
                    </a:lnTo>
                    <a:lnTo>
                      <a:pt x="2657" y="6089"/>
                    </a:lnTo>
                    <a:lnTo>
                      <a:pt x="2553" y="6110"/>
                    </a:lnTo>
                    <a:lnTo>
                      <a:pt x="2532" y="6027"/>
                    </a:lnTo>
                    <a:lnTo>
                      <a:pt x="2427" y="6089"/>
                    </a:lnTo>
                    <a:lnTo>
                      <a:pt x="2344" y="6215"/>
                    </a:lnTo>
                    <a:lnTo>
                      <a:pt x="2113" y="6278"/>
                    </a:lnTo>
                    <a:lnTo>
                      <a:pt x="2092" y="6319"/>
                    </a:lnTo>
                    <a:lnTo>
                      <a:pt x="2009" y="6319"/>
                    </a:lnTo>
                    <a:lnTo>
                      <a:pt x="1820" y="6487"/>
                    </a:lnTo>
                    <a:lnTo>
                      <a:pt x="1569" y="6612"/>
                    </a:lnTo>
                    <a:lnTo>
                      <a:pt x="1255" y="6717"/>
                    </a:lnTo>
                    <a:lnTo>
                      <a:pt x="1088" y="6905"/>
                    </a:lnTo>
                    <a:lnTo>
                      <a:pt x="1088" y="7115"/>
                    </a:lnTo>
                    <a:lnTo>
                      <a:pt x="963" y="7219"/>
                    </a:lnTo>
                    <a:lnTo>
                      <a:pt x="879" y="7156"/>
                    </a:lnTo>
                    <a:lnTo>
                      <a:pt x="900" y="7073"/>
                    </a:lnTo>
                    <a:lnTo>
                      <a:pt x="900" y="7010"/>
                    </a:lnTo>
                    <a:lnTo>
                      <a:pt x="963" y="6843"/>
                    </a:lnTo>
                    <a:lnTo>
                      <a:pt x="963" y="6738"/>
                    </a:lnTo>
                    <a:lnTo>
                      <a:pt x="774" y="6863"/>
                    </a:lnTo>
                    <a:lnTo>
                      <a:pt x="732" y="7052"/>
                    </a:lnTo>
                    <a:lnTo>
                      <a:pt x="607" y="7282"/>
                    </a:lnTo>
                    <a:lnTo>
                      <a:pt x="711" y="7470"/>
                    </a:lnTo>
                    <a:lnTo>
                      <a:pt x="628" y="7638"/>
                    </a:lnTo>
                    <a:lnTo>
                      <a:pt x="649" y="7889"/>
                    </a:lnTo>
                    <a:lnTo>
                      <a:pt x="419" y="8161"/>
                    </a:lnTo>
                    <a:lnTo>
                      <a:pt x="335" y="8537"/>
                    </a:lnTo>
                    <a:lnTo>
                      <a:pt x="377" y="8726"/>
                    </a:lnTo>
                    <a:lnTo>
                      <a:pt x="356" y="9019"/>
                    </a:lnTo>
                    <a:lnTo>
                      <a:pt x="565" y="9353"/>
                    </a:lnTo>
                    <a:lnTo>
                      <a:pt x="565" y="9479"/>
                    </a:lnTo>
                    <a:lnTo>
                      <a:pt x="649" y="9584"/>
                    </a:lnTo>
                    <a:lnTo>
                      <a:pt x="565" y="9751"/>
                    </a:lnTo>
                    <a:lnTo>
                      <a:pt x="628" y="9897"/>
                    </a:lnTo>
                    <a:lnTo>
                      <a:pt x="502" y="9960"/>
                    </a:lnTo>
                    <a:lnTo>
                      <a:pt x="439" y="9856"/>
                    </a:lnTo>
                    <a:lnTo>
                      <a:pt x="439" y="9667"/>
                    </a:lnTo>
                    <a:lnTo>
                      <a:pt x="356" y="9772"/>
                    </a:lnTo>
                    <a:lnTo>
                      <a:pt x="335" y="9730"/>
                    </a:lnTo>
                    <a:lnTo>
                      <a:pt x="335" y="9542"/>
                    </a:lnTo>
                    <a:lnTo>
                      <a:pt x="230" y="9312"/>
                    </a:lnTo>
                    <a:lnTo>
                      <a:pt x="147" y="9416"/>
                    </a:lnTo>
                    <a:lnTo>
                      <a:pt x="188" y="9667"/>
                    </a:lnTo>
                    <a:lnTo>
                      <a:pt x="335" y="9835"/>
                    </a:lnTo>
                    <a:lnTo>
                      <a:pt x="439" y="10023"/>
                    </a:lnTo>
                    <a:lnTo>
                      <a:pt x="293" y="10065"/>
                    </a:lnTo>
                    <a:lnTo>
                      <a:pt x="147" y="9897"/>
                    </a:lnTo>
                    <a:lnTo>
                      <a:pt x="126" y="9688"/>
                    </a:lnTo>
                    <a:lnTo>
                      <a:pt x="84" y="9772"/>
                    </a:lnTo>
                    <a:lnTo>
                      <a:pt x="0" y="9835"/>
                    </a:lnTo>
                    <a:lnTo>
                      <a:pt x="105" y="10002"/>
                    </a:lnTo>
                    <a:lnTo>
                      <a:pt x="314" y="10253"/>
                    </a:lnTo>
                    <a:lnTo>
                      <a:pt x="419" y="10588"/>
                    </a:lnTo>
                    <a:lnTo>
                      <a:pt x="377" y="11153"/>
                    </a:lnTo>
                    <a:lnTo>
                      <a:pt x="460" y="11257"/>
                    </a:lnTo>
                    <a:lnTo>
                      <a:pt x="544" y="11592"/>
                    </a:lnTo>
                    <a:lnTo>
                      <a:pt x="711" y="12032"/>
                    </a:lnTo>
                    <a:lnTo>
                      <a:pt x="649" y="12178"/>
                    </a:lnTo>
                    <a:lnTo>
                      <a:pt x="670" y="12827"/>
                    </a:lnTo>
                    <a:lnTo>
                      <a:pt x="649" y="12910"/>
                    </a:lnTo>
                    <a:lnTo>
                      <a:pt x="711" y="13099"/>
                    </a:lnTo>
                    <a:lnTo>
                      <a:pt x="711" y="13308"/>
                    </a:lnTo>
                    <a:lnTo>
                      <a:pt x="837" y="13559"/>
                    </a:lnTo>
                    <a:lnTo>
                      <a:pt x="837" y="13726"/>
                    </a:lnTo>
                    <a:lnTo>
                      <a:pt x="732" y="13810"/>
                    </a:lnTo>
                    <a:lnTo>
                      <a:pt x="774" y="13852"/>
                    </a:lnTo>
                    <a:lnTo>
                      <a:pt x="732" y="14019"/>
                    </a:lnTo>
                    <a:lnTo>
                      <a:pt x="711" y="14270"/>
                    </a:lnTo>
                    <a:lnTo>
                      <a:pt x="628" y="14354"/>
                    </a:lnTo>
                    <a:lnTo>
                      <a:pt x="649" y="14438"/>
                    </a:lnTo>
                    <a:lnTo>
                      <a:pt x="628" y="14584"/>
                    </a:lnTo>
                    <a:lnTo>
                      <a:pt x="523" y="14668"/>
                    </a:lnTo>
                    <a:lnTo>
                      <a:pt x="544" y="14793"/>
                    </a:lnTo>
                    <a:lnTo>
                      <a:pt x="335" y="14961"/>
                    </a:lnTo>
                    <a:lnTo>
                      <a:pt x="251" y="14877"/>
                    </a:lnTo>
                    <a:lnTo>
                      <a:pt x="126" y="15086"/>
                    </a:lnTo>
                    <a:lnTo>
                      <a:pt x="126" y="15442"/>
                    </a:lnTo>
                    <a:lnTo>
                      <a:pt x="209" y="15526"/>
                    </a:lnTo>
                    <a:lnTo>
                      <a:pt x="293" y="15526"/>
                    </a:lnTo>
                    <a:lnTo>
                      <a:pt x="544" y="15756"/>
                    </a:lnTo>
                    <a:lnTo>
                      <a:pt x="544" y="15861"/>
                    </a:lnTo>
                    <a:lnTo>
                      <a:pt x="565" y="15923"/>
                    </a:lnTo>
                    <a:lnTo>
                      <a:pt x="711" y="15944"/>
                    </a:lnTo>
                    <a:lnTo>
                      <a:pt x="753" y="16007"/>
                    </a:lnTo>
                    <a:lnTo>
                      <a:pt x="942" y="16028"/>
                    </a:lnTo>
                    <a:lnTo>
                      <a:pt x="983" y="16028"/>
                    </a:lnTo>
                    <a:lnTo>
                      <a:pt x="1025" y="16070"/>
                    </a:lnTo>
                    <a:lnTo>
                      <a:pt x="1151" y="16070"/>
                    </a:lnTo>
                    <a:lnTo>
                      <a:pt x="1297" y="16049"/>
                    </a:lnTo>
                    <a:lnTo>
                      <a:pt x="1339" y="16133"/>
                    </a:lnTo>
                    <a:lnTo>
                      <a:pt x="1402" y="16070"/>
                    </a:lnTo>
                    <a:lnTo>
                      <a:pt x="1423" y="16112"/>
                    </a:lnTo>
                    <a:lnTo>
                      <a:pt x="1611" y="16070"/>
                    </a:lnTo>
                    <a:lnTo>
                      <a:pt x="1758" y="16070"/>
                    </a:lnTo>
                    <a:lnTo>
                      <a:pt x="1779" y="16007"/>
                    </a:lnTo>
                    <a:lnTo>
                      <a:pt x="1862" y="15965"/>
                    </a:lnTo>
                    <a:lnTo>
                      <a:pt x="1946" y="15840"/>
                    </a:lnTo>
                    <a:lnTo>
                      <a:pt x="2113" y="15861"/>
                    </a:lnTo>
                    <a:lnTo>
                      <a:pt x="2113" y="15756"/>
                    </a:lnTo>
                    <a:lnTo>
                      <a:pt x="2218" y="15693"/>
                    </a:lnTo>
                    <a:lnTo>
                      <a:pt x="2323" y="15693"/>
                    </a:lnTo>
                    <a:lnTo>
                      <a:pt x="2406" y="15777"/>
                    </a:lnTo>
                    <a:lnTo>
                      <a:pt x="2511" y="15651"/>
                    </a:lnTo>
                    <a:lnTo>
                      <a:pt x="2532" y="15693"/>
                    </a:lnTo>
                    <a:lnTo>
                      <a:pt x="2616" y="15651"/>
                    </a:lnTo>
                    <a:lnTo>
                      <a:pt x="2636" y="15526"/>
                    </a:lnTo>
                    <a:lnTo>
                      <a:pt x="2950" y="15317"/>
                    </a:lnTo>
                    <a:lnTo>
                      <a:pt x="3076" y="15338"/>
                    </a:lnTo>
                    <a:lnTo>
                      <a:pt x="3160" y="15379"/>
                    </a:lnTo>
                    <a:lnTo>
                      <a:pt x="3264" y="15317"/>
                    </a:lnTo>
                    <a:lnTo>
                      <a:pt x="3557" y="15233"/>
                    </a:lnTo>
                    <a:lnTo>
                      <a:pt x="3599" y="15317"/>
                    </a:lnTo>
                    <a:lnTo>
                      <a:pt x="3787" y="15254"/>
                    </a:lnTo>
                    <a:lnTo>
                      <a:pt x="3850" y="15296"/>
                    </a:lnTo>
                    <a:lnTo>
                      <a:pt x="3955" y="15317"/>
                    </a:lnTo>
                    <a:lnTo>
                      <a:pt x="4038" y="15254"/>
                    </a:lnTo>
                    <a:lnTo>
                      <a:pt x="4101" y="15400"/>
                    </a:lnTo>
                    <a:lnTo>
                      <a:pt x="4185" y="15400"/>
                    </a:lnTo>
                    <a:lnTo>
                      <a:pt x="4268" y="15338"/>
                    </a:lnTo>
                    <a:lnTo>
                      <a:pt x="4310" y="15400"/>
                    </a:lnTo>
                    <a:lnTo>
                      <a:pt x="4415" y="15338"/>
                    </a:lnTo>
                    <a:lnTo>
                      <a:pt x="4624" y="15338"/>
                    </a:lnTo>
                    <a:lnTo>
                      <a:pt x="4624" y="15442"/>
                    </a:lnTo>
                    <a:lnTo>
                      <a:pt x="4645" y="15442"/>
                    </a:lnTo>
                    <a:lnTo>
                      <a:pt x="4792" y="15338"/>
                    </a:lnTo>
                    <a:lnTo>
                      <a:pt x="4917" y="15379"/>
                    </a:lnTo>
                    <a:lnTo>
                      <a:pt x="5064" y="15254"/>
                    </a:lnTo>
                    <a:lnTo>
                      <a:pt x="5126" y="15128"/>
                    </a:lnTo>
                    <a:lnTo>
                      <a:pt x="5168" y="15107"/>
                    </a:lnTo>
                    <a:lnTo>
                      <a:pt x="5315" y="14982"/>
                    </a:lnTo>
                    <a:lnTo>
                      <a:pt x="5377" y="14773"/>
                    </a:lnTo>
                    <a:lnTo>
                      <a:pt x="5524" y="14668"/>
                    </a:lnTo>
                    <a:lnTo>
                      <a:pt x="5670" y="14647"/>
                    </a:lnTo>
                    <a:lnTo>
                      <a:pt x="5754" y="14668"/>
                    </a:lnTo>
                    <a:lnTo>
                      <a:pt x="5984" y="14584"/>
                    </a:lnTo>
                    <a:lnTo>
                      <a:pt x="6277" y="14396"/>
                    </a:lnTo>
                    <a:lnTo>
                      <a:pt x="6486" y="14208"/>
                    </a:lnTo>
                    <a:lnTo>
                      <a:pt x="6570" y="14187"/>
                    </a:lnTo>
                    <a:lnTo>
                      <a:pt x="6737" y="14187"/>
                    </a:lnTo>
                    <a:lnTo>
                      <a:pt x="6905" y="14249"/>
                    </a:lnTo>
                    <a:lnTo>
                      <a:pt x="7051" y="14270"/>
                    </a:lnTo>
                    <a:lnTo>
                      <a:pt x="7198" y="14208"/>
                    </a:lnTo>
                    <a:lnTo>
                      <a:pt x="7407" y="14249"/>
                    </a:lnTo>
                    <a:lnTo>
                      <a:pt x="7742" y="14145"/>
                    </a:lnTo>
                    <a:lnTo>
                      <a:pt x="7930" y="14082"/>
                    </a:lnTo>
                    <a:lnTo>
                      <a:pt x="8056" y="13977"/>
                    </a:lnTo>
                    <a:lnTo>
                      <a:pt x="8139" y="13977"/>
                    </a:lnTo>
                    <a:lnTo>
                      <a:pt x="8307" y="13852"/>
                    </a:lnTo>
                    <a:lnTo>
                      <a:pt x="8558" y="13852"/>
                    </a:lnTo>
                    <a:lnTo>
                      <a:pt x="9186" y="13810"/>
                    </a:lnTo>
                    <a:lnTo>
                      <a:pt x="9395" y="13852"/>
                    </a:lnTo>
                    <a:lnTo>
                      <a:pt x="9520" y="13852"/>
                    </a:lnTo>
                    <a:lnTo>
                      <a:pt x="9709" y="13810"/>
                    </a:lnTo>
                    <a:lnTo>
                      <a:pt x="9834" y="13831"/>
                    </a:lnTo>
                    <a:lnTo>
                      <a:pt x="10022" y="13977"/>
                    </a:lnTo>
                    <a:lnTo>
                      <a:pt x="10148" y="14208"/>
                    </a:lnTo>
                    <a:lnTo>
                      <a:pt x="10253" y="14249"/>
                    </a:lnTo>
                    <a:lnTo>
                      <a:pt x="10336" y="14187"/>
                    </a:lnTo>
                    <a:lnTo>
                      <a:pt x="10378" y="14166"/>
                    </a:lnTo>
                    <a:lnTo>
                      <a:pt x="10441" y="14208"/>
                    </a:lnTo>
                    <a:lnTo>
                      <a:pt x="10504" y="14187"/>
                    </a:lnTo>
                    <a:lnTo>
                      <a:pt x="10650" y="14208"/>
                    </a:lnTo>
                    <a:lnTo>
                      <a:pt x="10755" y="14354"/>
                    </a:lnTo>
                    <a:lnTo>
                      <a:pt x="10880" y="14375"/>
                    </a:lnTo>
                    <a:lnTo>
                      <a:pt x="10964" y="14354"/>
                    </a:lnTo>
                    <a:lnTo>
                      <a:pt x="11194" y="14542"/>
                    </a:lnTo>
                    <a:lnTo>
                      <a:pt x="11194" y="14647"/>
                    </a:lnTo>
                    <a:lnTo>
                      <a:pt x="11278" y="14647"/>
                    </a:lnTo>
                    <a:lnTo>
                      <a:pt x="11341" y="14731"/>
                    </a:lnTo>
                    <a:lnTo>
                      <a:pt x="11320" y="14814"/>
                    </a:lnTo>
                    <a:lnTo>
                      <a:pt x="11215" y="14814"/>
                    </a:lnTo>
                    <a:lnTo>
                      <a:pt x="11194" y="14898"/>
                    </a:lnTo>
                    <a:lnTo>
                      <a:pt x="11299" y="15107"/>
                    </a:lnTo>
                    <a:lnTo>
                      <a:pt x="11403" y="15128"/>
                    </a:lnTo>
                    <a:lnTo>
                      <a:pt x="11508" y="15254"/>
                    </a:lnTo>
                    <a:lnTo>
                      <a:pt x="11550" y="15421"/>
                    </a:lnTo>
                    <a:lnTo>
                      <a:pt x="11529" y="15526"/>
                    </a:lnTo>
                    <a:lnTo>
                      <a:pt x="11655" y="15819"/>
                    </a:lnTo>
                    <a:lnTo>
                      <a:pt x="11613" y="15944"/>
                    </a:lnTo>
                    <a:lnTo>
                      <a:pt x="11655" y="16007"/>
                    </a:lnTo>
                    <a:lnTo>
                      <a:pt x="11634" y="16154"/>
                    </a:lnTo>
                    <a:lnTo>
                      <a:pt x="11613" y="16237"/>
                    </a:lnTo>
                    <a:lnTo>
                      <a:pt x="11529" y="16216"/>
                    </a:lnTo>
                    <a:lnTo>
                      <a:pt x="11508" y="16237"/>
                    </a:lnTo>
                    <a:lnTo>
                      <a:pt x="11592" y="16363"/>
                    </a:lnTo>
                    <a:lnTo>
                      <a:pt x="11655" y="16384"/>
                    </a:lnTo>
                    <a:lnTo>
                      <a:pt x="11717" y="16530"/>
                    </a:lnTo>
                    <a:lnTo>
                      <a:pt x="11822" y="16488"/>
                    </a:lnTo>
                    <a:lnTo>
                      <a:pt x="11927" y="16572"/>
                    </a:lnTo>
                    <a:lnTo>
                      <a:pt x="11927" y="16467"/>
                    </a:lnTo>
                    <a:lnTo>
                      <a:pt x="11864" y="16363"/>
                    </a:lnTo>
                    <a:lnTo>
                      <a:pt x="11927" y="16300"/>
                    </a:lnTo>
                    <a:lnTo>
                      <a:pt x="11968" y="16174"/>
                    </a:lnTo>
                    <a:lnTo>
                      <a:pt x="12073" y="16174"/>
                    </a:lnTo>
                    <a:lnTo>
                      <a:pt x="12136" y="16070"/>
                    </a:lnTo>
                    <a:lnTo>
                      <a:pt x="12240" y="16028"/>
                    </a:lnTo>
                    <a:lnTo>
                      <a:pt x="12261" y="15923"/>
                    </a:lnTo>
                    <a:lnTo>
                      <a:pt x="12366" y="15777"/>
                    </a:lnTo>
                    <a:lnTo>
                      <a:pt x="12596" y="15693"/>
                    </a:lnTo>
                    <a:lnTo>
                      <a:pt x="12638" y="15610"/>
                    </a:lnTo>
                    <a:lnTo>
                      <a:pt x="12680" y="15610"/>
                    </a:lnTo>
                    <a:lnTo>
                      <a:pt x="12868" y="15505"/>
                    </a:lnTo>
                    <a:lnTo>
                      <a:pt x="12910" y="15338"/>
                    </a:lnTo>
                    <a:lnTo>
                      <a:pt x="13077" y="15107"/>
                    </a:lnTo>
                    <a:lnTo>
                      <a:pt x="13224" y="15086"/>
                    </a:lnTo>
                    <a:lnTo>
                      <a:pt x="13307" y="14982"/>
                    </a:lnTo>
                    <a:lnTo>
                      <a:pt x="13266" y="14856"/>
                    </a:lnTo>
                    <a:lnTo>
                      <a:pt x="13287" y="14710"/>
                    </a:lnTo>
                    <a:lnTo>
                      <a:pt x="13370" y="14877"/>
                    </a:lnTo>
                    <a:lnTo>
                      <a:pt x="13370" y="15024"/>
                    </a:lnTo>
                    <a:lnTo>
                      <a:pt x="13370" y="15191"/>
                    </a:lnTo>
                    <a:lnTo>
                      <a:pt x="13287" y="15254"/>
                    </a:lnTo>
                    <a:lnTo>
                      <a:pt x="13266" y="15547"/>
                    </a:lnTo>
                    <a:lnTo>
                      <a:pt x="13015" y="15714"/>
                    </a:lnTo>
                    <a:lnTo>
                      <a:pt x="12973" y="15840"/>
                    </a:lnTo>
                    <a:lnTo>
                      <a:pt x="12910" y="15923"/>
                    </a:lnTo>
                    <a:lnTo>
                      <a:pt x="12910" y="16070"/>
                    </a:lnTo>
                    <a:lnTo>
                      <a:pt x="12784" y="16258"/>
                    </a:lnTo>
                    <a:lnTo>
                      <a:pt x="12805" y="16300"/>
                    </a:lnTo>
                    <a:lnTo>
                      <a:pt x="12743" y="16593"/>
                    </a:lnTo>
                    <a:lnTo>
                      <a:pt x="12450" y="16572"/>
                    </a:lnTo>
                    <a:lnTo>
                      <a:pt x="12387" y="16739"/>
                    </a:lnTo>
                    <a:lnTo>
                      <a:pt x="12324" y="16823"/>
                    </a:lnTo>
                    <a:lnTo>
                      <a:pt x="12324" y="16886"/>
                    </a:lnTo>
                    <a:lnTo>
                      <a:pt x="12491" y="16823"/>
                    </a:lnTo>
                    <a:lnTo>
                      <a:pt x="12659" y="16760"/>
                    </a:lnTo>
                    <a:lnTo>
                      <a:pt x="12868" y="16823"/>
                    </a:lnTo>
                    <a:lnTo>
                      <a:pt x="13056" y="16530"/>
                    </a:lnTo>
                    <a:lnTo>
                      <a:pt x="13098" y="16216"/>
                    </a:lnTo>
                    <a:lnTo>
                      <a:pt x="13266" y="16049"/>
                    </a:lnTo>
                    <a:lnTo>
                      <a:pt x="13307" y="16112"/>
                    </a:lnTo>
                    <a:lnTo>
                      <a:pt x="13307" y="16384"/>
                    </a:lnTo>
                    <a:lnTo>
                      <a:pt x="13370" y="16551"/>
                    </a:lnTo>
                    <a:lnTo>
                      <a:pt x="13307" y="16551"/>
                    </a:lnTo>
                    <a:lnTo>
                      <a:pt x="13328" y="16823"/>
                    </a:lnTo>
                    <a:lnTo>
                      <a:pt x="13203" y="17074"/>
                    </a:lnTo>
                    <a:lnTo>
                      <a:pt x="12994" y="17158"/>
                    </a:lnTo>
                    <a:lnTo>
                      <a:pt x="13015" y="17221"/>
                    </a:lnTo>
                    <a:lnTo>
                      <a:pt x="13161" y="17200"/>
                    </a:lnTo>
                    <a:lnTo>
                      <a:pt x="13307" y="17221"/>
                    </a:lnTo>
                    <a:lnTo>
                      <a:pt x="13391" y="17158"/>
                    </a:lnTo>
                    <a:lnTo>
                      <a:pt x="13496" y="17116"/>
                    </a:lnTo>
                    <a:lnTo>
                      <a:pt x="13600" y="17011"/>
                    </a:lnTo>
                    <a:lnTo>
                      <a:pt x="13705" y="17053"/>
                    </a:lnTo>
                    <a:lnTo>
                      <a:pt x="13789" y="17053"/>
                    </a:lnTo>
                    <a:lnTo>
                      <a:pt x="13705" y="17158"/>
                    </a:lnTo>
                    <a:lnTo>
                      <a:pt x="13642" y="17221"/>
                    </a:lnTo>
                    <a:lnTo>
                      <a:pt x="13538" y="17221"/>
                    </a:lnTo>
                    <a:lnTo>
                      <a:pt x="13517" y="17283"/>
                    </a:lnTo>
                    <a:lnTo>
                      <a:pt x="13621" y="17430"/>
                    </a:lnTo>
                    <a:lnTo>
                      <a:pt x="13684" y="17576"/>
                    </a:lnTo>
                    <a:lnTo>
                      <a:pt x="13747" y="17744"/>
                    </a:lnTo>
                    <a:lnTo>
                      <a:pt x="13747" y="17953"/>
                    </a:lnTo>
                    <a:lnTo>
                      <a:pt x="13726" y="18225"/>
                    </a:lnTo>
                    <a:lnTo>
                      <a:pt x="13600" y="18371"/>
                    </a:lnTo>
                    <a:lnTo>
                      <a:pt x="13621" y="18455"/>
                    </a:lnTo>
                    <a:lnTo>
                      <a:pt x="13600" y="18664"/>
                    </a:lnTo>
                    <a:lnTo>
                      <a:pt x="13705" y="18748"/>
                    </a:lnTo>
                    <a:lnTo>
                      <a:pt x="13789" y="18895"/>
                    </a:lnTo>
                    <a:lnTo>
                      <a:pt x="13810" y="19083"/>
                    </a:lnTo>
                    <a:lnTo>
                      <a:pt x="14019" y="19355"/>
                    </a:lnTo>
                    <a:lnTo>
                      <a:pt x="14165" y="19397"/>
                    </a:lnTo>
                    <a:lnTo>
                      <a:pt x="14270" y="19480"/>
                    </a:lnTo>
                    <a:lnTo>
                      <a:pt x="14333" y="19606"/>
                    </a:lnTo>
                    <a:lnTo>
                      <a:pt x="14437" y="19627"/>
                    </a:lnTo>
                    <a:lnTo>
                      <a:pt x="14458" y="19585"/>
                    </a:lnTo>
                    <a:lnTo>
                      <a:pt x="14542" y="19564"/>
                    </a:lnTo>
                    <a:lnTo>
                      <a:pt x="14688" y="19585"/>
                    </a:lnTo>
                    <a:lnTo>
                      <a:pt x="14835" y="19731"/>
                    </a:lnTo>
                    <a:lnTo>
                      <a:pt x="14960" y="19773"/>
                    </a:lnTo>
                    <a:lnTo>
                      <a:pt x="15086" y="19899"/>
                    </a:lnTo>
                    <a:lnTo>
                      <a:pt x="15107" y="20003"/>
                    </a:lnTo>
                    <a:lnTo>
                      <a:pt x="15212" y="20045"/>
                    </a:lnTo>
                    <a:lnTo>
                      <a:pt x="15358" y="20192"/>
                    </a:lnTo>
                    <a:lnTo>
                      <a:pt x="15421" y="20192"/>
                    </a:lnTo>
                    <a:lnTo>
                      <a:pt x="15463" y="20108"/>
                    </a:lnTo>
                    <a:lnTo>
                      <a:pt x="15693" y="20003"/>
                    </a:lnTo>
                    <a:lnTo>
                      <a:pt x="15776" y="19899"/>
                    </a:lnTo>
                    <a:lnTo>
                      <a:pt x="15902" y="19899"/>
                    </a:lnTo>
                    <a:lnTo>
                      <a:pt x="16048" y="19773"/>
                    </a:lnTo>
                    <a:lnTo>
                      <a:pt x="16153" y="19773"/>
                    </a:lnTo>
                    <a:lnTo>
                      <a:pt x="16195" y="19711"/>
                    </a:lnTo>
                    <a:lnTo>
                      <a:pt x="16153" y="19669"/>
                    </a:lnTo>
                    <a:lnTo>
                      <a:pt x="16048" y="19627"/>
                    </a:lnTo>
                    <a:lnTo>
                      <a:pt x="16090" y="19564"/>
                    </a:lnTo>
                    <a:lnTo>
                      <a:pt x="16320" y="19397"/>
                    </a:lnTo>
                    <a:lnTo>
                      <a:pt x="16509" y="19522"/>
                    </a:lnTo>
                    <a:lnTo>
                      <a:pt x="16509" y="19669"/>
                    </a:lnTo>
                    <a:lnTo>
                      <a:pt x="16258" y="19794"/>
                    </a:lnTo>
                    <a:lnTo>
                      <a:pt x="16320" y="19899"/>
                    </a:lnTo>
                    <a:lnTo>
                      <a:pt x="16404" y="19920"/>
                    </a:lnTo>
                    <a:lnTo>
                      <a:pt x="16467" y="19815"/>
                    </a:lnTo>
                    <a:lnTo>
                      <a:pt x="16572" y="19731"/>
                    </a:lnTo>
                    <a:lnTo>
                      <a:pt x="16676" y="19815"/>
                    </a:lnTo>
                    <a:lnTo>
                      <a:pt x="16676" y="19920"/>
                    </a:lnTo>
                    <a:lnTo>
                      <a:pt x="16613" y="19920"/>
                    </a:lnTo>
                    <a:lnTo>
                      <a:pt x="16509" y="20003"/>
                    </a:lnTo>
                    <a:lnTo>
                      <a:pt x="16655" y="20192"/>
                    </a:lnTo>
                    <a:lnTo>
                      <a:pt x="16676" y="20401"/>
                    </a:lnTo>
                    <a:lnTo>
                      <a:pt x="16760" y="20338"/>
                    </a:lnTo>
                    <a:lnTo>
                      <a:pt x="16844" y="20359"/>
                    </a:lnTo>
                    <a:lnTo>
                      <a:pt x="16844" y="20464"/>
                    </a:lnTo>
                    <a:lnTo>
                      <a:pt x="16927" y="20610"/>
                    </a:lnTo>
                    <a:lnTo>
                      <a:pt x="16990" y="20443"/>
                    </a:lnTo>
                    <a:lnTo>
                      <a:pt x="16990" y="20296"/>
                    </a:lnTo>
                    <a:lnTo>
                      <a:pt x="16885" y="20359"/>
                    </a:lnTo>
                    <a:lnTo>
                      <a:pt x="16885" y="20317"/>
                    </a:lnTo>
                    <a:lnTo>
                      <a:pt x="16948" y="20234"/>
                    </a:lnTo>
                    <a:lnTo>
                      <a:pt x="17241" y="20234"/>
                    </a:lnTo>
                    <a:lnTo>
                      <a:pt x="17262" y="20296"/>
                    </a:lnTo>
                    <a:lnTo>
                      <a:pt x="17304" y="20234"/>
                    </a:lnTo>
                    <a:lnTo>
                      <a:pt x="17450" y="20024"/>
                    </a:lnTo>
                    <a:lnTo>
                      <a:pt x="17764" y="19836"/>
                    </a:lnTo>
                    <a:lnTo>
                      <a:pt x="17911" y="19711"/>
                    </a:lnTo>
                    <a:lnTo>
                      <a:pt x="17827" y="19711"/>
                    </a:lnTo>
                    <a:lnTo>
                      <a:pt x="17764" y="19731"/>
                    </a:lnTo>
                    <a:lnTo>
                      <a:pt x="17785" y="19711"/>
                    </a:lnTo>
                    <a:lnTo>
                      <a:pt x="17681" y="19669"/>
                    </a:lnTo>
                    <a:lnTo>
                      <a:pt x="17932" y="19669"/>
                    </a:lnTo>
                    <a:lnTo>
                      <a:pt x="18183" y="19606"/>
                    </a:lnTo>
                    <a:lnTo>
                      <a:pt x="18622" y="19501"/>
                    </a:lnTo>
                    <a:lnTo>
                      <a:pt x="18957" y="19585"/>
                    </a:lnTo>
                    <a:lnTo>
                      <a:pt x="19124" y="19501"/>
                    </a:lnTo>
                    <a:lnTo>
                      <a:pt x="19124" y="19397"/>
                    </a:lnTo>
                    <a:lnTo>
                      <a:pt x="19229" y="19397"/>
                    </a:lnTo>
                    <a:lnTo>
                      <a:pt x="19333" y="19313"/>
                    </a:lnTo>
                    <a:lnTo>
                      <a:pt x="19438" y="19104"/>
                    </a:lnTo>
                    <a:lnTo>
                      <a:pt x="19375" y="18895"/>
                    </a:lnTo>
                    <a:lnTo>
                      <a:pt x="19375" y="18769"/>
                    </a:lnTo>
                    <a:lnTo>
                      <a:pt x="19585" y="18560"/>
                    </a:lnTo>
                    <a:lnTo>
                      <a:pt x="19585" y="18225"/>
                    </a:lnTo>
                    <a:lnTo>
                      <a:pt x="19668" y="18099"/>
                    </a:lnTo>
                    <a:lnTo>
                      <a:pt x="19710" y="17869"/>
                    </a:lnTo>
                    <a:lnTo>
                      <a:pt x="19815" y="17827"/>
                    </a:lnTo>
                    <a:lnTo>
                      <a:pt x="19815" y="17702"/>
                    </a:lnTo>
                    <a:lnTo>
                      <a:pt x="20170" y="17283"/>
                    </a:lnTo>
                    <a:lnTo>
                      <a:pt x="20275" y="17262"/>
                    </a:lnTo>
                    <a:lnTo>
                      <a:pt x="20317" y="17011"/>
                    </a:lnTo>
                    <a:lnTo>
                      <a:pt x="20442" y="16823"/>
                    </a:lnTo>
                    <a:lnTo>
                      <a:pt x="20547" y="16593"/>
                    </a:lnTo>
                    <a:lnTo>
                      <a:pt x="20694" y="16446"/>
                    </a:lnTo>
                    <a:lnTo>
                      <a:pt x="20652" y="16342"/>
                    </a:lnTo>
                    <a:lnTo>
                      <a:pt x="20756" y="16258"/>
                    </a:lnTo>
                    <a:lnTo>
                      <a:pt x="20861" y="16049"/>
                    </a:lnTo>
                    <a:lnTo>
                      <a:pt x="20798" y="15965"/>
                    </a:lnTo>
                    <a:lnTo>
                      <a:pt x="20966" y="15902"/>
                    </a:lnTo>
                    <a:lnTo>
                      <a:pt x="21070" y="15714"/>
                    </a:lnTo>
                    <a:lnTo>
                      <a:pt x="21154" y="15630"/>
                    </a:lnTo>
                    <a:lnTo>
                      <a:pt x="21258" y="15442"/>
                    </a:lnTo>
                    <a:lnTo>
                      <a:pt x="21426" y="15400"/>
                    </a:lnTo>
                    <a:lnTo>
                      <a:pt x="21530" y="15338"/>
                    </a:lnTo>
                    <a:lnTo>
                      <a:pt x="21342" y="15338"/>
                    </a:lnTo>
                    <a:lnTo>
                      <a:pt x="21384" y="15296"/>
                    </a:lnTo>
                    <a:lnTo>
                      <a:pt x="21593" y="15254"/>
                    </a:lnTo>
                    <a:lnTo>
                      <a:pt x="21782" y="15170"/>
                    </a:lnTo>
                    <a:lnTo>
                      <a:pt x="21802" y="15003"/>
                    </a:lnTo>
                    <a:lnTo>
                      <a:pt x="21782" y="14961"/>
                    </a:lnTo>
                    <a:lnTo>
                      <a:pt x="21802" y="14814"/>
                    </a:lnTo>
                    <a:lnTo>
                      <a:pt x="22012" y="14689"/>
                    </a:lnTo>
                    <a:lnTo>
                      <a:pt x="22012" y="14563"/>
                    </a:lnTo>
                    <a:lnTo>
                      <a:pt x="22158" y="14501"/>
                    </a:lnTo>
                    <a:lnTo>
                      <a:pt x="22284" y="14291"/>
                    </a:lnTo>
                    <a:lnTo>
                      <a:pt x="22263" y="14187"/>
                    </a:lnTo>
                    <a:lnTo>
                      <a:pt x="22305" y="14019"/>
                    </a:lnTo>
                    <a:lnTo>
                      <a:pt x="22284" y="13957"/>
                    </a:lnTo>
                    <a:lnTo>
                      <a:pt x="22284" y="13852"/>
                    </a:lnTo>
                    <a:lnTo>
                      <a:pt x="22430" y="13496"/>
                    </a:lnTo>
                    <a:lnTo>
                      <a:pt x="22493" y="13287"/>
                    </a:lnTo>
                    <a:lnTo>
                      <a:pt x="22702" y="12910"/>
                    </a:lnTo>
                    <a:lnTo>
                      <a:pt x="22702" y="12785"/>
                    </a:lnTo>
                    <a:lnTo>
                      <a:pt x="22807" y="12492"/>
                    </a:lnTo>
                    <a:lnTo>
                      <a:pt x="22953" y="12366"/>
                    </a:lnTo>
                    <a:lnTo>
                      <a:pt x="23016" y="12199"/>
                    </a:lnTo>
                    <a:lnTo>
                      <a:pt x="22953" y="12053"/>
                    </a:lnTo>
                    <a:lnTo>
                      <a:pt x="23058" y="11927"/>
                    </a:lnTo>
                    <a:lnTo>
                      <a:pt x="22995" y="11655"/>
                    </a:lnTo>
                    <a:lnTo>
                      <a:pt x="22995" y="11529"/>
                    </a:lnTo>
                    <a:lnTo>
                      <a:pt x="22911" y="11320"/>
                    </a:lnTo>
                    <a:lnTo>
                      <a:pt x="22891" y="11236"/>
                    </a:lnTo>
                    <a:lnTo>
                      <a:pt x="22849" y="11111"/>
                    </a:lnTo>
                    <a:lnTo>
                      <a:pt x="22911" y="11069"/>
                    </a:lnTo>
                    <a:lnTo>
                      <a:pt x="22911" y="10923"/>
                    </a:lnTo>
                    <a:lnTo>
                      <a:pt x="23016" y="10776"/>
                    </a:lnTo>
                    <a:lnTo>
                      <a:pt x="23016" y="10713"/>
                    </a:lnTo>
                    <a:lnTo>
                      <a:pt x="22995" y="10379"/>
                    </a:lnTo>
                    <a:lnTo>
                      <a:pt x="23058" y="10253"/>
                    </a:lnTo>
                    <a:lnTo>
                      <a:pt x="23016" y="10190"/>
                    </a:lnTo>
                    <a:lnTo>
                      <a:pt x="22995" y="10065"/>
                    </a:lnTo>
                    <a:lnTo>
                      <a:pt x="22995" y="9856"/>
                    </a:lnTo>
                    <a:lnTo>
                      <a:pt x="22932" y="9835"/>
                    </a:lnTo>
                    <a:lnTo>
                      <a:pt x="22995" y="9688"/>
                    </a:lnTo>
                    <a:lnTo>
                      <a:pt x="22891" y="9667"/>
                    </a:lnTo>
                    <a:lnTo>
                      <a:pt x="22828" y="9542"/>
                    </a:lnTo>
                    <a:lnTo>
                      <a:pt x="22828" y="9416"/>
                    </a:lnTo>
                    <a:lnTo>
                      <a:pt x="22702" y="9312"/>
                    </a:lnTo>
                    <a:lnTo>
                      <a:pt x="22619" y="9144"/>
                    </a:lnTo>
                    <a:lnTo>
                      <a:pt x="22598" y="8956"/>
                    </a:lnTo>
                    <a:lnTo>
                      <a:pt x="22514" y="8830"/>
                    </a:lnTo>
                    <a:lnTo>
                      <a:pt x="22430" y="8830"/>
                    </a:lnTo>
                    <a:lnTo>
                      <a:pt x="22367" y="8851"/>
                    </a:lnTo>
                    <a:lnTo>
                      <a:pt x="22284" y="8809"/>
                    </a:lnTo>
                    <a:lnTo>
                      <a:pt x="22263" y="8642"/>
                    </a:lnTo>
                    <a:lnTo>
                      <a:pt x="22200" y="8621"/>
                    </a:lnTo>
                    <a:lnTo>
                      <a:pt x="22179" y="8537"/>
                    </a:lnTo>
                    <a:lnTo>
                      <a:pt x="22054" y="8412"/>
                    </a:lnTo>
                    <a:lnTo>
                      <a:pt x="21970" y="8370"/>
                    </a:lnTo>
                    <a:lnTo>
                      <a:pt x="22012" y="8265"/>
                    </a:lnTo>
                    <a:lnTo>
                      <a:pt x="21949" y="8119"/>
                    </a:lnTo>
                    <a:lnTo>
                      <a:pt x="22054" y="7993"/>
                    </a:lnTo>
                    <a:lnTo>
                      <a:pt x="22074" y="7805"/>
                    </a:lnTo>
                    <a:lnTo>
                      <a:pt x="22012" y="7742"/>
                    </a:lnTo>
                    <a:lnTo>
                      <a:pt x="22054" y="7638"/>
                    </a:lnTo>
                    <a:lnTo>
                      <a:pt x="21970" y="7575"/>
                    </a:lnTo>
                    <a:lnTo>
                      <a:pt x="21949" y="7638"/>
                    </a:lnTo>
                    <a:lnTo>
                      <a:pt x="21991" y="7679"/>
                    </a:lnTo>
                    <a:lnTo>
                      <a:pt x="21949" y="7763"/>
                    </a:lnTo>
                    <a:lnTo>
                      <a:pt x="21677" y="7533"/>
                    </a:lnTo>
                    <a:lnTo>
                      <a:pt x="21635" y="7366"/>
                    </a:lnTo>
                    <a:lnTo>
                      <a:pt x="21572" y="7387"/>
                    </a:lnTo>
                    <a:lnTo>
                      <a:pt x="21572" y="7470"/>
                    </a:lnTo>
                    <a:lnTo>
                      <a:pt x="21551" y="7575"/>
                    </a:lnTo>
                    <a:lnTo>
                      <a:pt x="21593" y="7763"/>
                    </a:lnTo>
                    <a:lnTo>
                      <a:pt x="21468" y="7596"/>
                    </a:lnTo>
                    <a:lnTo>
                      <a:pt x="21426" y="7659"/>
                    </a:lnTo>
                    <a:lnTo>
                      <a:pt x="21426" y="7554"/>
                    </a:lnTo>
                    <a:lnTo>
                      <a:pt x="21363" y="7470"/>
                    </a:lnTo>
                    <a:lnTo>
                      <a:pt x="21342" y="7135"/>
                    </a:lnTo>
                    <a:lnTo>
                      <a:pt x="21384" y="7115"/>
                    </a:lnTo>
                    <a:lnTo>
                      <a:pt x="21384" y="7031"/>
                    </a:lnTo>
                    <a:lnTo>
                      <a:pt x="21279" y="6947"/>
                    </a:lnTo>
                    <a:lnTo>
                      <a:pt x="21321" y="6863"/>
                    </a:lnTo>
                    <a:lnTo>
                      <a:pt x="21238" y="6801"/>
                    </a:lnTo>
                    <a:lnTo>
                      <a:pt x="21258" y="6696"/>
                    </a:lnTo>
                    <a:lnTo>
                      <a:pt x="21070" y="6529"/>
                    </a:lnTo>
                    <a:lnTo>
                      <a:pt x="21028" y="6424"/>
                    </a:lnTo>
                    <a:lnTo>
                      <a:pt x="21028" y="6299"/>
                    </a:lnTo>
                    <a:lnTo>
                      <a:pt x="21133" y="6319"/>
                    </a:lnTo>
                    <a:lnTo>
                      <a:pt x="21133" y="6194"/>
                    </a:lnTo>
                    <a:lnTo>
                      <a:pt x="21028" y="6027"/>
                    </a:lnTo>
                    <a:lnTo>
                      <a:pt x="20966" y="6068"/>
                    </a:lnTo>
                    <a:lnTo>
                      <a:pt x="20861" y="6068"/>
                    </a:lnTo>
                    <a:lnTo>
                      <a:pt x="20756" y="5880"/>
                    </a:lnTo>
                    <a:lnTo>
                      <a:pt x="20694" y="5880"/>
                    </a:lnTo>
                    <a:lnTo>
                      <a:pt x="20589" y="5796"/>
                    </a:lnTo>
                    <a:lnTo>
                      <a:pt x="20505" y="5859"/>
                    </a:lnTo>
                    <a:lnTo>
                      <a:pt x="20484" y="5796"/>
                    </a:lnTo>
                    <a:lnTo>
                      <a:pt x="20338" y="5754"/>
                    </a:lnTo>
                    <a:lnTo>
                      <a:pt x="20275" y="5817"/>
                    </a:lnTo>
                    <a:lnTo>
                      <a:pt x="20317" y="5713"/>
                    </a:lnTo>
                    <a:lnTo>
                      <a:pt x="20442" y="5692"/>
                    </a:lnTo>
                    <a:lnTo>
                      <a:pt x="20442" y="5608"/>
                    </a:lnTo>
                    <a:lnTo>
                      <a:pt x="20422" y="5545"/>
                    </a:lnTo>
                    <a:lnTo>
                      <a:pt x="20296" y="5566"/>
                    </a:lnTo>
                    <a:lnTo>
                      <a:pt x="20191" y="5545"/>
                    </a:lnTo>
                    <a:lnTo>
                      <a:pt x="20170" y="5482"/>
                    </a:lnTo>
                    <a:lnTo>
                      <a:pt x="20087" y="5482"/>
                    </a:lnTo>
                    <a:lnTo>
                      <a:pt x="19857" y="5336"/>
                    </a:lnTo>
                    <a:lnTo>
                      <a:pt x="19752" y="5127"/>
                    </a:lnTo>
                    <a:lnTo>
                      <a:pt x="19710" y="4918"/>
                    </a:lnTo>
                    <a:lnTo>
                      <a:pt x="19668" y="4771"/>
                    </a:lnTo>
                    <a:lnTo>
                      <a:pt x="19668" y="4666"/>
                    </a:lnTo>
                    <a:lnTo>
                      <a:pt x="19710" y="4646"/>
                    </a:lnTo>
                    <a:lnTo>
                      <a:pt x="19773" y="4415"/>
                    </a:lnTo>
                    <a:lnTo>
                      <a:pt x="19689" y="4122"/>
                    </a:lnTo>
                    <a:lnTo>
                      <a:pt x="19647" y="3976"/>
                    </a:lnTo>
                    <a:lnTo>
                      <a:pt x="19689" y="3934"/>
                    </a:lnTo>
                    <a:lnTo>
                      <a:pt x="19606" y="3892"/>
                    </a:lnTo>
                    <a:lnTo>
                      <a:pt x="19543" y="3892"/>
                    </a:lnTo>
                    <a:lnTo>
                      <a:pt x="19438" y="3662"/>
                    </a:lnTo>
                    <a:lnTo>
                      <a:pt x="19438" y="3369"/>
                    </a:lnTo>
                    <a:lnTo>
                      <a:pt x="19459" y="3348"/>
                    </a:lnTo>
                    <a:lnTo>
                      <a:pt x="19459" y="3265"/>
                    </a:lnTo>
                    <a:lnTo>
                      <a:pt x="19396" y="3202"/>
                    </a:lnTo>
                    <a:lnTo>
                      <a:pt x="19375" y="2846"/>
                    </a:lnTo>
                    <a:lnTo>
                      <a:pt x="19438" y="2762"/>
                    </a:lnTo>
                    <a:lnTo>
                      <a:pt x="19375" y="2637"/>
                    </a:lnTo>
                    <a:lnTo>
                      <a:pt x="19438" y="2616"/>
                    </a:lnTo>
                    <a:lnTo>
                      <a:pt x="19438" y="2532"/>
                    </a:lnTo>
                    <a:lnTo>
                      <a:pt x="19250" y="2323"/>
                    </a:lnTo>
                    <a:lnTo>
                      <a:pt x="19124" y="2260"/>
                    </a:lnTo>
                    <a:lnTo>
                      <a:pt x="19145" y="2218"/>
                    </a:lnTo>
                    <a:lnTo>
                      <a:pt x="19020" y="2093"/>
                    </a:lnTo>
                    <a:lnTo>
                      <a:pt x="18915" y="2156"/>
                    </a:lnTo>
                    <a:lnTo>
                      <a:pt x="18852" y="2114"/>
                    </a:lnTo>
                    <a:lnTo>
                      <a:pt x="18769" y="2239"/>
                    </a:lnTo>
                    <a:lnTo>
                      <a:pt x="18706" y="2239"/>
                    </a:lnTo>
                    <a:lnTo>
                      <a:pt x="18559" y="2051"/>
                    </a:lnTo>
                    <a:lnTo>
                      <a:pt x="18601" y="1988"/>
                    </a:lnTo>
                    <a:lnTo>
                      <a:pt x="18517" y="1800"/>
                    </a:lnTo>
                    <a:lnTo>
                      <a:pt x="18538" y="1591"/>
                    </a:lnTo>
                    <a:lnTo>
                      <a:pt x="18517" y="1319"/>
                    </a:lnTo>
                    <a:lnTo>
                      <a:pt x="18497" y="1361"/>
                    </a:lnTo>
                    <a:lnTo>
                      <a:pt x="18434" y="1256"/>
                    </a:lnTo>
                    <a:lnTo>
                      <a:pt x="18497" y="1151"/>
                    </a:lnTo>
                    <a:lnTo>
                      <a:pt x="18413" y="1047"/>
                    </a:lnTo>
                    <a:lnTo>
                      <a:pt x="18392" y="942"/>
                    </a:lnTo>
                    <a:lnTo>
                      <a:pt x="18329" y="900"/>
                    </a:lnTo>
                    <a:lnTo>
                      <a:pt x="18329" y="754"/>
                    </a:lnTo>
                    <a:lnTo>
                      <a:pt x="18413" y="670"/>
                    </a:lnTo>
                    <a:lnTo>
                      <a:pt x="18329" y="649"/>
                    </a:lnTo>
                    <a:lnTo>
                      <a:pt x="18225" y="670"/>
                    </a:lnTo>
                    <a:lnTo>
                      <a:pt x="18141" y="586"/>
                    </a:lnTo>
                    <a:lnTo>
                      <a:pt x="18204" y="314"/>
                    </a:lnTo>
                    <a:lnTo>
                      <a:pt x="18183" y="252"/>
                    </a:lnTo>
                    <a:lnTo>
                      <a:pt x="18120" y="105"/>
                    </a:lnTo>
                    <a:lnTo>
                      <a:pt x="18015" y="63"/>
                    </a:lnTo>
                    <a:lnTo>
                      <a:pt x="18015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A6CBC2"/>
                  </a:solidFill>
                </a:endParaRPr>
              </a:p>
            </p:txBody>
          </p:sp>
          <p:sp>
            <p:nvSpPr>
              <p:cNvPr id="983" name="Google Shape;983;p25"/>
              <p:cNvSpPr/>
              <p:nvPr/>
            </p:nvSpPr>
            <p:spPr>
              <a:xfrm>
                <a:off x="5683950" y="3957275"/>
                <a:ext cx="54950" cy="71175"/>
              </a:xfrm>
              <a:custGeom>
                <a:avLst/>
                <a:gdLst/>
                <a:ahLst/>
                <a:cxnLst/>
                <a:rect l="l" t="t" r="r" b="b"/>
                <a:pathLst>
                  <a:path w="2198" h="2847" extrusionOk="0">
                    <a:moveTo>
                      <a:pt x="168" y="1"/>
                    </a:moveTo>
                    <a:lnTo>
                      <a:pt x="126" y="64"/>
                    </a:lnTo>
                    <a:lnTo>
                      <a:pt x="126" y="189"/>
                    </a:lnTo>
                    <a:lnTo>
                      <a:pt x="105" y="210"/>
                    </a:lnTo>
                    <a:lnTo>
                      <a:pt x="105" y="336"/>
                    </a:lnTo>
                    <a:lnTo>
                      <a:pt x="126" y="587"/>
                    </a:lnTo>
                    <a:lnTo>
                      <a:pt x="105" y="733"/>
                    </a:lnTo>
                    <a:lnTo>
                      <a:pt x="126" y="1005"/>
                    </a:lnTo>
                    <a:lnTo>
                      <a:pt x="168" y="1214"/>
                    </a:lnTo>
                    <a:lnTo>
                      <a:pt x="126" y="1361"/>
                    </a:lnTo>
                    <a:lnTo>
                      <a:pt x="189" y="1382"/>
                    </a:lnTo>
                    <a:lnTo>
                      <a:pt x="189" y="1466"/>
                    </a:lnTo>
                    <a:lnTo>
                      <a:pt x="294" y="1570"/>
                    </a:lnTo>
                    <a:lnTo>
                      <a:pt x="168" y="1570"/>
                    </a:lnTo>
                    <a:lnTo>
                      <a:pt x="64" y="1466"/>
                    </a:lnTo>
                    <a:lnTo>
                      <a:pt x="1" y="1570"/>
                    </a:lnTo>
                    <a:lnTo>
                      <a:pt x="1" y="1779"/>
                    </a:lnTo>
                    <a:lnTo>
                      <a:pt x="85" y="1842"/>
                    </a:lnTo>
                    <a:lnTo>
                      <a:pt x="64" y="1884"/>
                    </a:lnTo>
                    <a:lnTo>
                      <a:pt x="64" y="2198"/>
                    </a:lnTo>
                    <a:lnTo>
                      <a:pt x="105" y="2261"/>
                    </a:lnTo>
                    <a:lnTo>
                      <a:pt x="85" y="2303"/>
                    </a:lnTo>
                    <a:lnTo>
                      <a:pt x="105" y="2470"/>
                    </a:lnTo>
                    <a:lnTo>
                      <a:pt x="210" y="2491"/>
                    </a:lnTo>
                    <a:lnTo>
                      <a:pt x="168" y="2575"/>
                    </a:lnTo>
                    <a:lnTo>
                      <a:pt x="168" y="2700"/>
                    </a:lnTo>
                    <a:lnTo>
                      <a:pt x="210" y="2721"/>
                    </a:lnTo>
                    <a:lnTo>
                      <a:pt x="315" y="2700"/>
                    </a:lnTo>
                    <a:lnTo>
                      <a:pt x="398" y="2784"/>
                    </a:lnTo>
                    <a:lnTo>
                      <a:pt x="503" y="2637"/>
                    </a:lnTo>
                    <a:lnTo>
                      <a:pt x="503" y="2742"/>
                    </a:lnTo>
                    <a:lnTo>
                      <a:pt x="545" y="2847"/>
                    </a:lnTo>
                    <a:lnTo>
                      <a:pt x="649" y="2847"/>
                    </a:lnTo>
                    <a:lnTo>
                      <a:pt x="754" y="2700"/>
                    </a:lnTo>
                    <a:lnTo>
                      <a:pt x="796" y="2595"/>
                    </a:lnTo>
                    <a:lnTo>
                      <a:pt x="838" y="2407"/>
                    </a:lnTo>
                    <a:lnTo>
                      <a:pt x="921" y="2491"/>
                    </a:lnTo>
                    <a:lnTo>
                      <a:pt x="942" y="2428"/>
                    </a:lnTo>
                    <a:lnTo>
                      <a:pt x="1047" y="2365"/>
                    </a:lnTo>
                    <a:lnTo>
                      <a:pt x="1110" y="2219"/>
                    </a:lnTo>
                    <a:lnTo>
                      <a:pt x="1110" y="2365"/>
                    </a:lnTo>
                    <a:lnTo>
                      <a:pt x="1173" y="2386"/>
                    </a:lnTo>
                    <a:lnTo>
                      <a:pt x="1235" y="2282"/>
                    </a:lnTo>
                    <a:lnTo>
                      <a:pt x="1340" y="2261"/>
                    </a:lnTo>
                    <a:lnTo>
                      <a:pt x="1382" y="2303"/>
                    </a:lnTo>
                    <a:lnTo>
                      <a:pt x="1361" y="2407"/>
                    </a:lnTo>
                    <a:lnTo>
                      <a:pt x="1256" y="2365"/>
                    </a:lnTo>
                    <a:lnTo>
                      <a:pt x="1256" y="2512"/>
                    </a:lnTo>
                    <a:lnTo>
                      <a:pt x="1361" y="2470"/>
                    </a:lnTo>
                    <a:lnTo>
                      <a:pt x="1424" y="2491"/>
                    </a:lnTo>
                    <a:lnTo>
                      <a:pt x="1549" y="2303"/>
                    </a:lnTo>
                    <a:lnTo>
                      <a:pt x="1549" y="2219"/>
                    </a:lnTo>
                    <a:lnTo>
                      <a:pt x="1466" y="2177"/>
                    </a:lnTo>
                    <a:lnTo>
                      <a:pt x="1549" y="2072"/>
                    </a:lnTo>
                    <a:lnTo>
                      <a:pt x="1549" y="1947"/>
                    </a:lnTo>
                    <a:lnTo>
                      <a:pt x="1633" y="1947"/>
                    </a:lnTo>
                    <a:lnTo>
                      <a:pt x="1675" y="1884"/>
                    </a:lnTo>
                    <a:lnTo>
                      <a:pt x="1675" y="1633"/>
                    </a:lnTo>
                    <a:lnTo>
                      <a:pt x="1758" y="1570"/>
                    </a:lnTo>
                    <a:lnTo>
                      <a:pt x="1800" y="1466"/>
                    </a:lnTo>
                    <a:lnTo>
                      <a:pt x="1842" y="1633"/>
                    </a:lnTo>
                    <a:lnTo>
                      <a:pt x="1863" y="1696"/>
                    </a:lnTo>
                    <a:lnTo>
                      <a:pt x="1905" y="1570"/>
                    </a:lnTo>
                    <a:lnTo>
                      <a:pt x="1905" y="1466"/>
                    </a:lnTo>
                    <a:lnTo>
                      <a:pt x="1947" y="1424"/>
                    </a:lnTo>
                    <a:lnTo>
                      <a:pt x="1905" y="1256"/>
                    </a:lnTo>
                    <a:lnTo>
                      <a:pt x="1989" y="1131"/>
                    </a:lnTo>
                    <a:lnTo>
                      <a:pt x="1989" y="922"/>
                    </a:lnTo>
                    <a:lnTo>
                      <a:pt x="2093" y="796"/>
                    </a:lnTo>
                    <a:lnTo>
                      <a:pt x="2156" y="503"/>
                    </a:lnTo>
                    <a:lnTo>
                      <a:pt x="2198" y="398"/>
                    </a:lnTo>
                    <a:lnTo>
                      <a:pt x="2072" y="294"/>
                    </a:lnTo>
                    <a:lnTo>
                      <a:pt x="1947" y="294"/>
                    </a:lnTo>
                    <a:lnTo>
                      <a:pt x="1947" y="315"/>
                    </a:lnTo>
                    <a:lnTo>
                      <a:pt x="1884" y="419"/>
                    </a:lnTo>
                    <a:lnTo>
                      <a:pt x="1863" y="398"/>
                    </a:lnTo>
                    <a:lnTo>
                      <a:pt x="1800" y="398"/>
                    </a:lnTo>
                    <a:lnTo>
                      <a:pt x="1738" y="440"/>
                    </a:lnTo>
                    <a:lnTo>
                      <a:pt x="1675" y="503"/>
                    </a:lnTo>
                    <a:lnTo>
                      <a:pt x="1340" y="482"/>
                    </a:lnTo>
                    <a:lnTo>
                      <a:pt x="1256" y="524"/>
                    </a:lnTo>
                    <a:lnTo>
                      <a:pt x="1256" y="629"/>
                    </a:lnTo>
                    <a:lnTo>
                      <a:pt x="1173" y="545"/>
                    </a:lnTo>
                    <a:lnTo>
                      <a:pt x="1068" y="545"/>
                    </a:lnTo>
                    <a:lnTo>
                      <a:pt x="1005" y="608"/>
                    </a:lnTo>
                    <a:lnTo>
                      <a:pt x="901" y="524"/>
                    </a:lnTo>
                    <a:lnTo>
                      <a:pt x="733" y="398"/>
                    </a:lnTo>
                    <a:lnTo>
                      <a:pt x="524" y="294"/>
                    </a:lnTo>
                    <a:lnTo>
                      <a:pt x="524" y="106"/>
                    </a:lnTo>
                    <a:lnTo>
                      <a:pt x="482" y="168"/>
                    </a:lnTo>
                    <a:lnTo>
                      <a:pt x="440" y="210"/>
                    </a:lnTo>
                    <a:lnTo>
                      <a:pt x="377" y="126"/>
                    </a:lnTo>
                    <a:lnTo>
                      <a:pt x="273" y="85"/>
                    </a:lnTo>
                    <a:lnTo>
                      <a:pt x="16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84" name="Google Shape;984;p25"/>
            <p:cNvGrpSpPr/>
            <p:nvPr/>
          </p:nvGrpSpPr>
          <p:grpSpPr>
            <a:xfrm>
              <a:off x="6520904" y="3551293"/>
              <a:ext cx="208403" cy="247164"/>
              <a:chOff x="5952300" y="3852150"/>
              <a:chExt cx="231225" cy="287200"/>
            </a:xfrm>
          </p:grpSpPr>
          <p:sp>
            <p:nvSpPr>
              <p:cNvPr id="985" name="Google Shape;985;p25"/>
              <p:cNvSpPr/>
              <p:nvPr/>
            </p:nvSpPr>
            <p:spPr>
              <a:xfrm>
                <a:off x="5952300" y="3996525"/>
                <a:ext cx="145450" cy="142825"/>
              </a:xfrm>
              <a:custGeom>
                <a:avLst/>
                <a:gdLst/>
                <a:ahLst/>
                <a:cxnLst/>
                <a:rect l="l" t="t" r="r" b="b"/>
                <a:pathLst>
                  <a:path w="5818" h="5713" extrusionOk="0">
                    <a:moveTo>
                      <a:pt x="5064" y="0"/>
                    </a:moveTo>
                    <a:lnTo>
                      <a:pt x="4918" y="105"/>
                    </a:lnTo>
                    <a:lnTo>
                      <a:pt x="4834" y="126"/>
                    </a:lnTo>
                    <a:lnTo>
                      <a:pt x="4729" y="209"/>
                    </a:lnTo>
                    <a:lnTo>
                      <a:pt x="4729" y="377"/>
                    </a:lnTo>
                    <a:lnTo>
                      <a:pt x="4625" y="628"/>
                    </a:lnTo>
                    <a:lnTo>
                      <a:pt x="4520" y="753"/>
                    </a:lnTo>
                    <a:lnTo>
                      <a:pt x="4457" y="774"/>
                    </a:lnTo>
                    <a:lnTo>
                      <a:pt x="4332" y="942"/>
                    </a:lnTo>
                    <a:lnTo>
                      <a:pt x="4290" y="1025"/>
                    </a:lnTo>
                    <a:lnTo>
                      <a:pt x="4185" y="1067"/>
                    </a:lnTo>
                    <a:lnTo>
                      <a:pt x="4081" y="1046"/>
                    </a:lnTo>
                    <a:lnTo>
                      <a:pt x="3976" y="1130"/>
                    </a:lnTo>
                    <a:lnTo>
                      <a:pt x="3934" y="1235"/>
                    </a:lnTo>
                    <a:lnTo>
                      <a:pt x="3934" y="1339"/>
                    </a:lnTo>
                    <a:lnTo>
                      <a:pt x="3892" y="1360"/>
                    </a:lnTo>
                    <a:lnTo>
                      <a:pt x="3788" y="1465"/>
                    </a:lnTo>
                    <a:lnTo>
                      <a:pt x="3788" y="1590"/>
                    </a:lnTo>
                    <a:lnTo>
                      <a:pt x="3725" y="1674"/>
                    </a:lnTo>
                    <a:lnTo>
                      <a:pt x="3704" y="1758"/>
                    </a:lnTo>
                    <a:lnTo>
                      <a:pt x="3495" y="2009"/>
                    </a:lnTo>
                    <a:lnTo>
                      <a:pt x="3286" y="2176"/>
                    </a:lnTo>
                    <a:lnTo>
                      <a:pt x="3160" y="2197"/>
                    </a:lnTo>
                    <a:lnTo>
                      <a:pt x="2993" y="2281"/>
                    </a:lnTo>
                    <a:lnTo>
                      <a:pt x="2993" y="2344"/>
                    </a:lnTo>
                    <a:lnTo>
                      <a:pt x="2888" y="2344"/>
                    </a:lnTo>
                    <a:lnTo>
                      <a:pt x="2679" y="2469"/>
                    </a:lnTo>
                    <a:lnTo>
                      <a:pt x="2512" y="2616"/>
                    </a:lnTo>
                    <a:lnTo>
                      <a:pt x="2407" y="2637"/>
                    </a:lnTo>
                    <a:lnTo>
                      <a:pt x="2198" y="2783"/>
                    </a:lnTo>
                    <a:lnTo>
                      <a:pt x="2156" y="2846"/>
                    </a:lnTo>
                    <a:lnTo>
                      <a:pt x="2219" y="2929"/>
                    </a:lnTo>
                    <a:lnTo>
                      <a:pt x="2219" y="3055"/>
                    </a:lnTo>
                    <a:lnTo>
                      <a:pt x="2114" y="2950"/>
                    </a:lnTo>
                    <a:lnTo>
                      <a:pt x="2093" y="2929"/>
                    </a:lnTo>
                    <a:lnTo>
                      <a:pt x="1988" y="2950"/>
                    </a:lnTo>
                    <a:lnTo>
                      <a:pt x="1884" y="2992"/>
                    </a:lnTo>
                    <a:lnTo>
                      <a:pt x="1821" y="2950"/>
                    </a:lnTo>
                    <a:lnTo>
                      <a:pt x="1737" y="2950"/>
                    </a:lnTo>
                    <a:lnTo>
                      <a:pt x="1570" y="3118"/>
                    </a:lnTo>
                    <a:lnTo>
                      <a:pt x="1507" y="3201"/>
                    </a:lnTo>
                    <a:lnTo>
                      <a:pt x="1361" y="3327"/>
                    </a:lnTo>
                    <a:lnTo>
                      <a:pt x="1277" y="3348"/>
                    </a:lnTo>
                    <a:lnTo>
                      <a:pt x="1172" y="3453"/>
                    </a:lnTo>
                    <a:lnTo>
                      <a:pt x="1151" y="3620"/>
                    </a:lnTo>
                    <a:lnTo>
                      <a:pt x="1110" y="3536"/>
                    </a:lnTo>
                    <a:lnTo>
                      <a:pt x="1068" y="3473"/>
                    </a:lnTo>
                    <a:lnTo>
                      <a:pt x="1005" y="3557"/>
                    </a:lnTo>
                    <a:lnTo>
                      <a:pt x="942" y="3620"/>
                    </a:lnTo>
                    <a:lnTo>
                      <a:pt x="942" y="3746"/>
                    </a:lnTo>
                    <a:lnTo>
                      <a:pt x="879" y="3787"/>
                    </a:lnTo>
                    <a:lnTo>
                      <a:pt x="838" y="3766"/>
                    </a:lnTo>
                    <a:lnTo>
                      <a:pt x="670" y="3955"/>
                    </a:lnTo>
                    <a:lnTo>
                      <a:pt x="628" y="3955"/>
                    </a:lnTo>
                    <a:lnTo>
                      <a:pt x="566" y="4038"/>
                    </a:lnTo>
                    <a:lnTo>
                      <a:pt x="566" y="4206"/>
                    </a:lnTo>
                    <a:lnTo>
                      <a:pt x="524" y="4269"/>
                    </a:lnTo>
                    <a:lnTo>
                      <a:pt x="461" y="4164"/>
                    </a:lnTo>
                    <a:lnTo>
                      <a:pt x="419" y="4164"/>
                    </a:lnTo>
                    <a:lnTo>
                      <a:pt x="377" y="4206"/>
                    </a:lnTo>
                    <a:lnTo>
                      <a:pt x="335" y="4248"/>
                    </a:lnTo>
                    <a:lnTo>
                      <a:pt x="252" y="4415"/>
                    </a:lnTo>
                    <a:lnTo>
                      <a:pt x="252" y="4478"/>
                    </a:lnTo>
                    <a:lnTo>
                      <a:pt x="335" y="4582"/>
                    </a:lnTo>
                    <a:lnTo>
                      <a:pt x="377" y="4624"/>
                    </a:lnTo>
                    <a:lnTo>
                      <a:pt x="335" y="4666"/>
                    </a:lnTo>
                    <a:lnTo>
                      <a:pt x="252" y="4666"/>
                    </a:lnTo>
                    <a:lnTo>
                      <a:pt x="126" y="4687"/>
                    </a:lnTo>
                    <a:lnTo>
                      <a:pt x="1" y="4813"/>
                    </a:lnTo>
                    <a:lnTo>
                      <a:pt x="43" y="4834"/>
                    </a:lnTo>
                    <a:lnTo>
                      <a:pt x="126" y="4834"/>
                    </a:lnTo>
                    <a:lnTo>
                      <a:pt x="43" y="4896"/>
                    </a:lnTo>
                    <a:lnTo>
                      <a:pt x="43" y="5001"/>
                    </a:lnTo>
                    <a:lnTo>
                      <a:pt x="126" y="5085"/>
                    </a:lnTo>
                    <a:lnTo>
                      <a:pt x="168" y="5106"/>
                    </a:lnTo>
                    <a:lnTo>
                      <a:pt x="315" y="5106"/>
                    </a:lnTo>
                    <a:lnTo>
                      <a:pt x="335" y="5147"/>
                    </a:lnTo>
                    <a:lnTo>
                      <a:pt x="356" y="5147"/>
                    </a:lnTo>
                    <a:lnTo>
                      <a:pt x="377" y="5085"/>
                    </a:lnTo>
                    <a:lnTo>
                      <a:pt x="440" y="5085"/>
                    </a:lnTo>
                    <a:lnTo>
                      <a:pt x="524" y="5126"/>
                    </a:lnTo>
                    <a:lnTo>
                      <a:pt x="566" y="5210"/>
                    </a:lnTo>
                    <a:lnTo>
                      <a:pt x="545" y="5252"/>
                    </a:lnTo>
                    <a:lnTo>
                      <a:pt x="587" y="5315"/>
                    </a:lnTo>
                    <a:lnTo>
                      <a:pt x="670" y="5315"/>
                    </a:lnTo>
                    <a:lnTo>
                      <a:pt x="733" y="5336"/>
                    </a:lnTo>
                    <a:lnTo>
                      <a:pt x="754" y="5461"/>
                    </a:lnTo>
                    <a:lnTo>
                      <a:pt x="859" y="5545"/>
                    </a:lnTo>
                    <a:lnTo>
                      <a:pt x="942" y="5608"/>
                    </a:lnTo>
                    <a:lnTo>
                      <a:pt x="838" y="5670"/>
                    </a:lnTo>
                    <a:lnTo>
                      <a:pt x="879" y="5670"/>
                    </a:lnTo>
                    <a:lnTo>
                      <a:pt x="1005" y="5629"/>
                    </a:lnTo>
                    <a:lnTo>
                      <a:pt x="1005" y="5670"/>
                    </a:lnTo>
                    <a:lnTo>
                      <a:pt x="1110" y="5712"/>
                    </a:lnTo>
                    <a:lnTo>
                      <a:pt x="1256" y="5670"/>
                    </a:lnTo>
                    <a:lnTo>
                      <a:pt x="1465" y="5608"/>
                    </a:lnTo>
                    <a:lnTo>
                      <a:pt x="1612" y="5461"/>
                    </a:lnTo>
                    <a:lnTo>
                      <a:pt x="1737" y="5419"/>
                    </a:lnTo>
                    <a:lnTo>
                      <a:pt x="1737" y="5357"/>
                    </a:lnTo>
                    <a:lnTo>
                      <a:pt x="1716" y="5252"/>
                    </a:lnTo>
                    <a:lnTo>
                      <a:pt x="1800" y="5315"/>
                    </a:lnTo>
                    <a:lnTo>
                      <a:pt x="1779" y="5398"/>
                    </a:lnTo>
                    <a:lnTo>
                      <a:pt x="1905" y="5336"/>
                    </a:lnTo>
                    <a:lnTo>
                      <a:pt x="1926" y="5210"/>
                    </a:lnTo>
                    <a:lnTo>
                      <a:pt x="2009" y="5106"/>
                    </a:lnTo>
                    <a:lnTo>
                      <a:pt x="2198" y="5022"/>
                    </a:lnTo>
                    <a:lnTo>
                      <a:pt x="2323" y="5022"/>
                    </a:lnTo>
                    <a:lnTo>
                      <a:pt x="2365" y="5001"/>
                    </a:lnTo>
                    <a:lnTo>
                      <a:pt x="2365" y="4959"/>
                    </a:lnTo>
                    <a:lnTo>
                      <a:pt x="2260" y="4959"/>
                    </a:lnTo>
                    <a:lnTo>
                      <a:pt x="2323" y="4938"/>
                    </a:lnTo>
                    <a:lnTo>
                      <a:pt x="2344" y="4917"/>
                    </a:lnTo>
                    <a:lnTo>
                      <a:pt x="2323" y="4896"/>
                    </a:lnTo>
                    <a:lnTo>
                      <a:pt x="2449" y="4729"/>
                    </a:lnTo>
                    <a:lnTo>
                      <a:pt x="2532" y="4582"/>
                    </a:lnTo>
                    <a:lnTo>
                      <a:pt x="2574" y="4415"/>
                    </a:lnTo>
                    <a:lnTo>
                      <a:pt x="2658" y="4310"/>
                    </a:lnTo>
                    <a:lnTo>
                      <a:pt x="2930" y="4143"/>
                    </a:lnTo>
                    <a:lnTo>
                      <a:pt x="2972" y="4038"/>
                    </a:lnTo>
                    <a:lnTo>
                      <a:pt x="2993" y="3913"/>
                    </a:lnTo>
                    <a:lnTo>
                      <a:pt x="3097" y="3746"/>
                    </a:lnTo>
                    <a:lnTo>
                      <a:pt x="3160" y="3641"/>
                    </a:lnTo>
                    <a:lnTo>
                      <a:pt x="3181" y="3536"/>
                    </a:lnTo>
                    <a:lnTo>
                      <a:pt x="3265" y="3432"/>
                    </a:lnTo>
                    <a:lnTo>
                      <a:pt x="3369" y="3369"/>
                    </a:lnTo>
                    <a:lnTo>
                      <a:pt x="3390" y="3264"/>
                    </a:lnTo>
                    <a:lnTo>
                      <a:pt x="3474" y="3348"/>
                    </a:lnTo>
                    <a:lnTo>
                      <a:pt x="3516" y="3348"/>
                    </a:lnTo>
                    <a:lnTo>
                      <a:pt x="3558" y="3243"/>
                    </a:lnTo>
                    <a:lnTo>
                      <a:pt x="3662" y="3243"/>
                    </a:lnTo>
                    <a:lnTo>
                      <a:pt x="3725" y="3222"/>
                    </a:lnTo>
                    <a:lnTo>
                      <a:pt x="3788" y="3139"/>
                    </a:lnTo>
                    <a:lnTo>
                      <a:pt x="3788" y="3034"/>
                    </a:lnTo>
                    <a:lnTo>
                      <a:pt x="3704" y="2950"/>
                    </a:lnTo>
                    <a:lnTo>
                      <a:pt x="3704" y="2950"/>
                    </a:lnTo>
                    <a:lnTo>
                      <a:pt x="3809" y="3013"/>
                    </a:lnTo>
                    <a:lnTo>
                      <a:pt x="3830" y="3139"/>
                    </a:lnTo>
                    <a:lnTo>
                      <a:pt x="3892" y="3139"/>
                    </a:lnTo>
                    <a:lnTo>
                      <a:pt x="3976" y="3118"/>
                    </a:lnTo>
                    <a:lnTo>
                      <a:pt x="3976" y="3055"/>
                    </a:lnTo>
                    <a:lnTo>
                      <a:pt x="4039" y="3013"/>
                    </a:lnTo>
                    <a:lnTo>
                      <a:pt x="4123" y="3034"/>
                    </a:lnTo>
                    <a:lnTo>
                      <a:pt x="4123" y="3097"/>
                    </a:lnTo>
                    <a:lnTo>
                      <a:pt x="4018" y="3139"/>
                    </a:lnTo>
                    <a:lnTo>
                      <a:pt x="4123" y="3139"/>
                    </a:lnTo>
                    <a:lnTo>
                      <a:pt x="4227" y="3160"/>
                    </a:lnTo>
                    <a:lnTo>
                      <a:pt x="4248" y="3118"/>
                    </a:lnTo>
                    <a:lnTo>
                      <a:pt x="4248" y="3034"/>
                    </a:lnTo>
                    <a:lnTo>
                      <a:pt x="4290" y="2992"/>
                    </a:lnTo>
                    <a:lnTo>
                      <a:pt x="4311" y="3013"/>
                    </a:lnTo>
                    <a:lnTo>
                      <a:pt x="4311" y="3139"/>
                    </a:lnTo>
                    <a:lnTo>
                      <a:pt x="4332" y="3160"/>
                    </a:lnTo>
                    <a:lnTo>
                      <a:pt x="4395" y="3118"/>
                    </a:lnTo>
                    <a:lnTo>
                      <a:pt x="4416" y="2950"/>
                    </a:lnTo>
                    <a:lnTo>
                      <a:pt x="4353" y="2867"/>
                    </a:lnTo>
                    <a:lnTo>
                      <a:pt x="4290" y="2867"/>
                    </a:lnTo>
                    <a:lnTo>
                      <a:pt x="4311" y="2825"/>
                    </a:lnTo>
                    <a:lnTo>
                      <a:pt x="4311" y="2699"/>
                    </a:lnTo>
                    <a:lnTo>
                      <a:pt x="4332" y="2511"/>
                    </a:lnTo>
                    <a:lnTo>
                      <a:pt x="4416" y="2490"/>
                    </a:lnTo>
                    <a:lnTo>
                      <a:pt x="4562" y="2427"/>
                    </a:lnTo>
                    <a:lnTo>
                      <a:pt x="4750" y="2323"/>
                    </a:lnTo>
                    <a:lnTo>
                      <a:pt x="4771" y="2260"/>
                    </a:lnTo>
                    <a:lnTo>
                      <a:pt x="4918" y="2093"/>
                    </a:lnTo>
                    <a:lnTo>
                      <a:pt x="4918" y="1988"/>
                    </a:lnTo>
                    <a:lnTo>
                      <a:pt x="5043" y="1862"/>
                    </a:lnTo>
                    <a:lnTo>
                      <a:pt x="5127" y="1883"/>
                    </a:lnTo>
                    <a:lnTo>
                      <a:pt x="5127" y="1821"/>
                    </a:lnTo>
                    <a:lnTo>
                      <a:pt x="5336" y="1632"/>
                    </a:lnTo>
                    <a:lnTo>
                      <a:pt x="5336" y="1549"/>
                    </a:lnTo>
                    <a:lnTo>
                      <a:pt x="5650" y="1277"/>
                    </a:lnTo>
                    <a:lnTo>
                      <a:pt x="5755" y="1235"/>
                    </a:lnTo>
                    <a:lnTo>
                      <a:pt x="5692" y="1214"/>
                    </a:lnTo>
                    <a:lnTo>
                      <a:pt x="5671" y="1109"/>
                    </a:lnTo>
                    <a:lnTo>
                      <a:pt x="5608" y="1005"/>
                    </a:lnTo>
                    <a:lnTo>
                      <a:pt x="5650" y="900"/>
                    </a:lnTo>
                    <a:lnTo>
                      <a:pt x="5671" y="774"/>
                    </a:lnTo>
                    <a:lnTo>
                      <a:pt x="5692" y="816"/>
                    </a:lnTo>
                    <a:lnTo>
                      <a:pt x="5797" y="649"/>
                    </a:lnTo>
                    <a:lnTo>
                      <a:pt x="5713" y="691"/>
                    </a:lnTo>
                    <a:lnTo>
                      <a:pt x="5650" y="691"/>
                    </a:lnTo>
                    <a:lnTo>
                      <a:pt x="5755" y="628"/>
                    </a:lnTo>
                    <a:lnTo>
                      <a:pt x="5817" y="502"/>
                    </a:lnTo>
                    <a:lnTo>
                      <a:pt x="5797" y="502"/>
                    </a:lnTo>
                    <a:lnTo>
                      <a:pt x="5797" y="419"/>
                    </a:lnTo>
                    <a:lnTo>
                      <a:pt x="5713" y="419"/>
                    </a:lnTo>
                    <a:lnTo>
                      <a:pt x="5650" y="544"/>
                    </a:lnTo>
                    <a:lnTo>
                      <a:pt x="5671" y="586"/>
                    </a:lnTo>
                    <a:lnTo>
                      <a:pt x="5713" y="607"/>
                    </a:lnTo>
                    <a:lnTo>
                      <a:pt x="5608" y="649"/>
                    </a:lnTo>
                    <a:lnTo>
                      <a:pt x="5566" y="607"/>
                    </a:lnTo>
                    <a:lnTo>
                      <a:pt x="5566" y="544"/>
                    </a:lnTo>
                    <a:lnTo>
                      <a:pt x="5504" y="544"/>
                    </a:lnTo>
                    <a:lnTo>
                      <a:pt x="5441" y="523"/>
                    </a:lnTo>
                    <a:lnTo>
                      <a:pt x="5378" y="586"/>
                    </a:lnTo>
                    <a:lnTo>
                      <a:pt x="5294" y="691"/>
                    </a:lnTo>
                    <a:lnTo>
                      <a:pt x="5232" y="628"/>
                    </a:lnTo>
                    <a:lnTo>
                      <a:pt x="5169" y="481"/>
                    </a:lnTo>
                    <a:lnTo>
                      <a:pt x="5232" y="440"/>
                    </a:lnTo>
                    <a:lnTo>
                      <a:pt x="5273" y="377"/>
                    </a:lnTo>
                    <a:lnTo>
                      <a:pt x="5273" y="314"/>
                    </a:lnTo>
                    <a:lnTo>
                      <a:pt x="5252" y="293"/>
                    </a:lnTo>
                    <a:lnTo>
                      <a:pt x="5273" y="251"/>
                    </a:lnTo>
                    <a:lnTo>
                      <a:pt x="5232" y="209"/>
                    </a:lnTo>
                    <a:lnTo>
                      <a:pt x="5169" y="251"/>
                    </a:lnTo>
                    <a:lnTo>
                      <a:pt x="5127" y="230"/>
                    </a:lnTo>
                    <a:lnTo>
                      <a:pt x="5064" y="188"/>
                    </a:lnTo>
                    <a:lnTo>
                      <a:pt x="5085" y="105"/>
                    </a:lnTo>
                    <a:lnTo>
                      <a:pt x="516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6" name="Google Shape;986;p25"/>
              <p:cNvSpPr/>
              <p:nvPr/>
            </p:nvSpPr>
            <p:spPr>
              <a:xfrm>
                <a:off x="6101375" y="3852150"/>
                <a:ext cx="82150" cy="171075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6843" extrusionOk="0">
                    <a:moveTo>
                      <a:pt x="880" y="0"/>
                    </a:moveTo>
                    <a:lnTo>
                      <a:pt x="796" y="21"/>
                    </a:lnTo>
                    <a:lnTo>
                      <a:pt x="650" y="21"/>
                    </a:lnTo>
                    <a:lnTo>
                      <a:pt x="650" y="42"/>
                    </a:lnTo>
                    <a:lnTo>
                      <a:pt x="733" y="126"/>
                    </a:lnTo>
                    <a:lnTo>
                      <a:pt x="859" y="440"/>
                    </a:lnTo>
                    <a:lnTo>
                      <a:pt x="859" y="544"/>
                    </a:lnTo>
                    <a:lnTo>
                      <a:pt x="859" y="733"/>
                    </a:lnTo>
                    <a:lnTo>
                      <a:pt x="796" y="774"/>
                    </a:lnTo>
                    <a:lnTo>
                      <a:pt x="754" y="774"/>
                    </a:lnTo>
                    <a:lnTo>
                      <a:pt x="754" y="795"/>
                    </a:lnTo>
                    <a:lnTo>
                      <a:pt x="796" y="1046"/>
                    </a:lnTo>
                    <a:lnTo>
                      <a:pt x="838" y="1067"/>
                    </a:lnTo>
                    <a:lnTo>
                      <a:pt x="942" y="1026"/>
                    </a:lnTo>
                    <a:lnTo>
                      <a:pt x="1047" y="1026"/>
                    </a:lnTo>
                    <a:lnTo>
                      <a:pt x="963" y="1046"/>
                    </a:lnTo>
                    <a:lnTo>
                      <a:pt x="880" y="1151"/>
                    </a:lnTo>
                    <a:lnTo>
                      <a:pt x="901" y="1277"/>
                    </a:lnTo>
                    <a:lnTo>
                      <a:pt x="984" y="1444"/>
                    </a:lnTo>
                    <a:lnTo>
                      <a:pt x="1005" y="1716"/>
                    </a:lnTo>
                    <a:lnTo>
                      <a:pt x="1005" y="1904"/>
                    </a:lnTo>
                    <a:lnTo>
                      <a:pt x="1005" y="2030"/>
                    </a:lnTo>
                    <a:lnTo>
                      <a:pt x="1068" y="2009"/>
                    </a:lnTo>
                    <a:lnTo>
                      <a:pt x="1089" y="1904"/>
                    </a:lnTo>
                    <a:lnTo>
                      <a:pt x="1068" y="1821"/>
                    </a:lnTo>
                    <a:lnTo>
                      <a:pt x="1089" y="1800"/>
                    </a:lnTo>
                    <a:lnTo>
                      <a:pt x="1152" y="1842"/>
                    </a:lnTo>
                    <a:lnTo>
                      <a:pt x="1152" y="1967"/>
                    </a:lnTo>
                    <a:lnTo>
                      <a:pt x="1194" y="1967"/>
                    </a:lnTo>
                    <a:lnTo>
                      <a:pt x="1214" y="1904"/>
                    </a:lnTo>
                    <a:lnTo>
                      <a:pt x="1194" y="1842"/>
                    </a:lnTo>
                    <a:lnTo>
                      <a:pt x="1214" y="1842"/>
                    </a:lnTo>
                    <a:lnTo>
                      <a:pt x="1256" y="1925"/>
                    </a:lnTo>
                    <a:lnTo>
                      <a:pt x="1173" y="2030"/>
                    </a:lnTo>
                    <a:lnTo>
                      <a:pt x="1152" y="2134"/>
                    </a:lnTo>
                    <a:lnTo>
                      <a:pt x="1152" y="2197"/>
                    </a:lnTo>
                    <a:lnTo>
                      <a:pt x="1110" y="2218"/>
                    </a:lnTo>
                    <a:lnTo>
                      <a:pt x="1068" y="2134"/>
                    </a:lnTo>
                    <a:lnTo>
                      <a:pt x="1005" y="2134"/>
                    </a:lnTo>
                    <a:lnTo>
                      <a:pt x="1047" y="2323"/>
                    </a:lnTo>
                    <a:lnTo>
                      <a:pt x="1110" y="2532"/>
                    </a:lnTo>
                    <a:lnTo>
                      <a:pt x="1173" y="2553"/>
                    </a:lnTo>
                    <a:lnTo>
                      <a:pt x="1194" y="2532"/>
                    </a:lnTo>
                    <a:lnTo>
                      <a:pt x="1256" y="2616"/>
                    </a:lnTo>
                    <a:lnTo>
                      <a:pt x="1256" y="2658"/>
                    </a:lnTo>
                    <a:lnTo>
                      <a:pt x="1298" y="2699"/>
                    </a:lnTo>
                    <a:lnTo>
                      <a:pt x="1194" y="2762"/>
                    </a:lnTo>
                    <a:lnTo>
                      <a:pt x="1194" y="2825"/>
                    </a:lnTo>
                    <a:lnTo>
                      <a:pt x="1214" y="2867"/>
                    </a:lnTo>
                    <a:lnTo>
                      <a:pt x="1194" y="2950"/>
                    </a:lnTo>
                    <a:lnTo>
                      <a:pt x="1110" y="3139"/>
                    </a:lnTo>
                    <a:lnTo>
                      <a:pt x="1152" y="3243"/>
                    </a:lnTo>
                    <a:lnTo>
                      <a:pt x="1089" y="3264"/>
                    </a:lnTo>
                    <a:lnTo>
                      <a:pt x="1173" y="3348"/>
                    </a:lnTo>
                    <a:lnTo>
                      <a:pt x="1152" y="3369"/>
                    </a:lnTo>
                    <a:lnTo>
                      <a:pt x="1068" y="3369"/>
                    </a:lnTo>
                    <a:lnTo>
                      <a:pt x="1005" y="3474"/>
                    </a:lnTo>
                    <a:lnTo>
                      <a:pt x="1005" y="3536"/>
                    </a:lnTo>
                    <a:lnTo>
                      <a:pt x="1068" y="3599"/>
                    </a:lnTo>
                    <a:lnTo>
                      <a:pt x="1005" y="3641"/>
                    </a:lnTo>
                    <a:lnTo>
                      <a:pt x="942" y="3641"/>
                    </a:lnTo>
                    <a:lnTo>
                      <a:pt x="880" y="3767"/>
                    </a:lnTo>
                    <a:lnTo>
                      <a:pt x="796" y="4164"/>
                    </a:lnTo>
                    <a:lnTo>
                      <a:pt x="796" y="4269"/>
                    </a:lnTo>
                    <a:lnTo>
                      <a:pt x="733" y="4331"/>
                    </a:lnTo>
                    <a:lnTo>
                      <a:pt x="629" y="4331"/>
                    </a:lnTo>
                    <a:lnTo>
                      <a:pt x="545" y="4290"/>
                    </a:lnTo>
                    <a:lnTo>
                      <a:pt x="419" y="4311"/>
                    </a:lnTo>
                    <a:lnTo>
                      <a:pt x="210" y="4415"/>
                    </a:lnTo>
                    <a:lnTo>
                      <a:pt x="106" y="4520"/>
                    </a:lnTo>
                    <a:lnTo>
                      <a:pt x="64" y="4645"/>
                    </a:lnTo>
                    <a:lnTo>
                      <a:pt x="106" y="4834"/>
                    </a:lnTo>
                    <a:lnTo>
                      <a:pt x="210" y="4917"/>
                    </a:lnTo>
                    <a:lnTo>
                      <a:pt x="357" y="5022"/>
                    </a:lnTo>
                    <a:lnTo>
                      <a:pt x="440" y="5168"/>
                    </a:lnTo>
                    <a:lnTo>
                      <a:pt x="587" y="5231"/>
                    </a:lnTo>
                    <a:lnTo>
                      <a:pt x="650" y="5273"/>
                    </a:lnTo>
                    <a:lnTo>
                      <a:pt x="670" y="5545"/>
                    </a:lnTo>
                    <a:lnTo>
                      <a:pt x="691" y="5566"/>
                    </a:lnTo>
                    <a:lnTo>
                      <a:pt x="670" y="5587"/>
                    </a:lnTo>
                    <a:lnTo>
                      <a:pt x="670" y="5733"/>
                    </a:lnTo>
                    <a:lnTo>
                      <a:pt x="629" y="5838"/>
                    </a:lnTo>
                    <a:lnTo>
                      <a:pt x="378" y="6110"/>
                    </a:lnTo>
                    <a:lnTo>
                      <a:pt x="231" y="6277"/>
                    </a:lnTo>
                    <a:lnTo>
                      <a:pt x="43" y="6424"/>
                    </a:lnTo>
                    <a:lnTo>
                      <a:pt x="1" y="6508"/>
                    </a:lnTo>
                    <a:lnTo>
                      <a:pt x="22" y="6549"/>
                    </a:lnTo>
                    <a:lnTo>
                      <a:pt x="126" y="6591"/>
                    </a:lnTo>
                    <a:lnTo>
                      <a:pt x="147" y="6528"/>
                    </a:lnTo>
                    <a:lnTo>
                      <a:pt x="210" y="6528"/>
                    </a:lnTo>
                    <a:lnTo>
                      <a:pt x="210" y="6612"/>
                    </a:lnTo>
                    <a:lnTo>
                      <a:pt x="210" y="6675"/>
                    </a:lnTo>
                    <a:lnTo>
                      <a:pt x="231" y="6696"/>
                    </a:lnTo>
                    <a:lnTo>
                      <a:pt x="273" y="6675"/>
                    </a:lnTo>
                    <a:lnTo>
                      <a:pt x="315" y="6717"/>
                    </a:lnTo>
                    <a:lnTo>
                      <a:pt x="315" y="6800"/>
                    </a:lnTo>
                    <a:lnTo>
                      <a:pt x="336" y="6842"/>
                    </a:lnTo>
                    <a:lnTo>
                      <a:pt x="419" y="6821"/>
                    </a:lnTo>
                    <a:lnTo>
                      <a:pt x="629" y="6675"/>
                    </a:lnTo>
                    <a:lnTo>
                      <a:pt x="796" y="6528"/>
                    </a:lnTo>
                    <a:lnTo>
                      <a:pt x="984" y="6361"/>
                    </a:lnTo>
                    <a:lnTo>
                      <a:pt x="1152" y="6173"/>
                    </a:lnTo>
                    <a:lnTo>
                      <a:pt x="1319" y="5901"/>
                    </a:lnTo>
                    <a:lnTo>
                      <a:pt x="1424" y="5859"/>
                    </a:lnTo>
                    <a:lnTo>
                      <a:pt x="1507" y="5859"/>
                    </a:lnTo>
                    <a:lnTo>
                      <a:pt x="1570" y="5775"/>
                    </a:lnTo>
                    <a:lnTo>
                      <a:pt x="1570" y="5691"/>
                    </a:lnTo>
                    <a:lnTo>
                      <a:pt x="1612" y="5650"/>
                    </a:lnTo>
                    <a:lnTo>
                      <a:pt x="1717" y="5587"/>
                    </a:lnTo>
                    <a:lnTo>
                      <a:pt x="1800" y="5357"/>
                    </a:lnTo>
                    <a:lnTo>
                      <a:pt x="1905" y="5210"/>
                    </a:lnTo>
                    <a:lnTo>
                      <a:pt x="1905" y="5147"/>
                    </a:lnTo>
                    <a:lnTo>
                      <a:pt x="1989" y="5106"/>
                    </a:lnTo>
                    <a:lnTo>
                      <a:pt x="1884" y="4980"/>
                    </a:lnTo>
                    <a:lnTo>
                      <a:pt x="1717" y="4980"/>
                    </a:lnTo>
                    <a:lnTo>
                      <a:pt x="1800" y="4938"/>
                    </a:lnTo>
                    <a:lnTo>
                      <a:pt x="1884" y="4917"/>
                    </a:lnTo>
                    <a:lnTo>
                      <a:pt x="2114" y="4624"/>
                    </a:lnTo>
                    <a:lnTo>
                      <a:pt x="2240" y="4603"/>
                    </a:lnTo>
                    <a:lnTo>
                      <a:pt x="2428" y="4624"/>
                    </a:lnTo>
                    <a:lnTo>
                      <a:pt x="2512" y="4624"/>
                    </a:lnTo>
                    <a:lnTo>
                      <a:pt x="2512" y="4708"/>
                    </a:lnTo>
                    <a:lnTo>
                      <a:pt x="2512" y="4792"/>
                    </a:lnTo>
                    <a:lnTo>
                      <a:pt x="2616" y="4708"/>
                    </a:lnTo>
                    <a:lnTo>
                      <a:pt x="2679" y="4645"/>
                    </a:lnTo>
                    <a:lnTo>
                      <a:pt x="2533" y="4603"/>
                    </a:lnTo>
                    <a:lnTo>
                      <a:pt x="2554" y="4499"/>
                    </a:lnTo>
                    <a:lnTo>
                      <a:pt x="2637" y="4311"/>
                    </a:lnTo>
                    <a:lnTo>
                      <a:pt x="2679" y="4227"/>
                    </a:lnTo>
                    <a:lnTo>
                      <a:pt x="2784" y="4227"/>
                    </a:lnTo>
                    <a:lnTo>
                      <a:pt x="2826" y="4290"/>
                    </a:lnTo>
                    <a:lnTo>
                      <a:pt x="2867" y="4227"/>
                    </a:lnTo>
                    <a:lnTo>
                      <a:pt x="2930" y="4122"/>
                    </a:lnTo>
                    <a:lnTo>
                      <a:pt x="3077" y="3892"/>
                    </a:lnTo>
                    <a:lnTo>
                      <a:pt x="3077" y="3808"/>
                    </a:lnTo>
                    <a:lnTo>
                      <a:pt x="3077" y="3746"/>
                    </a:lnTo>
                    <a:lnTo>
                      <a:pt x="3098" y="3599"/>
                    </a:lnTo>
                    <a:lnTo>
                      <a:pt x="3202" y="3495"/>
                    </a:lnTo>
                    <a:lnTo>
                      <a:pt x="3286" y="3453"/>
                    </a:lnTo>
                    <a:lnTo>
                      <a:pt x="3286" y="3411"/>
                    </a:lnTo>
                    <a:lnTo>
                      <a:pt x="3160" y="3369"/>
                    </a:lnTo>
                    <a:lnTo>
                      <a:pt x="3098" y="3285"/>
                    </a:lnTo>
                    <a:lnTo>
                      <a:pt x="3139" y="3285"/>
                    </a:lnTo>
                    <a:lnTo>
                      <a:pt x="3160" y="3243"/>
                    </a:lnTo>
                    <a:lnTo>
                      <a:pt x="3035" y="3222"/>
                    </a:lnTo>
                    <a:lnTo>
                      <a:pt x="2888" y="3327"/>
                    </a:lnTo>
                    <a:lnTo>
                      <a:pt x="2679" y="3536"/>
                    </a:lnTo>
                    <a:lnTo>
                      <a:pt x="2554" y="3536"/>
                    </a:lnTo>
                    <a:lnTo>
                      <a:pt x="2470" y="3578"/>
                    </a:lnTo>
                    <a:lnTo>
                      <a:pt x="2365" y="3536"/>
                    </a:lnTo>
                    <a:lnTo>
                      <a:pt x="2135" y="3285"/>
                    </a:lnTo>
                    <a:lnTo>
                      <a:pt x="2051" y="3285"/>
                    </a:lnTo>
                    <a:lnTo>
                      <a:pt x="1989" y="3181"/>
                    </a:lnTo>
                    <a:lnTo>
                      <a:pt x="1947" y="3118"/>
                    </a:lnTo>
                    <a:lnTo>
                      <a:pt x="2010" y="3034"/>
                    </a:lnTo>
                    <a:lnTo>
                      <a:pt x="2030" y="2888"/>
                    </a:lnTo>
                    <a:lnTo>
                      <a:pt x="1926" y="2720"/>
                    </a:lnTo>
                    <a:lnTo>
                      <a:pt x="1926" y="2637"/>
                    </a:lnTo>
                    <a:lnTo>
                      <a:pt x="1905" y="2595"/>
                    </a:lnTo>
                    <a:lnTo>
                      <a:pt x="1905" y="2448"/>
                    </a:lnTo>
                    <a:lnTo>
                      <a:pt x="1947" y="2365"/>
                    </a:lnTo>
                    <a:lnTo>
                      <a:pt x="1884" y="2365"/>
                    </a:lnTo>
                    <a:lnTo>
                      <a:pt x="1884" y="2239"/>
                    </a:lnTo>
                    <a:lnTo>
                      <a:pt x="1842" y="2176"/>
                    </a:lnTo>
                    <a:lnTo>
                      <a:pt x="1800" y="2197"/>
                    </a:lnTo>
                    <a:lnTo>
                      <a:pt x="1717" y="2134"/>
                    </a:lnTo>
                    <a:lnTo>
                      <a:pt x="1675" y="2197"/>
                    </a:lnTo>
                    <a:lnTo>
                      <a:pt x="1779" y="2281"/>
                    </a:lnTo>
                    <a:lnTo>
                      <a:pt x="1738" y="2365"/>
                    </a:lnTo>
                    <a:lnTo>
                      <a:pt x="1779" y="2427"/>
                    </a:lnTo>
                    <a:lnTo>
                      <a:pt x="1696" y="2511"/>
                    </a:lnTo>
                    <a:lnTo>
                      <a:pt x="1696" y="2595"/>
                    </a:lnTo>
                    <a:lnTo>
                      <a:pt x="1779" y="2699"/>
                    </a:lnTo>
                    <a:lnTo>
                      <a:pt x="1779" y="2741"/>
                    </a:lnTo>
                    <a:lnTo>
                      <a:pt x="1675" y="2762"/>
                    </a:lnTo>
                    <a:lnTo>
                      <a:pt x="1612" y="2720"/>
                    </a:lnTo>
                    <a:lnTo>
                      <a:pt x="1591" y="2616"/>
                    </a:lnTo>
                    <a:lnTo>
                      <a:pt x="1486" y="2595"/>
                    </a:lnTo>
                    <a:lnTo>
                      <a:pt x="1486" y="2532"/>
                    </a:lnTo>
                    <a:lnTo>
                      <a:pt x="1382" y="2511"/>
                    </a:lnTo>
                    <a:lnTo>
                      <a:pt x="1319" y="2511"/>
                    </a:lnTo>
                    <a:lnTo>
                      <a:pt x="1298" y="2448"/>
                    </a:lnTo>
                    <a:lnTo>
                      <a:pt x="1403" y="2406"/>
                    </a:lnTo>
                    <a:lnTo>
                      <a:pt x="1424" y="2323"/>
                    </a:lnTo>
                    <a:lnTo>
                      <a:pt x="1319" y="2239"/>
                    </a:lnTo>
                    <a:lnTo>
                      <a:pt x="1403" y="2114"/>
                    </a:lnTo>
                    <a:lnTo>
                      <a:pt x="1486" y="2093"/>
                    </a:lnTo>
                    <a:lnTo>
                      <a:pt x="1507" y="1988"/>
                    </a:lnTo>
                    <a:lnTo>
                      <a:pt x="1486" y="1904"/>
                    </a:lnTo>
                    <a:lnTo>
                      <a:pt x="1507" y="1821"/>
                    </a:lnTo>
                    <a:lnTo>
                      <a:pt x="1466" y="1758"/>
                    </a:lnTo>
                    <a:lnTo>
                      <a:pt x="1486" y="1611"/>
                    </a:lnTo>
                    <a:lnTo>
                      <a:pt x="1361" y="1507"/>
                    </a:lnTo>
                    <a:lnTo>
                      <a:pt x="1361" y="1465"/>
                    </a:lnTo>
                    <a:lnTo>
                      <a:pt x="1424" y="1507"/>
                    </a:lnTo>
                    <a:lnTo>
                      <a:pt x="1528" y="1486"/>
                    </a:lnTo>
                    <a:lnTo>
                      <a:pt x="1570" y="1360"/>
                    </a:lnTo>
                    <a:lnTo>
                      <a:pt x="1591" y="1318"/>
                    </a:lnTo>
                    <a:lnTo>
                      <a:pt x="1591" y="1151"/>
                    </a:lnTo>
                    <a:lnTo>
                      <a:pt x="1570" y="1026"/>
                    </a:lnTo>
                    <a:lnTo>
                      <a:pt x="1570" y="921"/>
                    </a:lnTo>
                    <a:lnTo>
                      <a:pt x="1507" y="942"/>
                    </a:lnTo>
                    <a:lnTo>
                      <a:pt x="1382" y="984"/>
                    </a:lnTo>
                    <a:lnTo>
                      <a:pt x="1277" y="879"/>
                    </a:lnTo>
                    <a:lnTo>
                      <a:pt x="1361" y="837"/>
                    </a:lnTo>
                    <a:lnTo>
                      <a:pt x="1277" y="774"/>
                    </a:lnTo>
                    <a:lnTo>
                      <a:pt x="1214" y="754"/>
                    </a:lnTo>
                    <a:lnTo>
                      <a:pt x="1277" y="712"/>
                    </a:lnTo>
                    <a:lnTo>
                      <a:pt x="1361" y="649"/>
                    </a:lnTo>
                    <a:lnTo>
                      <a:pt x="1361" y="607"/>
                    </a:lnTo>
                    <a:lnTo>
                      <a:pt x="1256" y="565"/>
                    </a:lnTo>
                    <a:lnTo>
                      <a:pt x="1173" y="502"/>
                    </a:lnTo>
                    <a:lnTo>
                      <a:pt x="1089" y="544"/>
                    </a:lnTo>
                    <a:lnTo>
                      <a:pt x="1089" y="440"/>
                    </a:lnTo>
                    <a:lnTo>
                      <a:pt x="1110" y="440"/>
                    </a:lnTo>
                    <a:lnTo>
                      <a:pt x="1173" y="356"/>
                    </a:lnTo>
                    <a:lnTo>
                      <a:pt x="1110" y="356"/>
                    </a:lnTo>
                    <a:lnTo>
                      <a:pt x="1047" y="398"/>
                    </a:lnTo>
                    <a:lnTo>
                      <a:pt x="1047" y="461"/>
                    </a:lnTo>
                    <a:lnTo>
                      <a:pt x="1005" y="544"/>
                    </a:lnTo>
                    <a:lnTo>
                      <a:pt x="942" y="523"/>
                    </a:lnTo>
                    <a:lnTo>
                      <a:pt x="963" y="419"/>
                    </a:lnTo>
                    <a:lnTo>
                      <a:pt x="901" y="335"/>
                    </a:lnTo>
                    <a:lnTo>
                      <a:pt x="880" y="209"/>
                    </a:lnTo>
                    <a:lnTo>
                      <a:pt x="880" y="105"/>
                    </a:lnTo>
                    <a:lnTo>
                      <a:pt x="880" y="42"/>
                    </a:lnTo>
                    <a:lnTo>
                      <a:pt x="942" y="42"/>
                    </a:lnTo>
                    <a:lnTo>
                      <a:pt x="88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987" name="Google Shape;987;p25"/>
            <p:cNvSpPr/>
            <p:nvPr/>
          </p:nvSpPr>
          <p:spPr>
            <a:xfrm>
              <a:off x="4220066" y="2033730"/>
              <a:ext cx="114578" cy="66653"/>
            </a:xfrm>
            <a:custGeom>
              <a:avLst/>
              <a:gdLst/>
              <a:ahLst/>
              <a:cxnLst/>
              <a:rect l="l" t="t" r="r" b="b"/>
              <a:pathLst>
                <a:path w="5085" h="3098" extrusionOk="0">
                  <a:moveTo>
                    <a:pt x="900" y="1"/>
                  </a:moveTo>
                  <a:lnTo>
                    <a:pt x="733" y="22"/>
                  </a:lnTo>
                  <a:lnTo>
                    <a:pt x="733" y="64"/>
                  </a:lnTo>
                  <a:lnTo>
                    <a:pt x="775" y="126"/>
                  </a:lnTo>
                  <a:lnTo>
                    <a:pt x="837" y="126"/>
                  </a:lnTo>
                  <a:lnTo>
                    <a:pt x="858" y="64"/>
                  </a:lnTo>
                  <a:lnTo>
                    <a:pt x="942" y="64"/>
                  </a:lnTo>
                  <a:lnTo>
                    <a:pt x="984" y="126"/>
                  </a:lnTo>
                  <a:lnTo>
                    <a:pt x="1088" y="147"/>
                  </a:lnTo>
                  <a:lnTo>
                    <a:pt x="1047" y="210"/>
                  </a:lnTo>
                  <a:lnTo>
                    <a:pt x="942" y="168"/>
                  </a:lnTo>
                  <a:lnTo>
                    <a:pt x="837" y="168"/>
                  </a:lnTo>
                  <a:lnTo>
                    <a:pt x="858" y="231"/>
                  </a:lnTo>
                  <a:lnTo>
                    <a:pt x="1005" y="315"/>
                  </a:lnTo>
                  <a:lnTo>
                    <a:pt x="1109" y="440"/>
                  </a:lnTo>
                  <a:lnTo>
                    <a:pt x="1088" y="524"/>
                  </a:lnTo>
                  <a:lnTo>
                    <a:pt x="1047" y="545"/>
                  </a:lnTo>
                  <a:lnTo>
                    <a:pt x="1047" y="461"/>
                  </a:lnTo>
                  <a:lnTo>
                    <a:pt x="900" y="377"/>
                  </a:lnTo>
                  <a:lnTo>
                    <a:pt x="837" y="461"/>
                  </a:lnTo>
                  <a:lnTo>
                    <a:pt x="775" y="440"/>
                  </a:lnTo>
                  <a:lnTo>
                    <a:pt x="796" y="356"/>
                  </a:lnTo>
                  <a:lnTo>
                    <a:pt x="691" y="252"/>
                  </a:lnTo>
                  <a:lnTo>
                    <a:pt x="586" y="210"/>
                  </a:lnTo>
                  <a:lnTo>
                    <a:pt x="524" y="252"/>
                  </a:lnTo>
                  <a:lnTo>
                    <a:pt x="586" y="356"/>
                  </a:lnTo>
                  <a:lnTo>
                    <a:pt x="565" y="419"/>
                  </a:lnTo>
                  <a:lnTo>
                    <a:pt x="524" y="315"/>
                  </a:lnTo>
                  <a:lnTo>
                    <a:pt x="419" y="273"/>
                  </a:lnTo>
                  <a:lnTo>
                    <a:pt x="377" y="356"/>
                  </a:lnTo>
                  <a:lnTo>
                    <a:pt x="461" y="440"/>
                  </a:lnTo>
                  <a:lnTo>
                    <a:pt x="524" y="482"/>
                  </a:lnTo>
                  <a:lnTo>
                    <a:pt x="565" y="545"/>
                  </a:lnTo>
                  <a:lnTo>
                    <a:pt x="461" y="482"/>
                  </a:lnTo>
                  <a:lnTo>
                    <a:pt x="356" y="545"/>
                  </a:lnTo>
                  <a:lnTo>
                    <a:pt x="419" y="608"/>
                  </a:lnTo>
                  <a:lnTo>
                    <a:pt x="565" y="670"/>
                  </a:lnTo>
                  <a:lnTo>
                    <a:pt x="482" y="670"/>
                  </a:lnTo>
                  <a:lnTo>
                    <a:pt x="461" y="733"/>
                  </a:lnTo>
                  <a:lnTo>
                    <a:pt x="482" y="775"/>
                  </a:lnTo>
                  <a:lnTo>
                    <a:pt x="461" y="775"/>
                  </a:lnTo>
                  <a:lnTo>
                    <a:pt x="272" y="649"/>
                  </a:lnTo>
                  <a:lnTo>
                    <a:pt x="231" y="608"/>
                  </a:lnTo>
                  <a:lnTo>
                    <a:pt x="168" y="670"/>
                  </a:lnTo>
                  <a:lnTo>
                    <a:pt x="252" y="796"/>
                  </a:lnTo>
                  <a:lnTo>
                    <a:pt x="314" y="880"/>
                  </a:lnTo>
                  <a:lnTo>
                    <a:pt x="252" y="900"/>
                  </a:lnTo>
                  <a:lnTo>
                    <a:pt x="147" y="775"/>
                  </a:lnTo>
                  <a:lnTo>
                    <a:pt x="63" y="754"/>
                  </a:lnTo>
                  <a:lnTo>
                    <a:pt x="0" y="859"/>
                  </a:lnTo>
                  <a:lnTo>
                    <a:pt x="126" y="900"/>
                  </a:lnTo>
                  <a:lnTo>
                    <a:pt x="231" y="1005"/>
                  </a:lnTo>
                  <a:lnTo>
                    <a:pt x="356" y="1047"/>
                  </a:lnTo>
                  <a:lnTo>
                    <a:pt x="440" y="942"/>
                  </a:lnTo>
                  <a:lnTo>
                    <a:pt x="565" y="900"/>
                  </a:lnTo>
                  <a:lnTo>
                    <a:pt x="628" y="796"/>
                  </a:lnTo>
                  <a:lnTo>
                    <a:pt x="649" y="859"/>
                  </a:lnTo>
                  <a:lnTo>
                    <a:pt x="649" y="900"/>
                  </a:lnTo>
                  <a:lnTo>
                    <a:pt x="691" y="900"/>
                  </a:lnTo>
                  <a:lnTo>
                    <a:pt x="775" y="880"/>
                  </a:lnTo>
                  <a:lnTo>
                    <a:pt x="796" y="984"/>
                  </a:lnTo>
                  <a:lnTo>
                    <a:pt x="858" y="984"/>
                  </a:lnTo>
                  <a:lnTo>
                    <a:pt x="942" y="900"/>
                  </a:lnTo>
                  <a:lnTo>
                    <a:pt x="963" y="859"/>
                  </a:lnTo>
                  <a:lnTo>
                    <a:pt x="984" y="963"/>
                  </a:lnTo>
                  <a:lnTo>
                    <a:pt x="1005" y="963"/>
                  </a:lnTo>
                  <a:lnTo>
                    <a:pt x="1151" y="859"/>
                  </a:lnTo>
                  <a:lnTo>
                    <a:pt x="1109" y="900"/>
                  </a:lnTo>
                  <a:lnTo>
                    <a:pt x="1088" y="1005"/>
                  </a:lnTo>
                  <a:lnTo>
                    <a:pt x="1151" y="1047"/>
                  </a:lnTo>
                  <a:lnTo>
                    <a:pt x="1214" y="984"/>
                  </a:lnTo>
                  <a:lnTo>
                    <a:pt x="1360" y="1068"/>
                  </a:lnTo>
                  <a:lnTo>
                    <a:pt x="1277" y="1089"/>
                  </a:lnTo>
                  <a:lnTo>
                    <a:pt x="1193" y="1089"/>
                  </a:lnTo>
                  <a:lnTo>
                    <a:pt x="1109" y="1131"/>
                  </a:lnTo>
                  <a:lnTo>
                    <a:pt x="1047" y="1131"/>
                  </a:lnTo>
                  <a:lnTo>
                    <a:pt x="879" y="1214"/>
                  </a:lnTo>
                  <a:lnTo>
                    <a:pt x="879" y="1256"/>
                  </a:lnTo>
                  <a:lnTo>
                    <a:pt x="1068" y="1298"/>
                  </a:lnTo>
                  <a:lnTo>
                    <a:pt x="1172" y="1298"/>
                  </a:lnTo>
                  <a:lnTo>
                    <a:pt x="1214" y="1214"/>
                  </a:lnTo>
                  <a:lnTo>
                    <a:pt x="1277" y="1193"/>
                  </a:lnTo>
                  <a:lnTo>
                    <a:pt x="1277" y="1298"/>
                  </a:lnTo>
                  <a:lnTo>
                    <a:pt x="1193" y="1382"/>
                  </a:lnTo>
                  <a:lnTo>
                    <a:pt x="1005" y="1403"/>
                  </a:lnTo>
                  <a:lnTo>
                    <a:pt x="942" y="1382"/>
                  </a:lnTo>
                  <a:lnTo>
                    <a:pt x="858" y="1486"/>
                  </a:lnTo>
                  <a:lnTo>
                    <a:pt x="796" y="1403"/>
                  </a:lnTo>
                  <a:lnTo>
                    <a:pt x="775" y="1382"/>
                  </a:lnTo>
                  <a:lnTo>
                    <a:pt x="775" y="1319"/>
                  </a:lnTo>
                  <a:lnTo>
                    <a:pt x="691" y="1319"/>
                  </a:lnTo>
                  <a:lnTo>
                    <a:pt x="691" y="1361"/>
                  </a:lnTo>
                  <a:lnTo>
                    <a:pt x="691" y="1382"/>
                  </a:lnTo>
                  <a:lnTo>
                    <a:pt x="628" y="1465"/>
                  </a:lnTo>
                  <a:lnTo>
                    <a:pt x="544" y="1403"/>
                  </a:lnTo>
                  <a:lnTo>
                    <a:pt x="461" y="1424"/>
                  </a:lnTo>
                  <a:lnTo>
                    <a:pt x="356" y="1486"/>
                  </a:lnTo>
                  <a:lnTo>
                    <a:pt x="252" y="1424"/>
                  </a:lnTo>
                  <a:lnTo>
                    <a:pt x="168" y="1465"/>
                  </a:lnTo>
                  <a:lnTo>
                    <a:pt x="126" y="1465"/>
                  </a:lnTo>
                  <a:lnTo>
                    <a:pt x="168" y="1591"/>
                  </a:lnTo>
                  <a:lnTo>
                    <a:pt x="231" y="1654"/>
                  </a:lnTo>
                  <a:lnTo>
                    <a:pt x="377" y="1696"/>
                  </a:lnTo>
                  <a:lnTo>
                    <a:pt x="377" y="1633"/>
                  </a:lnTo>
                  <a:lnTo>
                    <a:pt x="565" y="1696"/>
                  </a:lnTo>
                  <a:lnTo>
                    <a:pt x="900" y="1696"/>
                  </a:lnTo>
                  <a:lnTo>
                    <a:pt x="900" y="1737"/>
                  </a:lnTo>
                  <a:lnTo>
                    <a:pt x="837" y="1800"/>
                  </a:lnTo>
                  <a:lnTo>
                    <a:pt x="837" y="1842"/>
                  </a:lnTo>
                  <a:lnTo>
                    <a:pt x="942" y="1926"/>
                  </a:lnTo>
                  <a:lnTo>
                    <a:pt x="963" y="2009"/>
                  </a:lnTo>
                  <a:lnTo>
                    <a:pt x="1005" y="2009"/>
                  </a:lnTo>
                  <a:lnTo>
                    <a:pt x="1172" y="1905"/>
                  </a:lnTo>
                  <a:lnTo>
                    <a:pt x="1151" y="1988"/>
                  </a:lnTo>
                  <a:lnTo>
                    <a:pt x="1047" y="2030"/>
                  </a:lnTo>
                  <a:lnTo>
                    <a:pt x="984" y="2135"/>
                  </a:lnTo>
                  <a:lnTo>
                    <a:pt x="1068" y="2177"/>
                  </a:lnTo>
                  <a:lnTo>
                    <a:pt x="1214" y="2051"/>
                  </a:lnTo>
                  <a:lnTo>
                    <a:pt x="1360" y="2114"/>
                  </a:lnTo>
                  <a:lnTo>
                    <a:pt x="1381" y="2156"/>
                  </a:lnTo>
                  <a:lnTo>
                    <a:pt x="1298" y="2114"/>
                  </a:lnTo>
                  <a:lnTo>
                    <a:pt x="1193" y="2156"/>
                  </a:lnTo>
                  <a:lnTo>
                    <a:pt x="1109" y="2240"/>
                  </a:lnTo>
                  <a:lnTo>
                    <a:pt x="984" y="2240"/>
                  </a:lnTo>
                  <a:lnTo>
                    <a:pt x="984" y="2323"/>
                  </a:lnTo>
                  <a:lnTo>
                    <a:pt x="942" y="2365"/>
                  </a:lnTo>
                  <a:lnTo>
                    <a:pt x="879" y="2365"/>
                  </a:lnTo>
                  <a:lnTo>
                    <a:pt x="796" y="2407"/>
                  </a:lnTo>
                  <a:lnTo>
                    <a:pt x="775" y="2344"/>
                  </a:lnTo>
                  <a:lnTo>
                    <a:pt x="670" y="2261"/>
                  </a:lnTo>
                  <a:lnTo>
                    <a:pt x="670" y="2323"/>
                  </a:lnTo>
                  <a:lnTo>
                    <a:pt x="628" y="2323"/>
                  </a:lnTo>
                  <a:lnTo>
                    <a:pt x="649" y="2449"/>
                  </a:lnTo>
                  <a:lnTo>
                    <a:pt x="691" y="2470"/>
                  </a:lnTo>
                  <a:lnTo>
                    <a:pt x="670" y="2512"/>
                  </a:lnTo>
                  <a:lnTo>
                    <a:pt x="649" y="2700"/>
                  </a:lnTo>
                  <a:lnTo>
                    <a:pt x="775" y="2679"/>
                  </a:lnTo>
                  <a:lnTo>
                    <a:pt x="837" y="2658"/>
                  </a:lnTo>
                  <a:lnTo>
                    <a:pt x="900" y="2700"/>
                  </a:lnTo>
                  <a:lnTo>
                    <a:pt x="1088" y="2742"/>
                  </a:lnTo>
                  <a:lnTo>
                    <a:pt x="1214" y="2637"/>
                  </a:lnTo>
                  <a:lnTo>
                    <a:pt x="1360" y="2679"/>
                  </a:lnTo>
                  <a:lnTo>
                    <a:pt x="1423" y="2637"/>
                  </a:lnTo>
                  <a:lnTo>
                    <a:pt x="1465" y="2679"/>
                  </a:lnTo>
                  <a:lnTo>
                    <a:pt x="1528" y="2700"/>
                  </a:lnTo>
                  <a:lnTo>
                    <a:pt x="1632" y="2679"/>
                  </a:lnTo>
                  <a:lnTo>
                    <a:pt x="1632" y="2784"/>
                  </a:lnTo>
                  <a:lnTo>
                    <a:pt x="1779" y="2930"/>
                  </a:lnTo>
                  <a:lnTo>
                    <a:pt x="1842" y="2972"/>
                  </a:lnTo>
                  <a:lnTo>
                    <a:pt x="1946" y="2888"/>
                  </a:lnTo>
                  <a:lnTo>
                    <a:pt x="2051" y="2888"/>
                  </a:lnTo>
                  <a:lnTo>
                    <a:pt x="2239" y="3077"/>
                  </a:lnTo>
                  <a:lnTo>
                    <a:pt x="2469" y="3077"/>
                  </a:lnTo>
                  <a:lnTo>
                    <a:pt x="2574" y="3097"/>
                  </a:lnTo>
                  <a:lnTo>
                    <a:pt x="2741" y="3056"/>
                  </a:lnTo>
                  <a:lnTo>
                    <a:pt x="2721" y="2951"/>
                  </a:lnTo>
                  <a:lnTo>
                    <a:pt x="2741" y="2867"/>
                  </a:lnTo>
                  <a:lnTo>
                    <a:pt x="2762" y="2951"/>
                  </a:lnTo>
                  <a:lnTo>
                    <a:pt x="2888" y="2972"/>
                  </a:lnTo>
                  <a:lnTo>
                    <a:pt x="3034" y="2867"/>
                  </a:lnTo>
                  <a:lnTo>
                    <a:pt x="3034" y="2700"/>
                  </a:lnTo>
                  <a:lnTo>
                    <a:pt x="3181" y="2700"/>
                  </a:lnTo>
                  <a:lnTo>
                    <a:pt x="3139" y="2763"/>
                  </a:lnTo>
                  <a:lnTo>
                    <a:pt x="3181" y="2846"/>
                  </a:lnTo>
                  <a:lnTo>
                    <a:pt x="3202" y="2763"/>
                  </a:lnTo>
                  <a:lnTo>
                    <a:pt x="3306" y="2763"/>
                  </a:lnTo>
                  <a:lnTo>
                    <a:pt x="3411" y="2637"/>
                  </a:lnTo>
                  <a:lnTo>
                    <a:pt x="3474" y="2658"/>
                  </a:lnTo>
                  <a:lnTo>
                    <a:pt x="3495" y="2637"/>
                  </a:lnTo>
                  <a:lnTo>
                    <a:pt x="3599" y="2658"/>
                  </a:lnTo>
                  <a:lnTo>
                    <a:pt x="3599" y="2679"/>
                  </a:lnTo>
                  <a:lnTo>
                    <a:pt x="3662" y="2658"/>
                  </a:lnTo>
                  <a:lnTo>
                    <a:pt x="3892" y="2449"/>
                  </a:lnTo>
                  <a:lnTo>
                    <a:pt x="3976" y="2323"/>
                  </a:lnTo>
                  <a:lnTo>
                    <a:pt x="4248" y="2261"/>
                  </a:lnTo>
                  <a:lnTo>
                    <a:pt x="4332" y="2177"/>
                  </a:lnTo>
                  <a:lnTo>
                    <a:pt x="4290" y="2135"/>
                  </a:lnTo>
                  <a:lnTo>
                    <a:pt x="4311" y="2051"/>
                  </a:lnTo>
                  <a:lnTo>
                    <a:pt x="4353" y="2051"/>
                  </a:lnTo>
                  <a:lnTo>
                    <a:pt x="4394" y="2156"/>
                  </a:lnTo>
                  <a:lnTo>
                    <a:pt x="4541" y="2177"/>
                  </a:lnTo>
                  <a:lnTo>
                    <a:pt x="4625" y="2114"/>
                  </a:lnTo>
                  <a:lnTo>
                    <a:pt x="4625" y="2030"/>
                  </a:lnTo>
                  <a:lnTo>
                    <a:pt x="4604" y="2009"/>
                  </a:lnTo>
                  <a:lnTo>
                    <a:pt x="4604" y="1926"/>
                  </a:lnTo>
                  <a:lnTo>
                    <a:pt x="4666" y="1905"/>
                  </a:lnTo>
                  <a:lnTo>
                    <a:pt x="4625" y="1779"/>
                  </a:lnTo>
                  <a:lnTo>
                    <a:pt x="4666" y="1716"/>
                  </a:lnTo>
                  <a:lnTo>
                    <a:pt x="4771" y="1779"/>
                  </a:lnTo>
                  <a:lnTo>
                    <a:pt x="4771" y="1884"/>
                  </a:lnTo>
                  <a:lnTo>
                    <a:pt x="4876" y="1842"/>
                  </a:lnTo>
                  <a:lnTo>
                    <a:pt x="4938" y="1716"/>
                  </a:lnTo>
                  <a:lnTo>
                    <a:pt x="4917" y="1612"/>
                  </a:lnTo>
                  <a:lnTo>
                    <a:pt x="4813" y="1507"/>
                  </a:lnTo>
                  <a:lnTo>
                    <a:pt x="4813" y="1403"/>
                  </a:lnTo>
                  <a:lnTo>
                    <a:pt x="4855" y="1361"/>
                  </a:lnTo>
                  <a:lnTo>
                    <a:pt x="4855" y="1256"/>
                  </a:lnTo>
                  <a:lnTo>
                    <a:pt x="4959" y="1193"/>
                  </a:lnTo>
                  <a:lnTo>
                    <a:pt x="5043" y="1193"/>
                  </a:lnTo>
                  <a:lnTo>
                    <a:pt x="5085" y="1110"/>
                  </a:lnTo>
                  <a:lnTo>
                    <a:pt x="5022" y="1005"/>
                  </a:lnTo>
                  <a:lnTo>
                    <a:pt x="4771" y="984"/>
                  </a:lnTo>
                  <a:lnTo>
                    <a:pt x="4708" y="1068"/>
                  </a:lnTo>
                  <a:lnTo>
                    <a:pt x="4750" y="963"/>
                  </a:lnTo>
                  <a:lnTo>
                    <a:pt x="4750" y="859"/>
                  </a:lnTo>
                  <a:lnTo>
                    <a:pt x="4625" y="859"/>
                  </a:lnTo>
                  <a:lnTo>
                    <a:pt x="4604" y="880"/>
                  </a:lnTo>
                  <a:lnTo>
                    <a:pt x="4541" y="775"/>
                  </a:lnTo>
                  <a:lnTo>
                    <a:pt x="4625" y="670"/>
                  </a:lnTo>
                  <a:lnTo>
                    <a:pt x="4708" y="649"/>
                  </a:lnTo>
                  <a:lnTo>
                    <a:pt x="4708" y="482"/>
                  </a:lnTo>
                  <a:lnTo>
                    <a:pt x="4645" y="461"/>
                  </a:lnTo>
                  <a:lnTo>
                    <a:pt x="4562" y="545"/>
                  </a:lnTo>
                  <a:lnTo>
                    <a:pt x="4457" y="482"/>
                  </a:lnTo>
                  <a:lnTo>
                    <a:pt x="4415" y="377"/>
                  </a:lnTo>
                  <a:lnTo>
                    <a:pt x="4520" y="336"/>
                  </a:lnTo>
                  <a:lnTo>
                    <a:pt x="4541" y="252"/>
                  </a:lnTo>
                  <a:lnTo>
                    <a:pt x="4604" y="210"/>
                  </a:lnTo>
                  <a:lnTo>
                    <a:pt x="4708" y="168"/>
                  </a:lnTo>
                  <a:lnTo>
                    <a:pt x="4562" y="126"/>
                  </a:lnTo>
                  <a:lnTo>
                    <a:pt x="4499" y="147"/>
                  </a:lnTo>
                  <a:lnTo>
                    <a:pt x="4311" y="336"/>
                  </a:lnTo>
                  <a:lnTo>
                    <a:pt x="4290" y="419"/>
                  </a:lnTo>
                  <a:lnTo>
                    <a:pt x="4206" y="440"/>
                  </a:lnTo>
                  <a:lnTo>
                    <a:pt x="4122" y="315"/>
                  </a:lnTo>
                  <a:lnTo>
                    <a:pt x="4185" y="252"/>
                  </a:lnTo>
                  <a:lnTo>
                    <a:pt x="4122" y="210"/>
                  </a:lnTo>
                  <a:lnTo>
                    <a:pt x="4101" y="84"/>
                  </a:lnTo>
                  <a:lnTo>
                    <a:pt x="3997" y="64"/>
                  </a:lnTo>
                  <a:lnTo>
                    <a:pt x="3913" y="126"/>
                  </a:lnTo>
                  <a:lnTo>
                    <a:pt x="3829" y="84"/>
                  </a:lnTo>
                  <a:lnTo>
                    <a:pt x="3788" y="168"/>
                  </a:lnTo>
                  <a:lnTo>
                    <a:pt x="3829" y="315"/>
                  </a:lnTo>
                  <a:lnTo>
                    <a:pt x="3788" y="377"/>
                  </a:lnTo>
                  <a:lnTo>
                    <a:pt x="3683" y="377"/>
                  </a:lnTo>
                  <a:lnTo>
                    <a:pt x="3578" y="440"/>
                  </a:lnTo>
                  <a:lnTo>
                    <a:pt x="3557" y="336"/>
                  </a:lnTo>
                  <a:lnTo>
                    <a:pt x="3495" y="315"/>
                  </a:lnTo>
                  <a:lnTo>
                    <a:pt x="3453" y="377"/>
                  </a:lnTo>
                  <a:lnTo>
                    <a:pt x="3369" y="545"/>
                  </a:lnTo>
                  <a:lnTo>
                    <a:pt x="3265" y="545"/>
                  </a:lnTo>
                  <a:lnTo>
                    <a:pt x="3160" y="356"/>
                  </a:lnTo>
                  <a:lnTo>
                    <a:pt x="3076" y="356"/>
                  </a:lnTo>
                  <a:lnTo>
                    <a:pt x="3034" y="336"/>
                  </a:lnTo>
                  <a:lnTo>
                    <a:pt x="2951" y="356"/>
                  </a:lnTo>
                  <a:lnTo>
                    <a:pt x="2888" y="545"/>
                  </a:lnTo>
                  <a:lnTo>
                    <a:pt x="2993" y="754"/>
                  </a:lnTo>
                  <a:lnTo>
                    <a:pt x="2888" y="1047"/>
                  </a:lnTo>
                  <a:lnTo>
                    <a:pt x="2930" y="775"/>
                  </a:lnTo>
                  <a:lnTo>
                    <a:pt x="2825" y="608"/>
                  </a:lnTo>
                  <a:lnTo>
                    <a:pt x="2825" y="524"/>
                  </a:lnTo>
                  <a:lnTo>
                    <a:pt x="2762" y="482"/>
                  </a:lnTo>
                  <a:lnTo>
                    <a:pt x="2783" y="356"/>
                  </a:lnTo>
                  <a:lnTo>
                    <a:pt x="2658" y="273"/>
                  </a:lnTo>
                  <a:lnTo>
                    <a:pt x="2448" y="440"/>
                  </a:lnTo>
                  <a:lnTo>
                    <a:pt x="2428" y="566"/>
                  </a:lnTo>
                  <a:lnTo>
                    <a:pt x="2448" y="649"/>
                  </a:lnTo>
                  <a:lnTo>
                    <a:pt x="2344" y="796"/>
                  </a:lnTo>
                  <a:lnTo>
                    <a:pt x="2260" y="796"/>
                  </a:lnTo>
                  <a:lnTo>
                    <a:pt x="2260" y="649"/>
                  </a:lnTo>
                  <a:lnTo>
                    <a:pt x="2156" y="587"/>
                  </a:lnTo>
                  <a:lnTo>
                    <a:pt x="2156" y="356"/>
                  </a:lnTo>
                  <a:lnTo>
                    <a:pt x="2093" y="315"/>
                  </a:lnTo>
                  <a:lnTo>
                    <a:pt x="1925" y="440"/>
                  </a:lnTo>
                  <a:lnTo>
                    <a:pt x="1946" y="691"/>
                  </a:lnTo>
                  <a:lnTo>
                    <a:pt x="2009" y="775"/>
                  </a:lnTo>
                  <a:lnTo>
                    <a:pt x="2009" y="963"/>
                  </a:lnTo>
                  <a:lnTo>
                    <a:pt x="1925" y="1047"/>
                  </a:lnTo>
                  <a:lnTo>
                    <a:pt x="1842" y="1047"/>
                  </a:lnTo>
                  <a:lnTo>
                    <a:pt x="1821" y="900"/>
                  </a:lnTo>
                  <a:lnTo>
                    <a:pt x="1716" y="963"/>
                  </a:lnTo>
                  <a:lnTo>
                    <a:pt x="1674" y="1110"/>
                  </a:lnTo>
                  <a:lnTo>
                    <a:pt x="1612" y="1131"/>
                  </a:lnTo>
                  <a:lnTo>
                    <a:pt x="1591" y="1319"/>
                  </a:lnTo>
                  <a:lnTo>
                    <a:pt x="1507" y="1131"/>
                  </a:lnTo>
                  <a:lnTo>
                    <a:pt x="1423" y="1131"/>
                  </a:lnTo>
                  <a:lnTo>
                    <a:pt x="1465" y="1068"/>
                  </a:lnTo>
                  <a:lnTo>
                    <a:pt x="1528" y="963"/>
                  </a:lnTo>
                  <a:lnTo>
                    <a:pt x="1528" y="859"/>
                  </a:lnTo>
                  <a:lnTo>
                    <a:pt x="1402" y="859"/>
                  </a:lnTo>
                  <a:lnTo>
                    <a:pt x="1465" y="775"/>
                  </a:lnTo>
                  <a:lnTo>
                    <a:pt x="1402" y="649"/>
                  </a:lnTo>
                  <a:lnTo>
                    <a:pt x="1486" y="691"/>
                  </a:lnTo>
                  <a:lnTo>
                    <a:pt x="1570" y="608"/>
                  </a:lnTo>
                  <a:lnTo>
                    <a:pt x="1528" y="545"/>
                  </a:lnTo>
                  <a:lnTo>
                    <a:pt x="1423" y="482"/>
                  </a:lnTo>
                  <a:lnTo>
                    <a:pt x="1528" y="440"/>
                  </a:lnTo>
                  <a:lnTo>
                    <a:pt x="1465" y="336"/>
                  </a:lnTo>
                  <a:lnTo>
                    <a:pt x="1381" y="377"/>
                  </a:lnTo>
                  <a:lnTo>
                    <a:pt x="1319" y="315"/>
                  </a:lnTo>
                  <a:lnTo>
                    <a:pt x="1193" y="231"/>
                  </a:lnTo>
                  <a:lnTo>
                    <a:pt x="1193" y="126"/>
                  </a:lnTo>
                  <a:lnTo>
                    <a:pt x="1109" y="22"/>
                  </a:lnTo>
                  <a:lnTo>
                    <a:pt x="1005" y="43"/>
                  </a:lnTo>
                  <a:lnTo>
                    <a:pt x="9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25"/>
            <p:cNvSpPr/>
            <p:nvPr/>
          </p:nvSpPr>
          <p:spPr>
            <a:xfrm>
              <a:off x="5317111" y="2193993"/>
              <a:ext cx="798214" cy="569050"/>
            </a:xfrm>
            <a:custGeom>
              <a:avLst/>
              <a:gdLst/>
              <a:ahLst/>
              <a:cxnLst/>
              <a:rect l="l" t="t" r="r" b="b"/>
              <a:pathLst>
                <a:path w="35425" h="26449" extrusionOk="0">
                  <a:moveTo>
                    <a:pt x="27390" y="1"/>
                  </a:moveTo>
                  <a:lnTo>
                    <a:pt x="27369" y="21"/>
                  </a:lnTo>
                  <a:lnTo>
                    <a:pt x="27180" y="42"/>
                  </a:lnTo>
                  <a:lnTo>
                    <a:pt x="27139" y="126"/>
                  </a:lnTo>
                  <a:lnTo>
                    <a:pt x="27097" y="126"/>
                  </a:lnTo>
                  <a:lnTo>
                    <a:pt x="27055" y="189"/>
                  </a:lnTo>
                  <a:lnTo>
                    <a:pt x="26867" y="189"/>
                  </a:lnTo>
                  <a:lnTo>
                    <a:pt x="26741" y="147"/>
                  </a:lnTo>
                  <a:lnTo>
                    <a:pt x="26678" y="231"/>
                  </a:lnTo>
                  <a:lnTo>
                    <a:pt x="26574" y="231"/>
                  </a:lnTo>
                  <a:lnTo>
                    <a:pt x="26532" y="335"/>
                  </a:lnTo>
                  <a:lnTo>
                    <a:pt x="26448" y="356"/>
                  </a:lnTo>
                  <a:lnTo>
                    <a:pt x="26344" y="356"/>
                  </a:lnTo>
                  <a:lnTo>
                    <a:pt x="26260" y="398"/>
                  </a:lnTo>
                  <a:lnTo>
                    <a:pt x="26176" y="419"/>
                  </a:lnTo>
                  <a:lnTo>
                    <a:pt x="26051" y="419"/>
                  </a:lnTo>
                  <a:lnTo>
                    <a:pt x="25967" y="461"/>
                  </a:lnTo>
                  <a:lnTo>
                    <a:pt x="25967" y="545"/>
                  </a:lnTo>
                  <a:lnTo>
                    <a:pt x="25904" y="649"/>
                  </a:lnTo>
                  <a:lnTo>
                    <a:pt x="25862" y="754"/>
                  </a:lnTo>
                  <a:lnTo>
                    <a:pt x="25820" y="817"/>
                  </a:lnTo>
                  <a:lnTo>
                    <a:pt x="25820" y="858"/>
                  </a:lnTo>
                  <a:lnTo>
                    <a:pt x="25800" y="921"/>
                  </a:lnTo>
                  <a:lnTo>
                    <a:pt x="25800" y="1068"/>
                  </a:lnTo>
                  <a:lnTo>
                    <a:pt x="25820" y="1089"/>
                  </a:lnTo>
                  <a:lnTo>
                    <a:pt x="25862" y="1130"/>
                  </a:lnTo>
                  <a:lnTo>
                    <a:pt x="26009" y="1047"/>
                  </a:lnTo>
                  <a:lnTo>
                    <a:pt x="26072" y="984"/>
                  </a:lnTo>
                  <a:lnTo>
                    <a:pt x="26155" y="1005"/>
                  </a:lnTo>
                  <a:lnTo>
                    <a:pt x="26239" y="1151"/>
                  </a:lnTo>
                  <a:lnTo>
                    <a:pt x="26281" y="1256"/>
                  </a:lnTo>
                  <a:lnTo>
                    <a:pt x="26364" y="1340"/>
                  </a:lnTo>
                  <a:lnTo>
                    <a:pt x="26364" y="1402"/>
                  </a:lnTo>
                  <a:lnTo>
                    <a:pt x="26385" y="1486"/>
                  </a:lnTo>
                  <a:lnTo>
                    <a:pt x="26385" y="1612"/>
                  </a:lnTo>
                  <a:lnTo>
                    <a:pt x="26323" y="1674"/>
                  </a:lnTo>
                  <a:lnTo>
                    <a:pt x="26239" y="1779"/>
                  </a:lnTo>
                  <a:lnTo>
                    <a:pt x="26218" y="1926"/>
                  </a:lnTo>
                  <a:lnTo>
                    <a:pt x="26134" y="1988"/>
                  </a:lnTo>
                  <a:lnTo>
                    <a:pt x="26072" y="2093"/>
                  </a:lnTo>
                  <a:lnTo>
                    <a:pt x="26051" y="2198"/>
                  </a:lnTo>
                  <a:lnTo>
                    <a:pt x="26134" y="2281"/>
                  </a:lnTo>
                  <a:lnTo>
                    <a:pt x="26092" y="2344"/>
                  </a:lnTo>
                  <a:lnTo>
                    <a:pt x="26134" y="2490"/>
                  </a:lnTo>
                  <a:lnTo>
                    <a:pt x="26176" y="2532"/>
                  </a:lnTo>
                  <a:lnTo>
                    <a:pt x="26176" y="2658"/>
                  </a:lnTo>
                  <a:lnTo>
                    <a:pt x="26092" y="2700"/>
                  </a:lnTo>
                  <a:lnTo>
                    <a:pt x="26072" y="2742"/>
                  </a:lnTo>
                  <a:lnTo>
                    <a:pt x="26134" y="2846"/>
                  </a:lnTo>
                  <a:lnTo>
                    <a:pt x="26134" y="3034"/>
                  </a:lnTo>
                  <a:lnTo>
                    <a:pt x="26092" y="3076"/>
                  </a:lnTo>
                  <a:lnTo>
                    <a:pt x="26092" y="3244"/>
                  </a:lnTo>
                  <a:lnTo>
                    <a:pt x="26155" y="3244"/>
                  </a:lnTo>
                  <a:lnTo>
                    <a:pt x="26218" y="3265"/>
                  </a:lnTo>
                  <a:lnTo>
                    <a:pt x="26260" y="3244"/>
                  </a:lnTo>
                  <a:lnTo>
                    <a:pt x="26281" y="3265"/>
                  </a:lnTo>
                  <a:lnTo>
                    <a:pt x="26323" y="3390"/>
                  </a:lnTo>
                  <a:lnTo>
                    <a:pt x="26281" y="3495"/>
                  </a:lnTo>
                  <a:lnTo>
                    <a:pt x="26218" y="3578"/>
                  </a:lnTo>
                  <a:lnTo>
                    <a:pt x="26009" y="3620"/>
                  </a:lnTo>
                  <a:lnTo>
                    <a:pt x="25862" y="3704"/>
                  </a:lnTo>
                  <a:lnTo>
                    <a:pt x="25569" y="3976"/>
                  </a:lnTo>
                  <a:lnTo>
                    <a:pt x="25527" y="3997"/>
                  </a:lnTo>
                  <a:lnTo>
                    <a:pt x="25444" y="3913"/>
                  </a:lnTo>
                  <a:lnTo>
                    <a:pt x="25276" y="3892"/>
                  </a:lnTo>
                  <a:lnTo>
                    <a:pt x="25172" y="3913"/>
                  </a:lnTo>
                  <a:lnTo>
                    <a:pt x="25130" y="3871"/>
                  </a:lnTo>
                  <a:lnTo>
                    <a:pt x="25004" y="3871"/>
                  </a:lnTo>
                  <a:lnTo>
                    <a:pt x="25004" y="3892"/>
                  </a:lnTo>
                  <a:lnTo>
                    <a:pt x="24879" y="4792"/>
                  </a:lnTo>
                  <a:lnTo>
                    <a:pt x="24900" y="4959"/>
                  </a:lnTo>
                  <a:lnTo>
                    <a:pt x="24858" y="5148"/>
                  </a:lnTo>
                  <a:lnTo>
                    <a:pt x="24879" y="5252"/>
                  </a:lnTo>
                  <a:lnTo>
                    <a:pt x="24795" y="5524"/>
                  </a:lnTo>
                  <a:lnTo>
                    <a:pt x="24900" y="5692"/>
                  </a:lnTo>
                  <a:lnTo>
                    <a:pt x="25172" y="5838"/>
                  </a:lnTo>
                  <a:lnTo>
                    <a:pt x="25339" y="5671"/>
                  </a:lnTo>
                  <a:lnTo>
                    <a:pt x="25569" y="5671"/>
                  </a:lnTo>
                  <a:lnTo>
                    <a:pt x="25841" y="5734"/>
                  </a:lnTo>
                  <a:lnTo>
                    <a:pt x="25946" y="5838"/>
                  </a:lnTo>
                  <a:lnTo>
                    <a:pt x="26072" y="5629"/>
                  </a:lnTo>
                  <a:lnTo>
                    <a:pt x="26072" y="5483"/>
                  </a:lnTo>
                  <a:lnTo>
                    <a:pt x="26072" y="5378"/>
                  </a:lnTo>
                  <a:lnTo>
                    <a:pt x="26239" y="5336"/>
                  </a:lnTo>
                  <a:lnTo>
                    <a:pt x="26281" y="5273"/>
                  </a:lnTo>
                  <a:lnTo>
                    <a:pt x="26553" y="5357"/>
                  </a:lnTo>
                  <a:lnTo>
                    <a:pt x="26699" y="5545"/>
                  </a:lnTo>
                  <a:lnTo>
                    <a:pt x="26908" y="5734"/>
                  </a:lnTo>
                  <a:lnTo>
                    <a:pt x="27076" y="5943"/>
                  </a:lnTo>
                  <a:lnTo>
                    <a:pt x="27285" y="6089"/>
                  </a:lnTo>
                  <a:lnTo>
                    <a:pt x="27306" y="6194"/>
                  </a:lnTo>
                  <a:lnTo>
                    <a:pt x="27327" y="6278"/>
                  </a:lnTo>
                  <a:lnTo>
                    <a:pt x="27327" y="6382"/>
                  </a:lnTo>
                  <a:lnTo>
                    <a:pt x="27285" y="6424"/>
                  </a:lnTo>
                  <a:lnTo>
                    <a:pt x="27285" y="6508"/>
                  </a:lnTo>
                  <a:lnTo>
                    <a:pt x="27264" y="6591"/>
                  </a:lnTo>
                  <a:lnTo>
                    <a:pt x="27139" y="6571"/>
                  </a:lnTo>
                  <a:lnTo>
                    <a:pt x="27097" y="6508"/>
                  </a:lnTo>
                  <a:lnTo>
                    <a:pt x="26992" y="6529"/>
                  </a:lnTo>
                  <a:lnTo>
                    <a:pt x="26908" y="6591"/>
                  </a:lnTo>
                  <a:lnTo>
                    <a:pt x="26762" y="6508"/>
                  </a:lnTo>
                  <a:lnTo>
                    <a:pt x="26657" y="6529"/>
                  </a:lnTo>
                  <a:lnTo>
                    <a:pt x="26553" y="6675"/>
                  </a:lnTo>
                  <a:lnTo>
                    <a:pt x="26385" y="6801"/>
                  </a:lnTo>
                  <a:lnTo>
                    <a:pt x="26323" y="6843"/>
                  </a:lnTo>
                  <a:lnTo>
                    <a:pt x="26218" y="6780"/>
                  </a:lnTo>
                  <a:lnTo>
                    <a:pt x="26155" y="6801"/>
                  </a:lnTo>
                  <a:lnTo>
                    <a:pt x="26155" y="6905"/>
                  </a:lnTo>
                  <a:lnTo>
                    <a:pt x="26092" y="6947"/>
                  </a:lnTo>
                  <a:lnTo>
                    <a:pt x="26030" y="6989"/>
                  </a:lnTo>
                  <a:lnTo>
                    <a:pt x="25967" y="6947"/>
                  </a:lnTo>
                  <a:lnTo>
                    <a:pt x="25925" y="7031"/>
                  </a:lnTo>
                  <a:lnTo>
                    <a:pt x="25820" y="7198"/>
                  </a:lnTo>
                  <a:lnTo>
                    <a:pt x="25800" y="7366"/>
                  </a:lnTo>
                  <a:lnTo>
                    <a:pt x="25800" y="7470"/>
                  </a:lnTo>
                  <a:lnTo>
                    <a:pt x="25737" y="7554"/>
                  </a:lnTo>
                  <a:lnTo>
                    <a:pt x="25611" y="7575"/>
                  </a:lnTo>
                  <a:lnTo>
                    <a:pt x="25381" y="7763"/>
                  </a:lnTo>
                  <a:lnTo>
                    <a:pt x="25214" y="7763"/>
                  </a:lnTo>
                  <a:lnTo>
                    <a:pt x="25088" y="7742"/>
                  </a:lnTo>
                  <a:lnTo>
                    <a:pt x="25004" y="7784"/>
                  </a:lnTo>
                  <a:lnTo>
                    <a:pt x="24900" y="7993"/>
                  </a:lnTo>
                  <a:lnTo>
                    <a:pt x="24795" y="8077"/>
                  </a:lnTo>
                  <a:lnTo>
                    <a:pt x="24670" y="8182"/>
                  </a:lnTo>
                  <a:lnTo>
                    <a:pt x="24586" y="8265"/>
                  </a:lnTo>
                  <a:lnTo>
                    <a:pt x="24565" y="8370"/>
                  </a:lnTo>
                  <a:lnTo>
                    <a:pt x="24502" y="8370"/>
                  </a:lnTo>
                  <a:lnTo>
                    <a:pt x="24377" y="8307"/>
                  </a:lnTo>
                  <a:lnTo>
                    <a:pt x="24251" y="8286"/>
                  </a:lnTo>
                  <a:lnTo>
                    <a:pt x="24063" y="8203"/>
                  </a:lnTo>
                  <a:lnTo>
                    <a:pt x="23937" y="8140"/>
                  </a:lnTo>
                  <a:lnTo>
                    <a:pt x="23770" y="8098"/>
                  </a:lnTo>
                  <a:lnTo>
                    <a:pt x="23561" y="8161"/>
                  </a:lnTo>
                  <a:lnTo>
                    <a:pt x="23435" y="8265"/>
                  </a:lnTo>
                  <a:lnTo>
                    <a:pt x="23331" y="8391"/>
                  </a:lnTo>
                  <a:lnTo>
                    <a:pt x="23331" y="8621"/>
                  </a:lnTo>
                  <a:lnTo>
                    <a:pt x="23351" y="8768"/>
                  </a:lnTo>
                  <a:lnTo>
                    <a:pt x="23331" y="8830"/>
                  </a:lnTo>
                  <a:lnTo>
                    <a:pt x="23603" y="9019"/>
                  </a:lnTo>
                  <a:lnTo>
                    <a:pt x="23833" y="9144"/>
                  </a:lnTo>
                  <a:lnTo>
                    <a:pt x="23833" y="9228"/>
                  </a:lnTo>
                  <a:lnTo>
                    <a:pt x="23770" y="9332"/>
                  </a:lnTo>
                  <a:lnTo>
                    <a:pt x="23707" y="9437"/>
                  </a:lnTo>
                  <a:lnTo>
                    <a:pt x="23435" y="9730"/>
                  </a:lnTo>
                  <a:lnTo>
                    <a:pt x="23310" y="9960"/>
                  </a:lnTo>
                  <a:lnTo>
                    <a:pt x="23226" y="10169"/>
                  </a:lnTo>
                  <a:lnTo>
                    <a:pt x="23121" y="10169"/>
                  </a:lnTo>
                  <a:lnTo>
                    <a:pt x="22933" y="10232"/>
                  </a:lnTo>
                  <a:lnTo>
                    <a:pt x="22807" y="10232"/>
                  </a:lnTo>
                  <a:lnTo>
                    <a:pt x="22661" y="10337"/>
                  </a:lnTo>
                  <a:lnTo>
                    <a:pt x="22494" y="10462"/>
                  </a:lnTo>
                  <a:lnTo>
                    <a:pt x="22347" y="10462"/>
                  </a:lnTo>
                  <a:lnTo>
                    <a:pt x="22096" y="10483"/>
                  </a:lnTo>
                  <a:lnTo>
                    <a:pt x="21908" y="10546"/>
                  </a:lnTo>
                  <a:lnTo>
                    <a:pt x="21740" y="10588"/>
                  </a:lnTo>
                  <a:lnTo>
                    <a:pt x="21322" y="10755"/>
                  </a:lnTo>
                  <a:lnTo>
                    <a:pt x="21008" y="10860"/>
                  </a:lnTo>
                  <a:lnTo>
                    <a:pt x="20841" y="11027"/>
                  </a:lnTo>
                  <a:lnTo>
                    <a:pt x="20590" y="11216"/>
                  </a:lnTo>
                  <a:lnTo>
                    <a:pt x="20485" y="11320"/>
                  </a:lnTo>
                  <a:lnTo>
                    <a:pt x="20338" y="11320"/>
                  </a:lnTo>
                  <a:lnTo>
                    <a:pt x="20192" y="11278"/>
                  </a:lnTo>
                  <a:lnTo>
                    <a:pt x="20192" y="11216"/>
                  </a:lnTo>
                  <a:lnTo>
                    <a:pt x="20171" y="11111"/>
                  </a:lnTo>
                  <a:lnTo>
                    <a:pt x="19899" y="11195"/>
                  </a:lnTo>
                  <a:lnTo>
                    <a:pt x="19732" y="11216"/>
                  </a:lnTo>
                  <a:lnTo>
                    <a:pt x="19522" y="11111"/>
                  </a:lnTo>
                  <a:lnTo>
                    <a:pt x="19355" y="11090"/>
                  </a:lnTo>
                  <a:lnTo>
                    <a:pt x="18999" y="10965"/>
                  </a:lnTo>
                  <a:lnTo>
                    <a:pt x="18623" y="10797"/>
                  </a:lnTo>
                  <a:lnTo>
                    <a:pt x="18413" y="10609"/>
                  </a:lnTo>
                  <a:lnTo>
                    <a:pt x="18288" y="10588"/>
                  </a:lnTo>
                  <a:lnTo>
                    <a:pt x="17869" y="10567"/>
                  </a:lnTo>
                  <a:lnTo>
                    <a:pt x="17493" y="10567"/>
                  </a:lnTo>
                  <a:lnTo>
                    <a:pt x="17430" y="10546"/>
                  </a:lnTo>
                  <a:lnTo>
                    <a:pt x="17367" y="10588"/>
                  </a:lnTo>
                  <a:lnTo>
                    <a:pt x="17325" y="10651"/>
                  </a:lnTo>
                  <a:lnTo>
                    <a:pt x="17137" y="10713"/>
                  </a:lnTo>
                  <a:lnTo>
                    <a:pt x="16865" y="10755"/>
                  </a:lnTo>
                  <a:lnTo>
                    <a:pt x="16384" y="10693"/>
                  </a:lnTo>
                  <a:lnTo>
                    <a:pt x="16028" y="10713"/>
                  </a:lnTo>
                  <a:lnTo>
                    <a:pt x="15777" y="10693"/>
                  </a:lnTo>
                  <a:lnTo>
                    <a:pt x="15547" y="10713"/>
                  </a:lnTo>
                  <a:lnTo>
                    <a:pt x="15442" y="10755"/>
                  </a:lnTo>
                  <a:lnTo>
                    <a:pt x="15338" y="10713"/>
                  </a:lnTo>
                  <a:lnTo>
                    <a:pt x="15191" y="10462"/>
                  </a:lnTo>
                  <a:lnTo>
                    <a:pt x="15149" y="10337"/>
                  </a:lnTo>
                  <a:lnTo>
                    <a:pt x="15024" y="10169"/>
                  </a:lnTo>
                  <a:lnTo>
                    <a:pt x="14919" y="10044"/>
                  </a:lnTo>
                  <a:lnTo>
                    <a:pt x="14856" y="9877"/>
                  </a:lnTo>
                  <a:lnTo>
                    <a:pt x="14856" y="9814"/>
                  </a:lnTo>
                  <a:lnTo>
                    <a:pt x="14752" y="9709"/>
                  </a:lnTo>
                  <a:lnTo>
                    <a:pt x="14668" y="9667"/>
                  </a:lnTo>
                  <a:lnTo>
                    <a:pt x="14626" y="9667"/>
                  </a:lnTo>
                  <a:lnTo>
                    <a:pt x="14584" y="9604"/>
                  </a:lnTo>
                  <a:lnTo>
                    <a:pt x="14564" y="9500"/>
                  </a:lnTo>
                  <a:lnTo>
                    <a:pt x="14333" y="9500"/>
                  </a:lnTo>
                  <a:lnTo>
                    <a:pt x="14187" y="9416"/>
                  </a:lnTo>
                  <a:lnTo>
                    <a:pt x="13978" y="9249"/>
                  </a:lnTo>
                  <a:lnTo>
                    <a:pt x="13873" y="9249"/>
                  </a:lnTo>
                  <a:lnTo>
                    <a:pt x="13768" y="9228"/>
                  </a:lnTo>
                  <a:lnTo>
                    <a:pt x="13706" y="9186"/>
                  </a:lnTo>
                  <a:lnTo>
                    <a:pt x="13517" y="9040"/>
                  </a:lnTo>
                  <a:lnTo>
                    <a:pt x="13141" y="8977"/>
                  </a:lnTo>
                  <a:lnTo>
                    <a:pt x="13099" y="8977"/>
                  </a:lnTo>
                  <a:lnTo>
                    <a:pt x="13057" y="9019"/>
                  </a:lnTo>
                  <a:lnTo>
                    <a:pt x="12890" y="9019"/>
                  </a:lnTo>
                  <a:lnTo>
                    <a:pt x="12639" y="9040"/>
                  </a:lnTo>
                  <a:lnTo>
                    <a:pt x="12053" y="8914"/>
                  </a:lnTo>
                  <a:lnTo>
                    <a:pt x="11948" y="8830"/>
                  </a:lnTo>
                  <a:lnTo>
                    <a:pt x="11823" y="8663"/>
                  </a:lnTo>
                  <a:lnTo>
                    <a:pt x="11802" y="8558"/>
                  </a:lnTo>
                  <a:lnTo>
                    <a:pt x="11802" y="8475"/>
                  </a:lnTo>
                  <a:lnTo>
                    <a:pt x="11823" y="8412"/>
                  </a:lnTo>
                  <a:lnTo>
                    <a:pt x="11906" y="8349"/>
                  </a:lnTo>
                  <a:lnTo>
                    <a:pt x="11948" y="8244"/>
                  </a:lnTo>
                  <a:lnTo>
                    <a:pt x="11885" y="8161"/>
                  </a:lnTo>
                  <a:lnTo>
                    <a:pt x="11843" y="8035"/>
                  </a:lnTo>
                  <a:lnTo>
                    <a:pt x="11885" y="7952"/>
                  </a:lnTo>
                  <a:lnTo>
                    <a:pt x="11885" y="7826"/>
                  </a:lnTo>
                  <a:lnTo>
                    <a:pt x="11823" y="7763"/>
                  </a:lnTo>
                  <a:lnTo>
                    <a:pt x="11739" y="7638"/>
                  </a:lnTo>
                  <a:lnTo>
                    <a:pt x="11676" y="7575"/>
                  </a:lnTo>
                  <a:lnTo>
                    <a:pt x="11592" y="7533"/>
                  </a:lnTo>
                  <a:lnTo>
                    <a:pt x="11530" y="7428"/>
                  </a:lnTo>
                  <a:lnTo>
                    <a:pt x="11488" y="7345"/>
                  </a:lnTo>
                  <a:lnTo>
                    <a:pt x="11446" y="7240"/>
                  </a:lnTo>
                  <a:lnTo>
                    <a:pt x="11425" y="7136"/>
                  </a:lnTo>
                  <a:lnTo>
                    <a:pt x="11383" y="7052"/>
                  </a:lnTo>
                  <a:lnTo>
                    <a:pt x="11279" y="6989"/>
                  </a:lnTo>
                  <a:lnTo>
                    <a:pt x="11195" y="6947"/>
                  </a:lnTo>
                  <a:lnTo>
                    <a:pt x="11153" y="6884"/>
                  </a:lnTo>
                  <a:lnTo>
                    <a:pt x="11069" y="6843"/>
                  </a:lnTo>
                  <a:lnTo>
                    <a:pt x="10965" y="6843"/>
                  </a:lnTo>
                  <a:lnTo>
                    <a:pt x="10902" y="6905"/>
                  </a:lnTo>
                  <a:lnTo>
                    <a:pt x="10860" y="6926"/>
                  </a:lnTo>
                  <a:lnTo>
                    <a:pt x="10776" y="6905"/>
                  </a:lnTo>
                  <a:lnTo>
                    <a:pt x="10693" y="6801"/>
                  </a:lnTo>
                  <a:lnTo>
                    <a:pt x="10672" y="6738"/>
                  </a:lnTo>
                  <a:lnTo>
                    <a:pt x="10567" y="6738"/>
                  </a:lnTo>
                  <a:lnTo>
                    <a:pt x="10442" y="6801"/>
                  </a:lnTo>
                  <a:lnTo>
                    <a:pt x="10400" y="6843"/>
                  </a:lnTo>
                  <a:lnTo>
                    <a:pt x="10379" y="6926"/>
                  </a:lnTo>
                  <a:lnTo>
                    <a:pt x="10337" y="6926"/>
                  </a:lnTo>
                  <a:lnTo>
                    <a:pt x="10211" y="6843"/>
                  </a:lnTo>
                  <a:lnTo>
                    <a:pt x="10170" y="6780"/>
                  </a:lnTo>
                  <a:lnTo>
                    <a:pt x="10170" y="6717"/>
                  </a:lnTo>
                  <a:lnTo>
                    <a:pt x="10107" y="6633"/>
                  </a:lnTo>
                  <a:lnTo>
                    <a:pt x="10002" y="6571"/>
                  </a:lnTo>
                  <a:lnTo>
                    <a:pt x="9877" y="6466"/>
                  </a:lnTo>
                  <a:lnTo>
                    <a:pt x="9835" y="6424"/>
                  </a:lnTo>
                  <a:lnTo>
                    <a:pt x="9751" y="6382"/>
                  </a:lnTo>
                  <a:lnTo>
                    <a:pt x="9730" y="6299"/>
                  </a:lnTo>
                  <a:lnTo>
                    <a:pt x="9730" y="6215"/>
                  </a:lnTo>
                  <a:lnTo>
                    <a:pt x="9709" y="6173"/>
                  </a:lnTo>
                  <a:lnTo>
                    <a:pt x="9688" y="6173"/>
                  </a:lnTo>
                  <a:lnTo>
                    <a:pt x="9688" y="6215"/>
                  </a:lnTo>
                  <a:lnTo>
                    <a:pt x="9646" y="6215"/>
                  </a:lnTo>
                  <a:lnTo>
                    <a:pt x="9605" y="6152"/>
                  </a:lnTo>
                  <a:lnTo>
                    <a:pt x="9584" y="6110"/>
                  </a:lnTo>
                  <a:lnTo>
                    <a:pt x="9584" y="5985"/>
                  </a:lnTo>
                  <a:lnTo>
                    <a:pt x="9542" y="5943"/>
                  </a:lnTo>
                  <a:lnTo>
                    <a:pt x="9521" y="5943"/>
                  </a:lnTo>
                  <a:lnTo>
                    <a:pt x="9395" y="5880"/>
                  </a:lnTo>
                  <a:lnTo>
                    <a:pt x="9312" y="5880"/>
                  </a:lnTo>
                  <a:lnTo>
                    <a:pt x="9333" y="5901"/>
                  </a:lnTo>
                  <a:lnTo>
                    <a:pt x="9228" y="6006"/>
                  </a:lnTo>
                  <a:lnTo>
                    <a:pt x="9123" y="6068"/>
                  </a:lnTo>
                  <a:lnTo>
                    <a:pt x="8998" y="6215"/>
                  </a:lnTo>
                  <a:lnTo>
                    <a:pt x="8977" y="6319"/>
                  </a:lnTo>
                  <a:lnTo>
                    <a:pt x="9019" y="6382"/>
                  </a:lnTo>
                  <a:lnTo>
                    <a:pt x="8956" y="6508"/>
                  </a:lnTo>
                  <a:lnTo>
                    <a:pt x="8768" y="6571"/>
                  </a:lnTo>
                  <a:lnTo>
                    <a:pt x="8684" y="6633"/>
                  </a:lnTo>
                  <a:lnTo>
                    <a:pt x="8663" y="6780"/>
                  </a:lnTo>
                  <a:lnTo>
                    <a:pt x="8663" y="7010"/>
                  </a:lnTo>
                  <a:lnTo>
                    <a:pt x="8768" y="7240"/>
                  </a:lnTo>
                  <a:lnTo>
                    <a:pt x="8872" y="7408"/>
                  </a:lnTo>
                  <a:lnTo>
                    <a:pt x="8872" y="7470"/>
                  </a:lnTo>
                  <a:lnTo>
                    <a:pt x="8705" y="7638"/>
                  </a:lnTo>
                  <a:lnTo>
                    <a:pt x="8579" y="7680"/>
                  </a:lnTo>
                  <a:lnTo>
                    <a:pt x="8496" y="7784"/>
                  </a:lnTo>
                  <a:lnTo>
                    <a:pt x="8433" y="7826"/>
                  </a:lnTo>
                  <a:lnTo>
                    <a:pt x="8349" y="7826"/>
                  </a:lnTo>
                  <a:lnTo>
                    <a:pt x="8307" y="7742"/>
                  </a:lnTo>
                  <a:lnTo>
                    <a:pt x="8245" y="7742"/>
                  </a:lnTo>
                  <a:lnTo>
                    <a:pt x="8014" y="7784"/>
                  </a:lnTo>
                  <a:lnTo>
                    <a:pt x="7847" y="7763"/>
                  </a:lnTo>
                  <a:lnTo>
                    <a:pt x="7638" y="7680"/>
                  </a:lnTo>
                  <a:lnTo>
                    <a:pt x="7429" y="7680"/>
                  </a:lnTo>
                  <a:lnTo>
                    <a:pt x="7387" y="7952"/>
                  </a:lnTo>
                  <a:lnTo>
                    <a:pt x="7324" y="8098"/>
                  </a:lnTo>
                  <a:lnTo>
                    <a:pt x="7324" y="8244"/>
                  </a:lnTo>
                  <a:lnTo>
                    <a:pt x="7261" y="8579"/>
                  </a:lnTo>
                  <a:lnTo>
                    <a:pt x="7261" y="8830"/>
                  </a:lnTo>
                  <a:lnTo>
                    <a:pt x="7240" y="8914"/>
                  </a:lnTo>
                  <a:lnTo>
                    <a:pt x="7303" y="8977"/>
                  </a:lnTo>
                  <a:lnTo>
                    <a:pt x="7429" y="9019"/>
                  </a:lnTo>
                  <a:lnTo>
                    <a:pt x="7387" y="9144"/>
                  </a:lnTo>
                  <a:lnTo>
                    <a:pt x="7387" y="9228"/>
                  </a:lnTo>
                  <a:lnTo>
                    <a:pt x="7303" y="9228"/>
                  </a:lnTo>
                  <a:lnTo>
                    <a:pt x="7219" y="9291"/>
                  </a:lnTo>
                  <a:lnTo>
                    <a:pt x="7136" y="9291"/>
                  </a:lnTo>
                  <a:lnTo>
                    <a:pt x="7073" y="9228"/>
                  </a:lnTo>
                  <a:lnTo>
                    <a:pt x="6989" y="9249"/>
                  </a:lnTo>
                  <a:lnTo>
                    <a:pt x="6864" y="9291"/>
                  </a:lnTo>
                  <a:lnTo>
                    <a:pt x="6592" y="9332"/>
                  </a:lnTo>
                  <a:lnTo>
                    <a:pt x="6445" y="9416"/>
                  </a:lnTo>
                  <a:lnTo>
                    <a:pt x="6341" y="9416"/>
                  </a:lnTo>
                  <a:lnTo>
                    <a:pt x="6278" y="9353"/>
                  </a:lnTo>
                  <a:lnTo>
                    <a:pt x="6173" y="9416"/>
                  </a:lnTo>
                  <a:lnTo>
                    <a:pt x="6069" y="9521"/>
                  </a:lnTo>
                  <a:lnTo>
                    <a:pt x="6069" y="9604"/>
                  </a:lnTo>
                  <a:lnTo>
                    <a:pt x="6173" y="9667"/>
                  </a:lnTo>
                  <a:lnTo>
                    <a:pt x="6341" y="9646"/>
                  </a:lnTo>
                  <a:lnTo>
                    <a:pt x="6466" y="9667"/>
                  </a:lnTo>
                  <a:lnTo>
                    <a:pt x="6466" y="9730"/>
                  </a:lnTo>
                  <a:lnTo>
                    <a:pt x="6382" y="9814"/>
                  </a:lnTo>
                  <a:lnTo>
                    <a:pt x="6445" y="9981"/>
                  </a:lnTo>
                  <a:lnTo>
                    <a:pt x="6445" y="10065"/>
                  </a:lnTo>
                  <a:lnTo>
                    <a:pt x="6487" y="10149"/>
                  </a:lnTo>
                  <a:lnTo>
                    <a:pt x="6508" y="10253"/>
                  </a:lnTo>
                  <a:lnTo>
                    <a:pt x="6613" y="10441"/>
                  </a:lnTo>
                  <a:lnTo>
                    <a:pt x="6654" y="10546"/>
                  </a:lnTo>
                  <a:lnTo>
                    <a:pt x="6780" y="10609"/>
                  </a:lnTo>
                  <a:lnTo>
                    <a:pt x="6822" y="10860"/>
                  </a:lnTo>
                  <a:lnTo>
                    <a:pt x="6738" y="10923"/>
                  </a:lnTo>
                  <a:lnTo>
                    <a:pt x="6696" y="11027"/>
                  </a:lnTo>
                  <a:lnTo>
                    <a:pt x="6801" y="11132"/>
                  </a:lnTo>
                  <a:lnTo>
                    <a:pt x="6738" y="11174"/>
                  </a:lnTo>
                  <a:lnTo>
                    <a:pt x="6738" y="11216"/>
                  </a:lnTo>
                  <a:lnTo>
                    <a:pt x="6613" y="11299"/>
                  </a:lnTo>
                  <a:lnTo>
                    <a:pt x="6654" y="11446"/>
                  </a:lnTo>
                  <a:lnTo>
                    <a:pt x="6508" y="11509"/>
                  </a:lnTo>
                  <a:lnTo>
                    <a:pt x="6278" y="11446"/>
                  </a:lnTo>
                  <a:lnTo>
                    <a:pt x="6027" y="11174"/>
                  </a:lnTo>
                  <a:lnTo>
                    <a:pt x="5922" y="11195"/>
                  </a:lnTo>
                  <a:lnTo>
                    <a:pt x="5671" y="11090"/>
                  </a:lnTo>
                  <a:lnTo>
                    <a:pt x="5336" y="11090"/>
                  </a:lnTo>
                  <a:lnTo>
                    <a:pt x="5148" y="11132"/>
                  </a:lnTo>
                  <a:lnTo>
                    <a:pt x="4876" y="11069"/>
                  </a:lnTo>
                  <a:lnTo>
                    <a:pt x="4583" y="11132"/>
                  </a:lnTo>
                  <a:lnTo>
                    <a:pt x="4457" y="11132"/>
                  </a:lnTo>
                  <a:lnTo>
                    <a:pt x="4311" y="11111"/>
                  </a:lnTo>
                  <a:lnTo>
                    <a:pt x="4206" y="11195"/>
                  </a:lnTo>
                  <a:lnTo>
                    <a:pt x="4102" y="11237"/>
                  </a:lnTo>
                  <a:lnTo>
                    <a:pt x="3767" y="11195"/>
                  </a:lnTo>
                  <a:lnTo>
                    <a:pt x="3558" y="11132"/>
                  </a:lnTo>
                  <a:lnTo>
                    <a:pt x="3432" y="11069"/>
                  </a:lnTo>
                  <a:lnTo>
                    <a:pt x="3244" y="11069"/>
                  </a:lnTo>
                  <a:lnTo>
                    <a:pt x="3202" y="11111"/>
                  </a:lnTo>
                  <a:lnTo>
                    <a:pt x="3035" y="11090"/>
                  </a:lnTo>
                  <a:lnTo>
                    <a:pt x="2930" y="11069"/>
                  </a:lnTo>
                  <a:lnTo>
                    <a:pt x="2888" y="11111"/>
                  </a:lnTo>
                  <a:lnTo>
                    <a:pt x="2888" y="11237"/>
                  </a:lnTo>
                  <a:lnTo>
                    <a:pt x="2909" y="11383"/>
                  </a:lnTo>
                  <a:lnTo>
                    <a:pt x="2930" y="11509"/>
                  </a:lnTo>
                  <a:lnTo>
                    <a:pt x="2742" y="11550"/>
                  </a:lnTo>
                  <a:lnTo>
                    <a:pt x="2386" y="11550"/>
                  </a:lnTo>
                  <a:lnTo>
                    <a:pt x="1968" y="11509"/>
                  </a:lnTo>
                  <a:lnTo>
                    <a:pt x="1863" y="11446"/>
                  </a:lnTo>
                  <a:lnTo>
                    <a:pt x="1675" y="11425"/>
                  </a:lnTo>
                  <a:lnTo>
                    <a:pt x="1570" y="11550"/>
                  </a:lnTo>
                  <a:lnTo>
                    <a:pt x="1591" y="11613"/>
                  </a:lnTo>
                  <a:lnTo>
                    <a:pt x="1465" y="11697"/>
                  </a:lnTo>
                  <a:lnTo>
                    <a:pt x="1465" y="11739"/>
                  </a:lnTo>
                  <a:lnTo>
                    <a:pt x="1507" y="11739"/>
                  </a:lnTo>
                  <a:lnTo>
                    <a:pt x="1507" y="11864"/>
                  </a:lnTo>
                  <a:lnTo>
                    <a:pt x="1340" y="12157"/>
                  </a:lnTo>
                  <a:lnTo>
                    <a:pt x="1256" y="12283"/>
                  </a:lnTo>
                  <a:lnTo>
                    <a:pt x="1361" y="12366"/>
                  </a:lnTo>
                  <a:lnTo>
                    <a:pt x="1633" y="12450"/>
                  </a:lnTo>
                  <a:lnTo>
                    <a:pt x="1737" y="12555"/>
                  </a:lnTo>
                  <a:lnTo>
                    <a:pt x="1842" y="12576"/>
                  </a:lnTo>
                  <a:lnTo>
                    <a:pt x="1947" y="12471"/>
                  </a:lnTo>
                  <a:lnTo>
                    <a:pt x="1947" y="12325"/>
                  </a:lnTo>
                  <a:lnTo>
                    <a:pt x="2009" y="12325"/>
                  </a:lnTo>
                  <a:lnTo>
                    <a:pt x="2302" y="12555"/>
                  </a:lnTo>
                  <a:lnTo>
                    <a:pt x="2323" y="12659"/>
                  </a:lnTo>
                  <a:lnTo>
                    <a:pt x="2177" y="12848"/>
                  </a:lnTo>
                  <a:lnTo>
                    <a:pt x="1968" y="12848"/>
                  </a:lnTo>
                  <a:lnTo>
                    <a:pt x="1675" y="12890"/>
                  </a:lnTo>
                  <a:lnTo>
                    <a:pt x="1654" y="12785"/>
                  </a:lnTo>
                  <a:lnTo>
                    <a:pt x="1507" y="12659"/>
                  </a:lnTo>
                  <a:lnTo>
                    <a:pt x="1340" y="12869"/>
                  </a:lnTo>
                  <a:lnTo>
                    <a:pt x="1235" y="12848"/>
                  </a:lnTo>
                  <a:lnTo>
                    <a:pt x="1068" y="12973"/>
                  </a:lnTo>
                  <a:lnTo>
                    <a:pt x="921" y="13015"/>
                  </a:lnTo>
                  <a:lnTo>
                    <a:pt x="921" y="13162"/>
                  </a:lnTo>
                  <a:lnTo>
                    <a:pt x="1110" y="13224"/>
                  </a:lnTo>
                  <a:lnTo>
                    <a:pt x="1068" y="13371"/>
                  </a:lnTo>
                  <a:lnTo>
                    <a:pt x="900" y="13434"/>
                  </a:lnTo>
                  <a:lnTo>
                    <a:pt x="628" y="13496"/>
                  </a:lnTo>
                  <a:lnTo>
                    <a:pt x="691" y="13538"/>
                  </a:lnTo>
                  <a:lnTo>
                    <a:pt x="733" y="13622"/>
                  </a:lnTo>
                  <a:lnTo>
                    <a:pt x="503" y="13706"/>
                  </a:lnTo>
                  <a:lnTo>
                    <a:pt x="503" y="13831"/>
                  </a:lnTo>
                  <a:lnTo>
                    <a:pt x="398" y="13852"/>
                  </a:lnTo>
                  <a:lnTo>
                    <a:pt x="126" y="13831"/>
                  </a:lnTo>
                  <a:lnTo>
                    <a:pt x="1" y="13936"/>
                  </a:lnTo>
                  <a:lnTo>
                    <a:pt x="1" y="14103"/>
                  </a:lnTo>
                  <a:lnTo>
                    <a:pt x="168" y="14333"/>
                  </a:lnTo>
                  <a:lnTo>
                    <a:pt x="273" y="14270"/>
                  </a:lnTo>
                  <a:lnTo>
                    <a:pt x="419" y="14250"/>
                  </a:lnTo>
                  <a:lnTo>
                    <a:pt x="440" y="14375"/>
                  </a:lnTo>
                  <a:lnTo>
                    <a:pt x="398" y="14522"/>
                  </a:lnTo>
                  <a:lnTo>
                    <a:pt x="461" y="14668"/>
                  </a:lnTo>
                  <a:lnTo>
                    <a:pt x="587" y="14731"/>
                  </a:lnTo>
                  <a:lnTo>
                    <a:pt x="607" y="14877"/>
                  </a:lnTo>
                  <a:lnTo>
                    <a:pt x="545" y="14940"/>
                  </a:lnTo>
                  <a:lnTo>
                    <a:pt x="419" y="15212"/>
                  </a:lnTo>
                  <a:lnTo>
                    <a:pt x="377" y="15589"/>
                  </a:lnTo>
                  <a:lnTo>
                    <a:pt x="335" y="15526"/>
                  </a:lnTo>
                  <a:lnTo>
                    <a:pt x="440" y="15693"/>
                  </a:lnTo>
                  <a:lnTo>
                    <a:pt x="545" y="15714"/>
                  </a:lnTo>
                  <a:lnTo>
                    <a:pt x="733" y="15693"/>
                  </a:lnTo>
                  <a:lnTo>
                    <a:pt x="859" y="15610"/>
                  </a:lnTo>
                  <a:lnTo>
                    <a:pt x="921" y="15526"/>
                  </a:lnTo>
                  <a:lnTo>
                    <a:pt x="984" y="15505"/>
                  </a:lnTo>
                  <a:lnTo>
                    <a:pt x="1047" y="15463"/>
                  </a:lnTo>
                  <a:lnTo>
                    <a:pt x="1110" y="15484"/>
                  </a:lnTo>
                  <a:lnTo>
                    <a:pt x="1172" y="15568"/>
                  </a:lnTo>
                  <a:lnTo>
                    <a:pt x="1361" y="15589"/>
                  </a:lnTo>
                  <a:lnTo>
                    <a:pt x="1361" y="15505"/>
                  </a:lnTo>
                  <a:lnTo>
                    <a:pt x="1319" y="15463"/>
                  </a:lnTo>
                  <a:lnTo>
                    <a:pt x="1319" y="15358"/>
                  </a:lnTo>
                  <a:lnTo>
                    <a:pt x="1444" y="15317"/>
                  </a:lnTo>
                  <a:lnTo>
                    <a:pt x="1486" y="15275"/>
                  </a:lnTo>
                  <a:lnTo>
                    <a:pt x="1549" y="15275"/>
                  </a:lnTo>
                  <a:lnTo>
                    <a:pt x="1570" y="15317"/>
                  </a:lnTo>
                  <a:lnTo>
                    <a:pt x="1695" y="15317"/>
                  </a:lnTo>
                  <a:lnTo>
                    <a:pt x="1779" y="15191"/>
                  </a:lnTo>
                  <a:lnTo>
                    <a:pt x="1758" y="15045"/>
                  </a:lnTo>
                  <a:lnTo>
                    <a:pt x="1779" y="14961"/>
                  </a:lnTo>
                  <a:lnTo>
                    <a:pt x="1863" y="14898"/>
                  </a:lnTo>
                  <a:lnTo>
                    <a:pt x="1884" y="14731"/>
                  </a:lnTo>
                  <a:lnTo>
                    <a:pt x="1947" y="14626"/>
                  </a:lnTo>
                  <a:lnTo>
                    <a:pt x="2072" y="14626"/>
                  </a:lnTo>
                  <a:lnTo>
                    <a:pt x="2177" y="14689"/>
                  </a:lnTo>
                  <a:lnTo>
                    <a:pt x="2281" y="14752"/>
                  </a:lnTo>
                  <a:lnTo>
                    <a:pt x="2281" y="14835"/>
                  </a:lnTo>
                  <a:lnTo>
                    <a:pt x="2260" y="14982"/>
                  </a:lnTo>
                  <a:lnTo>
                    <a:pt x="2281" y="15086"/>
                  </a:lnTo>
                  <a:lnTo>
                    <a:pt x="2386" y="15086"/>
                  </a:lnTo>
                  <a:lnTo>
                    <a:pt x="2428" y="15191"/>
                  </a:lnTo>
                  <a:lnTo>
                    <a:pt x="2407" y="15317"/>
                  </a:lnTo>
                  <a:lnTo>
                    <a:pt x="2428" y="15463"/>
                  </a:lnTo>
                  <a:lnTo>
                    <a:pt x="2428" y="15672"/>
                  </a:lnTo>
                  <a:lnTo>
                    <a:pt x="2532" y="15798"/>
                  </a:lnTo>
                  <a:lnTo>
                    <a:pt x="2532" y="15882"/>
                  </a:lnTo>
                  <a:lnTo>
                    <a:pt x="2637" y="15903"/>
                  </a:lnTo>
                  <a:lnTo>
                    <a:pt x="2784" y="15903"/>
                  </a:lnTo>
                  <a:lnTo>
                    <a:pt x="2888" y="15819"/>
                  </a:lnTo>
                  <a:lnTo>
                    <a:pt x="2909" y="15777"/>
                  </a:lnTo>
                  <a:lnTo>
                    <a:pt x="3076" y="15693"/>
                  </a:lnTo>
                  <a:lnTo>
                    <a:pt x="3202" y="15610"/>
                  </a:lnTo>
                  <a:lnTo>
                    <a:pt x="3223" y="15484"/>
                  </a:lnTo>
                  <a:lnTo>
                    <a:pt x="3307" y="15421"/>
                  </a:lnTo>
                  <a:lnTo>
                    <a:pt x="3558" y="15275"/>
                  </a:lnTo>
                  <a:lnTo>
                    <a:pt x="3725" y="15212"/>
                  </a:lnTo>
                  <a:lnTo>
                    <a:pt x="3746" y="15358"/>
                  </a:lnTo>
                  <a:lnTo>
                    <a:pt x="3976" y="15317"/>
                  </a:lnTo>
                  <a:lnTo>
                    <a:pt x="4039" y="15212"/>
                  </a:lnTo>
                  <a:lnTo>
                    <a:pt x="4290" y="15212"/>
                  </a:lnTo>
                  <a:lnTo>
                    <a:pt x="4311" y="15317"/>
                  </a:lnTo>
                  <a:lnTo>
                    <a:pt x="4123" y="15484"/>
                  </a:lnTo>
                  <a:lnTo>
                    <a:pt x="4248" y="15505"/>
                  </a:lnTo>
                  <a:lnTo>
                    <a:pt x="4290" y="15463"/>
                  </a:lnTo>
                  <a:lnTo>
                    <a:pt x="4374" y="15463"/>
                  </a:lnTo>
                  <a:lnTo>
                    <a:pt x="4478" y="15526"/>
                  </a:lnTo>
                  <a:lnTo>
                    <a:pt x="4520" y="15505"/>
                  </a:lnTo>
                  <a:lnTo>
                    <a:pt x="4625" y="15505"/>
                  </a:lnTo>
                  <a:lnTo>
                    <a:pt x="4688" y="15463"/>
                  </a:lnTo>
                  <a:lnTo>
                    <a:pt x="4729" y="15400"/>
                  </a:lnTo>
                  <a:lnTo>
                    <a:pt x="4813" y="15400"/>
                  </a:lnTo>
                  <a:lnTo>
                    <a:pt x="4897" y="15484"/>
                  </a:lnTo>
                  <a:lnTo>
                    <a:pt x="4981" y="15672"/>
                  </a:lnTo>
                  <a:lnTo>
                    <a:pt x="5232" y="16049"/>
                  </a:lnTo>
                  <a:lnTo>
                    <a:pt x="5357" y="16133"/>
                  </a:lnTo>
                  <a:lnTo>
                    <a:pt x="5399" y="16300"/>
                  </a:lnTo>
                  <a:lnTo>
                    <a:pt x="5462" y="16363"/>
                  </a:lnTo>
                  <a:lnTo>
                    <a:pt x="5545" y="16447"/>
                  </a:lnTo>
                  <a:lnTo>
                    <a:pt x="5776" y="16467"/>
                  </a:lnTo>
                  <a:lnTo>
                    <a:pt x="5985" y="16467"/>
                  </a:lnTo>
                  <a:lnTo>
                    <a:pt x="6089" y="16509"/>
                  </a:lnTo>
                  <a:lnTo>
                    <a:pt x="6131" y="16635"/>
                  </a:lnTo>
                  <a:lnTo>
                    <a:pt x="6361" y="16719"/>
                  </a:lnTo>
                  <a:lnTo>
                    <a:pt x="6550" y="16823"/>
                  </a:lnTo>
                  <a:lnTo>
                    <a:pt x="6654" y="17095"/>
                  </a:lnTo>
                  <a:lnTo>
                    <a:pt x="6801" y="17263"/>
                  </a:lnTo>
                  <a:lnTo>
                    <a:pt x="6989" y="17367"/>
                  </a:lnTo>
                  <a:lnTo>
                    <a:pt x="7073" y="17514"/>
                  </a:lnTo>
                  <a:lnTo>
                    <a:pt x="7073" y="17786"/>
                  </a:lnTo>
                  <a:lnTo>
                    <a:pt x="7177" y="18037"/>
                  </a:lnTo>
                  <a:lnTo>
                    <a:pt x="7324" y="18079"/>
                  </a:lnTo>
                  <a:lnTo>
                    <a:pt x="7387" y="18330"/>
                  </a:lnTo>
                  <a:lnTo>
                    <a:pt x="7429" y="18539"/>
                  </a:lnTo>
                  <a:lnTo>
                    <a:pt x="7345" y="18664"/>
                  </a:lnTo>
                  <a:lnTo>
                    <a:pt x="7324" y="18602"/>
                  </a:lnTo>
                  <a:lnTo>
                    <a:pt x="7219" y="18539"/>
                  </a:lnTo>
                  <a:lnTo>
                    <a:pt x="7073" y="18727"/>
                  </a:lnTo>
                  <a:lnTo>
                    <a:pt x="7094" y="18811"/>
                  </a:lnTo>
                  <a:lnTo>
                    <a:pt x="7115" y="18874"/>
                  </a:lnTo>
                  <a:lnTo>
                    <a:pt x="7261" y="18957"/>
                  </a:lnTo>
                  <a:lnTo>
                    <a:pt x="7240" y="19188"/>
                  </a:lnTo>
                  <a:lnTo>
                    <a:pt x="7303" y="19292"/>
                  </a:lnTo>
                  <a:lnTo>
                    <a:pt x="7261" y="19376"/>
                  </a:lnTo>
                  <a:lnTo>
                    <a:pt x="7324" y="19397"/>
                  </a:lnTo>
                  <a:lnTo>
                    <a:pt x="7408" y="19501"/>
                  </a:lnTo>
                  <a:lnTo>
                    <a:pt x="7408" y="19606"/>
                  </a:lnTo>
                  <a:lnTo>
                    <a:pt x="7449" y="19606"/>
                  </a:lnTo>
                  <a:lnTo>
                    <a:pt x="7491" y="19752"/>
                  </a:lnTo>
                  <a:lnTo>
                    <a:pt x="7617" y="19794"/>
                  </a:lnTo>
                  <a:lnTo>
                    <a:pt x="7701" y="19690"/>
                  </a:lnTo>
                  <a:lnTo>
                    <a:pt x="7826" y="19690"/>
                  </a:lnTo>
                  <a:lnTo>
                    <a:pt x="7868" y="19773"/>
                  </a:lnTo>
                  <a:lnTo>
                    <a:pt x="8014" y="19794"/>
                  </a:lnTo>
                  <a:lnTo>
                    <a:pt x="8119" y="19899"/>
                  </a:lnTo>
                  <a:lnTo>
                    <a:pt x="8182" y="19920"/>
                  </a:lnTo>
                  <a:lnTo>
                    <a:pt x="8266" y="20087"/>
                  </a:lnTo>
                  <a:lnTo>
                    <a:pt x="8370" y="20087"/>
                  </a:lnTo>
                  <a:lnTo>
                    <a:pt x="8391" y="20192"/>
                  </a:lnTo>
                  <a:lnTo>
                    <a:pt x="8433" y="20171"/>
                  </a:lnTo>
                  <a:lnTo>
                    <a:pt x="8454" y="20129"/>
                  </a:lnTo>
                  <a:lnTo>
                    <a:pt x="8600" y="20213"/>
                  </a:lnTo>
                  <a:lnTo>
                    <a:pt x="8663" y="20296"/>
                  </a:lnTo>
                  <a:lnTo>
                    <a:pt x="8768" y="20296"/>
                  </a:lnTo>
                  <a:lnTo>
                    <a:pt x="8830" y="20317"/>
                  </a:lnTo>
                  <a:lnTo>
                    <a:pt x="8893" y="20213"/>
                  </a:lnTo>
                  <a:lnTo>
                    <a:pt x="9061" y="20192"/>
                  </a:lnTo>
                  <a:lnTo>
                    <a:pt x="9270" y="20276"/>
                  </a:lnTo>
                  <a:lnTo>
                    <a:pt x="9312" y="20338"/>
                  </a:lnTo>
                  <a:lnTo>
                    <a:pt x="9437" y="20338"/>
                  </a:lnTo>
                  <a:lnTo>
                    <a:pt x="9542" y="20401"/>
                  </a:lnTo>
                  <a:lnTo>
                    <a:pt x="9709" y="20589"/>
                  </a:lnTo>
                  <a:lnTo>
                    <a:pt x="9835" y="20589"/>
                  </a:lnTo>
                  <a:lnTo>
                    <a:pt x="9960" y="20652"/>
                  </a:lnTo>
                  <a:lnTo>
                    <a:pt x="10023" y="20715"/>
                  </a:lnTo>
                  <a:lnTo>
                    <a:pt x="10128" y="20840"/>
                  </a:lnTo>
                  <a:lnTo>
                    <a:pt x="10170" y="20966"/>
                  </a:lnTo>
                  <a:lnTo>
                    <a:pt x="10232" y="20945"/>
                  </a:lnTo>
                  <a:lnTo>
                    <a:pt x="10232" y="20757"/>
                  </a:lnTo>
                  <a:lnTo>
                    <a:pt x="10316" y="20715"/>
                  </a:lnTo>
                  <a:lnTo>
                    <a:pt x="10337" y="20757"/>
                  </a:lnTo>
                  <a:lnTo>
                    <a:pt x="10462" y="20757"/>
                  </a:lnTo>
                  <a:lnTo>
                    <a:pt x="10588" y="20840"/>
                  </a:lnTo>
                  <a:lnTo>
                    <a:pt x="10588" y="21008"/>
                  </a:lnTo>
                  <a:lnTo>
                    <a:pt x="10755" y="21133"/>
                  </a:lnTo>
                  <a:lnTo>
                    <a:pt x="10923" y="21071"/>
                  </a:lnTo>
                  <a:lnTo>
                    <a:pt x="11069" y="21071"/>
                  </a:lnTo>
                  <a:lnTo>
                    <a:pt x="11048" y="21322"/>
                  </a:lnTo>
                  <a:lnTo>
                    <a:pt x="11090" y="21468"/>
                  </a:lnTo>
                  <a:lnTo>
                    <a:pt x="11195" y="21447"/>
                  </a:lnTo>
                  <a:lnTo>
                    <a:pt x="11362" y="21531"/>
                  </a:lnTo>
                  <a:lnTo>
                    <a:pt x="11425" y="21447"/>
                  </a:lnTo>
                  <a:lnTo>
                    <a:pt x="11571" y="21426"/>
                  </a:lnTo>
                  <a:lnTo>
                    <a:pt x="11676" y="21322"/>
                  </a:lnTo>
                  <a:lnTo>
                    <a:pt x="11885" y="21322"/>
                  </a:lnTo>
                  <a:lnTo>
                    <a:pt x="12011" y="21384"/>
                  </a:lnTo>
                  <a:lnTo>
                    <a:pt x="12053" y="21531"/>
                  </a:lnTo>
                  <a:lnTo>
                    <a:pt x="12220" y="21594"/>
                  </a:lnTo>
                  <a:lnTo>
                    <a:pt x="12346" y="21761"/>
                  </a:lnTo>
                  <a:lnTo>
                    <a:pt x="12429" y="21782"/>
                  </a:lnTo>
                  <a:lnTo>
                    <a:pt x="12576" y="21740"/>
                  </a:lnTo>
                  <a:lnTo>
                    <a:pt x="12639" y="21761"/>
                  </a:lnTo>
                  <a:lnTo>
                    <a:pt x="12785" y="21698"/>
                  </a:lnTo>
                  <a:lnTo>
                    <a:pt x="12931" y="21698"/>
                  </a:lnTo>
                  <a:lnTo>
                    <a:pt x="13015" y="21594"/>
                  </a:lnTo>
                  <a:lnTo>
                    <a:pt x="13162" y="21594"/>
                  </a:lnTo>
                  <a:lnTo>
                    <a:pt x="13203" y="21698"/>
                  </a:lnTo>
                  <a:lnTo>
                    <a:pt x="13245" y="21866"/>
                  </a:lnTo>
                  <a:lnTo>
                    <a:pt x="13350" y="21949"/>
                  </a:lnTo>
                  <a:lnTo>
                    <a:pt x="13475" y="21887"/>
                  </a:lnTo>
                  <a:lnTo>
                    <a:pt x="13601" y="21636"/>
                  </a:lnTo>
                  <a:lnTo>
                    <a:pt x="13873" y="21468"/>
                  </a:lnTo>
                  <a:lnTo>
                    <a:pt x="14040" y="21447"/>
                  </a:lnTo>
                  <a:lnTo>
                    <a:pt x="14124" y="21552"/>
                  </a:lnTo>
                  <a:lnTo>
                    <a:pt x="14396" y="21573"/>
                  </a:lnTo>
                  <a:lnTo>
                    <a:pt x="14501" y="21636"/>
                  </a:lnTo>
                  <a:lnTo>
                    <a:pt x="14647" y="21552"/>
                  </a:lnTo>
                  <a:lnTo>
                    <a:pt x="14815" y="21573"/>
                  </a:lnTo>
                  <a:lnTo>
                    <a:pt x="14877" y="21677"/>
                  </a:lnTo>
                  <a:lnTo>
                    <a:pt x="14982" y="21677"/>
                  </a:lnTo>
                  <a:lnTo>
                    <a:pt x="15191" y="21636"/>
                  </a:lnTo>
                  <a:lnTo>
                    <a:pt x="15296" y="21636"/>
                  </a:lnTo>
                  <a:lnTo>
                    <a:pt x="15359" y="21468"/>
                  </a:lnTo>
                  <a:lnTo>
                    <a:pt x="15442" y="21426"/>
                  </a:lnTo>
                  <a:lnTo>
                    <a:pt x="15547" y="21447"/>
                  </a:lnTo>
                  <a:lnTo>
                    <a:pt x="15547" y="21364"/>
                  </a:lnTo>
                  <a:lnTo>
                    <a:pt x="15631" y="21343"/>
                  </a:lnTo>
                  <a:lnTo>
                    <a:pt x="15693" y="21217"/>
                  </a:lnTo>
                  <a:lnTo>
                    <a:pt x="15798" y="21112"/>
                  </a:lnTo>
                  <a:lnTo>
                    <a:pt x="15903" y="21071"/>
                  </a:lnTo>
                  <a:lnTo>
                    <a:pt x="16133" y="21029"/>
                  </a:lnTo>
                  <a:lnTo>
                    <a:pt x="16237" y="20861"/>
                  </a:lnTo>
                  <a:lnTo>
                    <a:pt x="16237" y="20736"/>
                  </a:lnTo>
                  <a:lnTo>
                    <a:pt x="16321" y="20736"/>
                  </a:lnTo>
                  <a:lnTo>
                    <a:pt x="16447" y="20631"/>
                  </a:lnTo>
                  <a:lnTo>
                    <a:pt x="16551" y="20799"/>
                  </a:lnTo>
                  <a:lnTo>
                    <a:pt x="16719" y="20736"/>
                  </a:lnTo>
                  <a:lnTo>
                    <a:pt x="16928" y="20820"/>
                  </a:lnTo>
                  <a:lnTo>
                    <a:pt x="17012" y="20757"/>
                  </a:lnTo>
                  <a:lnTo>
                    <a:pt x="16970" y="20652"/>
                  </a:lnTo>
                  <a:lnTo>
                    <a:pt x="17242" y="20506"/>
                  </a:lnTo>
                  <a:lnTo>
                    <a:pt x="17325" y="20527"/>
                  </a:lnTo>
                  <a:lnTo>
                    <a:pt x="17367" y="20610"/>
                  </a:lnTo>
                  <a:lnTo>
                    <a:pt x="17451" y="20610"/>
                  </a:lnTo>
                  <a:lnTo>
                    <a:pt x="17472" y="20652"/>
                  </a:lnTo>
                  <a:lnTo>
                    <a:pt x="17388" y="20820"/>
                  </a:lnTo>
                  <a:lnTo>
                    <a:pt x="17451" y="20903"/>
                  </a:lnTo>
                  <a:lnTo>
                    <a:pt x="17535" y="20903"/>
                  </a:lnTo>
                  <a:lnTo>
                    <a:pt x="17597" y="20861"/>
                  </a:lnTo>
                  <a:lnTo>
                    <a:pt x="17639" y="20945"/>
                  </a:lnTo>
                  <a:lnTo>
                    <a:pt x="17702" y="21050"/>
                  </a:lnTo>
                  <a:lnTo>
                    <a:pt x="17702" y="21133"/>
                  </a:lnTo>
                  <a:lnTo>
                    <a:pt x="17597" y="21238"/>
                  </a:lnTo>
                  <a:lnTo>
                    <a:pt x="17639" y="21343"/>
                  </a:lnTo>
                  <a:lnTo>
                    <a:pt x="17765" y="21364"/>
                  </a:lnTo>
                  <a:lnTo>
                    <a:pt x="17849" y="21322"/>
                  </a:lnTo>
                  <a:lnTo>
                    <a:pt x="17953" y="21364"/>
                  </a:lnTo>
                  <a:lnTo>
                    <a:pt x="18016" y="21468"/>
                  </a:lnTo>
                  <a:lnTo>
                    <a:pt x="18121" y="21426"/>
                  </a:lnTo>
                  <a:lnTo>
                    <a:pt x="18246" y="21468"/>
                  </a:lnTo>
                  <a:lnTo>
                    <a:pt x="18330" y="21426"/>
                  </a:lnTo>
                  <a:lnTo>
                    <a:pt x="18497" y="21426"/>
                  </a:lnTo>
                  <a:lnTo>
                    <a:pt x="18539" y="21573"/>
                  </a:lnTo>
                  <a:lnTo>
                    <a:pt x="18685" y="21677"/>
                  </a:lnTo>
                  <a:lnTo>
                    <a:pt x="18706" y="21845"/>
                  </a:lnTo>
                  <a:lnTo>
                    <a:pt x="18811" y="21845"/>
                  </a:lnTo>
                  <a:lnTo>
                    <a:pt x="18916" y="21970"/>
                  </a:lnTo>
                  <a:lnTo>
                    <a:pt x="18916" y="22117"/>
                  </a:lnTo>
                  <a:lnTo>
                    <a:pt x="18999" y="22326"/>
                  </a:lnTo>
                  <a:lnTo>
                    <a:pt x="19020" y="22493"/>
                  </a:lnTo>
                  <a:lnTo>
                    <a:pt x="18999" y="22745"/>
                  </a:lnTo>
                  <a:lnTo>
                    <a:pt x="18999" y="22849"/>
                  </a:lnTo>
                  <a:lnTo>
                    <a:pt x="18957" y="22933"/>
                  </a:lnTo>
                  <a:lnTo>
                    <a:pt x="18853" y="22996"/>
                  </a:lnTo>
                  <a:lnTo>
                    <a:pt x="18832" y="23100"/>
                  </a:lnTo>
                  <a:lnTo>
                    <a:pt x="18769" y="23121"/>
                  </a:lnTo>
                  <a:lnTo>
                    <a:pt x="18748" y="23205"/>
                  </a:lnTo>
                  <a:lnTo>
                    <a:pt x="18811" y="23309"/>
                  </a:lnTo>
                  <a:lnTo>
                    <a:pt x="18748" y="23351"/>
                  </a:lnTo>
                  <a:lnTo>
                    <a:pt x="18685" y="23330"/>
                  </a:lnTo>
                  <a:lnTo>
                    <a:pt x="18602" y="23435"/>
                  </a:lnTo>
                  <a:lnTo>
                    <a:pt x="18539" y="23519"/>
                  </a:lnTo>
                  <a:lnTo>
                    <a:pt x="18602" y="23581"/>
                  </a:lnTo>
                  <a:lnTo>
                    <a:pt x="18539" y="23665"/>
                  </a:lnTo>
                  <a:lnTo>
                    <a:pt x="18539" y="23770"/>
                  </a:lnTo>
                  <a:lnTo>
                    <a:pt x="18644" y="23833"/>
                  </a:lnTo>
                  <a:lnTo>
                    <a:pt x="18706" y="23895"/>
                  </a:lnTo>
                  <a:lnTo>
                    <a:pt x="18769" y="23958"/>
                  </a:lnTo>
                  <a:lnTo>
                    <a:pt x="18748" y="24105"/>
                  </a:lnTo>
                  <a:lnTo>
                    <a:pt x="18811" y="24251"/>
                  </a:lnTo>
                  <a:lnTo>
                    <a:pt x="18937" y="24146"/>
                  </a:lnTo>
                  <a:lnTo>
                    <a:pt x="19209" y="24084"/>
                  </a:lnTo>
                  <a:lnTo>
                    <a:pt x="19229" y="24167"/>
                  </a:lnTo>
                  <a:lnTo>
                    <a:pt x="19209" y="24251"/>
                  </a:lnTo>
                  <a:lnTo>
                    <a:pt x="19271" y="24293"/>
                  </a:lnTo>
                  <a:lnTo>
                    <a:pt x="19418" y="24272"/>
                  </a:lnTo>
                  <a:lnTo>
                    <a:pt x="19439" y="24377"/>
                  </a:lnTo>
                  <a:lnTo>
                    <a:pt x="19418" y="24481"/>
                  </a:lnTo>
                  <a:lnTo>
                    <a:pt x="19481" y="24565"/>
                  </a:lnTo>
                  <a:lnTo>
                    <a:pt x="19627" y="24586"/>
                  </a:lnTo>
                  <a:lnTo>
                    <a:pt x="19585" y="24628"/>
                  </a:lnTo>
                  <a:lnTo>
                    <a:pt x="19648" y="24711"/>
                  </a:lnTo>
                  <a:lnTo>
                    <a:pt x="19669" y="24670"/>
                  </a:lnTo>
                  <a:lnTo>
                    <a:pt x="19815" y="24670"/>
                  </a:lnTo>
                  <a:lnTo>
                    <a:pt x="19941" y="24732"/>
                  </a:lnTo>
                  <a:lnTo>
                    <a:pt x="19941" y="24816"/>
                  </a:lnTo>
                  <a:lnTo>
                    <a:pt x="19878" y="24921"/>
                  </a:lnTo>
                  <a:lnTo>
                    <a:pt x="19899" y="25004"/>
                  </a:lnTo>
                  <a:lnTo>
                    <a:pt x="19753" y="25193"/>
                  </a:lnTo>
                  <a:lnTo>
                    <a:pt x="19648" y="25297"/>
                  </a:lnTo>
                  <a:lnTo>
                    <a:pt x="19669" y="25360"/>
                  </a:lnTo>
                  <a:lnTo>
                    <a:pt x="19753" y="25339"/>
                  </a:lnTo>
                  <a:lnTo>
                    <a:pt x="19941" y="25339"/>
                  </a:lnTo>
                  <a:lnTo>
                    <a:pt x="19983" y="25402"/>
                  </a:lnTo>
                  <a:lnTo>
                    <a:pt x="20066" y="25318"/>
                  </a:lnTo>
                  <a:lnTo>
                    <a:pt x="20150" y="25423"/>
                  </a:lnTo>
                  <a:lnTo>
                    <a:pt x="20108" y="25548"/>
                  </a:lnTo>
                  <a:lnTo>
                    <a:pt x="20150" y="25674"/>
                  </a:lnTo>
                  <a:lnTo>
                    <a:pt x="20276" y="25737"/>
                  </a:lnTo>
                  <a:lnTo>
                    <a:pt x="20338" y="25653"/>
                  </a:lnTo>
                  <a:lnTo>
                    <a:pt x="20485" y="25653"/>
                  </a:lnTo>
                  <a:lnTo>
                    <a:pt x="20736" y="25548"/>
                  </a:lnTo>
                  <a:lnTo>
                    <a:pt x="20841" y="25569"/>
                  </a:lnTo>
                  <a:lnTo>
                    <a:pt x="20841" y="25716"/>
                  </a:lnTo>
                  <a:lnTo>
                    <a:pt x="20799" y="25737"/>
                  </a:lnTo>
                  <a:lnTo>
                    <a:pt x="20862" y="25778"/>
                  </a:lnTo>
                  <a:lnTo>
                    <a:pt x="20924" y="25883"/>
                  </a:lnTo>
                  <a:lnTo>
                    <a:pt x="21050" y="25841"/>
                  </a:lnTo>
                  <a:lnTo>
                    <a:pt x="21154" y="25862"/>
                  </a:lnTo>
                  <a:lnTo>
                    <a:pt x="21134" y="25716"/>
                  </a:lnTo>
                  <a:lnTo>
                    <a:pt x="21134" y="25569"/>
                  </a:lnTo>
                  <a:lnTo>
                    <a:pt x="21092" y="25465"/>
                  </a:lnTo>
                  <a:lnTo>
                    <a:pt x="21092" y="25255"/>
                  </a:lnTo>
                  <a:lnTo>
                    <a:pt x="21154" y="25214"/>
                  </a:lnTo>
                  <a:lnTo>
                    <a:pt x="21154" y="25130"/>
                  </a:lnTo>
                  <a:lnTo>
                    <a:pt x="21364" y="25130"/>
                  </a:lnTo>
                  <a:lnTo>
                    <a:pt x="21426" y="25109"/>
                  </a:lnTo>
                  <a:lnTo>
                    <a:pt x="21468" y="25088"/>
                  </a:lnTo>
                  <a:lnTo>
                    <a:pt x="21510" y="25025"/>
                  </a:lnTo>
                  <a:lnTo>
                    <a:pt x="21552" y="24983"/>
                  </a:lnTo>
                  <a:lnTo>
                    <a:pt x="21678" y="24921"/>
                  </a:lnTo>
                  <a:lnTo>
                    <a:pt x="21761" y="24942"/>
                  </a:lnTo>
                  <a:lnTo>
                    <a:pt x="21740" y="25025"/>
                  </a:lnTo>
                  <a:lnTo>
                    <a:pt x="21782" y="25046"/>
                  </a:lnTo>
                  <a:lnTo>
                    <a:pt x="21866" y="25046"/>
                  </a:lnTo>
                  <a:lnTo>
                    <a:pt x="21887" y="24942"/>
                  </a:lnTo>
                  <a:lnTo>
                    <a:pt x="21970" y="24900"/>
                  </a:lnTo>
                  <a:lnTo>
                    <a:pt x="22096" y="25004"/>
                  </a:lnTo>
                  <a:lnTo>
                    <a:pt x="22159" y="24921"/>
                  </a:lnTo>
                  <a:lnTo>
                    <a:pt x="22242" y="24921"/>
                  </a:lnTo>
                  <a:lnTo>
                    <a:pt x="22263" y="25004"/>
                  </a:lnTo>
                  <a:lnTo>
                    <a:pt x="22389" y="24942"/>
                  </a:lnTo>
                  <a:lnTo>
                    <a:pt x="22389" y="24879"/>
                  </a:lnTo>
                  <a:lnTo>
                    <a:pt x="22556" y="24816"/>
                  </a:lnTo>
                  <a:lnTo>
                    <a:pt x="22661" y="24900"/>
                  </a:lnTo>
                  <a:lnTo>
                    <a:pt x="22870" y="24816"/>
                  </a:lnTo>
                  <a:lnTo>
                    <a:pt x="22828" y="24628"/>
                  </a:lnTo>
                  <a:lnTo>
                    <a:pt x="22954" y="24586"/>
                  </a:lnTo>
                  <a:lnTo>
                    <a:pt x="23100" y="24586"/>
                  </a:lnTo>
                  <a:lnTo>
                    <a:pt x="23184" y="24502"/>
                  </a:lnTo>
                  <a:lnTo>
                    <a:pt x="23310" y="24586"/>
                  </a:lnTo>
                  <a:lnTo>
                    <a:pt x="23310" y="24670"/>
                  </a:lnTo>
                  <a:lnTo>
                    <a:pt x="23435" y="24690"/>
                  </a:lnTo>
                  <a:lnTo>
                    <a:pt x="23477" y="24774"/>
                  </a:lnTo>
                  <a:lnTo>
                    <a:pt x="23749" y="24774"/>
                  </a:lnTo>
                  <a:lnTo>
                    <a:pt x="23812" y="24816"/>
                  </a:lnTo>
                  <a:lnTo>
                    <a:pt x="23958" y="24774"/>
                  </a:lnTo>
                  <a:lnTo>
                    <a:pt x="24042" y="24837"/>
                  </a:lnTo>
                  <a:lnTo>
                    <a:pt x="24042" y="24942"/>
                  </a:lnTo>
                  <a:lnTo>
                    <a:pt x="23937" y="24983"/>
                  </a:lnTo>
                  <a:lnTo>
                    <a:pt x="23875" y="25193"/>
                  </a:lnTo>
                  <a:lnTo>
                    <a:pt x="23958" y="25214"/>
                  </a:lnTo>
                  <a:lnTo>
                    <a:pt x="23979" y="25318"/>
                  </a:lnTo>
                  <a:lnTo>
                    <a:pt x="24230" y="25402"/>
                  </a:lnTo>
                  <a:lnTo>
                    <a:pt x="24251" y="25506"/>
                  </a:lnTo>
                  <a:lnTo>
                    <a:pt x="24377" y="25527"/>
                  </a:lnTo>
                  <a:lnTo>
                    <a:pt x="24481" y="25611"/>
                  </a:lnTo>
                  <a:lnTo>
                    <a:pt x="24586" y="25548"/>
                  </a:lnTo>
                  <a:lnTo>
                    <a:pt x="24649" y="25611"/>
                  </a:lnTo>
                  <a:lnTo>
                    <a:pt x="24711" y="25569"/>
                  </a:lnTo>
                  <a:lnTo>
                    <a:pt x="24816" y="25632"/>
                  </a:lnTo>
                  <a:lnTo>
                    <a:pt x="24858" y="25632"/>
                  </a:lnTo>
                  <a:lnTo>
                    <a:pt x="24900" y="25611"/>
                  </a:lnTo>
                  <a:lnTo>
                    <a:pt x="24963" y="25653"/>
                  </a:lnTo>
                  <a:lnTo>
                    <a:pt x="25046" y="25611"/>
                  </a:lnTo>
                  <a:lnTo>
                    <a:pt x="25046" y="25548"/>
                  </a:lnTo>
                  <a:lnTo>
                    <a:pt x="25088" y="25423"/>
                  </a:lnTo>
                  <a:lnTo>
                    <a:pt x="25130" y="25527"/>
                  </a:lnTo>
                  <a:lnTo>
                    <a:pt x="25235" y="25653"/>
                  </a:lnTo>
                  <a:lnTo>
                    <a:pt x="25297" y="25632"/>
                  </a:lnTo>
                  <a:lnTo>
                    <a:pt x="25444" y="25737"/>
                  </a:lnTo>
                  <a:lnTo>
                    <a:pt x="25569" y="25737"/>
                  </a:lnTo>
                  <a:lnTo>
                    <a:pt x="25632" y="25632"/>
                  </a:lnTo>
                  <a:lnTo>
                    <a:pt x="25716" y="25716"/>
                  </a:lnTo>
                  <a:lnTo>
                    <a:pt x="25820" y="25674"/>
                  </a:lnTo>
                  <a:lnTo>
                    <a:pt x="25862" y="25716"/>
                  </a:lnTo>
                  <a:lnTo>
                    <a:pt x="25862" y="25737"/>
                  </a:lnTo>
                  <a:lnTo>
                    <a:pt x="25800" y="25758"/>
                  </a:lnTo>
                  <a:lnTo>
                    <a:pt x="25758" y="25862"/>
                  </a:lnTo>
                  <a:lnTo>
                    <a:pt x="25695" y="25967"/>
                  </a:lnTo>
                  <a:lnTo>
                    <a:pt x="25695" y="26030"/>
                  </a:lnTo>
                  <a:lnTo>
                    <a:pt x="25820" y="26197"/>
                  </a:lnTo>
                  <a:lnTo>
                    <a:pt x="25904" y="26260"/>
                  </a:lnTo>
                  <a:lnTo>
                    <a:pt x="25904" y="26302"/>
                  </a:lnTo>
                  <a:lnTo>
                    <a:pt x="25925" y="26448"/>
                  </a:lnTo>
                  <a:lnTo>
                    <a:pt x="25946" y="26406"/>
                  </a:lnTo>
                  <a:lnTo>
                    <a:pt x="26009" y="26343"/>
                  </a:lnTo>
                  <a:lnTo>
                    <a:pt x="26092" y="26364"/>
                  </a:lnTo>
                  <a:lnTo>
                    <a:pt x="26134" y="26385"/>
                  </a:lnTo>
                  <a:lnTo>
                    <a:pt x="26176" y="26385"/>
                  </a:lnTo>
                  <a:lnTo>
                    <a:pt x="26281" y="26281"/>
                  </a:lnTo>
                  <a:lnTo>
                    <a:pt x="26260" y="26239"/>
                  </a:lnTo>
                  <a:lnTo>
                    <a:pt x="26218" y="26197"/>
                  </a:lnTo>
                  <a:lnTo>
                    <a:pt x="26218" y="26176"/>
                  </a:lnTo>
                  <a:lnTo>
                    <a:pt x="26155" y="26071"/>
                  </a:lnTo>
                  <a:lnTo>
                    <a:pt x="26072" y="26071"/>
                  </a:lnTo>
                  <a:lnTo>
                    <a:pt x="26030" y="25967"/>
                  </a:lnTo>
                  <a:lnTo>
                    <a:pt x="26051" y="25925"/>
                  </a:lnTo>
                  <a:lnTo>
                    <a:pt x="26155" y="25841"/>
                  </a:lnTo>
                  <a:lnTo>
                    <a:pt x="26155" y="25758"/>
                  </a:lnTo>
                  <a:lnTo>
                    <a:pt x="26155" y="25716"/>
                  </a:lnTo>
                  <a:lnTo>
                    <a:pt x="26176" y="25716"/>
                  </a:lnTo>
                  <a:lnTo>
                    <a:pt x="26218" y="25653"/>
                  </a:lnTo>
                  <a:lnTo>
                    <a:pt x="26239" y="25716"/>
                  </a:lnTo>
                  <a:lnTo>
                    <a:pt x="26260" y="25737"/>
                  </a:lnTo>
                  <a:lnTo>
                    <a:pt x="26281" y="25737"/>
                  </a:lnTo>
                  <a:lnTo>
                    <a:pt x="26260" y="25758"/>
                  </a:lnTo>
                  <a:lnTo>
                    <a:pt x="26260" y="25778"/>
                  </a:lnTo>
                  <a:lnTo>
                    <a:pt x="26323" y="25778"/>
                  </a:lnTo>
                  <a:lnTo>
                    <a:pt x="26281" y="25820"/>
                  </a:lnTo>
                  <a:lnTo>
                    <a:pt x="26344" y="25841"/>
                  </a:lnTo>
                  <a:lnTo>
                    <a:pt x="26385" y="25758"/>
                  </a:lnTo>
                  <a:lnTo>
                    <a:pt x="26490" y="25737"/>
                  </a:lnTo>
                  <a:lnTo>
                    <a:pt x="26553" y="25653"/>
                  </a:lnTo>
                  <a:lnTo>
                    <a:pt x="26616" y="25716"/>
                  </a:lnTo>
                  <a:lnTo>
                    <a:pt x="26741" y="25653"/>
                  </a:lnTo>
                  <a:lnTo>
                    <a:pt x="26867" y="25611"/>
                  </a:lnTo>
                  <a:lnTo>
                    <a:pt x="26804" y="25527"/>
                  </a:lnTo>
                  <a:lnTo>
                    <a:pt x="26908" y="25527"/>
                  </a:lnTo>
                  <a:lnTo>
                    <a:pt x="27013" y="25465"/>
                  </a:lnTo>
                  <a:lnTo>
                    <a:pt x="27139" y="25527"/>
                  </a:lnTo>
                  <a:lnTo>
                    <a:pt x="27201" y="25506"/>
                  </a:lnTo>
                  <a:lnTo>
                    <a:pt x="27327" y="25444"/>
                  </a:lnTo>
                  <a:lnTo>
                    <a:pt x="27432" y="25339"/>
                  </a:lnTo>
                  <a:lnTo>
                    <a:pt x="27515" y="25234"/>
                  </a:lnTo>
                  <a:lnTo>
                    <a:pt x="27536" y="25193"/>
                  </a:lnTo>
                  <a:lnTo>
                    <a:pt x="27578" y="25214"/>
                  </a:lnTo>
                  <a:lnTo>
                    <a:pt x="27620" y="25255"/>
                  </a:lnTo>
                  <a:lnTo>
                    <a:pt x="27662" y="25214"/>
                  </a:lnTo>
                  <a:lnTo>
                    <a:pt x="27724" y="25130"/>
                  </a:lnTo>
                  <a:lnTo>
                    <a:pt x="27808" y="25088"/>
                  </a:lnTo>
                  <a:lnTo>
                    <a:pt x="27787" y="24942"/>
                  </a:lnTo>
                  <a:lnTo>
                    <a:pt x="27745" y="24837"/>
                  </a:lnTo>
                  <a:lnTo>
                    <a:pt x="27787" y="24774"/>
                  </a:lnTo>
                  <a:lnTo>
                    <a:pt x="27745" y="24690"/>
                  </a:lnTo>
                  <a:lnTo>
                    <a:pt x="27808" y="24732"/>
                  </a:lnTo>
                  <a:lnTo>
                    <a:pt x="27934" y="24816"/>
                  </a:lnTo>
                  <a:lnTo>
                    <a:pt x="27955" y="24900"/>
                  </a:lnTo>
                  <a:lnTo>
                    <a:pt x="28059" y="25004"/>
                  </a:lnTo>
                  <a:lnTo>
                    <a:pt x="28143" y="24983"/>
                  </a:lnTo>
                  <a:lnTo>
                    <a:pt x="28143" y="24983"/>
                  </a:lnTo>
                  <a:lnTo>
                    <a:pt x="28101" y="25046"/>
                  </a:lnTo>
                  <a:lnTo>
                    <a:pt x="28017" y="25109"/>
                  </a:lnTo>
                  <a:lnTo>
                    <a:pt x="28038" y="25151"/>
                  </a:lnTo>
                  <a:lnTo>
                    <a:pt x="28248" y="25046"/>
                  </a:lnTo>
                  <a:lnTo>
                    <a:pt x="28248" y="24921"/>
                  </a:lnTo>
                  <a:lnTo>
                    <a:pt x="28352" y="24900"/>
                  </a:lnTo>
                  <a:lnTo>
                    <a:pt x="28415" y="24837"/>
                  </a:lnTo>
                  <a:lnTo>
                    <a:pt x="28520" y="24900"/>
                  </a:lnTo>
                  <a:lnTo>
                    <a:pt x="28582" y="24879"/>
                  </a:lnTo>
                  <a:lnTo>
                    <a:pt x="28624" y="24795"/>
                  </a:lnTo>
                  <a:lnTo>
                    <a:pt x="28687" y="24795"/>
                  </a:lnTo>
                  <a:lnTo>
                    <a:pt x="28708" y="24711"/>
                  </a:lnTo>
                  <a:lnTo>
                    <a:pt x="28771" y="24795"/>
                  </a:lnTo>
                  <a:lnTo>
                    <a:pt x="28854" y="24900"/>
                  </a:lnTo>
                  <a:lnTo>
                    <a:pt x="28896" y="24837"/>
                  </a:lnTo>
                  <a:lnTo>
                    <a:pt x="28938" y="24732"/>
                  </a:lnTo>
                  <a:lnTo>
                    <a:pt x="28980" y="24732"/>
                  </a:lnTo>
                  <a:lnTo>
                    <a:pt x="29001" y="24774"/>
                  </a:lnTo>
                  <a:lnTo>
                    <a:pt x="29085" y="24774"/>
                  </a:lnTo>
                  <a:lnTo>
                    <a:pt x="29105" y="24711"/>
                  </a:lnTo>
                  <a:lnTo>
                    <a:pt x="29231" y="24711"/>
                  </a:lnTo>
                  <a:lnTo>
                    <a:pt x="29294" y="24628"/>
                  </a:lnTo>
                  <a:lnTo>
                    <a:pt x="29357" y="24586"/>
                  </a:lnTo>
                  <a:lnTo>
                    <a:pt x="29377" y="24670"/>
                  </a:lnTo>
                  <a:lnTo>
                    <a:pt x="29398" y="24607"/>
                  </a:lnTo>
                  <a:lnTo>
                    <a:pt x="29482" y="24607"/>
                  </a:lnTo>
                  <a:lnTo>
                    <a:pt x="29566" y="24586"/>
                  </a:lnTo>
                  <a:lnTo>
                    <a:pt x="29524" y="24502"/>
                  </a:lnTo>
                  <a:lnTo>
                    <a:pt x="29587" y="24418"/>
                  </a:lnTo>
                  <a:lnTo>
                    <a:pt x="29608" y="24293"/>
                  </a:lnTo>
                  <a:lnTo>
                    <a:pt x="29566" y="24188"/>
                  </a:lnTo>
                  <a:lnTo>
                    <a:pt x="29566" y="24188"/>
                  </a:lnTo>
                  <a:lnTo>
                    <a:pt x="29608" y="24209"/>
                  </a:lnTo>
                  <a:lnTo>
                    <a:pt x="29670" y="24146"/>
                  </a:lnTo>
                  <a:lnTo>
                    <a:pt x="29796" y="24105"/>
                  </a:lnTo>
                  <a:lnTo>
                    <a:pt x="29817" y="24167"/>
                  </a:lnTo>
                  <a:lnTo>
                    <a:pt x="29921" y="24167"/>
                  </a:lnTo>
                  <a:lnTo>
                    <a:pt x="29942" y="24042"/>
                  </a:lnTo>
                  <a:lnTo>
                    <a:pt x="30005" y="24042"/>
                  </a:lnTo>
                  <a:lnTo>
                    <a:pt x="30026" y="23958"/>
                  </a:lnTo>
                  <a:lnTo>
                    <a:pt x="30089" y="23958"/>
                  </a:lnTo>
                  <a:lnTo>
                    <a:pt x="30089" y="23979"/>
                  </a:lnTo>
                  <a:lnTo>
                    <a:pt x="30110" y="23979"/>
                  </a:lnTo>
                  <a:lnTo>
                    <a:pt x="30193" y="23874"/>
                  </a:lnTo>
                  <a:lnTo>
                    <a:pt x="30256" y="23958"/>
                  </a:lnTo>
                  <a:lnTo>
                    <a:pt x="30256" y="23833"/>
                  </a:lnTo>
                  <a:lnTo>
                    <a:pt x="30340" y="23833"/>
                  </a:lnTo>
                  <a:lnTo>
                    <a:pt x="30361" y="23728"/>
                  </a:lnTo>
                  <a:lnTo>
                    <a:pt x="30277" y="23686"/>
                  </a:lnTo>
                  <a:lnTo>
                    <a:pt x="30193" y="23749"/>
                  </a:lnTo>
                  <a:lnTo>
                    <a:pt x="30047" y="23623"/>
                  </a:lnTo>
                  <a:lnTo>
                    <a:pt x="30235" y="23623"/>
                  </a:lnTo>
                  <a:lnTo>
                    <a:pt x="30340" y="23477"/>
                  </a:lnTo>
                  <a:lnTo>
                    <a:pt x="30361" y="23540"/>
                  </a:lnTo>
                  <a:lnTo>
                    <a:pt x="30445" y="23477"/>
                  </a:lnTo>
                  <a:lnTo>
                    <a:pt x="30612" y="23581"/>
                  </a:lnTo>
                  <a:lnTo>
                    <a:pt x="30633" y="23456"/>
                  </a:lnTo>
                  <a:lnTo>
                    <a:pt x="30549" y="23435"/>
                  </a:lnTo>
                  <a:lnTo>
                    <a:pt x="30507" y="23372"/>
                  </a:lnTo>
                  <a:lnTo>
                    <a:pt x="30528" y="23309"/>
                  </a:lnTo>
                  <a:lnTo>
                    <a:pt x="30633" y="23372"/>
                  </a:lnTo>
                  <a:lnTo>
                    <a:pt x="30717" y="23309"/>
                  </a:lnTo>
                  <a:lnTo>
                    <a:pt x="30675" y="23268"/>
                  </a:lnTo>
                  <a:lnTo>
                    <a:pt x="30612" y="23268"/>
                  </a:lnTo>
                  <a:lnTo>
                    <a:pt x="30612" y="23163"/>
                  </a:lnTo>
                  <a:lnTo>
                    <a:pt x="30528" y="23121"/>
                  </a:lnTo>
                  <a:lnTo>
                    <a:pt x="30612" y="23100"/>
                  </a:lnTo>
                  <a:lnTo>
                    <a:pt x="30654" y="23142"/>
                  </a:lnTo>
                  <a:lnTo>
                    <a:pt x="30717" y="23142"/>
                  </a:lnTo>
                  <a:lnTo>
                    <a:pt x="30758" y="23205"/>
                  </a:lnTo>
                  <a:lnTo>
                    <a:pt x="30758" y="23121"/>
                  </a:lnTo>
                  <a:lnTo>
                    <a:pt x="30654" y="23037"/>
                  </a:lnTo>
                  <a:lnTo>
                    <a:pt x="30654" y="22933"/>
                  </a:lnTo>
                  <a:lnTo>
                    <a:pt x="30737" y="22933"/>
                  </a:lnTo>
                  <a:lnTo>
                    <a:pt x="30758" y="22891"/>
                  </a:lnTo>
                  <a:lnTo>
                    <a:pt x="30863" y="22954"/>
                  </a:lnTo>
                  <a:lnTo>
                    <a:pt x="30863" y="23037"/>
                  </a:lnTo>
                  <a:lnTo>
                    <a:pt x="30926" y="23037"/>
                  </a:lnTo>
                  <a:lnTo>
                    <a:pt x="30968" y="23121"/>
                  </a:lnTo>
                  <a:lnTo>
                    <a:pt x="30989" y="22996"/>
                  </a:lnTo>
                  <a:lnTo>
                    <a:pt x="30947" y="22912"/>
                  </a:lnTo>
                  <a:lnTo>
                    <a:pt x="30884" y="22912"/>
                  </a:lnTo>
                  <a:lnTo>
                    <a:pt x="30863" y="22828"/>
                  </a:lnTo>
                  <a:lnTo>
                    <a:pt x="30947" y="22828"/>
                  </a:lnTo>
                  <a:lnTo>
                    <a:pt x="30947" y="22745"/>
                  </a:lnTo>
                  <a:lnTo>
                    <a:pt x="30863" y="22724"/>
                  </a:lnTo>
                  <a:lnTo>
                    <a:pt x="30989" y="22598"/>
                  </a:lnTo>
                  <a:lnTo>
                    <a:pt x="30926" y="22535"/>
                  </a:lnTo>
                  <a:lnTo>
                    <a:pt x="30842" y="22535"/>
                  </a:lnTo>
                  <a:lnTo>
                    <a:pt x="30779" y="22598"/>
                  </a:lnTo>
                  <a:lnTo>
                    <a:pt x="30800" y="22493"/>
                  </a:lnTo>
                  <a:lnTo>
                    <a:pt x="30947" y="22410"/>
                  </a:lnTo>
                  <a:lnTo>
                    <a:pt x="31135" y="22326"/>
                  </a:lnTo>
                  <a:lnTo>
                    <a:pt x="31072" y="22263"/>
                  </a:lnTo>
                  <a:lnTo>
                    <a:pt x="30989" y="22326"/>
                  </a:lnTo>
                  <a:lnTo>
                    <a:pt x="30863" y="22201"/>
                  </a:lnTo>
                  <a:lnTo>
                    <a:pt x="30968" y="22201"/>
                  </a:lnTo>
                  <a:lnTo>
                    <a:pt x="30884" y="22096"/>
                  </a:lnTo>
                  <a:lnTo>
                    <a:pt x="30800" y="22096"/>
                  </a:lnTo>
                  <a:lnTo>
                    <a:pt x="30863" y="22054"/>
                  </a:lnTo>
                  <a:lnTo>
                    <a:pt x="30800" y="21991"/>
                  </a:lnTo>
                  <a:lnTo>
                    <a:pt x="30884" y="21991"/>
                  </a:lnTo>
                  <a:lnTo>
                    <a:pt x="30926" y="21908"/>
                  </a:lnTo>
                  <a:lnTo>
                    <a:pt x="31030" y="21908"/>
                  </a:lnTo>
                  <a:lnTo>
                    <a:pt x="30989" y="22012"/>
                  </a:lnTo>
                  <a:lnTo>
                    <a:pt x="31072" y="22012"/>
                  </a:lnTo>
                  <a:lnTo>
                    <a:pt x="31240" y="21866"/>
                  </a:lnTo>
                  <a:lnTo>
                    <a:pt x="31240" y="21782"/>
                  </a:lnTo>
                  <a:lnTo>
                    <a:pt x="31365" y="21803"/>
                  </a:lnTo>
                  <a:lnTo>
                    <a:pt x="31281" y="21698"/>
                  </a:lnTo>
                  <a:lnTo>
                    <a:pt x="31198" y="21698"/>
                  </a:lnTo>
                  <a:lnTo>
                    <a:pt x="31240" y="21594"/>
                  </a:lnTo>
                  <a:lnTo>
                    <a:pt x="31302" y="21677"/>
                  </a:lnTo>
                  <a:lnTo>
                    <a:pt x="31386" y="21636"/>
                  </a:lnTo>
                  <a:lnTo>
                    <a:pt x="31386" y="21531"/>
                  </a:lnTo>
                  <a:lnTo>
                    <a:pt x="31449" y="21489"/>
                  </a:lnTo>
                  <a:lnTo>
                    <a:pt x="31386" y="21426"/>
                  </a:lnTo>
                  <a:lnTo>
                    <a:pt x="31386" y="21343"/>
                  </a:lnTo>
                  <a:lnTo>
                    <a:pt x="31470" y="21322"/>
                  </a:lnTo>
                  <a:lnTo>
                    <a:pt x="31407" y="21238"/>
                  </a:lnTo>
                  <a:lnTo>
                    <a:pt x="31407" y="21175"/>
                  </a:lnTo>
                  <a:lnTo>
                    <a:pt x="31302" y="21112"/>
                  </a:lnTo>
                  <a:lnTo>
                    <a:pt x="31470" y="21154"/>
                  </a:lnTo>
                  <a:lnTo>
                    <a:pt x="31512" y="21112"/>
                  </a:lnTo>
                  <a:lnTo>
                    <a:pt x="31616" y="20903"/>
                  </a:lnTo>
                  <a:lnTo>
                    <a:pt x="31700" y="20903"/>
                  </a:lnTo>
                  <a:lnTo>
                    <a:pt x="31721" y="20966"/>
                  </a:lnTo>
                  <a:lnTo>
                    <a:pt x="31763" y="21029"/>
                  </a:lnTo>
                  <a:lnTo>
                    <a:pt x="31784" y="20924"/>
                  </a:lnTo>
                  <a:lnTo>
                    <a:pt x="31846" y="20861"/>
                  </a:lnTo>
                  <a:lnTo>
                    <a:pt x="31805" y="20736"/>
                  </a:lnTo>
                  <a:lnTo>
                    <a:pt x="31679" y="20736"/>
                  </a:lnTo>
                  <a:lnTo>
                    <a:pt x="31616" y="20694"/>
                  </a:lnTo>
                  <a:lnTo>
                    <a:pt x="31679" y="20652"/>
                  </a:lnTo>
                  <a:lnTo>
                    <a:pt x="31763" y="20652"/>
                  </a:lnTo>
                  <a:lnTo>
                    <a:pt x="31826" y="20610"/>
                  </a:lnTo>
                  <a:lnTo>
                    <a:pt x="31784" y="20548"/>
                  </a:lnTo>
                  <a:lnTo>
                    <a:pt x="31700" y="20506"/>
                  </a:lnTo>
                  <a:lnTo>
                    <a:pt x="31784" y="20443"/>
                  </a:lnTo>
                  <a:lnTo>
                    <a:pt x="31826" y="20443"/>
                  </a:lnTo>
                  <a:lnTo>
                    <a:pt x="31826" y="20401"/>
                  </a:lnTo>
                  <a:lnTo>
                    <a:pt x="31784" y="20338"/>
                  </a:lnTo>
                  <a:lnTo>
                    <a:pt x="31574" y="20338"/>
                  </a:lnTo>
                  <a:lnTo>
                    <a:pt x="31595" y="20296"/>
                  </a:lnTo>
                  <a:lnTo>
                    <a:pt x="31721" y="20192"/>
                  </a:lnTo>
                  <a:lnTo>
                    <a:pt x="31826" y="20213"/>
                  </a:lnTo>
                  <a:lnTo>
                    <a:pt x="31846" y="20192"/>
                  </a:lnTo>
                  <a:lnTo>
                    <a:pt x="31888" y="20129"/>
                  </a:lnTo>
                  <a:lnTo>
                    <a:pt x="31930" y="20192"/>
                  </a:lnTo>
                  <a:lnTo>
                    <a:pt x="31972" y="20213"/>
                  </a:lnTo>
                  <a:lnTo>
                    <a:pt x="32014" y="20171"/>
                  </a:lnTo>
                  <a:lnTo>
                    <a:pt x="31993" y="20087"/>
                  </a:lnTo>
                  <a:lnTo>
                    <a:pt x="31972" y="19920"/>
                  </a:lnTo>
                  <a:lnTo>
                    <a:pt x="31909" y="19878"/>
                  </a:lnTo>
                  <a:lnTo>
                    <a:pt x="31826" y="19962"/>
                  </a:lnTo>
                  <a:lnTo>
                    <a:pt x="31846" y="19983"/>
                  </a:lnTo>
                  <a:lnTo>
                    <a:pt x="31846" y="20024"/>
                  </a:lnTo>
                  <a:lnTo>
                    <a:pt x="31763" y="20004"/>
                  </a:lnTo>
                  <a:lnTo>
                    <a:pt x="31595" y="20129"/>
                  </a:lnTo>
                  <a:lnTo>
                    <a:pt x="31512" y="20108"/>
                  </a:lnTo>
                  <a:lnTo>
                    <a:pt x="31512" y="20004"/>
                  </a:lnTo>
                  <a:lnTo>
                    <a:pt x="31679" y="19983"/>
                  </a:lnTo>
                  <a:lnTo>
                    <a:pt x="31930" y="19752"/>
                  </a:lnTo>
                  <a:lnTo>
                    <a:pt x="31909" y="19711"/>
                  </a:lnTo>
                  <a:lnTo>
                    <a:pt x="31805" y="19711"/>
                  </a:lnTo>
                  <a:lnTo>
                    <a:pt x="31763" y="19648"/>
                  </a:lnTo>
                  <a:lnTo>
                    <a:pt x="31721" y="19690"/>
                  </a:lnTo>
                  <a:lnTo>
                    <a:pt x="31553" y="19460"/>
                  </a:lnTo>
                  <a:lnTo>
                    <a:pt x="31386" y="19439"/>
                  </a:lnTo>
                  <a:lnTo>
                    <a:pt x="31240" y="19585"/>
                  </a:lnTo>
                  <a:lnTo>
                    <a:pt x="31135" y="19564"/>
                  </a:lnTo>
                  <a:lnTo>
                    <a:pt x="31030" y="19397"/>
                  </a:lnTo>
                  <a:lnTo>
                    <a:pt x="30884" y="19439"/>
                  </a:lnTo>
                  <a:lnTo>
                    <a:pt x="30779" y="19501"/>
                  </a:lnTo>
                  <a:lnTo>
                    <a:pt x="30737" y="19606"/>
                  </a:lnTo>
                  <a:lnTo>
                    <a:pt x="30758" y="19480"/>
                  </a:lnTo>
                  <a:lnTo>
                    <a:pt x="30884" y="19376"/>
                  </a:lnTo>
                  <a:lnTo>
                    <a:pt x="30968" y="19376"/>
                  </a:lnTo>
                  <a:lnTo>
                    <a:pt x="31051" y="19334"/>
                  </a:lnTo>
                  <a:lnTo>
                    <a:pt x="31177" y="19376"/>
                  </a:lnTo>
                  <a:lnTo>
                    <a:pt x="31281" y="19355"/>
                  </a:lnTo>
                  <a:lnTo>
                    <a:pt x="31281" y="19250"/>
                  </a:lnTo>
                  <a:lnTo>
                    <a:pt x="31323" y="19188"/>
                  </a:lnTo>
                  <a:lnTo>
                    <a:pt x="31407" y="19188"/>
                  </a:lnTo>
                  <a:lnTo>
                    <a:pt x="31553" y="19041"/>
                  </a:lnTo>
                  <a:lnTo>
                    <a:pt x="31700" y="19020"/>
                  </a:lnTo>
                  <a:lnTo>
                    <a:pt x="31700" y="18936"/>
                  </a:lnTo>
                  <a:lnTo>
                    <a:pt x="31574" y="18727"/>
                  </a:lnTo>
                  <a:lnTo>
                    <a:pt x="31281" y="18539"/>
                  </a:lnTo>
                  <a:lnTo>
                    <a:pt x="31072" y="18413"/>
                  </a:lnTo>
                  <a:lnTo>
                    <a:pt x="30842" y="18204"/>
                  </a:lnTo>
                  <a:lnTo>
                    <a:pt x="30737" y="18204"/>
                  </a:lnTo>
                  <a:lnTo>
                    <a:pt x="30549" y="18330"/>
                  </a:lnTo>
                  <a:lnTo>
                    <a:pt x="30445" y="18309"/>
                  </a:lnTo>
                  <a:lnTo>
                    <a:pt x="30319" y="18183"/>
                  </a:lnTo>
                  <a:lnTo>
                    <a:pt x="30319" y="18099"/>
                  </a:lnTo>
                  <a:lnTo>
                    <a:pt x="30235" y="18079"/>
                  </a:lnTo>
                  <a:lnTo>
                    <a:pt x="30110" y="18120"/>
                  </a:lnTo>
                  <a:lnTo>
                    <a:pt x="29984" y="18120"/>
                  </a:lnTo>
                  <a:lnTo>
                    <a:pt x="29838" y="18141"/>
                  </a:lnTo>
                  <a:lnTo>
                    <a:pt x="29691" y="18351"/>
                  </a:lnTo>
                  <a:lnTo>
                    <a:pt x="29817" y="18099"/>
                  </a:lnTo>
                  <a:lnTo>
                    <a:pt x="29921" y="18037"/>
                  </a:lnTo>
                  <a:lnTo>
                    <a:pt x="29984" y="18079"/>
                  </a:lnTo>
                  <a:lnTo>
                    <a:pt x="30047" y="18079"/>
                  </a:lnTo>
                  <a:lnTo>
                    <a:pt x="30089" y="18016"/>
                  </a:lnTo>
                  <a:lnTo>
                    <a:pt x="30193" y="18079"/>
                  </a:lnTo>
                  <a:lnTo>
                    <a:pt x="30340" y="17995"/>
                  </a:lnTo>
                  <a:lnTo>
                    <a:pt x="30403" y="18183"/>
                  </a:lnTo>
                  <a:lnTo>
                    <a:pt x="30465" y="18225"/>
                  </a:lnTo>
                  <a:lnTo>
                    <a:pt x="30570" y="18225"/>
                  </a:lnTo>
                  <a:lnTo>
                    <a:pt x="30654" y="18120"/>
                  </a:lnTo>
                  <a:lnTo>
                    <a:pt x="30842" y="18141"/>
                  </a:lnTo>
                  <a:lnTo>
                    <a:pt x="30968" y="18246"/>
                  </a:lnTo>
                  <a:lnTo>
                    <a:pt x="31051" y="18246"/>
                  </a:lnTo>
                  <a:lnTo>
                    <a:pt x="31177" y="18351"/>
                  </a:lnTo>
                  <a:lnTo>
                    <a:pt x="31323" y="18288"/>
                  </a:lnTo>
                  <a:lnTo>
                    <a:pt x="31574" y="18351"/>
                  </a:lnTo>
                  <a:lnTo>
                    <a:pt x="31658" y="18330"/>
                  </a:lnTo>
                  <a:lnTo>
                    <a:pt x="31553" y="18141"/>
                  </a:lnTo>
                  <a:lnTo>
                    <a:pt x="31491" y="18120"/>
                  </a:lnTo>
                  <a:lnTo>
                    <a:pt x="31323" y="17974"/>
                  </a:lnTo>
                  <a:lnTo>
                    <a:pt x="31323" y="17911"/>
                  </a:lnTo>
                  <a:lnTo>
                    <a:pt x="31281" y="17869"/>
                  </a:lnTo>
                  <a:lnTo>
                    <a:pt x="31177" y="17890"/>
                  </a:lnTo>
                  <a:lnTo>
                    <a:pt x="31051" y="17827"/>
                  </a:lnTo>
                  <a:lnTo>
                    <a:pt x="30884" y="17597"/>
                  </a:lnTo>
                  <a:lnTo>
                    <a:pt x="30884" y="17451"/>
                  </a:lnTo>
                  <a:lnTo>
                    <a:pt x="30675" y="17283"/>
                  </a:lnTo>
                  <a:lnTo>
                    <a:pt x="30675" y="17095"/>
                  </a:lnTo>
                  <a:lnTo>
                    <a:pt x="30549" y="17074"/>
                  </a:lnTo>
                  <a:lnTo>
                    <a:pt x="30612" y="16949"/>
                  </a:lnTo>
                  <a:lnTo>
                    <a:pt x="30570" y="16928"/>
                  </a:lnTo>
                  <a:lnTo>
                    <a:pt x="30403" y="16572"/>
                  </a:lnTo>
                  <a:lnTo>
                    <a:pt x="30089" y="16405"/>
                  </a:lnTo>
                  <a:lnTo>
                    <a:pt x="30005" y="16447"/>
                  </a:lnTo>
                  <a:lnTo>
                    <a:pt x="30005" y="16363"/>
                  </a:lnTo>
                  <a:lnTo>
                    <a:pt x="29712" y="16237"/>
                  </a:lnTo>
                  <a:lnTo>
                    <a:pt x="29670" y="16237"/>
                  </a:lnTo>
                  <a:lnTo>
                    <a:pt x="29670" y="15944"/>
                  </a:lnTo>
                  <a:lnTo>
                    <a:pt x="29712" y="15735"/>
                  </a:lnTo>
                  <a:lnTo>
                    <a:pt x="29670" y="15610"/>
                  </a:lnTo>
                  <a:lnTo>
                    <a:pt x="29691" y="15463"/>
                  </a:lnTo>
                  <a:lnTo>
                    <a:pt x="29712" y="15484"/>
                  </a:lnTo>
                  <a:lnTo>
                    <a:pt x="29817" y="15463"/>
                  </a:lnTo>
                  <a:lnTo>
                    <a:pt x="29921" y="15296"/>
                  </a:lnTo>
                  <a:lnTo>
                    <a:pt x="29984" y="15317"/>
                  </a:lnTo>
                  <a:lnTo>
                    <a:pt x="30089" y="15191"/>
                  </a:lnTo>
                  <a:lnTo>
                    <a:pt x="29984" y="15149"/>
                  </a:lnTo>
                  <a:lnTo>
                    <a:pt x="29921" y="15066"/>
                  </a:lnTo>
                  <a:lnTo>
                    <a:pt x="30005" y="14961"/>
                  </a:lnTo>
                  <a:lnTo>
                    <a:pt x="30193" y="14982"/>
                  </a:lnTo>
                  <a:lnTo>
                    <a:pt x="30193" y="14856"/>
                  </a:lnTo>
                  <a:lnTo>
                    <a:pt x="30319" y="14835"/>
                  </a:lnTo>
                  <a:lnTo>
                    <a:pt x="30319" y="14731"/>
                  </a:lnTo>
                  <a:lnTo>
                    <a:pt x="30193" y="14647"/>
                  </a:lnTo>
                  <a:lnTo>
                    <a:pt x="30319" y="14647"/>
                  </a:lnTo>
                  <a:lnTo>
                    <a:pt x="30424" y="14689"/>
                  </a:lnTo>
                  <a:lnTo>
                    <a:pt x="30445" y="14647"/>
                  </a:lnTo>
                  <a:lnTo>
                    <a:pt x="30549" y="14647"/>
                  </a:lnTo>
                  <a:lnTo>
                    <a:pt x="30654" y="14563"/>
                  </a:lnTo>
                  <a:lnTo>
                    <a:pt x="30717" y="14563"/>
                  </a:lnTo>
                  <a:lnTo>
                    <a:pt x="30842" y="14375"/>
                  </a:lnTo>
                  <a:lnTo>
                    <a:pt x="30884" y="14459"/>
                  </a:lnTo>
                  <a:lnTo>
                    <a:pt x="30947" y="14417"/>
                  </a:lnTo>
                  <a:lnTo>
                    <a:pt x="30947" y="14459"/>
                  </a:lnTo>
                  <a:lnTo>
                    <a:pt x="31093" y="14563"/>
                  </a:lnTo>
                  <a:lnTo>
                    <a:pt x="31240" y="14438"/>
                  </a:lnTo>
                  <a:lnTo>
                    <a:pt x="31240" y="14375"/>
                  </a:lnTo>
                  <a:lnTo>
                    <a:pt x="31156" y="14354"/>
                  </a:lnTo>
                  <a:lnTo>
                    <a:pt x="31135" y="14250"/>
                  </a:lnTo>
                  <a:lnTo>
                    <a:pt x="31198" y="14208"/>
                  </a:lnTo>
                  <a:lnTo>
                    <a:pt x="31261" y="14208"/>
                  </a:lnTo>
                  <a:lnTo>
                    <a:pt x="31177" y="14061"/>
                  </a:lnTo>
                  <a:lnTo>
                    <a:pt x="31177" y="13998"/>
                  </a:lnTo>
                  <a:lnTo>
                    <a:pt x="31302" y="13957"/>
                  </a:lnTo>
                  <a:lnTo>
                    <a:pt x="31240" y="13936"/>
                  </a:lnTo>
                  <a:lnTo>
                    <a:pt x="31093" y="13957"/>
                  </a:lnTo>
                  <a:lnTo>
                    <a:pt x="30947" y="13957"/>
                  </a:lnTo>
                  <a:lnTo>
                    <a:pt x="30947" y="13915"/>
                  </a:lnTo>
                  <a:lnTo>
                    <a:pt x="30800" y="13915"/>
                  </a:lnTo>
                  <a:lnTo>
                    <a:pt x="30758" y="13957"/>
                  </a:lnTo>
                  <a:lnTo>
                    <a:pt x="30403" y="13998"/>
                  </a:lnTo>
                  <a:lnTo>
                    <a:pt x="30319" y="13915"/>
                  </a:lnTo>
                  <a:lnTo>
                    <a:pt x="30256" y="13894"/>
                  </a:lnTo>
                  <a:lnTo>
                    <a:pt x="30193" y="13789"/>
                  </a:lnTo>
                  <a:lnTo>
                    <a:pt x="30131" y="13747"/>
                  </a:lnTo>
                  <a:lnTo>
                    <a:pt x="30089" y="13706"/>
                  </a:lnTo>
                  <a:lnTo>
                    <a:pt x="29817" y="13831"/>
                  </a:lnTo>
                  <a:lnTo>
                    <a:pt x="29691" y="13831"/>
                  </a:lnTo>
                  <a:lnTo>
                    <a:pt x="29733" y="13894"/>
                  </a:lnTo>
                  <a:lnTo>
                    <a:pt x="29733" y="13998"/>
                  </a:lnTo>
                  <a:lnTo>
                    <a:pt x="29670" y="14040"/>
                  </a:lnTo>
                  <a:lnTo>
                    <a:pt x="29503" y="14103"/>
                  </a:lnTo>
                  <a:lnTo>
                    <a:pt x="29524" y="14124"/>
                  </a:lnTo>
                  <a:lnTo>
                    <a:pt x="29587" y="14208"/>
                  </a:lnTo>
                  <a:lnTo>
                    <a:pt x="29524" y="14312"/>
                  </a:lnTo>
                  <a:lnTo>
                    <a:pt x="29482" y="14354"/>
                  </a:lnTo>
                  <a:lnTo>
                    <a:pt x="29357" y="14312"/>
                  </a:lnTo>
                  <a:lnTo>
                    <a:pt x="29231" y="14375"/>
                  </a:lnTo>
                  <a:lnTo>
                    <a:pt x="29085" y="14354"/>
                  </a:lnTo>
                  <a:lnTo>
                    <a:pt x="28938" y="14061"/>
                  </a:lnTo>
                  <a:lnTo>
                    <a:pt x="28938" y="13915"/>
                  </a:lnTo>
                  <a:lnTo>
                    <a:pt x="28896" y="13810"/>
                  </a:lnTo>
                  <a:lnTo>
                    <a:pt x="28750" y="13810"/>
                  </a:lnTo>
                  <a:lnTo>
                    <a:pt x="28687" y="13831"/>
                  </a:lnTo>
                  <a:lnTo>
                    <a:pt x="28687" y="13789"/>
                  </a:lnTo>
                  <a:lnTo>
                    <a:pt x="28624" y="13789"/>
                  </a:lnTo>
                  <a:lnTo>
                    <a:pt x="28561" y="13852"/>
                  </a:lnTo>
                  <a:lnTo>
                    <a:pt x="28540" y="13789"/>
                  </a:lnTo>
                  <a:lnTo>
                    <a:pt x="28540" y="13831"/>
                  </a:lnTo>
                  <a:lnTo>
                    <a:pt x="28436" y="13706"/>
                  </a:lnTo>
                  <a:lnTo>
                    <a:pt x="28436" y="13622"/>
                  </a:lnTo>
                  <a:lnTo>
                    <a:pt x="28227" y="13496"/>
                  </a:lnTo>
                  <a:lnTo>
                    <a:pt x="28122" y="13413"/>
                  </a:lnTo>
                  <a:lnTo>
                    <a:pt x="28101" y="13287"/>
                  </a:lnTo>
                  <a:lnTo>
                    <a:pt x="28038" y="13162"/>
                  </a:lnTo>
                  <a:lnTo>
                    <a:pt x="28101" y="13099"/>
                  </a:lnTo>
                  <a:lnTo>
                    <a:pt x="28101" y="13057"/>
                  </a:lnTo>
                  <a:lnTo>
                    <a:pt x="28101" y="12994"/>
                  </a:lnTo>
                  <a:lnTo>
                    <a:pt x="28122" y="12869"/>
                  </a:lnTo>
                  <a:lnTo>
                    <a:pt x="28164" y="12806"/>
                  </a:lnTo>
                  <a:lnTo>
                    <a:pt x="28185" y="12764"/>
                  </a:lnTo>
                  <a:lnTo>
                    <a:pt x="28415" y="12848"/>
                  </a:lnTo>
                  <a:lnTo>
                    <a:pt x="28750" y="12848"/>
                  </a:lnTo>
                  <a:lnTo>
                    <a:pt x="28792" y="12701"/>
                  </a:lnTo>
                  <a:lnTo>
                    <a:pt x="28771" y="12659"/>
                  </a:lnTo>
                  <a:lnTo>
                    <a:pt x="28854" y="12659"/>
                  </a:lnTo>
                  <a:lnTo>
                    <a:pt x="28833" y="12492"/>
                  </a:lnTo>
                  <a:lnTo>
                    <a:pt x="28792" y="12471"/>
                  </a:lnTo>
                  <a:lnTo>
                    <a:pt x="28854" y="12429"/>
                  </a:lnTo>
                  <a:lnTo>
                    <a:pt x="28896" y="12136"/>
                  </a:lnTo>
                  <a:lnTo>
                    <a:pt x="29105" y="12011"/>
                  </a:lnTo>
                  <a:lnTo>
                    <a:pt x="29210" y="12011"/>
                  </a:lnTo>
                  <a:lnTo>
                    <a:pt x="29315" y="11843"/>
                  </a:lnTo>
                  <a:lnTo>
                    <a:pt x="29377" y="11843"/>
                  </a:lnTo>
                  <a:lnTo>
                    <a:pt x="29398" y="11613"/>
                  </a:lnTo>
                  <a:lnTo>
                    <a:pt x="29503" y="11488"/>
                  </a:lnTo>
                  <a:lnTo>
                    <a:pt x="29524" y="11341"/>
                  </a:lnTo>
                  <a:lnTo>
                    <a:pt x="29587" y="11320"/>
                  </a:lnTo>
                  <a:lnTo>
                    <a:pt x="29670" y="11195"/>
                  </a:lnTo>
                  <a:lnTo>
                    <a:pt x="29796" y="11195"/>
                  </a:lnTo>
                  <a:lnTo>
                    <a:pt x="29838" y="11216"/>
                  </a:lnTo>
                  <a:lnTo>
                    <a:pt x="29942" y="11216"/>
                  </a:lnTo>
                  <a:lnTo>
                    <a:pt x="29984" y="11111"/>
                  </a:lnTo>
                  <a:lnTo>
                    <a:pt x="30152" y="11320"/>
                  </a:lnTo>
                  <a:lnTo>
                    <a:pt x="30424" y="11488"/>
                  </a:lnTo>
                  <a:lnTo>
                    <a:pt x="30424" y="11592"/>
                  </a:lnTo>
                  <a:lnTo>
                    <a:pt x="30361" y="11613"/>
                  </a:lnTo>
                  <a:lnTo>
                    <a:pt x="30340" y="11697"/>
                  </a:lnTo>
                  <a:lnTo>
                    <a:pt x="30214" y="11843"/>
                  </a:lnTo>
                  <a:lnTo>
                    <a:pt x="30193" y="12011"/>
                  </a:lnTo>
                  <a:lnTo>
                    <a:pt x="30089" y="12011"/>
                  </a:lnTo>
                  <a:lnTo>
                    <a:pt x="30110" y="12032"/>
                  </a:lnTo>
                  <a:lnTo>
                    <a:pt x="30089" y="12178"/>
                  </a:lnTo>
                  <a:lnTo>
                    <a:pt x="30214" y="12325"/>
                  </a:lnTo>
                  <a:lnTo>
                    <a:pt x="30193" y="12387"/>
                  </a:lnTo>
                  <a:lnTo>
                    <a:pt x="30131" y="12429"/>
                  </a:lnTo>
                  <a:lnTo>
                    <a:pt x="30131" y="12471"/>
                  </a:lnTo>
                  <a:lnTo>
                    <a:pt x="30193" y="12555"/>
                  </a:lnTo>
                  <a:lnTo>
                    <a:pt x="30319" y="12492"/>
                  </a:lnTo>
                  <a:lnTo>
                    <a:pt x="30445" y="12387"/>
                  </a:lnTo>
                  <a:lnTo>
                    <a:pt x="30403" y="12492"/>
                  </a:lnTo>
                  <a:lnTo>
                    <a:pt x="30277" y="12576"/>
                  </a:lnTo>
                  <a:lnTo>
                    <a:pt x="30319" y="12638"/>
                  </a:lnTo>
                  <a:lnTo>
                    <a:pt x="30361" y="12659"/>
                  </a:lnTo>
                  <a:lnTo>
                    <a:pt x="30361" y="12701"/>
                  </a:lnTo>
                  <a:lnTo>
                    <a:pt x="30319" y="12743"/>
                  </a:lnTo>
                  <a:lnTo>
                    <a:pt x="30193" y="12743"/>
                  </a:lnTo>
                  <a:lnTo>
                    <a:pt x="30131" y="12806"/>
                  </a:lnTo>
                  <a:lnTo>
                    <a:pt x="30026" y="12806"/>
                  </a:lnTo>
                  <a:lnTo>
                    <a:pt x="29984" y="12890"/>
                  </a:lnTo>
                  <a:lnTo>
                    <a:pt x="30089" y="12973"/>
                  </a:lnTo>
                  <a:lnTo>
                    <a:pt x="30089" y="13057"/>
                  </a:lnTo>
                  <a:lnTo>
                    <a:pt x="30152" y="13057"/>
                  </a:lnTo>
                  <a:lnTo>
                    <a:pt x="30235" y="12952"/>
                  </a:lnTo>
                  <a:lnTo>
                    <a:pt x="30277" y="12952"/>
                  </a:lnTo>
                  <a:lnTo>
                    <a:pt x="30403" y="12806"/>
                  </a:lnTo>
                  <a:lnTo>
                    <a:pt x="30549" y="12743"/>
                  </a:lnTo>
                  <a:lnTo>
                    <a:pt x="30570" y="12701"/>
                  </a:lnTo>
                  <a:lnTo>
                    <a:pt x="30528" y="12576"/>
                  </a:lnTo>
                  <a:lnTo>
                    <a:pt x="30654" y="12471"/>
                  </a:lnTo>
                  <a:lnTo>
                    <a:pt x="30926" y="12283"/>
                  </a:lnTo>
                  <a:lnTo>
                    <a:pt x="30989" y="12283"/>
                  </a:lnTo>
                  <a:lnTo>
                    <a:pt x="31030" y="12178"/>
                  </a:lnTo>
                  <a:lnTo>
                    <a:pt x="31156" y="12178"/>
                  </a:lnTo>
                  <a:lnTo>
                    <a:pt x="31302" y="12053"/>
                  </a:lnTo>
                  <a:lnTo>
                    <a:pt x="31365" y="12115"/>
                  </a:lnTo>
                  <a:lnTo>
                    <a:pt x="31407" y="12115"/>
                  </a:lnTo>
                  <a:lnTo>
                    <a:pt x="31553" y="12073"/>
                  </a:lnTo>
                  <a:lnTo>
                    <a:pt x="31721" y="11906"/>
                  </a:lnTo>
                  <a:lnTo>
                    <a:pt x="31763" y="12011"/>
                  </a:lnTo>
                  <a:lnTo>
                    <a:pt x="31763" y="11655"/>
                  </a:lnTo>
                  <a:lnTo>
                    <a:pt x="31909" y="11550"/>
                  </a:lnTo>
                  <a:lnTo>
                    <a:pt x="31972" y="11404"/>
                  </a:lnTo>
                  <a:lnTo>
                    <a:pt x="31972" y="11299"/>
                  </a:lnTo>
                  <a:lnTo>
                    <a:pt x="32118" y="11195"/>
                  </a:lnTo>
                  <a:lnTo>
                    <a:pt x="32223" y="11006"/>
                  </a:lnTo>
                  <a:lnTo>
                    <a:pt x="32328" y="10965"/>
                  </a:lnTo>
                  <a:lnTo>
                    <a:pt x="32411" y="10672"/>
                  </a:lnTo>
                  <a:lnTo>
                    <a:pt x="32453" y="10567"/>
                  </a:lnTo>
                  <a:lnTo>
                    <a:pt x="32453" y="10504"/>
                  </a:lnTo>
                  <a:lnTo>
                    <a:pt x="32453" y="10337"/>
                  </a:lnTo>
                  <a:lnTo>
                    <a:pt x="32600" y="10190"/>
                  </a:lnTo>
                  <a:lnTo>
                    <a:pt x="32704" y="10358"/>
                  </a:lnTo>
                  <a:lnTo>
                    <a:pt x="32767" y="10400"/>
                  </a:lnTo>
                  <a:lnTo>
                    <a:pt x="32851" y="10483"/>
                  </a:lnTo>
                  <a:lnTo>
                    <a:pt x="32955" y="10441"/>
                  </a:lnTo>
                  <a:lnTo>
                    <a:pt x="33081" y="10483"/>
                  </a:lnTo>
                  <a:lnTo>
                    <a:pt x="33332" y="10462"/>
                  </a:lnTo>
                  <a:lnTo>
                    <a:pt x="33478" y="10483"/>
                  </a:lnTo>
                  <a:lnTo>
                    <a:pt x="33541" y="10337"/>
                  </a:lnTo>
                  <a:lnTo>
                    <a:pt x="33541" y="10253"/>
                  </a:lnTo>
                  <a:lnTo>
                    <a:pt x="33395" y="10128"/>
                  </a:lnTo>
                  <a:lnTo>
                    <a:pt x="33290" y="10044"/>
                  </a:lnTo>
                  <a:lnTo>
                    <a:pt x="33374" y="9960"/>
                  </a:lnTo>
                  <a:lnTo>
                    <a:pt x="33499" y="9960"/>
                  </a:lnTo>
                  <a:lnTo>
                    <a:pt x="33750" y="9772"/>
                  </a:lnTo>
                  <a:lnTo>
                    <a:pt x="33750" y="9646"/>
                  </a:lnTo>
                  <a:lnTo>
                    <a:pt x="33855" y="9521"/>
                  </a:lnTo>
                  <a:lnTo>
                    <a:pt x="33939" y="9521"/>
                  </a:lnTo>
                  <a:lnTo>
                    <a:pt x="34002" y="9416"/>
                  </a:lnTo>
                  <a:lnTo>
                    <a:pt x="33939" y="9312"/>
                  </a:lnTo>
                  <a:lnTo>
                    <a:pt x="33939" y="9207"/>
                  </a:lnTo>
                  <a:lnTo>
                    <a:pt x="33939" y="9081"/>
                  </a:lnTo>
                  <a:lnTo>
                    <a:pt x="34022" y="9040"/>
                  </a:lnTo>
                  <a:lnTo>
                    <a:pt x="34127" y="9123"/>
                  </a:lnTo>
                  <a:lnTo>
                    <a:pt x="34127" y="9228"/>
                  </a:lnTo>
                  <a:lnTo>
                    <a:pt x="34190" y="9312"/>
                  </a:lnTo>
                  <a:lnTo>
                    <a:pt x="34378" y="9332"/>
                  </a:lnTo>
                  <a:lnTo>
                    <a:pt x="34399" y="9395"/>
                  </a:lnTo>
                  <a:lnTo>
                    <a:pt x="34399" y="9353"/>
                  </a:lnTo>
                  <a:lnTo>
                    <a:pt x="34399" y="9291"/>
                  </a:lnTo>
                  <a:lnTo>
                    <a:pt x="34378" y="9249"/>
                  </a:lnTo>
                  <a:lnTo>
                    <a:pt x="34336" y="9144"/>
                  </a:lnTo>
                  <a:lnTo>
                    <a:pt x="34336" y="9123"/>
                  </a:lnTo>
                  <a:lnTo>
                    <a:pt x="34420" y="9081"/>
                  </a:lnTo>
                  <a:lnTo>
                    <a:pt x="34546" y="9102"/>
                  </a:lnTo>
                  <a:lnTo>
                    <a:pt x="34608" y="9081"/>
                  </a:lnTo>
                  <a:lnTo>
                    <a:pt x="34608" y="8977"/>
                  </a:lnTo>
                  <a:lnTo>
                    <a:pt x="34587" y="8914"/>
                  </a:lnTo>
                  <a:lnTo>
                    <a:pt x="34587" y="8830"/>
                  </a:lnTo>
                  <a:lnTo>
                    <a:pt x="34608" y="8788"/>
                  </a:lnTo>
                  <a:lnTo>
                    <a:pt x="34608" y="8684"/>
                  </a:lnTo>
                  <a:lnTo>
                    <a:pt x="34608" y="8579"/>
                  </a:lnTo>
                  <a:lnTo>
                    <a:pt x="34525" y="8516"/>
                  </a:lnTo>
                  <a:lnTo>
                    <a:pt x="34525" y="8349"/>
                  </a:lnTo>
                  <a:lnTo>
                    <a:pt x="34525" y="8244"/>
                  </a:lnTo>
                  <a:lnTo>
                    <a:pt x="34504" y="8098"/>
                  </a:lnTo>
                  <a:lnTo>
                    <a:pt x="34504" y="7993"/>
                  </a:lnTo>
                  <a:lnTo>
                    <a:pt x="34441" y="7889"/>
                  </a:lnTo>
                  <a:lnTo>
                    <a:pt x="34399" y="7826"/>
                  </a:lnTo>
                  <a:lnTo>
                    <a:pt x="34378" y="7742"/>
                  </a:lnTo>
                  <a:lnTo>
                    <a:pt x="34232" y="7533"/>
                  </a:lnTo>
                  <a:lnTo>
                    <a:pt x="34190" y="7428"/>
                  </a:lnTo>
                  <a:lnTo>
                    <a:pt x="34211" y="7366"/>
                  </a:lnTo>
                  <a:lnTo>
                    <a:pt x="34294" y="7345"/>
                  </a:lnTo>
                  <a:lnTo>
                    <a:pt x="34378" y="7324"/>
                  </a:lnTo>
                  <a:lnTo>
                    <a:pt x="34420" y="7261"/>
                  </a:lnTo>
                  <a:lnTo>
                    <a:pt x="34441" y="7198"/>
                  </a:lnTo>
                  <a:lnTo>
                    <a:pt x="34546" y="7010"/>
                  </a:lnTo>
                  <a:lnTo>
                    <a:pt x="34587" y="7010"/>
                  </a:lnTo>
                  <a:lnTo>
                    <a:pt x="34692" y="7031"/>
                  </a:lnTo>
                  <a:lnTo>
                    <a:pt x="34755" y="7052"/>
                  </a:lnTo>
                  <a:lnTo>
                    <a:pt x="35131" y="7115"/>
                  </a:lnTo>
                  <a:lnTo>
                    <a:pt x="35173" y="7136"/>
                  </a:lnTo>
                  <a:lnTo>
                    <a:pt x="35236" y="7136"/>
                  </a:lnTo>
                  <a:lnTo>
                    <a:pt x="35278" y="7094"/>
                  </a:lnTo>
                  <a:lnTo>
                    <a:pt x="35257" y="7010"/>
                  </a:lnTo>
                  <a:lnTo>
                    <a:pt x="35236" y="6926"/>
                  </a:lnTo>
                  <a:lnTo>
                    <a:pt x="35236" y="6884"/>
                  </a:lnTo>
                  <a:lnTo>
                    <a:pt x="35257" y="6822"/>
                  </a:lnTo>
                  <a:lnTo>
                    <a:pt x="35236" y="6780"/>
                  </a:lnTo>
                  <a:lnTo>
                    <a:pt x="35215" y="6696"/>
                  </a:lnTo>
                  <a:lnTo>
                    <a:pt x="35257" y="6591"/>
                  </a:lnTo>
                  <a:lnTo>
                    <a:pt x="35320" y="6571"/>
                  </a:lnTo>
                  <a:lnTo>
                    <a:pt x="35278" y="6466"/>
                  </a:lnTo>
                  <a:lnTo>
                    <a:pt x="35257" y="6403"/>
                  </a:lnTo>
                  <a:lnTo>
                    <a:pt x="35257" y="6382"/>
                  </a:lnTo>
                  <a:lnTo>
                    <a:pt x="35341" y="6319"/>
                  </a:lnTo>
                  <a:lnTo>
                    <a:pt x="35320" y="6278"/>
                  </a:lnTo>
                  <a:lnTo>
                    <a:pt x="35320" y="6215"/>
                  </a:lnTo>
                  <a:lnTo>
                    <a:pt x="35278" y="6152"/>
                  </a:lnTo>
                  <a:lnTo>
                    <a:pt x="35320" y="6068"/>
                  </a:lnTo>
                  <a:lnTo>
                    <a:pt x="35362" y="6047"/>
                  </a:lnTo>
                  <a:lnTo>
                    <a:pt x="35362" y="5985"/>
                  </a:lnTo>
                  <a:lnTo>
                    <a:pt x="35341" y="5943"/>
                  </a:lnTo>
                  <a:lnTo>
                    <a:pt x="35278" y="5796"/>
                  </a:lnTo>
                  <a:lnTo>
                    <a:pt x="35278" y="5671"/>
                  </a:lnTo>
                  <a:lnTo>
                    <a:pt x="35320" y="5650"/>
                  </a:lnTo>
                  <a:lnTo>
                    <a:pt x="35341" y="5629"/>
                  </a:lnTo>
                  <a:lnTo>
                    <a:pt x="35341" y="5587"/>
                  </a:lnTo>
                  <a:lnTo>
                    <a:pt x="35320" y="5545"/>
                  </a:lnTo>
                  <a:lnTo>
                    <a:pt x="35320" y="5483"/>
                  </a:lnTo>
                  <a:lnTo>
                    <a:pt x="35257" y="5441"/>
                  </a:lnTo>
                  <a:lnTo>
                    <a:pt x="35236" y="5378"/>
                  </a:lnTo>
                  <a:lnTo>
                    <a:pt x="35257" y="5315"/>
                  </a:lnTo>
                  <a:lnTo>
                    <a:pt x="35257" y="5231"/>
                  </a:lnTo>
                  <a:lnTo>
                    <a:pt x="35236" y="5169"/>
                  </a:lnTo>
                  <a:lnTo>
                    <a:pt x="35173" y="5127"/>
                  </a:lnTo>
                  <a:lnTo>
                    <a:pt x="35173" y="5064"/>
                  </a:lnTo>
                  <a:lnTo>
                    <a:pt x="35257" y="4959"/>
                  </a:lnTo>
                  <a:lnTo>
                    <a:pt x="35362" y="4939"/>
                  </a:lnTo>
                  <a:lnTo>
                    <a:pt x="35383" y="4918"/>
                  </a:lnTo>
                  <a:lnTo>
                    <a:pt x="35383" y="4813"/>
                  </a:lnTo>
                  <a:lnTo>
                    <a:pt x="35424" y="4687"/>
                  </a:lnTo>
                  <a:lnTo>
                    <a:pt x="35341" y="4646"/>
                  </a:lnTo>
                  <a:lnTo>
                    <a:pt x="35278" y="4583"/>
                  </a:lnTo>
                  <a:lnTo>
                    <a:pt x="35257" y="4499"/>
                  </a:lnTo>
                  <a:lnTo>
                    <a:pt x="35173" y="4395"/>
                  </a:lnTo>
                  <a:lnTo>
                    <a:pt x="35152" y="4332"/>
                  </a:lnTo>
                  <a:lnTo>
                    <a:pt x="35215" y="4290"/>
                  </a:lnTo>
                  <a:lnTo>
                    <a:pt x="35152" y="4185"/>
                  </a:lnTo>
                  <a:lnTo>
                    <a:pt x="35131" y="4123"/>
                  </a:lnTo>
                  <a:lnTo>
                    <a:pt x="35027" y="4102"/>
                  </a:lnTo>
                  <a:lnTo>
                    <a:pt x="34964" y="4081"/>
                  </a:lnTo>
                  <a:lnTo>
                    <a:pt x="34859" y="4018"/>
                  </a:lnTo>
                  <a:lnTo>
                    <a:pt x="34797" y="4081"/>
                  </a:lnTo>
                  <a:lnTo>
                    <a:pt x="34713" y="4102"/>
                  </a:lnTo>
                  <a:lnTo>
                    <a:pt x="34629" y="4143"/>
                  </a:lnTo>
                  <a:lnTo>
                    <a:pt x="34629" y="4227"/>
                  </a:lnTo>
                  <a:lnTo>
                    <a:pt x="34587" y="4269"/>
                  </a:lnTo>
                  <a:lnTo>
                    <a:pt x="34504" y="4269"/>
                  </a:lnTo>
                  <a:lnTo>
                    <a:pt x="34483" y="4395"/>
                  </a:lnTo>
                  <a:lnTo>
                    <a:pt x="34294" y="4395"/>
                  </a:lnTo>
                  <a:lnTo>
                    <a:pt x="34232" y="4478"/>
                  </a:lnTo>
                  <a:lnTo>
                    <a:pt x="34232" y="4583"/>
                  </a:lnTo>
                  <a:lnTo>
                    <a:pt x="34190" y="4604"/>
                  </a:lnTo>
                  <a:lnTo>
                    <a:pt x="34169" y="4729"/>
                  </a:lnTo>
                  <a:lnTo>
                    <a:pt x="34169" y="4792"/>
                  </a:lnTo>
                  <a:lnTo>
                    <a:pt x="34106" y="4813"/>
                  </a:lnTo>
                  <a:lnTo>
                    <a:pt x="34022" y="4897"/>
                  </a:lnTo>
                  <a:lnTo>
                    <a:pt x="33876" y="4918"/>
                  </a:lnTo>
                  <a:lnTo>
                    <a:pt x="33709" y="4918"/>
                  </a:lnTo>
                  <a:lnTo>
                    <a:pt x="33667" y="4939"/>
                  </a:lnTo>
                  <a:lnTo>
                    <a:pt x="33604" y="5001"/>
                  </a:lnTo>
                  <a:lnTo>
                    <a:pt x="33583" y="4918"/>
                  </a:lnTo>
                  <a:lnTo>
                    <a:pt x="33541" y="4834"/>
                  </a:lnTo>
                  <a:lnTo>
                    <a:pt x="33458" y="4834"/>
                  </a:lnTo>
                  <a:lnTo>
                    <a:pt x="33374" y="4897"/>
                  </a:lnTo>
                  <a:lnTo>
                    <a:pt x="33269" y="4918"/>
                  </a:lnTo>
                  <a:lnTo>
                    <a:pt x="33248" y="4834"/>
                  </a:lnTo>
                  <a:lnTo>
                    <a:pt x="33165" y="4729"/>
                  </a:lnTo>
                  <a:lnTo>
                    <a:pt x="33123" y="4708"/>
                  </a:lnTo>
                  <a:lnTo>
                    <a:pt x="32976" y="4583"/>
                  </a:lnTo>
                  <a:lnTo>
                    <a:pt x="32976" y="4478"/>
                  </a:lnTo>
                  <a:lnTo>
                    <a:pt x="33018" y="4436"/>
                  </a:lnTo>
                  <a:lnTo>
                    <a:pt x="33039" y="4332"/>
                  </a:lnTo>
                  <a:lnTo>
                    <a:pt x="33018" y="4227"/>
                  </a:lnTo>
                  <a:lnTo>
                    <a:pt x="32976" y="4123"/>
                  </a:lnTo>
                  <a:lnTo>
                    <a:pt x="32872" y="4143"/>
                  </a:lnTo>
                  <a:lnTo>
                    <a:pt x="32872" y="4081"/>
                  </a:lnTo>
                  <a:lnTo>
                    <a:pt x="32872" y="3997"/>
                  </a:lnTo>
                  <a:lnTo>
                    <a:pt x="32934" y="3913"/>
                  </a:lnTo>
                  <a:lnTo>
                    <a:pt x="32934" y="3871"/>
                  </a:lnTo>
                  <a:lnTo>
                    <a:pt x="32872" y="3851"/>
                  </a:lnTo>
                  <a:lnTo>
                    <a:pt x="32851" y="3851"/>
                  </a:lnTo>
                  <a:lnTo>
                    <a:pt x="32767" y="3892"/>
                  </a:lnTo>
                  <a:lnTo>
                    <a:pt x="32725" y="3892"/>
                  </a:lnTo>
                  <a:lnTo>
                    <a:pt x="32642" y="3913"/>
                  </a:lnTo>
                  <a:lnTo>
                    <a:pt x="32558" y="3892"/>
                  </a:lnTo>
                  <a:lnTo>
                    <a:pt x="32516" y="3871"/>
                  </a:lnTo>
                  <a:lnTo>
                    <a:pt x="32453" y="3851"/>
                  </a:lnTo>
                  <a:lnTo>
                    <a:pt x="32432" y="3809"/>
                  </a:lnTo>
                  <a:lnTo>
                    <a:pt x="32307" y="3767"/>
                  </a:lnTo>
                  <a:lnTo>
                    <a:pt x="32307" y="3704"/>
                  </a:lnTo>
                  <a:lnTo>
                    <a:pt x="32244" y="3662"/>
                  </a:lnTo>
                  <a:lnTo>
                    <a:pt x="32202" y="3662"/>
                  </a:lnTo>
                  <a:lnTo>
                    <a:pt x="32139" y="3599"/>
                  </a:lnTo>
                  <a:lnTo>
                    <a:pt x="32139" y="3558"/>
                  </a:lnTo>
                  <a:lnTo>
                    <a:pt x="32077" y="3558"/>
                  </a:lnTo>
                  <a:lnTo>
                    <a:pt x="32014" y="3474"/>
                  </a:lnTo>
                  <a:lnTo>
                    <a:pt x="31993" y="3432"/>
                  </a:lnTo>
                  <a:lnTo>
                    <a:pt x="31930" y="3369"/>
                  </a:lnTo>
                  <a:lnTo>
                    <a:pt x="31888" y="3369"/>
                  </a:lnTo>
                  <a:lnTo>
                    <a:pt x="31846" y="3453"/>
                  </a:lnTo>
                  <a:lnTo>
                    <a:pt x="31805" y="3432"/>
                  </a:lnTo>
                  <a:lnTo>
                    <a:pt x="31763" y="3453"/>
                  </a:lnTo>
                  <a:lnTo>
                    <a:pt x="31721" y="3495"/>
                  </a:lnTo>
                  <a:lnTo>
                    <a:pt x="31658" y="3453"/>
                  </a:lnTo>
                  <a:lnTo>
                    <a:pt x="31616" y="3390"/>
                  </a:lnTo>
                  <a:lnTo>
                    <a:pt x="31574" y="3369"/>
                  </a:lnTo>
                  <a:lnTo>
                    <a:pt x="31449" y="3369"/>
                  </a:lnTo>
                  <a:lnTo>
                    <a:pt x="31386" y="3348"/>
                  </a:lnTo>
                  <a:lnTo>
                    <a:pt x="31449" y="3286"/>
                  </a:lnTo>
                  <a:lnTo>
                    <a:pt x="31449" y="3244"/>
                  </a:lnTo>
                  <a:lnTo>
                    <a:pt x="31365" y="3244"/>
                  </a:lnTo>
                  <a:lnTo>
                    <a:pt x="31302" y="3286"/>
                  </a:lnTo>
                  <a:lnTo>
                    <a:pt x="31177" y="3286"/>
                  </a:lnTo>
                  <a:lnTo>
                    <a:pt x="31135" y="3327"/>
                  </a:lnTo>
                  <a:lnTo>
                    <a:pt x="31072" y="3265"/>
                  </a:lnTo>
                  <a:lnTo>
                    <a:pt x="31030" y="3286"/>
                  </a:lnTo>
                  <a:lnTo>
                    <a:pt x="30947" y="3286"/>
                  </a:lnTo>
                  <a:lnTo>
                    <a:pt x="30884" y="3223"/>
                  </a:lnTo>
                  <a:lnTo>
                    <a:pt x="30800" y="3181"/>
                  </a:lnTo>
                  <a:lnTo>
                    <a:pt x="30675" y="3055"/>
                  </a:lnTo>
                  <a:lnTo>
                    <a:pt x="30633" y="2930"/>
                  </a:lnTo>
                  <a:lnTo>
                    <a:pt x="30633" y="2846"/>
                  </a:lnTo>
                  <a:lnTo>
                    <a:pt x="30612" y="2742"/>
                  </a:lnTo>
                  <a:lnTo>
                    <a:pt x="30549" y="2742"/>
                  </a:lnTo>
                  <a:lnTo>
                    <a:pt x="30465" y="2721"/>
                  </a:lnTo>
                  <a:lnTo>
                    <a:pt x="30465" y="2574"/>
                  </a:lnTo>
                  <a:lnTo>
                    <a:pt x="30424" y="2553"/>
                  </a:lnTo>
                  <a:lnTo>
                    <a:pt x="30403" y="2428"/>
                  </a:lnTo>
                  <a:lnTo>
                    <a:pt x="30361" y="2323"/>
                  </a:lnTo>
                  <a:lnTo>
                    <a:pt x="30152" y="2198"/>
                  </a:lnTo>
                  <a:lnTo>
                    <a:pt x="30047" y="2030"/>
                  </a:lnTo>
                  <a:lnTo>
                    <a:pt x="30026" y="1988"/>
                  </a:lnTo>
                  <a:lnTo>
                    <a:pt x="29984" y="1884"/>
                  </a:lnTo>
                  <a:lnTo>
                    <a:pt x="29921" y="1905"/>
                  </a:lnTo>
                  <a:lnTo>
                    <a:pt x="29901" y="1905"/>
                  </a:lnTo>
                  <a:lnTo>
                    <a:pt x="29901" y="1821"/>
                  </a:lnTo>
                  <a:lnTo>
                    <a:pt x="29921" y="1779"/>
                  </a:lnTo>
                  <a:lnTo>
                    <a:pt x="29838" y="1716"/>
                  </a:lnTo>
                  <a:lnTo>
                    <a:pt x="29796" y="1612"/>
                  </a:lnTo>
                  <a:lnTo>
                    <a:pt x="29733" y="1591"/>
                  </a:lnTo>
                  <a:lnTo>
                    <a:pt x="29712" y="1507"/>
                  </a:lnTo>
                  <a:lnTo>
                    <a:pt x="29670" y="1444"/>
                  </a:lnTo>
                  <a:lnTo>
                    <a:pt x="29608" y="1340"/>
                  </a:lnTo>
                  <a:lnTo>
                    <a:pt x="29482" y="1256"/>
                  </a:lnTo>
                  <a:lnTo>
                    <a:pt x="29461" y="1193"/>
                  </a:lnTo>
                  <a:lnTo>
                    <a:pt x="29503" y="1130"/>
                  </a:lnTo>
                  <a:lnTo>
                    <a:pt x="29482" y="1047"/>
                  </a:lnTo>
                  <a:lnTo>
                    <a:pt x="29315" y="1047"/>
                  </a:lnTo>
                  <a:lnTo>
                    <a:pt x="29294" y="984"/>
                  </a:lnTo>
                  <a:lnTo>
                    <a:pt x="29294" y="942"/>
                  </a:lnTo>
                  <a:lnTo>
                    <a:pt x="29273" y="879"/>
                  </a:lnTo>
                  <a:lnTo>
                    <a:pt x="29273" y="817"/>
                  </a:lnTo>
                  <a:lnTo>
                    <a:pt x="29231" y="733"/>
                  </a:lnTo>
                  <a:lnTo>
                    <a:pt x="29168" y="712"/>
                  </a:lnTo>
                  <a:lnTo>
                    <a:pt x="29168" y="649"/>
                  </a:lnTo>
                  <a:lnTo>
                    <a:pt x="29147" y="607"/>
                  </a:lnTo>
                  <a:lnTo>
                    <a:pt x="29085" y="628"/>
                  </a:lnTo>
                  <a:lnTo>
                    <a:pt x="28980" y="607"/>
                  </a:lnTo>
                  <a:lnTo>
                    <a:pt x="28959" y="545"/>
                  </a:lnTo>
                  <a:lnTo>
                    <a:pt x="28980" y="482"/>
                  </a:lnTo>
                  <a:lnTo>
                    <a:pt x="28959" y="440"/>
                  </a:lnTo>
                  <a:lnTo>
                    <a:pt x="28875" y="419"/>
                  </a:lnTo>
                  <a:lnTo>
                    <a:pt x="28833" y="461"/>
                  </a:lnTo>
                  <a:lnTo>
                    <a:pt x="28792" y="419"/>
                  </a:lnTo>
                  <a:lnTo>
                    <a:pt x="28750" y="419"/>
                  </a:lnTo>
                  <a:lnTo>
                    <a:pt x="28708" y="356"/>
                  </a:lnTo>
                  <a:lnTo>
                    <a:pt x="28750" y="293"/>
                  </a:lnTo>
                  <a:lnTo>
                    <a:pt x="28687" y="231"/>
                  </a:lnTo>
                  <a:lnTo>
                    <a:pt x="28624" y="210"/>
                  </a:lnTo>
                  <a:lnTo>
                    <a:pt x="28561" y="231"/>
                  </a:lnTo>
                  <a:lnTo>
                    <a:pt x="28520" y="147"/>
                  </a:lnTo>
                  <a:lnTo>
                    <a:pt x="28457" y="189"/>
                  </a:lnTo>
                  <a:lnTo>
                    <a:pt x="28373" y="189"/>
                  </a:lnTo>
                  <a:lnTo>
                    <a:pt x="28331" y="147"/>
                  </a:lnTo>
                  <a:lnTo>
                    <a:pt x="28268" y="189"/>
                  </a:lnTo>
                  <a:lnTo>
                    <a:pt x="28268" y="252"/>
                  </a:lnTo>
                  <a:lnTo>
                    <a:pt x="28248" y="293"/>
                  </a:lnTo>
                  <a:lnTo>
                    <a:pt x="28143" y="231"/>
                  </a:lnTo>
                  <a:lnTo>
                    <a:pt x="28101" y="189"/>
                  </a:lnTo>
                  <a:lnTo>
                    <a:pt x="28017" y="210"/>
                  </a:lnTo>
                  <a:lnTo>
                    <a:pt x="27892" y="210"/>
                  </a:lnTo>
                  <a:lnTo>
                    <a:pt x="27892" y="189"/>
                  </a:lnTo>
                  <a:lnTo>
                    <a:pt x="27808" y="105"/>
                  </a:lnTo>
                  <a:lnTo>
                    <a:pt x="27620" y="84"/>
                  </a:lnTo>
                  <a:lnTo>
                    <a:pt x="27536" y="21"/>
                  </a:lnTo>
                  <a:lnTo>
                    <a:pt x="27432" y="21"/>
                  </a:lnTo>
                  <a:lnTo>
                    <a:pt x="273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25"/>
            <p:cNvSpPr/>
            <p:nvPr/>
          </p:nvSpPr>
          <p:spPr>
            <a:xfrm>
              <a:off x="5798455" y="2734637"/>
              <a:ext cx="1442" cy="1829"/>
            </a:xfrm>
            <a:custGeom>
              <a:avLst/>
              <a:gdLst/>
              <a:ahLst/>
              <a:cxnLst/>
              <a:rect l="l" t="t" r="r" b="b"/>
              <a:pathLst>
                <a:path w="64" h="85" extrusionOk="0">
                  <a:moveTo>
                    <a:pt x="63" y="85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0" name="Google Shape;990;p25"/>
            <p:cNvSpPr/>
            <p:nvPr/>
          </p:nvSpPr>
          <p:spPr>
            <a:xfrm>
              <a:off x="5783381" y="2747696"/>
              <a:ext cx="2366" cy="2281"/>
            </a:xfrm>
            <a:custGeom>
              <a:avLst/>
              <a:gdLst/>
              <a:ahLst/>
              <a:cxnLst/>
              <a:rect l="l" t="t" r="r" b="b"/>
              <a:pathLst>
                <a:path w="105" h="106" extrusionOk="0">
                  <a:moveTo>
                    <a:pt x="0" y="105"/>
                  </a:moveTo>
                  <a:lnTo>
                    <a:pt x="105" y="1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1" name="Google Shape;991;p25"/>
            <p:cNvSpPr/>
            <p:nvPr/>
          </p:nvSpPr>
          <p:spPr>
            <a:xfrm>
              <a:off x="5309563" y="2525772"/>
              <a:ext cx="4754" cy="1377"/>
            </a:xfrm>
            <a:custGeom>
              <a:avLst/>
              <a:gdLst/>
              <a:ahLst/>
              <a:cxnLst/>
              <a:rect l="l" t="t" r="r" b="b"/>
              <a:pathLst>
                <a:path w="211" h="64" extrusionOk="0">
                  <a:moveTo>
                    <a:pt x="210" y="0"/>
                  </a:moveTo>
                  <a:lnTo>
                    <a:pt x="1" y="63"/>
                  </a:lnTo>
                  <a:lnTo>
                    <a:pt x="22" y="6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25"/>
            <p:cNvSpPr/>
            <p:nvPr/>
          </p:nvSpPr>
          <p:spPr>
            <a:xfrm>
              <a:off x="5033775" y="2224157"/>
              <a:ext cx="493642" cy="247616"/>
            </a:xfrm>
            <a:custGeom>
              <a:avLst/>
              <a:gdLst/>
              <a:ahLst/>
              <a:cxnLst/>
              <a:rect l="l" t="t" r="r" b="b"/>
              <a:pathLst>
                <a:path w="21908" h="11509" extrusionOk="0">
                  <a:moveTo>
                    <a:pt x="10860" y="0"/>
                  </a:moveTo>
                  <a:lnTo>
                    <a:pt x="10755" y="84"/>
                  </a:lnTo>
                  <a:lnTo>
                    <a:pt x="10713" y="189"/>
                  </a:lnTo>
                  <a:lnTo>
                    <a:pt x="10567" y="189"/>
                  </a:lnTo>
                  <a:lnTo>
                    <a:pt x="10483" y="252"/>
                  </a:lnTo>
                  <a:lnTo>
                    <a:pt x="10546" y="314"/>
                  </a:lnTo>
                  <a:lnTo>
                    <a:pt x="10546" y="398"/>
                  </a:lnTo>
                  <a:lnTo>
                    <a:pt x="10400" y="419"/>
                  </a:lnTo>
                  <a:lnTo>
                    <a:pt x="10337" y="419"/>
                  </a:lnTo>
                  <a:lnTo>
                    <a:pt x="10253" y="524"/>
                  </a:lnTo>
                  <a:lnTo>
                    <a:pt x="10128" y="524"/>
                  </a:lnTo>
                  <a:lnTo>
                    <a:pt x="10044" y="586"/>
                  </a:lnTo>
                  <a:lnTo>
                    <a:pt x="9981" y="586"/>
                  </a:lnTo>
                  <a:lnTo>
                    <a:pt x="9751" y="733"/>
                  </a:lnTo>
                  <a:lnTo>
                    <a:pt x="9625" y="796"/>
                  </a:lnTo>
                  <a:lnTo>
                    <a:pt x="9521" y="837"/>
                  </a:lnTo>
                  <a:lnTo>
                    <a:pt x="9437" y="837"/>
                  </a:lnTo>
                  <a:lnTo>
                    <a:pt x="9353" y="775"/>
                  </a:lnTo>
                  <a:lnTo>
                    <a:pt x="9312" y="837"/>
                  </a:lnTo>
                  <a:lnTo>
                    <a:pt x="9291" y="921"/>
                  </a:lnTo>
                  <a:lnTo>
                    <a:pt x="9144" y="921"/>
                  </a:lnTo>
                  <a:lnTo>
                    <a:pt x="9102" y="984"/>
                  </a:lnTo>
                  <a:lnTo>
                    <a:pt x="9102" y="1088"/>
                  </a:lnTo>
                  <a:lnTo>
                    <a:pt x="9040" y="1130"/>
                  </a:lnTo>
                  <a:lnTo>
                    <a:pt x="8977" y="1109"/>
                  </a:lnTo>
                  <a:lnTo>
                    <a:pt x="8893" y="1109"/>
                  </a:lnTo>
                  <a:lnTo>
                    <a:pt x="8789" y="1151"/>
                  </a:lnTo>
                  <a:lnTo>
                    <a:pt x="8663" y="1172"/>
                  </a:lnTo>
                  <a:lnTo>
                    <a:pt x="8496" y="1256"/>
                  </a:lnTo>
                  <a:lnTo>
                    <a:pt x="8475" y="1319"/>
                  </a:lnTo>
                  <a:lnTo>
                    <a:pt x="8307" y="1340"/>
                  </a:lnTo>
                  <a:lnTo>
                    <a:pt x="8182" y="1402"/>
                  </a:lnTo>
                  <a:lnTo>
                    <a:pt x="8035" y="1423"/>
                  </a:lnTo>
                  <a:lnTo>
                    <a:pt x="7847" y="1465"/>
                  </a:lnTo>
                  <a:lnTo>
                    <a:pt x="7826" y="1549"/>
                  </a:lnTo>
                  <a:lnTo>
                    <a:pt x="7763" y="1632"/>
                  </a:lnTo>
                  <a:lnTo>
                    <a:pt x="7721" y="1528"/>
                  </a:lnTo>
                  <a:lnTo>
                    <a:pt x="7617" y="1528"/>
                  </a:lnTo>
                  <a:lnTo>
                    <a:pt x="7512" y="1570"/>
                  </a:lnTo>
                  <a:lnTo>
                    <a:pt x="7512" y="1653"/>
                  </a:lnTo>
                  <a:lnTo>
                    <a:pt x="7449" y="1695"/>
                  </a:lnTo>
                  <a:lnTo>
                    <a:pt x="7345" y="1653"/>
                  </a:lnTo>
                  <a:lnTo>
                    <a:pt x="7219" y="1653"/>
                  </a:lnTo>
                  <a:lnTo>
                    <a:pt x="7198" y="1612"/>
                  </a:lnTo>
                  <a:lnTo>
                    <a:pt x="7115" y="1612"/>
                  </a:lnTo>
                  <a:lnTo>
                    <a:pt x="7031" y="1653"/>
                  </a:lnTo>
                  <a:lnTo>
                    <a:pt x="6926" y="1674"/>
                  </a:lnTo>
                  <a:lnTo>
                    <a:pt x="6884" y="1695"/>
                  </a:lnTo>
                  <a:lnTo>
                    <a:pt x="6926" y="1842"/>
                  </a:lnTo>
                  <a:lnTo>
                    <a:pt x="6884" y="1925"/>
                  </a:lnTo>
                  <a:lnTo>
                    <a:pt x="6989" y="1946"/>
                  </a:lnTo>
                  <a:lnTo>
                    <a:pt x="7136" y="1925"/>
                  </a:lnTo>
                  <a:lnTo>
                    <a:pt x="7198" y="2051"/>
                  </a:lnTo>
                  <a:lnTo>
                    <a:pt x="7031" y="2051"/>
                  </a:lnTo>
                  <a:lnTo>
                    <a:pt x="6989" y="2093"/>
                  </a:lnTo>
                  <a:lnTo>
                    <a:pt x="6989" y="2156"/>
                  </a:lnTo>
                  <a:lnTo>
                    <a:pt x="7136" y="2176"/>
                  </a:lnTo>
                  <a:lnTo>
                    <a:pt x="7240" y="2197"/>
                  </a:lnTo>
                  <a:lnTo>
                    <a:pt x="7324" y="2156"/>
                  </a:lnTo>
                  <a:lnTo>
                    <a:pt x="7408" y="2156"/>
                  </a:lnTo>
                  <a:lnTo>
                    <a:pt x="7512" y="2260"/>
                  </a:lnTo>
                  <a:lnTo>
                    <a:pt x="7617" y="2281"/>
                  </a:lnTo>
                  <a:lnTo>
                    <a:pt x="7617" y="2386"/>
                  </a:lnTo>
                  <a:lnTo>
                    <a:pt x="7554" y="2449"/>
                  </a:lnTo>
                  <a:lnTo>
                    <a:pt x="7449" y="2407"/>
                  </a:lnTo>
                  <a:lnTo>
                    <a:pt x="7219" y="2449"/>
                  </a:lnTo>
                  <a:lnTo>
                    <a:pt x="7094" y="2553"/>
                  </a:lnTo>
                  <a:lnTo>
                    <a:pt x="6947" y="2741"/>
                  </a:lnTo>
                  <a:lnTo>
                    <a:pt x="6947" y="2867"/>
                  </a:lnTo>
                  <a:lnTo>
                    <a:pt x="7031" y="2888"/>
                  </a:lnTo>
                  <a:lnTo>
                    <a:pt x="7052" y="3013"/>
                  </a:lnTo>
                  <a:lnTo>
                    <a:pt x="6989" y="3118"/>
                  </a:lnTo>
                  <a:lnTo>
                    <a:pt x="6947" y="3244"/>
                  </a:lnTo>
                  <a:lnTo>
                    <a:pt x="6843" y="3244"/>
                  </a:lnTo>
                  <a:lnTo>
                    <a:pt x="6843" y="3306"/>
                  </a:lnTo>
                  <a:lnTo>
                    <a:pt x="6884" y="3390"/>
                  </a:lnTo>
                  <a:lnTo>
                    <a:pt x="6884" y="3453"/>
                  </a:lnTo>
                  <a:lnTo>
                    <a:pt x="7031" y="3453"/>
                  </a:lnTo>
                  <a:lnTo>
                    <a:pt x="7115" y="3537"/>
                  </a:lnTo>
                  <a:lnTo>
                    <a:pt x="7240" y="3557"/>
                  </a:lnTo>
                  <a:lnTo>
                    <a:pt x="7240" y="3620"/>
                  </a:lnTo>
                  <a:lnTo>
                    <a:pt x="7366" y="3704"/>
                  </a:lnTo>
                  <a:lnTo>
                    <a:pt x="7533" y="3725"/>
                  </a:lnTo>
                  <a:lnTo>
                    <a:pt x="7575" y="3746"/>
                  </a:lnTo>
                  <a:lnTo>
                    <a:pt x="7617" y="4227"/>
                  </a:lnTo>
                  <a:lnTo>
                    <a:pt x="7554" y="4290"/>
                  </a:lnTo>
                  <a:lnTo>
                    <a:pt x="7366" y="4373"/>
                  </a:lnTo>
                  <a:lnTo>
                    <a:pt x="7219" y="4353"/>
                  </a:lnTo>
                  <a:lnTo>
                    <a:pt x="7031" y="4248"/>
                  </a:lnTo>
                  <a:lnTo>
                    <a:pt x="6947" y="4290"/>
                  </a:lnTo>
                  <a:lnTo>
                    <a:pt x="6947" y="4394"/>
                  </a:lnTo>
                  <a:lnTo>
                    <a:pt x="6905" y="4541"/>
                  </a:lnTo>
                  <a:lnTo>
                    <a:pt x="6780" y="4562"/>
                  </a:lnTo>
                  <a:lnTo>
                    <a:pt x="6571" y="4457"/>
                  </a:lnTo>
                  <a:lnTo>
                    <a:pt x="6403" y="4457"/>
                  </a:lnTo>
                  <a:lnTo>
                    <a:pt x="6320" y="4394"/>
                  </a:lnTo>
                  <a:lnTo>
                    <a:pt x="6278" y="4436"/>
                  </a:lnTo>
                  <a:lnTo>
                    <a:pt x="6173" y="4394"/>
                  </a:lnTo>
                  <a:lnTo>
                    <a:pt x="6048" y="4269"/>
                  </a:lnTo>
                  <a:lnTo>
                    <a:pt x="6152" y="4227"/>
                  </a:lnTo>
                  <a:lnTo>
                    <a:pt x="6173" y="4143"/>
                  </a:lnTo>
                  <a:lnTo>
                    <a:pt x="6089" y="4122"/>
                  </a:lnTo>
                  <a:lnTo>
                    <a:pt x="5964" y="4039"/>
                  </a:lnTo>
                  <a:lnTo>
                    <a:pt x="5880" y="4122"/>
                  </a:lnTo>
                  <a:lnTo>
                    <a:pt x="5755" y="4081"/>
                  </a:lnTo>
                  <a:lnTo>
                    <a:pt x="5671" y="4122"/>
                  </a:lnTo>
                  <a:lnTo>
                    <a:pt x="5692" y="4269"/>
                  </a:lnTo>
                  <a:lnTo>
                    <a:pt x="5545" y="4290"/>
                  </a:lnTo>
                  <a:lnTo>
                    <a:pt x="5483" y="4227"/>
                  </a:lnTo>
                  <a:lnTo>
                    <a:pt x="5336" y="4060"/>
                  </a:lnTo>
                  <a:lnTo>
                    <a:pt x="5211" y="4081"/>
                  </a:lnTo>
                  <a:lnTo>
                    <a:pt x="5148" y="4185"/>
                  </a:lnTo>
                  <a:lnTo>
                    <a:pt x="5064" y="4081"/>
                  </a:lnTo>
                  <a:lnTo>
                    <a:pt x="5001" y="4122"/>
                  </a:lnTo>
                  <a:lnTo>
                    <a:pt x="5001" y="4248"/>
                  </a:lnTo>
                  <a:lnTo>
                    <a:pt x="4855" y="4248"/>
                  </a:lnTo>
                  <a:lnTo>
                    <a:pt x="4834" y="4457"/>
                  </a:lnTo>
                  <a:lnTo>
                    <a:pt x="4708" y="4562"/>
                  </a:lnTo>
                  <a:lnTo>
                    <a:pt x="4625" y="4541"/>
                  </a:lnTo>
                  <a:lnTo>
                    <a:pt x="4541" y="4436"/>
                  </a:lnTo>
                  <a:lnTo>
                    <a:pt x="4332" y="4394"/>
                  </a:lnTo>
                  <a:lnTo>
                    <a:pt x="4269" y="4269"/>
                  </a:lnTo>
                  <a:lnTo>
                    <a:pt x="4123" y="4353"/>
                  </a:lnTo>
                  <a:lnTo>
                    <a:pt x="4164" y="4478"/>
                  </a:lnTo>
                  <a:lnTo>
                    <a:pt x="4081" y="4604"/>
                  </a:lnTo>
                  <a:lnTo>
                    <a:pt x="3997" y="4583"/>
                  </a:lnTo>
                  <a:lnTo>
                    <a:pt x="3997" y="4457"/>
                  </a:lnTo>
                  <a:lnTo>
                    <a:pt x="3955" y="4373"/>
                  </a:lnTo>
                  <a:lnTo>
                    <a:pt x="3871" y="4373"/>
                  </a:lnTo>
                  <a:lnTo>
                    <a:pt x="3704" y="4248"/>
                  </a:lnTo>
                  <a:lnTo>
                    <a:pt x="3599" y="4122"/>
                  </a:lnTo>
                  <a:lnTo>
                    <a:pt x="3474" y="4122"/>
                  </a:lnTo>
                  <a:lnTo>
                    <a:pt x="3369" y="3976"/>
                  </a:lnTo>
                  <a:lnTo>
                    <a:pt x="3286" y="3955"/>
                  </a:lnTo>
                  <a:lnTo>
                    <a:pt x="3244" y="3871"/>
                  </a:lnTo>
                  <a:lnTo>
                    <a:pt x="3160" y="3871"/>
                  </a:lnTo>
                  <a:lnTo>
                    <a:pt x="2951" y="3955"/>
                  </a:lnTo>
                  <a:lnTo>
                    <a:pt x="2825" y="3850"/>
                  </a:lnTo>
                  <a:lnTo>
                    <a:pt x="2742" y="3704"/>
                  </a:lnTo>
                  <a:lnTo>
                    <a:pt x="2637" y="3704"/>
                  </a:lnTo>
                  <a:lnTo>
                    <a:pt x="2532" y="3809"/>
                  </a:lnTo>
                  <a:lnTo>
                    <a:pt x="2407" y="3809"/>
                  </a:lnTo>
                  <a:lnTo>
                    <a:pt x="2407" y="3871"/>
                  </a:lnTo>
                  <a:lnTo>
                    <a:pt x="2323" y="3955"/>
                  </a:lnTo>
                  <a:lnTo>
                    <a:pt x="2323" y="3850"/>
                  </a:lnTo>
                  <a:lnTo>
                    <a:pt x="2239" y="3913"/>
                  </a:lnTo>
                  <a:lnTo>
                    <a:pt x="2218" y="3976"/>
                  </a:lnTo>
                  <a:lnTo>
                    <a:pt x="2114" y="4060"/>
                  </a:lnTo>
                  <a:lnTo>
                    <a:pt x="2030" y="3976"/>
                  </a:lnTo>
                  <a:lnTo>
                    <a:pt x="2114" y="3913"/>
                  </a:lnTo>
                  <a:lnTo>
                    <a:pt x="2135" y="3829"/>
                  </a:lnTo>
                  <a:lnTo>
                    <a:pt x="2009" y="3767"/>
                  </a:lnTo>
                  <a:lnTo>
                    <a:pt x="1821" y="3662"/>
                  </a:lnTo>
                  <a:lnTo>
                    <a:pt x="1800" y="3746"/>
                  </a:lnTo>
                  <a:lnTo>
                    <a:pt x="1821" y="3850"/>
                  </a:lnTo>
                  <a:lnTo>
                    <a:pt x="1821" y="3955"/>
                  </a:lnTo>
                  <a:lnTo>
                    <a:pt x="1695" y="3913"/>
                  </a:lnTo>
                  <a:lnTo>
                    <a:pt x="1612" y="3976"/>
                  </a:lnTo>
                  <a:lnTo>
                    <a:pt x="1570" y="4143"/>
                  </a:lnTo>
                  <a:lnTo>
                    <a:pt x="1486" y="4143"/>
                  </a:lnTo>
                  <a:lnTo>
                    <a:pt x="1298" y="4248"/>
                  </a:lnTo>
                  <a:lnTo>
                    <a:pt x="1277" y="4373"/>
                  </a:lnTo>
                  <a:lnTo>
                    <a:pt x="1361" y="4478"/>
                  </a:lnTo>
                  <a:lnTo>
                    <a:pt x="1361" y="4604"/>
                  </a:lnTo>
                  <a:lnTo>
                    <a:pt x="1172" y="4604"/>
                  </a:lnTo>
                  <a:lnTo>
                    <a:pt x="984" y="4645"/>
                  </a:lnTo>
                  <a:lnTo>
                    <a:pt x="1130" y="5106"/>
                  </a:lnTo>
                  <a:lnTo>
                    <a:pt x="1047" y="5169"/>
                  </a:lnTo>
                  <a:lnTo>
                    <a:pt x="1068" y="5336"/>
                  </a:lnTo>
                  <a:lnTo>
                    <a:pt x="879" y="5336"/>
                  </a:lnTo>
                  <a:lnTo>
                    <a:pt x="733" y="5231"/>
                  </a:lnTo>
                  <a:lnTo>
                    <a:pt x="670" y="5127"/>
                  </a:lnTo>
                  <a:lnTo>
                    <a:pt x="356" y="4876"/>
                  </a:lnTo>
                  <a:lnTo>
                    <a:pt x="294" y="4980"/>
                  </a:lnTo>
                  <a:lnTo>
                    <a:pt x="294" y="5106"/>
                  </a:lnTo>
                  <a:lnTo>
                    <a:pt x="126" y="5315"/>
                  </a:lnTo>
                  <a:lnTo>
                    <a:pt x="22" y="5378"/>
                  </a:lnTo>
                  <a:lnTo>
                    <a:pt x="42" y="5629"/>
                  </a:lnTo>
                  <a:lnTo>
                    <a:pt x="126" y="5734"/>
                  </a:lnTo>
                  <a:lnTo>
                    <a:pt x="105" y="6068"/>
                  </a:lnTo>
                  <a:lnTo>
                    <a:pt x="1" y="6278"/>
                  </a:lnTo>
                  <a:lnTo>
                    <a:pt x="231" y="6382"/>
                  </a:lnTo>
                  <a:lnTo>
                    <a:pt x="335" y="6550"/>
                  </a:lnTo>
                  <a:lnTo>
                    <a:pt x="314" y="6633"/>
                  </a:lnTo>
                  <a:lnTo>
                    <a:pt x="503" y="6780"/>
                  </a:lnTo>
                  <a:lnTo>
                    <a:pt x="545" y="6696"/>
                  </a:lnTo>
                  <a:lnTo>
                    <a:pt x="921" y="6801"/>
                  </a:lnTo>
                  <a:lnTo>
                    <a:pt x="1172" y="7052"/>
                  </a:lnTo>
                  <a:lnTo>
                    <a:pt x="1402" y="7428"/>
                  </a:lnTo>
                  <a:lnTo>
                    <a:pt x="1172" y="7428"/>
                  </a:lnTo>
                  <a:lnTo>
                    <a:pt x="1172" y="7533"/>
                  </a:lnTo>
                  <a:lnTo>
                    <a:pt x="1382" y="7679"/>
                  </a:lnTo>
                  <a:lnTo>
                    <a:pt x="1549" y="7617"/>
                  </a:lnTo>
                  <a:lnTo>
                    <a:pt x="1674" y="7721"/>
                  </a:lnTo>
                  <a:lnTo>
                    <a:pt x="1716" y="7721"/>
                  </a:lnTo>
                  <a:lnTo>
                    <a:pt x="1758" y="7784"/>
                  </a:lnTo>
                  <a:lnTo>
                    <a:pt x="1821" y="7784"/>
                  </a:lnTo>
                  <a:lnTo>
                    <a:pt x="1863" y="7721"/>
                  </a:lnTo>
                  <a:lnTo>
                    <a:pt x="1905" y="7721"/>
                  </a:lnTo>
                  <a:lnTo>
                    <a:pt x="1967" y="7784"/>
                  </a:lnTo>
                  <a:lnTo>
                    <a:pt x="2009" y="7721"/>
                  </a:lnTo>
                  <a:lnTo>
                    <a:pt x="2009" y="7638"/>
                  </a:lnTo>
                  <a:lnTo>
                    <a:pt x="2072" y="7679"/>
                  </a:lnTo>
                  <a:lnTo>
                    <a:pt x="2177" y="7596"/>
                  </a:lnTo>
                  <a:lnTo>
                    <a:pt x="2218" y="7512"/>
                  </a:lnTo>
                  <a:lnTo>
                    <a:pt x="2281" y="7512"/>
                  </a:lnTo>
                  <a:lnTo>
                    <a:pt x="2344" y="7428"/>
                  </a:lnTo>
                  <a:lnTo>
                    <a:pt x="2407" y="7428"/>
                  </a:lnTo>
                  <a:lnTo>
                    <a:pt x="2428" y="7470"/>
                  </a:lnTo>
                  <a:lnTo>
                    <a:pt x="2491" y="7428"/>
                  </a:lnTo>
                  <a:lnTo>
                    <a:pt x="2511" y="7366"/>
                  </a:lnTo>
                  <a:lnTo>
                    <a:pt x="2595" y="7282"/>
                  </a:lnTo>
                  <a:lnTo>
                    <a:pt x="2721" y="7282"/>
                  </a:lnTo>
                  <a:lnTo>
                    <a:pt x="2763" y="7303"/>
                  </a:lnTo>
                  <a:lnTo>
                    <a:pt x="2846" y="7303"/>
                  </a:lnTo>
                  <a:lnTo>
                    <a:pt x="2909" y="7282"/>
                  </a:lnTo>
                  <a:lnTo>
                    <a:pt x="2930" y="7303"/>
                  </a:lnTo>
                  <a:lnTo>
                    <a:pt x="2930" y="7386"/>
                  </a:lnTo>
                  <a:lnTo>
                    <a:pt x="2972" y="7470"/>
                  </a:lnTo>
                  <a:lnTo>
                    <a:pt x="3014" y="7407"/>
                  </a:lnTo>
                  <a:lnTo>
                    <a:pt x="3076" y="7407"/>
                  </a:lnTo>
                  <a:lnTo>
                    <a:pt x="3076" y="7470"/>
                  </a:lnTo>
                  <a:lnTo>
                    <a:pt x="3160" y="7491"/>
                  </a:lnTo>
                  <a:lnTo>
                    <a:pt x="3223" y="7470"/>
                  </a:lnTo>
                  <a:lnTo>
                    <a:pt x="3244" y="7407"/>
                  </a:lnTo>
                  <a:lnTo>
                    <a:pt x="3286" y="7386"/>
                  </a:lnTo>
                  <a:lnTo>
                    <a:pt x="3286" y="7324"/>
                  </a:lnTo>
                  <a:lnTo>
                    <a:pt x="3369" y="7303"/>
                  </a:lnTo>
                  <a:lnTo>
                    <a:pt x="3453" y="7324"/>
                  </a:lnTo>
                  <a:lnTo>
                    <a:pt x="3662" y="7324"/>
                  </a:lnTo>
                  <a:lnTo>
                    <a:pt x="3662" y="7386"/>
                  </a:lnTo>
                  <a:lnTo>
                    <a:pt x="3704" y="7470"/>
                  </a:lnTo>
                  <a:lnTo>
                    <a:pt x="3788" y="7491"/>
                  </a:lnTo>
                  <a:lnTo>
                    <a:pt x="3788" y="7512"/>
                  </a:lnTo>
                  <a:lnTo>
                    <a:pt x="3746" y="7596"/>
                  </a:lnTo>
                  <a:lnTo>
                    <a:pt x="3767" y="7638"/>
                  </a:lnTo>
                  <a:lnTo>
                    <a:pt x="3871" y="7742"/>
                  </a:lnTo>
                  <a:lnTo>
                    <a:pt x="3851" y="7826"/>
                  </a:lnTo>
                  <a:lnTo>
                    <a:pt x="3788" y="7951"/>
                  </a:lnTo>
                  <a:lnTo>
                    <a:pt x="3809" y="8014"/>
                  </a:lnTo>
                  <a:lnTo>
                    <a:pt x="3851" y="8056"/>
                  </a:lnTo>
                  <a:lnTo>
                    <a:pt x="3871" y="8098"/>
                  </a:lnTo>
                  <a:lnTo>
                    <a:pt x="3851" y="8140"/>
                  </a:lnTo>
                  <a:lnTo>
                    <a:pt x="3767" y="8161"/>
                  </a:lnTo>
                  <a:lnTo>
                    <a:pt x="3746" y="8307"/>
                  </a:lnTo>
                  <a:lnTo>
                    <a:pt x="3809" y="8454"/>
                  </a:lnTo>
                  <a:lnTo>
                    <a:pt x="3913" y="8475"/>
                  </a:lnTo>
                  <a:lnTo>
                    <a:pt x="3997" y="8516"/>
                  </a:lnTo>
                  <a:lnTo>
                    <a:pt x="3997" y="8558"/>
                  </a:lnTo>
                  <a:lnTo>
                    <a:pt x="3871" y="8621"/>
                  </a:lnTo>
                  <a:lnTo>
                    <a:pt x="3788" y="8621"/>
                  </a:lnTo>
                  <a:lnTo>
                    <a:pt x="3683" y="8516"/>
                  </a:lnTo>
                  <a:lnTo>
                    <a:pt x="3599" y="8516"/>
                  </a:lnTo>
                  <a:lnTo>
                    <a:pt x="3558" y="8558"/>
                  </a:lnTo>
                  <a:lnTo>
                    <a:pt x="3495" y="8516"/>
                  </a:lnTo>
                  <a:lnTo>
                    <a:pt x="3432" y="8516"/>
                  </a:lnTo>
                  <a:lnTo>
                    <a:pt x="3286" y="8558"/>
                  </a:lnTo>
                  <a:lnTo>
                    <a:pt x="3223" y="8516"/>
                  </a:lnTo>
                  <a:lnTo>
                    <a:pt x="3118" y="8537"/>
                  </a:lnTo>
                  <a:lnTo>
                    <a:pt x="2972" y="8579"/>
                  </a:lnTo>
                  <a:lnTo>
                    <a:pt x="2930" y="8663"/>
                  </a:lnTo>
                  <a:lnTo>
                    <a:pt x="2930" y="8726"/>
                  </a:lnTo>
                  <a:lnTo>
                    <a:pt x="2930" y="8788"/>
                  </a:lnTo>
                  <a:lnTo>
                    <a:pt x="2867" y="8830"/>
                  </a:lnTo>
                  <a:lnTo>
                    <a:pt x="2867" y="8893"/>
                  </a:lnTo>
                  <a:lnTo>
                    <a:pt x="3014" y="9039"/>
                  </a:lnTo>
                  <a:lnTo>
                    <a:pt x="3014" y="9102"/>
                  </a:lnTo>
                  <a:lnTo>
                    <a:pt x="3035" y="9144"/>
                  </a:lnTo>
                  <a:lnTo>
                    <a:pt x="3139" y="9102"/>
                  </a:lnTo>
                  <a:lnTo>
                    <a:pt x="3160" y="9186"/>
                  </a:lnTo>
                  <a:lnTo>
                    <a:pt x="3139" y="9207"/>
                  </a:lnTo>
                  <a:lnTo>
                    <a:pt x="3055" y="9165"/>
                  </a:lnTo>
                  <a:lnTo>
                    <a:pt x="3014" y="9186"/>
                  </a:lnTo>
                  <a:lnTo>
                    <a:pt x="2930" y="9249"/>
                  </a:lnTo>
                  <a:lnTo>
                    <a:pt x="2867" y="9207"/>
                  </a:lnTo>
                  <a:lnTo>
                    <a:pt x="2825" y="9207"/>
                  </a:lnTo>
                  <a:lnTo>
                    <a:pt x="2763" y="9186"/>
                  </a:lnTo>
                  <a:lnTo>
                    <a:pt x="2616" y="9207"/>
                  </a:lnTo>
                  <a:lnTo>
                    <a:pt x="2532" y="9186"/>
                  </a:lnTo>
                  <a:lnTo>
                    <a:pt x="2491" y="9249"/>
                  </a:lnTo>
                  <a:lnTo>
                    <a:pt x="2491" y="9291"/>
                  </a:lnTo>
                  <a:lnTo>
                    <a:pt x="2553" y="9395"/>
                  </a:lnTo>
                  <a:lnTo>
                    <a:pt x="2637" y="9395"/>
                  </a:lnTo>
                  <a:lnTo>
                    <a:pt x="2742" y="9416"/>
                  </a:lnTo>
                  <a:lnTo>
                    <a:pt x="2804" y="9521"/>
                  </a:lnTo>
                  <a:lnTo>
                    <a:pt x="2846" y="9563"/>
                  </a:lnTo>
                  <a:lnTo>
                    <a:pt x="2909" y="9688"/>
                  </a:lnTo>
                  <a:lnTo>
                    <a:pt x="2951" y="9709"/>
                  </a:lnTo>
                  <a:lnTo>
                    <a:pt x="2972" y="9772"/>
                  </a:lnTo>
                  <a:lnTo>
                    <a:pt x="3139" y="9939"/>
                  </a:lnTo>
                  <a:lnTo>
                    <a:pt x="3139" y="10086"/>
                  </a:lnTo>
                  <a:lnTo>
                    <a:pt x="3139" y="10211"/>
                  </a:lnTo>
                  <a:lnTo>
                    <a:pt x="3181" y="10211"/>
                  </a:lnTo>
                  <a:lnTo>
                    <a:pt x="3286" y="10190"/>
                  </a:lnTo>
                  <a:lnTo>
                    <a:pt x="3327" y="10190"/>
                  </a:lnTo>
                  <a:lnTo>
                    <a:pt x="3369" y="10211"/>
                  </a:lnTo>
                  <a:lnTo>
                    <a:pt x="3432" y="10295"/>
                  </a:lnTo>
                  <a:lnTo>
                    <a:pt x="3474" y="10337"/>
                  </a:lnTo>
                  <a:lnTo>
                    <a:pt x="3537" y="10441"/>
                  </a:lnTo>
                  <a:lnTo>
                    <a:pt x="3579" y="10441"/>
                  </a:lnTo>
                  <a:lnTo>
                    <a:pt x="3662" y="10420"/>
                  </a:lnTo>
                  <a:lnTo>
                    <a:pt x="3767" y="10441"/>
                  </a:lnTo>
                  <a:lnTo>
                    <a:pt x="3871" y="10462"/>
                  </a:lnTo>
                  <a:lnTo>
                    <a:pt x="3976" y="10462"/>
                  </a:lnTo>
                  <a:lnTo>
                    <a:pt x="4018" y="10504"/>
                  </a:lnTo>
                  <a:lnTo>
                    <a:pt x="3997" y="10546"/>
                  </a:lnTo>
                  <a:lnTo>
                    <a:pt x="3997" y="10609"/>
                  </a:lnTo>
                  <a:lnTo>
                    <a:pt x="3997" y="10755"/>
                  </a:lnTo>
                  <a:lnTo>
                    <a:pt x="3913" y="10923"/>
                  </a:lnTo>
                  <a:lnTo>
                    <a:pt x="3955" y="11048"/>
                  </a:lnTo>
                  <a:lnTo>
                    <a:pt x="3976" y="11195"/>
                  </a:lnTo>
                  <a:lnTo>
                    <a:pt x="4311" y="10881"/>
                  </a:lnTo>
                  <a:lnTo>
                    <a:pt x="4604" y="10776"/>
                  </a:lnTo>
                  <a:lnTo>
                    <a:pt x="4959" y="10839"/>
                  </a:lnTo>
                  <a:lnTo>
                    <a:pt x="5378" y="11069"/>
                  </a:lnTo>
                  <a:lnTo>
                    <a:pt x="5755" y="11508"/>
                  </a:lnTo>
                  <a:lnTo>
                    <a:pt x="5985" y="11467"/>
                  </a:lnTo>
                  <a:lnTo>
                    <a:pt x="6068" y="11446"/>
                  </a:lnTo>
                  <a:lnTo>
                    <a:pt x="5629" y="8726"/>
                  </a:lnTo>
                  <a:lnTo>
                    <a:pt x="7136" y="8433"/>
                  </a:lnTo>
                  <a:lnTo>
                    <a:pt x="8056" y="9060"/>
                  </a:lnTo>
                  <a:lnTo>
                    <a:pt x="8391" y="9186"/>
                  </a:lnTo>
                  <a:lnTo>
                    <a:pt x="8893" y="9479"/>
                  </a:lnTo>
                  <a:lnTo>
                    <a:pt x="9751" y="9395"/>
                  </a:lnTo>
                  <a:lnTo>
                    <a:pt x="10693" y="9395"/>
                  </a:lnTo>
                  <a:lnTo>
                    <a:pt x="10985" y="9604"/>
                  </a:lnTo>
                  <a:lnTo>
                    <a:pt x="11132" y="9981"/>
                  </a:lnTo>
                  <a:lnTo>
                    <a:pt x="11320" y="9897"/>
                  </a:lnTo>
                  <a:lnTo>
                    <a:pt x="11341" y="10713"/>
                  </a:lnTo>
                  <a:lnTo>
                    <a:pt x="11760" y="10755"/>
                  </a:lnTo>
                  <a:lnTo>
                    <a:pt x="11990" y="11446"/>
                  </a:lnTo>
                  <a:lnTo>
                    <a:pt x="12115" y="11446"/>
                  </a:lnTo>
                  <a:lnTo>
                    <a:pt x="12366" y="11299"/>
                  </a:lnTo>
                  <a:lnTo>
                    <a:pt x="12555" y="11278"/>
                  </a:lnTo>
                  <a:lnTo>
                    <a:pt x="12743" y="11299"/>
                  </a:lnTo>
                  <a:lnTo>
                    <a:pt x="12994" y="11446"/>
                  </a:lnTo>
                  <a:lnTo>
                    <a:pt x="13078" y="11467"/>
                  </a:lnTo>
                  <a:lnTo>
                    <a:pt x="13287" y="11257"/>
                  </a:lnTo>
                  <a:lnTo>
                    <a:pt x="13413" y="11048"/>
                  </a:lnTo>
                  <a:lnTo>
                    <a:pt x="13475" y="10964"/>
                  </a:lnTo>
                  <a:lnTo>
                    <a:pt x="13538" y="10818"/>
                  </a:lnTo>
                  <a:lnTo>
                    <a:pt x="13789" y="10525"/>
                  </a:lnTo>
                  <a:lnTo>
                    <a:pt x="13894" y="10504"/>
                  </a:lnTo>
                  <a:lnTo>
                    <a:pt x="13998" y="10337"/>
                  </a:lnTo>
                  <a:lnTo>
                    <a:pt x="14040" y="10337"/>
                  </a:lnTo>
                  <a:lnTo>
                    <a:pt x="14040" y="10295"/>
                  </a:lnTo>
                  <a:lnTo>
                    <a:pt x="14166" y="10211"/>
                  </a:lnTo>
                  <a:lnTo>
                    <a:pt x="14145" y="10148"/>
                  </a:lnTo>
                  <a:lnTo>
                    <a:pt x="14250" y="10023"/>
                  </a:lnTo>
                  <a:lnTo>
                    <a:pt x="14438" y="10044"/>
                  </a:lnTo>
                  <a:lnTo>
                    <a:pt x="14543" y="10107"/>
                  </a:lnTo>
                  <a:lnTo>
                    <a:pt x="14961" y="10148"/>
                  </a:lnTo>
                  <a:lnTo>
                    <a:pt x="15317" y="10148"/>
                  </a:lnTo>
                  <a:lnTo>
                    <a:pt x="15505" y="10107"/>
                  </a:lnTo>
                  <a:lnTo>
                    <a:pt x="15484" y="9981"/>
                  </a:lnTo>
                  <a:lnTo>
                    <a:pt x="15463" y="9835"/>
                  </a:lnTo>
                  <a:lnTo>
                    <a:pt x="15463" y="9709"/>
                  </a:lnTo>
                  <a:lnTo>
                    <a:pt x="15505" y="9667"/>
                  </a:lnTo>
                  <a:lnTo>
                    <a:pt x="15610" y="9688"/>
                  </a:lnTo>
                  <a:lnTo>
                    <a:pt x="15777" y="9709"/>
                  </a:lnTo>
                  <a:lnTo>
                    <a:pt x="15819" y="9667"/>
                  </a:lnTo>
                  <a:lnTo>
                    <a:pt x="16007" y="9667"/>
                  </a:lnTo>
                  <a:lnTo>
                    <a:pt x="16133" y="9730"/>
                  </a:lnTo>
                  <a:lnTo>
                    <a:pt x="16342" y="9793"/>
                  </a:lnTo>
                  <a:lnTo>
                    <a:pt x="16677" y="9835"/>
                  </a:lnTo>
                  <a:lnTo>
                    <a:pt x="16781" y="9793"/>
                  </a:lnTo>
                  <a:lnTo>
                    <a:pt x="16886" y="9709"/>
                  </a:lnTo>
                  <a:lnTo>
                    <a:pt x="17032" y="9730"/>
                  </a:lnTo>
                  <a:lnTo>
                    <a:pt x="17158" y="9730"/>
                  </a:lnTo>
                  <a:lnTo>
                    <a:pt x="17451" y="9667"/>
                  </a:lnTo>
                  <a:lnTo>
                    <a:pt x="17723" y="9730"/>
                  </a:lnTo>
                  <a:lnTo>
                    <a:pt x="17911" y="9688"/>
                  </a:lnTo>
                  <a:lnTo>
                    <a:pt x="18246" y="9688"/>
                  </a:lnTo>
                  <a:lnTo>
                    <a:pt x="18497" y="9793"/>
                  </a:lnTo>
                  <a:lnTo>
                    <a:pt x="18602" y="9772"/>
                  </a:lnTo>
                  <a:lnTo>
                    <a:pt x="18853" y="10044"/>
                  </a:lnTo>
                  <a:lnTo>
                    <a:pt x="19083" y="10107"/>
                  </a:lnTo>
                  <a:lnTo>
                    <a:pt x="19229" y="10044"/>
                  </a:lnTo>
                  <a:lnTo>
                    <a:pt x="19188" y="9897"/>
                  </a:lnTo>
                  <a:lnTo>
                    <a:pt x="19313" y="9814"/>
                  </a:lnTo>
                  <a:lnTo>
                    <a:pt x="19313" y="9772"/>
                  </a:lnTo>
                  <a:lnTo>
                    <a:pt x="19376" y="9730"/>
                  </a:lnTo>
                  <a:lnTo>
                    <a:pt x="19271" y="9625"/>
                  </a:lnTo>
                  <a:lnTo>
                    <a:pt x="19313" y="9521"/>
                  </a:lnTo>
                  <a:lnTo>
                    <a:pt x="19397" y="9458"/>
                  </a:lnTo>
                  <a:lnTo>
                    <a:pt x="19355" y="9207"/>
                  </a:lnTo>
                  <a:lnTo>
                    <a:pt x="19229" y="9144"/>
                  </a:lnTo>
                  <a:lnTo>
                    <a:pt x="19188" y="9039"/>
                  </a:lnTo>
                  <a:lnTo>
                    <a:pt x="19083" y="8851"/>
                  </a:lnTo>
                  <a:lnTo>
                    <a:pt x="19062" y="8747"/>
                  </a:lnTo>
                  <a:lnTo>
                    <a:pt x="19020" y="8663"/>
                  </a:lnTo>
                  <a:lnTo>
                    <a:pt x="19020" y="8579"/>
                  </a:lnTo>
                  <a:lnTo>
                    <a:pt x="18957" y="8412"/>
                  </a:lnTo>
                  <a:lnTo>
                    <a:pt x="19041" y="8328"/>
                  </a:lnTo>
                  <a:lnTo>
                    <a:pt x="19041" y="8265"/>
                  </a:lnTo>
                  <a:lnTo>
                    <a:pt x="18916" y="8244"/>
                  </a:lnTo>
                  <a:lnTo>
                    <a:pt x="18748" y="8265"/>
                  </a:lnTo>
                  <a:lnTo>
                    <a:pt x="18644" y="8202"/>
                  </a:lnTo>
                  <a:lnTo>
                    <a:pt x="18644" y="8119"/>
                  </a:lnTo>
                  <a:lnTo>
                    <a:pt x="18748" y="8014"/>
                  </a:lnTo>
                  <a:lnTo>
                    <a:pt x="18853" y="7951"/>
                  </a:lnTo>
                  <a:lnTo>
                    <a:pt x="18916" y="8014"/>
                  </a:lnTo>
                  <a:lnTo>
                    <a:pt x="19020" y="8014"/>
                  </a:lnTo>
                  <a:lnTo>
                    <a:pt x="19167" y="7930"/>
                  </a:lnTo>
                  <a:lnTo>
                    <a:pt x="19439" y="7889"/>
                  </a:lnTo>
                  <a:lnTo>
                    <a:pt x="19564" y="7847"/>
                  </a:lnTo>
                  <a:lnTo>
                    <a:pt x="19648" y="7826"/>
                  </a:lnTo>
                  <a:lnTo>
                    <a:pt x="19711" y="7889"/>
                  </a:lnTo>
                  <a:lnTo>
                    <a:pt x="19794" y="7889"/>
                  </a:lnTo>
                  <a:lnTo>
                    <a:pt x="19878" y="7826"/>
                  </a:lnTo>
                  <a:lnTo>
                    <a:pt x="19962" y="7826"/>
                  </a:lnTo>
                  <a:lnTo>
                    <a:pt x="19962" y="7742"/>
                  </a:lnTo>
                  <a:lnTo>
                    <a:pt x="20004" y="7617"/>
                  </a:lnTo>
                  <a:lnTo>
                    <a:pt x="19878" y="7575"/>
                  </a:lnTo>
                  <a:lnTo>
                    <a:pt x="19815" y="7512"/>
                  </a:lnTo>
                  <a:lnTo>
                    <a:pt x="19836" y="7428"/>
                  </a:lnTo>
                  <a:lnTo>
                    <a:pt x="19836" y="7177"/>
                  </a:lnTo>
                  <a:lnTo>
                    <a:pt x="19899" y="6842"/>
                  </a:lnTo>
                  <a:lnTo>
                    <a:pt x="19899" y="6696"/>
                  </a:lnTo>
                  <a:lnTo>
                    <a:pt x="19962" y="6550"/>
                  </a:lnTo>
                  <a:lnTo>
                    <a:pt x="20004" y="6278"/>
                  </a:lnTo>
                  <a:lnTo>
                    <a:pt x="20213" y="6278"/>
                  </a:lnTo>
                  <a:lnTo>
                    <a:pt x="20422" y="6361"/>
                  </a:lnTo>
                  <a:lnTo>
                    <a:pt x="20589" y="6382"/>
                  </a:lnTo>
                  <a:lnTo>
                    <a:pt x="20820" y="6340"/>
                  </a:lnTo>
                  <a:lnTo>
                    <a:pt x="20882" y="6340"/>
                  </a:lnTo>
                  <a:lnTo>
                    <a:pt x="20924" y="6424"/>
                  </a:lnTo>
                  <a:lnTo>
                    <a:pt x="21008" y="6424"/>
                  </a:lnTo>
                  <a:lnTo>
                    <a:pt x="21071" y="6382"/>
                  </a:lnTo>
                  <a:lnTo>
                    <a:pt x="21154" y="6278"/>
                  </a:lnTo>
                  <a:lnTo>
                    <a:pt x="21280" y="6236"/>
                  </a:lnTo>
                  <a:lnTo>
                    <a:pt x="21447" y="6068"/>
                  </a:lnTo>
                  <a:lnTo>
                    <a:pt x="21447" y="6006"/>
                  </a:lnTo>
                  <a:lnTo>
                    <a:pt x="21343" y="5838"/>
                  </a:lnTo>
                  <a:lnTo>
                    <a:pt x="21238" y="5608"/>
                  </a:lnTo>
                  <a:lnTo>
                    <a:pt x="21238" y="5378"/>
                  </a:lnTo>
                  <a:lnTo>
                    <a:pt x="21259" y="5231"/>
                  </a:lnTo>
                  <a:lnTo>
                    <a:pt x="21343" y="5169"/>
                  </a:lnTo>
                  <a:lnTo>
                    <a:pt x="21531" y="5106"/>
                  </a:lnTo>
                  <a:lnTo>
                    <a:pt x="21594" y="4980"/>
                  </a:lnTo>
                  <a:lnTo>
                    <a:pt x="21552" y="4917"/>
                  </a:lnTo>
                  <a:lnTo>
                    <a:pt x="21573" y="4813"/>
                  </a:lnTo>
                  <a:lnTo>
                    <a:pt x="21698" y="4666"/>
                  </a:lnTo>
                  <a:lnTo>
                    <a:pt x="21803" y="4604"/>
                  </a:lnTo>
                  <a:lnTo>
                    <a:pt x="21908" y="4499"/>
                  </a:lnTo>
                  <a:lnTo>
                    <a:pt x="21887" y="4478"/>
                  </a:lnTo>
                  <a:lnTo>
                    <a:pt x="21866" y="4457"/>
                  </a:lnTo>
                  <a:lnTo>
                    <a:pt x="21698" y="4394"/>
                  </a:lnTo>
                  <a:lnTo>
                    <a:pt x="21573" y="4269"/>
                  </a:lnTo>
                  <a:lnTo>
                    <a:pt x="21489" y="4269"/>
                  </a:lnTo>
                  <a:lnTo>
                    <a:pt x="21447" y="4164"/>
                  </a:lnTo>
                  <a:lnTo>
                    <a:pt x="21489" y="4039"/>
                  </a:lnTo>
                  <a:lnTo>
                    <a:pt x="21447" y="3976"/>
                  </a:lnTo>
                  <a:lnTo>
                    <a:pt x="21343" y="4060"/>
                  </a:lnTo>
                  <a:lnTo>
                    <a:pt x="21259" y="4164"/>
                  </a:lnTo>
                  <a:lnTo>
                    <a:pt x="21154" y="4185"/>
                  </a:lnTo>
                  <a:lnTo>
                    <a:pt x="20861" y="4227"/>
                  </a:lnTo>
                  <a:lnTo>
                    <a:pt x="20799" y="4269"/>
                  </a:lnTo>
                  <a:lnTo>
                    <a:pt x="20757" y="4332"/>
                  </a:lnTo>
                  <a:lnTo>
                    <a:pt x="20652" y="4269"/>
                  </a:lnTo>
                  <a:lnTo>
                    <a:pt x="20548" y="4227"/>
                  </a:lnTo>
                  <a:lnTo>
                    <a:pt x="20506" y="4227"/>
                  </a:lnTo>
                  <a:lnTo>
                    <a:pt x="20485" y="4185"/>
                  </a:lnTo>
                  <a:lnTo>
                    <a:pt x="20422" y="4143"/>
                  </a:lnTo>
                  <a:lnTo>
                    <a:pt x="20401" y="4060"/>
                  </a:lnTo>
                  <a:lnTo>
                    <a:pt x="20359" y="3976"/>
                  </a:lnTo>
                  <a:lnTo>
                    <a:pt x="20401" y="3934"/>
                  </a:lnTo>
                  <a:lnTo>
                    <a:pt x="20401" y="3850"/>
                  </a:lnTo>
                  <a:lnTo>
                    <a:pt x="20317" y="3809"/>
                  </a:lnTo>
                  <a:lnTo>
                    <a:pt x="20276" y="3809"/>
                  </a:lnTo>
                  <a:lnTo>
                    <a:pt x="20129" y="3725"/>
                  </a:lnTo>
                  <a:lnTo>
                    <a:pt x="20004" y="3704"/>
                  </a:lnTo>
                  <a:lnTo>
                    <a:pt x="19962" y="3704"/>
                  </a:lnTo>
                  <a:lnTo>
                    <a:pt x="19899" y="3557"/>
                  </a:lnTo>
                  <a:lnTo>
                    <a:pt x="19794" y="3390"/>
                  </a:lnTo>
                  <a:lnTo>
                    <a:pt x="19648" y="3244"/>
                  </a:lnTo>
                  <a:lnTo>
                    <a:pt x="19460" y="3223"/>
                  </a:lnTo>
                  <a:lnTo>
                    <a:pt x="19250" y="3223"/>
                  </a:lnTo>
                  <a:lnTo>
                    <a:pt x="19062" y="3244"/>
                  </a:lnTo>
                  <a:lnTo>
                    <a:pt x="19041" y="3306"/>
                  </a:lnTo>
                  <a:lnTo>
                    <a:pt x="19083" y="3348"/>
                  </a:lnTo>
                  <a:lnTo>
                    <a:pt x="19062" y="3411"/>
                  </a:lnTo>
                  <a:lnTo>
                    <a:pt x="18936" y="3453"/>
                  </a:lnTo>
                  <a:lnTo>
                    <a:pt x="18853" y="3432"/>
                  </a:lnTo>
                  <a:lnTo>
                    <a:pt x="18727" y="3495"/>
                  </a:lnTo>
                  <a:lnTo>
                    <a:pt x="18560" y="3411"/>
                  </a:lnTo>
                  <a:lnTo>
                    <a:pt x="18497" y="3432"/>
                  </a:lnTo>
                  <a:lnTo>
                    <a:pt x="18413" y="3495"/>
                  </a:lnTo>
                  <a:lnTo>
                    <a:pt x="18309" y="3495"/>
                  </a:lnTo>
                  <a:lnTo>
                    <a:pt x="18204" y="3411"/>
                  </a:lnTo>
                  <a:lnTo>
                    <a:pt x="18079" y="3348"/>
                  </a:lnTo>
                  <a:lnTo>
                    <a:pt x="18079" y="3285"/>
                  </a:lnTo>
                  <a:lnTo>
                    <a:pt x="18100" y="3202"/>
                  </a:lnTo>
                  <a:lnTo>
                    <a:pt x="17911" y="3118"/>
                  </a:lnTo>
                  <a:lnTo>
                    <a:pt x="17828" y="3181"/>
                  </a:lnTo>
                  <a:lnTo>
                    <a:pt x="17828" y="3306"/>
                  </a:lnTo>
                  <a:lnTo>
                    <a:pt x="17869" y="3327"/>
                  </a:lnTo>
                  <a:lnTo>
                    <a:pt x="17828" y="3390"/>
                  </a:lnTo>
                  <a:lnTo>
                    <a:pt x="17744" y="3453"/>
                  </a:lnTo>
                  <a:lnTo>
                    <a:pt x="17597" y="3453"/>
                  </a:lnTo>
                  <a:lnTo>
                    <a:pt x="16175" y="1695"/>
                  </a:lnTo>
                  <a:lnTo>
                    <a:pt x="15170" y="921"/>
                  </a:lnTo>
                  <a:lnTo>
                    <a:pt x="15107" y="837"/>
                  </a:lnTo>
                  <a:lnTo>
                    <a:pt x="15191" y="816"/>
                  </a:lnTo>
                  <a:lnTo>
                    <a:pt x="15296" y="712"/>
                  </a:lnTo>
                  <a:lnTo>
                    <a:pt x="15296" y="607"/>
                  </a:lnTo>
                  <a:lnTo>
                    <a:pt x="15254" y="565"/>
                  </a:lnTo>
                  <a:lnTo>
                    <a:pt x="15087" y="607"/>
                  </a:lnTo>
                  <a:lnTo>
                    <a:pt x="14961" y="628"/>
                  </a:lnTo>
                  <a:lnTo>
                    <a:pt x="14877" y="733"/>
                  </a:lnTo>
                  <a:lnTo>
                    <a:pt x="14773" y="775"/>
                  </a:lnTo>
                  <a:lnTo>
                    <a:pt x="14647" y="900"/>
                  </a:lnTo>
                  <a:lnTo>
                    <a:pt x="14647" y="984"/>
                  </a:lnTo>
                  <a:lnTo>
                    <a:pt x="14563" y="1047"/>
                  </a:lnTo>
                  <a:lnTo>
                    <a:pt x="14522" y="1151"/>
                  </a:lnTo>
                  <a:lnTo>
                    <a:pt x="14417" y="1235"/>
                  </a:lnTo>
                  <a:lnTo>
                    <a:pt x="14229" y="1235"/>
                  </a:lnTo>
                  <a:lnTo>
                    <a:pt x="14124" y="1298"/>
                  </a:lnTo>
                  <a:lnTo>
                    <a:pt x="14145" y="1423"/>
                  </a:lnTo>
                  <a:lnTo>
                    <a:pt x="14061" y="1465"/>
                  </a:lnTo>
                  <a:lnTo>
                    <a:pt x="14019" y="1423"/>
                  </a:lnTo>
                  <a:lnTo>
                    <a:pt x="13789" y="1360"/>
                  </a:lnTo>
                  <a:lnTo>
                    <a:pt x="13643" y="1423"/>
                  </a:lnTo>
                  <a:lnTo>
                    <a:pt x="13601" y="1507"/>
                  </a:lnTo>
                  <a:lnTo>
                    <a:pt x="13517" y="1507"/>
                  </a:lnTo>
                  <a:lnTo>
                    <a:pt x="13434" y="1402"/>
                  </a:lnTo>
                  <a:lnTo>
                    <a:pt x="13434" y="1235"/>
                  </a:lnTo>
                  <a:lnTo>
                    <a:pt x="13517" y="1172"/>
                  </a:lnTo>
                  <a:lnTo>
                    <a:pt x="13538" y="1088"/>
                  </a:lnTo>
                  <a:lnTo>
                    <a:pt x="13496" y="1026"/>
                  </a:lnTo>
                  <a:lnTo>
                    <a:pt x="13413" y="1109"/>
                  </a:lnTo>
                  <a:lnTo>
                    <a:pt x="13329" y="1109"/>
                  </a:lnTo>
                  <a:lnTo>
                    <a:pt x="13120" y="1005"/>
                  </a:lnTo>
                  <a:lnTo>
                    <a:pt x="12994" y="1026"/>
                  </a:lnTo>
                  <a:lnTo>
                    <a:pt x="13015" y="1109"/>
                  </a:lnTo>
                  <a:lnTo>
                    <a:pt x="13078" y="1130"/>
                  </a:lnTo>
                  <a:lnTo>
                    <a:pt x="12994" y="1214"/>
                  </a:lnTo>
                  <a:lnTo>
                    <a:pt x="12952" y="1214"/>
                  </a:lnTo>
                  <a:lnTo>
                    <a:pt x="12869" y="1088"/>
                  </a:lnTo>
                  <a:lnTo>
                    <a:pt x="12848" y="900"/>
                  </a:lnTo>
                  <a:lnTo>
                    <a:pt x="12638" y="733"/>
                  </a:lnTo>
                  <a:lnTo>
                    <a:pt x="12597" y="775"/>
                  </a:lnTo>
                  <a:lnTo>
                    <a:pt x="12638" y="900"/>
                  </a:lnTo>
                  <a:lnTo>
                    <a:pt x="12638" y="984"/>
                  </a:lnTo>
                  <a:lnTo>
                    <a:pt x="12555" y="984"/>
                  </a:lnTo>
                  <a:lnTo>
                    <a:pt x="12513" y="879"/>
                  </a:lnTo>
                  <a:lnTo>
                    <a:pt x="12450" y="900"/>
                  </a:lnTo>
                  <a:lnTo>
                    <a:pt x="12429" y="1005"/>
                  </a:lnTo>
                  <a:lnTo>
                    <a:pt x="12366" y="1026"/>
                  </a:lnTo>
                  <a:lnTo>
                    <a:pt x="12262" y="942"/>
                  </a:lnTo>
                  <a:lnTo>
                    <a:pt x="12136" y="1026"/>
                  </a:lnTo>
                  <a:lnTo>
                    <a:pt x="12074" y="984"/>
                  </a:lnTo>
                  <a:lnTo>
                    <a:pt x="12032" y="879"/>
                  </a:lnTo>
                  <a:lnTo>
                    <a:pt x="12115" y="837"/>
                  </a:lnTo>
                  <a:lnTo>
                    <a:pt x="12136" y="796"/>
                  </a:lnTo>
                  <a:lnTo>
                    <a:pt x="12115" y="691"/>
                  </a:lnTo>
                  <a:lnTo>
                    <a:pt x="12136" y="586"/>
                  </a:lnTo>
                  <a:lnTo>
                    <a:pt x="12115" y="524"/>
                  </a:lnTo>
                  <a:lnTo>
                    <a:pt x="12032" y="482"/>
                  </a:lnTo>
                  <a:lnTo>
                    <a:pt x="11948" y="398"/>
                  </a:lnTo>
                  <a:lnTo>
                    <a:pt x="11927" y="272"/>
                  </a:lnTo>
                  <a:lnTo>
                    <a:pt x="11864" y="252"/>
                  </a:lnTo>
                  <a:lnTo>
                    <a:pt x="11822" y="84"/>
                  </a:lnTo>
                  <a:lnTo>
                    <a:pt x="11718" y="84"/>
                  </a:lnTo>
                  <a:lnTo>
                    <a:pt x="11592" y="126"/>
                  </a:lnTo>
                  <a:lnTo>
                    <a:pt x="11446" y="126"/>
                  </a:lnTo>
                  <a:lnTo>
                    <a:pt x="11299" y="42"/>
                  </a:lnTo>
                  <a:lnTo>
                    <a:pt x="11132" y="63"/>
                  </a:lnTo>
                  <a:lnTo>
                    <a:pt x="11006" y="0"/>
                  </a:lnTo>
                  <a:lnTo>
                    <a:pt x="10902" y="42"/>
                  </a:lnTo>
                  <a:lnTo>
                    <a:pt x="1086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25"/>
            <p:cNvSpPr/>
            <p:nvPr/>
          </p:nvSpPr>
          <p:spPr>
            <a:xfrm>
              <a:off x="5160606" y="2405569"/>
              <a:ext cx="208876" cy="124271"/>
            </a:xfrm>
            <a:custGeom>
              <a:avLst/>
              <a:gdLst/>
              <a:ahLst/>
              <a:cxnLst/>
              <a:rect l="l" t="t" r="r" b="b"/>
              <a:pathLst>
                <a:path w="9270" h="5776" extrusionOk="0">
                  <a:moveTo>
                    <a:pt x="1507" y="1"/>
                  </a:moveTo>
                  <a:lnTo>
                    <a:pt x="0" y="294"/>
                  </a:lnTo>
                  <a:lnTo>
                    <a:pt x="439" y="3014"/>
                  </a:lnTo>
                  <a:lnTo>
                    <a:pt x="732" y="3014"/>
                  </a:lnTo>
                  <a:lnTo>
                    <a:pt x="963" y="3035"/>
                  </a:lnTo>
                  <a:lnTo>
                    <a:pt x="1004" y="2909"/>
                  </a:lnTo>
                  <a:lnTo>
                    <a:pt x="900" y="2804"/>
                  </a:lnTo>
                  <a:lnTo>
                    <a:pt x="879" y="2595"/>
                  </a:lnTo>
                  <a:lnTo>
                    <a:pt x="983" y="2344"/>
                  </a:lnTo>
                  <a:lnTo>
                    <a:pt x="1172" y="2323"/>
                  </a:lnTo>
                  <a:lnTo>
                    <a:pt x="1276" y="2198"/>
                  </a:lnTo>
                  <a:lnTo>
                    <a:pt x="1402" y="2114"/>
                  </a:lnTo>
                  <a:lnTo>
                    <a:pt x="1527" y="2198"/>
                  </a:lnTo>
                  <a:lnTo>
                    <a:pt x="1611" y="2135"/>
                  </a:lnTo>
                  <a:lnTo>
                    <a:pt x="1507" y="2009"/>
                  </a:lnTo>
                  <a:lnTo>
                    <a:pt x="1779" y="2030"/>
                  </a:lnTo>
                  <a:lnTo>
                    <a:pt x="2155" y="2219"/>
                  </a:lnTo>
                  <a:lnTo>
                    <a:pt x="2511" y="2428"/>
                  </a:lnTo>
                  <a:lnTo>
                    <a:pt x="2532" y="2553"/>
                  </a:lnTo>
                  <a:lnTo>
                    <a:pt x="2971" y="2804"/>
                  </a:lnTo>
                  <a:lnTo>
                    <a:pt x="3306" y="2951"/>
                  </a:lnTo>
                  <a:lnTo>
                    <a:pt x="3390" y="2909"/>
                  </a:lnTo>
                  <a:lnTo>
                    <a:pt x="3515" y="2930"/>
                  </a:lnTo>
                  <a:lnTo>
                    <a:pt x="3766" y="3076"/>
                  </a:lnTo>
                  <a:lnTo>
                    <a:pt x="3871" y="3432"/>
                  </a:lnTo>
                  <a:lnTo>
                    <a:pt x="3976" y="3537"/>
                  </a:lnTo>
                  <a:lnTo>
                    <a:pt x="4017" y="3662"/>
                  </a:lnTo>
                  <a:lnTo>
                    <a:pt x="4143" y="3913"/>
                  </a:lnTo>
                  <a:lnTo>
                    <a:pt x="4352" y="3997"/>
                  </a:lnTo>
                  <a:lnTo>
                    <a:pt x="4729" y="4227"/>
                  </a:lnTo>
                  <a:lnTo>
                    <a:pt x="5126" y="4520"/>
                  </a:lnTo>
                  <a:lnTo>
                    <a:pt x="5545" y="4708"/>
                  </a:lnTo>
                  <a:lnTo>
                    <a:pt x="5921" y="5001"/>
                  </a:lnTo>
                  <a:lnTo>
                    <a:pt x="6235" y="5022"/>
                  </a:lnTo>
                  <a:lnTo>
                    <a:pt x="6319" y="5106"/>
                  </a:lnTo>
                  <a:lnTo>
                    <a:pt x="6403" y="5106"/>
                  </a:lnTo>
                  <a:lnTo>
                    <a:pt x="6612" y="5232"/>
                  </a:lnTo>
                  <a:lnTo>
                    <a:pt x="6612" y="5378"/>
                  </a:lnTo>
                  <a:lnTo>
                    <a:pt x="6633" y="5650"/>
                  </a:lnTo>
                  <a:lnTo>
                    <a:pt x="6821" y="5587"/>
                  </a:lnTo>
                  <a:lnTo>
                    <a:pt x="6926" y="5671"/>
                  </a:lnTo>
                  <a:lnTo>
                    <a:pt x="7009" y="5776"/>
                  </a:lnTo>
                  <a:lnTo>
                    <a:pt x="7072" y="5776"/>
                  </a:lnTo>
                  <a:lnTo>
                    <a:pt x="7177" y="5671"/>
                  </a:lnTo>
                  <a:lnTo>
                    <a:pt x="7281" y="5692"/>
                  </a:lnTo>
                  <a:lnTo>
                    <a:pt x="7323" y="5755"/>
                  </a:lnTo>
                  <a:lnTo>
                    <a:pt x="7365" y="5378"/>
                  </a:lnTo>
                  <a:lnTo>
                    <a:pt x="7491" y="5106"/>
                  </a:lnTo>
                  <a:lnTo>
                    <a:pt x="7553" y="5043"/>
                  </a:lnTo>
                  <a:lnTo>
                    <a:pt x="7533" y="4897"/>
                  </a:lnTo>
                  <a:lnTo>
                    <a:pt x="7407" y="4834"/>
                  </a:lnTo>
                  <a:lnTo>
                    <a:pt x="7344" y="4688"/>
                  </a:lnTo>
                  <a:lnTo>
                    <a:pt x="7386" y="4541"/>
                  </a:lnTo>
                  <a:lnTo>
                    <a:pt x="7365" y="4416"/>
                  </a:lnTo>
                  <a:lnTo>
                    <a:pt x="7219" y="4436"/>
                  </a:lnTo>
                  <a:lnTo>
                    <a:pt x="7114" y="4499"/>
                  </a:lnTo>
                  <a:lnTo>
                    <a:pt x="6947" y="4269"/>
                  </a:lnTo>
                  <a:lnTo>
                    <a:pt x="6947" y="4102"/>
                  </a:lnTo>
                  <a:lnTo>
                    <a:pt x="7072" y="3997"/>
                  </a:lnTo>
                  <a:lnTo>
                    <a:pt x="7344" y="4018"/>
                  </a:lnTo>
                  <a:lnTo>
                    <a:pt x="7449" y="3997"/>
                  </a:lnTo>
                  <a:lnTo>
                    <a:pt x="7449" y="3872"/>
                  </a:lnTo>
                  <a:lnTo>
                    <a:pt x="7679" y="3788"/>
                  </a:lnTo>
                  <a:lnTo>
                    <a:pt x="7637" y="3704"/>
                  </a:lnTo>
                  <a:lnTo>
                    <a:pt x="7574" y="3662"/>
                  </a:lnTo>
                  <a:lnTo>
                    <a:pt x="7846" y="3600"/>
                  </a:lnTo>
                  <a:lnTo>
                    <a:pt x="8014" y="3537"/>
                  </a:lnTo>
                  <a:lnTo>
                    <a:pt x="8056" y="3390"/>
                  </a:lnTo>
                  <a:lnTo>
                    <a:pt x="7867" y="3328"/>
                  </a:lnTo>
                  <a:lnTo>
                    <a:pt x="7867" y="3181"/>
                  </a:lnTo>
                  <a:lnTo>
                    <a:pt x="8014" y="3139"/>
                  </a:lnTo>
                  <a:lnTo>
                    <a:pt x="8181" y="3014"/>
                  </a:lnTo>
                  <a:lnTo>
                    <a:pt x="8286" y="3035"/>
                  </a:lnTo>
                  <a:lnTo>
                    <a:pt x="8453" y="2825"/>
                  </a:lnTo>
                  <a:lnTo>
                    <a:pt x="8600" y="2951"/>
                  </a:lnTo>
                  <a:lnTo>
                    <a:pt x="8621" y="3056"/>
                  </a:lnTo>
                  <a:lnTo>
                    <a:pt x="8914" y="3014"/>
                  </a:lnTo>
                  <a:lnTo>
                    <a:pt x="9123" y="3014"/>
                  </a:lnTo>
                  <a:lnTo>
                    <a:pt x="9269" y="2825"/>
                  </a:lnTo>
                  <a:lnTo>
                    <a:pt x="9248" y="2721"/>
                  </a:lnTo>
                  <a:lnTo>
                    <a:pt x="8955" y="2491"/>
                  </a:lnTo>
                  <a:lnTo>
                    <a:pt x="8893" y="2491"/>
                  </a:lnTo>
                  <a:lnTo>
                    <a:pt x="8893" y="2637"/>
                  </a:lnTo>
                  <a:lnTo>
                    <a:pt x="8788" y="2742"/>
                  </a:lnTo>
                  <a:lnTo>
                    <a:pt x="8683" y="2721"/>
                  </a:lnTo>
                  <a:lnTo>
                    <a:pt x="8579" y="2616"/>
                  </a:lnTo>
                  <a:lnTo>
                    <a:pt x="8307" y="2532"/>
                  </a:lnTo>
                  <a:lnTo>
                    <a:pt x="8202" y="2449"/>
                  </a:lnTo>
                  <a:lnTo>
                    <a:pt x="8286" y="2323"/>
                  </a:lnTo>
                  <a:lnTo>
                    <a:pt x="8453" y="2030"/>
                  </a:lnTo>
                  <a:lnTo>
                    <a:pt x="8453" y="1905"/>
                  </a:lnTo>
                  <a:lnTo>
                    <a:pt x="8369" y="1905"/>
                  </a:lnTo>
                  <a:lnTo>
                    <a:pt x="8265" y="2072"/>
                  </a:lnTo>
                  <a:lnTo>
                    <a:pt x="8160" y="2093"/>
                  </a:lnTo>
                  <a:lnTo>
                    <a:pt x="7909" y="2386"/>
                  </a:lnTo>
                  <a:lnTo>
                    <a:pt x="7846" y="2532"/>
                  </a:lnTo>
                  <a:lnTo>
                    <a:pt x="7784" y="2616"/>
                  </a:lnTo>
                  <a:lnTo>
                    <a:pt x="7658" y="2825"/>
                  </a:lnTo>
                  <a:lnTo>
                    <a:pt x="7449" y="3035"/>
                  </a:lnTo>
                  <a:lnTo>
                    <a:pt x="7365" y="3014"/>
                  </a:lnTo>
                  <a:lnTo>
                    <a:pt x="7114" y="2867"/>
                  </a:lnTo>
                  <a:lnTo>
                    <a:pt x="6926" y="2846"/>
                  </a:lnTo>
                  <a:lnTo>
                    <a:pt x="6737" y="2867"/>
                  </a:lnTo>
                  <a:lnTo>
                    <a:pt x="6486" y="3014"/>
                  </a:lnTo>
                  <a:lnTo>
                    <a:pt x="6361" y="3014"/>
                  </a:lnTo>
                  <a:lnTo>
                    <a:pt x="6131" y="2323"/>
                  </a:lnTo>
                  <a:lnTo>
                    <a:pt x="5712" y="2281"/>
                  </a:lnTo>
                  <a:lnTo>
                    <a:pt x="5691" y="1465"/>
                  </a:lnTo>
                  <a:lnTo>
                    <a:pt x="5503" y="1549"/>
                  </a:lnTo>
                  <a:lnTo>
                    <a:pt x="5356" y="1172"/>
                  </a:lnTo>
                  <a:lnTo>
                    <a:pt x="5064" y="963"/>
                  </a:lnTo>
                  <a:lnTo>
                    <a:pt x="4122" y="963"/>
                  </a:lnTo>
                  <a:lnTo>
                    <a:pt x="3264" y="1047"/>
                  </a:lnTo>
                  <a:lnTo>
                    <a:pt x="2762" y="754"/>
                  </a:lnTo>
                  <a:lnTo>
                    <a:pt x="2427" y="628"/>
                  </a:lnTo>
                  <a:lnTo>
                    <a:pt x="150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25"/>
            <p:cNvSpPr/>
            <p:nvPr/>
          </p:nvSpPr>
          <p:spPr>
            <a:xfrm>
              <a:off x="5123361" y="2448792"/>
              <a:ext cx="186704" cy="112115"/>
            </a:xfrm>
            <a:custGeom>
              <a:avLst/>
              <a:gdLst/>
              <a:ahLst/>
              <a:cxnLst/>
              <a:rect l="l" t="t" r="r" b="b"/>
              <a:pathLst>
                <a:path w="8286" h="5211" extrusionOk="0">
                  <a:moveTo>
                    <a:pt x="3160" y="0"/>
                  </a:moveTo>
                  <a:lnTo>
                    <a:pt x="3264" y="126"/>
                  </a:lnTo>
                  <a:lnTo>
                    <a:pt x="3180" y="189"/>
                  </a:lnTo>
                  <a:lnTo>
                    <a:pt x="3055" y="105"/>
                  </a:lnTo>
                  <a:lnTo>
                    <a:pt x="2929" y="189"/>
                  </a:lnTo>
                  <a:lnTo>
                    <a:pt x="2825" y="314"/>
                  </a:lnTo>
                  <a:lnTo>
                    <a:pt x="2636" y="335"/>
                  </a:lnTo>
                  <a:lnTo>
                    <a:pt x="2532" y="586"/>
                  </a:lnTo>
                  <a:lnTo>
                    <a:pt x="2553" y="795"/>
                  </a:lnTo>
                  <a:lnTo>
                    <a:pt x="2657" y="900"/>
                  </a:lnTo>
                  <a:lnTo>
                    <a:pt x="2616" y="1026"/>
                  </a:lnTo>
                  <a:lnTo>
                    <a:pt x="2385" y="1005"/>
                  </a:lnTo>
                  <a:lnTo>
                    <a:pt x="2092" y="1005"/>
                  </a:lnTo>
                  <a:lnTo>
                    <a:pt x="2009" y="1026"/>
                  </a:lnTo>
                  <a:lnTo>
                    <a:pt x="1779" y="1067"/>
                  </a:lnTo>
                  <a:lnTo>
                    <a:pt x="1402" y="628"/>
                  </a:lnTo>
                  <a:lnTo>
                    <a:pt x="983" y="398"/>
                  </a:lnTo>
                  <a:lnTo>
                    <a:pt x="628" y="335"/>
                  </a:lnTo>
                  <a:lnTo>
                    <a:pt x="335" y="440"/>
                  </a:lnTo>
                  <a:lnTo>
                    <a:pt x="0" y="754"/>
                  </a:lnTo>
                  <a:lnTo>
                    <a:pt x="0" y="816"/>
                  </a:lnTo>
                  <a:lnTo>
                    <a:pt x="84" y="900"/>
                  </a:lnTo>
                  <a:lnTo>
                    <a:pt x="126" y="963"/>
                  </a:lnTo>
                  <a:lnTo>
                    <a:pt x="209" y="1047"/>
                  </a:lnTo>
                  <a:lnTo>
                    <a:pt x="251" y="1151"/>
                  </a:lnTo>
                  <a:lnTo>
                    <a:pt x="356" y="1360"/>
                  </a:lnTo>
                  <a:lnTo>
                    <a:pt x="335" y="1528"/>
                  </a:lnTo>
                  <a:lnTo>
                    <a:pt x="293" y="1653"/>
                  </a:lnTo>
                  <a:lnTo>
                    <a:pt x="314" y="1946"/>
                  </a:lnTo>
                  <a:lnTo>
                    <a:pt x="356" y="2009"/>
                  </a:lnTo>
                  <a:lnTo>
                    <a:pt x="398" y="2093"/>
                  </a:lnTo>
                  <a:lnTo>
                    <a:pt x="607" y="2302"/>
                  </a:lnTo>
                  <a:lnTo>
                    <a:pt x="565" y="2218"/>
                  </a:lnTo>
                  <a:lnTo>
                    <a:pt x="523" y="2155"/>
                  </a:lnTo>
                  <a:lnTo>
                    <a:pt x="544" y="2114"/>
                  </a:lnTo>
                  <a:lnTo>
                    <a:pt x="732" y="2155"/>
                  </a:lnTo>
                  <a:lnTo>
                    <a:pt x="816" y="2093"/>
                  </a:lnTo>
                  <a:lnTo>
                    <a:pt x="858" y="2114"/>
                  </a:lnTo>
                  <a:lnTo>
                    <a:pt x="837" y="2260"/>
                  </a:lnTo>
                  <a:lnTo>
                    <a:pt x="858" y="2365"/>
                  </a:lnTo>
                  <a:lnTo>
                    <a:pt x="942" y="2323"/>
                  </a:lnTo>
                  <a:lnTo>
                    <a:pt x="983" y="2427"/>
                  </a:lnTo>
                  <a:lnTo>
                    <a:pt x="963" y="2490"/>
                  </a:lnTo>
                  <a:lnTo>
                    <a:pt x="858" y="2469"/>
                  </a:lnTo>
                  <a:lnTo>
                    <a:pt x="816" y="2469"/>
                  </a:lnTo>
                  <a:lnTo>
                    <a:pt x="753" y="2427"/>
                  </a:lnTo>
                  <a:lnTo>
                    <a:pt x="649" y="2511"/>
                  </a:lnTo>
                  <a:lnTo>
                    <a:pt x="649" y="2616"/>
                  </a:lnTo>
                  <a:lnTo>
                    <a:pt x="732" y="2699"/>
                  </a:lnTo>
                  <a:lnTo>
                    <a:pt x="711" y="2574"/>
                  </a:lnTo>
                  <a:lnTo>
                    <a:pt x="774" y="2574"/>
                  </a:lnTo>
                  <a:lnTo>
                    <a:pt x="837" y="2595"/>
                  </a:lnTo>
                  <a:lnTo>
                    <a:pt x="921" y="2616"/>
                  </a:lnTo>
                  <a:lnTo>
                    <a:pt x="963" y="2720"/>
                  </a:lnTo>
                  <a:lnTo>
                    <a:pt x="1130" y="2804"/>
                  </a:lnTo>
                  <a:lnTo>
                    <a:pt x="1172" y="2909"/>
                  </a:lnTo>
                  <a:lnTo>
                    <a:pt x="1151" y="3097"/>
                  </a:lnTo>
                  <a:lnTo>
                    <a:pt x="1172" y="3160"/>
                  </a:lnTo>
                  <a:lnTo>
                    <a:pt x="1172" y="3453"/>
                  </a:lnTo>
                  <a:lnTo>
                    <a:pt x="1235" y="3662"/>
                  </a:lnTo>
                  <a:lnTo>
                    <a:pt x="1339" y="3955"/>
                  </a:lnTo>
                  <a:lnTo>
                    <a:pt x="1444" y="3871"/>
                  </a:lnTo>
                  <a:lnTo>
                    <a:pt x="1716" y="3871"/>
                  </a:lnTo>
                  <a:lnTo>
                    <a:pt x="1779" y="3725"/>
                  </a:lnTo>
                  <a:lnTo>
                    <a:pt x="1862" y="3620"/>
                  </a:lnTo>
                  <a:lnTo>
                    <a:pt x="1967" y="3620"/>
                  </a:lnTo>
                  <a:lnTo>
                    <a:pt x="2197" y="3411"/>
                  </a:lnTo>
                  <a:lnTo>
                    <a:pt x="2427" y="3348"/>
                  </a:lnTo>
                  <a:lnTo>
                    <a:pt x="2636" y="3411"/>
                  </a:lnTo>
                  <a:lnTo>
                    <a:pt x="2699" y="3264"/>
                  </a:lnTo>
                  <a:lnTo>
                    <a:pt x="2804" y="3243"/>
                  </a:lnTo>
                  <a:lnTo>
                    <a:pt x="2929" y="3306"/>
                  </a:lnTo>
                  <a:lnTo>
                    <a:pt x="3055" y="3264"/>
                  </a:lnTo>
                  <a:lnTo>
                    <a:pt x="3264" y="3453"/>
                  </a:lnTo>
                  <a:lnTo>
                    <a:pt x="3432" y="3515"/>
                  </a:lnTo>
                  <a:lnTo>
                    <a:pt x="3766" y="3725"/>
                  </a:lnTo>
                  <a:lnTo>
                    <a:pt x="3871" y="3725"/>
                  </a:lnTo>
                  <a:lnTo>
                    <a:pt x="3955" y="3641"/>
                  </a:lnTo>
                  <a:lnTo>
                    <a:pt x="4185" y="3746"/>
                  </a:lnTo>
                  <a:lnTo>
                    <a:pt x="4310" y="3767"/>
                  </a:lnTo>
                  <a:lnTo>
                    <a:pt x="4331" y="3934"/>
                  </a:lnTo>
                  <a:lnTo>
                    <a:pt x="4394" y="3976"/>
                  </a:lnTo>
                  <a:lnTo>
                    <a:pt x="4520" y="3955"/>
                  </a:lnTo>
                  <a:lnTo>
                    <a:pt x="4729" y="3997"/>
                  </a:lnTo>
                  <a:lnTo>
                    <a:pt x="4959" y="4311"/>
                  </a:lnTo>
                  <a:lnTo>
                    <a:pt x="5231" y="4352"/>
                  </a:lnTo>
                  <a:lnTo>
                    <a:pt x="5357" y="4394"/>
                  </a:lnTo>
                  <a:lnTo>
                    <a:pt x="5461" y="4562"/>
                  </a:lnTo>
                  <a:lnTo>
                    <a:pt x="5419" y="4666"/>
                  </a:lnTo>
                  <a:lnTo>
                    <a:pt x="5461" y="4792"/>
                  </a:lnTo>
                  <a:lnTo>
                    <a:pt x="5461" y="4876"/>
                  </a:lnTo>
                  <a:lnTo>
                    <a:pt x="5524" y="4980"/>
                  </a:lnTo>
                  <a:lnTo>
                    <a:pt x="5566" y="4938"/>
                  </a:lnTo>
                  <a:lnTo>
                    <a:pt x="5691" y="4980"/>
                  </a:lnTo>
                  <a:lnTo>
                    <a:pt x="5775" y="5043"/>
                  </a:lnTo>
                  <a:lnTo>
                    <a:pt x="5880" y="5043"/>
                  </a:lnTo>
                  <a:lnTo>
                    <a:pt x="5963" y="4980"/>
                  </a:lnTo>
                  <a:lnTo>
                    <a:pt x="6047" y="4980"/>
                  </a:lnTo>
                  <a:lnTo>
                    <a:pt x="6173" y="5085"/>
                  </a:lnTo>
                  <a:lnTo>
                    <a:pt x="6214" y="5148"/>
                  </a:lnTo>
                  <a:lnTo>
                    <a:pt x="6277" y="5210"/>
                  </a:lnTo>
                  <a:lnTo>
                    <a:pt x="6319" y="5148"/>
                  </a:lnTo>
                  <a:lnTo>
                    <a:pt x="6486" y="5127"/>
                  </a:lnTo>
                  <a:lnTo>
                    <a:pt x="6570" y="5022"/>
                  </a:lnTo>
                  <a:lnTo>
                    <a:pt x="6591" y="4938"/>
                  </a:lnTo>
                  <a:lnTo>
                    <a:pt x="6675" y="4896"/>
                  </a:lnTo>
                  <a:lnTo>
                    <a:pt x="6633" y="4813"/>
                  </a:lnTo>
                  <a:lnTo>
                    <a:pt x="6821" y="4708"/>
                  </a:lnTo>
                  <a:lnTo>
                    <a:pt x="7030" y="4666"/>
                  </a:lnTo>
                  <a:lnTo>
                    <a:pt x="7051" y="4604"/>
                  </a:lnTo>
                  <a:lnTo>
                    <a:pt x="7135" y="4520"/>
                  </a:lnTo>
                  <a:lnTo>
                    <a:pt x="7240" y="4499"/>
                  </a:lnTo>
                  <a:lnTo>
                    <a:pt x="7261" y="4373"/>
                  </a:lnTo>
                  <a:lnTo>
                    <a:pt x="7261" y="4206"/>
                  </a:lnTo>
                  <a:lnTo>
                    <a:pt x="7407" y="4080"/>
                  </a:lnTo>
                  <a:lnTo>
                    <a:pt x="7407" y="3955"/>
                  </a:lnTo>
                  <a:lnTo>
                    <a:pt x="7344" y="3892"/>
                  </a:lnTo>
                  <a:lnTo>
                    <a:pt x="7365" y="3850"/>
                  </a:lnTo>
                  <a:lnTo>
                    <a:pt x="7428" y="3829"/>
                  </a:lnTo>
                  <a:lnTo>
                    <a:pt x="7470" y="3767"/>
                  </a:lnTo>
                  <a:lnTo>
                    <a:pt x="7637" y="3725"/>
                  </a:lnTo>
                  <a:lnTo>
                    <a:pt x="7679" y="3725"/>
                  </a:lnTo>
                  <a:lnTo>
                    <a:pt x="7846" y="3620"/>
                  </a:lnTo>
                  <a:lnTo>
                    <a:pt x="7993" y="3557"/>
                  </a:lnTo>
                  <a:lnTo>
                    <a:pt x="8098" y="3641"/>
                  </a:lnTo>
                  <a:lnTo>
                    <a:pt x="8244" y="3620"/>
                  </a:lnTo>
                  <a:lnTo>
                    <a:pt x="8265" y="3641"/>
                  </a:lnTo>
                  <a:lnTo>
                    <a:pt x="8286" y="3641"/>
                  </a:lnTo>
                  <a:lnTo>
                    <a:pt x="8265" y="3369"/>
                  </a:lnTo>
                  <a:lnTo>
                    <a:pt x="8265" y="3223"/>
                  </a:lnTo>
                  <a:lnTo>
                    <a:pt x="8056" y="3097"/>
                  </a:lnTo>
                  <a:lnTo>
                    <a:pt x="7972" y="3097"/>
                  </a:lnTo>
                  <a:lnTo>
                    <a:pt x="7888" y="3013"/>
                  </a:lnTo>
                  <a:lnTo>
                    <a:pt x="7574" y="2992"/>
                  </a:lnTo>
                  <a:lnTo>
                    <a:pt x="7198" y="2699"/>
                  </a:lnTo>
                  <a:lnTo>
                    <a:pt x="6779" y="2511"/>
                  </a:lnTo>
                  <a:lnTo>
                    <a:pt x="6382" y="2218"/>
                  </a:lnTo>
                  <a:lnTo>
                    <a:pt x="6005" y="1988"/>
                  </a:lnTo>
                  <a:lnTo>
                    <a:pt x="5796" y="1904"/>
                  </a:lnTo>
                  <a:lnTo>
                    <a:pt x="5670" y="1653"/>
                  </a:lnTo>
                  <a:lnTo>
                    <a:pt x="5629" y="1528"/>
                  </a:lnTo>
                  <a:lnTo>
                    <a:pt x="5524" y="1423"/>
                  </a:lnTo>
                  <a:lnTo>
                    <a:pt x="5419" y="1067"/>
                  </a:lnTo>
                  <a:lnTo>
                    <a:pt x="5168" y="921"/>
                  </a:lnTo>
                  <a:lnTo>
                    <a:pt x="5043" y="900"/>
                  </a:lnTo>
                  <a:lnTo>
                    <a:pt x="4959" y="942"/>
                  </a:lnTo>
                  <a:lnTo>
                    <a:pt x="4624" y="795"/>
                  </a:lnTo>
                  <a:lnTo>
                    <a:pt x="4185" y="544"/>
                  </a:lnTo>
                  <a:lnTo>
                    <a:pt x="4164" y="419"/>
                  </a:lnTo>
                  <a:lnTo>
                    <a:pt x="3808" y="210"/>
                  </a:lnTo>
                  <a:lnTo>
                    <a:pt x="3432" y="21"/>
                  </a:lnTo>
                  <a:lnTo>
                    <a:pt x="316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95" name="Google Shape;995;p25"/>
            <p:cNvGrpSpPr/>
            <p:nvPr/>
          </p:nvGrpSpPr>
          <p:grpSpPr>
            <a:xfrm>
              <a:off x="5520461" y="2903949"/>
              <a:ext cx="28323" cy="51335"/>
              <a:chOff x="4842300" y="3099950"/>
              <a:chExt cx="31425" cy="59650"/>
            </a:xfrm>
          </p:grpSpPr>
          <p:sp>
            <p:nvSpPr>
              <p:cNvPr id="996" name="Google Shape;996;p25"/>
              <p:cNvSpPr/>
              <p:nvPr/>
            </p:nvSpPr>
            <p:spPr>
              <a:xfrm>
                <a:off x="4842300" y="3122950"/>
                <a:ext cx="2125" cy="68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273" extrusionOk="0">
                    <a:moveTo>
                      <a:pt x="84" y="1"/>
                    </a:moveTo>
                    <a:lnTo>
                      <a:pt x="1" y="22"/>
                    </a:lnTo>
                    <a:lnTo>
                      <a:pt x="43" y="126"/>
                    </a:lnTo>
                    <a:lnTo>
                      <a:pt x="1" y="273"/>
                    </a:lnTo>
                    <a:lnTo>
                      <a:pt x="64" y="126"/>
                    </a:lnTo>
                    <a:lnTo>
                      <a:pt x="43" y="22"/>
                    </a:lnTo>
                    <a:lnTo>
                      <a:pt x="84" y="22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25"/>
              <p:cNvSpPr/>
              <p:nvPr/>
            </p:nvSpPr>
            <p:spPr>
              <a:xfrm>
                <a:off x="4842300" y="3106225"/>
                <a:ext cx="31425" cy="53375"/>
              </a:xfrm>
              <a:custGeom>
                <a:avLst/>
                <a:gdLst/>
                <a:ahLst/>
                <a:cxnLst/>
                <a:rect l="l" t="t" r="r" b="b"/>
                <a:pathLst>
                  <a:path w="1257" h="2135" extrusionOk="0">
                    <a:moveTo>
                      <a:pt x="273" y="0"/>
                    </a:moveTo>
                    <a:lnTo>
                      <a:pt x="273" y="21"/>
                    </a:lnTo>
                    <a:lnTo>
                      <a:pt x="294" y="42"/>
                    </a:lnTo>
                    <a:lnTo>
                      <a:pt x="273" y="63"/>
                    </a:lnTo>
                    <a:lnTo>
                      <a:pt x="252" y="105"/>
                    </a:lnTo>
                    <a:lnTo>
                      <a:pt x="252" y="126"/>
                    </a:lnTo>
                    <a:lnTo>
                      <a:pt x="252" y="209"/>
                    </a:lnTo>
                    <a:lnTo>
                      <a:pt x="189" y="314"/>
                    </a:lnTo>
                    <a:lnTo>
                      <a:pt x="147" y="272"/>
                    </a:lnTo>
                    <a:lnTo>
                      <a:pt x="84" y="230"/>
                    </a:lnTo>
                    <a:lnTo>
                      <a:pt x="1" y="230"/>
                    </a:lnTo>
                    <a:lnTo>
                      <a:pt x="1" y="251"/>
                    </a:lnTo>
                    <a:lnTo>
                      <a:pt x="84" y="272"/>
                    </a:lnTo>
                    <a:lnTo>
                      <a:pt x="105" y="335"/>
                    </a:lnTo>
                    <a:lnTo>
                      <a:pt x="84" y="356"/>
                    </a:lnTo>
                    <a:lnTo>
                      <a:pt x="147" y="461"/>
                    </a:lnTo>
                    <a:lnTo>
                      <a:pt x="147" y="628"/>
                    </a:lnTo>
                    <a:lnTo>
                      <a:pt x="84" y="691"/>
                    </a:lnTo>
                    <a:lnTo>
                      <a:pt x="64" y="942"/>
                    </a:lnTo>
                    <a:lnTo>
                      <a:pt x="84" y="1005"/>
                    </a:lnTo>
                    <a:lnTo>
                      <a:pt x="43" y="1046"/>
                    </a:lnTo>
                    <a:lnTo>
                      <a:pt x="84" y="1277"/>
                    </a:lnTo>
                    <a:lnTo>
                      <a:pt x="84" y="1360"/>
                    </a:lnTo>
                    <a:lnTo>
                      <a:pt x="168" y="1611"/>
                    </a:lnTo>
                    <a:lnTo>
                      <a:pt x="252" y="1925"/>
                    </a:lnTo>
                    <a:lnTo>
                      <a:pt x="315" y="2051"/>
                    </a:lnTo>
                    <a:lnTo>
                      <a:pt x="461" y="2134"/>
                    </a:lnTo>
                    <a:lnTo>
                      <a:pt x="587" y="2113"/>
                    </a:lnTo>
                    <a:lnTo>
                      <a:pt x="775" y="2093"/>
                    </a:lnTo>
                    <a:lnTo>
                      <a:pt x="942" y="2030"/>
                    </a:lnTo>
                    <a:lnTo>
                      <a:pt x="1131" y="1821"/>
                    </a:lnTo>
                    <a:lnTo>
                      <a:pt x="1214" y="1674"/>
                    </a:lnTo>
                    <a:lnTo>
                      <a:pt x="1256" y="1569"/>
                    </a:lnTo>
                    <a:lnTo>
                      <a:pt x="1235" y="1486"/>
                    </a:lnTo>
                    <a:lnTo>
                      <a:pt x="1256" y="1423"/>
                    </a:lnTo>
                    <a:lnTo>
                      <a:pt x="1256" y="1277"/>
                    </a:lnTo>
                    <a:lnTo>
                      <a:pt x="1235" y="1214"/>
                    </a:lnTo>
                    <a:lnTo>
                      <a:pt x="1256" y="1109"/>
                    </a:lnTo>
                    <a:lnTo>
                      <a:pt x="1152" y="1046"/>
                    </a:lnTo>
                    <a:lnTo>
                      <a:pt x="1089" y="795"/>
                    </a:lnTo>
                    <a:lnTo>
                      <a:pt x="1005" y="628"/>
                    </a:lnTo>
                    <a:lnTo>
                      <a:pt x="900" y="628"/>
                    </a:lnTo>
                    <a:lnTo>
                      <a:pt x="900" y="586"/>
                    </a:lnTo>
                    <a:lnTo>
                      <a:pt x="796" y="586"/>
                    </a:lnTo>
                    <a:lnTo>
                      <a:pt x="921" y="544"/>
                    </a:lnTo>
                    <a:lnTo>
                      <a:pt x="900" y="481"/>
                    </a:lnTo>
                    <a:lnTo>
                      <a:pt x="838" y="461"/>
                    </a:lnTo>
                    <a:lnTo>
                      <a:pt x="775" y="335"/>
                    </a:lnTo>
                    <a:lnTo>
                      <a:pt x="712" y="335"/>
                    </a:lnTo>
                    <a:lnTo>
                      <a:pt x="691" y="230"/>
                    </a:lnTo>
                    <a:lnTo>
                      <a:pt x="670" y="168"/>
                    </a:lnTo>
                    <a:lnTo>
                      <a:pt x="670" y="126"/>
                    </a:lnTo>
                    <a:lnTo>
                      <a:pt x="482" y="42"/>
                    </a:lnTo>
                    <a:lnTo>
                      <a:pt x="461" y="105"/>
                    </a:lnTo>
                    <a:lnTo>
                      <a:pt x="377" y="63"/>
                    </a:lnTo>
                    <a:lnTo>
                      <a:pt x="398" y="21"/>
                    </a:lnTo>
                    <a:lnTo>
                      <a:pt x="273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25"/>
              <p:cNvSpPr/>
              <p:nvPr/>
            </p:nvSpPr>
            <p:spPr>
              <a:xfrm>
                <a:off x="4844400" y="3099950"/>
                <a:ext cx="5250" cy="4725"/>
              </a:xfrm>
              <a:custGeom>
                <a:avLst/>
                <a:gdLst/>
                <a:ahLst/>
                <a:cxnLst/>
                <a:rect l="l" t="t" r="r" b="b"/>
                <a:pathLst>
                  <a:path w="210" h="189" extrusionOk="0">
                    <a:moveTo>
                      <a:pt x="189" y="0"/>
                    </a:moveTo>
                    <a:lnTo>
                      <a:pt x="0" y="42"/>
                    </a:lnTo>
                    <a:lnTo>
                      <a:pt x="0" y="105"/>
                    </a:lnTo>
                    <a:lnTo>
                      <a:pt x="126" y="188"/>
                    </a:lnTo>
                    <a:lnTo>
                      <a:pt x="126" y="147"/>
                    </a:lnTo>
                    <a:lnTo>
                      <a:pt x="168" y="147"/>
                    </a:lnTo>
                    <a:lnTo>
                      <a:pt x="210" y="42"/>
                    </a:lnTo>
                    <a:lnTo>
                      <a:pt x="18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25"/>
              <p:cNvSpPr/>
              <p:nvPr/>
            </p:nvSpPr>
            <p:spPr>
              <a:xfrm>
                <a:off x="4849625" y="3101500"/>
                <a:ext cx="787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315" h="252" extrusionOk="0">
                    <a:moveTo>
                      <a:pt x="43" y="1"/>
                    </a:moveTo>
                    <a:lnTo>
                      <a:pt x="43" y="43"/>
                    </a:lnTo>
                    <a:lnTo>
                      <a:pt x="84" y="85"/>
                    </a:lnTo>
                    <a:lnTo>
                      <a:pt x="1" y="85"/>
                    </a:lnTo>
                    <a:lnTo>
                      <a:pt x="1" y="105"/>
                    </a:lnTo>
                    <a:lnTo>
                      <a:pt x="126" y="147"/>
                    </a:lnTo>
                    <a:lnTo>
                      <a:pt x="189" y="210"/>
                    </a:lnTo>
                    <a:lnTo>
                      <a:pt x="273" y="210"/>
                    </a:lnTo>
                    <a:lnTo>
                      <a:pt x="315" y="252"/>
                    </a:lnTo>
                    <a:lnTo>
                      <a:pt x="294" y="210"/>
                    </a:lnTo>
                    <a:lnTo>
                      <a:pt x="168" y="105"/>
                    </a:lnTo>
                    <a:lnTo>
                      <a:pt x="168" y="2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0" name="Google Shape;1000;p25"/>
            <p:cNvSpPr/>
            <p:nvPr/>
          </p:nvSpPr>
          <p:spPr>
            <a:xfrm>
              <a:off x="5359065" y="2586529"/>
              <a:ext cx="365410" cy="340819"/>
            </a:xfrm>
            <a:custGeom>
              <a:avLst/>
              <a:gdLst/>
              <a:ahLst/>
              <a:cxnLst/>
              <a:rect l="l" t="t" r="r" b="b"/>
              <a:pathLst>
                <a:path w="16217" h="15841" extrusionOk="0">
                  <a:moveTo>
                    <a:pt x="6906" y="15150"/>
                  </a:moveTo>
                  <a:lnTo>
                    <a:pt x="6927" y="15212"/>
                  </a:lnTo>
                  <a:lnTo>
                    <a:pt x="6927" y="15171"/>
                  </a:lnTo>
                  <a:lnTo>
                    <a:pt x="6906" y="15150"/>
                  </a:lnTo>
                  <a:close/>
                  <a:moveTo>
                    <a:pt x="3997" y="1"/>
                  </a:moveTo>
                  <a:lnTo>
                    <a:pt x="3914" y="147"/>
                  </a:lnTo>
                  <a:lnTo>
                    <a:pt x="3788" y="147"/>
                  </a:lnTo>
                  <a:lnTo>
                    <a:pt x="3600" y="294"/>
                  </a:lnTo>
                  <a:lnTo>
                    <a:pt x="3453" y="587"/>
                  </a:lnTo>
                  <a:lnTo>
                    <a:pt x="3391" y="629"/>
                  </a:lnTo>
                  <a:lnTo>
                    <a:pt x="3286" y="733"/>
                  </a:lnTo>
                  <a:lnTo>
                    <a:pt x="3223" y="733"/>
                  </a:lnTo>
                  <a:lnTo>
                    <a:pt x="3119" y="817"/>
                  </a:lnTo>
                  <a:lnTo>
                    <a:pt x="3014" y="838"/>
                  </a:lnTo>
                  <a:lnTo>
                    <a:pt x="2826" y="1026"/>
                  </a:lnTo>
                  <a:lnTo>
                    <a:pt x="2846" y="1089"/>
                  </a:lnTo>
                  <a:lnTo>
                    <a:pt x="2930" y="1298"/>
                  </a:lnTo>
                  <a:lnTo>
                    <a:pt x="2867" y="1570"/>
                  </a:lnTo>
                  <a:lnTo>
                    <a:pt x="2867" y="1717"/>
                  </a:lnTo>
                  <a:lnTo>
                    <a:pt x="2763" y="1779"/>
                  </a:lnTo>
                  <a:lnTo>
                    <a:pt x="2616" y="1968"/>
                  </a:lnTo>
                  <a:lnTo>
                    <a:pt x="2700" y="2031"/>
                  </a:lnTo>
                  <a:lnTo>
                    <a:pt x="2700" y="2135"/>
                  </a:lnTo>
                  <a:lnTo>
                    <a:pt x="2637" y="2261"/>
                  </a:lnTo>
                  <a:lnTo>
                    <a:pt x="2428" y="2365"/>
                  </a:lnTo>
                  <a:lnTo>
                    <a:pt x="2323" y="2554"/>
                  </a:lnTo>
                  <a:lnTo>
                    <a:pt x="2302" y="2721"/>
                  </a:lnTo>
                  <a:lnTo>
                    <a:pt x="2219" y="2867"/>
                  </a:lnTo>
                  <a:lnTo>
                    <a:pt x="1968" y="3035"/>
                  </a:lnTo>
                  <a:lnTo>
                    <a:pt x="1863" y="3391"/>
                  </a:lnTo>
                  <a:lnTo>
                    <a:pt x="1675" y="3600"/>
                  </a:lnTo>
                  <a:lnTo>
                    <a:pt x="1361" y="3600"/>
                  </a:lnTo>
                  <a:lnTo>
                    <a:pt x="1152" y="3725"/>
                  </a:lnTo>
                  <a:lnTo>
                    <a:pt x="1068" y="3704"/>
                  </a:lnTo>
                  <a:lnTo>
                    <a:pt x="1047" y="3600"/>
                  </a:lnTo>
                  <a:lnTo>
                    <a:pt x="922" y="3537"/>
                  </a:lnTo>
                  <a:lnTo>
                    <a:pt x="838" y="3600"/>
                  </a:lnTo>
                  <a:lnTo>
                    <a:pt x="733" y="3642"/>
                  </a:lnTo>
                  <a:lnTo>
                    <a:pt x="691" y="3746"/>
                  </a:lnTo>
                  <a:lnTo>
                    <a:pt x="545" y="3956"/>
                  </a:lnTo>
                  <a:lnTo>
                    <a:pt x="461" y="3976"/>
                  </a:lnTo>
                  <a:lnTo>
                    <a:pt x="357" y="4228"/>
                  </a:lnTo>
                  <a:lnTo>
                    <a:pt x="357" y="4374"/>
                  </a:lnTo>
                  <a:lnTo>
                    <a:pt x="461" y="4353"/>
                  </a:lnTo>
                  <a:lnTo>
                    <a:pt x="608" y="4395"/>
                  </a:lnTo>
                  <a:lnTo>
                    <a:pt x="670" y="4374"/>
                  </a:lnTo>
                  <a:lnTo>
                    <a:pt x="775" y="4374"/>
                  </a:lnTo>
                  <a:lnTo>
                    <a:pt x="859" y="4562"/>
                  </a:lnTo>
                  <a:lnTo>
                    <a:pt x="838" y="4688"/>
                  </a:lnTo>
                  <a:lnTo>
                    <a:pt x="859" y="4897"/>
                  </a:lnTo>
                  <a:lnTo>
                    <a:pt x="1068" y="5023"/>
                  </a:lnTo>
                  <a:lnTo>
                    <a:pt x="1173" y="5023"/>
                  </a:lnTo>
                  <a:lnTo>
                    <a:pt x="1256" y="5085"/>
                  </a:lnTo>
                  <a:lnTo>
                    <a:pt x="1214" y="5169"/>
                  </a:lnTo>
                  <a:lnTo>
                    <a:pt x="1340" y="5316"/>
                  </a:lnTo>
                  <a:lnTo>
                    <a:pt x="1466" y="5692"/>
                  </a:lnTo>
                  <a:lnTo>
                    <a:pt x="1445" y="5755"/>
                  </a:lnTo>
                  <a:lnTo>
                    <a:pt x="1486" y="5818"/>
                  </a:lnTo>
                  <a:lnTo>
                    <a:pt x="1382" y="5860"/>
                  </a:lnTo>
                  <a:lnTo>
                    <a:pt x="1256" y="5943"/>
                  </a:lnTo>
                  <a:lnTo>
                    <a:pt x="1194" y="5860"/>
                  </a:lnTo>
                  <a:lnTo>
                    <a:pt x="1256" y="5797"/>
                  </a:lnTo>
                  <a:lnTo>
                    <a:pt x="1256" y="5797"/>
                  </a:lnTo>
                  <a:lnTo>
                    <a:pt x="1131" y="5818"/>
                  </a:lnTo>
                  <a:lnTo>
                    <a:pt x="1068" y="5860"/>
                  </a:lnTo>
                  <a:lnTo>
                    <a:pt x="838" y="5964"/>
                  </a:lnTo>
                  <a:lnTo>
                    <a:pt x="440" y="5943"/>
                  </a:lnTo>
                  <a:lnTo>
                    <a:pt x="336" y="6006"/>
                  </a:lnTo>
                  <a:lnTo>
                    <a:pt x="252" y="5964"/>
                  </a:lnTo>
                  <a:lnTo>
                    <a:pt x="210" y="6111"/>
                  </a:lnTo>
                  <a:lnTo>
                    <a:pt x="126" y="6132"/>
                  </a:lnTo>
                  <a:lnTo>
                    <a:pt x="22" y="6215"/>
                  </a:lnTo>
                  <a:lnTo>
                    <a:pt x="1" y="6362"/>
                  </a:lnTo>
                  <a:lnTo>
                    <a:pt x="168" y="6257"/>
                  </a:lnTo>
                  <a:lnTo>
                    <a:pt x="336" y="6236"/>
                  </a:lnTo>
                  <a:lnTo>
                    <a:pt x="210" y="6320"/>
                  </a:lnTo>
                  <a:lnTo>
                    <a:pt x="106" y="6445"/>
                  </a:lnTo>
                  <a:lnTo>
                    <a:pt x="85" y="6571"/>
                  </a:lnTo>
                  <a:lnTo>
                    <a:pt x="147" y="6592"/>
                  </a:lnTo>
                  <a:lnTo>
                    <a:pt x="336" y="6780"/>
                  </a:lnTo>
                  <a:lnTo>
                    <a:pt x="691" y="6906"/>
                  </a:lnTo>
                  <a:lnTo>
                    <a:pt x="817" y="6885"/>
                  </a:lnTo>
                  <a:lnTo>
                    <a:pt x="963" y="6885"/>
                  </a:lnTo>
                  <a:lnTo>
                    <a:pt x="1194" y="6780"/>
                  </a:lnTo>
                  <a:lnTo>
                    <a:pt x="1194" y="6738"/>
                  </a:lnTo>
                  <a:lnTo>
                    <a:pt x="1194" y="6697"/>
                  </a:lnTo>
                  <a:lnTo>
                    <a:pt x="1214" y="6697"/>
                  </a:lnTo>
                  <a:lnTo>
                    <a:pt x="1340" y="6738"/>
                  </a:lnTo>
                  <a:lnTo>
                    <a:pt x="1298" y="6843"/>
                  </a:lnTo>
                  <a:lnTo>
                    <a:pt x="1256" y="6843"/>
                  </a:lnTo>
                  <a:lnTo>
                    <a:pt x="1152" y="6989"/>
                  </a:lnTo>
                  <a:lnTo>
                    <a:pt x="1068" y="6989"/>
                  </a:lnTo>
                  <a:lnTo>
                    <a:pt x="838" y="7178"/>
                  </a:lnTo>
                  <a:lnTo>
                    <a:pt x="838" y="7220"/>
                  </a:lnTo>
                  <a:lnTo>
                    <a:pt x="754" y="7199"/>
                  </a:lnTo>
                  <a:lnTo>
                    <a:pt x="733" y="7199"/>
                  </a:lnTo>
                  <a:lnTo>
                    <a:pt x="650" y="7261"/>
                  </a:lnTo>
                  <a:lnTo>
                    <a:pt x="566" y="7220"/>
                  </a:lnTo>
                  <a:lnTo>
                    <a:pt x="566" y="7115"/>
                  </a:lnTo>
                  <a:lnTo>
                    <a:pt x="503" y="7115"/>
                  </a:lnTo>
                  <a:lnTo>
                    <a:pt x="461" y="7094"/>
                  </a:lnTo>
                  <a:lnTo>
                    <a:pt x="419" y="7094"/>
                  </a:lnTo>
                  <a:lnTo>
                    <a:pt x="398" y="7178"/>
                  </a:lnTo>
                  <a:lnTo>
                    <a:pt x="419" y="7261"/>
                  </a:lnTo>
                  <a:lnTo>
                    <a:pt x="650" y="7492"/>
                  </a:lnTo>
                  <a:lnTo>
                    <a:pt x="733" y="7533"/>
                  </a:lnTo>
                  <a:lnTo>
                    <a:pt x="775" y="7533"/>
                  </a:lnTo>
                  <a:lnTo>
                    <a:pt x="817" y="7575"/>
                  </a:lnTo>
                  <a:lnTo>
                    <a:pt x="984" y="7826"/>
                  </a:lnTo>
                  <a:lnTo>
                    <a:pt x="1403" y="8161"/>
                  </a:lnTo>
                  <a:lnTo>
                    <a:pt x="1612" y="8224"/>
                  </a:lnTo>
                  <a:lnTo>
                    <a:pt x="1779" y="8161"/>
                  </a:lnTo>
                  <a:lnTo>
                    <a:pt x="2072" y="7994"/>
                  </a:lnTo>
                  <a:lnTo>
                    <a:pt x="2261" y="7889"/>
                  </a:lnTo>
                  <a:lnTo>
                    <a:pt x="2261" y="7826"/>
                  </a:lnTo>
                  <a:lnTo>
                    <a:pt x="2344" y="7722"/>
                  </a:lnTo>
                  <a:lnTo>
                    <a:pt x="2386" y="7513"/>
                  </a:lnTo>
                  <a:lnTo>
                    <a:pt x="2302" y="7408"/>
                  </a:lnTo>
                  <a:lnTo>
                    <a:pt x="2386" y="7199"/>
                  </a:lnTo>
                  <a:lnTo>
                    <a:pt x="2386" y="7094"/>
                  </a:lnTo>
                  <a:lnTo>
                    <a:pt x="2407" y="7010"/>
                  </a:lnTo>
                  <a:lnTo>
                    <a:pt x="2428" y="7094"/>
                  </a:lnTo>
                  <a:lnTo>
                    <a:pt x="2595" y="7094"/>
                  </a:lnTo>
                  <a:lnTo>
                    <a:pt x="2637" y="7115"/>
                  </a:lnTo>
                  <a:lnTo>
                    <a:pt x="2742" y="7073"/>
                  </a:lnTo>
                  <a:lnTo>
                    <a:pt x="2721" y="7115"/>
                  </a:lnTo>
                  <a:lnTo>
                    <a:pt x="2616" y="7220"/>
                  </a:lnTo>
                  <a:lnTo>
                    <a:pt x="2533" y="7199"/>
                  </a:lnTo>
                  <a:lnTo>
                    <a:pt x="2512" y="7220"/>
                  </a:lnTo>
                  <a:lnTo>
                    <a:pt x="2491" y="7366"/>
                  </a:lnTo>
                  <a:lnTo>
                    <a:pt x="2533" y="7429"/>
                  </a:lnTo>
                  <a:lnTo>
                    <a:pt x="2533" y="7533"/>
                  </a:lnTo>
                  <a:lnTo>
                    <a:pt x="2595" y="7575"/>
                  </a:lnTo>
                  <a:lnTo>
                    <a:pt x="2742" y="7533"/>
                  </a:lnTo>
                  <a:lnTo>
                    <a:pt x="2826" y="7575"/>
                  </a:lnTo>
                  <a:lnTo>
                    <a:pt x="2742" y="7575"/>
                  </a:lnTo>
                  <a:lnTo>
                    <a:pt x="2700" y="7617"/>
                  </a:lnTo>
                  <a:lnTo>
                    <a:pt x="2554" y="7701"/>
                  </a:lnTo>
                  <a:lnTo>
                    <a:pt x="2616" y="7952"/>
                  </a:lnTo>
                  <a:lnTo>
                    <a:pt x="2700" y="8015"/>
                  </a:lnTo>
                  <a:lnTo>
                    <a:pt x="2742" y="8203"/>
                  </a:lnTo>
                  <a:lnTo>
                    <a:pt x="2742" y="8349"/>
                  </a:lnTo>
                  <a:lnTo>
                    <a:pt x="2700" y="8475"/>
                  </a:lnTo>
                  <a:lnTo>
                    <a:pt x="2700" y="8580"/>
                  </a:lnTo>
                  <a:lnTo>
                    <a:pt x="2784" y="8642"/>
                  </a:lnTo>
                  <a:lnTo>
                    <a:pt x="2700" y="8684"/>
                  </a:lnTo>
                  <a:lnTo>
                    <a:pt x="2721" y="8873"/>
                  </a:lnTo>
                  <a:lnTo>
                    <a:pt x="2867" y="9186"/>
                  </a:lnTo>
                  <a:lnTo>
                    <a:pt x="2909" y="9291"/>
                  </a:lnTo>
                  <a:lnTo>
                    <a:pt x="2951" y="9375"/>
                  </a:lnTo>
                  <a:lnTo>
                    <a:pt x="2867" y="9396"/>
                  </a:lnTo>
                  <a:lnTo>
                    <a:pt x="2867" y="9521"/>
                  </a:lnTo>
                  <a:lnTo>
                    <a:pt x="3035" y="9730"/>
                  </a:lnTo>
                  <a:lnTo>
                    <a:pt x="2909" y="9730"/>
                  </a:lnTo>
                  <a:lnTo>
                    <a:pt x="3035" y="9919"/>
                  </a:lnTo>
                  <a:lnTo>
                    <a:pt x="3035" y="10086"/>
                  </a:lnTo>
                  <a:lnTo>
                    <a:pt x="3265" y="10546"/>
                  </a:lnTo>
                  <a:lnTo>
                    <a:pt x="3265" y="10860"/>
                  </a:lnTo>
                  <a:lnTo>
                    <a:pt x="3370" y="11132"/>
                  </a:lnTo>
                  <a:lnTo>
                    <a:pt x="3453" y="11174"/>
                  </a:lnTo>
                  <a:lnTo>
                    <a:pt x="3495" y="11342"/>
                  </a:lnTo>
                  <a:lnTo>
                    <a:pt x="3579" y="11383"/>
                  </a:lnTo>
                  <a:lnTo>
                    <a:pt x="3579" y="11467"/>
                  </a:lnTo>
                  <a:lnTo>
                    <a:pt x="3704" y="11697"/>
                  </a:lnTo>
                  <a:lnTo>
                    <a:pt x="3767" y="11718"/>
                  </a:lnTo>
                  <a:lnTo>
                    <a:pt x="3767" y="11781"/>
                  </a:lnTo>
                  <a:lnTo>
                    <a:pt x="3893" y="11969"/>
                  </a:lnTo>
                  <a:lnTo>
                    <a:pt x="3955" y="11969"/>
                  </a:lnTo>
                  <a:lnTo>
                    <a:pt x="3955" y="12178"/>
                  </a:lnTo>
                  <a:lnTo>
                    <a:pt x="3997" y="12241"/>
                  </a:lnTo>
                  <a:lnTo>
                    <a:pt x="4081" y="12388"/>
                  </a:lnTo>
                  <a:lnTo>
                    <a:pt x="4102" y="12555"/>
                  </a:lnTo>
                  <a:lnTo>
                    <a:pt x="4207" y="12827"/>
                  </a:lnTo>
                  <a:lnTo>
                    <a:pt x="4269" y="12932"/>
                  </a:lnTo>
                  <a:lnTo>
                    <a:pt x="4290" y="13162"/>
                  </a:lnTo>
                  <a:lnTo>
                    <a:pt x="4332" y="13225"/>
                  </a:lnTo>
                  <a:lnTo>
                    <a:pt x="4416" y="13371"/>
                  </a:lnTo>
                  <a:lnTo>
                    <a:pt x="4583" y="13539"/>
                  </a:lnTo>
                  <a:lnTo>
                    <a:pt x="4604" y="13539"/>
                  </a:lnTo>
                  <a:lnTo>
                    <a:pt x="4709" y="13685"/>
                  </a:lnTo>
                  <a:lnTo>
                    <a:pt x="4876" y="13894"/>
                  </a:lnTo>
                  <a:lnTo>
                    <a:pt x="4939" y="14083"/>
                  </a:lnTo>
                  <a:lnTo>
                    <a:pt x="5002" y="14229"/>
                  </a:lnTo>
                  <a:lnTo>
                    <a:pt x="5043" y="14271"/>
                  </a:lnTo>
                  <a:lnTo>
                    <a:pt x="5043" y="14375"/>
                  </a:lnTo>
                  <a:lnTo>
                    <a:pt x="5169" y="14606"/>
                  </a:lnTo>
                  <a:lnTo>
                    <a:pt x="5232" y="14815"/>
                  </a:lnTo>
                  <a:lnTo>
                    <a:pt x="5232" y="15045"/>
                  </a:lnTo>
                  <a:lnTo>
                    <a:pt x="5441" y="15484"/>
                  </a:lnTo>
                  <a:lnTo>
                    <a:pt x="5629" y="15673"/>
                  </a:lnTo>
                  <a:lnTo>
                    <a:pt x="5776" y="15798"/>
                  </a:lnTo>
                  <a:lnTo>
                    <a:pt x="5985" y="15840"/>
                  </a:lnTo>
                  <a:lnTo>
                    <a:pt x="6194" y="15673"/>
                  </a:lnTo>
                  <a:lnTo>
                    <a:pt x="6257" y="15547"/>
                  </a:lnTo>
                  <a:lnTo>
                    <a:pt x="6215" y="15484"/>
                  </a:lnTo>
                  <a:lnTo>
                    <a:pt x="6257" y="15464"/>
                  </a:lnTo>
                  <a:lnTo>
                    <a:pt x="6278" y="15422"/>
                  </a:lnTo>
                  <a:lnTo>
                    <a:pt x="6320" y="15317"/>
                  </a:lnTo>
                  <a:lnTo>
                    <a:pt x="6529" y="15212"/>
                  </a:lnTo>
                  <a:lnTo>
                    <a:pt x="6571" y="15212"/>
                  </a:lnTo>
                  <a:lnTo>
                    <a:pt x="6822" y="15129"/>
                  </a:lnTo>
                  <a:lnTo>
                    <a:pt x="6906" y="15150"/>
                  </a:lnTo>
                  <a:lnTo>
                    <a:pt x="6717" y="15045"/>
                  </a:lnTo>
                  <a:lnTo>
                    <a:pt x="6696" y="14961"/>
                  </a:lnTo>
                  <a:lnTo>
                    <a:pt x="6738" y="14919"/>
                  </a:lnTo>
                  <a:lnTo>
                    <a:pt x="6906" y="14710"/>
                  </a:lnTo>
                  <a:lnTo>
                    <a:pt x="6885" y="14647"/>
                  </a:lnTo>
                  <a:lnTo>
                    <a:pt x="6927" y="14543"/>
                  </a:lnTo>
                  <a:lnTo>
                    <a:pt x="7094" y="14522"/>
                  </a:lnTo>
                  <a:lnTo>
                    <a:pt x="7136" y="14543"/>
                  </a:lnTo>
                  <a:lnTo>
                    <a:pt x="7261" y="14522"/>
                  </a:lnTo>
                  <a:lnTo>
                    <a:pt x="7261" y="14375"/>
                  </a:lnTo>
                  <a:lnTo>
                    <a:pt x="7220" y="13894"/>
                  </a:lnTo>
                  <a:lnTo>
                    <a:pt x="7157" y="13811"/>
                  </a:lnTo>
                  <a:lnTo>
                    <a:pt x="7157" y="13580"/>
                  </a:lnTo>
                  <a:lnTo>
                    <a:pt x="7303" y="13329"/>
                  </a:lnTo>
                  <a:lnTo>
                    <a:pt x="7429" y="12953"/>
                  </a:lnTo>
                  <a:lnTo>
                    <a:pt x="7429" y="12660"/>
                  </a:lnTo>
                  <a:lnTo>
                    <a:pt x="7261" y="12618"/>
                  </a:lnTo>
                  <a:lnTo>
                    <a:pt x="7261" y="12178"/>
                  </a:lnTo>
                  <a:lnTo>
                    <a:pt x="7240" y="12011"/>
                  </a:lnTo>
                  <a:lnTo>
                    <a:pt x="7345" y="11906"/>
                  </a:lnTo>
                  <a:lnTo>
                    <a:pt x="7240" y="11614"/>
                  </a:lnTo>
                  <a:lnTo>
                    <a:pt x="7240" y="11404"/>
                  </a:lnTo>
                  <a:lnTo>
                    <a:pt x="7303" y="11300"/>
                  </a:lnTo>
                  <a:lnTo>
                    <a:pt x="7492" y="11132"/>
                  </a:lnTo>
                  <a:lnTo>
                    <a:pt x="7533" y="11132"/>
                  </a:lnTo>
                  <a:lnTo>
                    <a:pt x="7617" y="11195"/>
                  </a:lnTo>
                  <a:lnTo>
                    <a:pt x="7680" y="11237"/>
                  </a:lnTo>
                  <a:lnTo>
                    <a:pt x="7847" y="11028"/>
                  </a:lnTo>
                  <a:lnTo>
                    <a:pt x="7847" y="10881"/>
                  </a:lnTo>
                  <a:lnTo>
                    <a:pt x="7952" y="10818"/>
                  </a:lnTo>
                  <a:lnTo>
                    <a:pt x="8203" y="10839"/>
                  </a:lnTo>
                  <a:lnTo>
                    <a:pt x="8349" y="10756"/>
                  </a:lnTo>
                  <a:lnTo>
                    <a:pt x="8454" y="10609"/>
                  </a:lnTo>
                  <a:lnTo>
                    <a:pt x="8412" y="10463"/>
                  </a:lnTo>
                  <a:lnTo>
                    <a:pt x="8454" y="10358"/>
                  </a:lnTo>
                  <a:lnTo>
                    <a:pt x="8600" y="10212"/>
                  </a:lnTo>
                  <a:lnTo>
                    <a:pt x="8810" y="10149"/>
                  </a:lnTo>
                  <a:lnTo>
                    <a:pt x="8935" y="10023"/>
                  </a:lnTo>
                  <a:lnTo>
                    <a:pt x="9019" y="9877"/>
                  </a:lnTo>
                  <a:lnTo>
                    <a:pt x="9542" y="9479"/>
                  </a:lnTo>
                  <a:lnTo>
                    <a:pt x="9626" y="9186"/>
                  </a:lnTo>
                  <a:lnTo>
                    <a:pt x="10023" y="8852"/>
                  </a:lnTo>
                  <a:lnTo>
                    <a:pt x="9961" y="8831"/>
                  </a:lnTo>
                  <a:lnTo>
                    <a:pt x="9940" y="8852"/>
                  </a:lnTo>
                  <a:lnTo>
                    <a:pt x="9856" y="8893"/>
                  </a:lnTo>
                  <a:lnTo>
                    <a:pt x="9877" y="8747"/>
                  </a:lnTo>
                  <a:lnTo>
                    <a:pt x="9940" y="8747"/>
                  </a:lnTo>
                  <a:lnTo>
                    <a:pt x="10044" y="8663"/>
                  </a:lnTo>
                  <a:lnTo>
                    <a:pt x="10065" y="8663"/>
                  </a:lnTo>
                  <a:lnTo>
                    <a:pt x="10086" y="8684"/>
                  </a:lnTo>
                  <a:lnTo>
                    <a:pt x="10086" y="8747"/>
                  </a:lnTo>
                  <a:lnTo>
                    <a:pt x="10149" y="8789"/>
                  </a:lnTo>
                  <a:lnTo>
                    <a:pt x="10463" y="8621"/>
                  </a:lnTo>
                  <a:lnTo>
                    <a:pt x="10463" y="8559"/>
                  </a:lnTo>
                  <a:lnTo>
                    <a:pt x="10672" y="8412"/>
                  </a:lnTo>
                  <a:lnTo>
                    <a:pt x="10630" y="8329"/>
                  </a:lnTo>
                  <a:lnTo>
                    <a:pt x="10714" y="8329"/>
                  </a:lnTo>
                  <a:lnTo>
                    <a:pt x="10756" y="8224"/>
                  </a:lnTo>
                  <a:lnTo>
                    <a:pt x="10881" y="8119"/>
                  </a:lnTo>
                  <a:lnTo>
                    <a:pt x="10818" y="8098"/>
                  </a:lnTo>
                  <a:lnTo>
                    <a:pt x="10860" y="8057"/>
                  </a:lnTo>
                  <a:lnTo>
                    <a:pt x="10777" y="7931"/>
                  </a:lnTo>
                  <a:lnTo>
                    <a:pt x="10777" y="7847"/>
                  </a:lnTo>
                  <a:lnTo>
                    <a:pt x="10818" y="7743"/>
                  </a:lnTo>
                  <a:lnTo>
                    <a:pt x="10860" y="7680"/>
                  </a:lnTo>
                  <a:lnTo>
                    <a:pt x="10902" y="7617"/>
                  </a:lnTo>
                  <a:lnTo>
                    <a:pt x="11279" y="7492"/>
                  </a:lnTo>
                  <a:lnTo>
                    <a:pt x="11341" y="7387"/>
                  </a:lnTo>
                  <a:lnTo>
                    <a:pt x="11341" y="7303"/>
                  </a:lnTo>
                  <a:lnTo>
                    <a:pt x="11404" y="7220"/>
                  </a:lnTo>
                  <a:lnTo>
                    <a:pt x="11425" y="7178"/>
                  </a:lnTo>
                  <a:lnTo>
                    <a:pt x="11383" y="7115"/>
                  </a:lnTo>
                  <a:lnTo>
                    <a:pt x="11321" y="7115"/>
                  </a:lnTo>
                  <a:lnTo>
                    <a:pt x="11300" y="7073"/>
                  </a:lnTo>
                  <a:lnTo>
                    <a:pt x="11404" y="7073"/>
                  </a:lnTo>
                  <a:lnTo>
                    <a:pt x="11488" y="7157"/>
                  </a:lnTo>
                  <a:lnTo>
                    <a:pt x="11488" y="7261"/>
                  </a:lnTo>
                  <a:lnTo>
                    <a:pt x="11509" y="7387"/>
                  </a:lnTo>
                  <a:lnTo>
                    <a:pt x="11593" y="7408"/>
                  </a:lnTo>
                  <a:lnTo>
                    <a:pt x="11676" y="7408"/>
                  </a:lnTo>
                  <a:lnTo>
                    <a:pt x="11718" y="7366"/>
                  </a:lnTo>
                  <a:lnTo>
                    <a:pt x="11739" y="7387"/>
                  </a:lnTo>
                  <a:lnTo>
                    <a:pt x="11739" y="7324"/>
                  </a:lnTo>
                  <a:lnTo>
                    <a:pt x="11760" y="7282"/>
                  </a:lnTo>
                  <a:lnTo>
                    <a:pt x="11802" y="7324"/>
                  </a:lnTo>
                  <a:lnTo>
                    <a:pt x="11823" y="7492"/>
                  </a:lnTo>
                  <a:lnTo>
                    <a:pt x="11906" y="7513"/>
                  </a:lnTo>
                  <a:lnTo>
                    <a:pt x="11906" y="7429"/>
                  </a:lnTo>
                  <a:lnTo>
                    <a:pt x="11969" y="7533"/>
                  </a:lnTo>
                  <a:lnTo>
                    <a:pt x="12032" y="7429"/>
                  </a:lnTo>
                  <a:lnTo>
                    <a:pt x="11969" y="7303"/>
                  </a:lnTo>
                  <a:lnTo>
                    <a:pt x="12011" y="7303"/>
                  </a:lnTo>
                  <a:lnTo>
                    <a:pt x="11969" y="7115"/>
                  </a:lnTo>
                  <a:lnTo>
                    <a:pt x="11948" y="7010"/>
                  </a:lnTo>
                  <a:lnTo>
                    <a:pt x="11948" y="6864"/>
                  </a:lnTo>
                  <a:lnTo>
                    <a:pt x="11760" y="6634"/>
                  </a:lnTo>
                  <a:lnTo>
                    <a:pt x="11739" y="6445"/>
                  </a:lnTo>
                  <a:lnTo>
                    <a:pt x="11760" y="6341"/>
                  </a:lnTo>
                  <a:lnTo>
                    <a:pt x="11718" y="6215"/>
                  </a:lnTo>
                  <a:lnTo>
                    <a:pt x="11718" y="6027"/>
                  </a:lnTo>
                  <a:lnTo>
                    <a:pt x="11551" y="5839"/>
                  </a:lnTo>
                  <a:lnTo>
                    <a:pt x="11425" y="5797"/>
                  </a:lnTo>
                  <a:lnTo>
                    <a:pt x="11300" y="5629"/>
                  </a:lnTo>
                  <a:lnTo>
                    <a:pt x="11300" y="5399"/>
                  </a:lnTo>
                  <a:lnTo>
                    <a:pt x="11404" y="5378"/>
                  </a:lnTo>
                  <a:lnTo>
                    <a:pt x="11446" y="5211"/>
                  </a:lnTo>
                  <a:lnTo>
                    <a:pt x="11530" y="5169"/>
                  </a:lnTo>
                  <a:lnTo>
                    <a:pt x="11613" y="5190"/>
                  </a:lnTo>
                  <a:lnTo>
                    <a:pt x="11676" y="5127"/>
                  </a:lnTo>
                  <a:lnTo>
                    <a:pt x="11634" y="4981"/>
                  </a:lnTo>
                  <a:lnTo>
                    <a:pt x="11655" y="4918"/>
                  </a:lnTo>
                  <a:lnTo>
                    <a:pt x="11530" y="4897"/>
                  </a:lnTo>
                  <a:lnTo>
                    <a:pt x="11425" y="4960"/>
                  </a:lnTo>
                  <a:lnTo>
                    <a:pt x="11132" y="4855"/>
                  </a:lnTo>
                  <a:lnTo>
                    <a:pt x="11153" y="4709"/>
                  </a:lnTo>
                  <a:lnTo>
                    <a:pt x="11279" y="4583"/>
                  </a:lnTo>
                  <a:lnTo>
                    <a:pt x="11321" y="4437"/>
                  </a:lnTo>
                  <a:lnTo>
                    <a:pt x="11279" y="4374"/>
                  </a:lnTo>
                  <a:lnTo>
                    <a:pt x="11279" y="4290"/>
                  </a:lnTo>
                  <a:lnTo>
                    <a:pt x="11321" y="4290"/>
                  </a:lnTo>
                  <a:lnTo>
                    <a:pt x="11341" y="4228"/>
                  </a:lnTo>
                  <a:lnTo>
                    <a:pt x="11404" y="4269"/>
                  </a:lnTo>
                  <a:lnTo>
                    <a:pt x="11488" y="4374"/>
                  </a:lnTo>
                  <a:lnTo>
                    <a:pt x="11488" y="4437"/>
                  </a:lnTo>
                  <a:lnTo>
                    <a:pt x="11551" y="4541"/>
                  </a:lnTo>
                  <a:lnTo>
                    <a:pt x="11676" y="4562"/>
                  </a:lnTo>
                  <a:lnTo>
                    <a:pt x="11739" y="4541"/>
                  </a:lnTo>
                  <a:lnTo>
                    <a:pt x="11655" y="4479"/>
                  </a:lnTo>
                  <a:lnTo>
                    <a:pt x="11676" y="4395"/>
                  </a:lnTo>
                  <a:lnTo>
                    <a:pt x="11739" y="4395"/>
                  </a:lnTo>
                  <a:lnTo>
                    <a:pt x="11823" y="4479"/>
                  </a:lnTo>
                  <a:lnTo>
                    <a:pt x="11865" y="4541"/>
                  </a:lnTo>
                  <a:lnTo>
                    <a:pt x="11969" y="4583"/>
                  </a:lnTo>
                  <a:lnTo>
                    <a:pt x="12011" y="4541"/>
                  </a:lnTo>
                  <a:lnTo>
                    <a:pt x="12053" y="4541"/>
                  </a:lnTo>
                  <a:lnTo>
                    <a:pt x="12137" y="4667"/>
                  </a:lnTo>
                  <a:lnTo>
                    <a:pt x="12158" y="4792"/>
                  </a:lnTo>
                  <a:lnTo>
                    <a:pt x="12158" y="4876"/>
                  </a:lnTo>
                  <a:lnTo>
                    <a:pt x="12199" y="5002"/>
                  </a:lnTo>
                  <a:lnTo>
                    <a:pt x="12199" y="5085"/>
                  </a:lnTo>
                  <a:lnTo>
                    <a:pt x="12325" y="5127"/>
                  </a:lnTo>
                  <a:lnTo>
                    <a:pt x="12430" y="5106"/>
                  </a:lnTo>
                  <a:lnTo>
                    <a:pt x="12555" y="5169"/>
                  </a:lnTo>
                  <a:lnTo>
                    <a:pt x="12911" y="5169"/>
                  </a:lnTo>
                  <a:lnTo>
                    <a:pt x="13099" y="5190"/>
                  </a:lnTo>
                  <a:lnTo>
                    <a:pt x="13308" y="5169"/>
                  </a:lnTo>
                  <a:lnTo>
                    <a:pt x="13392" y="5169"/>
                  </a:lnTo>
                  <a:lnTo>
                    <a:pt x="13434" y="5190"/>
                  </a:lnTo>
                  <a:lnTo>
                    <a:pt x="13497" y="5169"/>
                  </a:lnTo>
                  <a:lnTo>
                    <a:pt x="13601" y="5274"/>
                  </a:lnTo>
                  <a:lnTo>
                    <a:pt x="13643" y="5295"/>
                  </a:lnTo>
                  <a:lnTo>
                    <a:pt x="13601" y="5420"/>
                  </a:lnTo>
                  <a:lnTo>
                    <a:pt x="13580" y="5546"/>
                  </a:lnTo>
                  <a:lnTo>
                    <a:pt x="13497" y="5755"/>
                  </a:lnTo>
                  <a:lnTo>
                    <a:pt x="13434" y="5797"/>
                  </a:lnTo>
                  <a:lnTo>
                    <a:pt x="13434" y="5860"/>
                  </a:lnTo>
                  <a:lnTo>
                    <a:pt x="13392" y="5922"/>
                  </a:lnTo>
                  <a:lnTo>
                    <a:pt x="13308" y="5922"/>
                  </a:lnTo>
                  <a:lnTo>
                    <a:pt x="13287" y="5860"/>
                  </a:lnTo>
                  <a:lnTo>
                    <a:pt x="13183" y="5943"/>
                  </a:lnTo>
                  <a:lnTo>
                    <a:pt x="13162" y="6027"/>
                  </a:lnTo>
                  <a:lnTo>
                    <a:pt x="13099" y="6048"/>
                  </a:lnTo>
                  <a:lnTo>
                    <a:pt x="13099" y="6132"/>
                  </a:lnTo>
                  <a:lnTo>
                    <a:pt x="13162" y="6278"/>
                  </a:lnTo>
                  <a:lnTo>
                    <a:pt x="13225" y="6341"/>
                  </a:lnTo>
                  <a:lnTo>
                    <a:pt x="13225" y="6383"/>
                  </a:lnTo>
                  <a:lnTo>
                    <a:pt x="13329" y="6487"/>
                  </a:lnTo>
                  <a:lnTo>
                    <a:pt x="13413" y="6592"/>
                  </a:lnTo>
                  <a:lnTo>
                    <a:pt x="13497" y="6592"/>
                  </a:lnTo>
                  <a:lnTo>
                    <a:pt x="13497" y="6529"/>
                  </a:lnTo>
                  <a:lnTo>
                    <a:pt x="13476" y="6466"/>
                  </a:lnTo>
                  <a:lnTo>
                    <a:pt x="13518" y="6383"/>
                  </a:lnTo>
                  <a:lnTo>
                    <a:pt x="13518" y="6341"/>
                  </a:lnTo>
                  <a:lnTo>
                    <a:pt x="13538" y="6278"/>
                  </a:lnTo>
                  <a:lnTo>
                    <a:pt x="13518" y="6236"/>
                  </a:lnTo>
                  <a:lnTo>
                    <a:pt x="13580" y="6173"/>
                  </a:lnTo>
                  <a:lnTo>
                    <a:pt x="13643" y="6236"/>
                  </a:lnTo>
                  <a:lnTo>
                    <a:pt x="13727" y="6236"/>
                  </a:lnTo>
                  <a:lnTo>
                    <a:pt x="13769" y="6278"/>
                  </a:lnTo>
                  <a:lnTo>
                    <a:pt x="13831" y="6362"/>
                  </a:lnTo>
                  <a:lnTo>
                    <a:pt x="13852" y="6529"/>
                  </a:lnTo>
                  <a:lnTo>
                    <a:pt x="13852" y="6655"/>
                  </a:lnTo>
                  <a:lnTo>
                    <a:pt x="13915" y="6738"/>
                  </a:lnTo>
                  <a:lnTo>
                    <a:pt x="13936" y="6969"/>
                  </a:lnTo>
                  <a:lnTo>
                    <a:pt x="13999" y="7115"/>
                  </a:lnTo>
                  <a:lnTo>
                    <a:pt x="14020" y="7199"/>
                  </a:lnTo>
                  <a:lnTo>
                    <a:pt x="14041" y="7261"/>
                  </a:lnTo>
                  <a:lnTo>
                    <a:pt x="14041" y="7303"/>
                  </a:lnTo>
                  <a:lnTo>
                    <a:pt x="14062" y="7366"/>
                  </a:lnTo>
                  <a:lnTo>
                    <a:pt x="14103" y="7387"/>
                  </a:lnTo>
                  <a:lnTo>
                    <a:pt x="14103" y="7303"/>
                  </a:lnTo>
                  <a:lnTo>
                    <a:pt x="14124" y="7199"/>
                  </a:lnTo>
                  <a:lnTo>
                    <a:pt x="14166" y="7220"/>
                  </a:lnTo>
                  <a:lnTo>
                    <a:pt x="14250" y="7199"/>
                  </a:lnTo>
                  <a:lnTo>
                    <a:pt x="14292" y="6989"/>
                  </a:lnTo>
                  <a:lnTo>
                    <a:pt x="14271" y="6885"/>
                  </a:lnTo>
                  <a:lnTo>
                    <a:pt x="14292" y="6759"/>
                  </a:lnTo>
                  <a:lnTo>
                    <a:pt x="14271" y="6592"/>
                  </a:lnTo>
                  <a:lnTo>
                    <a:pt x="14417" y="6592"/>
                  </a:lnTo>
                  <a:lnTo>
                    <a:pt x="14417" y="6383"/>
                  </a:lnTo>
                  <a:lnTo>
                    <a:pt x="14417" y="6257"/>
                  </a:lnTo>
                  <a:lnTo>
                    <a:pt x="14354" y="5964"/>
                  </a:lnTo>
                  <a:lnTo>
                    <a:pt x="14459" y="5964"/>
                  </a:lnTo>
                  <a:lnTo>
                    <a:pt x="14564" y="6006"/>
                  </a:lnTo>
                  <a:lnTo>
                    <a:pt x="14731" y="6006"/>
                  </a:lnTo>
                  <a:lnTo>
                    <a:pt x="14794" y="5797"/>
                  </a:lnTo>
                  <a:lnTo>
                    <a:pt x="14857" y="5546"/>
                  </a:lnTo>
                  <a:lnTo>
                    <a:pt x="14982" y="5232"/>
                  </a:lnTo>
                  <a:lnTo>
                    <a:pt x="14857" y="5190"/>
                  </a:lnTo>
                  <a:lnTo>
                    <a:pt x="14857" y="5085"/>
                  </a:lnTo>
                  <a:lnTo>
                    <a:pt x="15003" y="4813"/>
                  </a:lnTo>
                  <a:lnTo>
                    <a:pt x="15087" y="4583"/>
                  </a:lnTo>
                  <a:lnTo>
                    <a:pt x="15045" y="4541"/>
                  </a:lnTo>
                  <a:lnTo>
                    <a:pt x="15066" y="4374"/>
                  </a:lnTo>
                  <a:lnTo>
                    <a:pt x="15254" y="4081"/>
                  </a:lnTo>
                  <a:lnTo>
                    <a:pt x="15380" y="4039"/>
                  </a:lnTo>
                  <a:lnTo>
                    <a:pt x="15505" y="3872"/>
                  </a:lnTo>
                  <a:lnTo>
                    <a:pt x="15568" y="3725"/>
                  </a:lnTo>
                  <a:lnTo>
                    <a:pt x="15777" y="3663"/>
                  </a:lnTo>
                  <a:lnTo>
                    <a:pt x="15924" y="3558"/>
                  </a:lnTo>
                  <a:lnTo>
                    <a:pt x="16007" y="3642"/>
                  </a:lnTo>
                  <a:lnTo>
                    <a:pt x="16133" y="3704"/>
                  </a:lnTo>
                  <a:lnTo>
                    <a:pt x="16112" y="3600"/>
                  </a:lnTo>
                  <a:lnTo>
                    <a:pt x="16112" y="3432"/>
                  </a:lnTo>
                  <a:lnTo>
                    <a:pt x="16217" y="3328"/>
                  </a:lnTo>
                  <a:lnTo>
                    <a:pt x="16196" y="3244"/>
                  </a:lnTo>
                  <a:lnTo>
                    <a:pt x="16154" y="3223"/>
                  </a:lnTo>
                  <a:lnTo>
                    <a:pt x="16091" y="3119"/>
                  </a:lnTo>
                  <a:lnTo>
                    <a:pt x="15987" y="3077"/>
                  </a:lnTo>
                  <a:lnTo>
                    <a:pt x="15903" y="3119"/>
                  </a:lnTo>
                  <a:lnTo>
                    <a:pt x="15777" y="3098"/>
                  </a:lnTo>
                  <a:lnTo>
                    <a:pt x="15735" y="2993"/>
                  </a:lnTo>
                  <a:lnTo>
                    <a:pt x="15840" y="2888"/>
                  </a:lnTo>
                  <a:lnTo>
                    <a:pt x="15840" y="2805"/>
                  </a:lnTo>
                  <a:lnTo>
                    <a:pt x="15777" y="2700"/>
                  </a:lnTo>
                  <a:lnTo>
                    <a:pt x="15735" y="2616"/>
                  </a:lnTo>
                  <a:lnTo>
                    <a:pt x="15673" y="2658"/>
                  </a:lnTo>
                  <a:lnTo>
                    <a:pt x="15589" y="2658"/>
                  </a:lnTo>
                  <a:lnTo>
                    <a:pt x="15526" y="2575"/>
                  </a:lnTo>
                  <a:lnTo>
                    <a:pt x="15610" y="2407"/>
                  </a:lnTo>
                  <a:lnTo>
                    <a:pt x="15589" y="2365"/>
                  </a:lnTo>
                  <a:lnTo>
                    <a:pt x="15505" y="2365"/>
                  </a:lnTo>
                  <a:lnTo>
                    <a:pt x="15463" y="2282"/>
                  </a:lnTo>
                  <a:lnTo>
                    <a:pt x="15380" y="2261"/>
                  </a:lnTo>
                  <a:lnTo>
                    <a:pt x="15108" y="2407"/>
                  </a:lnTo>
                  <a:lnTo>
                    <a:pt x="15150" y="2512"/>
                  </a:lnTo>
                  <a:lnTo>
                    <a:pt x="15066" y="2575"/>
                  </a:lnTo>
                  <a:lnTo>
                    <a:pt x="14857" y="2491"/>
                  </a:lnTo>
                  <a:lnTo>
                    <a:pt x="14689" y="2554"/>
                  </a:lnTo>
                  <a:lnTo>
                    <a:pt x="14585" y="2386"/>
                  </a:lnTo>
                  <a:lnTo>
                    <a:pt x="14459" y="2491"/>
                  </a:lnTo>
                  <a:lnTo>
                    <a:pt x="14375" y="2491"/>
                  </a:lnTo>
                  <a:lnTo>
                    <a:pt x="14375" y="2616"/>
                  </a:lnTo>
                  <a:lnTo>
                    <a:pt x="14271" y="2784"/>
                  </a:lnTo>
                  <a:lnTo>
                    <a:pt x="14041" y="2826"/>
                  </a:lnTo>
                  <a:lnTo>
                    <a:pt x="13936" y="2867"/>
                  </a:lnTo>
                  <a:lnTo>
                    <a:pt x="13831" y="2972"/>
                  </a:lnTo>
                  <a:lnTo>
                    <a:pt x="13769" y="3098"/>
                  </a:lnTo>
                  <a:lnTo>
                    <a:pt x="13685" y="3119"/>
                  </a:lnTo>
                  <a:lnTo>
                    <a:pt x="13685" y="3202"/>
                  </a:lnTo>
                  <a:lnTo>
                    <a:pt x="13580" y="3181"/>
                  </a:lnTo>
                  <a:lnTo>
                    <a:pt x="13497" y="3223"/>
                  </a:lnTo>
                  <a:lnTo>
                    <a:pt x="13434" y="3391"/>
                  </a:lnTo>
                  <a:lnTo>
                    <a:pt x="13329" y="3391"/>
                  </a:lnTo>
                  <a:lnTo>
                    <a:pt x="13120" y="3432"/>
                  </a:lnTo>
                  <a:lnTo>
                    <a:pt x="13057" y="3432"/>
                  </a:lnTo>
                  <a:lnTo>
                    <a:pt x="13015" y="3600"/>
                  </a:lnTo>
                  <a:lnTo>
                    <a:pt x="13015" y="3704"/>
                  </a:lnTo>
                  <a:lnTo>
                    <a:pt x="13204" y="3767"/>
                  </a:lnTo>
                  <a:lnTo>
                    <a:pt x="13204" y="3935"/>
                  </a:lnTo>
                  <a:lnTo>
                    <a:pt x="13204" y="4039"/>
                  </a:lnTo>
                  <a:lnTo>
                    <a:pt x="12974" y="4123"/>
                  </a:lnTo>
                  <a:lnTo>
                    <a:pt x="12806" y="4081"/>
                  </a:lnTo>
                  <a:lnTo>
                    <a:pt x="12597" y="4144"/>
                  </a:lnTo>
                  <a:lnTo>
                    <a:pt x="12492" y="4081"/>
                  </a:lnTo>
                  <a:lnTo>
                    <a:pt x="12367" y="4123"/>
                  </a:lnTo>
                  <a:lnTo>
                    <a:pt x="12262" y="4248"/>
                  </a:lnTo>
                  <a:lnTo>
                    <a:pt x="12116" y="4248"/>
                  </a:lnTo>
                  <a:lnTo>
                    <a:pt x="11823" y="4081"/>
                  </a:lnTo>
                  <a:lnTo>
                    <a:pt x="11739" y="4144"/>
                  </a:lnTo>
                  <a:lnTo>
                    <a:pt x="11530" y="4123"/>
                  </a:lnTo>
                  <a:lnTo>
                    <a:pt x="11425" y="3935"/>
                  </a:lnTo>
                  <a:lnTo>
                    <a:pt x="11488" y="3830"/>
                  </a:lnTo>
                  <a:lnTo>
                    <a:pt x="11488" y="3704"/>
                  </a:lnTo>
                  <a:lnTo>
                    <a:pt x="11383" y="3621"/>
                  </a:lnTo>
                  <a:lnTo>
                    <a:pt x="11341" y="3453"/>
                  </a:lnTo>
                  <a:lnTo>
                    <a:pt x="11300" y="3349"/>
                  </a:lnTo>
                  <a:lnTo>
                    <a:pt x="11153" y="3349"/>
                  </a:lnTo>
                  <a:lnTo>
                    <a:pt x="11069" y="3453"/>
                  </a:lnTo>
                  <a:lnTo>
                    <a:pt x="11028" y="3453"/>
                  </a:lnTo>
                  <a:lnTo>
                    <a:pt x="11090" y="3600"/>
                  </a:lnTo>
                  <a:lnTo>
                    <a:pt x="11028" y="3851"/>
                  </a:lnTo>
                  <a:lnTo>
                    <a:pt x="11132" y="4081"/>
                  </a:lnTo>
                  <a:lnTo>
                    <a:pt x="11090" y="4353"/>
                  </a:lnTo>
                  <a:lnTo>
                    <a:pt x="10756" y="4437"/>
                  </a:lnTo>
                  <a:lnTo>
                    <a:pt x="10505" y="4290"/>
                  </a:lnTo>
                  <a:lnTo>
                    <a:pt x="10400" y="4374"/>
                  </a:lnTo>
                  <a:lnTo>
                    <a:pt x="9919" y="4186"/>
                  </a:lnTo>
                  <a:lnTo>
                    <a:pt x="9709" y="4186"/>
                  </a:lnTo>
                  <a:lnTo>
                    <a:pt x="9584" y="4248"/>
                  </a:lnTo>
                  <a:lnTo>
                    <a:pt x="9291" y="4165"/>
                  </a:lnTo>
                  <a:lnTo>
                    <a:pt x="9124" y="4039"/>
                  </a:lnTo>
                  <a:lnTo>
                    <a:pt x="9103" y="3872"/>
                  </a:lnTo>
                  <a:lnTo>
                    <a:pt x="8810" y="3830"/>
                  </a:lnTo>
                  <a:lnTo>
                    <a:pt x="8517" y="3914"/>
                  </a:lnTo>
                  <a:lnTo>
                    <a:pt x="8412" y="3830"/>
                  </a:lnTo>
                  <a:lnTo>
                    <a:pt x="8140" y="3830"/>
                  </a:lnTo>
                  <a:lnTo>
                    <a:pt x="7952" y="3725"/>
                  </a:lnTo>
                  <a:lnTo>
                    <a:pt x="7784" y="3725"/>
                  </a:lnTo>
                  <a:lnTo>
                    <a:pt x="7680" y="3642"/>
                  </a:lnTo>
                  <a:lnTo>
                    <a:pt x="7450" y="3600"/>
                  </a:lnTo>
                  <a:lnTo>
                    <a:pt x="7261" y="3391"/>
                  </a:lnTo>
                  <a:lnTo>
                    <a:pt x="7010" y="3202"/>
                  </a:lnTo>
                  <a:lnTo>
                    <a:pt x="6801" y="3139"/>
                  </a:lnTo>
                  <a:lnTo>
                    <a:pt x="6717" y="3077"/>
                  </a:lnTo>
                  <a:lnTo>
                    <a:pt x="6613" y="3077"/>
                  </a:lnTo>
                  <a:lnTo>
                    <a:pt x="6508" y="2993"/>
                  </a:lnTo>
                  <a:lnTo>
                    <a:pt x="6383" y="2972"/>
                  </a:lnTo>
                  <a:lnTo>
                    <a:pt x="6362" y="2826"/>
                  </a:lnTo>
                  <a:lnTo>
                    <a:pt x="6487" y="2616"/>
                  </a:lnTo>
                  <a:lnTo>
                    <a:pt x="6487" y="2449"/>
                  </a:lnTo>
                  <a:lnTo>
                    <a:pt x="6571" y="2135"/>
                  </a:lnTo>
                  <a:lnTo>
                    <a:pt x="6571" y="1926"/>
                  </a:lnTo>
                  <a:lnTo>
                    <a:pt x="6529" y="1947"/>
                  </a:lnTo>
                  <a:lnTo>
                    <a:pt x="6508" y="1842"/>
                  </a:lnTo>
                  <a:lnTo>
                    <a:pt x="6404" y="1842"/>
                  </a:lnTo>
                  <a:lnTo>
                    <a:pt x="6320" y="1675"/>
                  </a:lnTo>
                  <a:lnTo>
                    <a:pt x="6257" y="1654"/>
                  </a:lnTo>
                  <a:lnTo>
                    <a:pt x="6152" y="1549"/>
                  </a:lnTo>
                  <a:lnTo>
                    <a:pt x="6006" y="1528"/>
                  </a:lnTo>
                  <a:lnTo>
                    <a:pt x="5964" y="1445"/>
                  </a:lnTo>
                  <a:lnTo>
                    <a:pt x="5839" y="1445"/>
                  </a:lnTo>
                  <a:lnTo>
                    <a:pt x="5755" y="1549"/>
                  </a:lnTo>
                  <a:lnTo>
                    <a:pt x="5629" y="1507"/>
                  </a:lnTo>
                  <a:lnTo>
                    <a:pt x="5587" y="1361"/>
                  </a:lnTo>
                  <a:lnTo>
                    <a:pt x="5546" y="1361"/>
                  </a:lnTo>
                  <a:lnTo>
                    <a:pt x="5546" y="1256"/>
                  </a:lnTo>
                  <a:lnTo>
                    <a:pt x="5462" y="1152"/>
                  </a:lnTo>
                  <a:lnTo>
                    <a:pt x="5399" y="1131"/>
                  </a:lnTo>
                  <a:lnTo>
                    <a:pt x="5441" y="1047"/>
                  </a:lnTo>
                  <a:lnTo>
                    <a:pt x="5378" y="943"/>
                  </a:lnTo>
                  <a:lnTo>
                    <a:pt x="5399" y="712"/>
                  </a:lnTo>
                  <a:lnTo>
                    <a:pt x="5253" y="629"/>
                  </a:lnTo>
                  <a:lnTo>
                    <a:pt x="5232" y="566"/>
                  </a:lnTo>
                  <a:lnTo>
                    <a:pt x="5211" y="482"/>
                  </a:lnTo>
                  <a:lnTo>
                    <a:pt x="4960" y="357"/>
                  </a:lnTo>
                  <a:lnTo>
                    <a:pt x="4813" y="357"/>
                  </a:lnTo>
                  <a:lnTo>
                    <a:pt x="4751" y="189"/>
                  </a:lnTo>
                  <a:lnTo>
                    <a:pt x="4604" y="106"/>
                  </a:lnTo>
                  <a:lnTo>
                    <a:pt x="4437" y="210"/>
                  </a:lnTo>
                  <a:lnTo>
                    <a:pt x="41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25"/>
            <p:cNvSpPr/>
            <p:nvPr/>
          </p:nvSpPr>
          <p:spPr>
            <a:xfrm>
              <a:off x="5502389" y="2627063"/>
              <a:ext cx="107525" cy="54928"/>
            </a:xfrm>
            <a:custGeom>
              <a:avLst/>
              <a:gdLst/>
              <a:ahLst/>
              <a:cxnLst/>
              <a:rect l="l" t="t" r="r" b="b"/>
              <a:pathLst>
                <a:path w="4772" h="2553" extrusionOk="0">
                  <a:moveTo>
                    <a:pt x="231" y="0"/>
                  </a:moveTo>
                  <a:lnTo>
                    <a:pt x="210" y="42"/>
                  </a:lnTo>
                  <a:lnTo>
                    <a:pt x="210" y="251"/>
                  </a:lnTo>
                  <a:lnTo>
                    <a:pt x="126" y="565"/>
                  </a:lnTo>
                  <a:lnTo>
                    <a:pt x="126" y="732"/>
                  </a:lnTo>
                  <a:lnTo>
                    <a:pt x="1" y="942"/>
                  </a:lnTo>
                  <a:lnTo>
                    <a:pt x="22" y="1088"/>
                  </a:lnTo>
                  <a:lnTo>
                    <a:pt x="147" y="1109"/>
                  </a:lnTo>
                  <a:lnTo>
                    <a:pt x="252" y="1193"/>
                  </a:lnTo>
                  <a:lnTo>
                    <a:pt x="356" y="1193"/>
                  </a:lnTo>
                  <a:lnTo>
                    <a:pt x="440" y="1255"/>
                  </a:lnTo>
                  <a:lnTo>
                    <a:pt x="649" y="1318"/>
                  </a:lnTo>
                  <a:lnTo>
                    <a:pt x="900" y="1507"/>
                  </a:lnTo>
                  <a:lnTo>
                    <a:pt x="1089" y="1716"/>
                  </a:lnTo>
                  <a:lnTo>
                    <a:pt x="1319" y="1758"/>
                  </a:lnTo>
                  <a:lnTo>
                    <a:pt x="1423" y="1841"/>
                  </a:lnTo>
                  <a:lnTo>
                    <a:pt x="1591" y="1841"/>
                  </a:lnTo>
                  <a:lnTo>
                    <a:pt x="1779" y="1946"/>
                  </a:lnTo>
                  <a:lnTo>
                    <a:pt x="2051" y="1946"/>
                  </a:lnTo>
                  <a:lnTo>
                    <a:pt x="2156" y="2030"/>
                  </a:lnTo>
                  <a:lnTo>
                    <a:pt x="2449" y="1946"/>
                  </a:lnTo>
                  <a:lnTo>
                    <a:pt x="2742" y="1988"/>
                  </a:lnTo>
                  <a:lnTo>
                    <a:pt x="2763" y="2155"/>
                  </a:lnTo>
                  <a:lnTo>
                    <a:pt x="2930" y="2281"/>
                  </a:lnTo>
                  <a:lnTo>
                    <a:pt x="3223" y="2364"/>
                  </a:lnTo>
                  <a:lnTo>
                    <a:pt x="3348" y="2302"/>
                  </a:lnTo>
                  <a:lnTo>
                    <a:pt x="3558" y="2302"/>
                  </a:lnTo>
                  <a:lnTo>
                    <a:pt x="4039" y="2490"/>
                  </a:lnTo>
                  <a:lnTo>
                    <a:pt x="4144" y="2406"/>
                  </a:lnTo>
                  <a:lnTo>
                    <a:pt x="4395" y="2553"/>
                  </a:lnTo>
                  <a:lnTo>
                    <a:pt x="4729" y="2469"/>
                  </a:lnTo>
                  <a:lnTo>
                    <a:pt x="4771" y="2197"/>
                  </a:lnTo>
                  <a:lnTo>
                    <a:pt x="4667" y="1967"/>
                  </a:lnTo>
                  <a:lnTo>
                    <a:pt x="4729" y="1716"/>
                  </a:lnTo>
                  <a:lnTo>
                    <a:pt x="4667" y="1569"/>
                  </a:lnTo>
                  <a:lnTo>
                    <a:pt x="4562" y="1569"/>
                  </a:lnTo>
                  <a:lnTo>
                    <a:pt x="4416" y="1632"/>
                  </a:lnTo>
                  <a:lnTo>
                    <a:pt x="4353" y="1611"/>
                  </a:lnTo>
                  <a:lnTo>
                    <a:pt x="4206" y="1653"/>
                  </a:lnTo>
                  <a:lnTo>
                    <a:pt x="4123" y="1632"/>
                  </a:lnTo>
                  <a:lnTo>
                    <a:pt x="3997" y="1465"/>
                  </a:lnTo>
                  <a:lnTo>
                    <a:pt x="3830" y="1402"/>
                  </a:lnTo>
                  <a:lnTo>
                    <a:pt x="3788" y="1255"/>
                  </a:lnTo>
                  <a:lnTo>
                    <a:pt x="3662" y="1193"/>
                  </a:lnTo>
                  <a:lnTo>
                    <a:pt x="3453" y="1193"/>
                  </a:lnTo>
                  <a:lnTo>
                    <a:pt x="3348" y="1297"/>
                  </a:lnTo>
                  <a:lnTo>
                    <a:pt x="3202" y="1318"/>
                  </a:lnTo>
                  <a:lnTo>
                    <a:pt x="3139" y="1402"/>
                  </a:lnTo>
                  <a:lnTo>
                    <a:pt x="2972" y="1318"/>
                  </a:lnTo>
                  <a:lnTo>
                    <a:pt x="2867" y="1339"/>
                  </a:lnTo>
                  <a:lnTo>
                    <a:pt x="2825" y="1193"/>
                  </a:lnTo>
                  <a:lnTo>
                    <a:pt x="2846" y="942"/>
                  </a:lnTo>
                  <a:lnTo>
                    <a:pt x="2700" y="942"/>
                  </a:lnTo>
                  <a:lnTo>
                    <a:pt x="2532" y="1004"/>
                  </a:lnTo>
                  <a:lnTo>
                    <a:pt x="2365" y="879"/>
                  </a:lnTo>
                  <a:lnTo>
                    <a:pt x="2365" y="711"/>
                  </a:lnTo>
                  <a:lnTo>
                    <a:pt x="2239" y="628"/>
                  </a:lnTo>
                  <a:lnTo>
                    <a:pt x="2114" y="628"/>
                  </a:lnTo>
                  <a:lnTo>
                    <a:pt x="2093" y="586"/>
                  </a:lnTo>
                  <a:lnTo>
                    <a:pt x="2009" y="628"/>
                  </a:lnTo>
                  <a:lnTo>
                    <a:pt x="2009" y="816"/>
                  </a:lnTo>
                  <a:lnTo>
                    <a:pt x="1947" y="837"/>
                  </a:lnTo>
                  <a:lnTo>
                    <a:pt x="1905" y="711"/>
                  </a:lnTo>
                  <a:lnTo>
                    <a:pt x="1800" y="586"/>
                  </a:lnTo>
                  <a:lnTo>
                    <a:pt x="1737" y="523"/>
                  </a:lnTo>
                  <a:lnTo>
                    <a:pt x="1612" y="460"/>
                  </a:lnTo>
                  <a:lnTo>
                    <a:pt x="1486" y="460"/>
                  </a:lnTo>
                  <a:lnTo>
                    <a:pt x="1319" y="272"/>
                  </a:lnTo>
                  <a:lnTo>
                    <a:pt x="1214" y="209"/>
                  </a:lnTo>
                  <a:lnTo>
                    <a:pt x="1089" y="209"/>
                  </a:lnTo>
                  <a:lnTo>
                    <a:pt x="1047" y="147"/>
                  </a:lnTo>
                  <a:lnTo>
                    <a:pt x="838" y="63"/>
                  </a:lnTo>
                  <a:lnTo>
                    <a:pt x="670" y="84"/>
                  </a:lnTo>
                  <a:lnTo>
                    <a:pt x="607" y="188"/>
                  </a:lnTo>
                  <a:lnTo>
                    <a:pt x="545" y="167"/>
                  </a:lnTo>
                  <a:lnTo>
                    <a:pt x="440" y="167"/>
                  </a:lnTo>
                  <a:lnTo>
                    <a:pt x="377" y="84"/>
                  </a:lnTo>
                  <a:lnTo>
                    <a:pt x="2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5254878" y="2534765"/>
              <a:ext cx="180598" cy="189999"/>
            </a:xfrm>
            <a:custGeom>
              <a:avLst/>
              <a:gdLst/>
              <a:ahLst/>
              <a:cxnLst/>
              <a:rect l="l" t="t" r="r" b="b"/>
              <a:pathLst>
                <a:path w="8015" h="8831" extrusionOk="0">
                  <a:moveTo>
                    <a:pt x="5901" y="1"/>
                  </a:moveTo>
                  <a:lnTo>
                    <a:pt x="5713" y="105"/>
                  </a:lnTo>
                  <a:lnTo>
                    <a:pt x="5587" y="252"/>
                  </a:lnTo>
                  <a:lnTo>
                    <a:pt x="5441" y="252"/>
                  </a:lnTo>
                  <a:lnTo>
                    <a:pt x="5315" y="377"/>
                  </a:lnTo>
                  <a:lnTo>
                    <a:pt x="5232" y="482"/>
                  </a:lnTo>
                  <a:lnTo>
                    <a:pt x="5462" y="838"/>
                  </a:lnTo>
                  <a:lnTo>
                    <a:pt x="5483" y="1110"/>
                  </a:lnTo>
                  <a:lnTo>
                    <a:pt x="5232" y="1444"/>
                  </a:lnTo>
                  <a:lnTo>
                    <a:pt x="5357" y="1570"/>
                  </a:lnTo>
                  <a:lnTo>
                    <a:pt x="5357" y="1737"/>
                  </a:lnTo>
                  <a:lnTo>
                    <a:pt x="5190" y="1968"/>
                  </a:lnTo>
                  <a:lnTo>
                    <a:pt x="4981" y="1968"/>
                  </a:lnTo>
                  <a:lnTo>
                    <a:pt x="4771" y="1884"/>
                  </a:lnTo>
                  <a:lnTo>
                    <a:pt x="4646" y="1968"/>
                  </a:lnTo>
                  <a:lnTo>
                    <a:pt x="4709" y="2135"/>
                  </a:lnTo>
                  <a:lnTo>
                    <a:pt x="4834" y="2198"/>
                  </a:lnTo>
                  <a:lnTo>
                    <a:pt x="4876" y="2365"/>
                  </a:lnTo>
                  <a:lnTo>
                    <a:pt x="4855" y="2449"/>
                  </a:lnTo>
                  <a:lnTo>
                    <a:pt x="4730" y="2512"/>
                  </a:lnTo>
                  <a:lnTo>
                    <a:pt x="4604" y="2553"/>
                  </a:lnTo>
                  <a:lnTo>
                    <a:pt x="4562" y="2616"/>
                  </a:lnTo>
                  <a:lnTo>
                    <a:pt x="4541" y="2825"/>
                  </a:lnTo>
                  <a:lnTo>
                    <a:pt x="4499" y="2972"/>
                  </a:lnTo>
                  <a:lnTo>
                    <a:pt x="4499" y="3035"/>
                  </a:lnTo>
                  <a:lnTo>
                    <a:pt x="4457" y="3097"/>
                  </a:lnTo>
                  <a:lnTo>
                    <a:pt x="4499" y="3328"/>
                  </a:lnTo>
                  <a:lnTo>
                    <a:pt x="4395" y="3537"/>
                  </a:lnTo>
                  <a:lnTo>
                    <a:pt x="4248" y="3390"/>
                  </a:lnTo>
                  <a:lnTo>
                    <a:pt x="4206" y="3390"/>
                  </a:lnTo>
                  <a:lnTo>
                    <a:pt x="4185" y="3453"/>
                  </a:lnTo>
                  <a:lnTo>
                    <a:pt x="4039" y="3453"/>
                  </a:lnTo>
                  <a:lnTo>
                    <a:pt x="3997" y="3411"/>
                  </a:lnTo>
                  <a:lnTo>
                    <a:pt x="3830" y="3432"/>
                  </a:lnTo>
                  <a:lnTo>
                    <a:pt x="3809" y="3495"/>
                  </a:lnTo>
                  <a:lnTo>
                    <a:pt x="3600" y="3662"/>
                  </a:lnTo>
                  <a:lnTo>
                    <a:pt x="3683" y="3704"/>
                  </a:lnTo>
                  <a:lnTo>
                    <a:pt x="3621" y="3767"/>
                  </a:lnTo>
                  <a:lnTo>
                    <a:pt x="3411" y="3872"/>
                  </a:lnTo>
                  <a:lnTo>
                    <a:pt x="3349" y="3830"/>
                  </a:lnTo>
                  <a:lnTo>
                    <a:pt x="3202" y="3851"/>
                  </a:lnTo>
                  <a:lnTo>
                    <a:pt x="3160" y="3934"/>
                  </a:lnTo>
                  <a:lnTo>
                    <a:pt x="3139" y="4039"/>
                  </a:lnTo>
                  <a:lnTo>
                    <a:pt x="3035" y="4060"/>
                  </a:lnTo>
                  <a:lnTo>
                    <a:pt x="2951" y="4165"/>
                  </a:lnTo>
                  <a:lnTo>
                    <a:pt x="2951" y="4332"/>
                  </a:lnTo>
                  <a:lnTo>
                    <a:pt x="2993" y="4499"/>
                  </a:lnTo>
                  <a:lnTo>
                    <a:pt x="2993" y="4646"/>
                  </a:lnTo>
                  <a:lnTo>
                    <a:pt x="3035" y="4750"/>
                  </a:lnTo>
                  <a:lnTo>
                    <a:pt x="3035" y="4855"/>
                  </a:lnTo>
                  <a:lnTo>
                    <a:pt x="2784" y="4960"/>
                  </a:lnTo>
                  <a:lnTo>
                    <a:pt x="2574" y="4960"/>
                  </a:lnTo>
                  <a:lnTo>
                    <a:pt x="2407" y="4981"/>
                  </a:lnTo>
                  <a:lnTo>
                    <a:pt x="2093" y="4981"/>
                  </a:lnTo>
                  <a:lnTo>
                    <a:pt x="1905" y="5022"/>
                  </a:lnTo>
                  <a:lnTo>
                    <a:pt x="1821" y="5106"/>
                  </a:lnTo>
                  <a:lnTo>
                    <a:pt x="1633" y="5085"/>
                  </a:lnTo>
                  <a:lnTo>
                    <a:pt x="1465" y="5127"/>
                  </a:lnTo>
                  <a:lnTo>
                    <a:pt x="775" y="5169"/>
                  </a:lnTo>
                  <a:lnTo>
                    <a:pt x="1" y="4918"/>
                  </a:lnTo>
                  <a:lnTo>
                    <a:pt x="273" y="5336"/>
                  </a:lnTo>
                  <a:lnTo>
                    <a:pt x="356" y="5483"/>
                  </a:lnTo>
                  <a:lnTo>
                    <a:pt x="524" y="5629"/>
                  </a:lnTo>
                  <a:lnTo>
                    <a:pt x="649" y="5713"/>
                  </a:lnTo>
                  <a:lnTo>
                    <a:pt x="691" y="5755"/>
                  </a:lnTo>
                  <a:lnTo>
                    <a:pt x="880" y="5797"/>
                  </a:lnTo>
                  <a:lnTo>
                    <a:pt x="984" y="5818"/>
                  </a:lnTo>
                  <a:lnTo>
                    <a:pt x="1005" y="5901"/>
                  </a:lnTo>
                  <a:lnTo>
                    <a:pt x="1172" y="5901"/>
                  </a:lnTo>
                  <a:lnTo>
                    <a:pt x="1172" y="6110"/>
                  </a:lnTo>
                  <a:lnTo>
                    <a:pt x="1214" y="6236"/>
                  </a:lnTo>
                  <a:lnTo>
                    <a:pt x="1214" y="6382"/>
                  </a:lnTo>
                  <a:lnTo>
                    <a:pt x="1256" y="6487"/>
                  </a:lnTo>
                  <a:lnTo>
                    <a:pt x="1403" y="6466"/>
                  </a:lnTo>
                  <a:lnTo>
                    <a:pt x="1528" y="6571"/>
                  </a:lnTo>
                  <a:lnTo>
                    <a:pt x="1570" y="6801"/>
                  </a:lnTo>
                  <a:lnTo>
                    <a:pt x="1486" y="6885"/>
                  </a:lnTo>
                  <a:lnTo>
                    <a:pt x="1319" y="6843"/>
                  </a:lnTo>
                  <a:lnTo>
                    <a:pt x="1068" y="6906"/>
                  </a:lnTo>
                  <a:lnTo>
                    <a:pt x="984" y="6968"/>
                  </a:lnTo>
                  <a:lnTo>
                    <a:pt x="838" y="7052"/>
                  </a:lnTo>
                  <a:lnTo>
                    <a:pt x="754" y="7157"/>
                  </a:lnTo>
                  <a:lnTo>
                    <a:pt x="796" y="7261"/>
                  </a:lnTo>
                  <a:lnTo>
                    <a:pt x="691" y="7387"/>
                  </a:lnTo>
                  <a:lnTo>
                    <a:pt x="754" y="7512"/>
                  </a:lnTo>
                  <a:lnTo>
                    <a:pt x="733" y="7722"/>
                  </a:lnTo>
                  <a:lnTo>
                    <a:pt x="733" y="7805"/>
                  </a:lnTo>
                  <a:lnTo>
                    <a:pt x="796" y="7805"/>
                  </a:lnTo>
                  <a:lnTo>
                    <a:pt x="796" y="7889"/>
                  </a:lnTo>
                  <a:lnTo>
                    <a:pt x="859" y="7910"/>
                  </a:lnTo>
                  <a:lnTo>
                    <a:pt x="1005" y="7805"/>
                  </a:lnTo>
                  <a:lnTo>
                    <a:pt x="1131" y="7805"/>
                  </a:lnTo>
                  <a:lnTo>
                    <a:pt x="1172" y="7847"/>
                  </a:lnTo>
                  <a:lnTo>
                    <a:pt x="1193" y="7826"/>
                  </a:lnTo>
                  <a:lnTo>
                    <a:pt x="1298" y="7784"/>
                  </a:lnTo>
                  <a:lnTo>
                    <a:pt x="1403" y="7784"/>
                  </a:lnTo>
                  <a:lnTo>
                    <a:pt x="1465" y="7805"/>
                  </a:lnTo>
                  <a:lnTo>
                    <a:pt x="1570" y="7784"/>
                  </a:lnTo>
                  <a:lnTo>
                    <a:pt x="1696" y="7784"/>
                  </a:lnTo>
                  <a:lnTo>
                    <a:pt x="1717" y="7722"/>
                  </a:lnTo>
                  <a:lnTo>
                    <a:pt x="1779" y="7638"/>
                  </a:lnTo>
                  <a:lnTo>
                    <a:pt x="1884" y="7722"/>
                  </a:lnTo>
                  <a:lnTo>
                    <a:pt x="1947" y="7722"/>
                  </a:lnTo>
                  <a:lnTo>
                    <a:pt x="1989" y="7701"/>
                  </a:lnTo>
                  <a:lnTo>
                    <a:pt x="2030" y="7701"/>
                  </a:lnTo>
                  <a:lnTo>
                    <a:pt x="2051" y="7784"/>
                  </a:lnTo>
                  <a:lnTo>
                    <a:pt x="2156" y="7784"/>
                  </a:lnTo>
                  <a:lnTo>
                    <a:pt x="2240" y="7826"/>
                  </a:lnTo>
                  <a:lnTo>
                    <a:pt x="2323" y="7826"/>
                  </a:lnTo>
                  <a:lnTo>
                    <a:pt x="2449" y="7701"/>
                  </a:lnTo>
                  <a:lnTo>
                    <a:pt x="2616" y="7701"/>
                  </a:lnTo>
                  <a:lnTo>
                    <a:pt x="2700" y="7722"/>
                  </a:lnTo>
                  <a:lnTo>
                    <a:pt x="2784" y="7680"/>
                  </a:lnTo>
                  <a:lnTo>
                    <a:pt x="2867" y="7680"/>
                  </a:lnTo>
                  <a:lnTo>
                    <a:pt x="2888" y="7617"/>
                  </a:lnTo>
                  <a:lnTo>
                    <a:pt x="2951" y="7638"/>
                  </a:lnTo>
                  <a:lnTo>
                    <a:pt x="3097" y="7680"/>
                  </a:lnTo>
                  <a:lnTo>
                    <a:pt x="3223" y="7617"/>
                  </a:lnTo>
                  <a:lnTo>
                    <a:pt x="3411" y="7617"/>
                  </a:lnTo>
                  <a:lnTo>
                    <a:pt x="3558" y="7722"/>
                  </a:lnTo>
                  <a:lnTo>
                    <a:pt x="3579" y="7847"/>
                  </a:lnTo>
                  <a:lnTo>
                    <a:pt x="3579" y="7931"/>
                  </a:lnTo>
                  <a:lnTo>
                    <a:pt x="3579" y="7952"/>
                  </a:lnTo>
                  <a:lnTo>
                    <a:pt x="3558" y="7952"/>
                  </a:lnTo>
                  <a:lnTo>
                    <a:pt x="3558" y="8014"/>
                  </a:lnTo>
                  <a:lnTo>
                    <a:pt x="3662" y="8014"/>
                  </a:lnTo>
                  <a:lnTo>
                    <a:pt x="3809" y="7931"/>
                  </a:lnTo>
                  <a:lnTo>
                    <a:pt x="3809" y="8056"/>
                  </a:lnTo>
                  <a:lnTo>
                    <a:pt x="3934" y="8203"/>
                  </a:lnTo>
                  <a:lnTo>
                    <a:pt x="3997" y="8412"/>
                  </a:lnTo>
                  <a:lnTo>
                    <a:pt x="3997" y="8433"/>
                  </a:lnTo>
                  <a:lnTo>
                    <a:pt x="3997" y="8517"/>
                  </a:lnTo>
                  <a:lnTo>
                    <a:pt x="3934" y="8538"/>
                  </a:lnTo>
                  <a:lnTo>
                    <a:pt x="4039" y="8538"/>
                  </a:lnTo>
                  <a:lnTo>
                    <a:pt x="4081" y="8663"/>
                  </a:lnTo>
                  <a:lnTo>
                    <a:pt x="4353" y="8663"/>
                  </a:lnTo>
                  <a:lnTo>
                    <a:pt x="4541" y="8747"/>
                  </a:lnTo>
                  <a:lnTo>
                    <a:pt x="4541" y="8831"/>
                  </a:lnTo>
                  <a:lnTo>
                    <a:pt x="4625" y="8768"/>
                  </a:lnTo>
                  <a:lnTo>
                    <a:pt x="4646" y="8621"/>
                  </a:lnTo>
                  <a:lnTo>
                    <a:pt x="4750" y="8538"/>
                  </a:lnTo>
                  <a:lnTo>
                    <a:pt x="4834" y="8517"/>
                  </a:lnTo>
                  <a:lnTo>
                    <a:pt x="4876" y="8370"/>
                  </a:lnTo>
                  <a:lnTo>
                    <a:pt x="4960" y="8412"/>
                  </a:lnTo>
                  <a:lnTo>
                    <a:pt x="5064" y="8349"/>
                  </a:lnTo>
                  <a:lnTo>
                    <a:pt x="5462" y="8370"/>
                  </a:lnTo>
                  <a:lnTo>
                    <a:pt x="5692" y="8266"/>
                  </a:lnTo>
                  <a:lnTo>
                    <a:pt x="5755" y="8224"/>
                  </a:lnTo>
                  <a:lnTo>
                    <a:pt x="5880" y="8203"/>
                  </a:lnTo>
                  <a:lnTo>
                    <a:pt x="5880" y="8203"/>
                  </a:lnTo>
                  <a:lnTo>
                    <a:pt x="5818" y="8266"/>
                  </a:lnTo>
                  <a:lnTo>
                    <a:pt x="5880" y="8349"/>
                  </a:lnTo>
                  <a:lnTo>
                    <a:pt x="6006" y="8266"/>
                  </a:lnTo>
                  <a:lnTo>
                    <a:pt x="6110" y="8224"/>
                  </a:lnTo>
                  <a:lnTo>
                    <a:pt x="6069" y="8161"/>
                  </a:lnTo>
                  <a:lnTo>
                    <a:pt x="6090" y="8098"/>
                  </a:lnTo>
                  <a:lnTo>
                    <a:pt x="5964" y="7722"/>
                  </a:lnTo>
                  <a:lnTo>
                    <a:pt x="5838" y="7575"/>
                  </a:lnTo>
                  <a:lnTo>
                    <a:pt x="5880" y="7491"/>
                  </a:lnTo>
                  <a:lnTo>
                    <a:pt x="5797" y="7429"/>
                  </a:lnTo>
                  <a:lnTo>
                    <a:pt x="5692" y="7429"/>
                  </a:lnTo>
                  <a:lnTo>
                    <a:pt x="5483" y="7303"/>
                  </a:lnTo>
                  <a:lnTo>
                    <a:pt x="5462" y="7094"/>
                  </a:lnTo>
                  <a:lnTo>
                    <a:pt x="5483" y="6968"/>
                  </a:lnTo>
                  <a:lnTo>
                    <a:pt x="5399" y="6780"/>
                  </a:lnTo>
                  <a:lnTo>
                    <a:pt x="5294" y="6780"/>
                  </a:lnTo>
                  <a:lnTo>
                    <a:pt x="5232" y="6801"/>
                  </a:lnTo>
                  <a:lnTo>
                    <a:pt x="5085" y="6759"/>
                  </a:lnTo>
                  <a:lnTo>
                    <a:pt x="4981" y="6780"/>
                  </a:lnTo>
                  <a:lnTo>
                    <a:pt x="4981" y="6634"/>
                  </a:lnTo>
                  <a:lnTo>
                    <a:pt x="5085" y="6382"/>
                  </a:lnTo>
                  <a:lnTo>
                    <a:pt x="5169" y="6362"/>
                  </a:lnTo>
                  <a:lnTo>
                    <a:pt x="5315" y="6152"/>
                  </a:lnTo>
                  <a:lnTo>
                    <a:pt x="5357" y="6048"/>
                  </a:lnTo>
                  <a:lnTo>
                    <a:pt x="5462" y="6006"/>
                  </a:lnTo>
                  <a:lnTo>
                    <a:pt x="5546" y="5943"/>
                  </a:lnTo>
                  <a:lnTo>
                    <a:pt x="5671" y="6006"/>
                  </a:lnTo>
                  <a:lnTo>
                    <a:pt x="5692" y="6110"/>
                  </a:lnTo>
                  <a:lnTo>
                    <a:pt x="5776" y="6131"/>
                  </a:lnTo>
                  <a:lnTo>
                    <a:pt x="5985" y="6006"/>
                  </a:lnTo>
                  <a:lnTo>
                    <a:pt x="6299" y="6006"/>
                  </a:lnTo>
                  <a:lnTo>
                    <a:pt x="6487" y="5797"/>
                  </a:lnTo>
                  <a:lnTo>
                    <a:pt x="6592" y="5441"/>
                  </a:lnTo>
                  <a:lnTo>
                    <a:pt x="6843" y="5273"/>
                  </a:lnTo>
                  <a:lnTo>
                    <a:pt x="6926" y="5127"/>
                  </a:lnTo>
                  <a:lnTo>
                    <a:pt x="6947" y="4960"/>
                  </a:lnTo>
                  <a:lnTo>
                    <a:pt x="7052" y="4771"/>
                  </a:lnTo>
                  <a:lnTo>
                    <a:pt x="7261" y="4667"/>
                  </a:lnTo>
                  <a:lnTo>
                    <a:pt x="7324" y="4541"/>
                  </a:lnTo>
                  <a:lnTo>
                    <a:pt x="7324" y="4437"/>
                  </a:lnTo>
                  <a:lnTo>
                    <a:pt x="7240" y="4374"/>
                  </a:lnTo>
                  <a:lnTo>
                    <a:pt x="7387" y="4185"/>
                  </a:lnTo>
                  <a:lnTo>
                    <a:pt x="7491" y="4123"/>
                  </a:lnTo>
                  <a:lnTo>
                    <a:pt x="7491" y="3976"/>
                  </a:lnTo>
                  <a:lnTo>
                    <a:pt x="7554" y="3704"/>
                  </a:lnTo>
                  <a:lnTo>
                    <a:pt x="7470" y="3495"/>
                  </a:lnTo>
                  <a:lnTo>
                    <a:pt x="7450" y="3432"/>
                  </a:lnTo>
                  <a:lnTo>
                    <a:pt x="7638" y="3244"/>
                  </a:lnTo>
                  <a:lnTo>
                    <a:pt x="7743" y="3223"/>
                  </a:lnTo>
                  <a:lnTo>
                    <a:pt x="7847" y="3139"/>
                  </a:lnTo>
                  <a:lnTo>
                    <a:pt x="7910" y="3139"/>
                  </a:lnTo>
                  <a:lnTo>
                    <a:pt x="8015" y="3035"/>
                  </a:lnTo>
                  <a:lnTo>
                    <a:pt x="8015" y="2909"/>
                  </a:lnTo>
                  <a:lnTo>
                    <a:pt x="7868" y="2867"/>
                  </a:lnTo>
                  <a:lnTo>
                    <a:pt x="7743" y="2909"/>
                  </a:lnTo>
                  <a:lnTo>
                    <a:pt x="7554" y="2888"/>
                  </a:lnTo>
                  <a:lnTo>
                    <a:pt x="7491" y="2721"/>
                  </a:lnTo>
                  <a:lnTo>
                    <a:pt x="7282" y="2658"/>
                  </a:lnTo>
                  <a:lnTo>
                    <a:pt x="7073" y="2595"/>
                  </a:lnTo>
                  <a:lnTo>
                    <a:pt x="6864" y="2407"/>
                  </a:lnTo>
                  <a:lnTo>
                    <a:pt x="6843" y="2240"/>
                  </a:lnTo>
                  <a:lnTo>
                    <a:pt x="6738" y="1863"/>
                  </a:lnTo>
                  <a:lnTo>
                    <a:pt x="6634" y="1675"/>
                  </a:lnTo>
                  <a:lnTo>
                    <a:pt x="6634" y="1507"/>
                  </a:lnTo>
                  <a:lnTo>
                    <a:pt x="6738" y="1465"/>
                  </a:lnTo>
                  <a:lnTo>
                    <a:pt x="6738" y="1340"/>
                  </a:lnTo>
                  <a:lnTo>
                    <a:pt x="6885" y="1235"/>
                  </a:lnTo>
                  <a:lnTo>
                    <a:pt x="6885" y="1110"/>
                  </a:lnTo>
                  <a:lnTo>
                    <a:pt x="6738" y="1047"/>
                  </a:lnTo>
                  <a:lnTo>
                    <a:pt x="6717" y="921"/>
                  </a:lnTo>
                  <a:lnTo>
                    <a:pt x="6550" y="838"/>
                  </a:lnTo>
                  <a:lnTo>
                    <a:pt x="6403" y="712"/>
                  </a:lnTo>
                  <a:lnTo>
                    <a:pt x="6278" y="566"/>
                  </a:lnTo>
                  <a:lnTo>
                    <a:pt x="6173" y="608"/>
                  </a:lnTo>
                  <a:lnTo>
                    <a:pt x="6090" y="628"/>
                  </a:lnTo>
                  <a:lnTo>
                    <a:pt x="6006" y="566"/>
                  </a:lnTo>
                  <a:lnTo>
                    <a:pt x="5985" y="315"/>
                  </a:lnTo>
                  <a:lnTo>
                    <a:pt x="6236" y="147"/>
                  </a:lnTo>
                  <a:lnTo>
                    <a:pt x="6215" y="64"/>
                  </a:lnTo>
                  <a:lnTo>
                    <a:pt x="6027" y="84"/>
                  </a:lnTo>
                  <a:lnTo>
                    <a:pt x="590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25"/>
            <p:cNvSpPr/>
            <p:nvPr/>
          </p:nvSpPr>
          <p:spPr>
            <a:xfrm>
              <a:off x="5241675" y="2508668"/>
              <a:ext cx="172576" cy="137309"/>
            </a:xfrm>
            <a:custGeom>
              <a:avLst/>
              <a:gdLst/>
              <a:ahLst/>
              <a:cxnLst/>
              <a:rect l="l" t="t" r="r" b="b"/>
              <a:pathLst>
                <a:path w="7659" h="6382" extrusionOk="0">
                  <a:moveTo>
                    <a:pt x="5295" y="0"/>
                  </a:moveTo>
                  <a:lnTo>
                    <a:pt x="5232" y="105"/>
                  </a:lnTo>
                  <a:lnTo>
                    <a:pt x="5211" y="272"/>
                  </a:lnTo>
                  <a:lnTo>
                    <a:pt x="5127" y="335"/>
                  </a:lnTo>
                  <a:lnTo>
                    <a:pt x="5106" y="419"/>
                  </a:lnTo>
                  <a:lnTo>
                    <a:pt x="5127" y="565"/>
                  </a:lnTo>
                  <a:lnTo>
                    <a:pt x="5043" y="691"/>
                  </a:lnTo>
                  <a:lnTo>
                    <a:pt x="4918" y="691"/>
                  </a:lnTo>
                  <a:lnTo>
                    <a:pt x="4897" y="649"/>
                  </a:lnTo>
                  <a:lnTo>
                    <a:pt x="4834" y="649"/>
                  </a:lnTo>
                  <a:lnTo>
                    <a:pt x="4792" y="691"/>
                  </a:lnTo>
                  <a:lnTo>
                    <a:pt x="4667" y="732"/>
                  </a:lnTo>
                  <a:lnTo>
                    <a:pt x="4667" y="837"/>
                  </a:lnTo>
                  <a:lnTo>
                    <a:pt x="4709" y="879"/>
                  </a:lnTo>
                  <a:lnTo>
                    <a:pt x="4709" y="963"/>
                  </a:lnTo>
                  <a:lnTo>
                    <a:pt x="4520" y="942"/>
                  </a:lnTo>
                  <a:lnTo>
                    <a:pt x="4458" y="858"/>
                  </a:lnTo>
                  <a:lnTo>
                    <a:pt x="4395" y="837"/>
                  </a:lnTo>
                  <a:lnTo>
                    <a:pt x="4332" y="879"/>
                  </a:lnTo>
                  <a:lnTo>
                    <a:pt x="4269" y="900"/>
                  </a:lnTo>
                  <a:lnTo>
                    <a:pt x="4207" y="984"/>
                  </a:lnTo>
                  <a:lnTo>
                    <a:pt x="4081" y="1067"/>
                  </a:lnTo>
                  <a:lnTo>
                    <a:pt x="3893" y="1088"/>
                  </a:lnTo>
                  <a:lnTo>
                    <a:pt x="3788" y="1067"/>
                  </a:lnTo>
                  <a:lnTo>
                    <a:pt x="3683" y="900"/>
                  </a:lnTo>
                  <a:lnTo>
                    <a:pt x="3579" y="879"/>
                  </a:lnTo>
                  <a:lnTo>
                    <a:pt x="3474" y="984"/>
                  </a:lnTo>
                  <a:lnTo>
                    <a:pt x="3411" y="984"/>
                  </a:lnTo>
                  <a:lnTo>
                    <a:pt x="3328" y="879"/>
                  </a:lnTo>
                  <a:lnTo>
                    <a:pt x="3223" y="795"/>
                  </a:lnTo>
                  <a:lnTo>
                    <a:pt x="3014" y="858"/>
                  </a:lnTo>
                  <a:lnTo>
                    <a:pt x="2993" y="837"/>
                  </a:lnTo>
                  <a:lnTo>
                    <a:pt x="2847" y="858"/>
                  </a:lnTo>
                  <a:lnTo>
                    <a:pt x="2742" y="774"/>
                  </a:lnTo>
                  <a:lnTo>
                    <a:pt x="2595" y="837"/>
                  </a:lnTo>
                  <a:lnTo>
                    <a:pt x="2428" y="942"/>
                  </a:lnTo>
                  <a:lnTo>
                    <a:pt x="2386" y="942"/>
                  </a:lnTo>
                  <a:lnTo>
                    <a:pt x="2219" y="984"/>
                  </a:lnTo>
                  <a:lnTo>
                    <a:pt x="2177" y="1046"/>
                  </a:lnTo>
                  <a:lnTo>
                    <a:pt x="2114" y="1067"/>
                  </a:lnTo>
                  <a:lnTo>
                    <a:pt x="2093" y="1109"/>
                  </a:lnTo>
                  <a:lnTo>
                    <a:pt x="2156" y="1172"/>
                  </a:lnTo>
                  <a:lnTo>
                    <a:pt x="2156" y="1297"/>
                  </a:lnTo>
                  <a:lnTo>
                    <a:pt x="2010" y="1423"/>
                  </a:lnTo>
                  <a:lnTo>
                    <a:pt x="2010" y="1590"/>
                  </a:lnTo>
                  <a:lnTo>
                    <a:pt x="1989" y="1716"/>
                  </a:lnTo>
                  <a:lnTo>
                    <a:pt x="1884" y="1737"/>
                  </a:lnTo>
                  <a:lnTo>
                    <a:pt x="1800" y="1821"/>
                  </a:lnTo>
                  <a:lnTo>
                    <a:pt x="1779" y="1883"/>
                  </a:lnTo>
                  <a:lnTo>
                    <a:pt x="1570" y="1925"/>
                  </a:lnTo>
                  <a:lnTo>
                    <a:pt x="1382" y="2030"/>
                  </a:lnTo>
                  <a:lnTo>
                    <a:pt x="1424" y="2113"/>
                  </a:lnTo>
                  <a:lnTo>
                    <a:pt x="1340" y="2155"/>
                  </a:lnTo>
                  <a:lnTo>
                    <a:pt x="1319" y="2239"/>
                  </a:lnTo>
                  <a:lnTo>
                    <a:pt x="1235" y="2344"/>
                  </a:lnTo>
                  <a:lnTo>
                    <a:pt x="1068" y="2365"/>
                  </a:lnTo>
                  <a:lnTo>
                    <a:pt x="1026" y="2427"/>
                  </a:lnTo>
                  <a:lnTo>
                    <a:pt x="963" y="2365"/>
                  </a:lnTo>
                  <a:lnTo>
                    <a:pt x="922" y="2302"/>
                  </a:lnTo>
                  <a:lnTo>
                    <a:pt x="796" y="2197"/>
                  </a:lnTo>
                  <a:lnTo>
                    <a:pt x="712" y="2197"/>
                  </a:lnTo>
                  <a:lnTo>
                    <a:pt x="629" y="2260"/>
                  </a:lnTo>
                  <a:lnTo>
                    <a:pt x="524" y="2260"/>
                  </a:lnTo>
                  <a:lnTo>
                    <a:pt x="440" y="2197"/>
                  </a:lnTo>
                  <a:lnTo>
                    <a:pt x="315" y="2155"/>
                  </a:lnTo>
                  <a:lnTo>
                    <a:pt x="273" y="2197"/>
                  </a:lnTo>
                  <a:lnTo>
                    <a:pt x="273" y="2365"/>
                  </a:lnTo>
                  <a:lnTo>
                    <a:pt x="273" y="2448"/>
                  </a:lnTo>
                  <a:lnTo>
                    <a:pt x="210" y="2532"/>
                  </a:lnTo>
                  <a:lnTo>
                    <a:pt x="294" y="2637"/>
                  </a:lnTo>
                  <a:lnTo>
                    <a:pt x="273" y="2657"/>
                  </a:lnTo>
                  <a:lnTo>
                    <a:pt x="273" y="2741"/>
                  </a:lnTo>
                  <a:lnTo>
                    <a:pt x="126" y="2846"/>
                  </a:lnTo>
                  <a:lnTo>
                    <a:pt x="1" y="2867"/>
                  </a:lnTo>
                  <a:lnTo>
                    <a:pt x="64" y="2950"/>
                  </a:lnTo>
                  <a:lnTo>
                    <a:pt x="168" y="3034"/>
                  </a:lnTo>
                  <a:lnTo>
                    <a:pt x="22" y="3181"/>
                  </a:lnTo>
                  <a:lnTo>
                    <a:pt x="85" y="3181"/>
                  </a:lnTo>
                  <a:lnTo>
                    <a:pt x="106" y="3390"/>
                  </a:lnTo>
                  <a:lnTo>
                    <a:pt x="106" y="3515"/>
                  </a:lnTo>
                  <a:lnTo>
                    <a:pt x="294" y="3557"/>
                  </a:lnTo>
                  <a:lnTo>
                    <a:pt x="336" y="3557"/>
                  </a:lnTo>
                  <a:lnTo>
                    <a:pt x="189" y="3787"/>
                  </a:lnTo>
                  <a:lnTo>
                    <a:pt x="126" y="3934"/>
                  </a:lnTo>
                  <a:lnTo>
                    <a:pt x="294" y="4227"/>
                  </a:lnTo>
                  <a:lnTo>
                    <a:pt x="378" y="4499"/>
                  </a:lnTo>
                  <a:lnTo>
                    <a:pt x="336" y="4562"/>
                  </a:lnTo>
                  <a:lnTo>
                    <a:pt x="398" y="4666"/>
                  </a:lnTo>
                  <a:lnTo>
                    <a:pt x="419" y="4875"/>
                  </a:lnTo>
                  <a:lnTo>
                    <a:pt x="922" y="4917"/>
                  </a:lnTo>
                  <a:lnTo>
                    <a:pt x="1005" y="5085"/>
                  </a:lnTo>
                  <a:lnTo>
                    <a:pt x="1005" y="5252"/>
                  </a:lnTo>
                  <a:lnTo>
                    <a:pt x="1047" y="5482"/>
                  </a:lnTo>
                  <a:lnTo>
                    <a:pt x="1005" y="5566"/>
                  </a:lnTo>
                  <a:lnTo>
                    <a:pt x="587" y="6131"/>
                  </a:lnTo>
                  <a:lnTo>
                    <a:pt x="1361" y="6382"/>
                  </a:lnTo>
                  <a:lnTo>
                    <a:pt x="2051" y="6340"/>
                  </a:lnTo>
                  <a:lnTo>
                    <a:pt x="2219" y="6298"/>
                  </a:lnTo>
                  <a:lnTo>
                    <a:pt x="2407" y="6319"/>
                  </a:lnTo>
                  <a:lnTo>
                    <a:pt x="2491" y="6235"/>
                  </a:lnTo>
                  <a:lnTo>
                    <a:pt x="2679" y="6194"/>
                  </a:lnTo>
                  <a:lnTo>
                    <a:pt x="2993" y="6194"/>
                  </a:lnTo>
                  <a:lnTo>
                    <a:pt x="3160" y="6173"/>
                  </a:lnTo>
                  <a:lnTo>
                    <a:pt x="3370" y="6173"/>
                  </a:lnTo>
                  <a:lnTo>
                    <a:pt x="3621" y="6068"/>
                  </a:lnTo>
                  <a:lnTo>
                    <a:pt x="3621" y="5963"/>
                  </a:lnTo>
                  <a:lnTo>
                    <a:pt x="3579" y="5859"/>
                  </a:lnTo>
                  <a:lnTo>
                    <a:pt x="3579" y="5712"/>
                  </a:lnTo>
                  <a:lnTo>
                    <a:pt x="3537" y="5545"/>
                  </a:lnTo>
                  <a:lnTo>
                    <a:pt x="3537" y="5378"/>
                  </a:lnTo>
                  <a:lnTo>
                    <a:pt x="3621" y="5273"/>
                  </a:lnTo>
                  <a:lnTo>
                    <a:pt x="3725" y="5252"/>
                  </a:lnTo>
                  <a:lnTo>
                    <a:pt x="3746" y="5147"/>
                  </a:lnTo>
                  <a:lnTo>
                    <a:pt x="3788" y="5064"/>
                  </a:lnTo>
                  <a:lnTo>
                    <a:pt x="3935" y="5043"/>
                  </a:lnTo>
                  <a:lnTo>
                    <a:pt x="3997" y="5085"/>
                  </a:lnTo>
                  <a:lnTo>
                    <a:pt x="4207" y="4980"/>
                  </a:lnTo>
                  <a:lnTo>
                    <a:pt x="4269" y="4917"/>
                  </a:lnTo>
                  <a:lnTo>
                    <a:pt x="4186" y="4875"/>
                  </a:lnTo>
                  <a:lnTo>
                    <a:pt x="4395" y="4708"/>
                  </a:lnTo>
                  <a:lnTo>
                    <a:pt x="4416" y="4645"/>
                  </a:lnTo>
                  <a:lnTo>
                    <a:pt x="4583" y="4624"/>
                  </a:lnTo>
                  <a:lnTo>
                    <a:pt x="4625" y="4666"/>
                  </a:lnTo>
                  <a:lnTo>
                    <a:pt x="4771" y="4666"/>
                  </a:lnTo>
                  <a:lnTo>
                    <a:pt x="4792" y="4603"/>
                  </a:lnTo>
                  <a:lnTo>
                    <a:pt x="4834" y="4603"/>
                  </a:lnTo>
                  <a:lnTo>
                    <a:pt x="4981" y="4750"/>
                  </a:lnTo>
                  <a:lnTo>
                    <a:pt x="5085" y="4541"/>
                  </a:lnTo>
                  <a:lnTo>
                    <a:pt x="5043" y="4310"/>
                  </a:lnTo>
                  <a:lnTo>
                    <a:pt x="5085" y="4248"/>
                  </a:lnTo>
                  <a:lnTo>
                    <a:pt x="5085" y="4185"/>
                  </a:lnTo>
                  <a:lnTo>
                    <a:pt x="5127" y="4038"/>
                  </a:lnTo>
                  <a:lnTo>
                    <a:pt x="5148" y="3829"/>
                  </a:lnTo>
                  <a:lnTo>
                    <a:pt x="5190" y="3766"/>
                  </a:lnTo>
                  <a:lnTo>
                    <a:pt x="5316" y="3725"/>
                  </a:lnTo>
                  <a:lnTo>
                    <a:pt x="5441" y="3662"/>
                  </a:lnTo>
                  <a:lnTo>
                    <a:pt x="5462" y="3578"/>
                  </a:lnTo>
                  <a:lnTo>
                    <a:pt x="5420" y="3411"/>
                  </a:lnTo>
                  <a:lnTo>
                    <a:pt x="5295" y="3348"/>
                  </a:lnTo>
                  <a:lnTo>
                    <a:pt x="5232" y="3181"/>
                  </a:lnTo>
                  <a:lnTo>
                    <a:pt x="5357" y="3097"/>
                  </a:lnTo>
                  <a:lnTo>
                    <a:pt x="5567" y="3181"/>
                  </a:lnTo>
                  <a:lnTo>
                    <a:pt x="5776" y="3181"/>
                  </a:lnTo>
                  <a:lnTo>
                    <a:pt x="5943" y="2950"/>
                  </a:lnTo>
                  <a:lnTo>
                    <a:pt x="5943" y="2783"/>
                  </a:lnTo>
                  <a:lnTo>
                    <a:pt x="5818" y="2657"/>
                  </a:lnTo>
                  <a:lnTo>
                    <a:pt x="6069" y="2323"/>
                  </a:lnTo>
                  <a:lnTo>
                    <a:pt x="6048" y="2051"/>
                  </a:lnTo>
                  <a:lnTo>
                    <a:pt x="5818" y="1695"/>
                  </a:lnTo>
                  <a:lnTo>
                    <a:pt x="5901" y="1590"/>
                  </a:lnTo>
                  <a:lnTo>
                    <a:pt x="6027" y="1465"/>
                  </a:lnTo>
                  <a:lnTo>
                    <a:pt x="6173" y="1465"/>
                  </a:lnTo>
                  <a:lnTo>
                    <a:pt x="6299" y="1318"/>
                  </a:lnTo>
                  <a:lnTo>
                    <a:pt x="6487" y="1214"/>
                  </a:lnTo>
                  <a:lnTo>
                    <a:pt x="6613" y="1297"/>
                  </a:lnTo>
                  <a:lnTo>
                    <a:pt x="6801" y="1277"/>
                  </a:lnTo>
                  <a:lnTo>
                    <a:pt x="7199" y="1172"/>
                  </a:lnTo>
                  <a:lnTo>
                    <a:pt x="7450" y="1067"/>
                  </a:lnTo>
                  <a:lnTo>
                    <a:pt x="7596" y="879"/>
                  </a:lnTo>
                  <a:lnTo>
                    <a:pt x="7471" y="858"/>
                  </a:lnTo>
                  <a:lnTo>
                    <a:pt x="7659" y="691"/>
                  </a:lnTo>
                  <a:lnTo>
                    <a:pt x="7638" y="586"/>
                  </a:lnTo>
                  <a:lnTo>
                    <a:pt x="7387" y="586"/>
                  </a:lnTo>
                  <a:lnTo>
                    <a:pt x="7324" y="691"/>
                  </a:lnTo>
                  <a:lnTo>
                    <a:pt x="7094" y="732"/>
                  </a:lnTo>
                  <a:lnTo>
                    <a:pt x="7073" y="586"/>
                  </a:lnTo>
                  <a:lnTo>
                    <a:pt x="6906" y="649"/>
                  </a:lnTo>
                  <a:lnTo>
                    <a:pt x="6655" y="795"/>
                  </a:lnTo>
                  <a:lnTo>
                    <a:pt x="6571" y="858"/>
                  </a:lnTo>
                  <a:lnTo>
                    <a:pt x="6550" y="984"/>
                  </a:lnTo>
                  <a:lnTo>
                    <a:pt x="6424" y="1067"/>
                  </a:lnTo>
                  <a:lnTo>
                    <a:pt x="6257" y="1151"/>
                  </a:lnTo>
                  <a:lnTo>
                    <a:pt x="6236" y="1193"/>
                  </a:lnTo>
                  <a:lnTo>
                    <a:pt x="6132" y="1277"/>
                  </a:lnTo>
                  <a:lnTo>
                    <a:pt x="5985" y="1277"/>
                  </a:lnTo>
                  <a:lnTo>
                    <a:pt x="5880" y="1256"/>
                  </a:lnTo>
                  <a:lnTo>
                    <a:pt x="5880" y="1172"/>
                  </a:lnTo>
                  <a:lnTo>
                    <a:pt x="5776" y="1046"/>
                  </a:lnTo>
                  <a:lnTo>
                    <a:pt x="5776" y="837"/>
                  </a:lnTo>
                  <a:lnTo>
                    <a:pt x="5755" y="691"/>
                  </a:lnTo>
                  <a:lnTo>
                    <a:pt x="5776" y="565"/>
                  </a:lnTo>
                  <a:lnTo>
                    <a:pt x="5734" y="460"/>
                  </a:lnTo>
                  <a:lnTo>
                    <a:pt x="5629" y="460"/>
                  </a:lnTo>
                  <a:lnTo>
                    <a:pt x="5608" y="356"/>
                  </a:lnTo>
                  <a:lnTo>
                    <a:pt x="5629" y="209"/>
                  </a:lnTo>
                  <a:lnTo>
                    <a:pt x="5629" y="126"/>
                  </a:lnTo>
                  <a:lnTo>
                    <a:pt x="5525" y="63"/>
                  </a:lnTo>
                  <a:lnTo>
                    <a:pt x="542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25"/>
            <p:cNvSpPr/>
            <p:nvPr/>
          </p:nvSpPr>
          <p:spPr>
            <a:xfrm>
              <a:off x="4741472" y="2302492"/>
              <a:ext cx="214081" cy="127412"/>
            </a:xfrm>
            <a:custGeom>
              <a:avLst/>
              <a:gdLst/>
              <a:ahLst/>
              <a:cxnLst/>
              <a:rect l="l" t="t" r="r" b="b"/>
              <a:pathLst>
                <a:path w="9501" h="5922" extrusionOk="0">
                  <a:moveTo>
                    <a:pt x="5064" y="0"/>
                  </a:moveTo>
                  <a:lnTo>
                    <a:pt x="4960" y="84"/>
                  </a:lnTo>
                  <a:lnTo>
                    <a:pt x="5002" y="209"/>
                  </a:lnTo>
                  <a:lnTo>
                    <a:pt x="4855" y="230"/>
                  </a:lnTo>
                  <a:lnTo>
                    <a:pt x="4751" y="209"/>
                  </a:lnTo>
                  <a:lnTo>
                    <a:pt x="4730" y="209"/>
                  </a:lnTo>
                  <a:lnTo>
                    <a:pt x="4500" y="272"/>
                  </a:lnTo>
                  <a:lnTo>
                    <a:pt x="4332" y="293"/>
                  </a:lnTo>
                  <a:lnTo>
                    <a:pt x="4228" y="502"/>
                  </a:lnTo>
                  <a:lnTo>
                    <a:pt x="4228" y="712"/>
                  </a:lnTo>
                  <a:lnTo>
                    <a:pt x="4102" y="712"/>
                  </a:lnTo>
                  <a:lnTo>
                    <a:pt x="3997" y="628"/>
                  </a:lnTo>
                  <a:lnTo>
                    <a:pt x="3851" y="691"/>
                  </a:lnTo>
                  <a:lnTo>
                    <a:pt x="3746" y="607"/>
                  </a:lnTo>
                  <a:lnTo>
                    <a:pt x="3642" y="628"/>
                  </a:lnTo>
                  <a:lnTo>
                    <a:pt x="3537" y="753"/>
                  </a:lnTo>
                  <a:lnTo>
                    <a:pt x="3432" y="732"/>
                  </a:lnTo>
                  <a:lnTo>
                    <a:pt x="3391" y="607"/>
                  </a:lnTo>
                  <a:lnTo>
                    <a:pt x="3244" y="607"/>
                  </a:lnTo>
                  <a:lnTo>
                    <a:pt x="3056" y="712"/>
                  </a:lnTo>
                  <a:lnTo>
                    <a:pt x="2972" y="649"/>
                  </a:lnTo>
                  <a:lnTo>
                    <a:pt x="2805" y="628"/>
                  </a:lnTo>
                  <a:lnTo>
                    <a:pt x="2763" y="691"/>
                  </a:lnTo>
                  <a:lnTo>
                    <a:pt x="2700" y="691"/>
                  </a:lnTo>
                  <a:lnTo>
                    <a:pt x="2595" y="607"/>
                  </a:lnTo>
                  <a:lnTo>
                    <a:pt x="2386" y="691"/>
                  </a:lnTo>
                  <a:lnTo>
                    <a:pt x="2344" y="628"/>
                  </a:lnTo>
                  <a:lnTo>
                    <a:pt x="2219" y="544"/>
                  </a:lnTo>
                  <a:lnTo>
                    <a:pt x="1884" y="502"/>
                  </a:lnTo>
                  <a:lnTo>
                    <a:pt x="1759" y="419"/>
                  </a:lnTo>
                  <a:lnTo>
                    <a:pt x="1675" y="419"/>
                  </a:lnTo>
                  <a:lnTo>
                    <a:pt x="1570" y="523"/>
                  </a:lnTo>
                  <a:lnTo>
                    <a:pt x="1382" y="523"/>
                  </a:lnTo>
                  <a:lnTo>
                    <a:pt x="963" y="586"/>
                  </a:lnTo>
                  <a:lnTo>
                    <a:pt x="859" y="628"/>
                  </a:lnTo>
                  <a:lnTo>
                    <a:pt x="671" y="544"/>
                  </a:lnTo>
                  <a:lnTo>
                    <a:pt x="608" y="544"/>
                  </a:lnTo>
                  <a:lnTo>
                    <a:pt x="566" y="649"/>
                  </a:lnTo>
                  <a:lnTo>
                    <a:pt x="608" y="921"/>
                  </a:lnTo>
                  <a:lnTo>
                    <a:pt x="650" y="1004"/>
                  </a:lnTo>
                  <a:lnTo>
                    <a:pt x="733" y="1151"/>
                  </a:lnTo>
                  <a:lnTo>
                    <a:pt x="859" y="1235"/>
                  </a:lnTo>
                  <a:lnTo>
                    <a:pt x="817" y="1318"/>
                  </a:lnTo>
                  <a:lnTo>
                    <a:pt x="838" y="1381"/>
                  </a:lnTo>
                  <a:lnTo>
                    <a:pt x="880" y="1465"/>
                  </a:lnTo>
                  <a:lnTo>
                    <a:pt x="838" y="1653"/>
                  </a:lnTo>
                  <a:lnTo>
                    <a:pt x="754" y="1653"/>
                  </a:lnTo>
                  <a:lnTo>
                    <a:pt x="650" y="1737"/>
                  </a:lnTo>
                  <a:lnTo>
                    <a:pt x="629" y="1904"/>
                  </a:lnTo>
                  <a:lnTo>
                    <a:pt x="252" y="2302"/>
                  </a:lnTo>
                  <a:lnTo>
                    <a:pt x="294" y="2469"/>
                  </a:lnTo>
                  <a:lnTo>
                    <a:pt x="294" y="2637"/>
                  </a:lnTo>
                  <a:lnTo>
                    <a:pt x="147" y="2616"/>
                  </a:lnTo>
                  <a:lnTo>
                    <a:pt x="43" y="2888"/>
                  </a:lnTo>
                  <a:lnTo>
                    <a:pt x="22" y="3097"/>
                  </a:lnTo>
                  <a:lnTo>
                    <a:pt x="1" y="3097"/>
                  </a:lnTo>
                  <a:lnTo>
                    <a:pt x="126" y="3222"/>
                  </a:lnTo>
                  <a:lnTo>
                    <a:pt x="294" y="3327"/>
                  </a:lnTo>
                  <a:lnTo>
                    <a:pt x="315" y="3432"/>
                  </a:lnTo>
                  <a:lnTo>
                    <a:pt x="440" y="3432"/>
                  </a:lnTo>
                  <a:lnTo>
                    <a:pt x="524" y="3348"/>
                  </a:lnTo>
                  <a:lnTo>
                    <a:pt x="629" y="3348"/>
                  </a:lnTo>
                  <a:lnTo>
                    <a:pt x="838" y="3453"/>
                  </a:lnTo>
                  <a:lnTo>
                    <a:pt x="984" y="3473"/>
                  </a:lnTo>
                  <a:lnTo>
                    <a:pt x="1152" y="3536"/>
                  </a:lnTo>
                  <a:lnTo>
                    <a:pt x="1194" y="3641"/>
                  </a:lnTo>
                  <a:lnTo>
                    <a:pt x="1340" y="3683"/>
                  </a:lnTo>
                  <a:lnTo>
                    <a:pt x="1487" y="3641"/>
                  </a:lnTo>
                  <a:lnTo>
                    <a:pt x="1612" y="3641"/>
                  </a:lnTo>
                  <a:lnTo>
                    <a:pt x="1717" y="3515"/>
                  </a:lnTo>
                  <a:lnTo>
                    <a:pt x="2114" y="3453"/>
                  </a:lnTo>
                  <a:lnTo>
                    <a:pt x="2240" y="3369"/>
                  </a:lnTo>
                  <a:lnTo>
                    <a:pt x="2386" y="3348"/>
                  </a:lnTo>
                  <a:lnTo>
                    <a:pt x="2344" y="3201"/>
                  </a:lnTo>
                  <a:lnTo>
                    <a:pt x="2386" y="3139"/>
                  </a:lnTo>
                  <a:lnTo>
                    <a:pt x="2344" y="2992"/>
                  </a:lnTo>
                  <a:lnTo>
                    <a:pt x="2428" y="3013"/>
                  </a:lnTo>
                  <a:lnTo>
                    <a:pt x="2449" y="2992"/>
                  </a:lnTo>
                  <a:lnTo>
                    <a:pt x="2554" y="3034"/>
                  </a:lnTo>
                  <a:lnTo>
                    <a:pt x="2616" y="2992"/>
                  </a:lnTo>
                  <a:lnTo>
                    <a:pt x="2742" y="2992"/>
                  </a:lnTo>
                  <a:lnTo>
                    <a:pt x="2763" y="2929"/>
                  </a:lnTo>
                  <a:lnTo>
                    <a:pt x="2867" y="3055"/>
                  </a:lnTo>
                  <a:lnTo>
                    <a:pt x="3014" y="3055"/>
                  </a:lnTo>
                  <a:lnTo>
                    <a:pt x="3181" y="3243"/>
                  </a:lnTo>
                  <a:lnTo>
                    <a:pt x="3370" y="3243"/>
                  </a:lnTo>
                  <a:lnTo>
                    <a:pt x="3391" y="3201"/>
                  </a:lnTo>
                  <a:lnTo>
                    <a:pt x="3453" y="3201"/>
                  </a:lnTo>
                  <a:lnTo>
                    <a:pt x="3642" y="3369"/>
                  </a:lnTo>
                  <a:lnTo>
                    <a:pt x="3788" y="3453"/>
                  </a:lnTo>
                  <a:lnTo>
                    <a:pt x="3809" y="3641"/>
                  </a:lnTo>
                  <a:lnTo>
                    <a:pt x="3809" y="3787"/>
                  </a:lnTo>
                  <a:lnTo>
                    <a:pt x="3956" y="3850"/>
                  </a:lnTo>
                  <a:lnTo>
                    <a:pt x="3956" y="3892"/>
                  </a:lnTo>
                  <a:lnTo>
                    <a:pt x="4102" y="4038"/>
                  </a:lnTo>
                  <a:lnTo>
                    <a:pt x="4269" y="4143"/>
                  </a:lnTo>
                  <a:lnTo>
                    <a:pt x="4290" y="4248"/>
                  </a:lnTo>
                  <a:lnTo>
                    <a:pt x="4269" y="4352"/>
                  </a:lnTo>
                  <a:lnTo>
                    <a:pt x="4332" y="4457"/>
                  </a:lnTo>
                  <a:lnTo>
                    <a:pt x="4311" y="4499"/>
                  </a:lnTo>
                  <a:lnTo>
                    <a:pt x="4123" y="4499"/>
                  </a:lnTo>
                  <a:lnTo>
                    <a:pt x="4060" y="4415"/>
                  </a:lnTo>
                  <a:lnTo>
                    <a:pt x="3893" y="4478"/>
                  </a:lnTo>
                  <a:lnTo>
                    <a:pt x="3788" y="4478"/>
                  </a:lnTo>
                  <a:lnTo>
                    <a:pt x="3767" y="4687"/>
                  </a:lnTo>
                  <a:lnTo>
                    <a:pt x="3767" y="4834"/>
                  </a:lnTo>
                  <a:lnTo>
                    <a:pt x="3704" y="4813"/>
                  </a:lnTo>
                  <a:lnTo>
                    <a:pt x="3600" y="5022"/>
                  </a:lnTo>
                  <a:lnTo>
                    <a:pt x="3600" y="5126"/>
                  </a:lnTo>
                  <a:lnTo>
                    <a:pt x="3495" y="5106"/>
                  </a:lnTo>
                  <a:lnTo>
                    <a:pt x="3432" y="5147"/>
                  </a:lnTo>
                  <a:lnTo>
                    <a:pt x="3537" y="5315"/>
                  </a:lnTo>
                  <a:lnTo>
                    <a:pt x="3684" y="5357"/>
                  </a:lnTo>
                  <a:lnTo>
                    <a:pt x="3893" y="5357"/>
                  </a:lnTo>
                  <a:lnTo>
                    <a:pt x="3976" y="5294"/>
                  </a:lnTo>
                  <a:lnTo>
                    <a:pt x="4165" y="5294"/>
                  </a:lnTo>
                  <a:lnTo>
                    <a:pt x="4269" y="5357"/>
                  </a:lnTo>
                  <a:lnTo>
                    <a:pt x="4290" y="5252"/>
                  </a:lnTo>
                  <a:lnTo>
                    <a:pt x="4228" y="5189"/>
                  </a:lnTo>
                  <a:lnTo>
                    <a:pt x="4228" y="5106"/>
                  </a:lnTo>
                  <a:lnTo>
                    <a:pt x="4228" y="5022"/>
                  </a:lnTo>
                  <a:lnTo>
                    <a:pt x="4290" y="5106"/>
                  </a:lnTo>
                  <a:lnTo>
                    <a:pt x="4374" y="5106"/>
                  </a:lnTo>
                  <a:lnTo>
                    <a:pt x="4583" y="4834"/>
                  </a:lnTo>
                  <a:lnTo>
                    <a:pt x="4541" y="4771"/>
                  </a:lnTo>
                  <a:lnTo>
                    <a:pt x="4604" y="4771"/>
                  </a:lnTo>
                  <a:lnTo>
                    <a:pt x="4730" y="4603"/>
                  </a:lnTo>
                  <a:lnTo>
                    <a:pt x="4730" y="4478"/>
                  </a:lnTo>
                  <a:lnTo>
                    <a:pt x="4813" y="4394"/>
                  </a:lnTo>
                  <a:lnTo>
                    <a:pt x="4939" y="4394"/>
                  </a:lnTo>
                  <a:lnTo>
                    <a:pt x="5064" y="4269"/>
                  </a:lnTo>
                  <a:lnTo>
                    <a:pt x="5127" y="4310"/>
                  </a:lnTo>
                  <a:lnTo>
                    <a:pt x="5127" y="4352"/>
                  </a:lnTo>
                  <a:lnTo>
                    <a:pt x="5232" y="4352"/>
                  </a:lnTo>
                  <a:lnTo>
                    <a:pt x="5274" y="4289"/>
                  </a:lnTo>
                  <a:lnTo>
                    <a:pt x="5336" y="4206"/>
                  </a:lnTo>
                  <a:lnTo>
                    <a:pt x="5357" y="4269"/>
                  </a:lnTo>
                  <a:lnTo>
                    <a:pt x="5441" y="4310"/>
                  </a:lnTo>
                  <a:lnTo>
                    <a:pt x="5525" y="4352"/>
                  </a:lnTo>
                  <a:lnTo>
                    <a:pt x="5692" y="4310"/>
                  </a:lnTo>
                  <a:lnTo>
                    <a:pt x="5567" y="4373"/>
                  </a:lnTo>
                  <a:lnTo>
                    <a:pt x="5483" y="4415"/>
                  </a:lnTo>
                  <a:lnTo>
                    <a:pt x="5378" y="4394"/>
                  </a:lnTo>
                  <a:lnTo>
                    <a:pt x="5211" y="4415"/>
                  </a:lnTo>
                  <a:lnTo>
                    <a:pt x="5064" y="4415"/>
                  </a:lnTo>
                  <a:lnTo>
                    <a:pt x="5127" y="4478"/>
                  </a:lnTo>
                  <a:lnTo>
                    <a:pt x="5336" y="4478"/>
                  </a:lnTo>
                  <a:lnTo>
                    <a:pt x="5483" y="4561"/>
                  </a:lnTo>
                  <a:lnTo>
                    <a:pt x="5462" y="4582"/>
                  </a:lnTo>
                  <a:lnTo>
                    <a:pt x="5420" y="4624"/>
                  </a:lnTo>
                  <a:lnTo>
                    <a:pt x="5483" y="4708"/>
                  </a:lnTo>
                  <a:lnTo>
                    <a:pt x="5567" y="4708"/>
                  </a:lnTo>
                  <a:lnTo>
                    <a:pt x="5671" y="4771"/>
                  </a:lnTo>
                  <a:lnTo>
                    <a:pt x="5797" y="4708"/>
                  </a:lnTo>
                  <a:lnTo>
                    <a:pt x="5943" y="4687"/>
                  </a:lnTo>
                  <a:lnTo>
                    <a:pt x="6069" y="4729"/>
                  </a:lnTo>
                  <a:lnTo>
                    <a:pt x="6173" y="4792"/>
                  </a:lnTo>
                  <a:lnTo>
                    <a:pt x="6194" y="4708"/>
                  </a:lnTo>
                  <a:lnTo>
                    <a:pt x="6257" y="4729"/>
                  </a:lnTo>
                  <a:lnTo>
                    <a:pt x="6278" y="4875"/>
                  </a:lnTo>
                  <a:lnTo>
                    <a:pt x="6362" y="4938"/>
                  </a:lnTo>
                  <a:lnTo>
                    <a:pt x="6299" y="4980"/>
                  </a:lnTo>
                  <a:lnTo>
                    <a:pt x="6111" y="5022"/>
                  </a:lnTo>
                  <a:lnTo>
                    <a:pt x="5943" y="5126"/>
                  </a:lnTo>
                  <a:lnTo>
                    <a:pt x="5797" y="5315"/>
                  </a:lnTo>
                  <a:lnTo>
                    <a:pt x="5901" y="5357"/>
                  </a:lnTo>
                  <a:lnTo>
                    <a:pt x="5985" y="5294"/>
                  </a:lnTo>
                  <a:lnTo>
                    <a:pt x="6111" y="5357"/>
                  </a:lnTo>
                  <a:lnTo>
                    <a:pt x="6173" y="5336"/>
                  </a:lnTo>
                  <a:lnTo>
                    <a:pt x="6362" y="5503"/>
                  </a:lnTo>
                  <a:lnTo>
                    <a:pt x="6383" y="5566"/>
                  </a:lnTo>
                  <a:lnTo>
                    <a:pt x="6299" y="5775"/>
                  </a:lnTo>
                  <a:lnTo>
                    <a:pt x="6278" y="5838"/>
                  </a:lnTo>
                  <a:lnTo>
                    <a:pt x="6383" y="5922"/>
                  </a:lnTo>
                  <a:lnTo>
                    <a:pt x="6592" y="5922"/>
                  </a:lnTo>
                  <a:lnTo>
                    <a:pt x="6780" y="5817"/>
                  </a:lnTo>
                  <a:lnTo>
                    <a:pt x="7031" y="5629"/>
                  </a:lnTo>
                  <a:lnTo>
                    <a:pt x="7220" y="5629"/>
                  </a:lnTo>
                  <a:lnTo>
                    <a:pt x="7324" y="5503"/>
                  </a:lnTo>
                  <a:lnTo>
                    <a:pt x="7450" y="5419"/>
                  </a:lnTo>
                  <a:lnTo>
                    <a:pt x="7680" y="5440"/>
                  </a:lnTo>
                  <a:lnTo>
                    <a:pt x="7889" y="5440"/>
                  </a:lnTo>
                  <a:lnTo>
                    <a:pt x="7952" y="5336"/>
                  </a:lnTo>
                  <a:lnTo>
                    <a:pt x="7889" y="5231"/>
                  </a:lnTo>
                  <a:lnTo>
                    <a:pt x="7952" y="5210"/>
                  </a:lnTo>
                  <a:lnTo>
                    <a:pt x="7994" y="5126"/>
                  </a:lnTo>
                  <a:lnTo>
                    <a:pt x="7847" y="5106"/>
                  </a:lnTo>
                  <a:lnTo>
                    <a:pt x="7659" y="5126"/>
                  </a:lnTo>
                  <a:lnTo>
                    <a:pt x="7638" y="5252"/>
                  </a:lnTo>
                  <a:lnTo>
                    <a:pt x="7513" y="5189"/>
                  </a:lnTo>
                  <a:lnTo>
                    <a:pt x="7450" y="5189"/>
                  </a:lnTo>
                  <a:lnTo>
                    <a:pt x="7345" y="5294"/>
                  </a:lnTo>
                  <a:lnTo>
                    <a:pt x="7303" y="5252"/>
                  </a:lnTo>
                  <a:lnTo>
                    <a:pt x="7010" y="4938"/>
                  </a:lnTo>
                  <a:lnTo>
                    <a:pt x="6948" y="4813"/>
                  </a:lnTo>
                  <a:lnTo>
                    <a:pt x="6885" y="4687"/>
                  </a:lnTo>
                  <a:lnTo>
                    <a:pt x="6822" y="4708"/>
                  </a:lnTo>
                  <a:lnTo>
                    <a:pt x="6885" y="4875"/>
                  </a:lnTo>
                  <a:lnTo>
                    <a:pt x="7094" y="5106"/>
                  </a:lnTo>
                  <a:lnTo>
                    <a:pt x="7261" y="5294"/>
                  </a:lnTo>
                  <a:lnTo>
                    <a:pt x="7220" y="5315"/>
                  </a:lnTo>
                  <a:lnTo>
                    <a:pt x="7094" y="5294"/>
                  </a:lnTo>
                  <a:lnTo>
                    <a:pt x="7031" y="5210"/>
                  </a:lnTo>
                  <a:lnTo>
                    <a:pt x="7010" y="5085"/>
                  </a:lnTo>
                  <a:lnTo>
                    <a:pt x="6927" y="5043"/>
                  </a:lnTo>
                  <a:lnTo>
                    <a:pt x="6885" y="5106"/>
                  </a:lnTo>
                  <a:lnTo>
                    <a:pt x="6885" y="5022"/>
                  </a:lnTo>
                  <a:lnTo>
                    <a:pt x="6822" y="5022"/>
                  </a:lnTo>
                  <a:lnTo>
                    <a:pt x="6780" y="5043"/>
                  </a:lnTo>
                  <a:lnTo>
                    <a:pt x="6780" y="5001"/>
                  </a:lnTo>
                  <a:lnTo>
                    <a:pt x="6822" y="4917"/>
                  </a:lnTo>
                  <a:lnTo>
                    <a:pt x="6801" y="4875"/>
                  </a:lnTo>
                  <a:lnTo>
                    <a:pt x="6717" y="4896"/>
                  </a:lnTo>
                  <a:lnTo>
                    <a:pt x="6676" y="4834"/>
                  </a:lnTo>
                  <a:lnTo>
                    <a:pt x="6592" y="4771"/>
                  </a:lnTo>
                  <a:lnTo>
                    <a:pt x="6404" y="4792"/>
                  </a:lnTo>
                  <a:lnTo>
                    <a:pt x="6320" y="4729"/>
                  </a:lnTo>
                  <a:lnTo>
                    <a:pt x="6362" y="4687"/>
                  </a:lnTo>
                  <a:lnTo>
                    <a:pt x="6487" y="4708"/>
                  </a:lnTo>
                  <a:lnTo>
                    <a:pt x="6529" y="4624"/>
                  </a:lnTo>
                  <a:lnTo>
                    <a:pt x="6634" y="4708"/>
                  </a:lnTo>
                  <a:lnTo>
                    <a:pt x="6738" y="4708"/>
                  </a:lnTo>
                  <a:lnTo>
                    <a:pt x="6780" y="4624"/>
                  </a:lnTo>
                  <a:lnTo>
                    <a:pt x="6885" y="4603"/>
                  </a:lnTo>
                  <a:lnTo>
                    <a:pt x="7052" y="4415"/>
                  </a:lnTo>
                  <a:lnTo>
                    <a:pt x="7052" y="4373"/>
                  </a:lnTo>
                  <a:lnTo>
                    <a:pt x="7136" y="4394"/>
                  </a:lnTo>
                  <a:lnTo>
                    <a:pt x="7136" y="4457"/>
                  </a:lnTo>
                  <a:lnTo>
                    <a:pt x="7031" y="4582"/>
                  </a:lnTo>
                  <a:lnTo>
                    <a:pt x="6989" y="4603"/>
                  </a:lnTo>
                  <a:lnTo>
                    <a:pt x="7010" y="4666"/>
                  </a:lnTo>
                  <a:lnTo>
                    <a:pt x="7094" y="4624"/>
                  </a:lnTo>
                  <a:lnTo>
                    <a:pt x="7220" y="4457"/>
                  </a:lnTo>
                  <a:lnTo>
                    <a:pt x="7241" y="4373"/>
                  </a:lnTo>
                  <a:lnTo>
                    <a:pt x="7157" y="4289"/>
                  </a:lnTo>
                  <a:lnTo>
                    <a:pt x="7136" y="4248"/>
                  </a:lnTo>
                  <a:lnTo>
                    <a:pt x="7199" y="4206"/>
                  </a:lnTo>
                  <a:lnTo>
                    <a:pt x="7261" y="4352"/>
                  </a:lnTo>
                  <a:lnTo>
                    <a:pt x="7345" y="4373"/>
                  </a:lnTo>
                  <a:lnTo>
                    <a:pt x="7450" y="4289"/>
                  </a:lnTo>
                  <a:lnTo>
                    <a:pt x="7617" y="4310"/>
                  </a:lnTo>
                  <a:lnTo>
                    <a:pt x="7722" y="4248"/>
                  </a:lnTo>
                  <a:lnTo>
                    <a:pt x="7868" y="4248"/>
                  </a:lnTo>
                  <a:lnTo>
                    <a:pt x="7973" y="4101"/>
                  </a:lnTo>
                  <a:lnTo>
                    <a:pt x="8057" y="4038"/>
                  </a:lnTo>
                  <a:lnTo>
                    <a:pt x="8182" y="4038"/>
                  </a:lnTo>
                  <a:lnTo>
                    <a:pt x="8203" y="3934"/>
                  </a:lnTo>
                  <a:lnTo>
                    <a:pt x="8287" y="3871"/>
                  </a:lnTo>
                  <a:lnTo>
                    <a:pt x="8454" y="3871"/>
                  </a:lnTo>
                  <a:lnTo>
                    <a:pt x="8580" y="3829"/>
                  </a:lnTo>
                  <a:lnTo>
                    <a:pt x="8663" y="3829"/>
                  </a:lnTo>
                  <a:lnTo>
                    <a:pt x="8663" y="3892"/>
                  </a:lnTo>
                  <a:lnTo>
                    <a:pt x="8768" y="3850"/>
                  </a:lnTo>
                  <a:lnTo>
                    <a:pt x="8789" y="3578"/>
                  </a:lnTo>
                  <a:lnTo>
                    <a:pt x="8873" y="3557"/>
                  </a:lnTo>
                  <a:lnTo>
                    <a:pt x="8998" y="3348"/>
                  </a:lnTo>
                  <a:lnTo>
                    <a:pt x="9291" y="3327"/>
                  </a:lnTo>
                  <a:lnTo>
                    <a:pt x="9396" y="3243"/>
                  </a:lnTo>
                  <a:lnTo>
                    <a:pt x="9354" y="3118"/>
                  </a:lnTo>
                  <a:lnTo>
                    <a:pt x="9438" y="2909"/>
                  </a:lnTo>
                  <a:lnTo>
                    <a:pt x="9417" y="2720"/>
                  </a:lnTo>
                  <a:lnTo>
                    <a:pt x="9228" y="2616"/>
                  </a:lnTo>
                  <a:lnTo>
                    <a:pt x="9291" y="2365"/>
                  </a:lnTo>
                  <a:lnTo>
                    <a:pt x="9396" y="2323"/>
                  </a:lnTo>
                  <a:lnTo>
                    <a:pt x="9500" y="2197"/>
                  </a:lnTo>
                  <a:lnTo>
                    <a:pt x="9500" y="2072"/>
                  </a:lnTo>
                  <a:lnTo>
                    <a:pt x="9417" y="2009"/>
                  </a:lnTo>
                  <a:lnTo>
                    <a:pt x="9354" y="1883"/>
                  </a:lnTo>
                  <a:lnTo>
                    <a:pt x="9291" y="1967"/>
                  </a:lnTo>
                  <a:lnTo>
                    <a:pt x="9103" y="1946"/>
                  </a:lnTo>
                  <a:lnTo>
                    <a:pt x="8935" y="1841"/>
                  </a:lnTo>
                  <a:lnTo>
                    <a:pt x="8810" y="1862"/>
                  </a:lnTo>
                  <a:lnTo>
                    <a:pt x="8705" y="1800"/>
                  </a:lnTo>
                  <a:lnTo>
                    <a:pt x="8559" y="1779"/>
                  </a:lnTo>
                  <a:lnTo>
                    <a:pt x="8349" y="1758"/>
                  </a:lnTo>
                  <a:lnTo>
                    <a:pt x="8266" y="1841"/>
                  </a:lnTo>
                  <a:lnTo>
                    <a:pt x="8203" y="1695"/>
                  </a:lnTo>
                  <a:lnTo>
                    <a:pt x="8057" y="1590"/>
                  </a:lnTo>
                  <a:lnTo>
                    <a:pt x="7931" y="1318"/>
                  </a:lnTo>
                  <a:lnTo>
                    <a:pt x="7826" y="1339"/>
                  </a:lnTo>
                  <a:lnTo>
                    <a:pt x="7638" y="1465"/>
                  </a:lnTo>
                  <a:lnTo>
                    <a:pt x="7513" y="1444"/>
                  </a:lnTo>
                  <a:lnTo>
                    <a:pt x="7366" y="1486"/>
                  </a:lnTo>
                  <a:lnTo>
                    <a:pt x="7220" y="1423"/>
                  </a:lnTo>
                  <a:lnTo>
                    <a:pt x="7115" y="1528"/>
                  </a:lnTo>
                  <a:lnTo>
                    <a:pt x="6843" y="1256"/>
                  </a:lnTo>
                  <a:lnTo>
                    <a:pt x="6780" y="1067"/>
                  </a:lnTo>
                  <a:lnTo>
                    <a:pt x="6780" y="921"/>
                  </a:lnTo>
                  <a:lnTo>
                    <a:pt x="6676" y="921"/>
                  </a:lnTo>
                  <a:lnTo>
                    <a:pt x="6676" y="795"/>
                  </a:lnTo>
                  <a:lnTo>
                    <a:pt x="6529" y="691"/>
                  </a:lnTo>
                  <a:lnTo>
                    <a:pt x="6215" y="732"/>
                  </a:lnTo>
                  <a:lnTo>
                    <a:pt x="6069" y="523"/>
                  </a:lnTo>
                  <a:lnTo>
                    <a:pt x="6111" y="398"/>
                  </a:lnTo>
                  <a:lnTo>
                    <a:pt x="6006" y="293"/>
                  </a:lnTo>
                  <a:lnTo>
                    <a:pt x="5901" y="21"/>
                  </a:lnTo>
                  <a:lnTo>
                    <a:pt x="5776" y="21"/>
                  </a:lnTo>
                  <a:lnTo>
                    <a:pt x="5650" y="105"/>
                  </a:lnTo>
                  <a:lnTo>
                    <a:pt x="5357" y="105"/>
                  </a:lnTo>
                  <a:lnTo>
                    <a:pt x="50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25"/>
            <p:cNvSpPr/>
            <p:nvPr/>
          </p:nvSpPr>
          <p:spPr>
            <a:xfrm>
              <a:off x="4794286" y="2365509"/>
              <a:ext cx="44817" cy="47742"/>
            </a:xfrm>
            <a:custGeom>
              <a:avLst/>
              <a:gdLst/>
              <a:ahLst/>
              <a:cxnLst/>
              <a:rect l="l" t="t" r="r" b="b"/>
              <a:pathLst>
                <a:path w="1989" h="2219" extrusionOk="0">
                  <a:moveTo>
                    <a:pt x="419" y="0"/>
                  </a:moveTo>
                  <a:lnTo>
                    <a:pt x="398" y="63"/>
                  </a:lnTo>
                  <a:lnTo>
                    <a:pt x="272" y="63"/>
                  </a:lnTo>
                  <a:lnTo>
                    <a:pt x="210" y="105"/>
                  </a:lnTo>
                  <a:lnTo>
                    <a:pt x="105" y="63"/>
                  </a:lnTo>
                  <a:lnTo>
                    <a:pt x="84" y="84"/>
                  </a:lnTo>
                  <a:lnTo>
                    <a:pt x="0" y="63"/>
                  </a:lnTo>
                  <a:lnTo>
                    <a:pt x="42" y="210"/>
                  </a:lnTo>
                  <a:lnTo>
                    <a:pt x="0" y="272"/>
                  </a:lnTo>
                  <a:lnTo>
                    <a:pt x="42" y="419"/>
                  </a:lnTo>
                  <a:lnTo>
                    <a:pt x="251" y="377"/>
                  </a:lnTo>
                  <a:lnTo>
                    <a:pt x="314" y="628"/>
                  </a:lnTo>
                  <a:lnTo>
                    <a:pt x="565" y="837"/>
                  </a:lnTo>
                  <a:lnTo>
                    <a:pt x="586" y="942"/>
                  </a:lnTo>
                  <a:lnTo>
                    <a:pt x="900" y="1214"/>
                  </a:lnTo>
                  <a:lnTo>
                    <a:pt x="921" y="1360"/>
                  </a:lnTo>
                  <a:lnTo>
                    <a:pt x="1026" y="1528"/>
                  </a:lnTo>
                  <a:lnTo>
                    <a:pt x="1005" y="2072"/>
                  </a:lnTo>
                  <a:lnTo>
                    <a:pt x="1088" y="2218"/>
                  </a:lnTo>
                  <a:lnTo>
                    <a:pt x="1151" y="2177"/>
                  </a:lnTo>
                  <a:lnTo>
                    <a:pt x="1256" y="2197"/>
                  </a:lnTo>
                  <a:lnTo>
                    <a:pt x="1256" y="2093"/>
                  </a:lnTo>
                  <a:lnTo>
                    <a:pt x="1360" y="1884"/>
                  </a:lnTo>
                  <a:lnTo>
                    <a:pt x="1423" y="1905"/>
                  </a:lnTo>
                  <a:lnTo>
                    <a:pt x="1423" y="1758"/>
                  </a:lnTo>
                  <a:lnTo>
                    <a:pt x="1444" y="1549"/>
                  </a:lnTo>
                  <a:lnTo>
                    <a:pt x="1549" y="1549"/>
                  </a:lnTo>
                  <a:lnTo>
                    <a:pt x="1716" y="1486"/>
                  </a:lnTo>
                  <a:lnTo>
                    <a:pt x="1779" y="1570"/>
                  </a:lnTo>
                  <a:lnTo>
                    <a:pt x="1967" y="1570"/>
                  </a:lnTo>
                  <a:lnTo>
                    <a:pt x="1988" y="1528"/>
                  </a:lnTo>
                  <a:lnTo>
                    <a:pt x="1925" y="1423"/>
                  </a:lnTo>
                  <a:lnTo>
                    <a:pt x="1946" y="1319"/>
                  </a:lnTo>
                  <a:lnTo>
                    <a:pt x="1925" y="1214"/>
                  </a:lnTo>
                  <a:lnTo>
                    <a:pt x="1758" y="1109"/>
                  </a:lnTo>
                  <a:lnTo>
                    <a:pt x="1612" y="963"/>
                  </a:lnTo>
                  <a:lnTo>
                    <a:pt x="1612" y="921"/>
                  </a:lnTo>
                  <a:lnTo>
                    <a:pt x="1465" y="858"/>
                  </a:lnTo>
                  <a:lnTo>
                    <a:pt x="1465" y="712"/>
                  </a:lnTo>
                  <a:lnTo>
                    <a:pt x="1444" y="524"/>
                  </a:lnTo>
                  <a:lnTo>
                    <a:pt x="1298" y="440"/>
                  </a:lnTo>
                  <a:lnTo>
                    <a:pt x="1109" y="272"/>
                  </a:lnTo>
                  <a:lnTo>
                    <a:pt x="1047" y="272"/>
                  </a:lnTo>
                  <a:lnTo>
                    <a:pt x="1026" y="314"/>
                  </a:lnTo>
                  <a:lnTo>
                    <a:pt x="837" y="314"/>
                  </a:lnTo>
                  <a:lnTo>
                    <a:pt x="670" y="126"/>
                  </a:lnTo>
                  <a:lnTo>
                    <a:pt x="523" y="126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25"/>
            <p:cNvSpPr/>
            <p:nvPr/>
          </p:nvSpPr>
          <p:spPr>
            <a:xfrm>
              <a:off x="4722635" y="2373620"/>
              <a:ext cx="115051" cy="70246"/>
            </a:xfrm>
            <a:custGeom>
              <a:avLst/>
              <a:gdLst/>
              <a:ahLst/>
              <a:cxnLst/>
              <a:rect l="l" t="t" r="r" b="b"/>
              <a:pathLst>
                <a:path w="5106" h="3265" extrusionOk="0">
                  <a:moveTo>
                    <a:pt x="3431" y="0"/>
                  </a:moveTo>
                  <a:lnTo>
                    <a:pt x="3076" y="63"/>
                  </a:lnTo>
                  <a:lnTo>
                    <a:pt x="2950" y="147"/>
                  </a:lnTo>
                  <a:lnTo>
                    <a:pt x="2553" y="209"/>
                  </a:lnTo>
                  <a:lnTo>
                    <a:pt x="2448" y="335"/>
                  </a:lnTo>
                  <a:lnTo>
                    <a:pt x="2323" y="335"/>
                  </a:lnTo>
                  <a:lnTo>
                    <a:pt x="2176" y="377"/>
                  </a:lnTo>
                  <a:lnTo>
                    <a:pt x="2030" y="335"/>
                  </a:lnTo>
                  <a:lnTo>
                    <a:pt x="1988" y="230"/>
                  </a:lnTo>
                  <a:lnTo>
                    <a:pt x="1820" y="167"/>
                  </a:lnTo>
                  <a:lnTo>
                    <a:pt x="1674" y="147"/>
                  </a:lnTo>
                  <a:lnTo>
                    <a:pt x="1465" y="42"/>
                  </a:lnTo>
                  <a:lnTo>
                    <a:pt x="1360" y="42"/>
                  </a:lnTo>
                  <a:lnTo>
                    <a:pt x="1276" y="126"/>
                  </a:lnTo>
                  <a:lnTo>
                    <a:pt x="1151" y="126"/>
                  </a:lnTo>
                  <a:lnTo>
                    <a:pt x="1172" y="147"/>
                  </a:lnTo>
                  <a:lnTo>
                    <a:pt x="1130" y="272"/>
                  </a:lnTo>
                  <a:lnTo>
                    <a:pt x="962" y="314"/>
                  </a:lnTo>
                  <a:lnTo>
                    <a:pt x="858" y="544"/>
                  </a:lnTo>
                  <a:lnTo>
                    <a:pt x="732" y="879"/>
                  </a:lnTo>
                  <a:lnTo>
                    <a:pt x="523" y="1193"/>
                  </a:lnTo>
                  <a:lnTo>
                    <a:pt x="544" y="1297"/>
                  </a:lnTo>
                  <a:lnTo>
                    <a:pt x="439" y="1402"/>
                  </a:lnTo>
                  <a:lnTo>
                    <a:pt x="293" y="1381"/>
                  </a:lnTo>
                  <a:lnTo>
                    <a:pt x="230" y="1486"/>
                  </a:lnTo>
                  <a:lnTo>
                    <a:pt x="126" y="1507"/>
                  </a:lnTo>
                  <a:lnTo>
                    <a:pt x="0" y="1632"/>
                  </a:lnTo>
                  <a:lnTo>
                    <a:pt x="126" y="1674"/>
                  </a:lnTo>
                  <a:lnTo>
                    <a:pt x="146" y="1737"/>
                  </a:lnTo>
                  <a:lnTo>
                    <a:pt x="335" y="1946"/>
                  </a:lnTo>
                  <a:lnTo>
                    <a:pt x="356" y="2051"/>
                  </a:lnTo>
                  <a:lnTo>
                    <a:pt x="523" y="2134"/>
                  </a:lnTo>
                  <a:lnTo>
                    <a:pt x="670" y="2260"/>
                  </a:lnTo>
                  <a:lnTo>
                    <a:pt x="607" y="2406"/>
                  </a:lnTo>
                  <a:lnTo>
                    <a:pt x="628" y="2448"/>
                  </a:lnTo>
                  <a:lnTo>
                    <a:pt x="837" y="2532"/>
                  </a:lnTo>
                  <a:lnTo>
                    <a:pt x="879" y="2616"/>
                  </a:lnTo>
                  <a:lnTo>
                    <a:pt x="983" y="2574"/>
                  </a:lnTo>
                  <a:lnTo>
                    <a:pt x="1088" y="2657"/>
                  </a:lnTo>
                  <a:lnTo>
                    <a:pt x="1172" y="2532"/>
                  </a:lnTo>
                  <a:lnTo>
                    <a:pt x="1381" y="2553"/>
                  </a:lnTo>
                  <a:lnTo>
                    <a:pt x="1276" y="2678"/>
                  </a:lnTo>
                  <a:lnTo>
                    <a:pt x="1297" y="2762"/>
                  </a:lnTo>
                  <a:lnTo>
                    <a:pt x="1339" y="2888"/>
                  </a:lnTo>
                  <a:lnTo>
                    <a:pt x="1486" y="2888"/>
                  </a:lnTo>
                  <a:lnTo>
                    <a:pt x="1569" y="2971"/>
                  </a:lnTo>
                  <a:lnTo>
                    <a:pt x="1569" y="3055"/>
                  </a:lnTo>
                  <a:lnTo>
                    <a:pt x="1507" y="3097"/>
                  </a:lnTo>
                  <a:lnTo>
                    <a:pt x="1590" y="3201"/>
                  </a:lnTo>
                  <a:lnTo>
                    <a:pt x="1716" y="3139"/>
                  </a:lnTo>
                  <a:lnTo>
                    <a:pt x="1883" y="3139"/>
                  </a:lnTo>
                  <a:lnTo>
                    <a:pt x="1925" y="3201"/>
                  </a:lnTo>
                  <a:lnTo>
                    <a:pt x="1988" y="3180"/>
                  </a:lnTo>
                  <a:lnTo>
                    <a:pt x="2197" y="3264"/>
                  </a:lnTo>
                  <a:lnTo>
                    <a:pt x="2343" y="3180"/>
                  </a:lnTo>
                  <a:lnTo>
                    <a:pt x="2490" y="3201"/>
                  </a:lnTo>
                  <a:lnTo>
                    <a:pt x="2553" y="3160"/>
                  </a:lnTo>
                  <a:lnTo>
                    <a:pt x="2699" y="3201"/>
                  </a:lnTo>
                  <a:lnTo>
                    <a:pt x="2804" y="3201"/>
                  </a:lnTo>
                  <a:lnTo>
                    <a:pt x="3013" y="3243"/>
                  </a:lnTo>
                  <a:lnTo>
                    <a:pt x="3076" y="3180"/>
                  </a:lnTo>
                  <a:lnTo>
                    <a:pt x="3222" y="3139"/>
                  </a:lnTo>
                  <a:lnTo>
                    <a:pt x="3264" y="3055"/>
                  </a:lnTo>
                  <a:lnTo>
                    <a:pt x="3599" y="2888"/>
                  </a:lnTo>
                  <a:lnTo>
                    <a:pt x="3766" y="2867"/>
                  </a:lnTo>
                  <a:lnTo>
                    <a:pt x="3955" y="2888"/>
                  </a:lnTo>
                  <a:lnTo>
                    <a:pt x="4122" y="2971"/>
                  </a:lnTo>
                  <a:lnTo>
                    <a:pt x="4185" y="3034"/>
                  </a:lnTo>
                  <a:lnTo>
                    <a:pt x="4289" y="2992"/>
                  </a:lnTo>
                  <a:lnTo>
                    <a:pt x="4436" y="3055"/>
                  </a:lnTo>
                  <a:lnTo>
                    <a:pt x="4478" y="3139"/>
                  </a:lnTo>
                  <a:lnTo>
                    <a:pt x="4603" y="3139"/>
                  </a:lnTo>
                  <a:lnTo>
                    <a:pt x="4582" y="2992"/>
                  </a:lnTo>
                  <a:lnTo>
                    <a:pt x="4624" y="2888"/>
                  </a:lnTo>
                  <a:lnTo>
                    <a:pt x="4624" y="2720"/>
                  </a:lnTo>
                  <a:lnTo>
                    <a:pt x="4603" y="2636"/>
                  </a:lnTo>
                  <a:lnTo>
                    <a:pt x="4645" y="2553"/>
                  </a:lnTo>
                  <a:lnTo>
                    <a:pt x="4708" y="2427"/>
                  </a:lnTo>
                  <a:lnTo>
                    <a:pt x="4896" y="2427"/>
                  </a:lnTo>
                  <a:lnTo>
                    <a:pt x="5022" y="2406"/>
                  </a:lnTo>
                  <a:lnTo>
                    <a:pt x="5105" y="2239"/>
                  </a:lnTo>
                  <a:lnTo>
                    <a:pt x="5105" y="2155"/>
                  </a:lnTo>
                  <a:lnTo>
                    <a:pt x="5043" y="2113"/>
                  </a:lnTo>
                  <a:lnTo>
                    <a:pt x="5105" y="2051"/>
                  </a:lnTo>
                  <a:lnTo>
                    <a:pt x="5001" y="1988"/>
                  </a:lnTo>
                  <a:lnTo>
                    <a:pt x="4812" y="1988"/>
                  </a:lnTo>
                  <a:lnTo>
                    <a:pt x="4729" y="2051"/>
                  </a:lnTo>
                  <a:lnTo>
                    <a:pt x="4520" y="2051"/>
                  </a:lnTo>
                  <a:lnTo>
                    <a:pt x="4373" y="2009"/>
                  </a:lnTo>
                  <a:lnTo>
                    <a:pt x="4268" y="1841"/>
                  </a:lnTo>
                  <a:lnTo>
                    <a:pt x="4185" y="1695"/>
                  </a:lnTo>
                  <a:lnTo>
                    <a:pt x="4206" y="1151"/>
                  </a:lnTo>
                  <a:lnTo>
                    <a:pt x="4101" y="983"/>
                  </a:lnTo>
                  <a:lnTo>
                    <a:pt x="4080" y="837"/>
                  </a:lnTo>
                  <a:lnTo>
                    <a:pt x="3766" y="565"/>
                  </a:lnTo>
                  <a:lnTo>
                    <a:pt x="3745" y="460"/>
                  </a:lnTo>
                  <a:lnTo>
                    <a:pt x="3494" y="251"/>
                  </a:lnTo>
                  <a:lnTo>
                    <a:pt x="343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4751385" y="2435281"/>
              <a:ext cx="75461" cy="45483"/>
            </a:xfrm>
            <a:custGeom>
              <a:avLst/>
              <a:gdLst/>
              <a:ahLst/>
              <a:cxnLst/>
              <a:rect l="l" t="t" r="r" b="b"/>
              <a:pathLst>
                <a:path w="3349" h="2114" extrusionOk="0">
                  <a:moveTo>
                    <a:pt x="2490" y="1"/>
                  </a:moveTo>
                  <a:lnTo>
                    <a:pt x="2323" y="22"/>
                  </a:lnTo>
                  <a:lnTo>
                    <a:pt x="1988" y="189"/>
                  </a:lnTo>
                  <a:lnTo>
                    <a:pt x="1946" y="273"/>
                  </a:lnTo>
                  <a:lnTo>
                    <a:pt x="1800" y="314"/>
                  </a:lnTo>
                  <a:lnTo>
                    <a:pt x="1737" y="377"/>
                  </a:lnTo>
                  <a:lnTo>
                    <a:pt x="1528" y="335"/>
                  </a:lnTo>
                  <a:lnTo>
                    <a:pt x="1423" y="335"/>
                  </a:lnTo>
                  <a:lnTo>
                    <a:pt x="1277" y="294"/>
                  </a:lnTo>
                  <a:lnTo>
                    <a:pt x="1214" y="335"/>
                  </a:lnTo>
                  <a:lnTo>
                    <a:pt x="1067" y="314"/>
                  </a:lnTo>
                  <a:lnTo>
                    <a:pt x="921" y="398"/>
                  </a:lnTo>
                  <a:lnTo>
                    <a:pt x="712" y="314"/>
                  </a:lnTo>
                  <a:lnTo>
                    <a:pt x="649" y="335"/>
                  </a:lnTo>
                  <a:lnTo>
                    <a:pt x="607" y="273"/>
                  </a:lnTo>
                  <a:lnTo>
                    <a:pt x="440" y="273"/>
                  </a:lnTo>
                  <a:lnTo>
                    <a:pt x="314" y="335"/>
                  </a:lnTo>
                  <a:lnTo>
                    <a:pt x="231" y="231"/>
                  </a:lnTo>
                  <a:lnTo>
                    <a:pt x="293" y="189"/>
                  </a:lnTo>
                  <a:lnTo>
                    <a:pt x="293" y="105"/>
                  </a:lnTo>
                  <a:lnTo>
                    <a:pt x="210" y="22"/>
                  </a:lnTo>
                  <a:lnTo>
                    <a:pt x="63" y="22"/>
                  </a:lnTo>
                  <a:lnTo>
                    <a:pt x="84" y="126"/>
                  </a:lnTo>
                  <a:lnTo>
                    <a:pt x="0" y="210"/>
                  </a:lnTo>
                  <a:lnTo>
                    <a:pt x="63" y="440"/>
                  </a:lnTo>
                  <a:lnTo>
                    <a:pt x="231" y="628"/>
                  </a:lnTo>
                  <a:lnTo>
                    <a:pt x="314" y="754"/>
                  </a:lnTo>
                  <a:lnTo>
                    <a:pt x="272" y="900"/>
                  </a:lnTo>
                  <a:lnTo>
                    <a:pt x="63" y="1068"/>
                  </a:lnTo>
                  <a:lnTo>
                    <a:pt x="84" y="1172"/>
                  </a:lnTo>
                  <a:lnTo>
                    <a:pt x="168" y="1277"/>
                  </a:lnTo>
                  <a:lnTo>
                    <a:pt x="105" y="1382"/>
                  </a:lnTo>
                  <a:lnTo>
                    <a:pt x="335" y="1570"/>
                  </a:lnTo>
                  <a:lnTo>
                    <a:pt x="503" y="1842"/>
                  </a:lnTo>
                  <a:lnTo>
                    <a:pt x="523" y="1988"/>
                  </a:lnTo>
                  <a:lnTo>
                    <a:pt x="523" y="2093"/>
                  </a:lnTo>
                  <a:lnTo>
                    <a:pt x="607" y="2114"/>
                  </a:lnTo>
                  <a:lnTo>
                    <a:pt x="795" y="2114"/>
                  </a:lnTo>
                  <a:lnTo>
                    <a:pt x="942" y="2093"/>
                  </a:lnTo>
                  <a:lnTo>
                    <a:pt x="1026" y="1988"/>
                  </a:lnTo>
                  <a:lnTo>
                    <a:pt x="1172" y="2009"/>
                  </a:lnTo>
                  <a:lnTo>
                    <a:pt x="1319" y="2009"/>
                  </a:lnTo>
                  <a:lnTo>
                    <a:pt x="1339" y="2114"/>
                  </a:lnTo>
                  <a:lnTo>
                    <a:pt x="1444" y="2114"/>
                  </a:lnTo>
                  <a:lnTo>
                    <a:pt x="1528" y="2051"/>
                  </a:lnTo>
                  <a:lnTo>
                    <a:pt x="1653" y="2051"/>
                  </a:lnTo>
                  <a:lnTo>
                    <a:pt x="1737" y="2114"/>
                  </a:lnTo>
                  <a:lnTo>
                    <a:pt x="1863" y="2072"/>
                  </a:lnTo>
                  <a:lnTo>
                    <a:pt x="2093" y="2072"/>
                  </a:lnTo>
                  <a:lnTo>
                    <a:pt x="2176" y="2009"/>
                  </a:lnTo>
                  <a:lnTo>
                    <a:pt x="2114" y="1905"/>
                  </a:lnTo>
                  <a:lnTo>
                    <a:pt x="2114" y="1779"/>
                  </a:lnTo>
                  <a:lnTo>
                    <a:pt x="2281" y="1675"/>
                  </a:lnTo>
                  <a:lnTo>
                    <a:pt x="2323" y="1675"/>
                  </a:lnTo>
                  <a:lnTo>
                    <a:pt x="2427" y="1570"/>
                  </a:lnTo>
                  <a:lnTo>
                    <a:pt x="2511" y="1570"/>
                  </a:lnTo>
                  <a:lnTo>
                    <a:pt x="2595" y="1486"/>
                  </a:lnTo>
                  <a:lnTo>
                    <a:pt x="2741" y="1486"/>
                  </a:lnTo>
                  <a:lnTo>
                    <a:pt x="2909" y="1633"/>
                  </a:lnTo>
                  <a:lnTo>
                    <a:pt x="3013" y="1549"/>
                  </a:lnTo>
                  <a:lnTo>
                    <a:pt x="3118" y="1570"/>
                  </a:lnTo>
                  <a:lnTo>
                    <a:pt x="3034" y="1444"/>
                  </a:lnTo>
                  <a:lnTo>
                    <a:pt x="2930" y="1256"/>
                  </a:lnTo>
                  <a:lnTo>
                    <a:pt x="2825" y="1256"/>
                  </a:lnTo>
                  <a:lnTo>
                    <a:pt x="2804" y="1172"/>
                  </a:lnTo>
                  <a:lnTo>
                    <a:pt x="2951" y="1068"/>
                  </a:lnTo>
                  <a:lnTo>
                    <a:pt x="3013" y="942"/>
                  </a:lnTo>
                  <a:lnTo>
                    <a:pt x="2992" y="712"/>
                  </a:lnTo>
                  <a:lnTo>
                    <a:pt x="3139" y="545"/>
                  </a:lnTo>
                  <a:lnTo>
                    <a:pt x="3244" y="586"/>
                  </a:lnTo>
                  <a:lnTo>
                    <a:pt x="3327" y="503"/>
                  </a:lnTo>
                  <a:lnTo>
                    <a:pt x="3348" y="294"/>
                  </a:lnTo>
                  <a:lnTo>
                    <a:pt x="3327" y="273"/>
                  </a:lnTo>
                  <a:lnTo>
                    <a:pt x="3202" y="273"/>
                  </a:lnTo>
                  <a:lnTo>
                    <a:pt x="3160" y="189"/>
                  </a:lnTo>
                  <a:lnTo>
                    <a:pt x="3013" y="126"/>
                  </a:lnTo>
                  <a:lnTo>
                    <a:pt x="2909" y="168"/>
                  </a:lnTo>
                  <a:lnTo>
                    <a:pt x="2846" y="105"/>
                  </a:lnTo>
                  <a:lnTo>
                    <a:pt x="2679" y="22"/>
                  </a:lnTo>
                  <a:lnTo>
                    <a:pt x="249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08" name="Google Shape;1008;p25"/>
            <p:cNvGrpSpPr/>
            <p:nvPr/>
          </p:nvGrpSpPr>
          <p:grpSpPr>
            <a:xfrm>
              <a:off x="4641198" y="2405146"/>
              <a:ext cx="70730" cy="52238"/>
              <a:chOff x="3866750" y="2520350"/>
              <a:chExt cx="78475" cy="60700"/>
            </a:xfrm>
          </p:grpSpPr>
          <p:sp>
            <p:nvSpPr>
              <p:cNvPr id="1009" name="Google Shape;1009;p25"/>
              <p:cNvSpPr/>
              <p:nvPr/>
            </p:nvSpPr>
            <p:spPr>
              <a:xfrm>
                <a:off x="3877200" y="2546500"/>
                <a:ext cx="4725" cy="6300"/>
              </a:xfrm>
              <a:custGeom>
                <a:avLst/>
                <a:gdLst/>
                <a:ahLst/>
                <a:cxnLst/>
                <a:rect l="l" t="t" r="r" b="b"/>
                <a:pathLst>
                  <a:path w="189" h="252" extrusionOk="0">
                    <a:moveTo>
                      <a:pt x="1" y="1"/>
                    </a:moveTo>
                    <a:lnTo>
                      <a:pt x="84" y="126"/>
                    </a:lnTo>
                    <a:lnTo>
                      <a:pt x="63" y="147"/>
                    </a:lnTo>
                    <a:lnTo>
                      <a:pt x="168" y="252"/>
                    </a:lnTo>
                    <a:lnTo>
                      <a:pt x="189" y="252"/>
                    </a:lnTo>
                    <a:lnTo>
                      <a:pt x="168" y="10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0" name="Google Shape;1010;p25"/>
              <p:cNvSpPr/>
              <p:nvPr/>
            </p:nvSpPr>
            <p:spPr>
              <a:xfrm>
                <a:off x="3882425" y="2554350"/>
                <a:ext cx="2650" cy="3175"/>
              </a:xfrm>
              <a:custGeom>
                <a:avLst/>
                <a:gdLst/>
                <a:ahLst/>
                <a:cxnLst/>
                <a:rect l="l" t="t" r="r" b="b"/>
                <a:pathLst>
                  <a:path w="106" h="127" extrusionOk="0">
                    <a:moveTo>
                      <a:pt x="1" y="1"/>
                    </a:moveTo>
                    <a:lnTo>
                      <a:pt x="106" y="126"/>
                    </a:lnTo>
                    <a:lnTo>
                      <a:pt x="85" y="43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1" name="Google Shape;1011;p25"/>
              <p:cNvSpPr/>
              <p:nvPr/>
            </p:nvSpPr>
            <p:spPr>
              <a:xfrm>
                <a:off x="3866750" y="2520350"/>
                <a:ext cx="78475" cy="60700"/>
              </a:xfrm>
              <a:custGeom>
                <a:avLst/>
                <a:gdLst/>
                <a:ahLst/>
                <a:cxnLst/>
                <a:rect l="l" t="t" r="r" b="b"/>
                <a:pathLst>
                  <a:path w="3139" h="2428" extrusionOk="0">
                    <a:moveTo>
                      <a:pt x="1653" y="1"/>
                    </a:moveTo>
                    <a:lnTo>
                      <a:pt x="1653" y="22"/>
                    </a:lnTo>
                    <a:lnTo>
                      <a:pt x="1402" y="22"/>
                    </a:lnTo>
                    <a:lnTo>
                      <a:pt x="1046" y="210"/>
                    </a:lnTo>
                    <a:lnTo>
                      <a:pt x="1025" y="356"/>
                    </a:lnTo>
                    <a:lnTo>
                      <a:pt x="837" y="440"/>
                    </a:lnTo>
                    <a:lnTo>
                      <a:pt x="816" y="649"/>
                    </a:lnTo>
                    <a:lnTo>
                      <a:pt x="691" y="649"/>
                    </a:lnTo>
                    <a:lnTo>
                      <a:pt x="481" y="545"/>
                    </a:lnTo>
                    <a:lnTo>
                      <a:pt x="356" y="587"/>
                    </a:lnTo>
                    <a:lnTo>
                      <a:pt x="209" y="691"/>
                    </a:lnTo>
                    <a:lnTo>
                      <a:pt x="0" y="691"/>
                    </a:lnTo>
                    <a:lnTo>
                      <a:pt x="0" y="733"/>
                    </a:lnTo>
                    <a:lnTo>
                      <a:pt x="42" y="942"/>
                    </a:lnTo>
                    <a:lnTo>
                      <a:pt x="168" y="1068"/>
                    </a:lnTo>
                    <a:lnTo>
                      <a:pt x="168" y="1110"/>
                    </a:lnTo>
                    <a:lnTo>
                      <a:pt x="209" y="1152"/>
                    </a:lnTo>
                    <a:lnTo>
                      <a:pt x="356" y="942"/>
                    </a:lnTo>
                    <a:lnTo>
                      <a:pt x="377" y="796"/>
                    </a:lnTo>
                    <a:lnTo>
                      <a:pt x="461" y="691"/>
                    </a:lnTo>
                    <a:lnTo>
                      <a:pt x="607" y="691"/>
                    </a:lnTo>
                    <a:lnTo>
                      <a:pt x="628" y="796"/>
                    </a:lnTo>
                    <a:lnTo>
                      <a:pt x="733" y="900"/>
                    </a:lnTo>
                    <a:lnTo>
                      <a:pt x="774" y="1068"/>
                    </a:lnTo>
                    <a:lnTo>
                      <a:pt x="879" y="1256"/>
                    </a:lnTo>
                    <a:lnTo>
                      <a:pt x="1025" y="1403"/>
                    </a:lnTo>
                    <a:lnTo>
                      <a:pt x="1088" y="1403"/>
                    </a:lnTo>
                    <a:lnTo>
                      <a:pt x="1193" y="1507"/>
                    </a:lnTo>
                    <a:lnTo>
                      <a:pt x="1088" y="1486"/>
                    </a:lnTo>
                    <a:lnTo>
                      <a:pt x="1005" y="1507"/>
                    </a:lnTo>
                    <a:lnTo>
                      <a:pt x="942" y="1591"/>
                    </a:lnTo>
                    <a:lnTo>
                      <a:pt x="1005" y="1696"/>
                    </a:lnTo>
                    <a:lnTo>
                      <a:pt x="1130" y="1696"/>
                    </a:lnTo>
                    <a:lnTo>
                      <a:pt x="1256" y="1821"/>
                    </a:lnTo>
                    <a:lnTo>
                      <a:pt x="1360" y="1842"/>
                    </a:lnTo>
                    <a:lnTo>
                      <a:pt x="1423" y="1947"/>
                    </a:lnTo>
                    <a:lnTo>
                      <a:pt x="1465" y="2030"/>
                    </a:lnTo>
                    <a:lnTo>
                      <a:pt x="1611" y="2009"/>
                    </a:lnTo>
                    <a:lnTo>
                      <a:pt x="1862" y="2030"/>
                    </a:lnTo>
                    <a:lnTo>
                      <a:pt x="1988" y="2093"/>
                    </a:lnTo>
                    <a:lnTo>
                      <a:pt x="2281" y="2365"/>
                    </a:lnTo>
                    <a:lnTo>
                      <a:pt x="2197" y="2407"/>
                    </a:lnTo>
                    <a:lnTo>
                      <a:pt x="2072" y="2323"/>
                    </a:lnTo>
                    <a:lnTo>
                      <a:pt x="2155" y="2407"/>
                    </a:lnTo>
                    <a:lnTo>
                      <a:pt x="2260" y="2428"/>
                    </a:lnTo>
                    <a:lnTo>
                      <a:pt x="2302" y="2344"/>
                    </a:lnTo>
                    <a:lnTo>
                      <a:pt x="1925" y="1884"/>
                    </a:lnTo>
                    <a:lnTo>
                      <a:pt x="1444" y="1486"/>
                    </a:lnTo>
                    <a:lnTo>
                      <a:pt x="1423" y="1403"/>
                    </a:lnTo>
                    <a:lnTo>
                      <a:pt x="1465" y="1382"/>
                    </a:lnTo>
                    <a:lnTo>
                      <a:pt x="1402" y="1277"/>
                    </a:lnTo>
                    <a:lnTo>
                      <a:pt x="1360" y="1172"/>
                    </a:lnTo>
                    <a:lnTo>
                      <a:pt x="1235" y="1047"/>
                    </a:lnTo>
                    <a:lnTo>
                      <a:pt x="1193" y="1047"/>
                    </a:lnTo>
                    <a:lnTo>
                      <a:pt x="1151" y="963"/>
                    </a:lnTo>
                    <a:lnTo>
                      <a:pt x="1214" y="900"/>
                    </a:lnTo>
                    <a:lnTo>
                      <a:pt x="1214" y="775"/>
                    </a:lnTo>
                    <a:lnTo>
                      <a:pt x="1256" y="733"/>
                    </a:lnTo>
                    <a:lnTo>
                      <a:pt x="1402" y="838"/>
                    </a:lnTo>
                    <a:lnTo>
                      <a:pt x="1444" y="900"/>
                    </a:lnTo>
                    <a:lnTo>
                      <a:pt x="1528" y="880"/>
                    </a:lnTo>
                    <a:lnTo>
                      <a:pt x="1528" y="796"/>
                    </a:lnTo>
                    <a:lnTo>
                      <a:pt x="1632" y="775"/>
                    </a:lnTo>
                    <a:lnTo>
                      <a:pt x="1716" y="796"/>
                    </a:lnTo>
                    <a:lnTo>
                      <a:pt x="1758" y="733"/>
                    </a:lnTo>
                    <a:lnTo>
                      <a:pt x="1841" y="775"/>
                    </a:lnTo>
                    <a:lnTo>
                      <a:pt x="1883" y="733"/>
                    </a:lnTo>
                    <a:lnTo>
                      <a:pt x="1988" y="754"/>
                    </a:lnTo>
                    <a:lnTo>
                      <a:pt x="2051" y="859"/>
                    </a:lnTo>
                    <a:lnTo>
                      <a:pt x="2093" y="796"/>
                    </a:lnTo>
                    <a:lnTo>
                      <a:pt x="2239" y="859"/>
                    </a:lnTo>
                    <a:lnTo>
                      <a:pt x="2344" y="796"/>
                    </a:lnTo>
                    <a:lnTo>
                      <a:pt x="2365" y="859"/>
                    </a:lnTo>
                    <a:lnTo>
                      <a:pt x="2490" y="838"/>
                    </a:lnTo>
                    <a:lnTo>
                      <a:pt x="2616" y="880"/>
                    </a:lnTo>
                    <a:lnTo>
                      <a:pt x="2699" y="859"/>
                    </a:lnTo>
                    <a:lnTo>
                      <a:pt x="2804" y="963"/>
                    </a:lnTo>
                    <a:lnTo>
                      <a:pt x="2971" y="963"/>
                    </a:lnTo>
                    <a:lnTo>
                      <a:pt x="2992" y="984"/>
                    </a:lnTo>
                    <a:lnTo>
                      <a:pt x="2971" y="880"/>
                    </a:lnTo>
                    <a:lnTo>
                      <a:pt x="3097" y="859"/>
                    </a:lnTo>
                    <a:lnTo>
                      <a:pt x="3139" y="859"/>
                    </a:lnTo>
                    <a:lnTo>
                      <a:pt x="3139" y="796"/>
                    </a:lnTo>
                    <a:lnTo>
                      <a:pt x="3034" y="775"/>
                    </a:lnTo>
                    <a:lnTo>
                      <a:pt x="2971" y="733"/>
                    </a:lnTo>
                    <a:lnTo>
                      <a:pt x="2930" y="566"/>
                    </a:lnTo>
                    <a:lnTo>
                      <a:pt x="2888" y="419"/>
                    </a:lnTo>
                    <a:lnTo>
                      <a:pt x="2804" y="356"/>
                    </a:lnTo>
                    <a:lnTo>
                      <a:pt x="2699" y="482"/>
                    </a:lnTo>
                    <a:lnTo>
                      <a:pt x="2490" y="419"/>
                    </a:lnTo>
                    <a:lnTo>
                      <a:pt x="2197" y="356"/>
                    </a:lnTo>
                    <a:lnTo>
                      <a:pt x="2093" y="273"/>
                    </a:lnTo>
                    <a:lnTo>
                      <a:pt x="1988" y="231"/>
                    </a:lnTo>
                    <a:lnTo>
                      <a:pt x="1737" y="22"/>
                    </a:lnTo>
                    <a:lnTo>
                      <a:pt x="1653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2" name="Google Shape;1012;p25"/>
              <p:cNvSpPr/>
              <p:nvPr/>
            </p:nvSpPr>
            <p:spPr>
              <a:xfrm>
                <a:off x="3886100" y="2558550"/>
                <a:ext cx="3675" cy="5250"/>
              </a:xfrm>
              <a:custGeom>
                <a:avLst/>
                <a:gdLst/>
                <a:ahLst/>
                <a:cxnLst/>
                <a:rect l="l" t="t" r="r" b="b"/>
                <a:pathLst>
                  <a:path w="147" h="210" extrusionOk="0">
                    <a:moveTo>
                      <a:pt x="0" y="0"/>
                    </a:moveTo>
                    <a:lnTo>
                      <a:pt x="147" y="209"/>
                    </a:lnTo>
                    <a:lnTo>
                      <a:pt x="126" y="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13" name="Google Shape;1013;p25"/>
            <p:cNvSpPr/>
            <p:nvPr/>
          </p:nvSpPr>
          <p:spPr>
            <a:xfrm>
              <a:off x="4580708" y="2454644"/>
              <a:ext cx="13227" cy="25237"/>
            </a:xfrm>
            <a:custGeom>
              <a:avLst/>
              <a:gdLst/>
              <a:ahLst/>
              <a:cxnLst/>
              <a:rect l="l" t="t" r="r" b="b"/>
              <a:pathLst>
                <a:path w="587" h="1173" extrusionOk="0">
                  <a:moveTo>
                    <a:pt x="461" y="0"/>
                  </a:moveTo>
                  <a:lnTo>
                    <a:pt x="440" y="105"/>
                  </a:lnTo>
                  <a:lnTo>
                    <a:pt x="482" y="147"/>
                  </a:lnTo>
                  <a:lnTo>
                    <a:pt x="461" y="251"/>
                  </a:lnTo>
                  <a:lnTo>
                    <a:pt x="419" y="251"/>
                  </a:lnTo>
                  <a:lnTo>
                    <a:pt x="357" y="210"/>
                  </a:lnTo>
                  <a:lnTo>
                    <a:pt x="273" y="251"/>
                  </a:lnTo>
                  <a:lnTo>
                    <a:pt x="106" y="335"/>
                  </a:lnTo>
                  <a:lnTo>
                    <a:pt x="22" y="461"/>
                  </a:lnTo>
                  <a:lnTo>
                    <a:pt x="106" y="523"/>
                  </a:lnTo>
                  <a:lnTo>
                    <a:pt x="64" y="565"/>
                  </a:lnTo>
                  <a:lnTo>
                    <a:pt x="1" y="565"/>
                  </a:lnTo>
                  <a:lnTo>
                    <a:pt x="22" y="649"/>
                  </a:lnTo>
                  <a:lnTo>
                    <a:pt x="106" y="691"/>
                  </a:lnTo>
                  <a:lnTo>
                    <a:pt x="106" y="754"/>
                  </a:lnTo>
                  <a:lnTo>
                    <a:pt x="64" y="775"/>
                  </a:lnTo>
                  <a:lnTo>
                    <a:pt x="106" y="837"/>
                  </a:lnTo>
                  <a:lnTo>
                    <a:pt x="168" y="879"/>
                  </a:lnTo>
                  <a:lnTo>
                    <a:pt x="168" y="963"/>
                  </a:lnTo>
                  <a:lnTo>
                    <a:pt x="210" y="963"/>
                  </a:lnTo>
                  <a:lnTo>
                    <a:pt x="252" y="1005"/>
                  </a:lnTo>
                  <a:lnTo>
                    <a:pt x="210" y="984"/>
                  </a:lnTo>
                  <a:lnTo>
                    <a:pt x="147" y="1067"/>
                  </a:lnTo>
                  <a:lnTo>
                    <a:pt x="210" y="1109"/>
                  </a:lnTo>
                  <a:lnTo>
                    <a:pt x="357" y="1172"/>
                  </a:lnTo>
                  <a:lnTo>
                    <a:pt x="461" y="1109"/>
                  </a:lnTo>
                  <a:lnTo>
                    <a:pt x="545" y="942"/>
                  </a:lnTo>
                  <a:lnTo>
                    <a:pt x="545" y="795"/>
                  </a:lnTo>
                  <a:lnTo>
                    <a:pt x="587" y="544"/>
                  </a:lnTo>
                  <a:lnTo>
                    <a:pt x="545" y="314"/>
                  </a:lnTo>
                  <a:lnTo>
                    <a:pt x="545" y="147"/>
                  </a:lnTo>
                  <a:lnTo>
                    <a:pt x="5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4371389" y="2443392"/>
              <a:ext cx="144771" cy="115708"/>
            </a:xfrm>
            <a:custGeom>
              <a:avLst/>
              <a:gdLst/>
              <a:ahLst/>
              <a:cxnLst/>
              <a:rect l="l" t="t" r="r" b="b"/>
              <a:pathLst>
                <a:path w="6425" h="5378" extrusionOk="0">
                  <a:moveTo>
                    <a:pt x="817" y="0"/>
                  </a:moveTo>
                  <a:lnTo>
                    <a:pt x="733" y="42"/>
                  </a:lnTo>
                  <a:lnTo>
                    <a:pt x="712" y="21"/>
                  </a:lnTo>
                  <a:lnTo>
                    <a:pt x="503" y="126"/>
                  </a:lnTo>
                  <a:lnTo>
                    <a:pt x="524" y="209"/>
                  </a:lnTo>
                  <a:lnTo>
                    <a:pt x="608" y="251"/>
                  </a:lnTo>
                  <a:lnTo>
                    <a:pt x="524" y="335"/>
                  </a:lnTo>
                  <a:lnTo>
                    <a:pt x="336" y="356"/>
                  </a:lnTo>
                  <a:lnTo>
                    <a:pt x="252" y="335"/>
                  </a:lnTo>
                  <a:lnTo>
                    <a:pt x="43" y="419"/>
                  </a:lnTo>
                  <a:lnTo>
                    <a:pt x="1" y="544"/>
                  </a:lnTo>
                  <a:lnTo>
                    <a:pt x="43" y="670"/>
                  </a:lnTo>
                  <a:lnTo>
                    <a:pt x="126" y="649"/>
                  </a:lnTo>
                  <a:lnTo>
                    <a:pt x="126" y="691"/>
                  </a:lnTo>
                  <a:lnTo>
                    <a:pt x="189" y="733"/>
                  </a:lnTo>
                  <a:lnTo>
                    <a:pt x="147" y="879"/>
                  </a:lnTo>
                  <a:lnTo>
                    <a:pt x="210" y="900"/>
                  </a:lnTo>
                  <a:lnTo>
                    <a:pt x="294" y="837"/>
                  </a:lnTo>
                  <a:lnTo>
                    <a:pt x="252" y="963"/>
                  </a:lnTo>
                  <a:lnTo>
                    <a:pt x="315" y="1005"/>
                  </a:lnTo>
                  <a:lnTo>
                    <a:pt x="252" y="1088"/>
                  </a:lnTo>
                  <a:lnTo>
                    <a:pt x="357" y="1109"/>
                  </a:lnTo>
                  <a:lnTo>
                    <a:pt x="231" y="1256"/>
                  </a:lnTo>
                  <a:lnTo>
                    <a:pt x="231" y="1277"/>
                  </a:lnTo>
                  <a:lnTo>
                    <a:pt x="482" y="1214"/>
                  </a:lnTo>
                  <a:lnTo>
                    <a:pt x="587" y="1256"/>
                  </a:lnTo>
                  <a:lnTo>
                    <a:pt x="566" y="1381"/>
                  </a:lnTo>
                  <a:lnTo>
                    <a:pt x="629" y="1465"/>
                  </a:lnTo>
                  <a:lnTo>
                    <a:pt x="796" y="1360"/>
                  </a:lnTo>
                  <a:lnTo>
                    <a:pt x="1110" y="1423"/>
                  </a:lnTo>
                  <a:lnTo>
                    <a:pt x="1214" y="1318"/>
                  </a:lnTo>
                  <a:lnTo>
                    <a:pt x="1486" y="1360"/>
                  </a:lnTo>
                  <a:lnTo>
                    <a:pt x="1507" y="1486"/>
                  </a:lnTo>
                  <a:lnTo>
                    <a:pt x="1612" y="1632"/>
                  </a:lnTo>
                  <a:lnTo>
                    <a:pt x="1591" y="1737"/>
                  </a:lnTo>
                  <a:lnTo>
                    <a:pt x="1445" y="1737"/>
                  </a:lnTo>
                  <a:lnTo>
                    <a:pt x="1235" y="1946"/>
                  </a:lnTo>
                  <a:lnTo>
                    <a:pt x="1256" y="2114"/>
                  </a:lnTo>
                  <a:lnTo>
                    <a:pt x="1235" y="2469"/>
                  </a:lnTo>
                  <a:lnTo>
                    <a:pt x="1089" y="2616"/>
                  </a:lnTo>
                  <a:lnTo>
                    <a:pt x="1194" y="2720"/>
                  </a:lnTo>
                  <a:lnTo>
                    <a:pt x="1047" y="2930"/>
                  </a:lnTo>
                  <a:lnTo>
                    <a:pt x="942" y="2888"/>
                  </a:lnTo>
                  <a:lnTo>
                    <a:pt x="817" y="2930"/>
                  </a:lnTo>
                  <a:lnTo>
                    <a:pt x="963" y="3202"/>
                  </a:lnTo>
                  <a:lnTo>
                    <a:pt x="1089" y="3285"/>
                  </a:lnTo>
                  <a:lnTo>
                    <a:pt x="1089" y="3515"/>
                  </a:lnTo>
                  <a:lnTo>
                    <a:pt x="922" y="3704"/>
                  </a:lnTo>
                  <a:lnTo>
                    <a:pt x="984" y="3871"/>
                  </a:lnTo>
                  <a:lnTo>
                    <a:pt x="1131" y="3871"/>
                  </a:lnTo>
                  <a:lnTo>
                    <a:pt x="1089" y="3976"/>
                  </a:lnTo>
                  <a:lnTo>
                    <a:pt x="963" y="4080"/>
                  </a:lnTo>
                  <a:lnTo>
                    <a:pt x="838" y="4331"/>
                  </a:lnTo>
                  <a:lnTo>
                    <a:pt x="922" y="4457"/>
                  </a:lnTo>
                  <a:lnTo>
                    <a:pt x="922" y="4603"/>
                  </a:lnTo>
                  <a:lnTo>
                    <a:pt x="1026" y="4624"/>
                  </a:lnTo>
                  <a:lnTo>
                    <a:pt x="1173" y="4645"/>
                  </a:lnTo>
                  <a:lnTo>
                    <a:pt x="1403" y="4875"/>
                  </a:lnTo>
                  <a:lnTo>
                    <a:pt x="1382" y="4917"/>
                  </a:lnTo>
                  <a:lnTo>
                    <a:pt x="1486" y="5168"/>
                  </a:lnTo>
                  <a:lnTo>
                    <a:pt x="1675" y="5357"/>
                  </a:lnTo>
                  <a:lnTo>
                    <a:pt x="1842" y="5378"/>
                  </a:lnTo>
                  <a:lnTo>
                    <a:pt x="2010" y="5273"/>
                  </a:lnTo>
                  <a:lnTo>
                    <a:pt x="2010" y="5168"/>
                  </a:lnTo>
                  <a:lnTo>
                    <a:pt x="2093" y="5085"/>
                  </a:lnTo>
                  <a:lnTo>
                    <a:pt x="2303" y="5064"/>
                  </a:lnTo>
                  <a:lnTo>
                    <a:pt x="2470" y="4875"/>
                  </a:lnTo>
                  <a:lnTo>
                    <a:pt x="2679" y="4855"/>
                  </a:lnTo>
                  <a:lnTo>
                    <a:pt x="2784" y="4813"/>
                  </a:lnTo>
                  <a:lnTo>
                    <a:pt x="3035" y="4875"/>
                  </a:lnTo>
                  <a:lnTo>
                    <a:pt x="3181" y="4917"/>
                  </a:lnTo>
                  <a:lnTo>
                    <a:pt x="3202" y="4855"/>
                  </a:lnTo>
                  <a:lnTo>
                    <a:pt x="3307" y="4855"/>
                  </a:lnTo>
                  <a:lnTo>
                    <a:pt x="3411" y="4938"/>
                  </a:lnTo>
                  <a:lnTo>
                    <a:pt x="3495" y="4855"/>
                  </a:lnTo>
                  <a:lnTo>
                    <a:pt x="3558" y="4750"/>
                  </a:lnTo>
                  <a:lnTo>
                    <a:pt x="3663" y="4855"/>
                  </a:lnTo>
                  <a:lnTo>
                    <a:pt x="3788" y="4917"/>
                  </a:lnTo>
                  <a:lnTo>
                    <a:pt x="3914" y="4708"/>
                  </a:lnTo>
                  <a:lnTo>
                    <a:pt x="3914" y="4603"/>
                  </a:lnTo>
                  <a:lnTo>
                    <a:pt x="4248" y="4436"/>
                  </a:lnTo>
                  <a:lnTo>
                    <a:pt x="4458" y="4436"/>
                  </a:lnTo>
                  <a:lnTo>
                    <a:pt x="4520" y="4352"/>
                  </a:lnTo>
                  <a:lnTo>
                    <a:pt x="4458" y="4311"/>
                  </a:lnTo>
                  <a:lnTo>
                    <a:pt x="4499" y="4143"/>
                  </a:lnTo>
                  <a:lnTo>
                    <a:pt x="4667" y="3892"/>
                  </a:lnTo>
                  <a:lnTo>
                    <a:pt x="4667" y="3766"/>
                  </a:lnTo>
                  <a:lnTo>
                    <a:pt x="4855" y="3704"/>
                  </a:lnTo>
                  <a:lnTo>
                    <a:pt x="4981" y="3578"/>
                  </a:lnTo>
                  <a:lnTo>
                    <a:pt x="4855" y="3390"/>
                  </a:lnTo>
                  <a:lnTo>
                    <a:pt x="4771" y="3348"/>
                  </a:lnTo>
                  <a:lnTo>
                    <a:pt x="4751" y="3243"/>
                  </a:lnTo>
                  <a:lnTo>
                    <a:pt x="4646" y="3076"/>
                  </a:lnTo>
                  <a:lnTo>
                    <a:pt x="4730" y="2992"/>
                  </a:lnTo>
                  <a:lnTo>
                    <a:pt x="4960" y="2637"/>
                  </a:lnTo>
                  <a:lnTo>
                    <a:pt x="5064" y="2574"/>
                  </a:lnTo>
                  <a:lnTo>
                    <a:pt x="5232" y="2302"/>
                  </a:lnTo>
                  <a:lnTo>
                    <a:pt x="5274" y="2323"/>
                  </a:lnTo>
                  <a:lnTo>
                    <a:pt x="5253" y="2344"/>
                  </a:lnTo>
                  <a:lnTo>
                    <a:pt x="5253" y="2365"/>
                  </a:lnTo>
                  <a:lnTo>
                    <a:pt x="5336" y="2323"/>
                  </a:lnTo>
                  <a:lnTo>
                    <a:pt x="5357" y="2197"/>
                  </a:lnTo>
                  <a:lnTo>
                    <a:pt x="5295" y="2134"/>
                  </a:lnTo>
                  <a:lnTo>
                    <a:pt x="5441" y="2051"/>
                  </a:lnTo>
                  <a:lnTo>
                    <a:pt x="5567" y="1946"/>
                  </a:lnTo>
                  <a:lnTo>
                    <a:pt x="5776" y="1946"/>
                  </a:lnTo>
                  <a:lnTo>
                    <a:pt x="5964" y="1883"/>
                  </a:lnTo>
                  <a:lnTo>
                    <a:pt x="6069" y="1737"/>
                  </a:lnTo>
                  <a:lnTo>
                    <a:pt x="6278" y="1611"/>
                  </a:lnTo>
                  <a:lnTo>
                    <a:pt x="6320" y="1507"/>
                  </a:lnTo>
                  <a:lnTo>
                    <a:pt x="6341" y="1381"/>
                  </a:lnTo>
                  <a:lnTo>
                    <a:pt x="6320" y="1193"/>
                  </a:lnTo>
                  <a:lnTo>
                    <a:pt x="6424" y="1151"/>
                  </a:lnTo>
                  <a:lnTo>
                    <a:pt x="6424" y="1088"/>
                  </a:lnTo>
                  <a:lnTo>
                    <a:pt x="6341" y="1067"/>
                  </a:lnTo>
                  <a:lnTo>
                    <a:pt x="6215" y="879"/>
                  </a:lnTo>
                  <a:lnTo>
                    <a:pt x="5964" y="900"/>
                  </a:lnTo>
                  <a:lnTo>
                    <a:pt x="5797" y="837"/>
                  </a:lnTo>
                  <a:lnTo>
                    <a:pt x="5629" y="837"/>
                  </a:lnTo>
                  <a:lnTo>
                    <a:pt x="5525" y="774"/>
                  </a:lnTo>
                  <a:lnTo>
                    <a:pt x="5253" y="774"/>
                  </a:lnTo>
                  <a:lnTo>
                    <a:pt x="5148" y="879"/>
                  </a:lnTo>
                  <a:lnTo>
                    <a:pt x="5064" y="837"/>
                  </a:lnTo>
                  <a:lnTo>
                    <a:pt x="4918" y="837"/>
                  </a:lnTo>
                  <a:lnTo>
                    <a:pt x="4792" y="691"/>
                  </a:lnTo>
                  <a:lnTo>
                    <a:pt x="4688" y="753"/>
                  </a:lnTo>
                  <a:lnTo>
                    <a:pt x="4583" y="649"/>
                  </a:lnTo>
                  <a:lnTo>
                    <a:pt x="4332" y="565"/>
                  </a:lnTo>
                  <a:lnTo>
                    <a:pt x="4186" y="586"/>
                  </a:lnTo>
                  <a:lnTo>
                    <a:pt x="4207" y="523"/>
                  </a:lnTo>
                  <a:lnTo>
                    <a:pt x="4186" y="377"/>
                  </a:lnTo>
                  <a:lnTo>
                    <a:pt x="4102" y="377"/>
                  </a:lnTo>
                  <a:lnTo>
                    <a:pt x="4102" y="356"/>
                  </a:lnTo>
                  <a:lnTo>
                    <a:pt x="3997" y="314"/>
                  </a:lnTo>
                  <a:lnTo>
                    <a:pt x="3955" y="335"/>
                  </a:lnTo>
                  <a:lnTo>
                    <a:pt x="3872" y="335"/>
                  </a:lnTo>
                  <a:lnTo>
                    <a:pt x="3809" y="419"/>
                  </a:lnTo>
                  <a:lnTo>
                    <a:pt x="3495" y="230"/>
                  </a:lnTo>
                  <a:lnTo>
                    <a:pt x="3391" y="230"/>
                  </a:lnTo>
                  <a:lnTo>
                    <a:pt x="3286" y="335"/>
                  </a:lnTo>
                  <a:lnTo>
                    <a:pt x="3077" y="272"/>
                  </a:lnTo>
                  <a:lnTo>
                    <a:pt x="3035" y="168"/>
                  </a:lnTo>
                  <a:lnTo>
                    <a:pt x="2826" y="147"/>
                  </a:lnTo>
                  <a:lnTo>
                    <a:pt x="2533" y="272"/>
                  </a:lnTo>
                  <a:lnTo>
                    <a:pt x="2344" y="230"/>
                  </a:lnTo>
                  <a:lnTo>
                    <a:pt x="1926" y="168"/>
                  </a:lnTo>
                  <a:lnTo>
                    <a:pt x="1779" y="105"/>
                  </a:lnTo>
                  <a:lnTo>
                    <a:pt x="1758" y="42"/>
                  </a:lnTo>
                  <a:lnTo>
                    <a:pt x="1570" y="105"/>
                  </a:lnTo>
                  <a:lnTo>
                    <a:pt x="1403" y="147"/>
                  </a:lnTo>
                  <a:lnTo>
                    <a:pt x="1277" y="105"/>
                  </a:lnTo>
                  <a:lnTo>
                    <a:pt x="1173" y="105"/>
                  </a:lnTo>
                  <a:lnTo>
                    <a:pt x="1068" y="168"/>
                  </a:lnTo>
                  <a:lnTo>
                    <a:pt x="942" y="21"/>
                  </a:lnTo>
                  <a:lnTo>
                    <a:pt x="8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5030012" y="2498298"/>
              <a:ext cx="22645" cy="17147"/>
            </a:xfrm>
            <a:custGeom>
              <a:avLst/>
              <a:gdLst/>
              <a:ahLst/>
              <a:cxnLst/>
              <a:rect l="l" t="t" r="r" b="b"/>
              <a:pathLst>
                <a:path w="1005" h="797" extrusionOk="0">
                  <a:moveTo>
                    <a:pt x="189" y="1"/>
                  </a:moveTo>
                  <a:lnTo>
                    <a:pt x="84" y="64"/>
                  </a:lnTo>
                  <a:lnTo>
                    <a:pt x="0" y="64"/>
                  </a:lnTo>
                  <a:lnTo>
                    <a:pt x="0" y="106"/>
                  </a:lnTo>
                  <a:lnTo>
                    <a:pt x="42" y="106"/>
                  </a:lnTo>
                  <a:lnTo>
                    <a:pt x="105" y="189"/>
                  </a:lnTo>
                  <a:lnTo>
                    <a:pt x="189" y="189"/>
                  </a:lnTo>
                  <a:lnTo>
                    <a:pt x="251" y="294"/>
                  </a:lnTo>
                  <a:lnTo>
                    <a:pt x="209" y="378"/>
                  </a:lnTo>
                  <a:lnTo>
                    <a:pt x="481" y="503"/>
                  </a:lnTo>
                  <a:lnTo>
                    <a:pt x="502" y="629"/>
                  </a:lnTo>
                  <a:lnTo>
                    <a:pt x="670" y="712"/>
                  </a:lnTo>
                  <a:lnTo>
                    <a:pt x="795" y="712"/>
                  </a:lnTo>
                  <a:lnTo>
                    <a:pt x="984" y="796"/>
                  </a:lnTo>
                  <a:lnTo>
                    <a:pt x="1005" y="712"/>
                  </a:lnTo>
                  <a:lnTo>
                    <a:pt x="733" y="315"/>
                  </a:lnTo>
                  <a:lnTo>
                    <a:pt x="586" y="273"/>
                  </a:lnTo>
                  <a:lnTo>
                    <a:pt x="502" y="85"/>
                  </a:lnTo>
                  <a:lnTo>
                    <a:pt x="398" y="85"/>
                  </a:lnTo>
                  <a:lnTo>
                    <a:pt x="356" y="126"/>
                  </a:lnTo>
                  <a:lnTo>
                    <a:pt x="18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5024357" y="2500557"/>
              <a:ext cx="265929" cy="204392"/>
            </a:xfrm>
            <a:custGeom>
              <a:avLst/>
              <a:gdLst/>
              <a:ahLst/>
              <a:cxnLst/>
              <a:rect l="l" t="t" r="r" b="b"/>
              <a:pathLst>
                <a:path w="11802" h="9500" extrusionOk="0">
                  <a:moveTo>
                    <a:pt x="502" y="1863"/>
                  </a:moveTo>
                  <a:lnTo>
                    <a:pt x="502" y="1884"/>
                  </a:lnTo>
                  <a:lnTo>
                    <a:pt x="506" y="1864"/>
                  </a:lnTo>
                  <a:lnTo>
                    <a:pt x="506" y="1864"/>
                  </a:lnTo>
                  <a:lnTo>
                    <a:pt x="502" y="1863"/>
                  </a:lnTo>
                  <a:close/>
                  <a:moveTo>
                    <a:pt x="251" y="1"/>
                  </a:moveTo>
                  <a:lnTo>
                    <a:pt x="209" y="63"/>
                  </a:lnTo>
                  <a:lnTo>
                    <a:pt x="147" y="210"/>
                  </a:lnTo>
                  <a:lnTo>
                    <a:pt x="0" y="210"/>
                  </a:lnTo>
                  <a:lnTo>
                    <a:pt x="0" y="273"/>
                  </a:lnTo>
                  <a:lnTo>
                    <a:pt x="42" y="398"/>
                  </a:lnTo>
                  <a:lnTo>
                    <a:pt x="105" y="607"/>
                  </a:lnTo>
                  <a:lnTo>
                    <a:pt x="105" y="712"/>
                  </a:lnTo>
                  <a:lnTo>
                    <a:pt x="105" y="858"/>
                  </a:lnTo>
                  <a:lnTo>
                    <a:pt x="230" y="900"/>
                  </a:lnTo>
                  <a:lnTo>
                    <a:pt x="251" y="942"/>
                  </a:lnTo>
                  <a:lnTo>
                    <a:pt x="188" y="1130"/>
                  </a:lnTo>
                  <a:lnTo>
                    <a:pt x="209" y="1277"/>
                  </a:lnTo>
                  <a:lnTo>
                    <a:pt x="188" y="1361"/>
                  </a:lnTo>
                  <a:lnTo>
                    <a:pt x="335" y="1423"/>
                  </a:lnTo>
                  <a:lnTo>
                    <a:pt x="460" y="1654"/>
                  </a:lnTo>
                  <a:lnTo>
                    <a:pt x="523" y="1779"/>
                  </a:lnTo>
                  <a:lnTo>
                    <a:pt x="506" y="1864"/>
                  </a:lnTo>
                  <a:lnTo>
                    <a:pt x="506" y="1864"/>
                  </a:lnTo>
                  <a:lnTo>
                    <a:pt x="607" y="1884"/>
                  </a:lnTo>
                  <a:lnTo>
                    <a:pt x="670" y="2009"/>
                  </a:lnTo>
                  <a:lnTo>
                    <a:pt x="649" y="2114"/>
                  </a:lnTo>
                  <a:lnTo>
                    <a:pt x="712" y="2260"/>
                  </a:lnTo>
                  <a:lnTo>
                    <a:pt x="816" y="2260"/>
                  </a:lnTo>
                  <a:lnTo>
                    <a:pt x="858" y="2365"/>
                  </a:lnTo>
                  <a:lnTo>
                    <a:pt x="921" y="2490"/>
                  </a:lnTo>
                  <a:lnTo>
                    <a:pt x="1025" y="2532"/>
                  </a:lnTo>
                  <a:lnTo>
                    <a:pt x="1088" y="2574"/>
                  </a:lnTo>
                  <a:lnTo>
                    <a:pt x="1297" y="2679"/>
                  </a:lnTo>
                  <a:lnTo>
                    <a:pt x="1381" y="2700"/>
                  </a:lnTo>
                  <a:lnTo>
                    <a:pt x="1507" y="2679"/>
                  </a:lnTo>
                  <a:lnTo>
                    <a:pt x="1590" y="2721"/>
                  </a:lnTo>
                  <a:lnTo>
                    <a:pt x="1653" y="2742"/>
                  </a:lnTo>
                  <a:lnTo>
                    <a:pt x="1590" y="2783"/>
                  </a:lnTo>
                  <a:lnTo>
                    <a:pt x="1486" y="2825"/>
                  </a:lnTo>
                  <a:lnTo>
                    <a:pt x="1402" y="2825"/>
                  </a:lnTo>
                  <a:lnTo>
                    <a:pt x="1444" y="2993"/>
                  </a:lnTo>
                  <a:lnTo>
                    <a:pt x="1486" y="3014"/>
                  </a:lnTo>
                  <a:lnTo>
                    <a:pt x="1486" y="3223"/>
                  </a:lnTo>
                  <a:lnTo>
                    <a:pt x="1402" y="3244"/>
                  </a:lnTo>
                  <a:lnTo>
                    <a:pt x="1339" y="3244"/>
                  </a:lnTo>
                  <a:lnTo>
                    <a:pt x="1297" y="3432"/>
                  </a:lnTo>
                  <a:lnTo>
                    <a:pt x="1256" y="3474"/>
                  </a:lnTo>
                  <a:lnTo>
                    <a:pt x="1256" y="3683"/>
                  </a:lnTo>
                  <a:lnTo>
                    <a:pt x="1235" y="3767"/>
                  </a:lnTo>
                  <a:lnTo>
                    <a:pt x="1256" y="3830"/>
                  </a:lnTo>
                  <a:lnTo>
                    <a:pt x="1193" y="3871"/>
                  </a:lnTo>
                  <a:lnTo>
                    <a:pt x="1193" y="3955"/>
                  </a:lnTo>
                  <a:lnTo>
                    <a:pt x="1276" y="3976"/>
                  </a:lnTo>
                  <a:lnTo>
                    <a:pt x="1360" y="4060"/>
                  </a:lnTo>
                  <a:lnTo>
                    <a:pt x="1465" y="4081"/>
                  </a:lnTo>
                  <a:lnTo>
                    <a:pt x="1486" y="4164"/>
                  </a:lnTo>
                  <a:lnTo>
                    <a:pt x="1611" y="4269"/>
                  </a:lnTo>
                  <a:lnTo>
                    <a:pt x="1569" y="4394"/>
                  </a:lnTo>
                  <a:lnTo>
                    <a:pt x="1590" y="4415"/>
                  </a:lnTo>
                  <a:lnTo>
                    <a:pt x="1590" y="4499"/>
                  </a:lnTo>
                  <a:lnTo>
                    <a:pt x="1695" y="4583"/>
                  </a:lnTo>
                  <a:lnTo>
                    <a:pt x="1758" y="4562"/>
                  </a:lnTo>
                  <a:lnTo>
                    <a:pt x="1862" y="4520"/>
                  </a:lnTo>
                  <a:lnTo>
                    <a:pt x="2302" y="4813"/>
                  </a:lnTo>
                  <a:lnTo>
                    <a:pt x="2344" y="4792"/>
                  </a:lnTo>
                  <a:lnTo>
                    <a:pt x="2427" y="4834"/>
                  </a:lnTo>
                  <a:lnTo>
                    <a:pt x="2532" y="5043"/>
                  </a:lnTo>
                  <a:lnTo>
                    <a:pt x="2636" y="5106"/>
                  </a:lnTo>
                  <a:lnTo>
                    <a:pt x="2762" y="5357"/>
                  </a:lnTo>
                  <a:lnTo>
                    <a:pt x="2636" y="5462"/>
                  </a:lnTo>
                  <a:lnTo>
                    <a:pt x="2636" y="5650"/>
                  </a:lnTo>
                  <a:lnTo>
                    <a:pt x="2657" y="5817"/>
                  </a:lnTo>
                  <a:lnTo>
                    <a:pt x="2846" y="5817"/>
                  </a:lnTo>
                  <a:lnTo>
                    <a:pt x="2909" y="6152"/>
                  </a:lnTo>
                  <a:lnTo>
                    <a:pt x="3013" y="6236"/>
                  </a:lnTo>
                  <a:lnTo>
                    <a:pt x="3118" y="6278"/>
                  </a:lnTo>
                  <a:lnTo>
                    <a:pt x="3160" y="6299"/>
                  </a:lnTo>
                  <a:lnTo>
                    <a:pt x="3222" y="6278"/>
                  </a:lnTo>
                  <a:lnTo>
                    <a:pt x="3222" y="6340"/>
                  </a:lnTo>
                  <a:lnTo>
                    <a:pt x="3285" y="6445"/>
                  </a:lnTo>
                  <a:lnTo>
                    <a:pt x="3369" y="6445"/>
                  </a:lnTo>
                  <a:lnTo>
                    <a:pt x="3432" y="6382"/>
                  </a:lnTo>
                  <a:lnTo>
                    <a:pt x="3453" y="6257"/>
                  </a:lnTo>
                  <a:lnTo>
                    <a:pt x="3348" y="6194"/>
                  </a:lnTo>
                  <a:lnTo>
                    <a:pt x="3494" y="6194"/>
                  </a:lnTo>
                  <a:lnTo>
                    <a:pt x="3536" y="6173"/>
                  </a:lnTo>
                  <a:lnTo>
                    <a:pt x="3494" y="6236"/>
                  </a:lnTo>
                  <a:lnTo>
                    <a:pt x="3494" y="6299"/>
                  </a:lnTo>
                  <a:lnTo>
                    <a:pt x="3641" y="6361"/>
                  </a:lnTo>
                  <a:lnTo>
                    <a:pt x="3683" y="6340"/>
                  </a:lnTo>
                  <a:lnTo>
                    <a:pt x="3745" y="6445"/>
                  </a:lnTo>
                  <a:lnTo>
                    <a:pt x="3787" y="6445"/>
                  </a:lnTo>
                  <a:lnTo>
                    <a:pt x="3976" y="6299"/>
                  </a:lnTo>
                  <a:lnTo>
                    <a:pt x="4017" y="6340"/>
                  </a:lnTo>
                  <a:lnTo>
                    <a:pt x="4164" y="6487"/>
                  </a:lnTo>
                  <a:lnTo>
                    <a:pt x="4164" y="6591"/>
                  </a:lnTo>
                  <a:lnTo>
                    <a:pt x="4373" y="6863"/>
                  </a:lnTo>
                  <a:lnTo>
                    <a:pt x="4394" y="7031"/>
                  </a:lnTo>
                  <a:lnTo>
                    <a:pt x="4436" y="7073"/>
                  </a:lnTo>
                  <a:lnTo>
                    <a:pt x="4541" y="7073"/>
                  </a:lnTo>
                  <a:lnTo>
                    <a:pt x="4603" y="7177"/>
                  </a:lnTo>
                  <a:lnTo>
                    <a:pt x="4541" y="7177"/>
                  </a:lnTo>
                  <a:lnTo>
                    <a:pt x="4520" y="7135"/>
                  </a:lnTo>
                  <a:lnTo>
                    <a:pt x="4499" y="7177"/>
                  </a:lnTo>
                  <a:lnTo>
                    <a:pt x="4603" y="7240"/>
                  </a:lnTo>
                  <a:lnTo>
                    <a:pt x="4645" y="7219"/>
                  </a:lnTo>
                  <a:lnTo>
                    <a:pt x="4687" y="7324"/>
                  </a:lnTo>
                  <a:lnTo>
                    <a:pt x="4833" y="7721"/>
                  </a:lnTo>
                  <a:lnTo>
                    <a:pt x="4959" y="7763"/>
                  </a:lnTo>
                  <a:lnTo>
                    <a:pt x="5168" y="7763"/>
                  </a:lnTo>
                  <a:lnTo>
                    <a:pt x="5315" y="7805"/>
                  </a:lnTo>
                  <a:lnTo>
                    <a:pt x="5377" y="7868"/>
                  </a:lnTo>
                  <a:lnTo>
                    <a:pt x="5566" y="7868"/>
                  </a:lnTo>
                  <a:lnTo>
                    <a:pt x="5587" y="7931"/>
                  </a:lnTo>
                  <a:lnTo>
                    <a:pt x="5691" y="7931"/>
                  </a:lnTo>
                  <a:lnTo>
                    <a:pt x="5733" y="7972"/>
                  </a:lnTo>
                  <a:lnTo>
                    <a:pt x="5649" y="8035"/>
                  </a:lnTo>
                  <a:lnTo>
                    <a:pt x="5796" y="8224"/>
                  </a:lnTo>
                  <a:lnTo>
                    <a:pt x="5963" y="8244"/>
                  </a:lnTo>
                  <a:lnTo>
                    <a:pt x="6047" y="8328"/>
                  </a:lnTo>
                  <a:lnTo>
                    <a:pt x="6152" y="8328"/>
                  </a:lnTo>
                  <a:lnTo>
                    <a:pt x="6319" y="8496"/>
                  </a:lnTo>
                  <a:lnTo>
                    <a:pt x="6403" y="8475"/>
                  </a:lnTo>
                  <a:lnTo>
                    <a:pt x="6528" y="8454"/>
                  </a:lnTo>
                  <a:lnTo>
                    <a:pt x="6717" y="8496"/>
                  </a:lnTo>
                  <a:lnTo>
                    <a:pt x="6947" y="8663"/>
                  </a:lnTo>
                  <a:lnTo>
                    <a:pt x="7135" y="8475"/>
                  </a:lnTo>
                  <a:lnTo>
                    <a:pt x="7407" y="8349"/>
                  </a:lnTo>
                  <a:lnTo>
                    <a:pt x="7407" y="8328"/>
                  </a:lnTo>
                  <a:lnTo>
                    <a:pt x="7533" y="8328"/>
                  </a:lnTo>
                  <a:lnTo>
                    <a:pt x="7679" y="8224"/>
                  </a:lnTo>
                  <a:lnTo>
                    <a:pt x="7784" y="8161"/>
                  </a:lnTo>
                  <a:lnTo>
                    <a:pt x="7993" y="8182"/>
                  </a:lnTo>
                  <a:lnTo>
                    <a:pt x="7993" y="8244"/>
                  </a:lnTo>
                  <a:lnTo>
                    <a:pt x="8056" y="8244"/>
                  </a:lnTo>
                  <a:lnTo>
                    <a:pt x="8056" y="8286"/>
                  </a:lnTo>
                  <a:lnTo>
                    <a:pt x="8160" y="8454"/>
                  </a:lnTo>
                  <a:lnTo>
                    <a:pt x="8244" y="8663"/>
                  </a:lnTo>
                  <a:lnTo>
                    <a:pt x="8349" y="8872"/>
                  </a:lnTo>
                  <a:lnTo>
                    <a:pt x="8349" y="9019"/>
                  </a:lnTo>
                  <a:lnTo>
                    <a:pt x="8411" y="9081"/>
                  </a:lnTo>
                  <a:lnTo>
                    <a:pt x="8453" y="9123"/>
                  </a:lnTo>
                  <a:lnTo>
                    <a:pt x="8872" y="9123"/>
                  </a:lnTo>
                  <a:lnTo>
                    <a:pt x="8976" y="9207"/>
                  </a:lnTo>
                  <a:lnTo>
                    <a:pt x="9102" y="9081"/>
                  </a:lnTo>
                  <a:lnTo>
                    <a:pt x="9144" y="9102"/>
                  </a:lnTo>
                  <a:lnTo>
                    <a:pt x="9311" y="9228"/>
                  </a:lnTo>
                  <a:lnTo>
                    <a:pt x="9625" y="9207"/>
                  </a:lnTo>
                  <a:lnTo>
                    <a:pt x="9813" y="9291"/>
                  </a:lnTo>
                  <a:lnTo>
                    <a:pt x="10064" y="9312"/>
                  </a:lnTo>
                  <a:lnTo>
                    <a:pt x="10169" y="9332"/>
                  </a:lnTo>
                  <a:lnTo>
                    <a:pt x="10232" y="9312"/>
                  </a:lnTo>
                  <a:lnTo>
                    <a:pt x="10295" y="9395"/>
                  </a:lnTo>
                  <a:lnTo>
                    <a:pt x="10315" y="9395"/>
                  </a:lnTo>
                  <a:lnTo>
                    <a:pt x="10357" y="9291"/>
                  </a:lnTo>
                  <a:lnTo>
                    <a:pt x="10441" y="9291"/>
                  </a:lnTo>
                  <a:lnTo>
                    <a:pt x="10483" y="9374"/>
                  </a:lnTo>
                  <a:lnTo>
                    <a:pt x="10608" y="9416"/>
                  </a:lnTo>
                  <a:lnTo>
                    <a:pt x="10818" y="9500"/>
                  </a:lnTo>
                  <a:lnTo>
                    <a:pt x="10901" y="9437"/>
                  </a:lnTo>
                  <a:lnTo>
                    <a:pt x="10922" y="9395"/>
                  </a:lnTo>
                  <a:lnTo>
                    <a:pt x="10964" y="9395"/>
                  </a:lnTo>
                  <a:lnTo>
                    <a:pt x="10964" y="9312"/>
                  </a:lnTo>
                  <a:lnTo>
                    <a:pt x="10985" y="9102"/>
                  </a:lnTo>
                  <a:lnTo>
                    <a:pt x="10922" y="8977"/>
                  </a:lnTo>
                  <a:lnTo>
                    <a:pt x="11027" y="8851"/>
                  </a:lnTo>
                  <a:lnTo>
                    <a:pt x="10985" y="8747"/>
                  </a:lnTo>
                  <a:lnTo>
                    <a:pt x="11069" y="8642"/>
                  </a:lnTo>
                  <a:lnTo>
                    <a:pt x="11215" y="8558"/>
                  </a:lnTo>
                  <a:lnTo>
                    <a:pt x="11299" y="8496"/>
                  </a:lnTo>
                  <a:lnTo>
                    <a:pt x="11550" y="8433"/>
                  </a:lnTo>
                  <a:lnTo>
                    <a:pt x="11717" y="8475"/>
                  </a:lnTo>
                  <a:lnTo>
                    <a:pt x="11801" y="8391"/>
                  </a:lnTo>
                  <a:lnTo>
                    <a:pt x="11759" y="8161"/>
                  </a:lnTo>
                  <a:lnTo>
                    <a:pt x="11634" y="8056"/>
                  </a:lnTo>
                  <a:lnTo>
                    <a:pt x="11487" y="8077"/>
                  </a:lnTo>
                  <a:lnTo>
                    <a:pt x="11445" y="7972"/>
                  </a:lnTo>
                  <a:lnTo>
                    <a:pt x="11445" y="7826"/>
                  </a:lnTo>
                  <a:lnTo>
                    <a:pt x="11403" y="7700"/>
                  </a:lnTo>
                  <a:lnTo>
                    <a:pt x="11403" y="7491"/>
                  </a:lnTo>
                  <a:lnTo>
                    <a:pt x="11236" y="7491"/>
                  </a:lnTo>
                  <a:lnTo>
                    <a:pt x="11215" y="7408"/>
                  </a:lnTo>
                  <a:lnTo>
                    <a:pt x="11111" y="7387"/>
                  </a:lnTo>
                  <a:lnTo>
                    <a:pt x="10922" y="7345"/>
                  </a:lnTo>
                  <a:lnTo>
                    <a:pt x="10880" y="7303"/>
                  </a:lnTo>
                  <a:lnTo>
                    <a:pt x="10755" y="7219"/>
                  </a:lnTo>
                  <a:lnTo>
                    <a:pt x="10587" y="7073"/>
                  </a:lnTo>
                  <a:lnTo>
                    <a:pt x="10504" y="6926"/>
                  </a:lnTo>
                  <a:lnTo>
                    <a:pt x="10232" y="6508"/>
                  </a:lnTo>
                  <a:lnTo>
                    <a:pt x="10650" y="5943"/>
                  </a:lnTo>
                  <a:lnTo>
                    <a:pt x="10692" y="5859"/>
                  </a:lnTo>
                  <a:lnTo>
                    <a:pt x="10650" y="5629"/>
                  </a:lnTo>
                  <a:lnTo>
                    <a:pt x="10650" y="5462"/>
                  </a:lnTo>
                  <a:lnTo>
                    <a:pt x="10567" y="5294"/>
                  </a:lnTo>
                  <a:lnTo>
                    <a:pt x="10064" y="5252"/>
                  </a:lnTo>
                  <a:lnTo>
                    <a:pt x="10043" y="5043"/>
                  </a:lnTo>
                  <a:lnTo>
                    <a:pt x="9981" y="4939"/>
                  </a:lnTo>
                  <a:lnTo>
                    <a:pt x="10023" y="4876"/>
                  </a:lnTo>
                  <a:lnTo>
                    <a:pt x="9939" y="4604"/>
                  </a:lnTo>
                  <a:lnTo>
                    <a:pt x="9771" y="4311"/>
                  </a:lnTo>
                  <a:lnTo>
                    <a:pt x="9834" y="4164"/>
                  </a:lnTo>
                  <a:lnTo>
                    <a:pt x="9981" y="3934"/>
                  </a:lnTo>
                  <a:lnTo>
                    <a:pt x="9939" y="3934"/>
                  </a:lnTo>
                  <a:lnTo>
                    <a:pt x="9751" y="3892"/>
                  </a:lnTo>
                  <a:lnTo>
                    <a:pt x="9751" y="3767"/>
                  </a:lnTo>
                  <a:lnTo>
                    <a:pt x="9730" y="3558"/>
                  </a:lnTo>
                  <a:lnTo>
                    <a:pt x="9667" y="3558"/>
                  </a:lnTo>
                  <a:lnTo>
                    <a:pt x="9813" y="3411"/>
                  </a:lnTo>
                  <a:lnTo>
                    <a:pt x="9709" y="3327"/>
                  </a:lnTo>
                  <a:lnTo>
                    <a:pt x="9646" y="3244"/>
                  </a:lnTo>
                  <a:lnTo>
                    <a:pt x="9771" y="3223"/>
                  </a:lnTo>
                  <a:lnTo>
                    <a:pt x="9918" y="3118"/>
                  </a:lnTo>
                  <a:lnTo>
                    <a:pt x="9918" y="3034"/>
                  </a:lnTo>
                  <a:lnTo>
                    <a:pt x="9939" y="3014"/>
                  </a:lnTo>
                  <a:lnTo>
                    <a:pt x="9855" y="2909"/>
                  </a:lnTo>
                  <a:lnTo>
                    <a:pt x="9918" y="2825"/>
                  </a:lnTo>
                  <a:lnTo>
                    <a:pt x="9918" y="2742"/>
                  </a:lnTo>
                  <a:lnTo>
                    <a:pt x="9918" y="2574"/>
                  </a:lnTo>
                  <a:lnTo>
                    <a:pt x="9855" y="2470"/>
                  </a:lnTo>
                  <a:lnTo>
                    <a:pt x="9855" y="2386"/>
                  </a:lnTo>
                  <a:lnTo>
                    <a:pt x="9813" y="2260"/>
                  </a:lnTo>
                  <a:lnTo>
                    <a:pt x="9855" y="2156"/>
                  </a:lnTo>
                  <a:lnTo>
                    <a:pt x="9751" y="1988"/>
                  </a:lnTo>
                  <a:lnTo>
                    <a:pt x="9625" y="1946"/>
                  </a:lnTo>
                  <a:lnTo>
                    <a:pt x="9353" y="1905"/>
                  </a:lnTo>
                  <a:lnTo>
                    <a:pt x="9123" y="1591"/>
                  </a:lnTo>
                  <a:lnTo>
                    <a:pt x="8914" y="1549"/>
                  </a:lnTo>
                  <a:lnTo>
                    <a:pt x="8788" y="1570"/>
                  </a:lnTo>
                  <a:lnTo>
                    <a:pt x="8725" y="1528"/>
                  </a:lnTo>
                  <a:lnTo>
                    <a:pt x="8704" y="1361"/>
                  </a:lnTo>
                  <a:lnTo>
                    <a:pt x="8579" y="1340"/>
                  </a:lnTo>
                  <a:lnTo>
                    <a:pt x="8349" y="1235"/>
                  </a:lnTo>
                  <a:lnTo>
                    <a:pt x="8265" y="1319"/>
                  </a:lnTo>
                  <a:lnTo>
                    <a:pt x="8160" y="1319"/>
                  </a:lnTo>
                  <a:lnTo>
                    <a:pt x="7826" y="1109"/>
                  </a:lnTo>
                  <a:lnTo>
                    <a:pt x="7658" y="1047"/>
                  </a:lnTo>
                  <a:lnTo>
                    <a:pt x="7449" y="858"/>
                  </a:lnTo>
                  <a:lnTo>
                    <a:pt x="7323" y="900"/>
                  </a:lnTo>
                  <a:lnTo>
                    <a:pt x="7198" y="837"/>
                  </a:lnTo>
                  <a:lnTo>
                    <a:pt x="7093" y="858"/>
                  </a:lnTo>
                  <a:lnTo>
                    <a:pt x="7030" y="1005"/>
                  </a:lnTo>
                  <a:lnTo>
                    <a:pt x="6821" y="942"/>
                  </a:lnTo>
                  <a:lnTo>
                    <a:pt x="6591" y="1005"/>
                  </a:lnTo>
                  <a:lnTo>
                    <a:pt x="6361" y="1214"/>
                  </a:lnTo>
                  <a:lnTo>
                    <a:pt x="6256" y="1214"/>
                  </a:lnTo>
                  <a:lnTo>
                    <a:pt x="6173" y="1319"/>
                  </a:lnTo>
                  <a:lnTo>
                    <a:pt x="6110" y="1465"/>
                  </a:lnTo>
                  <a:lnTo>
                    <a:pt x="5838" y="1465"/>
                  </a:lnTo>
                  <a:lnTo>
                    <a:pt x="5733" y="1549"/>
                  </a:lnTo>
                  <a:lnTo>
                    <a:pt x="5775" y="1695"/>
                  </a:lnTo>
                  <a:lnTo>
                    <a:pt x="5859" y="1842"/>
                  </a:lnTo>
                  <a:lnTo>
                    <a:pt x="5838" y="1967"/>
                  </a:lnTo>
                  <a:lnTo>
                    <a:pt x="5691" y="1967"/>
                  </a:lnTo>
                  <a:lnTo>
                    <a:pt x="5357" y="1905"/>
                  </a:lnTo>
                  <a:lnTo>
                    <a:pt x="5064" y="1967"/>
                  </a:lnTo>
                  <a:lnTo>
                    <a:pt x="4708" y="2072"/>
                  </a:lnTo>
                  <a:lnTo>
                    <a:pt x="4520" y="2072"/>
                  </a:lnTo>
                  <a:lnTo>
                    <a:pt x="4185" y="1967"/>
                  </a:lnTo>
                  <a:lnTo>
                    <a:pt x="4059" y="1967"/>
                  </a:lnTo>
                  <a:lnTo>
                    <a:pt x="3766" y="1842"/>
                  </a:lnTo>
                  <a:lnTo>
                    <a:pt x="3662" y="1737"/>
                  </a:lnTo>
                  <a:lnTo>
                    <a:pt x="3641" y="1591"/>
                  </a:lnTo>
                  <a:lnTo>
                    <a:pt x="3557" y="1591"/>
                  </a:lnTo>
                  <a:lnTo>
                    <a:pt x="3432" y="1528"/>
                  </a:lnTo>
                  <a:lnTo>
                    <a:pt x="3264" y="1570"/>
                  </a:lnTo>
                  <a:lnTo>
                    <a:pt x="3181" y="1528"/>
                  </a:lnTo>
                  <a:lnTo>
                    <a:pt x="3055" y="1528"/>
                  </a:lnTo>
                  <a:lnTo>
                    <a:pt x="2929" y="1423"/>
                  </a:lnTo>
                  <a:lnTo>
                    <a:pt x="2846" y="1381"/>
                  </a:lnTo>
                  <a:lnTo>
                    <a:pt x="2804" y="1340"/>
                  </a:lnTo>
                  <a:lnTo>
                    <a:pt x="2825" y="1214"/>
                  </a:lnTo>
                  <a:lnTo>
                    <a:pt x="2825" y="1068"/>
                  </a:lnTo>
                  <a:lnTo>
                    <a:pt x="2741" y="942"/>
                  </a:lnTo>
                  <a:lnTo>
                    <a:pt x="2741" y="921"/>
                  </a:lnTo>
                  <a:lnTo>
                    <a:pt x="2699" y="942"/>
                  </a:lnTo>
                  <a:lnTo>
                    <a:pt x="2595" y="921"/>
                  </a:lnTo>
                  <a:lnTo>
                    <a:pt x="2553" y="858"/>
                  </a:lnTo>
                  <a:lnTo>
                    <a:pt x="2448" y="817"/>
                  </a:lnTo>
                  <a:lnTo>
                    <a:pt x="2281" y="607"/>
                  </a:lnTo>
                  <a:lnTo>
                    <a:pt x="2448" y="482"/>
                  </a:lnTo>
                  <a:lnTo>
                    <a:pt x="2323" y="398"/>
                  </a:lnTo>
                  <a:lnTo>
                    <a:pt x="2302" y="335"/>
                  </a:lnTo>
                  <a:lnTo>
                    <a:pt x="2344" y="293"/>
                  </a:lnTo>
                  <a:lnTo>
                    <a:pt x="2281" y="210"/>
                  </a:lnTo>
                  <a:lnTo>
                    <a:pt x="2218" y="105"/>
                  </a:lnTo>
                  <a:lnTo>
                    <a:pt x="2176" y="105"/>
                  </a:lnTo>
                  <a:lnTo>
                    <a:pt x="2176" y="84"/>
                  </a:lnTo>
                  <a:lnTo>
                    <a:pt x="2113" y="84"/>
                  </a:lnTo>
                  <a:lnTo>
                    <a:pt x="1988" y="168"/>
                  </a:lnTo>
                  <a:lnTo>
                    <a:pt x="1904" y="168"/>
                  </a:lnTo>
                  <a:lnTo>
                    <a:pt x="1862" y="273"/>
                  </a:lnTo>
                  <a:lnTo>
                    <a:pt x="1779" y="293"/>
                  </a:lnTo>
                  <a:lnTo>
                    <a:pt x="1674" y="419"/>
                  </a:lnTo>
                  <a:lnTo>
                    <a:pt x="1611" y="440"/>
                  </a:lnTo>
                  <a:lnTo>
                    <a:pt x="1569" y="503"/>
                  </a:lnTo>
                  <a:lnTo>
                    <a:pt x="1569" y="545"/>
                  </a:lnTo>
                  <a:lnTo>
                    <a:pt x="1465" y="607"/>
                  </a:lnTo>
                  <a:lnTo>
                    <a:pt x="1381" y="586"/>
                  </a:lnTo>
                  <a:lnTo>
                    <a:pt x="1256" y="607"/>
                  </a:lnTo>
                  <a:lnTo>
                    <a:pt x="1235" y="691"/>
                  </a:lnTo>
                  <a:lnTo>
                    <a:pt x="1046" y="607"/>
                  </a:lnTo>
                  <a:lnTo>
                    <a:pt x="921" y="607"/>
                  </a:lnTo>
                  <a:lnTo>
                    <a:pt x="753" y="524"/>
                  </a:lnTo>
                  <a:lnTo>
                    <a:pt x="732" y="398"/>
                  </a:lnTo>
                  <a:lnTo>
                    <a:pt x="460" y="273"/>
                  </a:lnTo>
                  <a:lnTo>
                    <a:pt x="502" y="189"/>
                  </a:lnTo>
                  <a:lnTo>
                    <a:pt x="440" y="84"/>
                  </a:lnTo>
                  <a:lnTo>
                    <a:pt x="356" y="84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5011153" y="2475793"/>
              <a:ext cx="46687" cy="37845"/>
            </a:xfrm>
            <a:custGeom>
              <a:avLst/>
              <a:gdLst/>
              <a:ahLst/>
              <a:cxnLst/>
              <a:rect l="l" t="t" r="r" b="b"/>
              <a:pathLst>
                <a:path w="2072" h="1759" extrusionOk="0">
                  <a:moveTo>
                    <a:pt x="419" y="1"/>
                  </a:moveTo>
                  <a:lnTo>
                    <a:pt x="168" y="64"/>
                  </a:lnTo>
                  <a:lnTo>
                    <a:pt x="0" y="105"/>
                  </a:lnTo>
                  <a:lnTo>
                    <a:pt x="84" y="210"/>
                  </a:lnTo>
                  <a:lnTo>
                    <a:pt x="84" y="294"/>
                  </a:lnTo>
                  <a:lnTo>
                    <a:pt x="189" y="315"/>
                  </a:lnTo>
                  <a:lnTo>
                    <a:pt x="272" y="419"/>
                  </a:lnTo>
                  <a:lnTo>
                    <a:pt x="209" y="608"/>
                  </a:lnTo>
                  <a:lnTo>
                    <a:pt x="251" y="838"/>
                  </a:lnTo>
                  <a:lnTo>
                    <a:pt x="398" y="942"/>
                  </a:lnTo>
                  <a:lnTo>
                    <a:pt x="691" y="942"/>
                  </a:lnTo>
                  <a:lnTo>
                    <a:pt x="795" y="1026"/>
                  </a:lnTo>
                  <a:lnTo>
                    <a:pt x="837" y="1110"/>
                  </a:lnTo>
                  <a:lnTo>
                    <a:pt x="921" y="1110"/>
                  </a:lnTo>
                  <a:lnTo>
                    <a:pt x="1026" y="1047"/>
                  </a:lnTo>
                  <a:lnTo>
                    <a:pt x="1193" y="1172"/>
                  </a:lnTo>
                  <a:lnTo>
                    <a:pt x="1235" y="1131"/>
                  </a:lnTo>
                  <a:lnTo>
                    <a:pt x="1339" y="1131"/>
                  </a:lnTo>
                  <a:lnTo>
                    <a:pt x="1423" y="1319"/>
                  </a:lnTo>
                  <a:lnTo>
                    <a:pt x="1570" y="1361"/>
                  </a:lnTo>
                  <a:lnTo>
                    <a:pt x="1842" y="1758"/>
                  </a:lnTo>
                  <a:lnTo>
                    <a:pt x="1967" y="1737"/>
                  </a:lnTo>
                  <a:lnTo>
                    <a:pt x="1967" y="1591"/>
                  </a:lnTo>
                  <a:lnTo>
                    <a:pt x="1988" y="1549"/>
                  </a:lnTo>
                  <a:lnTo>
                    <a:pt x="1925" y="1382"/>
                  </a:lnTo>
                  <a:lnTo>
                    <a:pt x="2072" y="1361"/>
                  </a:lnTo>
                  <a:lnTo>
                    <a:pt x="1946" y="1235"/>
                  </a:lnTo>
                  <a:lnTo>
                    <a:pt x="1758" y="1235"/>
                  </a:lnTo>
                  <a:lnTo>
                    <a:pt x="1507" y="1110"/>
                  </a:lnTo>
                  <a:lnTo>
                    <a:pt x="1423" y="921"/>
                  </a:lnTo>
                  <a:lnTo>
                    <a:pt x="1507" y="838"/>
                  </a:lnTo>
                  <a:lnTo>
                    <a:pt x="1507" y="712"/>
                  </a:lnTo>
                  <a:lnTo>
                    <a:pt x="1256" y="524"/>
                  </a:lnTo>
                  <a:lnTo>
                    <a:pt x="1256" y="419"/>
                  </a:lnTo>
                  <a:lnTo>
                    <a:pt x="1298" y="294"/>
                  </a:lnTo>
                  <a:lnTo>
                    <a:pt x="1193" y="168"/>
                  </a:lnTo>
                  <a:lnTo>
                    <a:pt x="984" y="126"/>
                  </a:lnTo>
                  <a:lnTo>
                    <a:pt x="83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4801361" y="2466800"/>
              <a:ext cx="234811" cy="92299"/>
            </a:xfrm>
            <a:custGeom>
              <a:avLst/>
              <a:gdLst/>
              <a:ahLst/>
              <a:cxnLst/>
              <a:rect l="l" t="t" r="r" b="b"/>
              <a:pathLst>
                <a:path w="10421" h="4290" extrusionOk="0">
                  <a:moveTo>
                    <a:pt x="4708" y="0"/>
                  </a:moveTo>
                  <a:lnTo>
                    <a:pt x="4562" y="63"/>
                  </a:lnTo>
                  <a:lnTo>
                    <a:pt x="4373" y="63"/>
                  </a:lnTo>
                  <a:lnTo>
                    <a:pt x="4290" y="21"/>
                  </a:lnTo>
                  <a:lnTo>
                    <a:pt x="4185" y="63"/>
                  </a:lnTo>
                  <a:lnTo>
                    <a:pt x="3913" y="63"/>
                  </a:lnTo>
                  <a:lnTo>
                    <a:pt x="3766" y="84"/>
                  </a:lnTo>
                  <a:lnTo>
                    <a:pt x="3494" y="189"/>
                  </a:lnTo>
                  <a:lnTo>
                    <a:pt x="3390" y="210"/>
                  </a:lnTo>
                  <a:lnTo>
                    <a:pt x="3181" y="230"/>
                  </a:lnTo>
                  <a:lnTo>
                    <a:pt x="3097" y="335"/>
                  </a:lnTo>
                  <a:lnTo>
                    <a:pt x="2992" y="377"/>
                  </a:lnTo>
                  <a:lnTo>
                    <a:pt x="2909" y="440"/>
                  </a:lnTo>
                  <a:lnTo>
                    <a:pt x="2867" y="502"/>
                  </a:lnTo>
                  <a:lnTo>
                    <a:pt x="2804" y="628"/>
                  </a:lnTo>
                  <a:lnTo>
                    <a:pt x="2762" y="649"/>
                  </a:lnTo>
                  <a:lnTo>
                    <a:pt x="2762" y="733"/>
                  </a:lnTo>
                  <a:lnTo>
                    <a:pt x="2553" y="733"/>
                  </a:lnTo>
                  <a:lnTo>
                    <a:pt x="2239" y="628"/>
                  </a:lnTo>
                  <a:lnTo>
                    <a:pt x="2155" y="628"/>
                  </a:lnTo>
                  <a:lnTo>
                    <a:pt x="2072" y="691"/>
                  </a:lnTo>
                  <a:lnTo>
                    <a:pt x="1946" y="649"/>
                  </a:lnTo>
                  <a:lnTo>
                    <a:pt x="1779" y="691"/>
                  </a:lnTo>
                  <a:lnTo>
                    <a:pt x="1674" y="649"/>
                  </a:lnTo>
                  <a:lnTo>
                    <a:pt x="1549" y="712"/>
                  </a:lnTo>
                  <a:lnTo>
                    <a:pt x="1528" y="795"/>
                  </a:lnTo>
                  <a:lnTo>
                    <a:pt x="1632" y="942"/>
                  </a:lnTo>
                  <a:lnTo>
                    <a:pt x="1779" y="963"/>
                  </a:lnTo>
                  <a:lnTo>
                    <a:pt x="1925" y="963"/>
                  </a:lnTo>
                  <a:lnTo>
                    <a:pt x="1883" y="1046"/>
                  </a:lnTo>
                  <a:lnTo>
                    <a:pt x="1653" y="1046"/>
                  </a:lnTo>
                  <a:lnTo>
                    <a:pt x="1444" y="1109"/>
                  </a:lnTo>
                  <a:lnTo>
                    <a:pt x="1402" y="1214"/>
                  </a:lnTo>
                  <a:lnTo>
                    <a:pt x="1423" y="1256"/>
                  </a:lnTo>
                  <a:lnTo>
                    <a:pt x="1528" y="1235"/>
                  </a:lnTo>
                  <a:lnTo>
                    <a:pt x="1570" y="1277"/>
                  </a:lnTo>
                  <a:lnTo>
                    <a:pt x="1507" y="1318"/>
                  </a:lnTo>
                  <a:lnTo>
                    <a:pt x="1214" y="1339"/>
                  </a:lnTo>
                  <a:lnTo>
                    <a:pt x="1109" y="1256"/>
                  </a:lnTo>
                  <a:lnTo>
                    <a:pt x="984" y="1339"/>
                  </a:lnTo>
                  <a:lnTo>
                    <a:pt x="900" y="1235"/>
                  </a:lnTo>
                  <a:lnTo>
                    <a:pt x="837" y="1235"/>
                  </a:lnTo>
                  <a:lnTo>
                    <a:pt x="733" y="1339"/>
                  </a:lnTo>
                  <a:lnTo>
                    <a:pt x="628" y="1339"/>
                  </a:lnTo>
                  <a:lnTo>
                    <a:pt x="502" y="1235"/>
                  </a:lnTo>
                  <a:lnTo>
                    <a:pt x="377" y="1235"/>
                  </a:lnTo>
                  <a:lnTo>
                    <a:pt x="105" y="1444"/>
                  </a:lnTo>
                  <a:lnTo>
                    <a:pt x="63" y="1549"/>
                  </a:lnTo>
                  <a:lnTo>
                    <a:pt x="0" y="1653"/>
                  </a:lnTo>
                  <a:lnTo>
                    <a:pt x="63" y="1695"/>
                  </a:lnTo>
                  <a:lnTo>
                    <a:pt x="63" y="1842"/>
                  </a:lnTo>
                  <a:lnTo>
                    <a:pt x="0" y="1883"/>
                  </a:lnTo>
                  <a:lnTo>
                    <a:pt x="63" y="1946"/>
                  </a:lnTo>
                  <a:lnTo>
                    <a:pt x="209" y="1883"/>
                  </a:lnTo>
                  <a:lnTo>
                    <a:pt x="251" y="1904"/>
                  </a:lnTo>
                  <a:lnTo>
                    <a:pt x="377" y="1883"/>
                  </a:lnTo>
                  <a:lnTo>
                    <a:pt x="502" y="1883"/>
                  </a:lnTo>
                  <a:lnTo>
                    <a:pt x="377" y="2009"/>
                  </a:lnTo>
                  <a:lnTo>
                    <a:pt x="398" y="2093"/>
                  </a:lnTo>
                  <a:lnTo>
                    <a:pt x="461" y="2197"/>
                  </a:lnTo>
                  <a:lnTo>
                    <a:pt x="461" y="2281"/>
                  </a:lnTo>
                  <a:lnTo>
                    <a:pt x="419" y="2302"/>
                  </a:lnTo>
                  <a:lnTo>
                    <a:pt x="481" y="2323"/>
                  </a:lnTo>
                  <a:lnTo>
                    <a:pt x="586" y="2281"/>
                  </a:lnTo>
                  <a:lnTo>
                    <a:pt x="586" y="2323"/>
                  </a:lnTo>
                  <a:lnTo>
                    <a:pt x="502" y="2406"/>
                  </a:lnTo>
                  <a:lnTo>
                    <a:pt x="377" y="2490"/>
                  </a:lnTo>
                  <a:lnTo>
                    <a:pt x="419" y="2532"/>
                  </a:lnTo>
                  <a:lnTo>
                    <a:pt x="502" y="2532"/>
                  </a:lnTo>
                  <a:lnTo>
                    <a:pt x="419" y="2595"/>
                  </a:lnTo>
                  <a:lnTo>
                    <a:pt x="377" y="2699"/>
                  </a:lnTo>
                  <a:lnTo>
                    <a:pt x="293" y="2699"/>
                  </a:lnTo>
                  <a:lnTo>
                    <a:pt x="251" y="2532"/>
                  </a:lnTo>
                  <a:lnTo>
                    <a:pt x="189" y="2511"/>
                  </a:lnTo>
                  <a:lnTo>
                    <a:pt x="189" y="2616"/>
                  </a:lnTo>
                  <a:lnTo>
                    <a:pt x="209" y="2720"/>
                  </a:lnTo>
                  <a:lnTo>
                    <a:pt x="168" y="2783"/>
                  </a:lnTo>
                  <a:lnTo>
                    <a:pt x="189" y="2846"/>
                  </a:lnTo>
                  <a:lnTo>
                    <a:pt x="293" y="2930"/>
                  </a:lnTo>
                  <a:lnTo>
                    <a:pt x="293" y="2888"/>
                  </a:lnTo>
                  <a:lnTo>
                    <a:pt x="419" y="2950"/>
                  </a:lnTo>
                  <a:lnTo>
                    <a:pt x="502" y="2950"/>
                  </a:lnTo>
                  <a:lnTo>
                    <a:pt x="628" y="3034"/>
                  </a:lnTo>
                  <a:lnTo>
                    <a:pt x="670" y="3160"/>
                  </a:lnTo>
                  <a:lnTo>
                    <a:pt x="586" y="3243"/>
                  </a:lnTo>
                  <a:lnTo>
                    <a:pt x="670" y="3327"/>
                  </a:lnTo>
                  <a:lnTo>
                    <a:pt x="670" y="3411"/>
                  </a:lnTo>
                  <a:lnTo>
                    <a:pt x="733" y="3411"/>
                  </a:lnTo>
                  <a:lnTo>
                    <a:pt x="879" y="3536"/>
                  </a:lnTo>
                  <a:lnTo>
                    <a:pt x="816" y="3641"/>
                  </a:lnTo>
                  <a:lnTo>
                    <a:pt x="733" y="3620"/>
                  </a:lnTo>
                  <a:lnTo>
                    <a:pt x="712" y="3662"/>
                  </a:lnTo>
                  <a:lnTo>
                    <a:pt x="795" y="3683"/>
                  </a:lnTo>
                  <a:lnTo>
                    <a:pt x="942" y="3662"/>
                  </a:lnTo>
                  <a:lnTo>
                    <a:pt x="1214" y="3662"/>
                  </a:lnTo>
                  <a:lnTo>
                    <a:pt x="1193" y="3725"/>
                  </a:lnTo>
                  <a:lnTo>
                    <a:pt x="1130" y="3767"/>
                  </a:lnTo>
                  <a:lnTo>
                    <a:pt x="1005" y="3829"/>
                  </a:lnTo>
                  <a:lnTo>
                    <a:pt x="816" y="3829"/>
                  </a:lnTo>
                  <a:lnTo>
                    <a:pt x="774" y="3871"/>
                  </a:lnTo>
                  <a:lnTo>
                    <a:pt x="837" y="3892"/>
                  </a:lnTo>
                  <a:lnTo>
                    <a:pt x="942" y="3871"/>
                  </a:lnTo>
                  <a:lnTo>
                    <a:pt x="1088" y="3871"/>
                  </a:lnTo>
                  <a:lnTo>
                    <a:pt x="1130" y="3829"/>
                  </a:lnTo>
                  <a:lnTo>
                    <a:pt x="1130" y="3934"/>
                  </a:lnTo>
                  <a:lnTo>
                    <a:pt x="1151" y="3955"/>
                  </a:lnTo>
                  <a:lnTo>
                    <a:pt x="1235" y="3871"/>
                  </a:lnTo>
                  <a:lnTo>
                    <a:pt x="1318" y="3767"/>
                  </a:lnTo>
                  <a:lnTo>
                    <a:pt x="1402" y="3767"/>
                  </a:lnTo>
                  <a:lnTo>
                    <a:pt x="1444" y="3829"/>
                  </a:lnTo>
                  <a:lnTo>
                    <a:pt x="1528" y="3829"/>
                  </a:lnTo>
                  <a:lnTo>
                    <a:pt x="1632" y="3892"/>
                  </a:lnTo>
                  <a:lnTo>
                    <a:pt x="1674" y="3829"/>
                  </a:lnTo>
                  <a:lnTo>
                    <a:pt x="1758" y="3850"/>
                  </a:lnTo>
                  <a:lnTo>
                    <a:pt x="1758" y="3892"/>
                  </a:lnTo>
                  <a:lnTo>
                    <a:pt x="1716" y="3934"/>
                  </a:lnTo>
                  <a:lnTo>
                    <a:pt x="1758" y="3997"/>
                  </a:lnTo>
                  <a:lnTo>
                    <a:pt x="1779" y="4080"/>
                  </a:lnTo>
                  <a:lnTo>
                    <a:pt x="1883" y="4185"/>
                  </a:lnTo>
                  <a:lnTo>
                    <a:pt x="1946" y="4164"/>
                  </a:lnTo>
                  <a:lnTo>
                    <a:pt x="2072" y="4206"/>
                  </a:lnTo>
                  <a:lnTo>
                    <a:pt x="2197" y="4185"/>
                  </a:lnTo>
                  <a:lnTo>
                    <a:pt x="2281" y="4143"/>
                  </a:lnTo>
                  <a:lnTo>
                    <a:pt x="2386" y="4143"/>
                  </a:lnTo>
                  <a:lnTo>
                    <a:pt x="2469" y="4080"/>
                  </a:lnTo>
                  <a:lnTo>
                    <a:pt x="2574" y="4143"/>
                  </a:lnTo>
                  <a:lnTo>
                    <a:pt x="2616" y="4080"/>
                  </a:lnTo>
                  <a:lnTo>
                    <a:pt x="2616" y="3955"/>
                  </a:lnTo>
                  <a:lnTo>
                    <a:pt x="2658" y="3871"/>
                  </a:lnTo>
                  <a:lnTo>
                    <a:pt x="2616" y="3767"/>
                  </a:lnTo>
                  <a:lnTo>
                    <a:pt x="2867" y="3746"/>
                  </a:lnTo>
                  <a:lnTo>
                    <a:pt x="3076" y="3746"/>
                  </a:lnTo>
                  <a:lnTo>
                    <a:pt x="3348" y="3892"/>
                  </a:lnTo>
                  <a:lnTo>
                    <a:pt x="3453" y="3892"/>
                  </a:lnTo>
                  <a:lnTo>
                    <a:pt x="3641" y="4143"/>
                  </a:lnTo>
                  <a:lnTo>
                    <a:pt x="3808" y="4248"/>
                  </a:lnTo>
                  <a:lnTo>
                    <a:pt x="4331" y="4185"/>
                  </a:lnTo>
                  <a:lnTo>
                    <a:pt x="4478" y="4101"/>
                  </a:lnTo>
                  <a:lnTo>
                    <a:pt x="4541" y="4101"/>
                  </a:lnTo>
                  <a:lnTo>
                    <a:pt x="4562" y="4143"/>
                  </a:lnTo>
                  <a:lnTo>
                    <a:pt x="4603" y="4080"/>
                  </a:lnTo>
                  <a:lnTo>
                    <a:pt x="4645" y="3976"/>
                  </a:lnTo>
                  <a:lnTo>
                    <a:pt x="4896" y="3725"/>
                  </a:lnTo>
                  <a:lnTo>
                    <a:pt x="4959" y="3683"/>
                  </a:lnTo>
                  <a:lnTo>
                    <a:pt x="5189" y="3767"/>
                  </a:lnTo>
                  <a:lnTo>
                    <a:pt x="5336" y="3850"/>
                  </a:lnTo>
                  <a:lnTo>
                    <a:pt x="5524" y="3787"/>
                  </a:lnTo>
                  <a:lnTo>
                    <a:pt x="5524" y="3746"/>
                  </a:lnTo>
                  <a:lnTo>
                    <a:pt x="5650" y="3662"/>
                  </a:lnTo>
                  <a:lnTo>
                    <a:pt x="5754" y="3683"/>
                  </a:lnTo>
                  <a:lnTo>
                    <a:pt x="5754" y="3767"/>
                  </a:lnTo>
                  <a:lnTo>
                    <a:pt x="5691" y="3934"/>
                  </a:lnTo>
                  <a:lnTo>
                    <a:pt x="5545" y="3997"/>
                  </a:lnTo>
                  <a:lnTo>
                    <a:pt x="5587" y="4059"/>
                  </a:lnTo>
                  <a:lnTo>
                    <a:pt x="5691" y="4185"/>
                  </a:lnTo>
                  <a:lnTo>
                    <a:pt x="5650" y="4269"/>
                  </a:lnTo>
                  <a:lnTo>
                    <a:pt x="5754" y="4290"/>
                  </a:lnTo>
                  <a:lnTo>
                    <a:pt x="5901" y="4269"/>
                  </a:lnTo>
                  <a:lnTo>
                    <a:pt x="6005" y="4206"/>
                  </a:lnTo>
                  <a:lnTo>
                    <a:pt x="5963" y="4080"/>
                  </a:lnTo>
                  <a:lnTo>
                    <a:pt x="6047" y="4059"/>
                  </a:lnTo>
                  <a:lnTo>
                    <a:pt x="6047" y="3829"/>
                  </a:lnTo>
                  <a:lnTo>
                    <a:pt x="6110" y="3746"/>
                  </a:lnTo>
                  <a:lnTo>
                    <a:pt x="6256" y="3787"/>
                  </a:lnTo>
                  <a:lnTo>
                    <a:pt x="6361" y="3829"/>
                  </a:lnTo>
                  <a:lnTo>
                    <a:pt x="6654" y="3683"/>
                  </a:lnTo>
                  <a:lnTo>
                    <a:pt x="6696" y="3683"/>
                  </a:lnTo>
                  <a:lnTo>
                    <a:pt x="6780" y="3641"/>
                  </a:lnTo>
                  <a:lnTo>
                    <a:pt x="7093" y="3620"/>
                  </a:lnTo>
                  <a:lnTo>
                    <a:pt x="7198" y="3641"/>
                  </a:lnTo>
                  <a:lnTo>
                    <a:pt x="7261" y="3683"/>
                  </a:lnTo>
                  <a:lnTo>
                    <a:pt x="7428" y="3746"/>
                  </a:lnTo>
                  <a:lnTo>
                    <a:pt x="7700" y="3746"/>
                  </a:lnTo>
                  <a:lnTo>
                    <a:pt x="7721" y="3683"/>
                  </a:lnTo>
                  <a:lnTo>
                    <a:pt x="7888" y="3641"/>
                  </a:lnTo>
                  <a:lnTo>
                    <a:pt x="7951" y="3557"/>
                  </a:lnTo>
                  <a:lnTo>
                    <a:pt x="8160" y="3474"/>
                  </a:lnTo>
                  <a:lnTo>
                    <a:pt x="8307" y="3474"/>
                  </a:lnTo>
                  <a:lnTo>
                    <a:pt x="8432" y="3453"/>
                  </a:lnTo>
                  <a:lnTo>
                    <a:pt x="8725" y="3474"/>
                  </a:lnTo>
                  <a:lnTo>
                    <a:pt x="8956" y="3411"/>
                  </a:lnTo>
                  <a:lnTo>
                    <a:pt x="9102" y="3411"/>
                  </a:lnTo>
                  <a:lnTo>
                    <a:pt x="9165" y="3432"/>
                  </a:lnTo>
                  <a:lnTo>
                    <a:pt x="9311" y="3306"/>
                  </a:lnTo>
                  <a:lnTo>
                    <a:pt x="9458" y="3306"/>
                  </a:lnTo>
                  <a:lnTo>
                    <a:pt x="9500" y="3264"/>
                  </a:lnTo>
                  <a:lnTo>
                    <a:pt x="9730" y="3264"/>
                  </a:lnTo>
                  <a:lnTo>
                    <a:pt x="9939" y="3327"/>
                  </a:lnTo>
                  <a:lnTo>
                    <a:pt x="10085" y="3264"/>
                  </a:lnTo>
                  <a:lnTo>
                    <a:pt x="10148" y="3327"/>
                  </a:lnTo>
                  <a:lnTo>
                    <a:pt x="10148" y="3432"/>
                  </a:lnTo>
                  <a:lnTo>
                    <a:pt x="10253" y="3474"/>
                  </a:lnTo>
                  <a:lnTo>
                    <a:pt x="10399" y="3453"/>
                  </a:lnTo>
                  <a:lnTo>
                    <a:pt x="10420" y="3348"/>
                  </a:lnTo>
                  <a:lnTo>
                    <a:pt x="10357" y="3223"/>
                  </a:lnTo>
                  <a:lnTo>
                    <a:pt x="10232" y="2992"/>
                  </a:lnTo>
                  <a:lnTo>
                    <a:pt x="10085" y="2930"/>
                  </a:lnTo>
                  <a:lnTo>
                    <a:pt x="10106" y="2846"/>
                  </a:lnTo>
                  <a:lnTo>
                    <a:pt x="10085" y="2699"/>
                  </a:lnTo>
                  <a:lnTo>
                    <a:pt x="10148" y="2511"/>
                  </a:lnTo>
                  <a:lnTo>
                    <a:pt x="10127" y="2469"/>
                  </a:lnTo>
                  <a:lnTo>
                    <a:pt x="10002" y="2427"/>
                  </a:lnTo>
                  <a:lnTo>
                    <a:pt x="10002" y="2281"/>
                  </a:lnTo>
                  <a:lnTo>
                    <a:pt x="10002" y="2176"/>
                  </a:lnTo>
                  <a:lnTo>
                    <a:pt x="9939" y="1967"/>
                  </a:lnTo>
                  <a:lnTo>
                    <a:pt x="9897" y="1842"/>
                  </a:lnTo>
                  <a:lnTo>
                    <a:pt x="9897" y="1779"/>
                  </a:lnTo>
                  <a:lnTo>
                    <a:pt x="10044" y="1779"/>
                  </a:lnTo>
                  <a:lnTo>
                    <a:pt x="10106" y="1632"/>
                  </a:lnTo>
                  <a:lnTo>
                    <a:pt x="10148" y="1570"/>
                  </a:lnTo>
                  <a:lnTo>
                    <a:pt x="10148" y="1528"/>
                  </a:lnTo>
                  <a:lnTo>
                    <a:pt x="10106" y="1444"/>
                  </a:lnTo>
                  <a:lnTo>
                    <a:pt x="10002" y="1360"/>
                  </a:lnTo>
                  <a:lnTo>
                    <a:pt x="9709" y="1360"/>
                  </a:lnTo>
                  <a:lnTo>
                    <a:pt x="9562" y="1256"/>
                  </a:lnTo>
                  <a:lnTo>
                    <a:pt x="9520" y="1026"/>
                  </a:lnTo>
                  <a:lnTo>
                    <a:pt x="9583" y="837"/>
                  </a:lnTo>
                  <a:lnTo>
                    <a:pt x="9500" y="733"/>
                  </a:lnTo>
                  <a:lnTo>
                    <a:pt x="9395" y="712"/>
                  </a:lnTo>
                  <a:lnTo>
                    <a:pt x="9395" y="628"/>
                  </a:lnTo>
                  <a:lnTo>
                    <a:pt x="9290" y="523"/>
                  </a:lnTo>
                  <a:lnTo>
                    <a:pt x="9186" y="502"/>
                  </a:lnTo>
                  <a:lnTo>
                    <a:pt x="8956" y="293"/>
                  </a:lnTo>
                  <a:lnTo>
                    <a:pt x="8851" y="272"/>
                  </a:lnTo>
                  <a:lnTo>
                    <a:pt x="8767" y="335"/>
                  </a:lnTo>
                  <a:lnTo>
                    <a:pt x="8725" y="335"/>
                  </a:lnTo>
                  <a:lnTo>
                    <a:pt x="8558" y="293"/>
                  </a:lnTo>
                  <a:lnTo>
                    <a:pt x="8516" y="377"/>
                  </a:lnTo>
                  <a:lnTo>
                    <a:pt x="8432" y="335"/>
                  </a:lnTo>
                  <a:lnTo>
                    <a:pt x="8412" y="230"/>
                  </a:lnTo>
                  <a:lnTo>
                    <a:pt x="8349" y="230"/>
                  </a:lnTo>
                  <a:lnTo>
                    <a:pt x="8328" y="272"/>
                  </a:lnTo>
                  <a:lnTo>
                    <a:pt x="8244" y="419"/>
                  </a:lnTo>
                  <a:lnTo>
                    <a:pt x="8098" y="502"/>
                  </a:lnTo>
                  <a:lnTo>
                    <a:pt x="7909" y="607"/>
                  </a:lnTo>
                  <a:lnTo>
                    <a:pt x="7888" y="691"/>
                  </a:lnTo>
                  <a:lnTo>
                    <a:pt x="7700" y="712"/>
                  </a:lnTo>
                  <a:lnTo>
                    <a:pt x="7616" y="754"/>
                  </a:lnTo>
                  <a:lnTo>
                    <a:pt x="7386" y="712"/>
                  </a:lnTo>
                  <a:lnTo>
                    <a:pt x="7324" y="649"/>
                  </a:lnTo>
                  <a:lnTo>
                    <a:pt x="7219" y="649"/>
                  </a:lnTo>
                  <a:lnTo>
                    <a:pt x="7198" y="628"/>
                  </a:lnTo>
                  <a:lnTo>
                    <a:pt x="7093" y="691"/>
                  </a:lnTo>
                  <a:lnTo>
                    <a:pt x="6884" y="691"/>
                  </a:lnTo>
                  <a:lnTo>
                    <a:pt x="6633" y="795"/>
                  </a:lnTo>
                  <a:lnTo>
                    <a:pt x="6445" y="754"/>
                  </a:lnTo>
                  <a:lnTo>
                    <a:pt x="6319" y="649"/>
                  </a:lnTo>
                  <a:lnTo>
                    <a:pt x="6235" y="712"/>
                  </a:lnTo>
                  <a:lnTo>
                    <a:pt x="6026" y="607"/>
                  </a:lnTo>
                  <a:lnTo>
                    <a:pt x="5901" y="586"/>
                  </a:lnTo>
                  <a:lnTo>
                    <a:pt x="5712" y="440"/>
                  </a:lnTo>
                  <a:lnTo>
                    <a:pt x="5629" y="440"/>
                  </a:lnTo>
                  <a:lnTo>
                    <a:pt x="5587" y="523"/>
                  </a:lnTo>
                  <a:lnTo>
                    <a:pt x="5503" y="502"/>
                  </a:lnTo>
                  <a:lnTo>
                    <a:pt x="5399" y="377"/>
                  </a:lnTo>
                  <a:lnTo>
                    <a:pt x="5378" y="210"/>
                  </a:lnTo>
                  <a:lnTo>
                    <a:pt x="5273" y="126"/>
                  </a:lnTo>
                  <a:lnTo>
                    <a:pt x="5210" y="168"/>
                  </a:lnTo>
                  <a:lnTo>
                    <a:pt x="5085" y="293"/>
                  </a:lnTo>
                  <a:lnTo>
                    <a:pt x="5022" y="272"/>
                  </a:lnTo>
                  <a:lnTo>
                    <a:pt x="4980" y="314"/>
                  </a:lnTo>
                  <a:lnTo>
                    <a:pt x="4771" y="105"/>
                  </a:lnTo>
                  <a:lnTo>
                    <a:pt x="475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4798522" y="2467252"/>
              <a:ext cx="35849" cy="30186"/>
            </a:xfrm>
            <a:custGeom>
              <a:avLst/>
              <a:gdLst/>
              <a:ahLst/>
              <a:cxnLst/>
              <a:rect l="l" t="t" r="r" b="b"/>
              <a:pathLst>
                <a:path w="1591" h="1403" extrusionOk="0">
                  <a:moveTo>
                    <a:pt x="503" y="0"/>
                  </a:moveTo>
                  <a:lnTo>
                    <a:pt x="419" y="84"/>
                  </a:lnTo>
                  <a:lnTo>
                    <a:pt x="335" y="84"/>
                  </a:lnTo>
                  <a:lnTo>
                    <a:pt x="231" y="189"/>
                  </a:lnTo>
                  <a:lnTo>
                    <a:pt x="210" y="356"/>
                  </a:lnTo>
                  <a:lnTo>
                    <a:pt x="335" y="398"/>
                  </a:lnTo>
                  <a:lnTo>
                    <a:pt x="335" y="523"/>
                  </a:lnTo>
                  <a:lnTo>
                    <a:pt x="189" y="628"/>
                  </a:lnTo>
                  <a:lnTo>
                    <a:pt x="210" y="733"/>
                  </a:lnTo>
                  <a:lnTo>
                    <a:pt x="126" y="879"/>
                  </a:lnTo>
                  <a:lnTo>
                    <a:pt x="1" y="921"/>
                  </a:lnTo>
                  <a:lnTo>
                    <a:pt x="22" y="921"/>
                  </a:lnTo>
                  <a:lnTo>
                    <a:pt x="84" y="1025"/>
                  </a:lnTo>
                  <a:lnTo>
                    <a:pt x="168" y="1088"/>
                  </a:lnTo>
                  <a:lnTo>
                    <a:pt x="231" y="1046"/>
                  </a:lnTo>
                  <a:lnTo>
                    <a:pt x="294" y="1088"/>
                  </a:lnTo>
                  <a:lnTo>
                    <a:pt x="398" y="1046"/>
                  </a:lnTo>
                  <a:lnTo>
                    <a:pt x="294" y="1130"/>
                  </a:lnTo>
                  <a:lnTo>
                    <a:pt x="231" y="1130"/>
                  </a:lnTo>
                  <a:lnTo>
                    <a:pt x="168" y="1318"/>
                  </a:lnTo>
                  <a:lnTo>
                    <a:pt x="189" y="1402"/>
                  </a:lnTo>
                  <a:lnTo>
                    <a:pt x="419" y="1193"/>
                  </a:lnTo>
                  <a:lnTo>
                    <a:pt x="712" y="1025"/>
                  </a:lnTo>
                  <a:lnTo>
                    <a:pt x="796" y="879"/>
                  </a:lnTo>
                  <a:lnTo>
                    <a:pt x="900" y="816"/>
                  </a:lnTo>
                  <a:lnTo>
                    <a:pt x="1110" y="837"/>
                  </a:lnTo>
                  <a:lnTo>
                    <a:pt x="1152" y="795"/>
                  </a:lnTo>
                  <a:lnTo>
                    <a:pt x="1277" y="795"/>
                  </a:lnTo>
                  <a:lnTo>
                    <a:pt x="1361" y="816"/>
                  </a:lnTo>
                  <a:lnTo>
                    <a:pt x="1486" y="837"/>
                  </a:lnTo>
                  <a:lnTo>
                    <a:pt x="1591" y="733"/>
                  </a:lnTo>
                  <a:lnTo>
                    <a:pt x="1591" y="670"/>
                  </a:lnTo>
                  <a:lnTo>
                    <a:pt x="1486" y="607"/>
                  </a:lnTo>
                  <a:lnTo>
                    <a:pt x="1361" y="481"/>
                  </a:lnTo>
                  <a:lnTo>
                    <a:pt x="1235" y="461"/>
                  </a:lnTo>
                  <a:lnTo>
                    <a:pt x="1047" y="293"/>
                  </a:lnTo>
                  <a:lnTo>
                    <a:pt x="1026" y="84"/>
                  </a:lnTo>
                  <a:lnTo>
                    <a:pt x="921" y="63"/>
                  </a:lnTo>
                  <a:lnTo>
                    <a:pt x="817" y="147"/>
                  </a:lnTo>
                  <a:lnTo>
                    <a:pt x="64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4969650" y="2537024"/>
              <a:ext cx="125912" cy="115708"/>
            </a:xfrm>
            <a:custGeom>
              <a:avLst/>
              <a:gdLst/>
              <a:ahLst/>
              <a:cxnLst/>
              <a:rect l="l" t="t" r="r" b="b"/>
              <a:pathLst>
                <a:path w="5588" h="5378" extrusionOk="0">
                  <a:moveTo>
                    <a:pt x="2031" y="0"/>
                  </a:moveTo>
                  <a:lnTo>
                    <a:pt x="1989" y="42"/>
                  </a:lnTo>
                  <a:lnTo>
                    <a:pt x="1842" y="42"/>
                  </a:lnTo>
                  <a:lnTo>
                    <a:pt x="1696" y="168"/>
                  </a:lnTo>
                  <a:lnTo>
                    <a:pt x="1717" y="189"/>
                  </a:lnTo>
                  <a:lnTo>
                    <a:pt x="1633" y="314"/>
                  </a:lnTo>
                  <a:lnTo>
                    <a:pt x="1591" y="314"/>
                  </a:lnTo>
                  <a:lnTo>
                    <a:pt x="1466" y="419"/>
                  </a:lnTo>
                  <a:lnTo>
                    <a:pt x="1215" y="482"/>
                  </a:lnTo>
                  <a:lnTo>
                    <a:pt x="1110" y="670"/>
                  </a:lnTo>
                  <a:lnTo>
                    <a:pt x="1110" y="837"/>
                  </a:lnTo>
                  <a:lnTo>
                    <a:pt x="1215" y="1047"/>
                  </a:lnTo>
                  <a:lnTo>
                    <a:pt x="1215" y="1235"/>
                  </a:lnTo>
                  <a:lnTo>
                    <a:pt x="1110" y="1444"/>
                  </a:lnTo>
                  <a:lnTo>
                    <a:pt x="1173" y="1549"/>
                  </a:lnTo>
                  <a:lnTo>
                    <a:pt x="1152" y="1716"/>
                  </a:lnTo>
                  <a:lnTo>
                    <a:pt x="1068" y="1842"/>
                  </a:lnTo>
                  <a:lnTo>
                    <a:pt x="1005" y="1925"/>
                  </a:lnTo>
                  <a:lnTo>
                    <a:pt x="1" y="2658"/>
                  </a:lnTo>
                  <a:lnTo>
                    <a:pt x="273" y="3411"/>
                  </a:lnTo>
                  <a:lnTo>
                    <a:pt x="775" y="3453"/>
                  </a:lnTo>
                  <a:lnTo>
                    <a:pt x="3474" y="5336"/>
                  </a:lnTo>
                  <a:lnTo>
                    <a:pt x="4562" y="5378"/>
                  </a:lnTo>
                  <a:lnTo>
                    <a:pt x="4709" y="5106"/>
                  </a:lnTo>
                  <a:lnTo>
                    <a:pt x="4834" y="4855"/>
                  </a:lnTo>
                  <a:lnTo>
                    <a:pt x="5085" y="4708"/>
                  </a:lnTo>
                  <a:lnTo>
                    <a:pt x="5274" y="4792"/>
                  </a:lnTo>
                  <a:lnTo>
                    <a:pt x="5399" y="4750"/>
                  </a:lnTo>
                  <a:lnTo>
                    <a:pt x="5462" y="4771"/>
                  </a:lnTo>
                  <a:lnTo>
                    <a:pt x="5546" y="4645"/>
                  </a:lnTo>
                  <a:lnTo>
                    <a:pt x="5588" y="4604"/>
                  </a:lnTo>
                  <a:lnTo>
                    <a:pt x="5546" y="4583"/>
                  </a:lnTo>
                  <a:lnTo>
                    <a:pt x="5441" y="4541"/>
                  </a:lnTo>
                  <a:lnTo>
                    <a:pt x="5337" y="4457"/>
                  </a:lnTo>
                  <a:lnTo>
                    <a:pt x="5274" y="4122"/>
                  </a:lnTo>
                  <a:lnTo>
                    <a:pt x="5085" y="4122"/>
                  </a:lnTo>
                  <a:lnTo>
                    <a:pt x="5064" y="3955"/>
                  </a:lnTo>
                  <a:lnTo>
                    <a:pt x="5064" y="3767"/>
                  </a:lnTo>
                  <a:lnTo>
                    <a:pt x="5190" y="3662"/>
                  </a:lnTo>
                  <a:lnTo>
                    <a:pt x="5064" y="3411"/>
                  </a:lnTo>
                  <a:lnTo>
                    <a:pt x="4960" y="3348"/>
                  </a:lnTo>
                  <a:lnTo>
                    <a:pt x="4855" y="3139"/>
                  </a:lnTo>
                  <a:lnTo>
                    <a:pt x="4772" y="3097"/>
                  </a:lnTo>
                  <a:lnTo>
                    <a:pt x="4730" y="3118"/>
                  </a:lnTo>
                  <a:lnTo>
                    <a:pt x="4290" y="2825"/>
                  </a:lnTo>
                  <a:lnTo>
                    <a:pt x="4186" y="2867"/>
                  </a:lnTo>
                  <a:lnTo>
                    <a:pt x="4123" y="2888"/>
                  </a:lnTo>
                  <a:lnTo>
                    <a:pt x="4018" y="2804"/>
                  </a:lnTo>
                  <a:lnTo>
                    <a:pt x="4018" y="2720"/>
                  </a:lnTo>
                  <a:lnTo>
                    <a:pt x="3997" y="2699"/>
                  </a:lnTo>
                  <a:lnTo>
                    <a:pt x="4039" y="2574"/>
                  </a:lnTo>
                  <a:lnTo>
                    <a:pt x="3914" y="2469"/>
                  </a:lnTo>
                  <a:lnTo>
                    <a:pt x="3893" y="2386"/>
                  </a:lnTo>
                  <a:lnTo>
                    <a:pt x="3788" y="2365"/>
                  </a:lnTo>
                  <a:lnTo>
                    <a:pt x="3704" y="2281"/>
                  </a:lnTo>
                  <a:lnTo>
                    <a:pt x="3621" y="2260"/>
                  </a:lnTo>
                  <a:lnTo>
                    <a:pt x="3621" y="2176"/>
                  </a:lnTo>
                  <a:lnTo>
                    <a:pt x="3684" y="2135"/>
                  </a:lnTo>
                  <a:lnTo>
                    <a:pt x="3663" y="2072"/>
                  </a:lnTo>
                  <a:lnTo>
                    <a:pt x="3684" y="1988"/>
                  </a:lnTo>
                  <a:lnTo>
                    <a:pt x="3684" y="1779"/>
                  </a:lnTo>
                  <a:lnTo>
                    <a:pt x="3725" y="1737"/>
                  </a:lnTo>
                  <a:lnTo>
                    <a:pt x="3767" y="1549"/>
                  </a:lnTo>
                  <a:lnTo>
                    <a:pt x="3830" y="1549"/>
                  </a:lnTo>
                  <a:lnTo>
                    <a:pt x="3914" y="1528"/>
                  </a:lnTo>
                  <a:lnTo>
                    <a:pt x="3914" y="1319"/>
                  </a:lnTo>
                  <a:lnTo>
                    <a:pt x="3872" y="1298"/>
                  </a:lnTo>
                  <a:lnTo>
                    <a:pt x="3830" y="1130"/>
                  </a:lnTo>
                  <a:lnTo>
                    <a:pt x="3914" y="1130"/>
                  </a:lnTo>
                  <a:lnTo>
                    <a:pt x="4018" y="1088"/>
                  </a:lnTo>
                  <a:lnTo>
                    <a:pt x="4081" y="1047"/>
                  </a:lnTo>
                  <a:lnTo>
                    <a:pt x="4018" y="1026"/>
                  </a:lnTo>
                  <a:lnTo>
                    <a:pt x="3935" y="984"/>
                  </a:lnTo>
                  <a:lnTo>
                    <a:pt x="3809" y="1005"/>
                  </a:lnTo>
                  <a:lnTo>
                    <a:pt x="3725" y="984"/>
                  </a:lnTo>
                  <a:lnTo>
                    <a:pt x="3516" y="879"/>
                  </a:lnTo>
                  <a:lnTo>
                    <a:pt x="3453" y="837"/>
                  </a:lnTo>
                  <a:lnTo>
                    <a:pt x="3349" y="795"/>
                  </a:lnTo>
                  <a:lnTo>
                    <a:pt x="3286" y="670"/>
                  </a:lnTo>
                  <a:lnTo>
                    <a:pt x="3244" y="565"/>
                  </a:lnTo>
                  <a:lnTo>
                    <a:pt x="3140" y="565"/>
                  </a:lnTo>
                  <a:lnTo>
                    <a:pt x="3077" y="419"/>
                  </a:lnTo>
                  <a:lnTo>
                    <a:pt x="3098" y="314"/>
                  </a:lnTo>
                  <a:lnTo>
                    <a:pt x="3035" y="189"/>
                  </a:lnTo>
                  <a:lnTo>
                    <a:pt x="2930" y="168"/>
                  </a:lnTo>
                  <a:lnTo>
                    <a:pt x="2784" y="210"/>
                  </a:lnTo>
                  <a:lnTo>
                    <a:pt x="2679" y="168"/>
                  </a:lnTo>
                  <a:lnTo>
                    <a:pt x="2679" y="63"/>
                  </a:lnTo>
                  <a:lnTo>
                    <a:pt x="2616" y="0"/>
                  </a:lnTo>
                  <a:lnTo>
                    <a:pt x="2470" y="63"/>
                  </a:lnTo>
                  <a:lnTo>
                    <a:pt x="226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5072439" y="2638315"/>
              <a:ext cx="22645" cy="22074"/>
            </a:xfrm>
            <a:custGeom>
              <a:avLst/>
              <a:gdLst/>
              <a:ahLst/>
              <a:cxnLst/>
              <a:rect l="l" t="t" r="r" b="b"/>
              <a:pathLst>
                <a:path w="1005" h="1026" extrusionOk="0">
                  <a:moveTo>
                    <a:pt x="523" y="0"/>
                  </a:moveTo>
                  <a:lnTo>
                    <a:pt x="272" y="147"/>
                  </a:lnTo>
                  <a:lnTo>
                    <a:pt x="147" y="398"/>
                  </a:lnTo>
                  <a:lnTo>
                    <a:pt x="0" y="670"/>
                  </a:lnTo>
                  <a:lnTo>
                    <a:pt x="84" y="670"/>
                  </a:lnTo>
                  <a:lnTo>
                    <a:pt x="607" y="816"/>
                  </a:lnTo>
                  <a:lnTo>
                    <a:pt x="628" y="1025"/>
                  </a:lnTo>
                  <a:lnTo>
                    <a:pt x="1005" y="879"/>
                  </a:lnTo>
                  <a:lnTo>
                    <a:pt x="942" y="795"/>
                  </a:lnTo>
                  <a:lnTo>
                    <a:pt x="942" y="774"/>
                  </a:lnTo>
                  <a:lnTo>
                    <a:pt x="984" y="774"/>
                  </a:lnTo>
                  <a:lnTo>
                    <a:pt x="921" y="691"/>
                  </a:lnTo>
                  <a:lnTo>
                    <a:pt x="921" y="607"/>
                  </a:lnTo>
                  <a:lnTo>
                    <a:pt x="879" y="502"/>
                  </a:lnTo>
                  <a:lnTo>
                    <a:pt x="837" y="565"/>
                  </a:lnTo>
                  <a:lnTo>
                    <a:pt x="607" y="419"/>
                  </a:lnTo>
                  <a:lnTo>
                    <a:pt x="942" y="356"/>
                  </a:lnTo>
                  <a:lnTo>
                    <a:pt x="900" y="84"/>
                  </a:lnTo>
                  <a:lnTo>
                    <a:pt x="900" y="63"/>
                  </a:lnTo>
                  <a:lnTo>
                    <a:pt x="837" y="42"/>
                  </a:lnTo>
                  <a:lnTo>
                    <a:pt x="712" y="84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4883849" y="2563573"/>
              <a:ext cx="29270" cy="15792"/>
            </a:xfrm>
            <a:custGeom>
              <a:avLst/>
              <a:gdLst/>
              <a:ahLst/>
              <a:cxnLst/>
              <a:rect l="l" t="t" r="r" b="b"/>
              <a:pathLst>
                <a:path w="1299" h="734" extrusionOk="0">
                  <a:moveTo>
                    <a:pt x="1194" y="1"/>
                  </a:moveTo>
                  <a:lnTo>
                    <a:pt x="1005" y="105"/>
                  </a:lnTo>
                  <a:lnTo>
                    <a:pt x="775" y="210"/>
                  </a:lnTo>
                  <a:lnTo>
                    <a:pt x="608" y="210"/>
                  </a:lnTo>
                  <a:lnTo>
                    <a:pt x="482" y="168"/>
                  </a:lnTo>
                  <a:lnTo>
                    <a:pt x="378" y="168"/>
                  </a:lnTo>
                  <a:lnTo>
                    <a:pt x="378" y="231"/>
                  </a:lnTo>
                  <a:lnTo>
                    <a:pt x="357" y="315"/>
                  </a:lnTo>
                  <a:lnTo>
                    <a:pt x="273" y="336"/>
                  </a:lnTo>
                  <a:lnTo>
                    <a:pt x="147" y="294"/>
                  </a:lnTo>
                  <a:lnTo>
                    <a:pt x="85" y="377"/>
                  </a:lnTo>
                  <a:lnTo>
                    <a:pt x="1" y="398"/>
                  </a:lnTo>
                  <a:lnTo>
                    <a:pt x="1" y="524"/>
                  </a:lnTo>
                  <a:lnTo>
                    <a:pt x="85" y="629"/>
                  </a:lnTo>
                  <a:lnTo>
                    <a:pt x="210" y="712"/>
                  </a:lnTo>
                  <a:lnTo>
                    <a:pt x="378" y="691"/>
                  </a:lnTo>
                  <a:lnTo>
                    <a:pt x="461" y="733"/>
                  </a:lnTo>
                  <a:lnTo>
                    <a:pt x="503" y="691"/>
                  </a:lnTo>
                  <a:lnTo>
                    <a:pt x="629" y="649"/>
                  </a:lnTo>
                  <a:lnTo>
                    <a:pt x="775" y="545"/>
                  </a:lnTo>
                  <a:lnTo>
                    <a:pt x="838" y="503"/>
                  </a:lnTo>
                  <a:lnTo>
                    <a:pt x="1005" y="524"/>
                  </a:lnTo>
                  <a:lnTo>
                    <a:pt x="1005" y="419"/>
                  </a:lnTo>
                  <a:lnTo>
                    <a:pt x="984" y="315"/>
                  </a:lnTo>
                  <a:lnTo>
                    <a:pt x="1110" y="168"/>
                  </a:lnTo>
                  <a:lnTo>
                    <a:pt x="1235" y="85"/>
                  </a:lnTo>
                  <a:lnTo>
                    <a:pt x="1298" y="22"/>
                  </a:lnTo>
                  <a:lnTo>
                    <a:pt x="125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4927223" y="2540165"/>
              <a:ext cx="81117" cy="68913"/>
            </a:xfrm>
            <a:custGeom>
              <a:avLst/>
              <a:gdLst/>
              <a:ahLst/>
              <a:cxnLst/>
              <a:rect l="l" t="t" r="r" b="b"/>
              <a:pathLst>
                <a:path w="3600" h="3203" extrusionOk="0">
                  <a:moveTo>
                    <a:pt x="3370" y="1"/>
                  </a:moveTo>
                  <a:lnTo>
                    <a:pt x="3139" y="64"/>
                  </a:lnTo>
                  <a:lnTo>
                    <a:pt x="2846" y="43"/>
                  </a:lnTo>
                  <a:lnTo>
                    <a:pt x="2721" y="64"/>
                  </a:lnTo>
                  <a:lnTo>
                    <a:pt x="2574" y="64"/>
                  </a:lnTo>
                  <a:lnTo>
                    <a:pt x="2365" y="147"/>
                  </a:lnTo>
                  <a:lnTo>
                    <a:pt x="2302" y="231"/>
                  </a:lnTo>
                  <a:lnTo>
                    <a:pt x="2135" y="273"/>
                  </a:lnTo>
                  <a:lnTo>
                    <a:pt x="2114" y="336"/>
                  </a:lnTo>
                  <a:lnTo>
                    <a:pt x="1842" y="336"/>
                  </a:lnTo>
                  <a:lnTo>
                    <a:pt x="1675" y="273"/>
                  </a:lnTo>
                  <a:lnTo>
                    <a:pt x="1612" y="231"/>
                  </a:lnTo>
                  <a:lnTo>
                    <a:pt x="1507" y="210"/>
                  </a:lnTo>
                  <a:lnTo>
                    <a:pt x="1194" y="231"/>
                  </a:lnTo>
                  <a:lnTo>
                    <a:pt x="1110" y="273"/>
                  </a:lnTo>
                  <a:lnTo>
                    <a:pt x="1068" y="273"/>
                  </a:lnTo>
                  <a:lnTo>
                    <a:pt x="775" y="419"/>
                  </a:lnTo>
                  <a:lnTo>
                    <a:pt x="670" y="377"/>
                  </a:lnTo>
                  <a:lnTo>
                    <a:pt x="524" y="336"/>
                  </a:lnTo>
                  <a:lnTo>
                    <a:pt x="461" y="419"/>
                  </a:lnTo>
                  <a:lnTo>
                    <a:pt x="461" y="649"/>
                  </a:lnTo>
                  <a:lnTo>
                    <a:pt x="377" y="670"/>
                  </a:lnTo>
                  <a:lnTo>
                    <a:pt x="419" y="796"/>
                  </a:lnTo>
                  <a:lnTo>
                    <a:pt x="315" y="859"/>
                  </a:lnTo>
                  <a:lnTo>
                    <a:pt x="168" y="880"/>
                  </a:lnTo>
                  <a:lnTo>
                    <a:pt x="64" y="859"/>
                  </a:lnTo>
                  <a:lnTo>
                    <a:pt x="1" y="901"/>
                  </a:lnTo>
                  <a:lnTo>
                    <a:pt x="22" y="1068"/>
                  </a:lnTo>
                  <a:lnTo>
                    <a:pt x="105" y="1277"/>
                  </a:lnTo>
                  <a:lnTo>
                    <a:pt x="147" y="1403"/>
                  </a:lnTo>
                  <a:lnTo>
                    <a:pt x="126" y="1528"/>
                  </a:lnTo>
                  <a:lnTo>
                    <a:pt x="105" y="1779"/>
                  </a:lnTo>
                  <a:lnTo>
                    <a:pt x="336" y="1779"/>
                  </a:lnTo>
                  <a:lnTo>
                    <a:pt x="377" y="1905"/>
                  </a:lnTo>
                  <a:lnTo>
                    <a:pt x="482" y="1947"/>
                  </a:lnTo>
                  <a:lnTo>
                    <a:pt x="482" y="2114"/>
                  </a:lnTo>
                  <a:lnTo>
                    <a:pt x="545" y="2198"/>
                  </a:lnTo>
                  <a:lnTo>
                    <a:pt x="461" y="2219"/>
                  </a:lnTo>
                  <a:lnTo>
                    <a:pt x="419" y="2219"/>
                  </a:lnTo>
                  <a:lnTo>
                    <a:pt x="315" y="2302"/>
                  </a:lnTo>
                  <a:lnTo>
                    <a:pt x="252" y="2449"/>
                  </a:lnTo>
                  <a:lnTo>
                    <a:pt x="168" y="2574"/>
                  </a:lnTo>
                  <a:lnTo>
                    <a:pt x="147" y="2574"/>
                  </a:lnTo>
                  <a:lnTo>
                    <a:pt x="168" y="2616"/>
                  </a:lnTo>
                  <a:lnTo>
                    <a:pt x="252" y="2679"/>
                  </a:lnTo>
                  <a:lnTo>
                    <a:pt x="273" y="2888"/>
                  </a:lnTo>
                  <a:lnTo>
                    <a:pt x="252" y="2993"/>
                  </a:lnTo>
                  <a:lnTo>
                    <a:pt x="315" y="2993"/>
                  </a:lnTo>
                  <a:lnTo>
                    <a:pt x="482" y="3077"/>
                  </a:lnTo>
                  <a:lnTo>
                    <a:pt x="629" y="3181"/>
                  </a:lnTo>
                  <a:lnTo>
                    <a:pt x="649" y="3181"/>
                  </a:lnTo>
                  <a:lnTo>
                    <a:pt x="733" y="3202"/>
                  </a:lnTo>
                  <a:lnTo>
                    <a:pt x="1884" y="2512"/>
                  </a:lnTo>
                  <a:lnTo>
                    <a:pt x="2888" y="1779"/>
                  </a:lnTo>
                  <a:lnTo>
                    <a:pt x="2951" y="1696"/>
                  </a:lnTo>
                  <a:lnTo>
                    <a:pt x="3035" y="1570"/>
                  </a:lnTo>
                  <a:lnTo>
                    <a:pt x="3056" y="1403"/>
                  </a:lnTo>
                  <a:lnTo>
                    <a:pt x="2993" y="1298"/>
                  </a:lnTo>
                  <a:lnTo>
                    <a:pt x="3098" y="1089"/>
                  </a:lnTo>
                  <a:lnTo>
                    <a:pt x="3098" y="901"/>
                  </a:lnTo>
                  <a:lnTo>
                    <a:pt x="2993" y="691"/>
                  </a:lnTo>
                  <a:lnTo>
                    <a:pt x="2993" y="524"/>
                  </a:lnTo>
                  <a:lnTo>
                    <a:pt x="3098" y="336"/>
                  </a:lnTo>
                  <a:lnTo>
                    <a:pt x="3349" y="273"/>
                  </a:lnTo>
                  <a:lnTo>
                    <a:pt x="3474" y="168"/>
                  </a:lnTo>
                  <a:lnTo>
                    <a:pt x="3516" y="168"/>
                  </a:lnTo>
                  <a:lnTo>
                    <a:pt x="3600" y="43"/>
                  </a:lnTo>
                  <a:lnTo>
                    <a:pt x="3579" y="22"/>
                  </a:lnTo>
                  <a:lnTo>
                    <a:pt x="351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4910729" y="2595544"/>
              <a:ext cx="19829" cy="54949"/>
            </a:xfrm>
            <a:custGeom>
              <a:avLst/>
              <a:gdLst/>
              <a:ahLst/>
              <a:cxnLst/>
              <a:rect l="l" t="t" r="r" b="b"/>
              <a:pathLst>
                <a:path w="880" h="2554" extrusionOk="0">
                  <a:moveTo>
                    <a:pt x="837" y="0"/>
                  </a:moveTo>
                  <a:lnTo>
                    <a:pt x="754" y="105"/>
                  </a:lnTo>
                  <a:lnTo>
                    <a:pt x="565" y="147"/>
                  </a:lnTo>
                  <a:lnTo>
                    <a:pt x="524" y="105"/>
                  </a:lnTo>
                  <a:lnTo>
                    <a:pt x="377" y="252"/>
                  </a:lnTo>
                  <a:lnTo>
                    <a:pt x="335" y="670"/>
                  </a:lnTo>
                  <a:lnTo>
                    <a:pt x="168" y="1005"/>
                  </a:lnTo>
                  <a:lnTo>
                    <a:pt x="1" y="1235"/>
                  </a:lnTo>
                  <a:lnTo>
                    <a:pt x="63" y="1256"/>
                  </a:lnTo>
                  <a:lnTo>
                    <a:pt x="168" y="1444"/>
                  </a:lnTo>
                  <a:lnTo>
                    <a:pt x="231" y="1653"/>
                  </a:lnTo>
                  <a:lnTo>
                    <a:pt x="377" y="1884"/>
                  </a:lnTo>
                  <a:lnTo>
                    <a:pt x="524" y="2197"/>
                  </a:lnTo>
                  <a:lnTo>
                    <a:pt x="461" y="2344"/>
                  </a:lnTo>
                  <a:lnTo>
                    <a:pt x="545" y="2553"/>
                  </a:lnTo>
                  <a:lnTo>
                    <a:pt x="628" y="2448"/>
                  </a:lnTo>
                  <a:lnTo>
                    <a:pt x="628" y="2407"/>
                  </a:lnTo>
                  <a:lnTo>
                    <a:pt x="628" y="2344"/>
                  </a:lnTo>
                  <a:lnTo>
                    <a:pt x="670" y="2281"/>
                  </a:lnTo>
                  <a:lnTo>
                    <a:pt x="670" y="2156"/>
                  </a:lnTo>
                  <a:lnTo>
                    <a:pt x="733" y="1988"/>
                  </a:lnTo>
                  <a:lnTo>
                    <a:pt x="691" y="1842"/>
                  </a:lnTo>
                  <a:lnTo>
                    <a:pt x="754" y="1821"/>
                  </a:lnTo>
                  <a:lnTo>
                    <a:pt x="754" y="1674"/>
                  </a:lnTo>
                  <a:lnTo>
                    <a:pt x="775" y="1549"/>
                  </a:lnTo>
                  <a:lnTo>
                    <a:pt x="775" y="1465"/>
                  </a:lnTo>
                  <a:lnTo>
                    <a:pt x="775" y="1214"/>
                  </a:lnTo>
                  <a:lnTo>
                    <a:pt x="754" y="1235"/>
                  </a:lnTo>
                  <a:lnTo>
                    <a:pt x="670" y="1235"/>
                  </a:lnTo>
                  <a:lnTo>
                    <a:pt x="565" y="1298"/>
                  </a:lnTo>
                  <a:lnTo>
                    <a:pt x="524" y="1235"/>
                  </a:lnTo>
                  <a:lnTo>
                    <a:pt x="545" y="1047"/>
                  </a:lnTo>
                  <a:lnTo>
                    <a:pt x="545" y="796"/>
                  </a:lnTo>
                  <a:lnTo>
                    <a:pt x="524" y="712"/>
                  </a:lnTo>
                  <a:lnTo>
                    <a:pt x="545" y="565"/>
                  </a:lnTo>
                  <a:lnTo>
                    <a:pt x="670" y="565"/>
                  </a:lnTo>
                  <a:lnTo>
                    <a:pt x="691" y="670"/>
                  </a:lnTo>
                  <a:lnTo>
                    <a:pt x="754" y="670"/>
                  </a:lnTo>
                  <a:lnTo>
                    <a:pt x="837" y="607"/>
                  </a:lnTo>
                  <a:lnTo>
                    <a:pt x="837" y="524"/>
                  </a:lnTo>
                  <a:lnTo>
                    <a:pt x="796" y="482"/>
                  </a:lnTo>
                  <a:lnTo>
                    <a:pt x="775" y="377"/>
                  </a:lnTo>
                  <a:lnTo>
                    <a:pt x="837" y="210"/>
                  </a:lnTo>
                  <a:lnTo>
                    <a:pt x="858" y="63"/>
                  </a:lnTo>
                  <a:lnTo>
                    <a:pt x="87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4928169" y="2595544"/>
              <a:ext cx="5205" cy="11274"/>
            </a:xfrm>
            <a:custGeom>
              <a:avLst/>
              <a:gdLst/>
              <a:ahLst/>
              <a:cxnLst/>
              <a:rect l="l" t="t" r="r" b="b"/>
              <a:pathLst>
                <a:path w="231" h="524" extrusionOk="0">
                  <a:moveTo>
                    <a:pt x="105" y="0"/>
                  </a:moveTo>
                  <a:lnTo>
                    <a:pt x="84" y="63"/>
                  </a:lnTo>
                  <a:lnTo>
                    <a:pt x="63" y="210"/>
                  </a:lnTo>
                  <a:lnTo>
                    <a:pt x="1" y="377"/>
                  </a:lnTo>
                  <a:lnTo>
                    <a:pt x="22" y="482"/>
                  </a:lnTo>
                  <a:lnTo>
                    <a:pt x="63" y="524"/>
                  </a:lnTo>
                  <a:lnTo>
                    <a:pt x="84" y="524"/>
                  </a:lnTo>
                  <a:lnTo>
                    <a:pt x="126" y="482"/>
                  </a:lnTo>
                  <a:lnTo>
                    <a:pt x="210" y="419"/>
                  </a:lnTo>
                  <a:lnTo>
                    <a:pt x="231" y="314"/>
                  </a:lnTo>
                  <a:lnTo>
                    <a:pt x="210" y="105"/>
                  </a:lnTo>
                  <a:lnTo>
                    <a:pt x="126" y="4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4922514" y="2607700"/>
              <a:ext cx="7098" cy="15770"/>
            </a:xfrm>
            <a:custGeom>
              <a:avLst/>
              <a:gdLst/>
              <a:ahLst/>
              <a:cxnLst/>
              <a:rect l="l" t="t" r="r" b="b"/>
              <a:pathLst>
                <a:path w="315" h="733" extrusionOk="0">
                  <a:moveTo>
                    <a:pt x="22" y="0"/>
                  </a:moveTo>
                  <a:lnTo>
                    <a:pt x="1" y="147"/>
                  </a:lnTo>
                  <a:lnTo>
                    <a:pt x="22" y="231"/>
                  </a:lnTo>
                  <a:lnTo>
                    <a:pt x="22" y="482"/>
                  </a:lnTo>
                  <a:lnTo>
                    <a:pt x="1" y="670"/>
                  </a:lnTo>
                  <a:lnTo>
                    <a:pt x="42" y="733"/>
                  </a:lnTo>
                  <a:lnTo>
                    <a:pt x="147" y="670"/>
                  </a:lnTo>
                  <a:lnTo>
                    <a:pt x="231" y="670"/>
                  </a:lnTo>
                  <a:lnTo>
                    <a:pt x="252" y="649"/>
                  </a:lnTo>
                  <a:lnTo>
                    <a:pt x="273" y="440"/>
                  </a:lnTo>
                  <a:lnTo>
                    <a:pt x="273" y="356"/>
                  </a:lnTo>
                  <a:lnTo>
                    <a:pt x="314" y="210"/>
                  </a:lnTo>
                  <a:lnTo>
                    <a:pt x="314" y="147"/>
                  </a:lnTo>
                  <a:lnTo>
                    <a:pt x="314" y="63"/>
                  </a:lnTo>
                  <a:lnTo>
                    <a:pt x="314" y="42"/>
                  </a:lnTo>
                  <a:lnTo>
                    <a:pt x="231" y="105"/>
                  </a:lnTo>
                  <a:lnTo>
                    <a:pt x="168" y="105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4922514" y="2578440"/>
              <a:ext cx="16990" cy="20267"/>
            </a:xfrm>
            <a:custGeom>
              <a:avLst/>
              <a:gdLst/>
              <a:ahLst/>
              <a:cxnLst/>
              <a:rect l="l" t="t" r="r" b="b"/>
              <a:pathLst>
                <a:path w="754" h="942" extrusionOk="0">
                  <a:moveTo>
                    <a:pt x="314" y="0"/>
                  </a:moveTo>
                  <a:lnTo>
                    <a:pt x="314" y="21"/>
                  </a:lnTo>
                  <a:lnTo>
                    <a:pt x="231" y="21"/>
                  </a:lnTo>
                  <a:lnTo>
                    <a:pt x="210" y="440"/>
                  </a:lnTo>
                  <a:lnTo>
                    <a:pt x="105" y="586"/>
                  </a:lnTo>
                  <a:lnTo>
                    <a:pt x="1" y="733"/>
                  </a:lnTo>
                  <a:lnTo>
                    <a:pt x="1" y="879"/>
                  </a:lnTo>
                  <a:lnTo>
                    <a:pt x="1" y="900"/>
                  </a:lnTo>
                  <a:lnTo>
                    <a:pt x="42" y="942"/>
                  </a:lnTo>
                  <a:lnTo>
                    <a:pt x="231" y="900"/>
                  </a:lnTo>
                  <a:lnTo>
                    <a:pt x="314" y="795"/>
                  </a:lnTo>
                  <a:lnTo>
                    <a:pt x="377" y="795"/>
                  </a:lnTo>
                  <a:lnTo>
                    <a:pt x="461" y="670"/>
                  </a:lnTo>
                  <a:lnTo>
                    <a:pt x="524" y="523"/>
                  </a:lnTo>
                  <a:lnTo>
                    <a:pt x="628" y="440"/>
                  </a:lnTo>
                  <a:lnTo>
                    <a:pt x="670" y="440"/>
                  </a:lnTo>
                  <a:lnTo>
                    <a:pt x="754" y="419"/>
                  </a:lnTo>
                  <a:lnTo>
                    <a:pt x="691" y="335"/>
                  </a:lnTo>
                  <a:lnTo>
                    <a:pt x="691" y="168"/>
                  </a:lnTo>
                  <a:lnTo>
                    <a:pt x="586" y="126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4923460" y="2594189"/>
              <a:ext cx="52343" cy="61705"/>
            </a:xfrm>
            <a:custGeom>
              <a:avLst/>
              <a:gdLst/>
              <a:ahLst/>
              <a:cxnLst/>
              <a:rect l="l" t="t" r="r" b="b"/>
              <a:pathLst>
                <a:path w="2323" h="2868" extrusionOk="0">
                  <a:moveTo>
                    <a:pt x="2051" y="1"/>
                  </a:moveTo>
                  <a:lnTo>
                    <a:pt x="900" y="691"/>
                  </a:lnTo>
                  <a:lnTo>
                    <a:pt x="816" y="670"/>
                  </a:lnTo>
                  <a:lnTo>
                    <a:pt x="796" y="670"/>
                  </a:lnTo>
                  <a:lnTo>
                    <a:pt x="649" y="566"/>
                  </a:lnTo>
                  <a:lnTo>
                    <a:pt x="482" y="482"/>
                  </a:lnTo>
                  <a:lnTo>
                    <a:pt x="419" y="482"/>
                  </a:lnTo>
                  <a:lnTo>
                    <a:pt x="335" y="545"/>
                  </a:lnTo>
                  <a:lnTo>
                    <a:pt x="293" y="587"/>
                  </a:lnTo>
                  <a:lnTo>
                    <a:pt x="272" y="587"/>
                  </a:lnTo>
                  <a:lnTo>
                    <a:pt x="272" y="670"/>
                  </a:lnTo>
                  <a:lnTo>
                    <a:pt x="272" y="691"/>
                  </a:lnTo>
                  <a:lnTo>
                    <a:pt x="272" y="775"/>
                  </a:lnTo>
                  <a:lnTo>
                    <a:pt x="272" y="838"/>
                  </a:lnTo>
                  <a:lnTo>
                    <a:pt x="231" y="984"/>
                  </a:lnTo>
                  <a:lnTo>
                    <a:pt x="231" y="1068"/>
                  </a:lnTo>
                  <a:lnTo>
                    <a:pt x="210" y="1528"/>
                  </a:lnTo>
                  <a:lnTo>
                    <a:pt x="210" y="1612"/>
                  </a:lnTo>
                  <a:lnTo>
                    <a:pt x="189" y="1737"/>
                  </a:lnTo>
                  <a:lnTo>
                    <a:pt x="189" y="1884"/>
                  </a:lnTo>
                  <a:lnTo>
                    <a:pt x="126" y="1905"/>
                  </a:lnTo>
                  <a:lnTo>
                    <a:pt x="168" y="2051"/>
                  </a:lnTo>
                  <a:lnTo>
                    <a:pt x="105" y="2219"/>
                  </a:lnTo>
                  <a:lnTo>
                    <a:pt x="105" y="2344"/>
                  </a:lnTo>
                  <a:lnTo>
                    <a:pt x="63" y="2407"/>
                  </a:lnTo>
                  <a:lnTo>
                    <a:pt x="63" y="2470"/>
                  </a:lnTo>
                  <a:lnTo>
                    <a:pt x="63" y="2553"/>
                  </a:lnTo>
                  <a:lnTo>
                    <a:pt x="0" y="2679"/>
                  </a:lnTo>
                  <a:lnTo>
                    <a:pt x="0" y="2721"/>
                  </a:lnTo>
                  <a:lnTo>
                    <a:pt x="189" y="2721"/>
                  </a:lnTo>
                  <a:lnTo>
                    <a:pt x="754" y="2867"/>
                  </a:lnTo>
                  <a:lnTo>
                    <a:pt x="1172" y="2449"/>
                  </a:lnTo>
                  <a:lnTo>
                    <a:pt x="1633" y="2407"/>
                  </a:lnTo>
                  <a:lnTo>
                    <a:pt x="1653" y="2219"/>
                  </a:lnTo>
                  <a:lnTo>
                    <a:pt x="1884" y="1926"/>
                  </a:lnTo>
                  <a:lnTo>
                    <a:pt x="1235" y="1214"/>
                  </a:lnTo>
                  <a:lnTo>
                    <a:pt x="2093" y="963"/>
                  </a:lnTo>
                  <a:lnTo>
                    <a:pt x="2302" y="754"/>
                  </a:lnTo>
                  <a:lnTo>
                    <a:pt x="2323" y="754"/>
                  </a:lnTo>
                  <a:lnTo>
                    <a:pt x="205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4922514" y="2610389"/>
              <a:ext cx="269691" cy="217022"/>
            </a:xfrm>
            <a:custGeom>
              <a:avLst/>
              <a:gdLst/>
              <a:ahLst/>
              <a:cxnLst/>
              <a:rect l="l" t="t" r="r" b="b"/>
              <a:pathLst>
                <a:path w="11969" h="10087" extrusionOk="0">
                  <a:moveTo>
                    <a:pt x="2344" y="1"/>
                  </a:moveTo>
                  <a:lnTo>
                    <a:pt x="2135" y="210"/>
                  </a:lnTo>
                  <a:lnTo>
                    <a:pt x="1277" y="461"/>
                  </a:lnTo>
                  <a:lnTo>
                    <a:pt x="1926" y="1173"/>
                  </a:lnTo>
                  <a:lnTo>
                    <a:pt x="1695" y="1466"/>
                  </a:lnTo>
                  <a:lnTo>
                    <a:pt x="1675" y="1654"/>
                  </a:lnTo>
                  <a:lnTo>
                    <a:pt x="1214" y="1696"/>
                  </a:lnTo>
                  <a:lnTo>
                    <a:pt x="796" y="2114"/>
                  </a:lnTo>
                  <a:lnTo>
                    <a:pt x="231" y="1968"/>
                  </a:lnTo>
                  <a:lnTo>
                    <a:pt x="42" y="1968"/>
                  </a:lnTo>
                  <a:lnTo>
                    <a:pt x="42" y="2177"/>
                  </a:lnTo>
                  <a:lnTo>
                    <a:pt x="42" y="2407"/>
                  </a:lnTo>
                  <a:lnTo>
                    <a:pt x="1" y="2595"/>
                  </a:lnTo>
                  <a:lnTo>
                    <a:pt x="1" y="2637"/>
                  </a:lnTo>
                  <a:lnTo>
                    <a:pt x="63" y="2616"/>
                  </a:lnTo>
                  <a:lnTo>
                    <a:pt x="105" y="2637"/>
                  </a:lnTo>
                  <a:lnTo>
                    <a:pt x="168" y="2595"/>
                  </a:lnTo>
                  <a:lnTo>
                    <a:pt x="314" y="2658"/>
                  </a:lnTo>
                  <a:lnTo>
                    <a:pt x="273" y="2700"/>
                  </a:lnTo>
                  <a:lnTo>
                    <a:pt x="524" y="2972"/>
                  </a:lnTo>
                  <a:lnTo>
                    <a:pt x="545" y="3119"/>
                  </a:lnTo>
                  <a:lnTo>
                    <a:pt x="628" y="3139"/>
                  </a:lnTo>
                  <a:lnTo>
                    <a:pt x="628" y="3244"/>
                  </a:lnTo>
                  <a:lnTo>
                    <a:pt x="754" y="3349"/>
                  </a:lnTo>
                  <a:lnTo>
                    <a:pt x="838" y="3370"/>
                  </a:lnTo>
                  <a:lnTo>
                    <a:pt x="984" y="3663"/>
                  </a:lnTo>
                  <a:lnTo>
                    <a:pt x="984" y="3746"/>
                  </a:lnTo>
                  <a:lnTo>
                    <a:pt x="1047" y="3851"/>
                  </a:lnTo>
                  <a:lnTo>
                    <a:pt x="1110" y="3851"/>
                  </a:lnTo>
                  <a:lnTo>
                    <a:pt x="1151" y="3997"/>
                  </a:lnTo>
                  <a:lnTo>
                    <a:pt x="1193" y="4081"/>
                  </a:lnTo>
                  <a:lnTo>
                    <a:pt x="1319" y="4123"/>
                  </a:lnTo>
                  <a:lnTo>
                    <a:pt x="1423" y="4416"/>
                  </a:lnTo>
                  <a:lnTo>
                    <a:pt x="1528" y="4479"/>
                  </a:lnTo>
                  <a:lnTo>
                    <a:pt x="1570" y="4625"/>
                  </a:lnTo>
                  <a:lnTo>
                    <a:pt x="1528" y="4709"/>
                  </a:lnTo>
                  <a:lnTo>
                    <a:pt x="1528" y="4792"/>
                  </a:lnTo>
                  <a:lnTo>
                    <a:pt x="1633" y="4897"/>
                  </a:lnTo>
                  <a:lnTo>
                    <a:pt x="1633" y="4960"/>
                  </a:lnTo>
                  <a:lnTo>
                    <a:pt x="1716" y="5023"/>
                  </a:lnTo>
                  <a:lnTo>
                    <a:pt x="1821" y="4939"/>
                  </a:lnTo>
                  <a:lnTo>
                    <a:pt x="1926" y="5043"/>
                  </a:lnTo>
                  <a:lnTo>
                    <a:pt x="2114" y="5127"/>
                  </a:lnTo>
                  <a:lnTo>
                    <a:pt x="2260" y="5274"/>
                  </a:lnTo>
                  <a:lnTo>
                    <a:pt x="2323" y="5378"/>
                  </a:lnTo>
                  <a:lnTo>
                    <a:pt x="2344" y="5420"/>
                  </a:lnTo>
                  <a:lnTo>
                    <a:pt x="2365" y="5546"/>
                  </a:lnTo>
                  <a:lnTo>
                    <a:pt x="2428" y="5588"/>
                  </a:lnTo>
                  <a:lnTo>
                    <a:pt x="2470" y="5797"/>
                  </a:lnTo>
                  <a:lnTo>
                    <a:pt x="2574" y="5880"/>
                  </a:lnTo>
                  <a:lnTo>
                    <a:pt x="2637" y="6090"/>
                  </a:lnTo>
                  <a:lnTo>
                    <a:pt x="2658" y="6173"/>
                  </a:lnTo>
                  <a:lnTo>
                    <a:pt x="2616" y="6362"/>
                  </a:lnTo>
                  <a:lnTo>
                    <a:pt x="2574" y="6383"/>
                  </a:lnTo>
                  <a:lnTo>
                    <a:pt x="2616" y="6487"/>
                  </a:lnTo>
                  <a:lnTo>
                    <a:pt x="2658" y="6696"/>
                  </a:lnTo>
                  <a:lnTo>
                    <a:pt x="2679" y="6906"/>
                  </a:lnTo>
                  <a:lnTo>
                    <a:pt x="2783" y="7010"/>
                  </a:lnTo>
                  <a:lnTo>
                    <a:pt x="2825" y="7094"/>
                  </a:lnTo>
                  <a:lnTo>
                    <a:pt x="3097" y="7408"/>
                  </a:lnTo>
                  <a:lnTo>
                    <a:pt x="3202" y="7429"/>
                  </a:lnTo>
                  <a:lnTo>
                    <a:pt x="3307" y="7450"/>
                  </a:lnTo>
                  <a:lnTo>
                    <a:pt x="3390" y="7554"/>
                  </a:lnTo>
                  <a:lnTo>
                    <a:pt x="3474" y="7554"/>
                  </a:lnTo>
                  <a:lnTo>
                    <a:pt x="3620" y="7680"/>
                  </a:lnTo>
                  <a:lnTo>
                    <a:pt x="3620" y="7784"/>
                  </a:lnTo>
                  <a:lnTo>
                    <a:pt x="3788" y="7826"/>
                  </a:lnTo>
                  <a:lnTo>
                    <a:pt x="3767" y="7889"/>
                  </a:lnTo>
                  <a:lnTo>
                    <a:pt x="3830" y="7931"/>
                  </a:lnTo>
                  <a:lnTo>
                    <a:pt x="3976" y="8412"/>
                  </a:lnTo>
                  <a:lnTo>
                    <a:pt x="4102" y="8496"/>
                  </a:lnTo>
                  <a:lnTo>
                    <a:pt x="4102" y="8663"/>
                  </a:lnTo>
                  <a:lnTo>
                    <a:pt x="4541" y="9082"/>
                  </a:lnTo>
                  <a:lnTo>
                    <a:pt x="4604" y="9082"/>
                  </a:lnTo>
                  <a:lnTo>
                    <a:pt x="4646" y="9333"/>
                  </a:lnTo>
                  <a:lnTo>
                    <a:pt x="4834" y="9396"/>
                  </a:lnTo>
                  <a:lnTo>
                    <a:pt x="4939" y="9668"/>
                  </a:lnTo>
                  <a:lnTo>
                    <a:pt x="5043" y="9709"/>
                  </a:lnTo>
                  <a:lnTo>
                    <a:pt x="5127" y="9730"/>
                  </a:lnTo>
                  <a:lnTo>
                    <a:pt x="5169" y="9626"/>
                  </a:lnTo>
                  <a:lnTo>
                    <a:pt x="5336" y="9521"/>
                  </a:lnTo>
                  <a:lnTo>
                    <a:pt x="5232" y="9312"/>
                  </a:lnTo>
                  <a:lnTo>
                    <a:pt x="5294" y="9040"/>
                  </a:lnTo>
                  <a:lnTo>
                    <a:pt x="5462" y="8977"/>
                  </a:lnTo>
                  <a:lnTo>
                    <a:pt x="5650" y="9124"/>
                  </a:lnTo>
                  <a:lnTo>
                    <a:pt x="5985" y="9124"/>
                  </a:lnTo>
                  <a:lnTo>
                    <a:pt x="6487" y="9333"/>
                  </a:lnTo>
                  <a:lnTo>
                    <a:pt x="7010" y="9563"/>
                  </a:lnTo>
                  <a:lnTo>
                    <a:pt x="7031" y="10086"/>
                  </a:lnTo>
                  <a:lnTo>
                    <a:pt x="8077" y="8684"/>
                  </a:lnTo>
                  <a:lnTo>
                    <a:pt x="10253" y="8036"/>
                  </a:lnTo>
                  <a:lnTo>
                    <a:pt x="11885" y="7554"/>
                  </a:lnTo>
                  <a:lnTo>
                    <a:pt x="11969" y="6299"/>
                  </a:lnTo>
                  <a:lnTo>
                    <a:pt x="11843" y="5839"/>
                  </a:lnTo>
                  <a:lnTo>
                    <a:pt x="11655" y="5985"/>
                  </a:lnTo>
                  <a:lnTo>
                    <a:pt x="9960" y="5755"/>
                  </a:lnTo>
                  <a:lnTo>
                    <a:pt x="9835" y="5274"/>
                  </a:lnTo>
                  <a:lnTo>
                    <a:pt x="9688" y="5127"/>
                  </a:lnTo>
                  <a:lnTo>
                    <a:pt x="9688" y="4939"/>
                  </a:lnTo>
                  <a:lnTo>
                    <a:pt x="9688" y="4918"/>
                  </a:lnTo>
                  <a:lnTo>
                    <a:pt x="9667" y="4939"/>
                  </a:lnTo>
                  <a:lnTo>
                    <a:pt x="9625" y="4855"/>
                  </a:lnTo>
                  <a:lnTo>
                    <a:pt x="9625" y="4792"/>
                  </a:lnTo>
                  <a:lnTo>
                    <a:pt x="9667" y="4730"/>
                  </a:lnTo>
                  <a:lnTo>
                    <a:pt x="9563" y="4730"/>
                  </a:lnTo>
                  <a:lnTo>
                    <a:pt x="9563" y="4709"/>
                  </a:lnTo>
                  <a:lnTo>
                    <a:pt x="9458" y="4709"/>
                  </a:lnTo>
                  <a:lnTo>
                    <a:pt x="9270" y="4604"/>
                  </a:lnTo>
                  <a:lnTo>
                    <a:pt x="9249" y="4541"/>
                  </a:lnTo>
                  <a:lnTo>
                    <a:pt x="9228" y="4583"/>
                  </a:lnTo>
                  <a:lnTo>
                    <a:pt x="9123" y="4437"/>
                  </a:lnTo>
                  <a:lnTo>
                    <a:pt x="9102" y="4290"/>
                  </a:lnTo>
                  <a:lnTo>
                    <a:pt x="8809" y="3914"/>
                  </a:lnTo>
                  <a:lnTo>
                    <a:pt x="8726" y="3788"/>
                  </a:lnTo>
                  <a:lnTo>
                    <a:pt x="8809" y="3788"/>
                  </a:lnTo>
                  <a:lnTo>
                    <a:pt x="8809" y="3746"/>
                  </a:lnTo>
                  <a:lnTo>
                    <a:pt x="8705" y="3453"/>
                  </a:lnTo>
                  <a:lnTo>
                    <a:pt x="8705" y="3391"/>
                  </a:lnTo>
                  <a:lnTo>
                    <a:pt x="8621" y="3265"/>
                  </a:lnTo>
                  <a:lnTo>
                    <a:pt x="8579" y="3265"/>
                  </a:lnTo>
                  <a:lnTo>
                    <a:pt x="8391" y="3014"/>
                  </a:lnTo>
                  <a:lnTo>
                    <a:pt x="8307" y="3014"/>
                  </a:lnTo>
                  <a:lnTo>
                    <a:pt x="8224" y="2909"/>
                  </a:lnTo>
                  <a:lnTo>
                    <a:pt x="8224" y="2867"/>
                  </a:lnTo>
                  <a:lnTo>
                    <a:pt x="8286" y="2867"/>
                  </a:lnTo>
                  <a:lnTo>
                    <a:pt x="8307" y="2909"/>
                  </a:lnTo>
                  <a:lnTo>
                    <a:pt x="8286" y="2826"/>
                  </a:lnTo>
                  <a:lnTo>
                    <a:pt x="8182" y="2805"/>
                  </a:lnTo>
                  <a:lnTo>
                    <a:pt x="7973" y="2763"/>
                  </a:lnTo>
                  <a:lnTo>
                    <a:pt x="7868" y="2449"/>
                  </a:lnTo>
                  <a:lnTo>
                    <a:pt x="7805" y="2323"/>
                  </a:lnTo>
                  <a:lnTo>
                    <a:pt x="7742" y="2303"/>
                  </a:lnTo>
                  <a:lnTo>
                    <a:pt x="7742" y="2198"/>
                  </a:lnTo>
                  <a:lnTo>
                    <a:pt x="7701" y="2219"/>
                  </a:lnTo>
                  <a:lnTo>
                    <a:pt x="7659" y="2177"/>
                  </a:lnTo>
                  <a:lnTo>
                    <a:pt x="7282" y="2323"/>
                  </a:lnTo>
                  <a:lnTo>
                    <a:pt x="7261" y="2114"/>
                  </a:lnTo>
                  <a:lnTo>
                    <a:pt x="6738" y="1968"/>
                  </a:lnTo>
                  <a:lnTo>
                    <a:pt x="6654" y="1968"/>
                  </a:lnTo>
                  <a:lnTo>
                    <a:pt x="5566" y="1926"/>
                  </a:lnTo>
                  <a:lnTo>
                    <a:pt x="2867" y="43"/>
                  </a:lnTo>
                  <a:lnTo>
                    <a:pt x="234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5130413" y="2690983"/>
              <a:ext cx="9937" cy="20719"/>
            </a:xfrm>
            <a:custGeom>
              <a:avLst/>
              <a:gdLst/>
              <a:ahLst/>
              <a:cxnLst/>
              <a:rect l="l" t="t" r="r" b="b"/>
              <a:pathLst>
                <a:path w="441" h="963" extrusionOk="0">
                  <a:moveTo>
                    <a:pt x="147" y="0"/>
                  </a:moveTo>
                  <a:lnTo>
                    <a:pt x="147" y="42"/>
                  </a:lnTo>
                  <a:lnTo>
                    <a:pt x="106" y="42"/>
                  </a:lnTo>
                  <a:lnTo>
                    <a:pt x="106" y="105"/>
                  </a:lnTo>
                  <a:lnTo>
                    <a:pt x="43" y="126"/>
                  </a:lnTo>
                  <a:lnTo>
                    <a:pt x="85" y="209"/>
                  </a:lnTo>
                  <a:lnTo>
                    <a:pt x="43" y="209"/>
                  </a:lnTo>
                  <a:lnTo>
                    <a:pt x="85" y="377"/>
                  </a:lnTo>
                  <a:lnTo>
                    <a:pt x="43" y="356"/>
                  </a:lnTo>
                  <a:lnTo>
                    <a:pt x="1" y="356"/>
                  </a:lnTo>
                  <a:lnTo>
                    <a:pt x="1" y="544"/>
                  </a:lnTo>
                  <a:lnTo>
                    <a:pt x="22" y="628"/>
                  </a:lnTo>
                  <a:lnTo>
                    <a:pt x="43" y="670"/>
                  </a:lnTo>
                  <a:lnTo>
                    <a:pt x="43" y="795"/>
                  </a:lnTo>
                  <a:lnTo>
                    <a:pt x="22" y="795"/>
                  </a:lnTo>
                  <a:lnTo>
                    <a:pt x="43" y="858"/>
                  </a:lnTo>
                  <a:lnTo>
                    <a:pt x="231" y="963"/>
                  </a:lnTo>
                  <a:lnTo>
                    <a:pt x="336" y="963"/>
                  </a:lnTo>
                  <a:lnTo>
                    <a:pt x="398" y="942"/>
                  </a:lnTo>
                  <a:lnTo>
                    <a:pt x="440" y="670"/>
                  </a:lnTo>
                  <a:lnTo>
                    <a:pt x="398" y="544"/>
                  </a:lnTo>
                  <a:lnTo>
                    <a:pt x="336" y="544"/>
                  </a:lnTo>
                  <a:lnTo>
                    <a:pt x="315" y="356"/>
                  </a:lnTo>
                  <a:lnTo>
                    <a:pt x="336" y="356"/>
                  </a:lnTo>
                  <a:lnTo>
                    <a:pt x="398" y="168"/>
                  </a:lnTo>
                  <a:lnTo>
                    <a:pt x="357" y="126"/>
                  </a:lnTo>
                  <a:lnTo>
                    <a:pt x="315" y="126"/>
                  </a:lnTo>
                  <a:lnTo>
                    <a:pt x="315" y="63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5140800" y="2692339"/>
              <a:ext cx="62257" cy="46838"/>
            </a:xfrm>
            <a:custGeom>
              <a:avLst/>
              <a:gdLst/>
              <a:ahLst/>
              <a:cxnLst/>
              <a:rect l="l" t="t" r="r" b="b"/>
              <a:pathLst>
                <a:path w="2763" h="2177" extrusionOk="0">
                  <a:moveTo>
                    <a:pt x="2490" y="0"/>
                  </a:moveTo>
                  <a:lnTo>
                    <a:pt x="2490" y="84"/>
                  </a:lnTo>
                  <a:lnTo>
                    <a:pt x="2469" y="146"/>
                  </a:lnTo>
                  <a:lnTo>
                    <a:pt x="2093" y="356"/>
                  </a:lnTo>
                  <a:lnTo>
                    <a:pt x="2093" y="502"/>
                  </a:lnTo>
                  <a:lnTo>
                    <a:pt x="1779" y="795"/>
                  </a:lnTo>
                  <a:lnTo>
                    <a:pt x="1737" y="879"/>
                  </a:lnTo>
                  <a:lnTo>
                    <a:pt x="1779" y="900"/>
                  </a:lnTo>
                  <a:lnTo>
                    <a:pt x="1821" y="983"/>
                  </a:lnTo>
                  <a:lnTo>
                    <a:pt x="1653" y="1130"/>
                  </a:lnTo>
                  <a:lnTo>
                    <a:pt x="1611" y="1046"/>
                  </a:lnTo>
                  <a:lnTo>
                    <a:pt x="1549" y="1088"/>
                  </a:lnTo>
                  <a:lnTo>
                    <a:pt x="1465" y="1088"/>
                  </a:lnTo>
                  <a:lnTo>
                    <a:pt x="1507" y="1193"/>
                  </a:lnTo>
                  <a:lnTo>
                    <a:pt x="1444" y="1193"/>
                  </a:lnTo>
                  <a:lnTo>
                    <a:pt x="1423" y="1234"/>
                  </a:lnTo>
                  <a:lnTo>
                    <a:pt x="1256" y="1255"/>
                  </a:lnTo>
                  <a:lnTo>
                    <a:pt x="1130" y="1297"/>
                  </a:lnTo>
                  <a:lnTo>
                    <a:pt x="1088" y="1214"/>
                  </a:lnTo>
                  <a:lnTo>
                    <a:pt x="837" y="1214"/>
                  </a:lnTo>
                  <a:lnTo>
                    <a:pt x="628" y="1151"/>
                  </a:lnTo>
                  <a:lnTo>
                    <a:pt x="398" y="1339"/>
                  </a:lnTo>
                  <a:lnTo>
                    <a:pt x="314" y="1318"/>
                  </a:lnTo>
                  <a:lnTo>
                    <a:pt x="251" y="1318"/>
                  </a:lnTo>
                  <a:lnTo>
                    <a:pt x="147" y="1360"/>
                  </a:lnTo>
                  <a:lnTo>
                    <a:pt x="105" y="1109"/>
                  </a:lnTo>
                  <a:lnTo>
                    <a:pt x="63" y="1151"/>
                  </a:lnTo>
                  <a:lnTo>
                    <a:pt x="0" y="1130"/>
                  </a:lnTo>
                  <a:lnTo>
                    <a:pt x="0" y="1318"/>
                  </a:lnTo>
                  <a:lnTo>
                    <a:pt x="147" y="1465"/>
                  </a:lnTo>
                  <a:lnTo>
                    <a:pt x="272" y="1946"/>
                  </a:lnTo>
                  <a:lnTo>
                    <a:pt x="1967" y="2176"/>
                  </a:lnTo>
                  <a:lnTo>
                    <a:pt x="2155" y="2030"/>
                  </a:lnTo>
                  <a:lnTo>
                    <a:pt x="2658" y="502"/>
                  </a:lnTo>
                  <a:lnTo>
                    <a:pt x="2762" y="481"/>
                  </a:lnTo>
                  <a:lnTo>
                    <a:pt x="2762" y="314"/>
                  </a:lnTo>
                  <a:lnTo>
                    <a:pt x="2720" y="251"/>
                  </a:lnTo>
                  <a:lnTo>
                    <a:pt x="2678" y="272"/>
                  </a:lnTo>
                  <a:lnTo>
                    <a:pt x="2658" y="251"/>
                  </a:lnTo>
                  <a:lnTo>
                    <a:pt x="2595" y="209"/>
                  </a:lnTo>
                  <a:lnTo>
                    <a:pt x="2574" y="42"/>
                  </a:lnTo>
                  <a:lnTo>
                    <a:pt x="24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5152584" y="2702687"/>
              <a:ext cx="97611" cy="114804"/>
            </a:xfrm>
            <a:custGeom>
              <a:avLst/>
              <a:gdLst/>
              <a:ahLst/>
              <a:cxnLst/>
              <a:rect l="l" t="t" r="r" b="b"/>
              <a:pathLst>
                <a:path w="4332" h="5336" extrusionOk="0">
                  <a:moveTo>
                    <a:pt x="2239" y="0"/>
                  </a:moveTo>
                  <a:lnTo>
                    <a:pt x="2135" y="21"/>
                  </a:lnTo>
                  <a:lnTo>
                    <a:pt x="1632" y="1549"/>
                  </a:lnTo>
                  <a:lnTo>
                    <a:pt x="1758" y="2009"/>
                  </a:lnTo>
                  <a:lnTo>
                    <a:pt x="1674" y="3264"/>
                  </a:lnTo>
                  <a:lnTo>
                    <a:pt x="42" y="3746"/>
                  </a:lnTo>
                  <a:lnTo>
                    <a:pt x="0" y="4018"/>
                  </a:lnTo>
                  <a:lnTo>
                    <a:pt x="523" y="4708"/>
                  </a:lnTo>
                  <a:lnTo>
                    <a:pt x="461" y="4938"/>
                  </a:lnTo>
                  <a:lnTo>
                    <a:pt x="795" y="5336"/>
                  </a:lnTo>
                  <a:lnTo>
                    <a:pt x="879" y="5315"/>
                  </a:lnTo>
                  <a:lnTo>
                    <a:pt x="900" y="5336"/>
                  </a:lnTo>
                  <a:lnTo>
                    <a:pt x="1005" y="5336"/>
                  </a:lnTo>
                  <a:lnTo>
                    <a:pt x="1088" y="5231"/>
                  </a:lnTo>
                  <a:lnTo>
                    <a:pt x="1214" y="5231"/>
                  </a:lnTo>
                  <a:lnTo>
                    <a:pt x="1423" y="5127"/>
                  </a:lnTo>
                  <a:lnTo>
                    <a:pt x="1528" y="5127"/>
                  </a:lnTo>
                  <a:lnTo>
                    <a:pt x="1632" y="5106"/>
                  </a:lnTo>
                  <a:lnTo>
                    <a:pt x="1716" y="5147"/>
                  </a:lnTo>
                  <a:lnTo>
                    <a:pt x="1779" y="5147"/>
                  </a:lnTo>
                  <a:lnTo>
                    <a:pt x="1925" y="4938"/>
                  </a:lnTo>
                  <a:lnTo>
                    <a:pt x="1925" y="4917"/>
                  </a:lnTo>
                  <a:lnTo>
                    <a:pt x="1946" y="4917"/>
                  </a:lnTo>
                  <a:lnTo>
                    <a:pt x="1946" y="4834"/>
                  </a:lnTo>
                  <a:lnTo>
                    <a:pt x="1883" y="4813"/>
                  </a:lnTo>
                  <a:lnTo>
                    <a:pt x="1925" y="4750"/>
                  </a:lnTo>
                  <a:lnTo>
                    <a:pt x="1883" y="4687"/>
                  </a:lnTo>
                  <a:lnTo>
                    <a:pt x="1967" y="4603"/>
                  </a:lnTo>
                  <a:lnTo>
                    <a:pt x="2030" y="4541"/>
                  </a:lnTo>
                  <a:lnTo>
                    <a:pt x="2239" y="4541"/>
                  </a:lnTo>
                  <a:lnTo>
                    <a:pt x="2365" y="4520"/>
                  </a:lnTo>
                  <a:lnTo>
                    <a:pt x="2448" y="4583"/>
                  </a:lnTo>
                  <a:lnTo>
                    <a:pt x="2553" y="4436"/>
                  </a:lnTo>
                  <a:lnTo>
                    <a:pt x="2595" y="4415"/>
                  </a:lnTo>
                  <a:lnTo>
                    <a:pt x="2595" y="4227"/>
                  </a:lnTo>
                  <a:lnTo>
                    <a:pt x="2804" y="3976"/>
                  </a:lnTo>
                  <a:lnTo>
                    <a:pt x="2930" y="3955"/>
                  </a:lnTo>
                  <a:lnTo>
                    <a:pt x="3013" y="3976"/>
                  </a:lnTo>
                  <a:lnTo>
                    <a:pt x="3076" y="3913"/>
                  </a:lnTo>
                  <a:lnTo>
                    <a:pt x="3348" y="3913"/>
                  </a:lnTo>
                  <a:lnTo>
                    <a:pt x="3390" y="3850"/>
                  </a:lnTo>
                  <a:lnTo>
                    <a:pt x="3327" y="3808"/>
                  </a:lnTo>
                  <a:lnTo>
                    <a:pt x="3285" y="3599"/>
                  </a:lnTo>
                  <a:lnTo>
                    <a:pt x="3306" y="3599"/>
                  </a:lnTo>
                  <a:lnTo>
                    <a:pt x="3244" y="3494"/>
                  </a:lnTo>
                  <a:lnTo>
                    <a:pt x="3223" y="3474"/>
                  </a:lnTo>
                  <a:lnTo>
                    <a:pt x="3244" y="3390"/>
                  </a:lnTo>
                  <a:lnTo>
                    <a:pt x="3244" y="3285"/>
                  </a:lnTo>
                  <a:lnTo>
                    <a:pt x="3348" y="3118"/>
                  </a:lnTo>
                  <a:lnTo>
                    <a:pt x="3432" y="3076"/>
                  </a:lnTo>
                  <a:lnTo>
                    <a:pt x="3390" y="3013"/>
                  </a:lnTo>
                  <a:lnTo>
                    <a:pt x="3411" y="3013"/>
                  </a:lnTo>
                  <a:lnTo>
                    <a:pt x="3495" y="2867"/>
                  </a:lnTo>
                  <a:lnTo>
                    <a:pt x="3536" y="2846"/>
                  </a:lnTo>
                  <a:lnTo>
                    <a:pt x="3599" y="2846"/>
                  </a:lnTo>
                  <a:lnTo>
                    <a:pt x="3557" y="2909"/>
                  </a:lnTo>
                  <a:lnTo>
                    <a:pt x="3536" y="2971"/>
                  </a:lnTo>
                  <a:lnTo>
                    <a:pt x="3620" y="3013"/>
                  </a:lnTo>
                  <a:lnTo>
                    <a:pt x="3662" y="3013"/>
                  </a:lnTo>
                  <a:lnTo>
                    <a:pt x="3746" y="2804"/>
                  </a:lnTo>
                  <a:lnTo>
                    <a:pt x="3808" y="2741"/>
                  </a:lnTo>
                  <a:lnTo>
                    <a:pt x="3871" y="2616"/>
                  </a:lnTo>
                  <a:lnTo>
                    <a:pt x="4018" y="2490"/>
                  </a:lnTo>
                  <a:lnTo>
                    <a:pt x="4227" y="2134"/>
                  </a:lnTo>
                  <a:lnTo>
                    <a:pt x="4248" y="2072"/>
                  </a:lnTo>
                  <a:lnTo>
                    <a:pt x="4248" y="1988"/>
                  </a:lnTo>
                  <a:lnTo>
                    <a:pt x="4290" y="1862"/>
                  </a:lnTo>
                  <a:lnTo>
                    <a:pt x="4332" y="1758"/>
                  </a:lnTo>
                  <a:lnTo>
                    <a:pt x="4269" y="1695"/>
                  </a:lnTo>
                  <a:lnTo>
                    <a:pt x="4164" y="1674"/>
                  </a:lnTo>
                  <a:lnTo>
                    <a:pt x="3955" y="1507"/>
                  </a:lnTo>
                  <a:lnTo>
                    <a:pt x="3913" y="1402"/>
                  </a:lnTo>
                  <a:lnTo>
                    <a:pt x="3808" y="1298"/>
                  </a:lnTo>
                  <a:lnTo>
                    <a:pt x="3767" y="1151"/>
                  </a:lnTo>
                  <a:lnTo>
                    <a:pt x="3599" y="942"/>
                  </a:lnTo>
                  <a:lnTo>
                    <a:pt x="3516" y="942"/>
                  </a:lnTo>
                  <a:lnTo>
                    <a:pt x="3390" y="963"/>
                  </a:lnTo>
                  <a:lnTo>
                    <a:pt x="3118" y="921"/>
                  </a:lnTo>
                  <a:lnTo>
                    <a:pt x="3013" y="942"/>
                  </a:lnTo>
                  <a:lnTo>
                    <a:pt x="2930" y="963"/>
                  </a:lnTo>
                  <a:lnTo>
                    <a:pt x="2804" y="921"/>
                  </a:lnTo>
                  <a:lnTo>
                    <a:pt x="2469" y="649"/>
                  </a:lnTo>
                  <a:lnTo>
                    <a:pt x="2469" y="565"/>
                  </a:lnTo>
                  <a:lnTo>
                    <a:pt x="2260" y="335"/>
                  </a:lnTo>
                  <a:lnTo>
                    <a:pt x="22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5196904" y="2686465"/>
              <a:ext cx="5205" cy="11295"/>
            </a:xfrm>
            <a:custGeom>
              <a:avLst/>
              <a:gdLst/>
              <a:ahLst/>
              <a:cxnLst/>
              <a:rect l="l" t="t" r="r" b="b"/>
              <a:pathLst>
                <a:path w="231" h="525" extrusionOk="0">
                  <a:moveTo>
                    <a:pt x="209" y="1"/>
                  </a:moveTo>
                  <a:lnTo>
                    <a:pt x="168" y="22"/>
                  </a:lnTo>
                  <a:lnTo>
                    <a:pt x="105" y="22"/>
                  </a:lnTo>
                  <a:lnTo>
                    <a:pt x="84" y="168"/>
                  </a:lnTo>
                  <a:lnTo>
                    <a:pt x="63" y="210"/>
                  </a:lnTo>
                  <a:lnTo>
                    <a:pt x="21" y="168"/>
                  </a:lnTo>
                  <a:lnTo>
                    <a:pt x="0" y="231"/>
                  </a:lnTo>
                  <a:lnTo>
                    <a:pt x="0" y="273"/>
                  </a:lnTo>
                  <a:lnTo>
                    <a:pt x="84" y="315"/>
                  </a:lnTo>
                  <a:lnTo>
                    <a:pt x="105" y="482"/>
                  </a:lnTo>
                  <a:lnTo>
                    <a:pt x="168" y="524"/>
                  </a:lnTo>
                  <a:lnTo>
                    <a:pt x="168" y="440"/>
                  </a:lnTo>
                  <a:lnTo>
                    <a:pt x="209" y="336"/>
                  </a:lnTo>
                  <a:lnTo>
                    <a:pt x="209" y="168"/>
                  </a:lnTo>
                  <a:lnTo>
                    <a:pt x="188" y="168"/>
                  </a:lnTo>
                  <a:lnTo>
                    <a:pt x="209" y="106"/>
                  </a:lnTo>
                  <a:lnTo>
                    <a:pt x="188" y="64"/>
                  </a:lnTo>
                  <a:lnTo>
                    <a:pt x="209" y="43"/>
                  </a:lnTo>
                  <a:lnTo>
                    <a:pt x="230" y="43"/>
                  </a:lnTo>
                  <a:lnTo>
                    <a:pt x="20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5031882" y="2783260"/>
              <a:ext cx="138642" cy="85995"/>
            </a:xfrm>
            <a:custGeom>
              <a:avLst/>
              <a:gdLst/>
              <a:ahLst/>
              <a:cxnLst/>
              <a:rect l="l" t="t" r="r" b="b"/>
              <a:pathLst>
                <a:path w="6153" h="3997" extrusionOk="0">
                  <a:moveTo>
                    <a:pt x="5399" y="1"/>
                  </a:moveTo>
                  <a:lnTo>
                    <a:pt x="3223" y="649"/>
                  </a:lnTo>
                  <a:lnTo>
                    <a:pt x="2177" y="2051"/>
                  </a:lnTo>
                  <a:lnTo>
                    <a:pt x="2156" y="1528"/>
                  </a:lnTo>
                  <a:lnTo>
                    <a:pt x="1633" y="1298"/>
                  </a:lnTo>
                  <a:lnTo>
                    <a:pt x="1131" y="1089"/>
                  </a:lnTo>
                  <a:lnTo>
                    <a:pt x="796" y="1089"/>
                  </a:lnTo>
                  <a:lnTo>
                    <a:pt x="608" y="942"/>
                  </a:lnTo>
                  <a:lnTo>
                    <a:pt x="440" y="1005"/>
                  </a:lnTo>
                  <a:lnTo>
                    <a:pt x="378" y="1277"/>
                  </a:lnTo>
                  <a:lnTo>
                    <a:pt x="482" y="1486"/>
                  </a:lnTo>
                  <a:lnTo>
                    <a:pt x="315" y="1591"/>
                  </a:lnTo>
                  <a:lnTo>
                    <a:pt x="273" y="1695"/>
                  </a:lnTo>
                  <a:lnTo>
                    <a:pt x="189" y="1674"/>
                  </a:lnTo>
                  <a:lnTo>
                    <a:pt x="85" y="1633"/>
                  </a:lnTo>
                  <a:lnTo>
                    <a:pt x="106" y="1737"/>
                  </a:lnTo>
                  <a:lnTo>
                    <a:pt x="168" y="2030"/>
                  </a:lnTo>
                  <a:lnTo>
                    <a:pt x="168" y="2218"/>
                  </a:lnTo>
                  <a:lnTo>
                    <a:pt x="85" y="2218"/>
                  </a:lnTo>
                  <a:lnTo>
                    <a:pt x="85" y="2260"/>
                  </a:lnTo>
                  <a:lnTo>
                    <a:pt x="1" y="2239"/>
                  </a:lnTo>
                  <a:lnTo>
                    <a:pt x="1" y="2239"/>
                  </a:lnTo>
                  <a:lnTo>
                    <a:pt x="22" y="2344"/>
                  </a:lnTo>
                  <a:lnTo>
                    <a:pt x="106" y="2344"/>
                  </a:lnTo>
                  <a:lnTo>
                    <a:pt x="106" y="2428"/>
                  </a:lnTo>
                  <a:lnTo>
                    <a:pt x="231" y="2616"/>
                  </a:lnTo>
                  <a:lnTo>
                    <a:pt x="315" y="3139"/>
                  </a:lnTo>
                  <a:lnTo>
                    <a:pt x="482" y="3265"/>
                  </a:lnTo>
                  <a:lnTo>
                    <a:pt x="482" y="3453"/>
                  </a:lnTo>
                  <a:lnTo>
                    <a:pt x="419" y="3474"/>
                  </a:lnTo>
                  <a:lnTo>
                    <a:pt x="482" y="3620"/>
                  </a:lnTo>
                  <a:lnTo>
                    <a:pt x="608" y="3767"/>
                  </a:lnTo>
                  <a:lnTo>
                    <a:pt x="608" y="3913"/>
                  </a:lnTo>
                  <a:lnTo>
                    <a:pt x="650" y="3997"/>
                  </a:lnTo>
                  <a:lnTo>
                    <a:pt x="796" y="3997"/>
                  </a:lnTo>
                  <a:lnTo>
                    <a:pt x="817" y="3934"/>
                  </a:lnTo>
                  <a:lnTo>
                    <a:pt x="963" y="3997"/>
                  </a:lnTo>
                  <a:lnTo>
                    <a:pt x="1068" y="3976"/>
                  </a:lnTo>
                  <a:lnTo>
                    <a:pt x="1173" y="3871"/>
                  </a:lnTo>
                  <a:lnTo>
                    <a:pt x="1319" y="3871"/>
                  </a:lnTo>
                  <a:lnTo>
                    <a:pt x="1361" y="3934"/>
                  </a:lnTo>
                  <a:lnTo>
                    <a:pt x="1466" y="3892"/>
                  </a:lnTo>
                  <a:lnTo>
                    <a:pt x="1570" y="3725"/>
                  </a:lnTo>
                  <a:lnTo>
                    <a:pt x="1633" y="3725"/>
                  </a:lnTo>
                  <a:lnTo>
                    <a:pt x="1696" y="3579"/>
                  </a:lnTo>
                  <a:lnTo>
                    <a:pt x="1842" y="3495"/>
                  </a:lnTo>
                  <a:lnTo>
                    <a:pt x="1905" y="3474"/>
                  </a:lnTo>
                  <a:lnTo>
                    <a:pt x="2010" y="3474"/>
                  </a:lnTo>
                  <a:lnTo>
                    <a:pt x="2051" y="3495"/>
                  </a:lnTo>
                  <a:lnTo>
                    <a:pt x="2198" y="3495"/>
                  </a:lnTo>
                  <a:lnTo>
                    <a:pt x="2219" y="3558"/>
                  </a:lnTo>
                  <a:lnTo>
                    <a:pt x="2365" y="3579"/>
                  </a:lnTo>
                  <a:lnTo>
                    <a:pt x="2616" y="3474"/>
                  </a:lnTo>
                  <a:lnTo>
                    <a:pt x="2826" y="3453"/>
                  </a:lnTo>
                  <a:lnTo>
                    <a:pt x="2909" y="3369"/>
                  </a:lnTo>
                  <a:lnTo>
                    <a:pt x="2930" y="3307"/>
                  </a:lnTo>
                  <a:lnTo>
                    <a:pt x="3119" y="3160"/>
                  </a:lnTo>
                  <a:lnTo>
                    <a:pt x="3223" y="3160"/>
                  </a:lnTo>
                  <a:lnTo>
                    <a:pt x="3307" y="3202"/>
                  </a:lnTo>
                  <a:lnTo>
                    <a:pt x="3370" y="3181"/>
                  </a:lnTo>
                  <a:lnTo>
                    <a:pt x="3432" y="3139"/>
                  </a:lnTo>
                  <a:lnTo>
                    <a:pt x="3453" y="3181"/>
                  </a:lnTo>
                  <a:lnTo>
                    <a:pt x="3537" y="3181"/>
                  </a:lnTo>
                  <a:lnTo>
                    <a:pt x="3725" y="3034"/>
                  </a:lnTo>
                  <a:lnTo>
                    <a:pt x="3830" y="2846"/>
                  </a:lnTo>
                  <a:lnTo>
                    <a:pt x="3935" y="2783"/>
                  </a:lnTo>
                  <a:lnTo>
                    <a:pt x="3997" y="2783"/>
                  </a:lnTo>
                  <a:lnTo>
                    <a:pt x="4625" y="2616"/>
                  </a:lnTo>
                  <a:lnTo>
                    <a:pt x="4688" y="2532"/>
                  </a:lnTo>
                  <a:lnTo>
                    <a:pt x="5043" y="2470"/>
                  </a:lnTo>
                  <a:lnTo>
                    <a:pt x="5253" y="2365"/>
                  </a:lnTo>
                  <a:lnTo>
                    <a:pt x="5399" y="2260"/>
                  </a:lnTo>
                  <a:lnTo>
                    <a:pt x="5629" y="2218"/>
                  </a:lnTo>
                  <a:lnTo>
                    <a:pt x="5608" y="2135"/>
                  </a:lnTo>
                  <a:lnTo>
                    <a:pt x="5629" y="2114"/>
                  </a:lnTo>
                  <a:lnTo>
                    <a:pt x="5567" y="2051"/>
                  </a:lnTo>
                  <a:lnTo>
                    <a:pt x="5608" y="1905"/>
                  </a:lnTo>
                  <a:lnTo>
                    <a:pt x="5776" y="1674"/>
                  </a:lnTo>
                  <a:lnTo>
                    <a:pt x="6027" y="1612"/>
                  </a:lnTo>
                  <a:lnTo>
                    <a:pt x="6152" y="1591"/>
                  </a:lnTo>
                  <a:lnTo>
                    <a:pt x="5818" y="1193"/>
                  </a:lnTo>
                  <a:lnTo>
                    <a:pt x="5880" y="963"/>
                  </a:lnTo>
                  <a:lnTo>
                    <a:pt x="5357" y="273"/>
                  </a:lnTo>
                  <a:lnTo>
                    <a:pt x="539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4793339" y="2619404"/>
              <a:ext cx="162685" cy="130575"/>
            </a:xfrm>
            <a:custGeom>
              <a:avLst/>
              <a:gdLst/>
              <a:ahLst/>
              <a:cxnLst/>
              <a:rect l="l" t="t" r="r" b="b"/>
              <a:pathLst>
                <a:path w="7220" h="6069" extrusionOk="0">
                  <a:moveTo>
                    <a:pt x="503" y="0"/>
                  </a:moveTo>
                  <a:lnTo>
                    <a:pt x="210" y="21"/>
                  </a:lnTo>
                  <a:lnTo>
                    <a:pt x="147" y="21"/>
                  </a:lnTo>
                  <a:lnTo>
                    <a:pt x="126" y="126"/>
                  </a:lnTo>
                  <a:lnTo>
                    <a:pt x="84" y="356"/>
                  </a:lnTo>
                  <a:lnTo>
                    <a:pt x="126" y="523"/>
                  </a:lnTo>
                  <a:lnTo>
                    <a:pt x="126" y="649"/>
                  </a:lnTo>
                  <a:lnTo>
                    <a:pt x="42" y="858"/>
                  </a:lnTo>
                  <a:lnTo>
                    <a:pt x="1" y="1047"/>
                  </a:lnTo>
                  <a:lnTo>
                    <a:pt x="42" y="1193"/>
                  </a:lnTo>
                  <a:lnTo>
                    <a:pt x="126" y="1486"/>
                  </a:lnTo>
                  <a:lnTo>
                    <a:pt x="314" y="6068"/>
                  </a:lnTo>
                  <a:lnTo>
                    <a:pt x="7219" y="6005"/>
                  </a:lnTo>
                  <a:lnTo>
                    <a:pt x="7219" y="5985"/>
                  </a:lnTo>
                  <a:lnTo>
                    <a:pt x="7115" y="5964"/>
                  </a:lnTo>
                  <a:lnTo>
                    <a:pt x="6989" y="5796"/>
                  </a:lnTo>
                  <a:lnTo>
                    <a:pt x="6947" y="5754"/>
                  </a:lnTo>
                  <a:lnTo>
                    <a:pt x="6822" y="5692"/>
                  </a:lnTo>
                  <a:lnTo>
                    <a:pt x="6738" y="5566"/>
                  </a:lnTo>
                  <a:lnTo>
                    <a:pt x="6675" y="5587"/>
                  </a:lnTo>
                  <a:lnTo>
                    <a:pt x="6571" y="5587"/>
                  </a:lnTo>
                  <a:lnTo>
                    <a:pt x="6403" y="5461"/>
                  </a:lnTo>
                  <a:lnTo>
                    <a:pt x="6299" y="5169"/>
                  </a:lnTo>
                  <a:lnTo>
                    <a:pt x="6319" y="5106"/>
                  </a:lnTo>
                  <a:lnTo>
                    <a:pt x="6319" y="4938"/>
                  </a:lnTo>
                  <a:lnTo>
                    <a:pt x="6278" y="4855"/>
                  </a:lnTo>
                  <a:lnTo>
                    <a:pt x="6299" y="4813"/>
                  </a:lnTo>
                  <a:lnTo>
                    <a:pt x="6319" y="4855"/>
                  </a:lnTo>
                  <a:lnTo>
                    <a:pt x="6508" y="4855"/>
                  </a:lnTo>
                  <a:lnTo>
                    <a:pt x="6424" y="4792"/>
                  </a:lnTo>
                  <a:lnTo>
                    <a:pt x="6382" y="4792"/>
                  </a:lnTo>
                  <a:lnTo>
                    <a:pt x="6299" y="4624"/>
                  </a:lnTo>
                  <a:lnTo>
                    <a:pt x="6257" y="4604"/>
                  </a:lnTo>
                  <a:lnTo>
                    <a:pt x="6257" y="4645"/>
                  </a:lnTo>
                  <a:lnTo>
                    <a:pt x="6173" y="4583"/>
                  </a:lnTo>
                  <a:lnTo>
                    <a:pt x="6110" y="4415"/>
                  </a:lnTo>
                  <a:lnTo>
                    <a:pt x="5901" y="4080"/>
                  </a:lnTo>
                  <a:lnTo>
                    <a:pt x="5796" y="4018"/>
                  </a:lnTo>
                  <a:lnTo>
                    <a:pt x="5775" y="3871"/>
                  </a:lnTo>
                  <a:lnTo>
                    <a:pt x="5420" y="3327"/>
                  </a:lnTo>
                  <a:lnTo>
                    <a:pt x="5420" y="3223"/>
                  </a:lnTo>
                  <a:lnTo>
                    <a:pt x="5357" y="3118"/>
                  </a:lnTo>
                  <a:lnTo>
                    <a:pt x="5336" y="2867"/>
                  </a:lnTo>
                  <a:lnTo>
                    <a:pt x="5273" y="2825"/>
                  </a:lnTo>
                  <a:lnTo>
                    <a:pt x="5273" y="2741"/>
                  </a:lnTo>
                  <a:lnTo>
                    <a:pt x="5064" y="2532"/>
                  </a:lnTo>
                  <a:lnTo>
                    <a:pt x="5064" y="2448"/>
                  </a:lnTo>
                  <a:lnTo>
                    <a:pt x="5106" y="2344"/>
                  </a:lnTo>
                  <a:lnTo>
                    <a:pt x="5043" y="2281"/>
                  </a:lnTo>
                  <a:lnTo>
                    <a:pt x="4708" y="1988"/>
                  </a:lnTo>
                  <a:lnTo>
                    <a:pt x="4687" y="1884"/>
                  </a:lnTo>
                  <a:lnTo>
                    <a:pt x="4478" y="1653"/>
                  </a:lnTo>
                  <a:lnTo>
                    <a:pt x="4478" y="1507"/>
                  </a:lnTo>
                  <a:lnTo>
                    <a:pt x="4332" y="1360"/>
                  </a:lnTo>
                  <a:lnTo>
                    <a:pt x="4374" y="1277"/>
                  </a:lnTo>
                  <a:lnTo>
                    <a:pt x="4374" y="1193"/>
                  </a:lnTo>
                  <a:lnTo>
                    <a:pt x="4395" y="1151"/>
                  </a:lnTo>
                  <a:lnTo>
                    <a:pt x="4395" y="1193"/>
                  </a:lnTo>
                  <a:lnTo>
                    <a:pt x="4478" y="1193"/>
                  </a:lnTo>
                  <a:lnTo>
                    <a:pt x="4499" y="1339"/>
                  </a:lnTo>
                  <a:lnTo>
                    <a:pt x="4541" y="1402"/>
                  </a:lnTo>
                  <a:lnTo>
                    <a:pt x="4583" y="1465"/>
                  </a:lnTo>
                  <a:lnTo>
                    <a:pt x="4792" y="1674"/>
                  </a:lnTo>
                  <a:lnTo>
                    <a:pt x="4792" y="1779"/>
                  </a:lnTo>
                  <a:lnTo>
                    <a:pt x="4834" y="1884"/>
                  </a:lnTo>
                  <a:lnTo>
                    <a:pt x="5001" y="1967"/>
                  </a:lnTo>
                  <a:lnTo>
                    <a:pt x="5022" y="2072"/>
                  </a:lnTo>
                  <a:lnTo>
                    <a:pt x="5315" y="2344"/>
                  </a:lnTo>
                  <a:lnTo>
                    <a:pt x="5462" y="2428"/>
                  </a:lnTo>
                  <a:lnTo>
                    <a:pt x="5462" y="2490"/>
                  </a:lnTo>
                  <a:lnTo>
                    <a:pt x="5483" y="2407"/>
                  </a:lnTo>
                  <a:lnTo>
                    <a:pt x="5566" y="2323"/>
                  </a:lnTo>
                  <a:lnTo>
                    <a:pt x="5629" y="2114"/>
                  </a:lnTo>
                  <a:lnTo>
                    <a:pt x="5566" y="2072"/>
                  </a:lnTo>
                  <a:lnTo>
                    <a:pt x="5650" y="1904"/>
                  </a:lnTo>
                  <a:lnTo>
                    <a:pt x="5650" y="1779"/>
                  </a:lnTo>
                  <a:lnTo>
                    <a:pt x="5734" y="1465"/>
                  </a:lnTo>
                  <a:lnTo>
                    <a:pt x="5755" y="1444"/>
                  </a:lnTo>
                  <a:lnTo>
                    <a:pt x="5671" y="1235"/>
                  </a:lnTo>
                  <a:lnTo>
                    <a:pt x="5734" y="1088"/>
                  </a:lnTo>
                  <a:lnTo>
                    <a:pt x="5587" y="775"/>
                  </a:lnTo>
                  <a:lnTo>
                    <a:pt x="5441" y="544"/>
                  </a:lnTo>
                  <a:lnTo>
                    <a:pt x="5378" y="335"/>
                  </a:lnTo>
                  <a:lnTo>
                    <a:pt x="5273" y="147"/>
                  </a:lnTo>
                  <a:lnTo>
                    <a:pt x="5211" y="126"/>
                  </a:lnTo>
                  <a:lnTo>
                    <a:pt x="5127" y="231"/>
                  </a:lnTo>
                  <a:lnTo>
                    <a:pt x="4959" y="293"/>
                  </a:lnTo>
                  <a:lnTo>
                    <a:pt x="4604" y="231"/>
                  </a:lnTo>
                  <a:lnTo>
                    <a:pt x="4311" y="314"/>
                  </a:lnTo>
                  <a:lnTo>
                    <a:pt x="4102" y="147"/>
                  </a:lnTo>
                  <a:lnTo>
                    <a:pt x="4081" y="251"/>
                  </a:lnTo>
                  <a:lnTo>
                    <a:pt x="4164" y="398"/>
                  </a:lnTo>
                  <a:lnTo>
                    <a:pt x="4164" y="461"/>
                  </a:lnTo>
                  <a:lnTo>
                    <a:pt x="4081" y="335"/>
                  </a:lnTo>
                  <a:lnTo>
                    <a:pt x="3976" y="293"/>
                  </a:lnTo>
                  <a:lnTo>
                    <a:pt x="3955" y="189"/>
                  </a:lnTo>
                  <a:lnTo>
                    <a:pt x="3997" y="147"/>
                  </a:lnTo>
                  <a:lnTo>
                    <a:pt x="3955" y="105"/>
                  </a:lnTo>
                  <a:lnTo>
                    <a:pt x="3850" y="105"/>
                  </a:lnTo>
                  <a:lnTo>
                    <a:pt x="3746" y="84"/>
                  </a:lnTo>
                  <a:lnTo>
                    <a:pt x="3537" y="21"/>
                  </a:lnTo>
                  <a:lnTo>
                    <a:pt x="3495" y="42"/>
                  </a:lnTo>
                  <a:lnTo>
                    <a:pt x="3578" y="84"/>
                  </a:lnTo>
                  <a:lnTo>
                    <a:pt x="3599" y="105"/>
                  </a:lnTo>
                  <a:lnTo>
                    <a:pt x="3495" y="126"/>
                  </a:lnTo>
                  <a:lnTo>
                    <a:pt x="3390" y="105"/>
                  </a:lnTo>
                  <a:lnTo>
                    <a:pt x="3265" y="147"/>
                  </a:lnTo>
                  <a:lnTo>
                    <a:pt x="3223" y="126"/>
                  </a:lnTo>
                  <a:lnTo>
                    <a:pt x="3223" y="105"/>
                  </a:lnTo>
                  <a:lnTo>
                    <a:pt x="3348" y="84"/>
                  </a:lnTo>
                  <a:lnTo>
                    <a:pt x="3432" y="42"/>
                  </a:lnTo>
                  <a:lnTo>
                    <a:pt x="3327" y="42"/>
                  </a:lnTo>
                  <a:lnTo>
                    <a:pt x="3139" y="84"/>
                  </a:lnTo>
                  <a:lnTo>
                    <a:pt x="3076" y="126"/>
                  </a:lnTo>
                  <a:lnTo>
                    <a:pt x="2930" y="210"/>
                  </a:lnTo>
                  <a:lnTo>
                    <a:pt x="2846" y="231"/>
                  </a:lnTo>
                  <a:lnTo>
                    <a:pt x="2700" y="293"/>
                  </a:lnTo>
                  <a:lnTo>
                    <a:pt x="2595" y="419"/>
                  </a:lnTo>
                  <a:lnTo>
                    <a:pt x="2553" y="461"/>
                  </a:lnTo>
                  <a:lnTo>
                    <a:pt x="2386" y="461"/>
                  </a:lnTo>
                  <a:lnTo>
                    <a:pt x="2177" y="335"/>
                  </a:lnTo>
                  <a:lnTo>
                    <a:pt x="2009" y="314"/>
                  </a:lnTo>
                  <a:lnTo>
                    <a:pt x="1821" y="335"/>
                  </a:lnTo>
                  <a:lnTo>
                    <a:pt x="1674" y="231"/>
                  </a:lnTo>
                  <a:lnTo>
                    <a:pt x="1591" y="231"/>
                  </a:lnTo>
                  <a:lnTo>
                    <a:pt x="1507" y="251"/>
                  </a:lnTo>
                  <a:lnTo>
                    <a:pt x="1361" y="147"/>
                  </a:lnTo>
                  <a:lnTo>
                    <a:pt x="1172" y="105"/>
                  </a:lnTo>
                  <a:lnTo>
                    <a:pt x="733" y="84"/>
                  </a:lnTo>
                  <a:lnTo>
                    <a:pt x="50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4764589" y="2748600"/>
              <a:ext cx="215005" cy="235460"/>
            </a:xfrm>
            <a:custGeom>
              <a:avLst/>
              <a:gdLst/>
              <a:ahLst/>
              <a:cxnLst/>
              <a:rect l="l" t="t" r="r" b="b"/>
              <a:pathLst>
                <a:path w="9542" h="10944" extrusionOk="0">
                  <a:moveTo>
                    <a:pt x="8495" y="0"/>
                  </a:moveTo>
                  <a:lnTo>
                    <a:pt x="1590" y="63"/>
                  </a:lnTo>
                  <a:lnTo>
                    <a:pt x="1632" y="1193"/>
                  </a:lnTo>
                  <a:lnTo>
                    <a:pt x="1088" y="1235"/>
                  </a:lnTo>
                  <a:lnTo>
                    <a:pt x="1088" y="1444"/>
                  </a:lnTo>
                  <a:lnTo>
                    <a:pt x="1151" y="3725"/>
                  </a:lnTo>
                  <a:lnTo>
                    <a:pt x="1046" y="3746"/>
                  </a:lnTo>
                  <a:lnTo>
                    <a:pt x="942" y="3829"/>
                  </a:lnTo>
                  <a:lnTo>
                    <a:pt x="837" y="3767"/>
                  </a:lnTo>
                  <a:lnTo>
                    <a:pt x="691" y="3767"/>
                  </a:lnTo>
                  <a:lnTo>
                    <a:pt x="586" y="3850"/>
                  </a:lnTo>
                  <a:lnTo>
                    <a:pt x="586" y="3976"/>
                  </a:lnTo>
                  <a:lnTo>
                    <a:pt x="649" y="4060"/>
                  </a:lnTo>
                  <a:lnTo>
                    <a:pt x="586" y="4185"/>
                  </a:lnTo>
                  <a:lnTo>
                    <a:pt x="377" y="4457"/>
                  </a:lnTo>
                  <a:lnTo>
                    <a:pt x="335" y="4457"/>
                  </a:lnTo>
                  <a:lnTo>
                    <a:pt x="230" y="4541"/>
                  </a:lnTo>
                  <a:lnTo>
                    <a:pt x="251" y="4645"/>
                  </a:lnTo>
                  <a:lnTo>
                    <a:pt x="314" y="4687"/>
                  </a:lnTo>
                  <a:lnTo>
                    <a:pt x="251" y="4813"/>
                  </a:lnTo>
                  <a:lnTo>
                    <a:pt x="126" y="4897"/>
                  </a:lnTo>
                  <a:lnTo>
                    <a:pt x="105" y="4980"/>
                  </a:lnTo>
                  <a:lnTo>
                    <a:pt x="209" y="5022"/>
                  </a:lnTo>
                  <a:lnTo>
                    <a:pt x="230" y="5127"/>
                  </a:lnTo>
                  <a:lnTo>
                    <a:pt x="168" y="5231"/>
                  </a:lnTo>
                  <a:lnTo>
                    <a:pt x="0" y="5420"/>
                  </a:lnTo>
                  <a:lnTo>
                    <a:pt x="0" y="5545"/>
                  </a:lnTo>
                  <a:lnTo>
                    <a:pt x="63" y="5629"/>
                  </a:lnTo>
                  <a:lnTo>
                    <a:pt x="209" y="5524"/>
                  </a:lnTo>
                  <a:lnTo>
                    <a:pt x="251" y="5545"/>
                  </a:lnTo>
                  <a:lnTo>
                    <a:pt x="251" y="5629"/>
                  </a:lnTo>
                  <a:lnTo>
                    <a:pt x="209" y="5692"/>
                  </a:lnTo>
                  <a:lnTo>
                    <a:pt x="272" y="5734"/>
                  </a:lnTo>
                  <a:lnTo>
                    <a:pt x="230" y="5817"/>
                  </a:lnTo>
                  <a:lnTo>
                    <a:pt x="272" y="5922"/>
                  </a:lnTo>
                  <a:lnTo>
                    <a:pt x="272" y="6047"/>
                  </a:lnTo>
                  <a:lnTo>
                    <a:pt x="314" y="6152"/>
                  </a:lnTo>
                  <a:lnTo>
                    <a:pt x="544" y="6236"/>
                  </a:lnTo>
                  <a:lnTo>
                    <a:pt x="586" y="6319"/>
                  </a:lnTo>
                  <a:lnTo>
                    <a:pt x="544" y="6382"/>
                  </a:lnTo>
                  <a:lnTo>
                    <a:pt x="544" y="6466"/>
                  </a:lnTo>
                  <a:lnTo>
                    <a:pt x="523" y="6487"/>
                  </a:lnTo>
                  <a:lnTo>
                    <a:pt x="586" y="6570"/>
                  </a:lnTo>
                  <a:lnTo>
                    <a:pt x="586" y="6654"/>
                  </a:lnTo>
                  <a:lnTo>
                    <a:pt x="544" y="6675"/>
                  </a:lnTo>
                  <a:lnTo>
                    <a:pt x="670" y="6780"/>
                  </a:lnTo>
                  <a:lnTo>
                    <a:pt x="691" y="6863"/>
                  </a:lnTo>
                  <a:lnTo>
                    <a:pt x="858" y="7052"/>
                  </a:lnTo>
                  <a:lnTo>
                    <a:pt x="963" y="7282"/>
                  </a:lnTo>
                  <a:lnTo>
                    <a:pt x="984" y="7366"/>
                  </a:lnTo>
                  <a:lnTo>
                    <a:pt x="963" y="7491"/>
                  </a:lnTo>
                  <a:lnTo>
                    <a:pt x="942" y="7533"/>
                  </a:lnTo>
                  <a:lnTo>
                    <a:pt x="879" y="7638"/>
                  </a:lnTo>
                  <a:lnTo>
                    <a:pt x="879" y="7826"/>
                  </a:lnTo>
                  <a:lnTo>
                    <a:pt x="984" y="7910"/>
                  </a:lnTo>
                  <a:lnTo>
                    <a:pt x="1109" y="7910"/>
                  </a:lnTo>
                  <a:lnTo>
                    <a:pt x="1172" y="7847"/>
                  </a:lnTo>
                  <a:lnTo>
                    <a:pt x="1318" y="7847"/>
                  </a:lnTo>
                  <a:lnTo>
                    <a:pt x="1402" y="7889"/>
                  </a:lnTo>
                  <a:lnTo>
                    <a:pt x="1360" y="7951"/>
                  </a:lnTo>
                  <a:lnTo>
                    <a:pt x="1381" y="8098"/>
                  </a:lnTo>
                  <a:lnTo>
                    <a:pt x="1465" y="8140"/>
                  </a:lnTo>
                  <a:lnTo>
                    <a:pt x="1590" y="8223"/>
                  </a:lnTo>
                  <a:lnTo>
                    <a:pt x="1695" y="8223"/>
                  </a:lnTo>
                  <a:lnTo>
                    <a:pt x="1779" y="8265"/>
                  </a:lnTo>
                  <a:lnTo>
                    <a:pt x="1821" y="8349"/>
                  </a:lnTo>
                  <a:lnTo>
                    <a:pt x="1925" y="8412"/>
                  </a:lnTo>
                  <a:lnTo>
                    <a:pt x="2030" y="8412"/>
                  </a:lnTo>
                  <a:lnTo>
                    <a:pt x="2093" y="8475"/>
                  </a:lnTo>
                  <a:lnTo>
                    <a:pt x="2051" y="8558"/>
                  </a:lnTo>
                  <a:lnTo>
                    <a:pt x="1988" y="8621"/>
                  </a:lnTo>
                  <a:lnTo>
                    <a:pt x="1946" y="8663"/>
                  </a:lnTo>
                  <a:lnTo>
                    <a:pt x="1904" y="8726"/>
                  </a:lnTo>
                  <a:lnTo>
                    <a:pt x="2030" y="8830"/>
                  </a:lnTo>
                  <a:lnTo>
                    <a:pt x="2134" y="8851"/>
                  </a:lnTo>
                  <a:lnTo>
                    <a:pt x="2155" y="8830"/>
                  </a:lnTo>
                  <a:lnTo>
                    <a:pt x="2260" y="8872"/>
                  </a:lnTo>
                  <a:lnTo>
                    <a:pt x="2323" y="8851"/>
                  </a:lnTo>
                  <a:lnTo>
                    <a:pt x="2511" y="8977"/>
                  </a:lnTo>
                  <a:lnTo>
                    <a:pt x="2532" y="9039"/>
                  </a:lnTo>
                  <a:lnTo>
                    <a:pt x="2553" y="9207"/>
                  </a:lnTo>
                  <a:lnTo>
                    <a:pt x="2616" y="9270"/>
                  </a:lnTo>
                  <a:lnTo>
                    <a:pt x="2720" y="9291"/>
                  </a:lnTo>
                  <a:lnTo>
                    <a:pt x="2762" y="9353"/>
                  </a:lnTo>
                  <a:lnTo>
                    <a:pt x="2741" y="9458"/>
                  </a:lnTo>
                  <a:lnTo>
                    <a:pt x="2783" y="9521"/>
                  </a:lnTo>
                  <a:lnTo>
                    <a:pt x="2992" y="9563"/>
                  </a:lnTo>
                  <a:lnTo>
                    <a:pt x="3076" y="9625"/>
                  </a:lnTo>
                  <a:lnTo>
                    <a:pt x="3076" y="9688"/>
                  </a:lnTo>
                  <a:lnTo>
                    <a:pt x="3076" y="9876"/>
                  </a:lnTo>
                  <a:lnTo>
                    <a:pt x="3160" y="9918"/>
                  </a:lnTo>
                  <a:lnTo>
                    <a:pt x="3264" y="9981"/>
                  </a:lnTo>
                  <a:lnTo>
                    <a:pt x="3306" y="10044"/>
                  </a:lnTo>
                  <a:lnTo>
                    <a:pt x="3306" y="10086"/>
                  </a:lnTo>
                  <a:lnTo>
                    <a:pt x="3348" y="10190"/>
                  </a:lnTo>
                  <a:lnTo>
                    <a:pt x="3390" y="10232"/>
                  </a:lnTo>
                  <a:lnTo>
                    <a:pt x="3474" y="10253"/>
                  </a:lnTo>
                  <a:lnTo>
                    <a:pt x="3515" y="10337"/>
                  </a:lnTo>
                  <a:lnTo>
                    <a:pt x="3662" y="10420"/>
                  </a:lnTo>
                  <a:lnTo>
                    <a:pt x="3766" y="10462"/>
                  </a:lnTo>
                  <a:lnTo>
                    <a:pt x="3829" y="10441"/>
                  </a:lnTo>
                  <a:lnTo>
                    <a:pt x="3871" y="10399"/>
                  </a:lnTo>
                  <a:lnTo>
                    <a:pt x="3934" y="10337"/>
                  </a:lnTo>
                  <a:lnTo>
                    <a:pt x="4143" y="10337"/>
                  </a:lnTo>
                  <a:lnTo>
                    <a:pt x="4185" y="10399"/>
                  </a:lnTo>
                  <a:lnTo>
                    <a:pt x="4227" y="10399"/>
                  </a:lnTo>
                  <a:lnTo>
                    <a:pt x="4331" y="10337"/>
                  </a:lnTo>
                  <a:lnTo>
                    <a:pt x="4394" y="10295"/>
                  </a:lnTo>
                  <a:lnTo>
                    <a:pt x="4436" y="10211"/>
                  </a:lnTo>
                  <a:lnTo>
                    <a:pt x="4562" y="10211"/>
                  </a:lnTo>
                  <a:lnTo>
                    <a:pt x="4624" y="10232"/>
                  </a:lnTo>
                  <a:lnTo>
                    <a:pt x="4708" y="10399"/>
                  </a:lnTo>
                  <a:lnTo>
                    <a:pt x="4750" y="10462"/>
                  </a:lnTo>
                  <a:lnTo>
                    <a:pt x="4813" y="10525"/>
                  </a:lnTo>
                  <a:lnTo>
                    <a:pt x="4938" y="10567"/>
                  </a:lnTo>
                  <a:lnTo>
                    <a:pt x="5022" y="10630"/>
                  </a:lnTo>
                  <a:lnTo>
                    <a:pt x="5043" y="10734"/>
                  </a:lnTo>
                  <a:lnTo>
                    <a:pt x="5085" y="10755"/>
                  </a:lnTo>
                  <a:lnTo>
                    <a:pt x="5126" y="10839"/>
                  </a:lnTo>
                  <a:lnTo>
                    <a:pt x="5126" y="10923"/>
                  </a:lnTo>
                  <a:lnTo>
                    <a:pt x="5294" y="10923"/>
                  </a:lnTo>
                  <a:lnTo>
                    <a:pt x="5336" y="10944"/>
                  </a:lnTo>
                  <a:lnTo>
                    <a:pt x="5357" y="10923"/>
                  </a:lnTo>
                  <a:lnTo>
                    <a:pt x="5336" y="10860"/>
                  </a:lnTo>
                  <a:lnTo>
                    <a:pt x="5336" y="10776"/>
                  </a:lnTo>
                  <a:lnTo>
                    <a:pt x="5398" y="10713"/>
                  </a:lnTo>
                  <a:lnTo>
                    <a:pt x="5503" y="10755"/>
                  </a:lnTo>
                  <a:lnTo>
                    <a:pt x="5671" y="10818"/>
                  </a:lnTo>
                  <a:lnTo>
                    <a:pt x="5754" y="10776"/>
                  </a:lnTo>
                  <a:lnTo>
                    <a:pt x="5859" y="10818"/>
                  </a:lnTo>
                  <a:lnTo>
                    <a:pt x="5859" y="10923"/>
                  </a:lnTo>
                  <a:lnTo>
                    <a:pt x="6005" y="10944"/>
                  </a:lnTo>
                  <a:lnTo>
                    <a:pt x="6068" y="10944"/>
                  </a:lnTo>
                  <a:lnTo>
                    <a:pt x="6068" y="10860"/>
                  </a:lnTo>
                  <a:lnTo>
                    <a:pt x="6131" y="10776"/>
                  </a:lnTo>
                  <a:lnTo>
                    <a:pt x="6215" y="10818"/>
                  </a:lnTo>
                  <a:lnTo>
                    <a:pt x="6235" y="10776"/>
                  </a:lnTo>
                  <a:lnTo>
                    <a:pt x="6340" y="10776"/>
                  </a:lnTo>
                  <a:lnTo>
                    <a:pt x="6487" y="10734"/>
                  </a:lnTo>
                  <a:lnTo>
                    <a:pt x="6696" y="10713"/>
                  </a:lnTo>
                  <a:lnTo>
                    <a:pt x="6821" y="10755"/>
                  </a:lnTo>
                  <a:lnTo>
                    <a:pt x="6947" y="10713"/>
                  </a:lnTo>
                  <a:lnTo>
                    <a:pt x="7010" y="10609"/>
                  </a:lnTo>
                  <a:lnTo>
                    <a:pt x="7135" y="10525"/>
                  </a:lnTo>
                  <a:lnTo>
                    <a:pt x="7219" y="10420"/>
                  </a:lnTo>
                  <a:lnTo>
                    <a:pt x="7261" y="10399"/>
                  </a:lnTo>
                  <a:lnTo>
                    <a:pt x="7323" y="10337"/>
                  </a:lnTo>
                  <a:lnTo>
                    <a:pt x="7428" y="10232"/>
                  </a:lnTo>
                  <a:lnTo>
                    <a:pt x="7470" y="10232"/>
                  </a:lnTo>
                  <a:lnTo>
                    <a:pt x="7595" y="10023"/>
                  </a:lnTo>
                  <a:lnTo>
                    <a:pt x="7805" y="9814"/>
                  </a:lnTo>
                  <a:lnTo>
                    <a:pt x="7763" y="9604"/>
                  </a:lnTo>
                  <a:lnTo>
                    <a:pt x="7700" y="9563"/>
                  </a:lnTo>
                  <a:lnTo>
                    <a:pt x="7679" y="9353"/>
                  </a:lnTo>
                  <a:lnTo>
                    <a:pt x="7595" y="9249"/>
                  </a:lnTo>
                  <a:lnTo>
                    <a:pt x="7554" y="9144"/>
                  </a:lnTo>
                  <a:lnTo>
                    <a:pt x="7470" y="9060"/>
                  </a:lnTo>
                  <a:lnTo>
                    <a:pt x="7365" y="9060"/>
                  </a:lnTo>
                  <a:lnTo>
                    <a:pt x="7323" y="8998"/>
                  </a:lnTo>
                  <a:lnTo>
                    <a:pt x="7323" y="8956"/>
                  </a:lnTo>
                  <a:lnTo>
                    <a:pt x="7219" y="8893"/>
                  </a:lnTo>
                  <a:lnTo>
                    <a:pt x="7114" y="8726"/>
                  </a:lnTo>
                  <a:lnTo>
                    <a:pt x="7072" y="8684"/>
                  </a:lnTo>
                  <a:lnTo>
                    <a:pt x="7051" y="8621"/>
                  </a:lnTo>
                  <a:lnTo>
                    <a:pt x="6947" y="8516"/>
                  </a:lnTo>
                  <a:lnTo>
                    <a:pt x="6905" y="8433"/>
                  </a:lnTo>
                  <a:lnTo>
                    <a:pt x="6633" y="8433"/>
                  </a:lnTo>
                  <a:lnTo>
                    <a:pt x="6549" y="8412"/>
                  </a:lnTo>
                  <a:lnTo>
                    <a:pt x="6507" y="8328"/>
                  </a:lnTo>
                  <a:lnTo>
                    <a:pt x="6591" y="8203"/>
                  </a:lnTo>
                  <a:lnTo>
                    <a:pt x="6654" y="8161"/>
                  </a:lnTo>
                  <a:lnTo>
                    <a:pt x="6654" y="8035"/>
                  </a:lnTo>
                  <a:lnTo>
                    <a:pt x="6800" y="8056"/>
                  </a:lnTo>
                  <a:lnTo>
                    <a:pt x="6905" y="8035"/>
                  </a:lnTo>
                  <a:lnTo>
                    <a:pt x="6947" y="8098"/>
                  </a:lnTo>
                  <a:lnTo>
                    <a:pt x="7031" y="8098"/>
                  </a:lnTo>
                  <a:lnTo>
                    <a:pt x="7051" y="8035"/>
                  </a:lnTo>
                  <a:lnTo>
                    <a:pt x="7135" y="7951"/>
                  </a:lnTo>
                  <a:lnTo>
                    <a:pt x="7156" y="7700"/>
                  </a:lnTo>
                  <a:lnTo>
                    <a:pt x="7135" y="7470"/>
                  </a:lnTo>
                  <a:lnTo>
                    <a:pt x="7177" y="7303"/>
                  </a:lnTo>
                  <a:lnTo>
                    <a:pt x="7282" y="7177"/>
                  </a:lnTo>
                  <a:lnTo>
                    <a:pt x="7282" y="7052"/>
                  </a:lnTo>
                  <a:lnTo>
                    <a:pt x="7240" y="6968"/>
                  </a:lnTo>
                  <a:lnTo>
                    <a:pt x="7282" y="6863"/>
                  </a:lnTo>
                  <a:lnTo>
                    <a:pt x="7386" y="6696"/>
                  </a:lnTo>
                  <a:lnTo>
                    <a:pt x="7428" y="6633"/>
                  </a:lnTo>
                  <a:lnTo>
                    <a:pt x="7470" y="6633"/>
                  </a:lnTo>
                  <a:lnTo>
                    <a:pt x="7533" y="6654"/>
                  </a:lnTo>
                  <a:lnTo>
                    <a:pt x="7658" y="6215"/>
                  </a:lnTo>
                  <a:lnTo>
                    <a:pt x="7700" y="6026"/>
                  </a:lnTo>
                  <a:lnTo>
                    <a:pt x="7888" y="5922"/>
                  </a:lnTo>
                  <a:lnTo>
                    <a:pt x="7888" y="5817"/>
                  </a:lnTo>
                  <a:lnTo>
                    <a:pt x="8014" y="5608"/>
                  </a:lnTo>
                  <a:lnTo>
                    <a:pt x="8056" y="5503"/>
                  </a:lnTo>
                  <a:lnTo>
                    <a:pt x="8160" y="5482"/>
                  </a:lnTo>
                  <a:lnTo>
                    <a:pt x="8202" y="5482"/>
                  </a:lnTo>
                  <a:lnTo>
                    <a:pt x="8265" y="5294"/>
                  </a:lnTo>
                  <a:lnTo>
                    <a:pt x="8412" y="5022"/>
                  </a:lnTo>
                  <a:lnTo>
                    <a:pt x="8412" y="4813"/>
                  </a:lnTo>
                  <a:lnTo>
                    <a:pt x="8495" y="4666"/>
                  </a:lnTo>
                  <a:lnTo>
                    <a:pt x="8516" y="4604"/>
                  </a:lnTo>
                  <a:lnTo>
                    <a:pt x="8495" y="4604"/>
                  </a:lnTo>
                  <a:lnTo>
                    <a:pt x="8474" y="4478"/>
                  </a:lnTo>
                  <a:lnTo>
                    <a:pt x="8391" y="4248"/>
                  </a:lnTo>
                  <a:lnTo>
                    <a:pt x="8412" y="4122"/>
                  </a:lnTo>
                  <a:lnTo>
                    <a:pt x="8474" y="4039"/>
                  </a:lnTo>
                  <a:lnTo>
                    <a:pt x="8474" y="3934"/>
                  </a:lnTo>
                  <a:lnTo>
                    <a:pt x="8579" y="3809"/>
                  </a:lnTo>
                  <a:lnTo>
                    <a:pt x="8621" y="3516"/>
                  </a:lnTo>
                  <a:lnTo>
                    <a:pt x="8684" y="3327"/>
                  </a:lnTo>
                  <a:lnTo>
                    <a:pt x="8725" y="3285"/>
                  </a:lnTo>
                  <a:lnTo>
                    <a:pt x="8684" y="3223"/>
                  </a:lnTo>
                  <a:lnTo>
                    <a:pt x="8621" y="3202"/>
                  </a:lnTo>
                  <a:lnTo>
                    <a:pt x="8704" y="3076"/>
                  </a:lnTo>
                  <a:lnTo>
                    <a:pt x="8704" y="2930"/>
                  </a:lnTo>
                  <a:lnTo>
                    <a:pt x="8746" y="2909"/>
                  </a:lnTo>
                  <a:lnTo>
                    <a:pt x="8914" y="2909"/>
                  </a:lnTo>
                  <a:lnTo>
                    <a:pt x="8914" y="2825"/>
                  </a:lnTo>
                  <a:lnTo>
                    <a:pt x="8914" y="2783"/>
                  </a:lnTo>
                  <a:lnTo>
                    <a:pt x="8914" y="2721"/>
                  </a:lnTo>
                  <a:lnTo>
                    <a:pt x="9018" y="2700"/>
                  </a:lnTo>
                  <a:lnTo>
                    <a:pt x="9102" y="2658"/>
                  </a:lnTo>
                  <a:lnTo>
                    <a:pt x="9228" y="2658"/>
                  </a:lnTo>
                  <a:lnTo>
                    <a:pt x="9248" y="2574"/>
                  </a:lnTo>
                  <a:lnTo>
                    <a:pt x="9353" y="2553"/>
                  </a:lnTo>
                  <a:lnTo>
                    <a:pt x="9458" y="2490"/>
                  </a:lnTo>
                  <a:lnTo>
                    <a:pt x="9541" y="2386"/>
                  </a:lnTo>
                  <a:lnTo>
                    <a:pt x="9479" y="2386"/>
                  </a:lnTo>
                  <a:lnTo>
                    <a:pt x="9479" y="2302"/>
                  </a:lnTo>
                  <a:lnTo>
                    <a:pt x="9353" y="2239"/>
                  </a:lnTo>
                  <a:lnTo>
                    <a:pt x="9248" y="2239"/>
                  </a:lnTo>
                  <a:lnTo>
                    <a:pt x="9248" y="2135"/>
                  </a:lnTo>
                  <a:lnTo>
                    <a:pt x="8997" y="1946"/>
                  </a:lnTo>
                  <a:lnTo>
                    <a:pt x="8914" y="1946"/>
                  </a:lnTo>
                  <a:lnTo>
                    <a:pt x="8809" y="1737"/>
                  </a:lnTo>
                  <a:lnTo>
                    <a:pt x="8725" y="1507"/>
                  </a:lnTo>
                  <a:lnTo>
                    <a:pt x="8746" y="1256"/>
                  </a:lnTo>
                  <a:lnTo>
                    <a:pt x="8725" y="1047"/>
                  </a:lnTo>
                  <a:lnTo>
                    <a:pt x="8579" y="628"/>
                  </a:lnTo>
                  <a:lnTo>
                    <a:pt x="8579" y="524"/>
                  </a:lnTo>
                  <a:lnTo>
                    <a:pt x="8600" y="503"/>
                  </a:lnTo>
                  <a:lnTo>
                    <a:pt x="8621" y="565"/>
                  </a:lnTo>
                  <a:lnTo>
                    <a:pt x="8642" y="607"/>
                  </a:lnTo>
                  <a:lnTo>
                    <a:pt x="8684" y="607"/>
                  </a:lnTo>
                  <a:lnTo>
                    <a:pt x="8684" y="565"/>
                  </a:lnTo>
                  <a:lnTo>
                    <a:pt x="8579" y="419"/>
                  </a:lnTo>
                  <a:lnTo>
                    <a:pt x="8516" y="252"/>
                  </a:lnTo>
                  <a:lnTo>
                    <a:pt x="8495" y="210"/>
                  </a:lnTo>
                  <a:lnTo>
                    <a:pt x="8495" y="189"/>
                  </a:lnTo>
                  <a:lnTo>
                    <a:pt x="8495" y="168"/>
                  </a:lnTo>
                  <a:lnTo>
                    <a:pt x="8495" y="147"/>
                  </a:lnTo>
                  <a:lnTo>
                    <a:pt x="8474" y="84"/>
                  </a:lnTo>
                  <a:lnTo>
                    <a:pt x="8495" y="42"/>
                  </a:lnTo>
                  <a:lnTo>
                    <a:pt x="849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7" name="Google Shape;1037;p25"/>
            <p:cNvSpPr/>
            <p:nvPr/>
          </p:nvSpPr>
          <p:spPr>
            <a:xfrm>
              <a:off x="4911203" y="2839973"/>
              <a:ext cx="198038" cy="143634"/>
            </a:xfrm>
            <a:custGeom>
              <a:avLst/>
              <a:gdLst/>
              <a:ahLst/>
              <a:cxnLst/>
              <a:rect l="l" t="t" r="r" b="b"/>
              <a:pathLst>
                <a:path w="8789" h="6676" extrusionOk="0">
                  <a:moveTo>
                    <a:pt x="2511" y="1"/>
                  </a:moveTo>
                  <a:lnTo>
                    <a:pt x="2344" y="336"/>
                  </a:lnTo>
                  <a:lnTo>
                    <a:pt x="2239" y="336"/>
                  </a:lnTo>
                  <a:lnTo>
                    <a:pt x="2218" y="419"/>
                  </a:lnTo>
                  <a:lnTo>
                    <a:pt x="2093" y="398"/>
                  </a:lnTo>
                  <a:lnTo>
                    <a:pt x="2009" y="357"/>
                  </a:lnTo>
                  <a:lnTo>
                    <a:pt x="1988" y="419"/>
                  </a:lnTo>
                  <a:lnTo>
                    <a:pt x="1905" y="566"/>
                  </a:lnTo>
                  <a:lnTo>
                    <a:pt x="1905" y="775"/>
                  </a:lnTo>
                  <a:lnTo>
                    <a:pt x="1758" y="1047"/>
                  </a:lnTo>
                  <a:lnTo>
                    <a:pt x="1695" y="1235"/>
                  </a:lnTo>
                  <a:lnTo>
                    <a:pt x="1653" y="1235"/>
                  </a:lnTo>
                  <a:lnTo>
                    <a:pt x="1549" y="1256"/>
                  </a:lnTo>
                  <a:lnTo>
                    <a:pt x="1507" y="1361"/>
                  </a:lnTo>
                  <a:lnTo>
                    <a:pt x="1381" y="1570"/>
                  </a:lnTo>
                  <a:lnTo>
                    <a:pt x="1381" y="1675"/>
                  </a:lnTo>
                  <a:lnTo>
                    <a:pt x="1193" y="1779"/>
                  </a:lnTo>
                  <a:lnTo>
                    <a:pt x="1151" y="1968"/>
                  </a:lnTo>
                  <a:lnTo>
                    <a:pt x="1026" y="2407"/>
                  </a:lnTo>
                  <a:lnTo>
                    <a:pt x="963" y="2386"/>
                  </a:lnTo>
                  <a:lnTo>
                    <a:pt x="921" y="2386"/>
                  </a:lnTo>
                  <a:lnTo>
                    <a:pt x="879" y="2449"/>
                  </a:lnTo>
                  <a:lnTo>
                    <a:pt x="775" y="2616"/>
                  </a:lnTo>
                  <a:lnTo>
                    <a:pt x="733" y="2721"/>
                  </a:lnTo>
                  <a:lnTo>
                    <a:pt x="775" y="2805"/>
                  </a:lnTo>
                  <a:lnTo>
                    <a:pt x="775" y="2930"/>
                  </a:lnTo>
                  <a:lnTo>
                    <a:pt x="670" y="3056"/>
                  </a:lnTo>
                  <a:lnTo>
                    <a:pt x="628" y="3223"/>
                  </a:lnTo>
                  <a:lnTo>
                    <a:pt x="649" y="3453"/>
                  </a:lnTo>
                  <a:lnTo>
                    <a:pt x="628" y="3704"/>
                  </a:lnTo>
                  <a:lnTo>
                    <a:pt x="544" y="3788"/>
                  </a:lnTo>
                  <a:lnTo>
                    <a:pt x="524" y="3851"/>
                  </a:lnTo>
                  <a:lnTo>
                    <a:pt x="440" y="3851"/>
                  </a:lnTo>
                  <a:lnTo>
                    <a:pt x="398" y="3788"/>
                  </a:lnTo>
                  <a:lnTo>
                    <a:pt x="293" y="3809"/>
                  </a:lnTo>
                  <a:lnTo>
                    <a:pt x="147" y="3788"/>
                  </a:lnTo>
                  <a:lnTo>
                    <a:pt x="147" y="3914"/>
                  </a:lnTo>
                  <a:lnTo>
                    <a:pt x="84" y="3956"/>
                  </a:lnTo>
                  <a:lnTo>
                    <a:pt x="0" y="4081"/>
                  </a:lnTo>
                  <a:lnTo>
                    <a:pt x="42" y="4165"/>
                  </a:lnTo>
                  <a:lnTo>
                    <a:pt x="126" y="4186"/>
                  </a:lnTo>
                  <a:lnTo>
                    <a:pt x="398" y="4186"/>
                  </a:lnTo>
                  <a:lnTo>
                    <a:pt x="440" y="4269"/>
                  </a:lnTo>
                  <a:lnTo>
                    <a:pt x="544" y="4374"/>
                  </a:lnTo>
                  <a:lnTo>
                    <a:pt x="565" y="4437"/>
                  </a:lnTo>
                  <a:lnTo>
                    <a:pt x="607" y="4479"/>
                  </a:lnTo>
                  <a:lnTo>
                    <a:pt x="712" y="4646"/>
                  </a:lnTo>
                  <a:lnTo>
                    <a:pt x="816" y="4709"/>
                  </a:lnTo>
                  <a:lnTo>
                    <a:pt x="816" y="4751"/>
                  </a:lnTo>
                  <a:lnTo>
                    <a:pt x="858" y="4813"/>
                  </a:lnTo>
                  <a:lnTo>
                    <a:pt x="963" y="4813"/>
                  </a:lnTo>
                  <a:lnTo>
                    <a:pt x="1047" y="4897"/>
                  </a:lnTo>
                  <a:lnTo>
                    <a:pt x="1088" y="5002"/>
                  </a:lnTo>
                  <a:lnTo>
                    <a:pt x="1172" y="5106"/>
                  </a:lnTo>
                  <a:lnTo>
                    <a:pt x="1193" y="5316"/>
                  </a:lnTo>
                  <a:lnTo>
                    <a:pt x="1256" y="5357"/>
                  </a:lnTo>
                  <a:lnTo>
                    <a:pt x="1298" y="5567"/>
                  </a:lnTo>
                  <a:lnTo>
                    <a:pt x="1340" y="5525"/>
                  </a:lnTo>
                  <a:lnTo>
                    <a:pt x="1402" y="5629"/>
                  </a:lnTo>
                  <a:lnTo>
                    <a:pt x="1507" y="5588"/>
                  </a:lnTo>
                  <a:lnTo>
                    <a:pt x="1612" y="5629"/>
                  </a:lnTo>
                  <a:lnTo>
                    <a:pt x="1612" y="5964"/>
                  </a:lnTo>
                  <a:lnTo>
                    <a:pt x="1695" y="6069"/>
                  </a:lnTo>
                  <a:lnTo>
                    <a:pt x="1821" y="6090"/>
                  </a:lnTo>
                  <a:lnTo>
                    <a:pt x="1967" y="6048"/>
                  </a:lnTo>
                  <a:lnTo>
                    <a:pt x="2093" y="6090"/>
                  </a:lnTo>
                  <a:lnTo>
                    <a:pt x="2386" y="6069"/>
                  </a:lnTo>
                  <a:lnTo>
                    <a:pt x="2490" y="6152"/>
                  </a:lnTo>
                  <a:lnTo>
                    <a:pt x="2721" y="6383"/>
                  </a:lnTo>
                  <a:lnTo>
                    <a:pt x="2867" y="6466"/>
                  </a:lnTo>
                  <a:lnTo>
                    <a:pt x="2951" y="6571"/>
                  </a:lnTo>
                  <a:lnTo>
                    <a:pt x="3055" y="6613"/>
                  </a:lnTo>
                  <a:lnTo>
                    <a:pt x="3244" y="6613"/>
                  </a:lnTo>
                  <a:lnTo>
                    <a:pt x="3369" y="6676"/>
                  </a:lnTo>
                  <a:lnTo>
                    <a:pt x="3537" y="6634"/>
                  </a:lnTo>
                  <a:lnTo>
                    <a:pt x="3641" y="6676"/>
                  </a:lnTo>
                  <a:lnTo>
                    <a:pt x="3850" y="6676"/>
                  </a:lnTo>
                  <a:lnTo>
                    <a:pt x="3997" y="6424"/>
                  </a:lnTo>
                  <a:lnTo>
                    <a:pt x="4060" y="6362"/>
                  </a:lnTo>
                  <a:lnTo>
                    <a:pt x="4164" y="6299"/>
                  </a:lnTo>
                  <a:lnTo>
                    <a:pt x="4269" y="6299"/>
                  </a:lnTo>
                  <a:lnTo>
                    <a:pt x="4311" y="6278"/>
                  </a:lnTo>
                  <a:lnTo>
                    <a:pt x="4583" y="6257"/>
                  </a:lnTo>
                  <a:lnTo>
                    <a:pt x="4645" y="6278"/>
                  </a:lnTo>
                  <a:lnTo>
                    <a:pt x="4729" y="6404"/>
                  </a:lnTo>
                  <a:lnTo>
                    <a:pt x="4834" y="6466"/>
                  </a:lnTo>
                  <a:lnTo>
                    <a:pt x="5043" y="6424"/>
                  </a:lnTo>
                  <a:lnTo>
                    <a:pt x="5210" y="6424"/>
                  </a:lnTo>
                  <a:lnTo>
                    <a:pt x="5252" y="6320"/>
                  </a:lnTo>
                  <a:lnTo>
                    <a:pt x="5441" y="6257"/>
                  </a:lnTo>
                  <a:lnTo>
                    <a:pt x="5629" y="6215"/>
                  </a:lnTo>
                  <a:lnTo>
                    <a:pt x="5775" y="6152"/>
                  </a:lnTo>
                  <a:lnTo>
                    <a:pt x="5880" y="6069"/>
                  </a:lnTo>
                  <a:lnTo>
                    <a:pt x="5943" y="5964"/>
                  </a:lnTo>
                  <a:lnTo>
                    <a:pt x="6068" y="5880"/>
                  </a:lnTo>
                  <a:lnTo>
                    <a:pt x="6173" y="5880"/>
                  </a:lnTo>
                  <a:lnTo>
                    <a:pt x="6278" y="5797"/>
                  </a:lnTo>
                  <a:lnTo>
                    <a:pt x="7010" y="5797"/>
                  </a:lnTo>
                  <a:lnTo>
                    <a:pt x="8788" y="4018"/>
                  </a:lnTo>
                  <a:lnTo>
                    <a:pt x="8056" y="4018"/>
                  </a:lnTo>
                  <a:lnTo>
                    <a:pt x="6361" y="3495"/>
                  </a:lnTo>
                  <a:lnTo>
                    <a:pt x="6215" y="3370"/>
                  </a:lnTo>
                  <a:lnTo>
                    <a:pt x="6006" y="3349"/>
                  </a:lnTo>
                  <a:lnTo>
                    <a:pt x="5943" y="3160"/>
                  </a:lnTo>
                  <a:lnTo>
                    <a:pt x="5964" y="3014"/>
                  </a:lnTo>
                  <a:lnTo>
                    <a:pt x="5796" y="2930"/>
                  </a:lnTo>
                  <a:lnTo>
                    <a:pt x="5692" y="2616"/>
                  </a:lnTo>
                  <a:lnTo>
                    <a:pt x="5650" y="2386"/>
                  </a:lnTo>
                  <a:lnTo>
                    <a:pt x="5692" y="2323"/>
                  </a:lnTo>
                  <a:lnTo>
                    <a:pt x="5587" y="2282"/>
                  </a:lnTo>
                  <a:lnTo>
                    <a:pt x="5441" y="2303"/>
                  </a:lnTo>
                  <a:lnTo>
                    <a:pt x="5315" y="2386"/>
                  </a:lnTo>
                  <a:lnTo>
                    <a:pt x="5106" y="2386"/>
                  </a:lnTo>
                  <a:lnTo>
                    <a:pt x="5022" y="2323"/>
                  </a:lnTo>
                  <a:lnTo>
                    <a:pt x="5127" y="2198"/>
                  </a:lnTo>
                  <a:lnTo>
                    <a:pt x="5127" y="2093"/>
                  </a:lnTo>
                  <a:lnTo>
                    <a:pt x="5169" y="1989"/>
                  </a:lnTo>
                  <a:lnTo>
                    <a:pt x="5169" y="1821"/>
                  </a:lnTo>
                  <a:lnTo>
                    <a:pt x="5210" y="1717"/>
                  </a:lnTo>
                  <a:lnTo>
                    <a:pt x="5252" y="1591"/>
                  </a:lnTo>
                  <a:lnTo>
                    <a:pt x="5357" y="1570"/>
                  </a:lnTo>
                  <a:lnTo>
                    <a:pt x="5210" y="1361"/>
                  </a:lnTo>
                  <a:lnTo>
                    <a:pt x="5127" y="1361"/>
                  </a:lnTo>
                  <a:lnTo>
                    <a:pt x="5106" y="1277"/>
                  </a:lnTo>
                  <a:lnTo>
                    <a:pt x="5064" y="1173"/>
                  </a:lnTo>
                  <a:lnTo>
                    <a:pt x="4959" y="1026"/>
                  </a:lnTo>
                  <a:lnTo>
                    <a:pt x="4855" y="984"/>
                  </a:lnTo>
                  <a:lnTo>
                    <a:pt x="4687" y="838"/>
                  </a:lnTo>
                  <a:lnTo>
                    <a:pt x="4541" y="733"/>
                  </a:lnTo>
                  <a:lnTo>
                    <a:pt x="4520" y="671"/>
                  </a:lnTo>
                  <a:lnTo>
                    <a:pt x="4415" y="671"/>
                  </a:lnTo>
                  <a:lnTo>
                    <a:pt x="4394" y="629"/>
                  </a:lnTo>
                  <a:lnTo>
                    <a:pt x="4227" y="629"/>
                  </a:lnTo>
                  <a:lnTo>
                    <a:pt x="4185" y="524"/>
                  </a:lnTo>
                  <a:lnTo>
                    <a:pt x="3976" y="336"/>
                  </a:lnTo>
                  <a:lnTo>
                    <a:pt x="3871" y="315"/>
                  </a:lnTo>
                  <a:lnTo>
                    <a:pt x="3788" y="231"/>
                  </a:lnTo>
                  <a:lnTo>
                    <a:pt x="3662" y="210"/>
                  </a:lnTo>
                  <a:lnTo>
                    <a:pt x="3578" y="231"/>
                  </a:lnTo>
                  <a:lnTo>
                    <a:pt x="3557" y="252"/>
                  </a:lnTo>
                  <a:lnTo>
                    <a:pt x="3369" y="106"/>
                  </a:lnTo>
                  <a:lnTo>
                    <a:pt x="3265" y="106"/>
                  </a:lnTo>
                  <a:lnTo>
                    <a:pt x="3223" y="147"/>
                  </a:lnTo>
                  <a:lnTo>
                    <a:pt x="3139" y="85"/>
                  </a:lnTo>
                  <a:lnTo>
                    <a:pt x="3034" y="106"/>
                  </a:lnTo>
                  <a:lnTo>
                    <a:pt x="2930" y="189"/>
                  </a:lnTo>
                  <a:lnTo>
                    <a:pt x="2825" y="189"/>
                  </a:lnTo>
                  <a:lnTo>
                    <a:pt x="2595" y="106"/>
                  </a:lnTo>
                  <a:lnTo>
                    <a:pt x="2553" y="43"/>
                  </a:lnTo>
                  <a:lnTo>
                    <a:pt x="251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8" name="Google Shape;1038;p25"/>
            <p:cNvSpPr/>
            <p:nvPr/>
          </p:nvSpPr>
          <p:spPr>
            <a:xfrm>
              <a:off x="4953630" y="2799912"/>
              <a:ext cx="87246" cy="73861"/>
            </a:xfrm>
            <a:custGeom>
              <a:avLst/>
              <a:gdLst/>
              <a:ahLst/>
              <a:cxnLst/>
              <a:rect l="l" t="t" r="r" b="b"/>
              <a:pathLst>
                <a:path w="3872" h="3433" extrusionOk="0">
                  <a:moveTo>
                    <a:pt x="1151" y="1"/>
                  </a:moveTo>
                  <a:lnTo>
                    <a:pt x="1068" y="105"/>
                  </a:lnTo>
                  <a:lnTo>
                    <a:pt x="963" y="168"/>
                  </a:lnTo>
                  <a:lnTo>
                    <a:pt x="858" y="189"/>
                  </a:lnTo>
                  <a:lnTo>
                    <a:pt x="838" y="273"/>
                  </a:lnTo>
                  <a:lnTo>
                    <a:pt x="712" y="273"/>
                  </a:lnTo>
                  <a:lnTo>
                    <a:pt x="628" y="315"/>
                  </a:lnTo>
                  <a:lnTo>
                    <a:pt x="524" y="336"/>
                  </a:lnTo>
                  <a:lnTo>
                    <a:pt x="524" y="398"/>
                  </a:lnTo>
                  <a:lnTo>
                    <a:pt x="524" y="440"/>
                  </a:lnTo>
                  <a:lnTo>
                    <a:pt x="524" y="524"/>
                  </a:lnTo>
                  <a:lnTo>
                    <a:pt x="356" y="524"/>
                  </a:lnTo>
                  <a:lnTo>
                    <a:pt x="314" y="545"/>
                  </a:lnTo>
                  <a:lnTo>
                    <a:pt x="314" y="691"/>
                  </a:lnTo>
                  <a:lnTo>
                    <a:pt x="231" y="817"/>
                  </a:lnTo>
                  <a:lnTo>
                    <a:pt x="294" y="838"/>
                  </a:lnTo>
                  <a:lnTo>
                    <a:pt x="335" y="900"/>
                  </a:lnTo>
                  <a:lnTo>
                    <a:pt x="294" y="942"/>
                  </a:lnTo>
                  <a:lnTo>
                    <a:pt x="231" y="1131"/>
                  </a:lnTo>
                  <a:lnTo>
                    <a:pt x="189" y="1424"/>
                  </a:lnTo>
                  <a:lnTo>
                    <a:pt x="84" y="1549"/>
                  </a:lnTo>
                  <a:lnTo>
                    <a:pt x="84" y="1654"/>
                  </a:lnTo>
                  <a:lnTo>
                    <a:pt x="22" y="1737"/>
                  </a:lnTo>
                  <a:lnTo>
                    <a:pt x="1" y="1863"/>
                  </a:lnTo>
                  <a:lnTo>
                    <a:pt x="84" y="2093"/>
                  </a:lnTo>
                  <a:lnTo>
                    <a:pt x="105" y="2219"/>
                  </a:lnTo>
                  <a:lnTo>
                    <a:pt x="126" y="2219"/>
                  </a:lnTo>
                  <a:lnTo>
                    <a:pt x="210" y="2260"/>
                  </a:lnTo>
                  <a:lnTo>
                    <a:pt x="335" y="2281"/>
                  </a:lnTo>
                  <a:lnTo>
                    <a:pt x="356" y="2198"/>
                  </a:lnTo>
                  <a:lnTo>
                    <a:pt x="461" y="2198"/>
                  </a:lnTo>
                  <a:lnTo>
                    <a:pt x="628" y="1863"/>
                  </a:lnTo>
                  <a:lnTo>
                    <a:pt x="670" y="1905"/>
                  </a:lnTo>
                  <a:lnTo>
                    <a:pt x="712" y="1968"/>
                  </a:lnTo>
                  <a:lnTo>
                    <a:pt x="942" y="2051"/>
                  </a:lnTo>
                  <a:lnTo>
                    <a:pt x="1047" y="2051"/>
                  </a:lnTo>
                  <a:lnTo>
                    <a:pt x="1151" y="1968"/>
                  </a:lnTo>
                  <a:lnTo>
                    <a:pt x="1256" y="1947"/>
                  </a:lnTo>
                  <a:lnTo>
                    <a:pt x="1340" y="2009"/>
                  </a:lnTo>
                  <a:lnTo>
                    <a:pt x="1382" y="1968"/>
                  </a:lnTo>
                  <a:lnTo>
                    <a:pt x="1486" y="1968"/>
                  </a:lnTo>
                  <a:lnTo>
                    <a:pt x="1674" y="2114"/>
                  </a:lnTo>
                  <a:lnTo>
                    <a:pt x="1695" y="2093"/>
                  </a:lnTo>
                  <a:lnTo>
                    <a:pt x="1779" y="2072"/>
                  </a:lnTo>
                  <a:lnTo>
                    <a:pt x="1905" y="2093"/>
                  </a:lnTo>
                  <a:lnTo>
                    <a:pt x="1988" y="2177"/>
                  </a:lnTo>
                  <a:lnTo>
                    <a:pt x="2093" y="2198"/>
                  </a:lnTo>
                  <a:lnTo>
                    <a:pt x="2302" y="2386"/>
                  </a:lnTo>
                  <a:lnTo>
                    <a:pt x="2344" y="2491"/>
                  </a:lnTo>
                  <a:lnTo>
                    <a:pt x="2511" y="2491"/>
                  </a:lnTo>
                  <a:lnTo>
                    <a:pt x="2532" y="2533"/>
                  </a:lnTo>
                  <a:lnTo>
                    <a:pt x="2637" y="2533"/>
                  </a:lnTo>
                  <a:lnTo>
                    <a:pt x="2658" y="2595"/>
                  </a:lnTo>
                  <a:lnTo>
                    <a:pt x="2804" y="2700"/>
                  </a:lnTo>
                  <a:lnTo>
                    <a:pt x="2972" y="2846"/>
                  </a:lnTo>
                  <a:lnTo>
                    <a:pt x="3076" y="2888"/>
                  </a:lnTo>
                  <a:lnTo>
                    <a:pt x="3181" y="3035"/>
                  </a:lnTo>
                  <a:lnTo>
                    <a:pt x="3223" y="3139"/>
                  </a:lnTo>
                  <a:lnTo>
                    <a:pt x="3244" y="3223"/>
                  </a:lnTo>
                  <a:lnTo>
                    <a:pt x="3327" y="3223"/>
                  </a:lnTo>
                  <a:lnTo>
                    <a:pt x="3474" y="3432"/>
                  </a:lnTo>
                  <a:lnTo>
                    <a:pt x="3599" y="3369"/>
                  </a:lnTo>
                  <a:lnTo>
                    <a:pt x="3662" y="3328"/>
                  </a:lnTo>
                  <a:lnTo>
                    <a:pt x="3746" y="3307"/>
                  </a:lnTo>
                  <a:lnTo>
                    <a:pt x="3871" y="3202"/>
                  </a:lnTo>
                  <a:lnTo>
                    <a:pt x="3809" y="3160"/>
                  </a:lnTo>
                  <a:lnTo>
                    <a:pt x="3809" y="3139"/>
                  </a:lnTo>
                  <a:lnTo>
                    <a:pt x="3767" y="3202"/>
                  </a:lnTo>
                  <a:lnTo>
                    <a:pt x="3683" y="3139"/>
                  </a:lnTo>
                  <a:lnTo>
                    <a:pt x="3641" y="3139"/>
                  </a:lnTo>
                  <a:lnTo>
                    <a:pt x="3579" y="3035"/>
                  </a:lnTo>
                  <a:lnTo>
                    <a:pt x="3599" y="3014"/>
                  </a:lnTo>
                  <a:lnTo>
                    <a:pt x="3537" y="2909"/>
                  </a:lnTo>
                  <a:lnTo>
                    <a:pt x="3453" y="2888"/>
                  </a:lnTo>
                  <a:lnTo>
                    <a:pt x="3348" y="2637"/>
                  </a:lnTo>
                  <a:lnTo>
                    <a:pt x="3327" y="2595"/>
                  </a:lnTo>
                  <a:lnTo>
                    <a:pt x="3327" y="2616"/>
                  </a:lnTo>
                  <a:lnTo>
                    <a:pt x="3265" y="2616"/>
                  </a:lnTo>
                  <a:lnTo>
                    <a:pt x="3181" y="2512"/>
                  </a:lnTo>
                  <a:lnTo>
                    <a:pt x="3055" y="2470"/>
                  </a:lnTo>
                  <a:lnTo>
                    <a:pt x="2972" y="2323"/>
                  </a:lnTo>
                  <a:lnTo>
                    <a:pt x="2804" y="2093"/>
                  </a:lnTo>
                  <a:lnTo>
                    <a:pt x="2742" y="2051"/>
                  </a:lnTo>
                  <a:lnTo>
                    <a:pt x="2595" y="2009"/>
                  </a:lnTo>
                  <a:lnTo>
                    <a:pt x="2532" y="1947"/>
                  </a:lnTo>
                  <a:lnTo>
                    <a:pt x="2428" y="1800"/>
                  </a:lnTo>
                  <a:lnTo>
                    <a:pt x="2344" y="1842"/>
                  </a:lnTo>
                  <a:lnTo>
                    <a:pt x="2218" y="1842"/>
                  </a:lnTo>
                  <a:lnTo>
                    <a:pt x="2177" y="1863"/>
                  </a:lnTo>
                  <a:lnTo>
                    <a:pt x="2114" y="1800"/>
                  </a:lnTo>
                  <a:lnTo>
                    <a:pt x="2009" y="1654"/>
                  </a:lnTo>
                  <a:lnTo>
                    <a:pt x="2072" y="1633"/>
                  </a:lnTo>
                  <a:lnTo>
                    <a:pt x="1967" y="1465"/>
                  </a:lnTo>
                  <a:lnTo>
                    <a:pt x="1905" y="1486"/>
                  </a:lnTo>
                  <a:lnTo>
                    <a:pt x="1905" y="1591"/>
                  </a:lnTo>
                  <a:lnTo>
                    <a:pt x="1926" y="1591"/>
                  </a:lnTo>
                  <a:lnTo>
                    <a:pt x="1926" y="1758"/>
                  </a:lnTo>
                  <a:lnTo>
                    <a:pt x="1821" y="1737"/>
                  </a:lnTo>
                  <a:lnTo>
                    <a:pt x="1800" y="1549"/>
                  </a:lnTo>
                  <a:lnTo>
                    <a:pt x="1758" y="1444"/>
                  </a:lnTo>
                  <a:lnTo>
                    <a:pt x="1674" y="1424"/>
                  </a:lnTo>
                  <a:lnTo>
                    <a:pt x="1674" y="1361"/>
                  </a:lnTo>
                  <a:lnTo>
                    <a:pt x="1654" y="1214"/>
                  </a:lnTo>
                  <a:lnTo>
                    <a:pt x="1591" y="1172"/>
                  </a:lnTo>
                  <a:lnTo>
                    <a:pt x="1507" y="754"/>
                  </a:lnTo>
                  <a:lnTo>
                    <a:pt x="1277" y="126"/>
                  </a:lnTo>
                  <a:lnTo>
                    <a:pt x="115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25"/>
            <p:cNvSpPr/>
            <p:nvPr/>
          </p:nvSpPr>
          <p:spPr>
            <a:xfrm>
              <a:off x="5024357" y="2868803"/>
              <a:ext cx="19806" cy="22526"/>
            </a:xfrm>
            <a:custGeom>
              <a:avLst/>
              <a:gdLst/>
              <a:ahLst/>
              <a:cxnLst/>
              <a:rect l="l" t="t" r="r" b="b"/>
              <a:pathLst>
                <a:path w="879" h="1047" extrusionOk="0">
                  <a:moveTo>
                    <a:pt x="732" y="0"/>
                  </a:moveTo>
                  <a:lnTo>
                    <a:pt x="607" y="105"/>
                  </a:lnTo>
                  <a:lnTo>
                    <a:pt x="523" y="126"/>
                  </a:lnTo>
                  <a:lnTo>
                    <a:pt x="460" y="167"/>
                  </a:lnTo>
                  <a:lnTo>
                    <a:pt x="230" y="251"/>
                  </a:lnTo>
                  <a:lnTo>
                    <a:pt x="188" y="377"/>
                  </a:lnTo>
                  <a:lnTo>
                    <a:pt x="147" y="481"/>
                  </a:lnTo>
                  <a:lnTo>
                    <a:pt x="147" y="649"/>
                  </a:lnTo>
                  <a:lnTo>
                    <a:pt x="105" y="753"/>
                  </a:lnTo>
                  <a:lnTo>
                    <a:pt x="105" y="858"/>
                  </a:lnTo>
                  <a:lnTo>
                    <a:pt x="0" y="983"/>
                  </a:lnTo>
                  <a:lnTo>
                    <a:pt x="84" y="1046"/>
                  </a:lnTo>
                  <a:lnTo>
                    <a:pt x="293" y="1046"/>
                  </a:lnTo>
                  <a:lnTo>
                    <a:pt x="419" y="963"/>
                  </a:lnTo>
                  <a:lnTo>
                    <a:pt x="565" y="942"/>
                  </a:lnTo>
                  <a:lnTo>
                    <a:pt x="670" y="983"/>
                  </a:lnTo>
                  <a:lnTo>
                    <a:pt x="670" y="963"/>
                  </a:lnTo>
                  <a:lnTo>
                    <a:pt x="837" y="732"/>
                  </a:lnTo>
                  <a:lnTo>
                    <a:pt x="816" y="670"/>
                  </a:lnTo>
                  <a:lnTo>
                    <a:pt x="649" y="670"/>
                  </a:lnTo>
                  <a:lnTo>
                    <a:pt x="565" y="732"/>
                  </a:lnTo>
                  <a:lnTo>
                    <a:pt x="523" y="691"/>
                  </a:lnTo>
                  <a:lnTo>
                    <a:pt x="460" y="628"/>
                  </a:lnTo>
                  <a:lnTo>
                    <a:pt x="565" y="628"/>
                  </a:lnTo>
                  <a:lnTo>
                    <a:pt x="649" y="544"/>
                  </a:lnTo>
                  <a:lnTo>
                    <a:pt x="732" y="544"/>
                  </a:lnTo>
                  <a:lnTo>
                    <a:pt x="837" y="419"/>
                  </a:lnTo>
                  <a:lnTo>
                    <a:pt x="879" y="377"/>
                  </a:lnTo>
                  <a:lnTo>
                    <a:pt x="858" y="230"/>
                  </a:lnTo>
                  <a:lnTo>
                    <a:pt x="879" y="147"/>
                  </a:lnTo>
                  <a:lnTo>
                    <a:pt x="858" y="147"/>
                  </a:lnTo>
                  <a:lnTo>
                    <a:pt x="732" y="21"/>
                  </a:lnTo>
                  <a:lnTo>
                    <a:pt x="73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25"/>
            <p:cNvSpPr/>
            <p:nvPr/>
          </p:nvSpPr>
          <p:spPr>
            <a:xfrm>
              <a:off x="5015862" y="2877796"/>
              <a:ext cx="133437" cy="168828"/>
            </a:xfrm>
            <a:custGeom>
              <a:avLst/>
              <a:gdLst/>
              <a:ahLst/>
              <a:cxnLst/>
              <a:rect l="l" t="t" r="r" b="b"/>
              <a:pathLst>
                <a:path w="5922" h="7847" extrusionOk="0">
                  <a:moveTo>
                    <a:pt x="5587" y="1"/>
                  </a:moveTo>
                  <a:lnTo>
                    <a:pt x="5587" y="21"/>
                  </a:lnTo>
                  <a:lnTo>
                    <a:pt x="5545" y="21"/>
                  </a:lnTo>
                  <a:lnTo>
                    <a:pt x="5482" y="105"/>
                  </a:lnTo>
                  <a:lnTo>
                    <a:pt x="5441" y="210"/>
                  </a:lnTo>
                  <a:lnTo>
                    <a:pt x="5420" y="168"/>
                  </a:lnTo>
                  <a:lnTo>
                    <a:pt x="5315" y="273"/>
                  </a:lnTo>
                  <a:lnTo>
                    <a:pt x="5127" y="314"/>
                  </a:lnTo>
                  <a:lnTo>
                    <a:pt x="5127" y="335"/>
                  </a:lnTo>
                  <a:lnTo>
                    <a:pt x="5085" y="314"/>
                  </a:lnTo>
                  <a:lnTo>
                    <a:pt x="4897" y="335"/>
                  </a:lnTo>
                  <a:lnTo>
                    <a:pt x="4792" y="419"/>
                  </a:lnTo>
                  <a:lnTo>
                    <a:pt x="4499" y="461"/>
                  </a:lnTo>
                  <a:lnTo>
                    <a:pt x="4457" y="461"/>
                  </a:lnTo>
                  <a:lnTo>
                    <a:pt x="4394" y="440"/>
                  </a:lnTo>
                  <a:lnTo>
                    <a:pt x="4227" y="440"/>
                  </a:lnTo>
                  <a:lnTo>
                    <a:pt x="4060" y="524"/>
                  </a:lnTo>
                  <a:lnTo>
                    <a:pt x="3913" y="524"/>
                  </a:lnTo>
                  <a:lnTo>
                    <a:pt x="3830" y="545"/>
                  </a:lnTo>
                  <a:lnTo>
                    <a:pt x="3704" y="482"/>
                  </a:lnTo>
                  <a:lnTo>
                    <a:pt x="3599" y="524"/>
                  </a:lnTo>
                  <a:lnTo>
                    <a:pt x="3244" y="733"/>
                  </a:lnTo>
                  <a:lnTo>
                    <a:pt x="3076" y="754"/>
                  </a:lnTo>
                  <a:lnTo>
                    <a:pt x="2972" y="691"/>
                  </a:lnTo>
                  <a:lnTo>
                    <a:pt x="2909" y="733"/>
                  </a:lnTo>
                  <a:lnTo>
                    <a:pt x="2762" y="733"/>
                  </a:lnTo>
                  <a:lnTo>
                    <a:pt x="2700" y="691"/>
                  </a:lnTo>
                  <a:lnTo>
                    <a:pt x="2658" y="691"/>
                  </a:lnTo>
                  <a:lnTo>
                    <a:pt x="2469" y="858"/>
                  </a:lnTo>
                  <a:lnTo>
                    <a:pt x="2365" y="858"/>
                  </a:lnTo>
                  <a:lnTo>
                    <a:pt x="2239" y="942"/>
                  </a:lnTo>
                  <a:lnTo>
                    <a:pt x="2177" y="1005"/>
                  </a:lnTo>
                  <a:lnTo>
                    <a:pt x="1988" y="1047"/>
                  </a:lnTo>
                  <a:lnTo>
                    <a:pt x="1863" y="984"/>
                  </a:lnTo>
                  <a:lnTo>
                    <a:pt x="1716" y="858"/>
                  </a:lnTo>
                  <a:lnTo>
                    <a:pt x="1653" y="858"/>
                  </a:lnTo>
                  <a:lnTo>
                    <a:pt x="1633" y="754"/>
                  </a:lnTo>
                  <a:lnTo>
                    <a:pt x="1256" y="377"/>
                  </a:lnTo>
                  <a:lnTo>
                    <a:pt x="1235" y="356"/>
                  </a:lnTo>
                  <a:lnTo>
                    <a:pt x="1214" y="314"/>
                  </a:lnTo>
                  <a:lnTo>
                    <a:pt x="1047" y="545"/>
                  </a:lnTo>
                  <a:lnTo>
                    <a:pt x="1005" y="628"/>
                  </a:lnTo>
                  <a:lnTo>
                    <a:pt x="1047" y="858"/>
                  </a:lnTo>
                  <a:lnTo>
                    <a:pt x="1151" y="1172"/>
                  </a:lnTo>
                  <a:lnTo>
                    <a:pt x="1319" y="1256"/>
                  </a:lnTo>
                  <a:lnTo>
                    <a:pt x="1298" y="1402"/>
                  </a:lnTo>
                  <a:lnTo>
                    <a:pt x="1361" y="1591"/>
                  </a:lnTo>
                  <a:lnTo>
                    <a:pt x="1570" y="1612"/>
                  </a:lnTo>
                  <a:lnTo>
                    <a:pt x="1716" y="1737"/>
                  </a:lnTo>
                  <a:lnTo>
                    <a:pt x="3411" y="2260"/>
                  </a:lnTo>
                  <a:lnTo>
                    <a:pt x="4143" y="2260"/>
                  </a:lnTo>
                  <a:lnTo>
                    <a:pt x="2365" y="4039"/>
                  </a:lnTo>
                  <a:lnTo>
                    <a:pt x="1633" y="4039"/>
                  </a:lnTo>
                  <a:lnTo>
                    <a:pt x="1528" y="4122"/>
                  </a:lnTo>
                  <a:lnTo>
                    <a:pt x="1423" y="4122"/>
                  </a:lnTo>
                  <a:lnTo>
                    <a:pt x="1298" y="4206"/>
                  </a:lnTo>
                  <a:lnTo>
                    <a:pt x="1235" y="4311"/>
                  </a:lnTo>
                  <a:lnTo>
                    <a:pt x="1130" y="4394"/>
                  </a:lnTo>
                  <a:lnTo>
                    <a:pt x="984" y="4457"/>
                  </a:lnTo>
                  <a:lnTo>
                    <a:pt x="796" y="4499"/>
                  </a:lnTo>
                  <a:lnTo>
                    <a:pt x="607" y="4562"/>
                  </a:lnTo>
                  <a:lnTo>
                    <a:pt x="565" y="4666"/>
                  </a:lnTo>
                  <a:lnTo>
                    <a:pt x="0" y="5169"/>
                  </a:lnTo>
                  <a:lnTo>
                    <a:pt x="0" y="7449"/>
                  </a:lnTo>
                  <a:lnTo>
                    <a:pt x="419" y="7847"/>
                  </a:lnTo>
                  <a:lnTo>
                    <a:pt x="419" y="7805"/>
                  </a:lnTo>
                  <a:lnTo>
                    <a:pt x="900" y="7261"/>
                  </a:lnTo>
                  <a:lnTo>
                    <a:pt x="942" y="7156"/>
                  </a:lnTo>
                  <a:lnTo>
                    <a:pt x="1089" y="7031"/>
                  </a:lnTo>
                  <a:lnTo>
                    <a:pt x="1193" y="7010"/>
                  </a:lnTo>
                  <a:lnTo>
                    <a:pt x="1235" y="6926"/>
                  </a:lnTo>
                  <a:lnTo>
                    <a:pt x="1298" y="6905"/>
                  </a:lnTo>
                  <a:lnTo>
                    <a:pt x="1633" y="6529"/>
                  </a:lnTo>
                  <a:lnTo>
                    <a:pt x="1716" y="6508"/>
                  </a:lnTo>
                  <a:lnTo>
                    <a:pt x="2093" y="6089"/>
                  </a:lnTo>
                  <a:lnTo>
                    <a:pt x="2302" y="5922"/>
                  </a:lnTo>
                  <a:lnTo>
                    <a:pt x="2469" y="5817"/>
                  </a:lnTo>
                  <a:lnTo>
                    <a:pt x="2658" y="5796"/>
                  </a:lnTo>
                  <a:lnTo>
                    <a:pt x="2930" y="5566"/>
                  </a:lnTo>
                  <a:lnTo>
                    <a:pt x="3558" y="4980"/>
                  </a:lnTo>
                  <a:lnTo>
                    <a:pt x="3871" y="4625"/>
                  </a:lnTo>
                  <a:lnTo>
                    <a:pt x="4060" y="4436"/>
                  </a:lnTo>
                  <a:lnTo>
                    <a:pt x="4081" y="4311"/>
                  </a:lnTo>
                  <a:lnTo>
                    <a:pt x="4478" y="3788"/>
                  </a:lnTo>
                  <a:lnTo>
                    <a:pt x="4478" y="3683"/>
                  </a:lnTo>
                  <a:lnTo>
                    <a:pt x="4687" y="3390"/>
                  </a:lnTo>
                  <a:lnTo>
                    <a:pt x="4708" y="3202"/>
                  </a:lnTo>
                  <a:lnTo>
                    <a:pt x="5022" y="2574"/>
                  </a:lnTo>
                  <a:lnTo>
                    <a:pt x="5106" y="2532"/>
                  </a:lnTo>
                  <a:lnTo>
                    <a:pt x="5064" y="2449"/>
                  </a:lnTo>
                  <a:lnTo>
                    <a:pt x="5064" y="2365"/>
                  </a:lnTo>
                  <a:lnTo>
                    <a:pt x="5190" y="2239"/>
                  </a:lnTo>
                  <a:lnTo>
                    <a:pt x="5231" y="2239"/>
                  </a:lnTo>
                  <a:lnTo>
                    <a:pt x="5315" y="2135"/>
                  </a:lnTo>
                  <a:lnTo>
                    <a:pt x="5441" y="1842"/>
                  </a:lnTo>
                  <a:lnTo>
                    <a:pt x="5650" y="1591"/>
                  </a:lnTo>
                  <a:lnTo>
                    <a:pt x="5650" y="1423"/>
                  </a:lnTo>
                  <a:lnTo>
                    <a:pt x="5692" y="1381"/>
                  </a:lnTo>
                  <a:lnTo>
                    <a:pt x="5713" y="1214"/>
                  </a:lnTo>
                  <a:lnTo>
                    <a:pt x="5650" y="1151"/>
                  </a:lnTo>
                  <a:lnTo>
                    <a:pt x="5734" y="1005"/>
                  </a:lnTo>
                  <a:lnTo>
                    <a:pt x="5796" y="984"/>
                  </a:lnTo>
                  <a:lnTo>
                    <a:pt x="5859" y="984"/>
                  </a:lnTo>
                  <a:lnTo>
                    <a:pt x="5901" y="1005"/>
                  </a:lnTo>
                  <a:lnTo>
                    <a:pt x="5922" y="1005"/>
                  </a:lnTo>
                  <a:lnTo>
                    <a:pt x="5901" y="942"/>
                  </a:lnTo>
                  <a:lnTo>
                    <a:pt x="5838" y="942"/>
                  </a:lnTo>
                  <a:lnTo>
                    <a:pt x="5859" y="963"/>
                  </a:lnTo>
                  <a:lnTo>
                    <a:pt x="5796" y="963"/>
                  </a:lnTo>
                  <a:lnTo>
                    <a:pt x="5817" y="879"/>
                  </a:lnTo>
                  <a:lnTo>
                    <a:pt x="5817" y="775"/>
                  </a:lnTo>
                  <a:lnTo>
                    <a:pt x="5754" y="691"/>
                  </a:lnTo>
                  <a:lnTo>
                    <a:pt x="5817" y="586"/>
                  </a:lnTo>
                  <a:lnTo>
                    <a:pt x="5859" y="545"/>
                  </a:lnTo>
                  <a:lnTo>
                    <a:pt x="5859" y="482"/>
                  </a:lnTo>
                  <a:lnTo>
                    <a:pt x="5796" y="482"/>
                  </a:lnTo>
                  <a:lnTo>
                    <a:pt x="5754" y="440"/>
                  </a:lnTo>
                  <a:lnTo>
                    <a:pt x="5796" y="377"/>
                  </a:lnTo>
                  <a:lnTo>
                    <a:pt x="5796" y="314"/>
                  </a:lnTo>
                  <a:lnTo>
                    <a:pt x="5838" y="210"/>
                  </a:lnTo>
                  <a:lnTo>
                    <a:pt x="5901" y="126"/>
                  </a:lnTo>
                  <a:lnTo>
                    <a:pt x="5859" y="105"/>
                  </a:lnTo>
                  <a:lnTo>
                    <a:pt x="5796" y="105"/>
                  </a:lnTo>
                  <a:lnTo>
                    <a:pt x="5650" y="42"/>
                  </a:lnTo>
                  <a:lnTo>
                    <a:pt x="558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1" name="Google Shape;1041;p25"/>
            <p:cNvSpPr/>
            <p:nvPr/>
          </p:nvSpPr>
          <p:spPr>
            <a:xfrm>
              <a:off x="4919224" y="2958820"/>
              <a:ext cx="109395" cy="126530"/>
            </a:xfrm>
            <a:custGeom>
              <a:avLst/>
              <a:gdLst/>
              <a:ahLst/>
              <a:cxnLst/>
              <a:rect l="l" t="t" r="r" b="b"/>
              <a:pathLst>
                <a:path w="4855" h="5881" extrusionOk="0">
                  <a:moveTo>
                    <a:pt x="984" y="1"/>
                  </a:moveTo>
                  <a:lnTo>
                    <a:pt x="942" y="43"/>
                  </a:lnTo>
                  <a:lnTo>
                    <a:pt x="732" y="252"/>
                  </a:lnTo>
                  <a:lnTo>
                    <a:pt x="607" y="461"/>
                  </a:lnTo>
                  <a:lnTo>
                    <a:pt x="565" y="461"/>
                  </a:lnTo>
                  <a:lnTo>
                    <a:pt x="460" y="566"/>
                  </a:lnTo>
                  <a:lnTo>
                    <a:pt x="398" y="628"/>
                  </a:lnTo>
                  <a:lnTo>
                    <a:pt x="356" y="649"/>
                  </a:lnTo>
                  <a:lnTo>
                    <a:pt x="272" y="754"/>
                  </a:lnTo>
                  <a:lnTo>
                    <a:pt x="293" y="733"/>
                  </a:lnTo>
                  <a:lnTo>
                    <a:pt x="356" y="796"/>
                  </a:lnTo>
                  <a:lnTo>
                    <a:pt x="377" y="963"/>
                  </a:lnTo>
                  <a:lnTo>
                    <a:pt x="419" y="984"/>
                  </a:lnTo>
                  <a:lnTo>
                    <a:pt x="419" y="1089"/>
                  </a:lnTo>
                  <a:lnTo>
                    <a:pt x="502" y="1089"/>
                  </a:lnTo>
                  <a:lnTo>
                    <a:pt x="523" y="1214"/>
                  </a:lnTo>
                  <a:lnTo>
                    <a:pt x="523" y="1361"/>
                  </a:lnTo>
                  <a:lnTo>
                    <a:pt x="670" y="1486"/>
                  </a:lnTo>
                  <a:lnTo>
                    <a:pt x="732" y="1633"/>
                  </a:lnTo>
                  <a:lnTo>
                    <a:pt x="816" y="1696"/>
                  </a:lnTo>
                  <a:lnTo>
                    <a:pt x="900" y="1737"/>
                  </a:lnTo>
                  <a:lnTo>
                    <a:pt x="837" y="1800"/>
                  </a:lnTo>
                  <a:lnTo>
                    <a:pt x="921" y="1884"/>
                  </a:lnTo>
                  <a:lnTo>
                    <a:pt x="942" y="2009"/>
                  </a:lnTo>
                  <a:lnTo>
                    <a:pt x="942" y="2114"/>
                  </a:lnTo>
                  <a:lnTo>
                    <a:pt x="816" y="2261"/>
                  </a:lnTo>
                  <a:lnTo>
                    <a:pt x="816" y="2365"/>
                  </a:lnTo>
                  <a:lnTo>
                    <a:pt x="774" y="2512"/>
                  </a:lnTo>
                  <a:lnTo>
                    <a:pt x="565" y="2512"/>
                  </a:lnTo>
                  <a:lnTo>
                    <a:pt x="565" y="2553"/>
                  </a:lnTo>
                  <a:lnTo>
                    <a:pt x="502" y="2616"/>
                  </a:lnTo>
                  <a:lnTo>
                    <a:pt x="460" y="2721"/>
                  </a:lnTo>
                  <a:lnTo>
                    <a:pt x="377" y="2784"/>
                  </a:lnTo>
                  <a:lnTo>
                    <a:pt x="293" y="2930"/>
                  </a:lnTo>
                  <a:lnTo>
                    <a:pt x="188" y="3056"/>
                  </a:lnTo>
                  <a:lnTo>
                    <a:pt x="168" y="3202"/>
                  </a:lnTo>
                  <a:lnTo>
                    <a:pt x="0" y="3767"/>
                  </a:lnTo>
                  <a:lnTo>
                    <a:pt x="188" y="3767"/>
                  </a:lnTo>
                  <a:lnTo>
                    <a:pt x="2281" y="4981"/>
                  </a:lnTo>
                  <a:lnTo>
                    <a:pt x="2406" y="5169"/>
                  </a:lnTo>
                  <a:lnTo>
                    <a:pt x="2385" y="5253"/>
                  </a:lnTo>
                  <a:lnTo>
                    <a:pt x="2406" y="5294"/>
                  </a:lnTo>
                  <a:lnTo>
                    <a:pt x="2469" y="5378"/>
                  </a:lnTo>
                  <a:lnTo>
                    <a:pt x="3181" y="5880"/>
                  </a:lnTo>
                  <a:lnTo>
                    <a:pt x="3222" y="5880"/>
                  </a:lnTo>
                  <a:lnTo>
                    <a:pt x="3327" y="5818"/>
                  </a:lnTo>
                  <a:lnTo>
                    <a:pt x="3536" y="5546"/>
                  </a:lnTo>
                  <a:lnTo>
                    <a:pt x="3641" y="5357"/>
                  </a:lnTo>
                  <a:lnTo>
                    <a:pt x="3641" y="5232"/>
                  </a:lnTo>
                  <a:lnTo>
                    <a:pt x="3725" y="5085"/>
                  </a:lnTo>
                  <a:lnTo>
                    <a:pt x="3829" y="4939"/>
                  </a:lnTo>
                  <a:lnTo>
                    <a:pt x="3808" y="4918"/>
                  </a:lnTo>
                  <a:lnTo>
                    <a:pt x="3808" y="4855"/>
                  </a:lnTo>
                  <a:lnTo>
                    <a:pt x="3871" y="4750"/>
                  </a:lnTo>
                  <a:lnTo>
                    <a:pt x="3871" y="4730"/>
                  </a:lnTo>
                  <a:lnTo>
                    <a:pt x="3955" y="4709"/>
                  </a:lnTo>
                  <a:lnTo>
                    <a:pt x="4122" y="4709"/>
                  </a:lnTo>
                  <a:lnTo>
                    <a:pt x="4227" y="4541"/>
                  </a:lnTo>
                  <a:lnTo>
                    <a:pt x="4436" y="4458"/>
                  </a:lnTo>
                  <a:lnTo>
                    <a:pt x="4394" y="4416"/>
                  </a:lnTo>
                  <a:lnTo>
                    <a:pt x="4457" y="4332"/>
                  </a:lnTo>
                  <a:lnTo>
                    <a:pt x="4499" y="4332"/>
                  </a:lnTo>
                  <a:lnTo>
                    <a:pt x="4687" y="4102"/>
                  </a:lnTo>
                  <a:lnTo>
                    <a:pt x="4708" y="4081"/>
                  </a:lnTo>
                  <a:lnTo>
                    <a:pt x="4289" y="3683"/>
                  </a:lnTo>
                  <a:lnTo>
                    <a:pt x="4289" y="1403"/>
                  </a:lnTo>
                  <a:lnTo>
                    <a:pt x="4854" y="900"/>
                  </a:lnTo>
                  <a:lnTo>
                    <a:pt x="4687" y="900"/>
                  </a:lnTo>
                  <a:lnTo>
                    <a:pt x="4478" y="942"/>
                  </a:lnTo>
                  <a:lnTo>
                    <a:pt x="4373" y="880"/>
                  </a:lnTo>
                  <a:lnTo>
                    <a:pt x="4289" y="754"/>
                  </a:lnTo>
                  <a:lnTo>
                    <a:pt x="4227" y="733"/>
                  </a:lnTo>
                  <a:lnTo>
                    <a:pt x="3955" y="754"/>
                  </a:lnTo>
                  <a:lnTo>
                    <a:pt x="3913" y="775"/>
                  </a:lnTo>
                  <a:lnTo>
                    <a:pt x="3808" y="775"/>
                  </a:lnTo>
                  <a:lnTo>
                    <a:pt x="3704" y="838"/>
                  </a:lnTo>
                  <a:lnTo>
                    <a:pt x="3641" y="900"/>
                  </a:lnTo>
                  <a:lnTo>
                    <a:pt x="3494" y="1152"/>
                  </a:lnTo>
                  <a:lnTo>
                    <a:pt x="3285" y="1152"/>
                  </a:lnTo>
                  <a:lnTo>
                    <a:pt x="3181" y="1110"/>
                  </a:lnTo>
                  <a:lnTo>
                    <a:pt x="3013" y="1152"/>
                  </a:lnTo>
                  <a:lnTo>
                    <a:pt x="2888" y="1089"/>
                  </a:lnTo>
                  <a:lnTo>
                    <a:pt x="2699" y="1089"/>
                  </a:lnTo>
                  <a:lnTo>
                    <a:pt x="2595" y="1047"/>
                  </a:lnTo>
                  <a:lnTo>
                    <a:pt x="2511" y="942"/>
                  </a:lnTo>
                  <a:lnTo>
                    <a:pt x="2365" y="859"/>
                  </a:lnTo>
                  <a:lnTo>
                    <a:pt x="2134" y="628"/>
                  </a:lnTo>
                  <a:lnTo>
                    <a:pt x="2030" y="545"/>
                  </a:lnTo>
                  <a:lnTo>
                    <a:pt x="1737" y="566"/>
                  </a:lnTo>
                  <a:lnTo>
                    <a:pt x="1611" y="524"/>
                  </a:lnTo>
                  <a:lnTo>
                    <a:pt x="1465" y="566"/>
                  </a:lnTo>
                  <a:lnTo>
                    <a:pt x="1339" y="545"/>
                  </a:lnTo>
                  <a:lnTo>
                    <a:pt x="1256" y="440"/>
                  </a:lnTo>
                  <a:lnTo>
                    <a:pt x="1256" y="105"/>
                  </a:lnTo>
                  <a:lnTo>
                    <a:pt x="1151" y="64"/>
                  </a:lnTo>
                  <a:lnTo>
                    <a:pt x="1046" y="105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4891870" y="3040748"/>
              <a:ext cx="9914" cy="22"/>
            </a:xfrm>
            <a:custGeom>
              <a:avLst/>
              <a:gdLst/>
              <a:ahLst/>
              <a:cxnLst/>
              <a:rect l="l" t="t" r="r" b="b"/>
              <a:pathLst>
                <a:path w="440" h="1" extrusionOk="0">
                  <a:moveTo>
                    <a:pt x="1" y="1"/>
                  </a:moveTo>
                  <a:lnTo>
                    <a:pt x="210" y="1"/>
                  </a:lnTo>
                  <a:lnTo>
                    <a:pt x="440" y="1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4864990" y="2974590"/>
              <a:ext cx="75461" cy="71150"/>
            </a:xfrm>
            <a:custGeom>
              <a:avLst/>
              <a:gdLst/>
              <a:ahLst/>
              <a:cxnLst/>
              <a:rect l="l" t="t" r="r" b="b"/>
              <a:pathLst>
                <a:path w="3349" h="3307" extrusionOk="0">
                  <a:moveTo>
                    <a:pt x="2700" y="0"/>
                  </a:moveTo>
                  <a:lnTo>
                    <a:pt x="2679" y="21"/>
                  </a:lnTo>
                  <a:lnTo>
                    <a:pt x="2554" y="105"/>
                  </a:lnTo>
                  <a:lnTo>
                    <a:pt x="2491" y="209"/>
                  </a:lnTo>
                  <a:lnTo>
                    <a:pt x="2365" y="251"/>
                  </a:lnTo>
                  <a:lnTo>
                    <a:pt x="2240" y="209"/>
                  </a:lnTo>
                  <a:lnTo>
                    <a:pt x="2031" y="230"/>
                  </a:lnTo>
                  <a:lnTo>
                    <a:pt x="1884" y="272"/>
                  </a:lnTo>
                  <a:lnTo>
                    <a:pt x="1779" y="272"/>
                  </a:lnTo>
                  <a:lnTo>
                    <a:pt x="1759" y="314"/>
                  </a:lnTo>
                  <a:lnTo>
                    <a:pt x="1675" y="272"/>
                  </a:lnTo>
                  <a:lnTo>
                    <a:pt x="1612" y="356"/>
                  </a:lnTo>
                  <a:lnTo>
                    <a:pt x="1612" y="440"/>
                  </a:lnTo>
                  <a:lnTo>
                    <a:pt x="1549" y="440"/>
                  </a:lnTo>
                  <a:lnTo>
                    <a:pt x="1403" y="419"/>
                  </a:lnTo>
                  <a:lnTo>
                    <a:pt x="1403" y="314"/>
                  </a:lnTo>
                  <a:lnTo>
                    <a:pt x="1298" y="272"/>
                  </a:lnTo>
                  <a:lnTo>
                    <a:pt x="1215" y="314"/>
                  </a:lnTo>
                  <a:lnTo>
                    <a:pt x="1047" y="251"/>
                  </a:lnTo>
                  <a:lnTo>
                    <a:pt x="942" y="209"/>
                  </a:lnTo>
                  <a:lnTo>
                    <a:pt x="880" y="272"/>
                  </a:lnTo>
                  <a:lnTo>
                    <a:pt x="880" y="356"/>
                  </a:lnTo>
                  <a:lnTo>
                    <a:pt x="901" y="419"/>
                  </a:lnTo>
                  <a:lnTo>
                    <a:pt x="880" y="440"/>
                  </a:lnTo>
                  <a:lnTo>
                    <a:pt x="838" y="544"/>
                  </a:lnTo>
                  <a:lnTo>
                    <a:pt x="796" y="628"/>
                  </a:lnTo>
                  <a:lnTo>
                    <a:pt x="796" y="774"/>
                  </a:lnTo>
                  <a:lnTo>
                    <a:pt x="775" y="984"/>
                  </a:lnTo>
                  <a:lnTo>
                    <a:pt x="733" y="1109"/>
                  </a:lnTo>
                  <a:lnTo>
                    <a:pt x="817" y="1172"/>
                  </a:lnTo>
                  <a:lnTo>
                    <a:pt x="880" y="1256"/>
                  </a:lnTo>
                  <a:lnTo>
                    <a:pt x="922" y="1318"/>
                  </a:lnTo>
                  <a:lnTo>
                    <a:pt x="901" y="1402"/>
                  </a:lnTo>
                  <a:lnTo>
                    <a:pt x="608" y="1800"/>
                  </a:lnTo>
                  <a:lnTo>
                    <a:pt x="419" y="2009"/>
                  </a:lnTo>
                  <a:lnTo>
                    <a:pt x="378" y="2092"/>
                  </a:lnTo>
                  <a:lnTo>
                    <a:pt x="147" y="2511"/>
                  </a:lnTo>
                  <a:lnTo>
                    <a:pt x="106" y="2553"/>
                  </a:lnTo>
                  <a:lnTo>
                    <a:pt x="106" y="2720"/>
                  </a:lnTo>
                  <a:lnTo>
                    <a:pt x="85" y="2929"/>
                  </a:lnTo>
                  <a:lnTo>
                    <a:pt x="1" y="3139"/>
                  </a:lnTo>
                  <a:lnTo>
                    <a:pt x="43" y="3264"/>
                  </a:lnTo>
                  <a:lnTo>
                    <a:pt x="1" y="3285"/>
                  </a:lnTo>
                  <a:lnTo>
                    <a:pt x="43" y="3306"/>
                  </a:lnTo>
                  <a:lnTo>
                    <a:pt x="106" y="3285"/>
                  </a:lnTo>
                  <a:lnTo>
                    <a:pt x="210" y="3201"/>
                  </a:lnTo>
                  <a:lnTo>
                    <a:pt x="273" y="3243"/>
                  </a:lnTo>
                  <a:lnTo>
                    <a:pt x="315" y="3285"/>
                  </a:lnTo>
                  <a:lnTo>
                    <a:pt x="398" y="3285"/>
                  </a:lnTo>
                  <a:lnTo>
                    <a:pt x="461" y="3243"/>
                  </a:lnTo>
                  <a:lnTo>
                    <a:pt x="461" y="3160"/>
                  </a:lnTo>
                  <a:lnTo>
                    <a:pt x="566" y="3160"/>
                  </a:lnTo>
                  <a:lnTo>
                    <a:pt x="566" y="3180"/>
                  </a:lnTo>
                  <a:lnTo>
                    <a:pt x="608" y="3139"/>
                  </a:lnTo>
                  <a:lnTo>
                    <a:pt x="670" y="3139"/>
                  </a:lnTo>
                  <a:lnTo>
                    <a:pt x="712" y="3076"/>
                  </a:lnTo>
                  <a:lnTo>
                    <a:pt x="1633" y="3076"/>
                  </a:lnTo>
                  <a:lnTo>
                    <a:pt x="2407" y="3034"/>
                  </a:lnTo>
                  <a:lnTo>
                    <a:pt x="2575" y="2469"/>
                  </a:lnTo>
                  <a:lnTo>
                    <a:pt x="2595" y="2323"/>
                  </a:lnTo>
                  <a:lnTo>
                    <a:pt x="2700" y="2197"/>
                  </a:lnTo>
                  <a:lnTo>
                    <a:pt x="2784" y="2051"/>
                  </a:lnTo>
                  <a:lnTo>
                    <a:pt x="2867" y="1988"/>
                  </a:lnTo>
                  <a:lnTo>
                    <a:pt x="2909" y="1883"/>
                  </a:lnTo>
                  <a:lnTo>
                    <a:pt x="2972" y="1820"/>
                  </a:lnTo>
                  <a:lnTo>
                    <a:pt x="2972" y="1779"/>
                  </a:lnTo>
                  <a:lnTo>
                    <a:pt x="3181" y="1779"/>
                  </a:lnTo>
                  <a:lnTo>
                    <a:pt x="3223" y="1632"/>
                  </a:lnTo>
                  <a:lnTo>
                    <a:pt x="3223" y="1528"/>
                  </a:lnTo>
                  <a:lnTo>
                    <a:pt x="3349" y="1381"/>
                  </a:lnTo>
                  <a:lnTo>
                    <a:pt x="3349" y="1276"/>
                  </a:lnTo>
                  <a:lnTo>
                    <a:pt x="3328" y="1151"/>
                  </a:lnTo>
                  <a:lnTo>
                    <a:pt x="3244" y="1067"/>
                  </a:lnTo>
                  <a:lnTo>
                    <a:pt x="3307" y="1004"/>
                  </a:lnTo>
                  <a:lnTo>
                    <a:pt x="3223" y="963"/>
                  </a:lnTo>
                  <a:lnTo>
                    <a:pt x="3139" y="900"/>
                  </a:lnTo>
                  <a:lnTo>
                    <a:pt x="3077" y="753"/>
                  </a:lnTo>
                  <a:lnTo>
                    <a:pt x="2930" y="628"/>
                  </a:lnTo>
                  <a:lnTo>
                    <a:pt x="2930" y="481"/>
                  </a:lnTo>
                  <a:lnTo>
                    <a:pt x="2909" y="356"/>
                  </a:lnTo>
                  <a:lnTo>
                    <a:pt x="2826" y="356"/>
                  </a:lnTo>
                  <a:lnTo>
                    <a:pt x="2826" y="251"/>
                  </a:lnTo>
                  <a:lnTo>
                    <a:pt x="2784" y="230"/>
                  </a:lnTo>
                  <a:lnTo>
                    <a:pt x="2763" y="63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4669348" y="2888144"/>
              <a:ext cx="169760" cy="109425"/>
            </a:xfrm>
            <a:custGeom>
              <a:avLst/>
              <a:gdLst/>
              <a:ahLst/>
              <a:cxnLst/>
              <a:rect l="l" t="t" r="r" b="b"/>
              <a:pathLst>
                <a:path w="7534" h="5086" extrusionOk="0">
                  <a:moveTo>
                    <a:pt x="4750" y="1"/>
                  </a:moveTo>
                  <a:lnTo>
                    <a:pt x="4708" y="64"/>
                  </a:lnTo>
                  <a:lnTo>
                    <a:pt x="4583" y="147"/>
                  </a:lnTo>
                  <a:lnTo>
                    <a:pt x="4499" y="84"/>
                  </a:lnTo>
                  <a:lnTo>
                    <a:pt x="4374" y="84"/>
                  </a:lnTo>
                  <a:lnTo>
                    <a:pt x="4269" y="168"/>
                  </a:lnTo>
                  <a:lnTo>
                    <a:pt x="4123" y="252"/>
                  </a:lnTo>
                  <a:lnTo>
                    <a:pt x="4081" y="315"/>
                  </a:lnTo>
                  <a:lnTo>
                    <a:pt x="4123" y="398"/>
                  </a:lnTo>
                  <a:lnTo>
                    <a:pt x="4039" y="419"/>
                  </a:lnTo>
                  <a:lnTo>
                    <a:pt x="3934" y="587"/>
                  </a:lnTo>
                  <a:lnTo>
                    <a:pt x="3872" y="587"/>
                  </a:lnTo>
                  <a:lnTo>
                    <a:pt x="3830" y="566"/>
                  </a:lnTo>
                  <a:lnTo>
                    <a:pt x="3746" y="670"/>
                  </a:lnTo>
                  <a:lnTo>
                    <a:pt x="3746" y="733"/>
                  </a:lnTo>
                  <a:lnTo>
                    <a:pt x="3662" y="796"/>
                  </a:lnTo>
                  <a:lnTo>
                    <a:pt x="3641" y="900"/>
                  </a:lnTo>
                  <a:lnTo>
                    <a:pt x="3662" y="984"/>
                  </a:lnTo>
                  <a:lnTo>
                    <a:pt x="3641" y="1089"/>
                  </a:lnTo>
                  <a:lnTo>
                    <a:pt x="3537" y="1131"/>
                  </a:lnTo>
                  <a:lnTo>
                    <a:pt x="3432" y="1214"/>
                  </a:lnTo>
                  <a:lnTo>
                    <a:pt x="3202" y="1235"/>
                  </a:lnTo>
                  <a:lnTo>
                    <a:pt x="3035" y="1256"/>
                  </a:lnTo>
                  <a:lnTo>
                    <a:pt x="2909" y="1235"/>
                  </a:lnTo>
                  <a:lnTo>
                    <a:pt x="2804" y="1193"/>
                  </a:lnTo>
                  <a:lnTo>
                    <a:pt x="2679" y="1214"/>
                  </a:lnTo>
                  <a:lnTo>
                    <a:pt x="2595" y="1193"/>
                  </a:lnTo>
                  <a:lnTo>
                    <a:pt x="2511" y="1235"/>
                  </a:lnTo>
                  <a:lnTo>
                    <a:pt x="2491" y="1340"/>
                  </a:lnTo>
                  <a:lnTo>
                    <a:pt x="2595" y="1445"/>
                  </a:lnTo>
                  <a:lnTo>
                    <a:pt x="2658" y="1445"/>
                  </a:lnTo>
                  <a:lnTo>
                    <a:pt x="2679" y="1528"/>
                  </a:lnTo>
                  <a:lnTo>
                    <a:pt x="2511" y="1633"/>
                  </a:lnTo>
                  <a:lnTo>
                    <a:pt x="2449" y="1737"/>
                  </a:lnTo>
                  <a:lnTo>
                    <a:pt x="2281" y="1737"/>
                  </a:lnTo>
                  <a:lnTo>
                    <a:pt x="1947" y="1821"/>
                  </a:lnTo>
                  <a:lnTo>
                    <a:pt x="1821" y="1926"/>
                  </a:lnTo>
                  <a:lnTo>
                    <a:pt x="1633" y="1968"/>
                  </a:lnTo>
                  <a:lnTo>
                    <a:pt x="1507" y="2072"/>
                  </a:lnTo>
                  <a:lnTo>
                    <a:pt x="1403" y="2093"/>
                  </a:lnTo>
                  <a:lnTo>
                    <a:pt x="1340" y="2051"/>
                  </a:lnTo>
                  <a:lnTo>
                    <a:pt x="1298" y="1926"/>
                  </a:lnTo>
                  <a:lnTo>
                    <a:pt x="1235" y="1863"/>
                  </a:lnTo>
                  <a:lnTo>
                    <a:pt x="1151" y="1926"/>
                  </a:lnTo>
                  <a:lnTo>
                    <a:pt x="1151" y="2051"/>
                  </a:lnTo>
                  <a:lnTo>
                    <a:pt x="1110" y="2177"/>
                  </a:lnTo>
                  <a:lnTo>
                    <a:pt x="942" y="2177"/>
                  </a:lnTo>
                  <a:lnTo>
                    <a:pt x="838" y="2198"/>
                  </a:lnTo>
                  <a:lnTo>
                    <a:pt x="733" y="2198"/>
                  </a:lnTo>
                  <a:lnTo>
                    <a:pt x="712" y="2072"/>
                  </a:lnTo>
                  <a:lnTo>
                    <a:pt x="670" y="2030"/>
                  </a:lnTo>
                  <a:lnTo>
                    <a:pt x="670" y="2051"/>
                  </a:lnTo>
                  <a:lnTo>
                    <a:pt x="566" y="2198"/>
                  </a:lnTo>
                  <a:lnTo>
                    <a:pt x="461" y="2240"/>
                  </a:lnTo>
                  <a:lnTo>
                    <a:pt x="398" y="2365"/>
                  </a:lnTo>
                  <a:lnTo>
                    <a:pt x="294" y="2553"/>
                  </a:lnTo>
                  <a:lnTo>
                    <a:pt x="252" y="2679"/>
                  </a:lnTo>
                  <a:lnTo>
                    <a:pt x="147" y="2867"/>
                  </a:lnTo>
                  <a:lnTo>
                    <a:pt x="63" y="2867"/>
                  </a:lnTo>
                  <a:lnTo>
                    <a:pt x="1" y="2930"/>
                  </a:lnTo>
                  <a:lnTo>
                    <a:pt x="42" y="3077"/>
                  </a:lnTo>
                  <a:lnTo>
                    <a:pt x="84" y="3223"/>
                  </a:lnTo>
                  <a:lnTo>
                    <a:pt x="63" y="3349"/>
                  </a:lnTo>
                  <a:lnTo>
                    <a:pt x="84" y="3516"/>
                  </a:lnTo>
                  <a:lnTo>
                    <a:pt x="105" y="3641"/>
                  </a:lnTo>
                  <a:lnTo>
                    <a:pt x="105" y="3872"/>
                  </a:lnTo>
                  <a:lnTo>
                    <a:pt x="168" y="3934"/>
                  </a:lnTo>
                  <a:lnTo>
                    <a:pt x="314" y="4018"/>
                  </a:lnTo>
                  <a:lnTo>
                    <a:pt x="419" y="4123"/>
                  </a:lnTo>
                  <a:lnTo>
                    <a:pt x="461" y="4248"/>
                  </a:lnTo>
                  <a:lnTo>
                    <a:pt x="607" y="4458"/>
                  </a:lnTo>
                  <a:lnTo>
                    <a:pt x="691" y="4604"/>
                  </a:lnTo>
                  <a:lnTo>
                    <a:pt x="775" y="4688"/>
                  </a:lnTo>
                  <a:lnTo>
                    <a:pt x="942" y="4813"/>
                  </a:lnTo>
                  <a:lnTo>
                    <a:pt x="942" y="4960"/>
                  </a:lnTo>
                  <a:lnTo>
                    <a:pt x="942" y="5022"/>
                  </a:lnTo>
                  <a:lnTo>
                    <a:pt x="984" y="5085"/>
                  </a:lnTo>
                  <a:lnTo>
                    <a:pt x="1005" y="5085"/>
                  </a:lnTo>
                  <a:lnTo>
                    <a:pt x="1256" y="4667"/>
                  </a:lnTo>
                  <a:lnTo>
                    <a:pt x="1403" y="4499"/>
                  </a:lnTo>
                  <a:lnTo>
                    <a:pt x="1507" y="4478"/>
                  </a:lnTo>
                  <a:lnTo>
                    <a:pt x="1549" y="4437"/>
                  </a:lnTo>
                  <a:lnTo>
                    <a:pt x="1779" y="4332"/>
                  </a:lnTo>
                  <a:lnTo>
                    <a:pt x="1884" y="4353"/>
                  </a:lnTo>
                  <a:lnTo>
                    <a:pt x="1947" y="4290"/>
                  </a:lnTo>
                  <a:lnTo>
                    <a:pt x="2135" y="4290"/>
                  </a:lnTo>
                  <a:lnTo>
                    <a:pt x="2156" y="4353"/>
                  </a:lnTo>
                  <a:lnTo>
                    <a:pt x="2260" y="4395"/>
                  </a:lnTo>
                  <a:lnTo>
                    <a:pt x="2302" y="4374"/>
                  </a:lnTo>
                  <a:lnTo>
                    <a:pt x="2386" y="4353"/>
                  </a:lnTo>
                  <a:lnTo>
                    <a:pt x="2386" y="4269"/>
                  </a:lnTo>
                  <a:lnTo>
                    <a:pt x="2407" y="4185"/>
                  </a:lnTo>
                  <a:lnTo>
                    <a:pt x="2470" y="4144"/>
                  </a:lnTo>
                  <a:lnTo>
                    <a:pt x="2365" y="4018"/>
                  </a:lnTo>
                  <a:lnTo>
                    <a:pt x="2365" y="3955"/>
                  </a:lnTo>
                  <a:lnTo>
                    <a:pt x="2449" y="3955"/>
                  </a:lnTo>
                  <a:lnTo>
                    <a:pt x="2491" y="3913"/>
                  </a:lnTo>
                  <a:lnTo>
                    <a:pt x="2491" y="3851"/>
                  </a:lnTo>
                  <a:lnTo>
                    <a:pt x="2553" y="3767"/>
                  </a:lnTo>
                  <a:lnTo>
                    <a:pt x="2553" y="3704"/>
                  </a:lnTo>
                  <a:lnTo>
                    <a:pt x="2595" y="3662"/>
                  </a:lnTo>
                  <a:lnTo>
                    <a:pt x="2679" y="3662"/>
                  </a:lnTo>
                  <a:lnTo>
                    <a:pt x="2763" y="3558"/>
                  </a:lnTo>
                  <a:lnTo>
                    <a:pt x="2867" y="3600"/>
                  </a:lnTo>
                  <a:lnTo>
                    <a:pt x="2867" y="3537"/>
                  </a:lnTo>
                  <a:lnTo>
                    <a:pt x="2930" y="3537"/>
                  </a:lnTo>
                  <a:lnTo>
                    <a:pt x="3014" y="3600"/>
                  </a:lnTo>
                  <a:lnTo>
                    <a:pt x="3076" y="3621"/>
                  </a:lnTo>
                  <a:lnTo>
                    <a:pt x="3244" y="3746"/>
                  </a:lnTo>
                  <a:lnTo>
                    <a:pt x="3327" y="3767"/>
                  </a:lnTo>
                  <a:lnTo>
                    <a:pt x="3495" y="3913"/>
                  </a:lnTo>
                  <a:lnTo>
                    <a:pt x="3516" y="3955"/>
                  </a:lnTo>
                  <a:lnTo>
                    <a:pt x="3641" y="3934"/>
                  </a:lnTo>
                  <a:lnTo>
                    <a:pt x="3767" y="4018"/>
                  </a:lnTo>
                  <a:lnTo>
                    <a:pt x="3913" y="4018"/>
                  </a:lnTo>
                  <a:lnTo>
                    <a:pt x="3976" y="4039"/>
                  </a:lnTo>
                  <a:lnTo>
                    <a:pt x="4060" y="3976"/>
                  </a:lnTo>
                  <a:lnTo>
                    <a:pt x="4144" y="3976"/>
                  </a:lnTo>
                  <a:lnTo>
                    <a:pt x="4248" y="4039"/>
                  </a:lnTo>
                  <a:lnTo>
                    <a:pt x="4374" y="4060"/>
                  </a:lnTo>
                  <a:lnTo>
                    <a:pt x="4436" y="4081"/>
                  </a:lnTo>
                  <a:lnTo>
                    <a:pt x="4562" y="4060"/>
                  </a:lnTo>
                  <a:lnTo>
                    <a:pt x="4583" y="4018"/>
                  </a:lnTo>
                  <a:lnTo>
                    <a:pt x="4541" y="3955"/>
                  </a:lnTo>
                  <a:lnTo>
                    <a:pt x="4499" y="3913"/>
                  </a:lnTo>
                  <a:lnTo>
                    <a:pt x="4604" y="3809"/>
                  </a:lnTo>
                  <a:lnTo>
                    <a:pt x="4688" y="3704"/>
                  </a:lnTo>
                  <a:lnTo>
                    <a:pt x="4792" y="3704"/>
                  </a:lnTo>
                  <a:lnTo>
                    <a:pt x="4897" y="3725"/>
                  </a:lnTo>
                  <a:lnTo>
                    <a:pt x="4980" y="3809"/>
                  </a:lnTo>
                  <a:lnTo>
                    <a:pt x="5064" y="3767"/>
                  </a:lnTo>
                  <a:lnTo>
                    <a:pt x="5294" y="3746"/>
                  </a:lnTo>
                  <a:lnTo>
                    <a:pt x="5336" y="3704"/>
                  </a:lnTo>
                  <a:lnTo>
                    <a:pt x="5420" y="3641"/>
                  </a:lnTo>
                  <a:lnTo>
                    <a:pt x="5650" y="3537"/>
                  </a:lnTo>
                  <a:lnTo>
                    <a:pt x="5734" y="3558"/>
                  </a:lnTo>
                  <a:lnTo>
                    <a:pt x="5755" y="3600"/>
                  </a:lnTo>
                  <a:lnTo>
                    <a:pt x="5796" y="3600"/>
                  </a:lnTo>
                  <a:lnTo>
                    <a:pt x="5817" y="3662"/>
                  </a:lnTo>
                  <a:lnTo>
                    <a:pt x="5859" y="3662"/>
                  </a:lnTo>
                  <a:lnTo>
                    <a:pt x="5943" y="3621"/>
                  </a:lnTo>
                  <a:lnTo>
                    <a:pt x="6068" y="3621"/>
                  </a:lnTo>
                  <a:lnTo>
                    <a:pt x="6152" y="3600"/>
                  </a:lnTo>
                  <a:lnTo>
                    <a:pt x="6236" y="3600"/>
                  </a:lnTo>
                  <a:lnTo>
                    <a:pt x="6320" y="3495"/>
                  </a:lnTo>
                  <a:lnTo>
                    <a:pt x="6278" y="3453"/>
                  </a:lnTo>
                  <a:lnTo>
                    <a:pt x="6278" y="3411"/>
                  </a:lnTo>
                  <a:lnTo>
                    <a:pt x="6361" y="3411"/>
                  </a:lnTo>
                  <a:lnTo>
                    <a:pt x="6445" y="3453"/>
                  </a:lnTo>
                  <a:lnTo>
                    <a:pt x="6633" y="3453"/>
                  </a:lnTo>
                  <a:lnTo>
                    <a:pt x="6675" y="3495"/>
                  </a:lnTo>
                  <a:lnTo>
                    <a:pt x="6759" y="3516"/>
                  </a:lnTo>
                  <a:lnTo>
                    <a:pt x="6843" y="3558"/>
                  </a:lnTo>
                  <a:lnTo>
                    <a:pt x="7073" y="3558"/>
                  </a:lnTo>
                  <a:lnTo>
                    <a:pt x="7094" y="3600"/>
                  </a:lnTo>
                  <a:lnTo>
                    <a:pt x="7282" y="3516"/>
                  </a:lnTo>
                  <a:lnTo>
                    <a:pt x="7408" y="3516"/>
                  </a:lnTo>
                  <a:lnTo>
                    <a:pt x="7512" y="3558"/>
                  </a:lnTo>
                  <a:lnTo>
                    <a:pt x="7533" y="3600"/>
                  </a:lnTo>
                  <a:lnTo>
                    <a:pt x="7533" y="3558"/>
                  </a:lnTo>
                  <a:lnTo>
                    <a:pt x="7491" y="3495"/>
                  </a:lnTo>
                  <a:lnTo>
                    <a:pt x="7387" y="3432"/>
                  </a:lnTo>
                  <a:lnTo>
                    <a:pt x="7303" y="3390"/>
                  </a:lnTo>
                  <a:lnTo>
                    <a:pt x="7303" y="3202"/>
                  </a:lnTo>
                  <a:lnTo>
                    <a:pt x="7303" y="3139"/>
                  </a:lnTo>
                  <a:lnTo>
                    <a:pt x="7219" y="3077"/>
                  </a:lnTo>
                  <a:lnTo>
                    <a:pt x="7010" y="3035"/>
                  </a:lnTo>
                  <a:lnTo>
                    <a:pt x="6968" y="2972"/>
                  </a:lnTo>
                  <a:lnTo>
                    <a:pt x="6989" y="2867"/>
                  </a:lnTo>
                  <a:lnTo>
                    <a:pt x="6947" y="2805"/>
                  </a:lnTo>
                  <a:lnTo>
                    <a:pt x="6843" y="2784"/>
                  </a:lnTo>
                  <a:lnTo>
                    <a:pt x="6780" y="2721"/>
                  </a:lnTo>
                  <a:lnTo>
                    <a:pt x="6759" y="2553"/>
                  </a:lnTo>
                  <a:lnTo>
                    <a:pt x="6738" y="2491"/>
                  </a:lnTo>
                  <a:lnTo>
                    <a:pt x="6550" y="2365"/>
                  </a:lnTo>
                  <a:lnTo>
                    <a:pt x="6487" y="2386"/>
                  </a:lnTo>
                  <a:lnTo>
                    <a:pt x="6382" y="2344"/>
                  </a:lnTo>
                  <a:lnTo>
                    <a:pt x="6361" y="2365"/>
                  </a:lnTo>
                  <a:lnTo>
                    <a:pt x="6257" y="2344"/>
                  </a:lnTo>
                  <a:lnTo>
                    <a:pt x="6131" y="2240"/>
                  </a:lnTo>
                  <a:lnTo>
                    <a:pt x="6173" y="2177"/>
                  </a:lnTo>
                  <a:lnTo>
                    <a:pt x="6215" y="2135"/>
                  </a:lnTo>
                  <a:lnTo>
                    <a:pt x="6278" y="2072"/>
                  </a:lnTo>
                  <a:lnTo>
                    <a:pt x="6320" y="1989"/>
                  </a:lnTo>
                  <a:lnTo>
                    <a:pt x="6257" y="1926"/>
                  </a:lnTo>
                  <a:lnTo>
                    <a:pt x="6152" y="1926"/>
                  </a:lnTo>
                  <a:lnTo>
                    <a:pt x="6048" y="1863"/>
                  </a:lnTo>
                  <a:lnTo>
                    <a:pt x="6006" y="1779"/>
                  </a:lnTo>
                  <a:lnTo>
                    <a:pt x="5922" y="1737"/>
                  </a:lnTo>
                  <a:lnTo>
                    <a:pt x="5817" y="1737"/>
                  </a:lnTo>
                  <a:lnTo>
                    <a:pt x="5692" y="1654"/>
                  </a:lnTo>
                  <a:lnTo>
                    <a:pt x="5608" y="1612"/>
                  </a:lnTo>
                  <a:lnTo>
                    <a:pt x="5587" y="1465"/>
                  </a:lnTo>
                  <a:lnTo>
                    <a:pt x="5629" y="1403"/>
                  </a:lnTo>
                  <a:lnTo>
                    <a:pt x="5545" y="1361"/>
                  </a:lnTo>
                  <a:lnTo>
                    <a:pt x="5399" y="1361"/>
                  </a:lnTo>
                  <a:lnTo>
                    <a:pt x="5336" y="1424"/>
                  </a:lnTo>
                  <a:lnTo>
                    <a:pt x="5211" y="1424"/>
                  </a:lnTo>
                  <a:lnTo>
                    <a:pt x="5106" y="1340"/>
                  </a:lnTo>
                  <a:lnTo>
                    <a:pt x="5106" y="1152"/>
                  </a:lnTo>
                  <a:lnTo>
                    <a:pt x="5169" y="1047"/>
                  </a:lnTo>
                  <a:lnTo>
                    <a:pt x="5190" y="1005"/>
                  </a:lnTo>
                  <a:lnTo>
                    <a:pt x="5211" y="880"/>
                  </a:lnTo>
                  <a:lnTo>
                    <a:pt x="5190" y="796"/>
                  </a:lnTo>
                  <a:lnTo>
                    <a:pt x="5085" y="566"/>
                  </a:lnTo>
                  <a:lnTo>
                    <a:pt x="4918" y="377"/>
                  </a:lnTo>
                  <a:lnTo>
                    <a:pt x="4897" y="294"/>
                  </a:lnTo>
                  <a:lnTo>
                    <a:pt x="4771" y="189"/>
                  </a:lnTo>
                  <a:lnTo>
                    <a:pt x="4813" y="168"/>
                  </a:lnTo>
                  <a:lnTo>
                    <a:pt x="4813" y="84"/>
                  </a:lnTo>
                  <a:lnTo>
                    <a:pt x="475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4600040" y="2600944"/>
              <a:ext cx="201350" cy="178747"/>
            </a:xfrm>
            <a:custGeom>
              <a:avLst/>
              <a:gdLst/>
              <a:ahLst/>
              <a:cxnLst/>
              <a:rect l="l" t="t" r="r" b="b"/>
              <a:pathLst>
                <a:path w="8936" h="8308" extrusionOk="0">
                  <a:moveTo>
                    <a:pt x="1068" y="1"/>
                  </a:moveTo>
                  <a:lnTo>
                    <a:pt x="1047" y="42"/>
                  </a:lnTo>
                  <a:lnTo>
                    <a:pt x="1089" y="252"/>
                  </a:lnTo>
                  <a:lnTo>
                    <a:pt x="1152" y="314"/>
                  </a:lnTo>
                  <a:lnTo>
                    <a:pt x="1026" y="482"/>
                  </a:lnTo>
                  <a:lnTo>
                    <a:pt x="670" y="691"/>
                  </a:lnTo>
                  <a:lnTo>
                    <a:pt x="670" y="775"/>
                  </a:lnTo>
                  <a:lnTo>
                    <a:pt x="566" y="900"/>
                  </a:lnTo>
                  <a:lnTo>
                    <a:pt x="440" y="900"/>
                  </a:lnTo>
                  <a:lnTo>
                    <a:pt x="357" y="963"/>
                  </a:lnTo>
                  <a:lnTo>
                    <a:pt x="357" y="1047"/>
                  </a:lnTo>
                  <a:lnTo>
                    <a:pt x="336" y="1109"/>
                  </a:lnTo>
                  <a:lnTo>
                    <a:pt x="398" y="1298"/>
                  </a:lnTo>
                  <a:lnTo>
                    <a:pt x="398" y="1423"/>
                  </a:lnTo>
                  <a:lnTo>
                    <a:pt x="357" y="1465"/>
                  </a:lnTo>
                  <a:lnTo>
                    <a:pt x="357" y="1507"/>
                  </a:lnTo>
                  <a:lnTo>
                    <a:pt x="336" y="1570"/>
                  </a:lnTo>
                  <a:lnTo>
                    <a:pt x="294" y="1674"/>
                  </a:lnTo>
                  <a:lnTo>
                    <a:pt x="189" y="1716"/>
                  </a:lnTo>
                  <a:lnTo>
                    <a:pt x="147" y="1737"/>
                  </a:lnTo>
                  <a:lnTo>
                    <a:pt x="85" y="1737"/>
                  </a:lnTo>
                  <a:lnTo>
                    <a:pt x="22" y="1800"/>
                  </a:lnTo>
                  <a:lnTo>
                    <a:pt x="22" y="2009"/>
                  </a:lnTo>
                  <a:lnTo>
                    <a:pt x="85" y="2030"/>
                  </a:lnTo>
                  <a:lnTo>
                    <a:pt x="147" y="2156"/>
                  </a:lnTo>
                  <a:lnTo>
                    <a:pt x="147" y="2553"/>
                  </a:lnTo>
                  <a:lnTo>
                    <a:pt x="189" y="2762"/>
                  </a:lnTo>
                  <a:lnTo>
                    <a:pt x="189" y="2825"/>
                  </a:lnTo>
                  <a:lnTo>
                    <a:pt x="189" y="3139"/>
                  </a:lnTo>
                  <a:lnTo>
                    <a:pt x="252" y="3286"/>
                  </a:lnTo>
                  <a:lnTo>
                    <a:pt x="210" y="3599"/>
                  </a:lnTo>
                  <a:lnTo>
                    <a:pt x="189" y="3662"/>
                  </a:lnTo>
                  <a:lnTo>
                    <a:pt x="231" y="3788"/>
                  </a:lnTo>
                  <a:lnTo>
                    <a:pt x="252" y="3997"/>
                  </a:lnTo>
                  <a:lnTo>
                    <a:pt x="210" y="4081"/>
                  </a:lnTo>
                  <a:lnTo>
                    <a:pt x="85" y="4185"/>
                  </a:lnTo>
                  <a:lnTo>
                    <a:pt x="43" y="4227"/>
                  </a:lnTo>
                  <a:lnTo>
                    <a:pt x="1" y="4290"/>
                  </a:lnTo>
                  <a:lnTo>
                    <a:pt x="85" y="4353"/>
                  </a:lnTo>
                  <a:lnTo>
                    <a:pt x="210" y="4541"/>
                  </a:lnTo>
                  <a:lnTo>
                    <a:pt x="315" y="4771"/>
                  </a:lnTo>
                  <a:lnTo>
                    <a:pt x="357" y="4813"/>
                  </a:lnTo>
                  <a:lnTo>
                    <a:pt x="398" y="4938"/>
                  </a:lnTo>
                  <a:lnTo>
                    <a:pt x="357" y="5022"/>
                  </a:lnTo>
                  <a:lnTo>
                    <a:pt x="398" y="5169"/>
                  </a:lnTo>
                  <a:lnTo>
                    <a:pt x="440" y="5252"/>
                  </a:lnTo>
                  <a:lnTo>
                    <a:pt x="461" y="5357"/>
                  </a:lnTo>
                  <a:lnTo>
                    <a:pt x="545" y="5441"/>
                  </a:lnTo>
                  <a:lnTo>
                    <a:pt x="984" y="5441"/>
                  </a:lnTo>
                  <a:lnTo>
                    <a:pt x="1089" y="5503"/>
                  </a:lnTo>
                  <a:lnTo>
                    <a:pt x="1173" y="5650"/>
                  </a:lnTo>
                  <a:lnTo>
                    <a:pt x="1277" y="5880"/>
                  </a:lnTo>
                  <a:lnTo>
                    <a:pt x="1340" y="5922"/>
                  </a:lnTo>
                  <a:lnTo>
                    <a:pt x="1403" y="6006"/>
                  </a:lnTo>
                  <a:lnTo>
                    <a:pt x="1486" y="6089"/>
                  </a:lnTo>
                  <a:lnTo>
                    <a:pt x="2491" y="6319"/>
                  </a:lnTo>
                  <a:lnTo>
                    <a:pt x="2595" y="6424"/>
                  </a:lnTo>
                  <a:lnTo>
                    <a:pt x="3118" y="6215"/>
                  </a:lnTo>
                  <a:lnTo>
                    <a:pt x="3746" y="5964"/>
                  </a:lnTo>
                  <a:lnTo>
                    <a:pt x="8391" y="8307"/>
                  </a:lnTo>
                  <a:lnTo>
                    <a:pt x="8391" y="8098"/>
                  </a:lnTo>
                  <a:lnTo>
                    <a:pt x="8935" y="8056"/>
                  </a:lnTo>
                  <a:lnTo>
                    <a:pt x="8705" y="2344"/>
                  </a:lnTo>
                  <a:lnTo>
                    <a:pt x="8621" y="2051"/>
                  </a:lnTo>
                  <a:lnTo>
                    <a:pt x="8580" y="1905"/>
                  </a:lnTo>
                  <a:lnTo>
                    <a:pt x="8621" y="1716"/>
                  </a:lnTo>
                  <a:lnTo>
                    <a:pt x="8705" y="1507"/>
                  </a:lnTo>
                  <a:lnTo>
                    <a:pt x="8705" y="1381"/>
                  </a:lnTo>
                  <a:lnTo>
                    <a:pt x="8663" y="1214"/>
                  </a:lnTo>
                  <a:lnTo>
                    <a:pt x="8705" y="984"/>
                  </a:lnTo>
                  <a:lnTo>
                    <a:pt x="8726" y="879"/>
                  </a:lnTo>
                  <a:lnTo>
                    <a:pt x="8684" y="733"/>
                  </a:lnTo>
                  <a:lnTo>
                    <a:pt x="8600" y="649"/>
                  </a:lnTo>
                  <a:lnTo>
                    <a:pt x="8496" y="628"/>
                  </a:lnTo>
                  <a:lnTo>
                    <a:pt x="8391" y="649"/>
                  </a:lnTo>
                  <a:lnTo>
                    <a:pt x="7994" y="586"/>
                  </a:lnTo>
                  <a:lnTo>
                    <a:pt x="7931" y="524"/>
                  </a:lnTo>
                  <a:lnTo>
                    <a:pt x="7764" y="524"/>
                  </a:lnTo>
                  <a:lnTo>
                    <a:pt x="7575" y="461"/>
                  </a:lnTo>
                  <a:lnTo>
                    <a:pt x="7533" y="377"/>
                  </a:lnTo>
                  <a:lnTo>
                    <a:pt x="7575" y="356"/>
                  </a:lnTo>
                  <a:lnTo>
                    <a:pt x="7554" y="314"/>
                  </a:lnTo>
                  <a:lnTo>
                    <a:pt x="7324" y="168"/>
                  </a:lnTo>
                  <a:lnTo>
                    <a:pt x="7199" y="168"/>
                  </a:lnTo>
                  <a:lnTo>
                    <a:pt x="7010" y="126"/>
                  </a:lnTo>
                  <a:lnTo>
                    <a:pt x="6948" y="105"/>
                  </a:lnTo>
                  <a:lnTo>
                    <a:pt x="6885" y="147"/>
                  </a:lnTo>
                  <a:lnTo>
                    <a:pt x="6780" y="63"/>
                  </a:lnTo>
                  <a:lnTo>
                    <a:pt x="6717" y="63"/>
                  </a:lnTo>
                  <a:lnTo>
                    <a:pt x="6529" y="168"/>
                  </a:lnTo>
                  <a:lnTo>
                    <a:pt x="6257" y="210"/>
                  </a:lnTo>
                  <a:lnTo>
                    <a:pt x="6006" y="314"/>
                  </a:lnTo>
                  <a:lnTo>
                    <a:pt x="5880" y="440"/>
                  </a:lnTo>
                  <a:lnTo>
                    <a:pt x="5839" y="586"/>
                  </a:lnTo>
                  <a:lnTo>
                    <a:pt x="5776" y="670"/>
                  </a:lnTo>
                  <a:lnTo>
                    <a:pt x="5755" y="963"/>
                  </a:lnTo>
                  <a:lnTo>
                    <a:pt x="5859" y="1109"/>
                  </a:lnTo>
                  <a:lnTo>
                    <a:pt x="5943" y="1361"/>
                  </a:lnTo>
                  <a:lnTo>
                    <a:pt x="5880" y="1486"/>
                  </a:lnTo>
                  <a:lnTo>
                    <a:pt x="5734" y="1633"/>
                  </a:lnTo>
                  <a:lnTo>
                    <a:pt x="5692" y="1695"/>
                  </a:lnTo>
                  <a:lnTo>
                    <a:pt x="5525" y="1842"/>
                  </a:lnTo>
                  <a:lnTo>
                    <a:pt x="5378" y="1905"/>
                  </a:lnTo>
                  <a:lnTo>
                    <a:pt x="5148" y="1800"/>
                  </a:lnTo>
                  <a:lnTo>
                    <a:pt x="4918" y="1612"/>
                  </a:lnTo>
                  <a:lnTo>
                    <a:pt x="4730" y="1486"/>
                  </a:lnTo>
                  <a:lnTo>
                    <a:pt x="4479" y="1319"/>
                  </a:lnTo>
                  <a:lnTo>
                    <a:pt x="4060" y="1172"/>
                  </a:lnTo>
                  <a:lnTo>
                    <a:pt x="3872" y="1151"/>
                  </a:lnTo>
                  <a:lnTo>
                    <a:pt x="3788" y="1172"/>
                  </a:lnTo>
                  <a:lnTo>
                    <a:pt x="3579" y="1172"/>
                  </a:lnTo>
                  <a:lnTo>
                    <a:pt x="3390" y="1068"/>
                  </a:lnTo>
                  <a:lnTo>
                    <a:pt x="3223" y="733"/>
                  </a:lnTo>
                  <a:lnTo>
                    <a:pt x="3223" y="545"/>
                  </a:lnTo>
                  <a:lnTo>
                    <a:pt x="3056" y="356"/>
                  </a:lnTo>
                  <a:lnTo>
                    <a:pt x="2700" y="314"/>
                  </a:lnTo>
                  <a:lnTo>
                    <a:pt x="2512" y="168"/>
                  </a:lnTo>
                  <a:lnTo>
                    <a:pt x="2198" y="168"/>
                  </a:lnTo>
                  <a:lnTo>
                    <a:pt x="2010" y="105"/>
                  </a:lnTo>
                  <a:lnTo>
                    <a:pt x="1591" y="168"/>
                  </a:lnTo>
                  <a:lnTo>
                    <a:pt x="1298" y="126"/>
                  </a:lnTo>
                  <a:lnTo>
                    <a:pt x="1194" y="21"/>
                  </a:lnTo>
                  <a:lnTo>
                    <a:pt x="106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4574579" y="2542424"/>
              <a:ext cx="51419" cy="95914"/>
            </a:xfrm>
            <a:custGeom>
              <a:avLst/>
              <a:gdLst/>
              <a:ahLst/>
              <a:cxnLst/>
              <a:rect l="l" t="t" r="r" b="b"/>
              <a:pathLst>
                <a:path w="2282" h="4458" extrusionOk="0">
                  <a:moveTo>
                    <a:pt x="1235" y="0"/>
                  </a:moveTo>
                  <a:lnTo>
                    <a:pt x="1110" y="21"/>
                  </a:lnTo>
                  <a:lnTo>
                    <a:pt x="1110" y="105"/>
                  </a:lnTo>
                  <a:lnTo>
                    <a:pt x="1026" y="21"/>
                  </a:lnTo>
                  <a:lnTo>
                    <a:pt x="859" y="42"/>
                  </a:lnTo>
                  <a:lnTo>
                    <a:pt x="650" y="147"/>
                  </a:lnTo>
                  <a:lnTo>
                    <a:pt x="524" y="272"/>
                  </a:lnTo>
                  <a:lnTo>
                    <a:pt x="503" y="356"/>
                  </a:lnTo>
                  <a:lnTo>
                    <a:pt x="524" y="440"/>
                  </a:lnTo>
                  <a:lnTo>
                    <a:pt x="503" y="586"/>
                  </a:lnTo>
                  <a:lnTo>
                    <a:pt x="503" y="775"/>
                  </a:lnTo>
                  <a:lnTo>
                    <a:pt x="399" y="1047"/>
                  </a:lnTo>
                  <a:lnTo>
                    <a:pt x="440" y="1193"/>
                  </a:lnTo>
                  <a:lnTo>
                    <a:pt x="503" y="1298"/>
                  </a:lnTo>
                  <a:lnTo>
                    <a:pt x="524" y="1319"/>
                  </a:lnTo>
                  <a:lnTo>
                    <a:pt x="482" y="1381"/>
                  </a:lnTo>
                  <a:lnTo>
                    <a:pt x="419" y="1465"/>
                  </a:lnTo>
                  <a:lnTo>
                    <a:pt x="503" y="1528"/>
                  </a:lnTo>
                  <a:lnTo>
                    <a:pt x="440" y="1591"/>
                  </a:lnTo>
                  <a:lnTo>
                    <a:pt x="419" y="1800"/>
                  </a:lnTo>
                  <a:lnTo>
                    <a:pt x="336" y="1842"/>
                  </a:lnTo>
                  <a:lnTo>
                    <a:pt x="294" y="1925"/>
                  </a:lnTo>
                  <a:lnTo>
                    <a:pt x="210" y="1946"/>
                  </a:lnTo>
                  <a:lnTo>
                    <a:pt x="85" y="2114"/>
                  </a:lnTo>
                  <a:lnTo>
                    <a:pt x="1" y="2365"/>
                  </a:lnTo>
                  <a:lnTo>
                    <a:pt x="64" y="2407"/>
                  </a:lnTo>
                  <a:lnTo>
                    <a:pt x="106" y="2553"/>
                  </a:lnTo>
                  <a:lnTo>
                    <a:pt x="85" y="2616"/>
                  </a:lnTo>
                  <a:lnTo>
                    <a:pt x="168" y="2741"/>
                  </a:lnTo>
                  <a:lnTo>
                    <a:pt x="210" y="2741"/>
                  </a:lnTo>
                  <a:lnTo>
                    <a:pt x="399" y="2888"/>
                  </a:lnTo>
                  <a:lnTo>
                    <a:pt x="419" y="3034"/>
                  </a:lnTo>
                  <a:lnTo>
                    <a:pt x="545" y="3076"/>
                  </a:lnTo>
                  <a:lnTo>
                    <a:pt x="608" y="3139"/>
                  </a:lnTo>
                  <a:lnTo>
                    <a:pt x="712" y="3160"/>
                  </a:lnTo>
                  <a:lnTo>
                    <a:pt x="838" y="3306"/>
                  </a:lnTo>
                  <a:lnTo>
                    <a:pt x="1215" y="4457"/>
                  </a:lnTo>
                  <a:lnTo>
                    <a:pt x="1277" y="4457"/>
                  </a:lnTo>
                  <a:lnTo>
                    <a:pt x="1319" y="4436"/>
                  </a:lnTo>
                  <a:lnTo>
                    <a:pt x="1424" y="4394"/>
                  </a:lnTo>
                  <a:lnTo>
                    <a:pt x="1466" y="4290"/>
                  </a:lnTo>
                  <a:lnTo>
                    <a:pt x="1487" y="4227"/>
                  </a:lnTo>
                  <a:lnTo>
                    <a:pt x="1487" y="4185"/>
                  </a:lnTo>
                  <a:lnTo>
                    <a:pt x="1528" y="4143"/>
                  </a:lnTo>
                  <a:lnTo>
                    <a:pt x="1528" y="4018"/>
                  </a:lnTo>
                  <a:lnTo>
                    <a:pt x="1466" y="3829"/>
                  </a:lnTo>
                  <a:lnTo>
                    <a:pt x="1487" y="3767"/>
                  </a:lnTo>
                  <a:lnTo>
                    <a:pt x="1487" y="3683"/>
                  </a:lnTo>
                  <a:lnTo>
                    <a:pt x="1570" y="3620"/>
                  </a:lnTo>
                  <a:lnTo>
                    <a:pt x="1696" y="3620"/>
                  </a:lnTo>
                  <a:lnTo>
                    <a:pt x="1800" y="3495"/>
                  </a:lnTo>
                  <a:lnTo>
                    <a:pt x="1800" y="3411"/>
                  </a:lnTo>
                  <a:lnTo>
                    <a:pt x="2156" y="3202"/>
                  </a:lnTo>
                  <a:lnTo>
                    <a:pt x="2282" y="3034"/>
                  </a:lnTo>
                  <a:lnTo>
                    <a:pt x="2219" y="2972"/>
                  </a:lnTo>
                  <a:lnTo>
                    <a:pt x="2177" y="2762"/>
                  </a:lnTo>
                  <a:lnTo>
                    <a:pt x="2198" y="2721"/>
                  </a:lnTo>
                  <a:lnTo>
                    <a:pt x="2156" y="2679"/>
                  </a:lnTo>
                  <a:lnTo>
                    <a:pt x="1968" y="2574"/>
                  </a:lnTo>
                  <a:lnTo>
                    <a:pt x="1947" y="2532"/>
                  </a:lnTo>
                  <a:lnTo>
                    <a:pt x="1947" y="2448"/>
                  </a:lnTo>
                  <a:lnTo>
                    <a:pt x="1863" y="2407"/>
                  </a:lnTo>
                  <a:lnTo>
                    <a:pt x="1842" y="2428"/>
                  </a:lnTo>
                  <a:lnTo>
                    <a:pt x="1842" y="2469"/>
                  </a:lnTo>
                  <a:lnTo>
                    <a:pt x="1779" y="2511"/>
                  </a:lnTo>
                  <a:lnTo>
                    <a:pt x="1696" y="2469"/>
                  </a:lnTo>
                  <a:lnTo>
                    <a:pt x="1675" y="2365"/>
                  </a:lnTo>
                  <a:lnTo>
                    <a:pt x="1591" y="2407"/>
                  </a:lnTo>
                  <a:lnTo>
                    <a:pt x="1424" y="2260"/>
                  </a:lnTo>
                  <a:lnTo>
                    <a:pt x="1340" y="2114"/>
                  </a:lnTo>
                  <a:lnTo>
                    <a:pt x="1382" y="1925"/>
                  </a:lnTo>
                  <a:lnTo>
                    <a:pt x="1675" y="1737"/>
                  </a:lnTo>
                  <a:lnTo>
                    <a:pt x="1842" y="1570"/>
                  </a:lnTo>
                  <a:lnTo>
                    <a:pt x="1884" y="1507"/>
                  </a:lnTo>
                  <a:lnTo>
                    <a:pt x="1842" y="1465"/>
                  </a:lnTo>
                  <a:lnTo>
                    <a:pt x="1884" y="1381"/>
                  </a:lnTo>
                  <a:lnTo>
                    <a:pt x="1863" y="1298"/>
                  </a:lnTo>
                  <a:lnTo>
                    <a:pt x="1842" y="1277"/>
                  </a:lnTo>
                  <a:lnTo>
                    <a:pt x="1842" y="1088"/>
                  </a:lnTo>
                  <a:lnTo>
                    <a:pt x="1654" y="1005"/>
                  </a:lnTo>
                  <a:lnTo>
                    <a:pt x="1528" y="837"/>
                  </a:lnTo>
                  <a:lnTo>
                    <a:pt x="1549" y="670"/>
                  </a:lnTo>
                  <a:lnTo>
                    <a:pt x="1675" y="586"/>
                  </a:lnTo>
                  <a:lnTo>
                    <a:pt x="1696" y="482"/>
                  </a:lnTo>
                  <a:lnTo>
                    <a:pt x="1800" y="314"/>
                  </a:lnTo>
                  <a:lnTo>
                    <a:pt x="1800" y="210"/>
                  </a:lnTo>
                  <a:lnTo>
                    <a:pt x="1759" y="147"/>
                  </a:lnTo>
                  <a:lnTo>
                    <a:pt x="1549" y="335"/>
                  </a:lnTo>
                  <a:lnTo>
                    <a:pt x="1487" y="419"/>
                  </a:lnTo>
                  <a:lnTo>
                    <a:pt x="1424" y="377"/>
                  </a:lnTo>
                  <a:lnTo>
                    <a:pt x="1340" y="168"/>
                  </a:lnTo>
                  <a:lnTo>
                    <a:pt x="1277" y="168"/>
                  </a:lnTo>
                  <a:lnTo>
                    <a:pt x="1277" y="63"/>
                  </a:lnTo>
                  <a:lnTo>
                    <a:pt x="123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4372335" y="2545565"/>
              <a:ext cx="261219" cy="241312"/>
            </a:xfrm>
            <a:custGeom>
              <a:avLst/>
              <a:gdLst/>
              <a:ahLst/>
              <a:cxnLst/>
              <a:rect l="l" t="t" r="r" b="b"/>
              <a:pathLst>
                <a:path w="11593" h="11216" extrusionOk="0">
                  <a:moveTo>
                    <a:pt x="8307" y="1"/>
                  </a:moveTo>
                  <a:lnTo>
                    <a:pt x="8161" y="22"/>
                  </a:lnTo>
                  <a:lnTo>
                    <a:pt x="8140" y="106"/>
                  </a:lnTo>
                  <a:lnTo>
                    <a:pt x="8035" y="126"/>
                  </a:lnTo>
                  <a:lnTo>
                    <a:pt x="7994" y="210"/>
                  </a:lnTo>
                  <a:lnTo>
                    <a:pt x="7910" y="189"/>
                  </a:lnTo>
                  <a:lnTo>
                    <a:pt x="7805" y="189"/>
                  </a:lnTo>
                  <a:lnTo>
                    <a:pt x="7701" y="294"/>
                  </a:lnTo>
                  <a:lnTo>
                    <a:pt x="7575" y="294"/>
                  </a:lnTo>
                  <a:lnTo>
                    <a:pt x="7491" y="168"/>
                  </a:lnTo>
                  <a:lnTo>
                    <a:pt x="7324" y="168"/>
                  </a:lnTo>
                  <a:lnTo>
                    <a:pt x="7261" y="126"/>
                  </a:lnTo>
                  <a:lnTo>
                    <a:pt x="7115" y="168"/>
                  </a:lnTo>
                  <a:lnTo>
                    <a:pt x="6989" y="126"/>
                  </a:lnTo>
                  <a:lnTo>
                    <a:pt x="6947" y="168"/>
                  </a:lnTo>
                  <a:lnTo>
                    <a:pt x="6843" y="106"/>
                  </a:lnTo>
                  <a:lnTo>
                    <a:pt x="6759" y="126"/>
                  </a:lnTo>
                  <a:lnTo>
                    <a:pt x="6696" y="273"/>
                  </a:lnTo>
                  <a:lnTo>
                    <a:pt x="6571" y="273"/>
                  </a:lnTo>
                  <a:lnTo>
                    <a:pt x="6466" y="210"/>
                  </a:lnTo>
                  <a:lnTo>
                    <a:pt x="6320" y="336"/>
                  </a:lnTo>
                  <a:lnTo>
                    <a:pt x="6236" y="336"/>
                  </a:lnTo>
                  <a:lnTo>
                    <a:pt x="6110" y="273"/>
                  </a:lnTo>
                  <a:lnTo>
                    <a:pt x="5964" y="315"/>
                  </a:lnTo>
                  <a:lnTo>
                    <a:pt x="5629" y="315"/>
                  </a:lnTo>
                  <a:lnTo>
                    <a:pt x="5336" y="524"/>
                  </a:lnTo>
                  <a:lnTo>
                    <a:pt x="5190" y="545"/>
                  </a:lnTo>
                  <a:lnTo>
                    <a:pt x="5106" y="545"/>
                  </a:lnTo>
                  <a:lnTo>
                    <a:pt x="4981" y="629"/>
                  </a:lnTo>
                  <a:lnTo>
                    <a:pt x="4960" y="712"/>
                  </a:lnTo>
                  <a:lnTo>
                    <a:pt x="4897" y="817"/>
                  </a:lnTo>
                  <a:lnTo>
                    <a:pt x="4813" y="817"/>
                  </a:lnTo>
                  <a:lnTo>
                    <a:pt x="4792" y="796"/>
                  </a:lnTo>
                  <a:lnTo>
                    <a:pt x="4709" y="796"/>
                  </a:lnTo>
                  <a:lnTo>
                    <a:pt x="4646" y="817"/>
                  </a:lnTo>
                  <a:lnTo>
                    <a:pt x="4604" y="859"/>
                  </a:lnTo>
                  <a:lnTo>
                    <a:pt x="4457" y="901"/>
                  </a:lnTo>
                  <a:lnTo>
                    <a:pt x="4332" y="942"/>
                  </a:lnTo>
                  <a:lnTo>
                    <a:pt x="4248" y="1026"/>
                  </a:lnTo>
                  <a:lnTo>
                    <a:pt x="4227" y="1068"/>
                  </a:lnTo>
                  <a:lnTo>
                    <a:pt x="4123" y="1214"/>
                  </a:lnTo>
                  <a:lnTo>
                    <a:pt x="3934" y="1256"/>
                  </a:lnTo>
                  <a:lnTo>
                    <a:pt x="3767" y="1256"/>
                  </a:lnTo>
                  <a:lnTo>
                    <a:pt x="3830" y="1340"/>
                  </a:lnTo>
                  <a:lnTo>
                    <a:pt x="3851" y="1382"/>
                  </a:lnTo>
                  <a:lnTo>
                    <a:pt x="3913" y="1486"/>
                  </a:lnTo>
                  <a:lnTo>
                    <a:pt x="3934" y="1591"/>
                  </a:lnTo>
                  <a:lnTo>
                    <a:pt x="3955" y="1633"/>
                  </a:lnTo>
                  <a:lnTo>
                    <a:pt x="3955" y="1800"/>
                  </a:lnTo>
                  <a:lnTo>
                    <a:pt x="3955" y="2051"/>
                  </a:lnTo>
                  <a:lnTo>
                    <a:pt x="3976" y="2114"/>
                  </a:lnTo>
                  <a:lnTo>
                    <a:pt x="4039" y="2575"/>
                  </a:lnTo>
                  <a:lnTo>
                    <a:pt x="4123" y="2721"/>
                  </a:lnTo>
                  <a:lnTo>
                    <a:pt x="4144" y="2847"/>
                  </a:lnTo>
                  <a:lnTo>
                    <a:pt x="4227" y="2847"/>
                  </a:lnTo>
                  <a:lnTo>
                    <a:pt x="4269" y="2909"/>
                  </a:lnTo>
                  <a:lnTo>
                    <a:pt x="4353" y="2930"/>
                  </a:lnTo>
                  <a:lnTo>
                    <a:pt x="4395" y="2951"/>
                  </a:lnTo>
                  <a:lnTo>
                    <a:pt x="4332" y="3119"/>
                  </a:lnTo>
                  <a:lnTo>
                    <a:pt x="4353" y="3160"/>
                  </a:lnTo>
                  <a:lnTo>
                    <a:pt x="4269" y="3265"/>
                  </a:lnTo>
                  <a:lnTo>
                    <a:pt x="3600" y="3265"/>
                  </a:lnTo>
                  <a:lnTo>
                    <a:pt x="3453" y="3307"/>
                  </a:lnTo>
                  <a:lnTo>
                    <a:pt x="3307" y="3516"/>
                  </a:lnTo>
                  <a:lnTo>
                    <a:pt x="3202" y="3621"/>
                  </a:lnTo>
                  <a:lnTo>
                    <a:pt x="3118" y="3746"/>
                  </a:lnTo>
                  <a:lnTo>
                    <a:pt x="3139" y="3935"/>
                  </a:lnTo>
                  <a:lnTo>
                    <a:pt x="3097" y="4060"/>
                  </a:lnTo>
                  <a:lnTo>
                    <a:pt x="2700" y="4311"/>
                  </a:lnTo>
                  <a:lnTo>
                    <a:pt x="2072" y="4688"/>
                  </a:lnTo>
                  <a:lnTo>
                    <a:pt x="1612" y="4939"/>
                  </a:lnTo>
                  <a:lnTo>
                    <a:pt x="1361" y="5002"/>
                  </a:lnTo>
                  <a:lnTo>
                    <a:pt x="1152" y="5002"/>
                  </a:lnTo>
                  <a:lnTo>
                    <a:pt x="1047" y="5043"/>
                  </a:lnTo>
                  <a:lnTo>
                    <a:pt x="880" y="5043"/>
                  </a:lnTo>
                  <a:lnTo>
                    <a:pt x="587" y="5106"/>
                  </a:lnTo>
                  <a:lnTo>
                    <a:pt x="398" y="5211"/>
                  </a:lnTo>
                  <a:lnTo>
                    <a:pt x="294" y="5357"/>
                  </a:lnTo>
                  <a:lnTo>
                    <a:pt x="43" y="5546"/>
                  </a:lnTo>
                  <a:lnTo>
                    <a:pt x="43" y="6048"/>
                  </a:lnTo>
                  <a:lnTo>
                    <a:pt x="1" y="6194"/>
                  </a:lnTo>
                  <a:lnTo>
                    <a:pt x="2093" y="7617"/>
                  </a:lnTo>
                  <a:lnTo>
                    <a:pt x="5901" y="10128"/>
                  </a:lnTo>
                  <a:lnTo>
                    <a:pt x="5943" y="10379"/>
                  </a:lnTo>
                  <a:lnTo>
                    <a:pt x="6069" y="10484"/>
                  </a:lnTo>
                  <a:lnTo>
                    <a:pt x="6278" y="10484"/>
                  </a:lnTo>
                  <a:lnTo>
                    <a:pt x="6445" y="10546"/>
                  </a:lnTo>
                  <a:lnTo>
                    <a:pt x="6550" y="10672"/>
                  </a:lnTo>
                  <a:lnTo>
                    <a:pt x="6696" y="10735"/>
                  </a:lnTo>
                  <a:lnTo>
                    <a:pt x="6801" y="10797"/>
                  </a:lnTo>
                  <a:lnTo>
                    <a:pt x="6801" y="10902"/>
                  </a:lnTo>
                  <a:lnTo>
                    <a:pt x="6738" y="11090"/>
                  </a:lnTo>
                  <a:lnTo>
                    <a:pt x="6780" y="11174"/>
                  </a:lnTo>
                  <a:lnTo>
                    <a:pt x="6906" y="11216"/>
                  </a:lnTo>
                  <a:lnTo>
                    <a:pt x="7178" y="11195"/>
                  </a:lnTo>
                  <a:lnTo>
                    <a:pt x="7408" y="11111"/>
                  </a:lnTo>
                  <a:lnTo>
                    <a:pt x="8266" y="10902"/>
                  </a:lnTo>
                  <a:lnTo>
                    <a:pt x="8998" y="10253"/>
                  </a:lnTo>
                  <a:lnTo>
                    <a:pt x="11592" y="8663"/>
                  </a:lnTo>
                  <a:lnTo>
                    <a:pt x="11509" y="8580"/>
                  </a:lnTo>
                  <a:lnTo>
                    <a:pt x="11446" y="8496"/>
                  </a:lnTo>
                  <a:lnTo>
                    <a:pt x="11383" y="8454"/>
                  </a:lnTo>
                  <a:lnTo>
                    <a:pt x="11279" y="8224"/>
                  </a:lnTo>
                  <a:lnTo>
                    <a:pt x="11195" y="8077"/>
                  </a:lnTo>
                  <a:lnTo>
                    <a:pt x="11090" y="8015"/>
                  </a:lnTo>
                  <a:lnTo>
                    <a:pt x="10651" y="8015"/>
                  </a:lnTo>
                  <a:lnTo>
                    <a:pt x="10567" y="7931"/>
                  </a:lnTo>
                  <a:lnTo>
                    <a:pt x="10546" y="7826"/>
                  </a:lnTo>
                  <a:lnTo>
                    <a:pt x="10504" y="7743"/>
                  </a:lnTo>
                  <a:lnTo>
                    <a:pt x="10463" y="7596"/>
                  </a:lnTo>
                  <a:lnTo>
                    <a:pt x="10504" y="7512"/>
                  </a:lnTo>
                  <a:lnTo>
                    <a:pt x="10463" y="7387"/>
                  </a:lnTo>
                  <a:lnTo>
                    <a:pt x="10421" y="7345"/>
                  </a:lnTo>
                  <a:lnTo>
                    <a:pt x="10316" y="7115"/>
                  </a:lnTo>
                  <a:lnTo>
                    <a:pt x="10191" y="6927"/>
                  </a:lnTo>
                  <a:lnTo>
                    <a:pt x="10107" y="6864"/>
                  </a:lnTo>
                  <a:lnTo>
                    <a:pt x="10149" y="6801"/>
                  </a:lnTo>
                  <a:lnTo>
                    <a:pt x="10191" y="6759"/>
                  </a:lnTo>
                  <a:lnTo>
                    <a:pt x="10316" y="6655"/>
                  </a:lnTo>
                  <a:lnTo>
                    <a:pt x="10358" y="6571"/>
                  </a:lnTo>
                  <a:lnTo>
                    <a:pt x="10337" y="6362"/>
                  </a:lnTo>
                  <a:lnTo>
                    <a:pt x="10295" y="6236"/>
                  </a:lnTo>
                  <a:lnTo>
                    <a:pt x="10316" y="6173"/>
                  </a:lnTo>
                  <a:lnTo>
                    <a:pt x="10358" y="5860"/>
                  </a:lnTo>
                  <a:lnTo>
                    <a:pt x="10295" y="5713"/>
                  </a:lnTo>
                  <a:lnTo>
                    <a:pt x="10295" y="5399"/>
                  </a:lnTo>
                  <a:lnTo>
                    <a:pt x="10295" y="5336"/>
                  </a:lnTo>
                  <a:lnTo>
                    <a:pt x="10253" y="5127"/>
                  </a:lnTo>
                  <a:lnTo>
                    <a:pt x="10253" y="4730"/>
                  </a:lnTo>
                  <a:lnTo>
                    <a:pt x="10191" y="4604"/>
                  </a:lnTo>
                  <a:lnTo>
                    <a:pt x="10128" y="4583"/>
                  </a:lnTo>
                  <a:lnTo>
                    <a:pt x="10128" y="4374"/>
                  </a:lnTo>
                  <a:lnTo>
                    <a:pt x="10191" y="4311"/>
                  </a:lnTo>
                  <a:lnTo>
                    <a:pt x="9814" y="3160"/>
                  </a:lnTo>
                  <a:lnTo>
                    <a:pt x="9688" y="3014"/>
                  </a:lnTo>
                  <a:lnTo>
                    <a:pt x="9584" y="2993"/>
                  </a:lnTo>
                  <a:lnTo>
                    <a:pt x="9521" y="2930"/>
                  </a:lnTo>
                  <a:lnTo>
                    <a:pt x="9395" y="2888"/>
                  </a:lnTo>
                  <a:lnTo>
                    <a:pt x="9375" y="2742"/>
                  </a:lnTo>
                  <a:lnTo>
                    <a:pt x="9186" y="2595"/>
                  </a:lnTo>
                  <a:lnTo>
                    <a:pt x="9144" y="2595"/>
                  </a:lnTo>
                  <a:lnTo>
                    <a:pt x="9061" y="2470"/>
                  </a:lnTo>
                  <a:lnTo>
                    <a:pt x="9082" y="2407"/>
                  </a:lnTo>
                  <a:lnTo>
                    <a:pt x="9040" y="2261"/>
                  </a:lnTo>
                  <a:lnTo>
                    <a:pt x="8977" y="2219"/>
                  </a:lnTo>
                  <a:lnTo>
                    <a:pt x="9061" y="1968"/>
                  </a:lnTo>
                  <a:lnTo>
                    <a:pt x="9186" y="1800"/>
                  </a:lnTo>
                  <a:lnTo>
                    <a:pt x="9270" y="1779"/>
                  </a:lnTo>
                  <a:lnTo>
                    <a:pt x="9312" y="1696"/>
                  </a:lnTo>
                  <a:lnTo>
                    <a:pt x="9395" y="1654"/>
                  </a:lnTo>
                  <a:lnTo>
                    <a:pt x="9416" y="1445"/>
                  </a:lnTo>
                  <a:lnTo>
                    <a:pt x="9479" y="1382"/>
                  </a:lnTo>
                  <a:lnTo>
                    <a:pt x="9395" y="1319"/>
                  </a:lnTo>
                  <a:lnTo>
                    <a:pt x="9458" y="1235"/>
                  </a:lnTo>
                  <a:lnTo>
                    <a:pt x="9500" y="1173"/>
                  </a:lnTo>
                  <a:lnTo>
                    <a:pt x="9479" y="1152"/>
                  </a:lnTo>
                  <a:lnTo>
                    <a:pt x="9416" y="1047"/>
                  </a:lnTo>
                  <a:lnTo>
                    <a:pt x="9375" y="901"/>
                  </a:lnTo>
                  <a:lnTo>
                    <a:pt x="9479" y="629"/>
                  </a:lnTo>
                  <a:lnTo>
                    <a:pt x="9479" y="440"/>
                  </a:lnTo>
                  <a:lnTo>
                    <a:pt x="9500" y="294"/>
                  </a:lnTo>
                  <a:lnTo>
                    <a:pt x="9479" y="210"/>
                  </a:lnTo>
                  <a:lnTo>
                    <a:pt x="9500" y="126"/>
                  </a:lnTo>
                  <a:lnTo>
                    <a:pt x="9479" y="106"/>
                  </a:lnTo>
                  <a:lnTo>
                    <a:pt x="9291" y="126"/>
                  </a:lnTo>
                  <a:lnTo>
                    <a:pt x="9207" y="106"/>
                  </a:lnTo>
                  <a:lnTo>
                    <a:pt x="8977" y="189"/>
                  </a:lnTo>
                  <a:lnTo>
                    <a:pt x="8851" y="85"/>
                  </a:lnTo>
                  <a:lnTo>
                    <a:pt x="8684" y="22"/>
                  </a:lnTo>
                  <a:lnTo>
                    <a:pt x="8684" y="85"/>
                  </a:lnTo>
                  <a:lnTo>
                    <a:pt x="8579" y="189"/>
                  </a:lnTo>
                  <a:lnTo>
                    <a:pt x="8370" y="168"/>
                  </a:lnTo>
                  <a:lnTo>
                    <a:pt x="8370" y="64"/>
                  </a:lnTo>
                  <a:lnTo>
                    <a:pt x="83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4320490" y="2561788"/>
              <a:ext cx="150878" cy="113900"/>
            </a:xfrm>
            <a:custGeom>
              <a:avLst/>
              <a:gdLst/>
              <a:ahLst/>
              <a:cxnLst/>
              <a:rect l="l" t="t" r="r" b="b"/>
              <a:pathLst>
                <a:path w="6696" h="5294" extrusionOk="0">
                  <a:moveTo>
                    <a:pt x="4269" y="0"/>
                  </a:moveTo>
                  <a:lnTo>
                    <a:pt x="4164" y="42"/>
                  </a:lnTo>
                  <a:lnTo>
                    <a:pt x="4122" y="84"/>
                  </a:lnTo>
                  <a:lnTo>
                    <a:pt x="4038" y="84"/>
                  </a:lnTo>
                  <a:lnTo>
                    <a:pt x="3913" y="188"/>
                  </a:lnTo>
                  <a:lnTo>
                    <a:pt x="3871" y="502"/>
                  </a:lnTo>
                  <a:lnTo>
                    <a:pt x="3766" y="691"/>
                  </a:lnTo>
                  <a:lnTo>
                    <a:pt x="3745" y="921"/>
                  </a:lnTo>
                  <a:lnTo>
                    <a:pt x="3662" y="1046"/>
                  </a:lnTo>
                  <a:lnTo>
                    <a:pt x="3411" y="1318"/>
                  </a:lnTo>
                  <a:lnTo>
                    <a:pt x="3327" y="1318"/>
                  </a:lnTo>
                  <a:lnTo>
                    <a:pt x="3222" y="1402"/>
                  </a:lnTo>
                  <a:lnTo>
                    <a:pt x="2992" y="1465"/>
                  </a:lnTo>
                  <a:lnTo>
                    <a:pt x="2825" y="1632"/>
                  </a:lnTo>
                  <a:lnTo>
                    <a:pt x="2783" y="1632"/>
                  </a:lnTo>
                  <a:lnTo>
                    <a:pt x="2553" y="1779"/>
                  </a:lnTo>
                  <a:lnTo>
                    <a:pt x="2406" y="1841"/>
                  </a:lnTo>
                  <a:lnTo>
                    <a:pt x="2344" y="1967"/>
                  </a:lnTo>
                  <a:lnTo>
                    <a:pt x="2072" y="2155"/>
                  </a:lnTo>
                  <a:lnTo>
                    <a:pt x="2155" y="2365"/>
                  </a:lnTo>
                  <a:lnTo>
                    <a:pt x="2155" y="2490"/>
                  </a:lnTo>
                  <a:lnTo>
                    <a:pt x="1925" y="2699"/>
                  </a:lnTo>
                  <a:lnTo>
                    <a:pt x="1758" y="3013"/>
                  </a:lnTo>
                  <a:lnTo>
                    <a:pt x="1758" y="3118"/>
                  </a:lnTo>
                  <a:lnTo>
                    <a:pt x="1862" y="3327"/>
                  </a:lnTo>
                  <a:lnTo>
                    <a:pt x="1779" y="3536"/>
                  </a:lnTo>
                  <a:lnTo>
                    <a:pt x="1841" y="3599"/>
                  </a:lnTo>
                  <a:lnTo>
                    <a:pt x="1883" y="3662"/>
                  </a:lnTo>
                  <a:lnTo>
                    <a:pt x="1862" y="3829"/>
                  </a:lnTo>
                  <a:lnTo>
                    <a:pt x="1507" y="4248"/>
                  </a:lnTo>
                  <a:lnTo>
                    <a:pt x="1444" y="4394"/>
                  </a:lnTo>
                  <a:lnTo>
                    <a:pt x="1297" y="4582"/>
                  </a:lnTo>
                  <a:lnTo>
                    <a:pt x="1109" y="4603"/>
                  </a:lnTo>
                  <a:lnTo>
                    <a:pt x="712" y="4959"/>
                  </a:lnTo>
                  <a:lnTo>
                    <a:pt x="147" y="5064"/>
                  </a:lnTo>
                  <a:lnTo>
                    <a:pt x="0" y="5273"/>
                  </a:lnTo>
                  <a:lnTo>
                    <a:pt x="2344" y="5294"/>
                  </a:lnTo>
                  <a:lnTo>
                    <a:pt x="2344" y="4792"/>
                  </a:lnTo>
                  <a:lnTo>
                    <a:pt x="2595" y="4603"/>
                  </a:lnTo>
                  <a:lnTo>
                    <a:pt x="2699" y="4457"/>
                  </a:lnTo>
                  <a:lnTo>
                    <a:pt x="2888" y="4352"/>
                  </a:lnTo>
                  <a:lnTo>
                    <a:pt x="3181" y="4289"/>
                  </a:lnTo>
                  <a:lnTo>
                    <a:pt x="3348" y="4289"/>
                  </a:lnTo>
                  <a:lnTo>
                    <a:pt x="3453" y="4248"/>
                  </a:lnTo>
                  <a:lnTo>
                    <a:pt x="3662" y="4248"/>
                  </a:lnTo>
                  <a:lnTo>
                    <a:pt x="3913" y="4185"/>
                  </a:lnTo>
                  <a:lnTo>
                    <a:pt x="4373" y="3934"/>
                  </a:lnTo>
                  <a:lnTo>
                    <a:pt x="5001" y="3557"/>
                  </a:lnTo>
                  <a:lnTo>
                    <a:pt x="5398" y="3306"/>
                  </a:lnTo>
                  <a:lnTo>
                    <a:pt x="5440" y="3181"/>
                  </a:lnTo>
                  <a:lnTo>
                    <a:pt x="5419" y="2992"/>
                  </a:lnTo>
                  <a:lnTo>
                    <a:pt x="5503" y="2867"/>
                  </a:lnTo>
                  <a:lnTo>
                    <a:pt x="5608" y="2762"/>
                  </a:lnTo>
                  <a:lnTo>
                    <a:pt x="5754" y="2553"/>
                  </a:lnTo>
                  <a:lnTo>
                    <a:pt x="5901" y="2511"/>
                  </a:lnTo>
                  <a:lnTo>
                    <a:pt x="6570" y="2511"/>
                  </a:lnTo>
                  <a:lnTo>
                    <a:pt x="6654" y="2406"/>
                  </a:lnTo>
                  <a:lnTo>
                    <a:pt x="6633" y="2365"/>
                  </a:lnTo>
                  <a:lnTo>
                    <a:pt x="6696" y="2197"/>
                  </a:lnTo>
                  <a:lnTo>
                    <a:pt x="6654" y="2176"/>
                  </a:lnTo>
                  <a:lnTo>
                    <a:pt x="6570" y="2155"/>
                  </a:lnTo>
                  <a:lnTo>
                    <a:pt x="6528" y="2093"/>
                  </a:lnTo>
                  <a:lnTo>
                    <a:pt x="6445" y="2093"/>
                  </a:lnTo>
                  <a:lnTo>
                    <a:pt x="6424" y="1967"/>
                  </a:lnTo>
                  <a:lnTo>
                    <a:pt x="6340" y="1821"/>
                  </a:lnTo>
                  <a:lnTo>
                    <a:pt x="6277" y="1360"/>
                  </a:lnTo>
                  <a:lnTo>
                    <a:pt x="6256" y="1297"/>
                  </a:lnTo>
                  <a:lnTo>
                    <a:pt x="6256" y="1046"/>
                  </a:lnTo>
                  <a:lnTo>
                    <a:pt x="6256" y="879"/>
                  </a:lnTo>
                  <a:lnTo>
                    <a:pt x="6235" y="837"/>
                  </a:lnTo>
                  <a:lnTo>
                    <a:pt x="6214" y="732"/>
                  </a:lnTo>
                  <a:lnTo>
                    <a:pt x="6152" y="628"/>
                  </a:lnTo>
                  <a:lnTo>
                    <a:pt x="6131" y="586"/>
                  </a:lnTo>
                  <a:lnTo>
                    <a:pt x="6068" y="502"/>
                  </a:lnTo>
                  <a:lnTo>
                    <a:pt x="6005" y="523"/>
                  </a:lnTo>
                  <a:lnTo>
                    <a:pt x="5691" y="502"/>
                  </a:lnTo>
                  <a:lnTo>
                    <a:pt x="5608" y="419"/>
                  </a:lnTo>
                  <a:lnTo>
                    <a:pt x="5587" y="314"/>
                  </a:lnTo>
                  <a:lnTo>
                    <a:pt x="5524" y="293"/>
                  </a:lnTo>
                  <a:lnTo>
                    <a:pt x="5419" y="398"/>
                  </a:lnTo>
                  <a:lnTo>
                    <a:pt x="5231" y="460"/>
                  </a:lnTo>
                  <a:lnTo>
                    <a:pt x="5064" y="398"/>
                  </a:lnTo>
                  <a:lnTo>
                    <a:pt x="4959" y="398"/>
                  </a:lnTo>
                  <a:lnTo>
                    <a:pt x="4854" y="460"/>
                  </a:lnTo>
                  <a:lnTo>
                    <a:pt x="4666" y="481"/>
                  </a:lnTo>
                  <a:lnTo>
                    <a:pt x="4541" y="460"/>
                  </a:lnTo>
                  <a:lnTo>
                    <a:pt x="4373" y="293"/>
                  </a:lnTo>
                  <a:lnTo>
                    <a:pt x="4331" y="251"/>
                  </a:lnTo>
                  <a:lnTo>
                    <a:pt x="4290" y="147"/>
                  </a:lnTo>
                  <a:lnTo>
                    <a:pt x="4290" y="84"/>
                  </a:lnTo>
                  <a:lnTo>
                    <a:pt x="4290" y="42"/>
                  </a:lnTo>
                  <a:lnTo>
                    <a:pt x="42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4266256" y="2675213"/>
              <a:ext cx="107052" cy="81951"/>
            </a:xfrm>
            <a:custGeom>
              <a:avLst/>
              <a:gdLst/>
              <a:ahLst/>
              <a:cxnLst/>
              <a:rect l="l" t="t" r="r" b="b"/>
              <a:pathLst>
                <a:path w="4751" h="3809" extrusionOk="0">
                  <a:moveTo>
                    <a:pt x="2407" y="1"/>
                  </a:moveTo>
                  <a:lnTo>
                    <a:pt x="2177" y="315"/>
                  </a:lnTo>
                  <a:lnTo>
                    <a:pt x="2177" y="524"/>
                  </a:lnTo>
                  <a:lnTo>
                    <a:pt x="2072" y="545"/>
                  </a:lnTo>
                  <a:lnTo>
                    <a:pt x="1675" y="754"/>
                  </a:lnTo>
                  <a:lnTo>
                    <a:pt x="1633" y="859"/>
                  </a:lnTo>
                  <a:lnTo>
                    <a:pt x="1466" y="942"/>
                  </a:lnTo>
                  <a:lnTo>
                    <a:pt x="1528" y="1089"/>
                  </a:lnTo>
                  <a:lnTo>
                    <a:pt x="1194" y="1612"/>
                  </a:lnTo>
                  <a:lnTo>
                    <a:pt x="1152" y="1779"/>
                  </a:lnTo>
                  <a:lnTo>
                    <a:pt x="901" y="2030"/>
                  </a:lnTo>
                  <a:lnTo>
                    <a:pt x="796" y="2093"/>
                  </a:lnTo>
                  <a:lnTo>
                    <a:pt x="671" y="2365"/>
                  </a:lnTo>
                  <a:lnTo>
                    <a:pt x="671" y="2470"/>
                  </a:lnTo>
                  <a:lnTo>
                    <a:pt x="461" y="2763"/>
                  </a:lnTo>
                  <a:lnTo>
                    <a:pt x="419" y="2847"/>
                  </a:lnTo>
                  <a:lnTo>
                    <a:pt x="503" y="2888"/>
                  </a:lnTo>
                  <a:lnTo>
                    <a:pt x="398" y="2930"/>
                  </a:lnTo>
                  <a:lnTo>
                    <a:pt x="210" y="3265"/>
                  </a:lnTo>
                  <a:lnTo>
                    <a:pt x="147" y="3286"/>
                  </a:lnTo>
                  <a:lnTo>
                    <a:pt x="64" y="3370"/>
                  </a:lnTo>
                  <a:lnTo>
                    <a:pt x="85" y="3495"/>
                  </a:lnTo>
                  <a:lnTo>
                    <a:pt x="1" y="3621"/>
                  </a:lnTo>
                  <a:lnTo>
                    <a:pt x="43" y="3809"/>
                  </a:lnTo>
                  <a:lnTo>
                    <a:pt x="2344" y="3809"/>
                  </a:lnTo>
                  <a:lnTo>
                    <a:pt x="2303" y="2742"/>
                  </a:lnTo>
                  <a:lnTo>
                    <a:pt x="2386" y="2575"/>
                  </a:lnTo>
                  <a:lnTo>
                    <a:pt x="2512" y="2512"/>
                  </a:lnTo>
                  <a:lnTo>
                    <a:pt x="2658" y="2470"/>
                  </a:lnTo>
                  <a:lnTo>
                    <a:pt x="2867" y="2470"/>
                  </a:lnTo>
                  <a:lnTo>
                    <a:pt x="2888" y="963"/>
                  </a:lnTo>
                  <a:lnTo>
                    <a:pt x="4709" y="984"/>
                  </a:lnTo>
                  <a:lnTo>
                    <a:pt x="4709" y="168"/>
                  </a:lnTo>
                  <a:lnTo>
                    <a:pt x="4751" y="22"/>
                  </a:lnTo>
                  <a:lnTo>
                    <a:pt x="240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4265805" y="2678828"/>
              <a:ext cx="153717" cy="161621"/>
            </a:xfrm>
            <a:custGeom>
              <a:avLst/>
              <a:gdLst/>
              <a:ahLst/>
              <a:cxnLst/>
              <a:rect l="l" t="t" r="r" b="b"/>
              <a:pathLst>
                <a:path w="6822" h="7512" extrusionOk="0">
                  <a:moveTo>
                    <a:pt x="4729" y="0"/>
                  </a:moveTo>
                  <a:lnTo>
                    <a:pt x="4729" y="816"/>
                  </a:lnTo>
                  <a:lnTo>
                    <a:pt x="2908" y="795"/>
                  </a:lnTo>
                  <a:lnTo>
                    <a:pt x="2887" y="2302"/>
                  </a:lnTo>
                  <a:lnTo>
                    <a:pt x="2678" y="2302"/>
                  </a:lnTo>
                  <a:lnTo>
                    <a:pt x="2532" y="2344"/>
                  </a:lnTo>
                  <a:lnTo>
                    <a:pt x="2406" y="2407"/>
                  </a:lnTo>
                  <a:lnTo>
                    <a:pt x="2323" y="2574"/>
                  </a:lnTo>
                  <a:lnTo>
                    <a:pt x="2364" y="3641"/>
                  </a:lnTo>
                  <a:lnTo>
                    <a:pt x="63" y="3641"/>
                  </a:lnTo>
                  <a:lnTo>
                    <a:pt x="63" y="3662"/>
                  </a:lnTo>
                  <a:lnTo>
                    <a:pt x="0" y="3808"/>
                  </a:lnTo>
                  <a:lnTo>
                    <a:pt x="0" y="4039"/>
                  </a:lnTo>
                  <a:lnTo>
                    <a:pt x="126" y="3871"/>
                  </a:lnTo>
                  <a:lnTo>
                    <a:pt x="188" y="4018"/>
                  </a:lnTo>
                  <a:lnTo>
                    <a:pt x="209" y="4039"/>
                  </a:lnTo>
                  <a:lnTo>
                    <a:pt x="293" y="3976"/>
                  </a:lnTo>
                  <a:lnTo>
                    <a:pt x="439" y="4248"/>
                  </a:lnTo>
                  <a:lnTo>
                    <a:pt x="398" y="4331"/>
                  </a:lnTo>
                  <a:lnTo>
                    <a:pt x="418" y="4436"/>
                  </a:lnTo>
                  <a:lnTo>
                    <a:pt x="398" y="4645"/>
                  </a:lnTo>
                  <a:lnTo>
                    <a:pt x="314" y="4645"/>
                  </a:lnTo>
                  <a:lnTo>
                    <a:pt x="230" y="4687"/>
                  </a:lnTo>
                  <a:lnTo>
                    <a:pt x="418" y="4917"/>
                  </a:lnTo>
                  <a:lnTo>
                    <a:pt x="523" y="5524"/>
                  </a:lnTo>
                  <a:lnTo>
                    <a:pt x="481" y="5943"/>
                  </a:lnTo>
                  <a:lnTo>
                    <a:pt x="335" y="6131"/>
                  </a:lnTo>
                  <a:lnTo>
                    <a:pt x="272" y="6487"/>
                  </a:lnTo>
                  <a:lnTo>
                    <a:pt x="209" y="6738"/>
                  </a:lnTo>
                  <a:lnTo>
                    <a:pt x="314" y="6654"/>
                  </a:lnTo>
                  <a:lnTo>
                    <a:pt x="398" y="6654"/>
                  </a:lnTo>
                  <a:lnTo>
                    <a:pt x="523" y="6549"/>
                  </a:lnTo>
                  <a:lnTo>
                    <a:pt x="837" y="6487"/>
                  </a:lnTo>
                  <a:lnTo>
                    <a:pt x="1130" y="6382"/>
                  </a:lnTo>
                  <a:lnTo>
                    <a:pt x="1235" y="6382"/>
                  </a:lnTo>
                  <a:lnTo>
                    <a:pt x="1486" y="6466"/>
                  </a:lnTo>
                  <a:lnTo>
                    <a:pt x="1653" y="6487"/>
                  </a:lnTo>
                  <a:lnTo>
                    <a:pt x="1779" y="6654"/>
                  </a:lnTo>
                  <a:lnTo>
                    <a:pt x="1779" y="6738"/>
                  </a:lnTo>
                  <a:lnTo>
                    <a:pt x="1862" y="6759"/>
                  </a:lnTo>
                  <a:lnTo>
                    <a:pt x="1946" y="6696"/>
                  </a:lnTo>
                  <a:lnTo>
                    <a:pt x="1988" y="6738"/>
                  </a:lnTo>
                  <a:lnTo>
                    <a:pt x="2071" y="6738"/>
                  </a:lnTo>
                  <a:lnTo>
                    <a:pt x="2113" y="6780"/>
                  </a:lnTo>
                  <a:lnTo>
                    <a:pt x="2155" y="6905"/>
                  </a:lnTo>
                  <a:lnTo>
                    <a:pt x="2281" y="7010"/>
                  </a:lnTo>
                  <a:lnTo>
                    <a:pt x="2281" y="7156"/>
                  </a:lnTo>
                  <a:lnTo>
                    <a:pt x="2406" y="7177"/>
                  </a:lnTo>
                  <a:lnTo>
                    <a:pt x="2427" y="7303"/>
                  </a:lnTo>
                  <a:lnTo>
                    <a:pt x="2532" y="7324"/>
                  </a:lnTo>
                  <a:lnTo>
                    <a:pt x="2699" y="7428"/>
                  </a:lnTo>
                  <a:lnTo>
                    <a:pt x="2720" y="7512"/>
                  </a:lnTo>
                  <a:lnTo>
                    <a:pt x="2846" y="7407"/>
                  </a:lnTo>
                  <a:lnTo>
                    <a:pt x="3034" y="7407"/>
                  </a:lnTo>
                  <a:lnTo>
                    <a:pt x="3097" y="7261"/>
                  </a:lnTo>
                  <a:lnTo>
                    <a:pt x="3097" y="7177"/>
                  </a:lnTo>
                  <a:lnTo>
                    <a:pt x="3097" y="6947"/>
                  </a:lnTo>
                  <a:lnTo>
                    <a:pt x="3264" y="6884"/>
                  </a:lnTo>
                  <a:lnTo>
                    <a:pt x="3411" y="6884"/>
                  </a:lnTo>
                  <a:lnTo>
                    <a:pt x="3431" y="7052"/>
                  </a:lnTo>
                  <a:lnTo>
                    <a:pt x="3515" y="7219"/>
                  </a:lnTo>
                  <a:lnTo>
                    <a:pt x="3578" y="7282"/>
                  </a:lnTo>
                  <a:lnTo>
                    <a:pt x="3724" y="6989"/>
                  </a:lnTo>
                  <a:lnTo>
                    <a:pt x="3996" y="6863"/>
                  </a:lnTo>
                  <a:lnTo>
                    <a:pt x="4143" y="6905"/>
                  </a:lnTo>
                  <a:lnTo>
                    <a:pt x="4164" y="7093"/>
                  </a:lnTo>
                  <a:lnTo>
                    <a:pt x="4206" y="7156"/>
                  </a:lnTo>
                  <a:lnTo>
                    <a:pt x="4310" y="7052"/>
                  </a:lnTo>
                  <a:lnTo>
                    <a:pt x="4394" y="7052"/>
                  </a:lnTo>
                  <a:lnTo>
                    <a:pt x="4457" y="7114"/>
                  </a:lnTo>
                  <a:lnTo>
                    <a:pt x="4520" y="7156"/>
                  </a:lnTo>
                  <a:lnTo>
                    <a:pt x="6570" y="7156"/>
                  </a:lnTo>
                  <a:lnTo>
                    <a:pt x="6758" y="6633"/>
                  </a:lnTo>
                  <a:lnTo>
                    <a:pt x="6570" y="6528"/>
                  </a:lnTo>
                  <a:lnTo>
                    <a:pt x="6131" y="1423"/>
                  </a:lnTo>
                  <a:lnTo>
                    <a:pt x="6821" y="1423"/>
                  </a:lnTo>
                  <a:lnTo>
                    <a:pt x="472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4327091" y="2709443"/>
              <a:ext cx="212166" cy="187740"/>
            </a:xfrm>
            <a:custGeom>
              <a:avLst/>
              <a:gdLst/>
              <a:ahLst/>
              <a:cxnLst/>
              <a:rect l="l" t="t" r="r" b="b"/>
              <a:pathLst>
                <a:path w="9416" h="8726" extrusionOk="0">
                  <a:moveTo>
                    <a:pt x="3411" y="0"/>
                  </a:moveTo>
                  <a:lnTo>
                    <a:pt x="3850" y="5105"/>
                  </a:lnTo>
                  <a:lnTo>
                    <a:pt x="4038" y="5210"/>
                  </a:lnTo>
                  <a:lnTo>
                    <a:pt x="3850" y="5733"/>
                  </a:lnTo>
                  <a:lnTo>
                    <a:pt x="1800" y="5733"/>
                  </a:lnTo>
                  <a:lnTo>
                    <a:pt x="1737" y="5691"/>
                  </a:lnTo>
                  <a:lnTo>
                    <a:pt x="1674" y="5629"/>
                  </a:lnTo>
                  <a:lnTo>
                    <a:pt x="1590" y="5629"/>
                  </a:lnTo>
                  <a:lnTo>
                    <a:pt x="1486" y="5733"/>
                  </a:lnTo>
                  <a:lnTo>
                    <a:pt x="1444" y="5670"/>
                  </a:lnTo>
                  <a:lnTo>
                    <a:pt x="1423" y="5482"/>
                  </a:lnTo>
                  <a:lnTo>
                    <a:pt x="1276" y="5440"/>
                  </a:lnTo>
                  <a:lnTo>
                    <a:pt x="1004" y="5566"/>
                  </a:lnTo>
                  <a:lnTo>
                    <a:pt x="858" y="5859"/>
                  </a:lnTo>
                  <a:lnTo>
                    <a:pt x="795" y="5796"/>
                  </a:lnTo>
                  <a:lnTo>
                    <a:pt x="711" y="5629"/>
                  </a:lnTo>
                  <a:lnTo>
                    <a:pt x="691" y="5461"/>
                  </a:lnTo>
                  <a:lnTo>
                    <a:pt x="544" y="5461"/>
                  </a:lnTo>
                  <a:lnTo>
                    <a:pt x="377" y="5524"/>
                  </a:lnTo>
                  <a:lnTo>
                    <a:pt x="377" y="5754"/>
                  </a:lnTo>
                  <a:lnTo>
                    <a:pt x="377" y="5838"/>
                  </a:lnTo>
                  <a:lnTo>
                    <a:pt x="314" y="5984"/>
                  </a:lnTo>
                  <a:lnTo>
                    <a:pt x="126" y="5984"/>
                  </a:lnTo>
                  <a:lnTo>
                    <a:pt x="0" y="6089"/>
                  </a:lnTo>
                  <a:lnTo>
                    <a:pt x="84" y="6173"/>
                  </a:lnTo>
                  <a:lnTo>
                    <a:pt x="84" y="6277"/>
                  </a:lnTo>
                  <a:lnTo>
                    <a:pt x="105" y="6361"/>
                  </a:lnTo>
                  <a:lnTo>
                    <a:pt x="63" y="6591"/>
                  </a:lnTo>
                  <a:lnTo>
                    <a:pt x="84" y="6675"/>
                  </a:lnTo>
                  <a:lnTo>
                    <a:pt x="209" y="6800"/>
                  </a:lnTo>
                  <a:lnTo>
                    <a:pt x="272" y="6926"/>
                  </a:lnTo>
                  <a:lnTo>
                    <a:pt x="335" y="7010"/>
                  </a:lnTo>
                  <a:lnTo>
                    <a:pt x="398" y="6989"/>
                  </a:lnTo>
                  <a:lnTo>
                    <a:pt x="481" y="7030"/>
                  </a:lnTo>
                  <a:lnTo>
                    <a:pt x="502" y="7114"/>
                  </a:lnTo>
                  <a:lnTo>
                    <a:pt x="586" y="7219"/>
                  </a:lnTo>
                  <a:lnTo>
                    <a:pt x="586" y="7261"/>
                  </a:lnTo>
                  <a:lnTo>
                    <a:pt x="523" y="7344"/>
                  </a:lnTo>
                  <a:lnTo>
                    <a:pt x="544" y="7428"/>
                  </a:lnTo>
                  <a:lnTo>
                    <a:pt x="691" y="7512"/>
                  </a:lnTo>
                  <a:lnTo>
                    <a:pt x="691" y="7616"/>
                  </a:lnTo>
                  <a:lnTo>
                    <a:pt x="649" y="7679"/>
                  </a:lnTo>
                  <a:lnTo>
                    <a:pt x="732" y="7721"/>
                  </a:lnTo>
                  <a:lnTo>
                    <a:pt x="837" y="7658"/>
                  </a:lnTo>
                  <a:lnTo>
                    <a:pt x="921" y="7679"/>
                  </a:lnTo>
                  <a:lnTo>
                    <a:pt x="1046" y="7784"/>
                  </a:lnTo>
                  <a:lnTo>
                    <a:pt x="1214" y="7784"/>
                  </a:lnTo>
                  <a:lnTo>
                    <a:pt x="1318" y="7721"/>
                  </a:lnTo>
                  <a:lnTo>
                    <a:pt x="1381" y="7679"/>
                  </a:lnTo>
                  <a:lnTo>
                    <a:pt x="1486" y="7533"/>
                  </a:lnTo>
                  <a:lnTo>
                    <a:pt x="1632" y="7533"/>
                  </a:lnTo>
                  <a:lnTo>
                    <a:pt x="1779" y="7616"/>
                  </a:lnTo>
                  <a:lnTo>
                    <a:pt x="1800" y="7554"/>
                  </a:lnTo>
                  <a:lnTo>
                    <a:pt x="1904" y="7533"/>
                  </a:lnTo>
                  <a:lnTo>
                    <a:pt x="1946" y="7574"/>
                  </a:lnTo>
                  <a:lnTo>
                    <a:pt x="2072" y="7679"/>
                  </a:lnTo>
                  <a:lnTo>
                    <a:pt x="2113" y="7826"/>
                  </a:lnTo>
                  <a:lnTo>
                    <a:pt x="2092" y="7972"/>
                  </a:lnTo>
                  <a:lnTo>
                    <a:pt x="2155" y="8035"/>
                  </a:lnTo>
                  <a:lnTo>
                    <a:pt x="2281" y="8056"/>
                  </a:lnTo>
                  <a:lnTo>
                    <a:pt x="2281" y="8098"/>
                  </a:lnTo>
                  <a:lnTo>
                    <a:pt x="2176" y="8265"/>
                  </a:lnTo>
                  <a:lnTo>
                    <a:pt x="2113" y="8411"/>
                  </a:lnTo>
                  <a:lnTo>
                    <a:pt x="2113" y="8411"/>
                  </a:lnTo>
                  <a:lnTo>
                    <a:pt x="2218" y="8390"/>
                  </a:lnTo>
                  <a:lnTo>
                    <a:pt x="2281" y="8307"/>
                  </a:lnTo>
                  <a:lnTo>
                    <a:pt x="2364" y="8307"/>
                  </a:lnTo>
                  <a:lnTo>
                    <a:pt x="2364" y="8411"/>
                  </a:lnTo>
                  <a:lnTo>
                    <a:pt x="2385" y="8495"/>
                  </a:lnTo>
                  <a:lnTo>
                    <a:pt x="2385" y="8558"/>
                  </a:lnTo>
                  <a:lnTo>
                    <a:pt x="2532" y="8579"/>
                  </a:lnTo>
                  <a:lnTo>
                    <a:pt x="2595" y="8621"/>
                  </a:lnTo>
                  <a:lnTo>
                    <a:pt x="2595" y="8704"/>
                  </a:lnTo>
                  <a:lnTo>
                    <a:pt x="2783" y="8600"/>
                  </a:lnTo>
                  <a:lnTo>
                    <a:pt x="2846" y="8600"/>
                  </a:lnTo>
                  <a:lnTo>
                    <a:pt x="2992" y="8683"/>
                  </a:lnTo>
                  <a:lnTo>
                    <a:pt x="3222" y="8683"/>
                  </a:lnTo>
                  <a:lnTo>
                    <a:pt x="3264" y="8662"/>
                  </a:lnTo>
                  <a:lnTo>
                    <a:pt x="3264" y="8600"/>
                  </a:lnTo>
                  <a:lnTo>
                    <a:pt x="3452" y="8558"/>
                  </a:lnTo>
                  <a:lnTo>
                    <a:pt x="3620" y="8579"/>
                  </a:lnTo>
                  <a:lnTo>
                    <a:pt x="3578" y="8621"/>
                  </a:lnTo>
                  <a:lnTo>
                    <a:pt x="3620" y="8683"/>
                  </a:lnTo>
                  <a:lnTo>
                    <a:pt x="3787" y="8725"/>
                  </a:lnTo>
                  <a:lnTo>
                    <a:pt x="3892" y="8579"/>
                  </a:lnTo>
                  <a:lnTo>
                    <a:pt x="3976" y="8516"/>
                  </a:lnTo>
                  <a:lnTo>
                    <a:pt x="3997" y="8390"/>
                  </a:lnTo>
                  <a:lnTo>
                    <a:pt x="3976" y="8307"/>
                  </a:lnTo>
                  <a:lnTo>
                    <a:pt x="3976" y="8181"/>
                  </a:lnTo>
                  <a:lnTo>
                    <a:pt x="4080" y="8160"/>
                  </a:lnTo>
                  <a:lnTo>
                    <a:pt x="4059" y="7993"/>
                  </a:lnTo>
                  <a:lnTo>
                    <a:pt x="4038" y="7888"/>
                  </a:lnTo>
                  <a:lnTo>
                    <a:pt x="4143" y="7826"/>
                  </a:lnTo>
                  <a:lnTo>
                    <a:pt x="4269" y="7679"/>
                  </a:lnTo>
                  <a:lnTo>
                    <a:pt x="4457" y="7407"/>
                  </a:lnTo>
                  <a:lnTo>
                    <a:pt x="4561" y="7219"/>
                  </a:lnTo>
                  <a:lnTo>
                    <a:pt x="4582" y="7135"/>
                  </a:lnTo>
                  <a:lnTo>
                    <a:pt x="4708" y="6926"/>
                  </a:lnTo>
                  <a:lnTo>
                    <a:pt x="4792" y="6905"/>
                  </a:lnTo>
                  <a:lnTo>
                    <a:pt x="4813" y="6821"/>
                  </a:lnTo>
                  <a:lnTo>
                    <a:pt x="4980" y="6800"/>
                  </a:lnTo>
                  <a:lnTo>
                    <a:pt x="5043" y="6821"/>
                  </a:lnTo>
                  <a:lnTo>
                    <a:pt x="5336" y="6738"/>
                  </a:lnTo>
                  <a:lnTo>
                    <a:pt x="5398" y="6612"/>
                  </a:lnTo>
                  <a:lnTo>
                    <a:pt x="5712" y="6403"/>
                  </a:lnTo>
                  <a:lnTo>
                    <a:pt x="6152" y="6173"/>
                  </a:lnTo>
                  <a:lnTo>
                    <a:pt x="6277" y="6047"/>
                  </a:lnTo>
                  <a:lnTo>
                    <a:pt x="6465" y="5942"/>
                  </a:lnTo>
                  <a:lnTo>
                    <a:pt x="6758" y="5901"/>
                  </a:lnTo>
                  <a:lnTo>
                    <a:pt x="6884" y="5880"/>
                  </a:lnTo>
                  <a:lnTo>
                    <a:pt x="7072" y="5942"/>
                  </a:lnTo>
                  <a:lnTo>
                    <a:pt x="7177" y="5942"/>
                  </a:lnTo>
                  <a:lnTo>
                    <a:pt x="7198" y="5984"/>
                  </a:lnTo>
                  <a:lnTo>
                    <a:pt x="7219" y="5963"/>
                  </a:lnTo>
                  <a:lnTo>
                    <a:pt x="7344" y="5984"/>
                  </a:lnTo>
                  <a:lnTo>
                    <a:pt x="7742" y="5963"/>
                  </a:lnTo>
                  <a:lnTo>
                    <a:pt x="7867" y="5963"/>
                  </a:lnTo>
                  <a:lnTo>
                    <a:pt x="8035" y="5880"/>
                  </a:lnTo>
                  <a:lnTo>
                    <a:pt x="8390" y="5880"/>
                  </a:lnTo>
                  <a:lnTo>
                    <a:pt x="8558" y="5775"/>
                  </a:lnTo>
                  <a:lnTo>
                    <a:pt x="8746" y="5775"/>
                  </a:lnTo>
                  <a:lnTo>
                    <a:pt x="8893" y="5670"/>
                  </a:lnTo>
                  <a:lnTo>
                    <a:pt x="9186" y="5524"/>
                  </a:lnTo>
                  <a:lnTo>
                    <a:pt x="9227" y="5377"/>
                  </a:lnTo>
                  <a:lnTo>
                    <a:pt x="9269" y="5210"/>
                  </a:lnTo>
                  <a:lnTo>
                    <a:pt x="9332" y="5126"/>
                  </a:lnTo>
                  <a:lnTo>
                    <a:pt x="9395" y="4624"/>
                  </a:lnTo>
                  <a:lnTo>
                    <a:pt x="9416" y="3494"/>
                  </a:lnTo>
                  <a:lnTo>
                    <a:pt x="9186" y="3578"/>
                  </a:lnTo>
                  <a:lnTo>
                    <a:pt x="8914" y="3599"/>
                  </a:lnTo>
                  <a:lnTo>
                    <a:pt x="8788" y="3557"/>
                  </a:lnTo>
                  <a:lnTo>
                    <a:pt x="8746" y="3473"/>
                  </a:lnTo>
                  <a:lnTo>
                    <a:pt x="8809" y="3285"/>
                  </a:lnTo>
                  <a:lnTo>
                    <a:pt x="8809" y="3180"/>
                  </a:lnTo>
                  <a:lnTo>
                    <a:pt x="8704" y="3118"/>
                  </a:lnTo>
                  <a:lnTo>
                    <a:pt x="8558" y="3055"/>
                  </a:lnTo>
                  <a:lnTo>
                    <a:pt x="8453" y="2929"/>
                  </a:lnTo>
                  <a:lnTo>
                    <a:pt x="8286" y="2867"/>
                  </a:lnTo>
                  <a:lnTo>
                    <a:pt x="8077" y="2867"/>
                  </a:lnTo>
                  <a:lnTo>
                    <a:pt x="7951" y="2762"/>
                  </a:lnTo>
                  <a:lnTo>
                    <a:pt x="7909" y="2511"/>
                  </a:lnTo>
                  <a:lnTo>
                    <a:pt x="410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2" name="Google Shape;1052;p25"/>
            <p:cNvSpPr/>
            <p:nvPr/>
          </p:nvSpPr>
          <p:spPr>
            <a:xfrm>
              <a:off x="4416655" y="2835928"/>
              <a:ext cx="98084" cy="68009"/>
            </a:xfrm>
            <a:custGeom>
              <a:avLst/>
              <a:gdLst/>
              <a:ahLst/>
              <a:cxnLst/>
              <a:rect l="l" t="t" r="r" b="b"/>
              <a:pathLst>
                <a:path w="4353" h="3161" extrusionOk="0">
                  <a:moveTo>
                    <a:pt x="2909" y="1"/>
                  </a:moveTo>
                  <a:lnTo>
                    <a:pt x="2783" y="22"/>
                  </a:lnTo>
                  <a:lnTo>
                    <a:pt x="2490" y="63"/>
                  </a:lnTo>
                  <a:lnTo>
                    <a:pt x="2302" y="168"/>
                  </a:lnTo>
                  <a:lnTo>
                    <a:pt x="2177" y="294"/>
                  </a:lnTo>
                  <a:lnTo>
                    <a:pt x="1737" y="524"/>
                  </a:lnTo>
                  <a:lnTo>
                    <a:pt x="1423" y="733"/>
                  </a:lnTo>
                  <a:lnTo>
                    <a:pt x="1361" y="859"/>
                  </a:lnTo>
                  <a:lnTo>
                    <a:pt x="1068" y="942"/>
                  </a:lnTo>
                  <a:lnTo>
                    <a:pt x="1005" y="921"/>
                  </a:lnTo>
                  <a:lnTo>
                    <a:pt x="838" y="942"/>
                  </a:lnTo>
                  <a:lnTo>
                    <a:pt x="817" y="1026"/>
                  </a:lnTo>
                  <a:lnTo>
                    <a:pt x="733" y="1047"/>
                  </a:lnTo>
                  <a:lnTo>
                    <a:pt x="607" y="1256"/>
                  </a:lnTo>
                  <a:lnTo>
                    <a:pt x="586" y="1340"/>
                  </a:lnTo>
                  <a:lnTo>
                    <a:pt x="482" y="1528"/>
                  </a:lnTo>
                  <a:lnTo>
                    <a:pt x="294" y="1800"/>
                  </a:lnTo>
                  <a:lnTo>
                    <a:pt x="168" y="1947"/>
                  </a:lnTo>
                  <a:lnTo>
                    <a:pt x="63" y="2009"/>
                  </a:lnTo>
                  <a:lnTo>
                    <a:pt x="84" y="2114"/>
                  </a:lnTo>
                  <a:lnTo>
                    <a:pt x="105" y="2281"/>
                  </a:lnTo>
                  <a:lnTo>
                    <a:pt x="1" y="2302"/>
                  </a:lnTo>
                  <a:lnTo>
                    <a:pt x="1" y="2428"/>
                  </a:lnTo>
                  <a:lnTo>
                    <a:pt x="22" y="2511"/>
                  </a:lnTo>
                  <a:lnTo>
                    <a:pt x="1" y="2637"/>
                  </a:lnTo>
                  <a:lnTo>
                    <a:pt x="22" y="2637"/>
                  </a:lnTo>
                  <a:lnTo>
                    <a:pt x="189" y="2783"/>
                  </a:lnTo>
                  <a:lnTo>
                    <a:pt x="398" y="2888"/>
                  </a:lnTo>
                  <a:lnTo>
                    <a:pt x="503" y="2888"/>
                  </a:lnTo>
                  <a:lnTo>
                    <a:pt x="545" y="2930"/>
                  </a:lnTo>
                  <a:lnTo>
                    <a:pt x="649" y="2930"/>
                  </a:lnTo>
                  <a:lnTo>
                    <a:pt x="754" y="2993"/>
                  </a:lnTo>
                  <a:lnTo>
                    <a:pt x="838" y="3097"/>
                  </a:lnTo>
                  <a:lnTo>
                    <a:pt x="1026" y="3160"/>
                  </a:lnTo>
                  <a:lnTo>
                    <a:pt x="1151" y="3139"/>
                  </a:lnTo>
                  <a:lnTo>
                    <a:pt x="1256" y="3055"/>
                  </a:lnTo>
                  <a:lnTo>
                    <a:pt x="1340" y="3055"/>
                  </a:lnTo>
                  <a:lnTo>
                    <a:pt x="1423" y="3139"/>
                  </a:lnTo>
                  <a:lnTo>
                    <a:pt x="1549" y="3139"/>
                  </a:lnTo>
                  <a:lnTo>
                    <a:pt x="1549" y="2993"/>
                  </a:lnTo>
                  <a:lnTo>
                    <a:pt x="1465" y="2825"/>
                  </a:lnTo>
                  <a:lnTo>
                    <a:pt x="1423" y="2783"/>
                  </a:lnTo>
                  <a:lnTo>
                    <a:pt x="1361" y="2595"/>
                  </a:lnTo>
                  <a:lnTo>
                    <a:pt x="1382" y="2470"/>
                  </a:lnTo>
                  <a:lnTo>
                    <a:pt x="1591" y="2428"/>
                  </a:lnTo>
                  <a:lnTo>
                    <a:pt x="2365" y="2428"/>
                  </a:lnTo>
                  <a:lnTo>
                    <a:pt x="2574" y="2386"/>
                  </a:lnTo>
                  <a:lnTo>
                    <a:pt x="2721" y="2386"/>
                  </a:lnTo>
                  <a:lnTo>
                    <a:pt x="2846" y="2323"/>
                  </a:lnTo>
                  <a:lnTo>
                    <a:pt x="2930" y="2323"/>
                  </a:lnTo>
                  <a:lnTo>
                    <a:pt x="3537" y="2491"/>
                  </a:lnTo>
                  <a:lnTo>
                    <a:pt x="3558" y="2428"/>
                  </a:lnTo>
                  <a:lnTo>
                    <a:pt x="3683" y="2386"/>
                  </a:lnTo>
                  <a:lnTo>
                    <a:pt x="3683" y="2281"/>
                  </a:lnTo>
                  <a:lnTo>
                    <a:pt x="3767" y="2198"/>
                  </a:lnTo>
                  <a:lnTo>
                    <a:pt x="3767" y="2093"/>
                  </a:lnTo>
                  <a:lnTo>
                    <a:pt x="3871" y="2051"/>
                  </a:lnTo>
                  <a:lnTo>
                    <a:pt x="3955" y="2072"/>
                  </a:lnTo>
                  <a:lnTo>
                    <a:pt x="4143" y="1967"/>
                  </a:lnTo>
                  <a:lnTo>
                    <a:pt x="4206" y="1967"/>
                  </a:lnTo>
                  <a:lnTo>
                    <a:pt x="4353" y="1800"/>
                  </a:lnTo>
                  <a:lnTo>
                    <a:pt x="4353" y="1737"/>
                  </a:lnTo>
                  <a:lnTo>
                    <a:pt x="4311" y="1737"/>
                  </a:lnTo>
                  <a:lnTo>
                    <a:pt x="4185" y="1570"/>
                  </a:lnTo>
                  <a:lnTo>
                    <a:pt x="4248" y="1465"/>
                  </a:lnTo>
                  <a:lnTo>
                    <a:pt x="4248" y="1361"/>
                  </a:lnTo>
                  <a:lnTo>
                    <a:pt x="4185" y="1319"/>
                  </a:lnTo>
                  <a:lnTo>
                    <a:pt x="4185" y="1256"/>
                  </a:lnTo>
                  <a:lnTo>
                    <a:pt x="4102" y="1214"/>
                  </a:lnTo>
                  <a:lnTo>
                    <a:pt x="3871" y="1340"/>
                  </a:lnTo>
                  <a:lnTo>
                    <a:pt x="3662" y="1214"/>
                  </a:lnTo>
                  <a:lnTo>
                    <a:pt x="3662" y="963"/>
                  </a:lnTo>
                  <a:lnTo>
                    <a:pt x="3118" y="607"/>
                  </a:lnTo>
                  <a:lnTo>
                    <a:pt x="3118" y="419"/>
                  </a:lnTo>
                  <a:lnTo>
                    <a:pt x="3202" y="314"/>
                  </a:lnTo>
                  <a:lnTo>
                    <a:pt x="3202" y="168"/>
                  </a:lnTo>
                  <a:lnTo>
                    <a:pt x="3223" y="105"/>
                  </a:lnTo>
                  <a:lnTo>
                    <a:pt x="3202" y="63"/>
                  </a:lnTo>
                  <a:lnTo>
                    <a:pt x="3097" y="63"/>
                  </a:lnTo>
                  <a:lnTo>
                    <a:pt x="290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3" name="Google Shape;1053;p25"/>
            <p:cNvSpPr/>
            <p:nvPr/>
          </p:nvSpPr>
          <p:spPr>
            <a:xfrm>
              <a:off x="4258730" y="2816113"/>
              <a:ext cx="83934" cy="58564"/>
            </a:xfrm>
            <a:custGeom>
              <a:avLst/>
              <a:gdLst/>
              <a:ahLst/>
              <a:cxnLst/>
              <a:rect l="l" t="t" r="r" b="b"/>
              <a:pathLst>
                <a:path w="3725" h="2722" extrusionOk="0">
                  <a:moveTo>
                    <a:pt x="1444" y="1"/>
                  </a:moveTo>
                  <a:lnTo>
                    <a:pt x="1151" y="106"/>
                  </a:lnTo>
                  <a:lnTo>
                    <a:pt x="837" y="168"/>
                  </a:lnTo>
                  <a:lnTo>
                    <a:pt x="712" y="273"/>
                  </a:lnTo>
                  <a:lnTo>
                    <a:pt x="628" y="273"/>
                  </a:lnTo>
                  <a:lnTo>
                    <a:pt x="523" y="357"/>
                  </a:lnTo>
                  <a:lnTo>
                    <a:pt x="502" y="524"/>
                  </a:lnTo>
                  <a:lnTo>
                    <a:pt x="377" y="817"/>
                  </a:lnTo>
                  <a:lnTo>
                    <a:pt x="0" y="1131"/>
                  </a:lnTo>
                  <a:lnTo>
                    <a:pt x="188" y="1298"/>
                  </a:lnTo>
                  <a:lnTo>
                    <a:pt x="314" y="1528"/>
                  </a:lnTo>
                  <a:lnTo>
                    <a:pt x="419" y="1528"/>
                  </a:lnTo>
                  <a:lnTo>
                    <a:pt x="419" y="1654"/>
                  </a:lnTo>
                  <a:lnTo>
                    <a:pt x="398" y="1654"/>
                  </a:lnTo>
                  <a:lnTo>
                    <a:pt x="523" y="1759"/>
                  </a:lnTo>
                  <a:lnTo>
                    <a:pt x="440" y="1821"/>
                  </a:lnTo>
                  <a:lnTo>
                    <a:pt x="481" y="1863"/>
                  </a:lnTo>
                  <a:lnTo>
                    <a:pt x="732" y="1863"/>
                  </a:lnTo>
                  <a:lnTo>
                    <a:pt x="795" y="1842"/>
                  </a:lnTo>
                  <a:lnTo>
                    <a:pt x="900" y="1842"/>
                  </a:lnTo>
                  <a:lnTo>
                    <a:pt x="1109" y="1675"/>
                  </a:lnTo>
                  <a:lnTo>
                    <a:pt x="1256" y="1612"/>
                  </a:lnTo>
                  <a:lnTo>
                    <a:pt x="1360" y="1633"/>
                  </a:lnTo>
                  <a:lnTo>
                    <a:pt x="1486" y="1633"/>
                  </a:lnTo>
                  <a:lnTo>
                    <a:pt x="1674" y="1759"/>
                  </a:lnTo>
                  <a:lnTo>
                    <a:pt x="1779" y="1759"/>
                  </a:lnTo>
                  <a:lnTo>
                    <a:pt x="2051" y="1926"/>
                  </a:lnTo>
                  <a:lnTo>
                    <a:pt x="2093" y="1884"/>
                  </a:lnTo>
                  <a:lnTo>
                    <a:pt x="2155" y="1968"/>
                  </a:lnTo>
                  <a:lnTo>
                    <a:pt x="2093" y="2052"/>
                  </a:lnTo>
                  <a:lnTo>
                    <a:pt x="1967" y="2052"/>
                  </a:lnTo>
                  <a:lnTo>
                    <a:pt x="1779" y="1968"/>
                  </a:lnTo>
                  <a:lnTo>
                    <a:pt x="1632" y="1926"/>
                  </a:lnTo>
                  <a:lnTo>
                    <a:pt x="1528" y="1926"/>
                  </a:lnTo>
                  <a:lnTo>
                    <a:pt x="1381" y="1821"/>
                  </a:lnTo>
                  <a:lnTo>
                    <a:pt x="1318" y="1842"/>
                  </a:lnTo>
                  <a:lnTo>
                    <a:pt x="1235" y="1926"/>
                  </a:lnTo>
                  <a:lnTo>
                    <a:pt x="1214" y="1884"/>
                  </a:lnTo>
                  <a:lnTo>
                    <a:pt x="1130" y="1863"/>
                  </a:lnTo>
                  <a:lnTo>
                    <a:pt x="1005" y="1947"/>
                  </a:lnTo>
                  <a:lnTo>
                    <a:pt x="900" y="1968"/>
                  </a:lnTo>
                  <a:lnTo>
                    <a:pt x="795" y="2093"/>
                  </a:lnTo>
                  <a:lnTo>
                    <a:pt x="419" y="2093"/>
                  </a:lnTo>
                  <a:lnTo>
                    <a:pt x="377" y="2156"/>
                  </a:lnTo>
                  <a:lnTo>
                    <a:pt x="377" y="2282"/>
                  </a:lnTo>
                  <a:lnTo>
                    <a:pt x="314" y="2344"/>
                  </a:lnTo>
                  <a:lnTo>
                    <a:pt x="335" y="2386"/>
                  </a:lnTo>
                  <a:lnTo>
                    <a:pt x="481" y="2303"/>
                  </a:lnTo>
                  <a:lnTo>
                    <a:pt x="691" y="2386"/>
                  </a:lnTo>
                  <a:lnTo>
                    <a:pt x="544" y="2470"/>
                  </a:lnTo>
                  <a:lnTo>
                    <a:pt x="502" y="2449"/>
                  </a:lnTo>
                  <a:lnTo>
                    <a:pt x="398" y="2407"/>
                  </a:lnTo>
                  <a:lnTo>
                    <a:pt x="398" y="2407"/>
                  </a:lnTo>
                  <a:lnTo>
                    <a:pt x="440" y="2470"/>
                  </a:lnTo>
                  <a:lnTo>
                    <a:pt x="419" y="2575"/>
                  </a:lnTo>
                  <a:lnTo>
                    <a:pt x="586" y="2616"/>
                  </a:lnTo>
                  <a:lnTo>
                    <a:pt x="753" y="2512"/>
                  </a:lnTo>
                  <a:lnTo>
                    <a:pt x="1151" y="2554"/>
                  </a:lnTo>
                  <a:lnTo>
                    <a:pt x="1256" y="2407"/>
                  </a:lnTo>
                  <a:lnTo>
                    <a:pt x="1465" y="2344"/>
                  </a:lnTo>
                  <a:lnTo>
                    <a:pt x="1988" y="2344"/>
                  </a:lnTo>
                  <a:lnTo>
                    <a:pt x="2113" y="2386"/>
                  </a:lnTo>
                  <a:lnTo>
                    <a:pt x="2113" y="2365"/>
                  </a:lnTo>
                  <a:lnTo>
                    <a:pt x="2260" y="2344"/>
                  </a:lnTo>
                  <a:lnTo>
                    <a:pt x="2595" y="2365"/>
                  </a:lnTo>
                  <a:lnTo>
                    <a:pt x="2825" y="2470"/>
                  </a:lnTo>
                  <a:lnTo>
                    <a:pt x="2929" y="2554"/>
                  </a:lnTo>
                  <a:lnTo>
                    <a:pt x="3118" y="2554"/>
                  </a:lnTo>
                  <a:lnTo>
                    <a:pt x="3306" y="2616"/>
                  </a:lnTo>
                  <a:lnTo>
                    <a:pt x="3411" y="2554"/>
                  </a:lnTo>
                  <a:lnTo>
                    <a:pt x="3515" y="2575"/>
                  </a:lnTo>
                  <a:lnTo>
                    <a:pt x="3557" y="2616"/>
                  </a:lnTo>
                  <a:lnTo>
                    <a:pt x="3683" y="2616"/>
                  </a:lnTo>
                  <a:lnTo>
                    <a:pt x="3683" y="2721"/>
                  </a:lnTo>
                  <a:lnTo>
                    <a:pt x="3725" y="2658"/>
                  </a:lnTo>
                  <a:lnTo>
                    <a:pt x="3725" y="2554"/>
                  </a:lnTo>
                  <a:lnTo>
                    <a:pt x="3578" y="2470"/>
                  </a:lnTo>
                  <a:lnTo>
                    <a:pt x="3557" y="2386"/>
                  </a:lnTo>
                  <a:lnTo>
                    <a:pt x="3620" y="2303"/>
                  </a:lnTo>
                  <a:lnTo>
                    <a:pt x="3620" y="2261"/>
                  </a:lnTo>
                  <a:lnTo>
                    <a:pt x="3536" y="2156"/>
                  </a:lnTo>
                  <a:lnTo>
                    <a:pt x="3515" y="2072"/>
                  </a:lnTo>
                  <a:lnTo>
                    <a:pt x="3432" y="2031"/>
                  </a:lnTo>
                  <a:lnTo>
                    <a:pt x="3369" y="2052"/>
                  </a:lnTo>
                  <a:lnTo>
                    <a:pt x="3306" y="1968"/>
                  </a:lnTo>
                  <a:lnTo>
                    <a:pt x="3243" y="1842"/>
                  </a:lnTo>
                  <a:lnTo>
                    <a:pt x="3118" y="1717"/>
                  </a:lnTo>
                  <a:lnTo>
                    <a:pt x="3097" y="1633"/>
                  </a:lnTo>
                  <a:lnTo>
                    <a:pt x="3139" y="1403"/>
                  </a:lnTo>
                  <a:lnTo>
                    <a:pt x="3118" y="1319"/>
                  </a:lnTo>
                  <a:lnTo>
                    <a:pt x="3118" y="1215"/>
                  </a:lnTo>
                  <a:lnTo>
                    <a:pt x="3034" y="1131"/>
                  </a:lnTo>
                  <a:lnTo>
                    <a:pt x="3013" y="1047"/>
                  </a:lnTo>
                  <a:lnTo>
                    <a:pt x="2846" y="943"/>
                  </a:lnTo>
                  <a:lnTo>
                    <a:pt x="2741" y="922"/>
                  </a:lnTo>
                  <a:lnTo>
                    <a:pt x="2720" y="796"/>
                  </a:lnTo>
                  <a:lnTo>
                    <a:pt x="2595" y="775"/>
                  </a:lnTo>
                  <a:lnTo>
                    <a:pt x="2595" y="629"/>
                  </a:lnTo>
                  <a:lnTo>
                    <a:pt x="2469" y="524"/>
                  </a:lnTo>
                  <a:lnTo>
                    <a:pt x="2427" y="399"/>
                  </a:lnTo>
                  <a:lnTo>
                    <a:pt x="2385" y="357"/>
                  </a:lnTo>
                  <a:lnTo>
                    <a:pt x="2302" y="357"/>
                  </a:lnTo>
                  <a:lnTo>
                    <a:pt x="2260" y="315"/>
                  </a:lnTo>
                  <a:lnTo>
                    <a:pt x="2176" y="378"/>
                  </a:lnTo>
                  <a:lnTo>
                    <a:pt x="2093" y="357"/>
                  </a:lnTo>
                  <a:lnTo>
                    <a:pt x="2093" y="273"/>
                  </a:lnTo>
                  <a:lnTo>
                    <a:pt x="1967" y="106"/>
                  </a:lnTo>
                  <a:lnTo>
                    <a:pt x="1800" y="85"/>
                  </a:lnTo>
                  <a:lnTo>
                    <a:pt x="1549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4268149" y="2866544"/>
              <a:ext cx="40108" cy="22978"/>
            </a:xfrm>
            <a:custGeom>
              <a:avLst/>
              <a:gdLst/>
              <a:ahLst/>
              <a:cxnLst/>
              <a:rect l="l" t="t" r="r" b="b"/>
              <a:pathLst>
                <a:path w="1780" h="1068" extrusionOk="0">
                  <a:moveTo>
                    <a:pt x="1047" y="0"/>
                  </a:moveTo>
                  <a:lnTo>
                    <a:pt x="838" y="63"/>
                  </a:lnTo>
                  <a:lnTo>
                    <a:pt x="733" y="210"/>
                  </a:lnTo>
                  <a:lnTo>
                    <a:pt x="335" y="168"/>
                  </a:lnTo>
                  <a:lnTo>
                    <a:pt x="168" y="272"/>
                  </a:lnTo>
                  <a:lnTo>
                    <a:pt x="1" y="231"/>
                  </a:lnTo>
                  <a:lnTo>
                    <a:pt x="1" y="231"/>
                  </a:lnTo>
                  <a:lnTo>
                    <a:pt x="63" y="314"/>
                  </a:lnTo>
                  <a:lnTo>
                    <a:pt x="273" y="335"/>
                  </a:lnTo>
                  <a:lnTo>
                    <a:pt x="335" y="335"/>
                  </a:lnTo>
                  <a:lnTo>
                    <a:pt x="231" y="419"/>
                  </a:lnTo>
                  <a:lnTo>
                    <a:pt x="335" y="524"/>
                  </a:lnTo>
                  <a:lnTo>
                    <a:pt x="440" y="524"/>
                  </a:lnTo>
                  <a:lnTo>
                    <a:pt x="482" y="586"/>
                  </a:lnTo>
                  <a:lnTo>
                    <a:pt x="545" y="586"/>
                  </a:lnTo>
                  <a:lnTo>
                    <a:pt x="691" y="544"/>
                  </a:lnTo>
                  <a:lnTo>
                    <a:pt x="838" y="524"/>
                  </a:lnTo>
                  <a:lnTo>
                    <a:pt x="1005" y="586"/>
                  </a:lnTo>
                  <a:lnTo>
                    <a:pt x="942" y="649"/>
                  </a:lnTo>
                  <a:lnTo>
                    <a:pt x="649" y="649"/>
                  </a:lnTo>
                  <a:lnTo>
                    <a:pt x="691" y="691"/>
                  </a:lnTo>
                  <a:lnTo>
                    <a:pt x="796" y="691"/>
                  </a:lnTo>
                  <a:lnTo>
                    <a:pt x="838" y="754"/>
                  </a:lnTo>
                  <a:lnTo>
                    <a:pt x="817" y="796"/>
                  </a:lnTo>
                  <a:lnTo>
                    <a:pt x="859" y="796"/>
                  </a:lnTo>
                  <a:lnTo>
                    <a:pt x="733" y="963"/>
                  </a:lnTo>
                  <a:lnTo>
                    <a:pt x="963" y="942"/>
                  </a:lnTo>
                  <a:lnTo>
                    <a:pt x="963" y="1047"/>
                  </a:lnTo>
                  <a:lnTo>
                    <a:pt x="1005" y="1068"/>
                  </a:lnTo>
                  <a:lnTo>
                    <a:pt x="1131" y="1047"/>
                  </a:lnTo>
                  <a:lnTo>
                    <a:pt x="1214" y="879"/>
                  </a:lnTo>
                  <a:lnTo>
                    <a:pt x="1319" y="858"/>
                  </a:lnTo>
                  <a:lnTo>
                    <a:pt x="1465" y="775"/>
                  </a:lnTo>
                  <a:lnTo>
                    <a:pt x="1675" y="733"/>
                  </a:lnTo>
                  <a:lnTo>
                    <a:pt x="1758" y="670"/>
                  </a:lnTo>
                  <a:lnTo>
                    <a:pt x="1779" y="565"/>
                  </a:lnTo>
                  <a:lnTo>
                    <a:pt x="1695" y="482"/>
                  </a:lnTo>
                  <a:lnTo>
                    <a:pt x="1695" y="314"/>
                  </a:lnTo>
                  <a:lnTo>
                    <a:pt x="1737" y="210"/>
                  </a:lnTo>
                  <a:lnTo>
                    <a:pt x="1695" y="42"/>
                  </a:lnTo>
                  <a:lnTo>
                    <a:pt x="157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55" name="Google Shape;1055;p25"/>
            <p:cNvGrpSpPr/>
            <p:nvPr/>
          </p:nvGrpSpPr>
          <p:grpSpPr>
            <a:xfrm>
              <a:off x="4265919" y="2850829"/>
              <a:ext cx="119760" cy="85544"/>
              <a:chOff x="3450375" y="3038225"/>
              <a:chExt cx="132875" cy="99400"/>
            </a:xfrm>
          </p:grpSpPr>
          <p:sp>
            <p:nvSpPr>
              <p:cNvPr id="1056" name="Google Shape;1056;p25"/>
              <p:cNvSpPr/>
              <p:nvPr/>
            </p:nvSpPr>
            <p:spPr>
              <a:xfrm>
                <a:off x="3450375" y="3038225"/>
                <a:ext cx="46050" cy="13625"/>
              </a:xfrm>
              <a:custGeom>
                <a:avLst/>
                <a:gdLst/>
                <a:ahLst/>
                <a:cxnLst/>
                <a:rect l="l" t="t" r="r" b="b"/>
                <a:pathLst>
                  <a:path w="1842" h="545" extrusionOk="0">
                    <a:moveTo>
                      <a:pt x="942" y="0"/>
                    </a:moveTo>
                    <a:lnTo>
                      <a:pt x="795" y="63"/>
                    </a:lnTo>
                    <a:lnTo>
                      <a:pt x="586" y="230"/>
                    </a:lnTo>
                    <a:lnTo>
                      <a:pt x="481" y="230"/>
                    </a:lnTo>
                    <a:lnTo>
                      <a:pt x="418" y="251"/>
                    </a:lnTo>
                    <a:lnTo>
                      <a:pt x="167" y="251"/>
                    </a:lnTo>
                    <a:lnTo>
                      <a:pt x="188" y="335"/>
                    </a:lnTo>
                    <a:lnTo>
                      <a:pt x="314" y="419"/>
                    </a:lnTo>
                    <a:lnTo>
                      <a:pt x="439" y="377"/>
                    </a:lnTo>
                    <a:lnTo>
                      <a:pt x="439" y="377"/>
                    </a:lnTo>
                    <a:lnTo>
                      <a:pt x="377" y="460"/>
                    </a:lnTo>
                    <a:lnTo>
                      <a:pt x="209" y="460"/>
                    </a:lnTo>
                    <a:lnTo>
                      <a:pt x="105" y="314"/>
                    </a:lnTo>
                    <a:lnTo>
                      <a:pt x="0" y="419"/>
                    </a:lnTo>
                    <a:lnTo>
                      <a:pt x="63" y="481"/>
                    </a:lnTo>
                    <a:lnTo>
                      <a:pt x="63" y="544"/>
                    </a:lnTo>
                    <a:lnTo>
                      <a:pt x="105" y="481"/>
                    </a:lnTo>
                    <a:lnTo>
                      <a:pt x="481" y="481"/>
                    </a:lnTo>
                    <a:lnTo>
                      <a:pt x="586" y="356"/>
                    </a:lnTo>
                    <a:lnTo>
                      <a:pt x="691" y="335"/>
                    </a:lnTo>
                    <a:lnTo>
                      <a:pt x="816" y="251"/>
                    </a:lnTo>
                    <a:lnTo>
                      <a:pt x="900" y="272"/>
                    </a:lnTo>
                    <a:lnTo>
                      <a:pt x="921" y="314"/>
                    </a:lnTo>
                    <a:lnTo>
                      <a:pt x="1004" y="230"/>
                    </a:lnTo>
                    <a:lnTo>
                      <a:pt x="1067" y="209"/>
                    </a:lnTo>
                    <a:lnTo>
                      <a:pt x="1214" y="314"/>
                    </a:lnTo>
                    <a:lnTo>
                      <a:pt x="1318" y="314"/>
                    </a:lnTo>
                    <a:lnTo>
                      <a:pt x="1465" y="356"/>
                    </a:lnTo>
                    <a:lnTo>
                      <a:pt x="1653" y="440"/>
                    </a:lnTo>
                    <a:lnTo>
                      <a:pt x="1779" y="440"/>
                    </a:lnTo>
                    <a:lnTo>
                      <a:pt x="1841" y="356"/>
                    </a:lnTo>
                    <a:lnTo>
                      <a:pt x="1779" y="272"/>
                    </a:lnTo>
                    <a:lnTo>
                      <a:pt x="1737" y="314"/>
                    </a:lnTo>
                    <a:lnTo>
                      <a:pt x="1465" y="147"/>
                    </a:lnTo>
                    <a:lnTo>
                      <a:pt x="1360" y="147"/>
                    </a:lnTo>
                    <a:lnTo>
                      <a:pt x="1172" y="21"/>
                    </a:lnTo>
                    <a:lnTo>
                      <a:pt x="1046" y="21"/>
                    </a:lnTo>
                    <a:lnTo>
                      <a:pt x="94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7" name="Google Shape;1057;p25"/>
              <p:cNvSpPr/>
              <p:nvPr/>
            </p:nvSpPr>
            <p:spPr>
              <a:xfrm>
                <a:off x="3481225" y="3056525"/>
                <a:ext cx="102025" cy="81100"/>
              </a:xfrm>
              <a:custGeom>
                <a:avLst/>
                <a:gdLst/>
                <a:ahLst/>
                <a:cxnLst/>
                <a:rect l="l" t="t" r="r" b="b"/>
                <a:pathLst>
                  <a:path w="4081" h="3244" extrusionOk="0">
                    <a:moveTo>
                      <a:pt x="712" y="0"/>
                    </a:moveTo>
                    <a:lnTo>
                      <a:pt x="565" y="21"/>
                    </a:lnTo>
                    <a:lnTo>
                      <a:pt x="565" y="42"/>
                    </a:lnTo>
                    <a:lnTo>
                      <a:pt x="607" y="210"/>
                    </a:lnTo>
                    <a:lnTo>
                      <a:pt x="565" y="314"/>
                    </a:lnTo>
                    <a:lnTo>
                      <a:pt x="565" y="482"/>
                    </a:lnTo>
                    <a:lnTo>
                      <a:pt x="649" y="565"/>
                    </a:lnTo>
                    <a:lnTo>
                      <a:pt x="628" y="670"/>
                    </a:lnTo>
                    <a:lnTo>
                      <a:pt x="545" y="733"/>
                    </a:lnTo>
                    <a:lnTo>
                      <a:pt x="335" y="775"/>
                    </a:lnTo>
                    <a:lnTo>
                      <a:pt x="189" y="858"/>
                    </a:lnTo>
                    <a:lnTo>
                      <a:pt x="84" y="879"/>
                    </a:lnTo>
                    <a:lnTo>
                      <a:pt x="1" y="1046"/>
                    </a:lnTo>
                    <a:lnTo>
                      <a:pt x="21" y="1005"/>
                    </a:lnTo>
                    <a:lnTo>
                      <a:pt x="105" y="1109"/>
                    </a:lnTo>
                    <a:lnTo>
                      <a:pt x="42" y="1319"/>
                    </a:lnTo>
                    <a:lnTo>
                      <a:pt x="189" y="1507"/>
                    </a:lnTo>
                    <a:lnTo>
                      <a:pt x="314" y="1528"/>
                    </a:lnTo>
                    <a:lnTo>
                      <a:pt x="398" y="1570"/>
                    </a:lnTo>
                    <a:lnTo>
                      <a:pt x="440" y="1486"/>
                    </a:lnTo>
                    <a:lnTo>
                      <a:pt x="545" y="1528"/>
                    </a:lnTo>
                    <a:lnTo>
                      <a:pt x="503" y="1570"/>
                    </a:lnTo>
                    <a:lnTo>
                      <a:pt x="503" y="1674"/>
                    </a:lnTo>
                    <a:lnTo>
                      <a:pt x="545" y="1716"/>
                    </a:lnTo>
                    <a:lnTo>
                      <a:pt x="670" y="1716"/>
                    </a:lnTo>
                    <a:lnTo>
                      <a:pt x="733" y="1904"/>
                    </a:lnTo>
                    <a:lnTo>
                      <a:pt x="879" y="1988"/>
                    </a:lnTo>
                    <a:lnTo>
                      <a:pt x="963" y="2051"/>
                    </a:lnTo>
                    <a:lnTo>
                      <a:pt x="1047" y="2030"/>
                    </a:lnTo>
                    <a:lnTo>
                      <a:pt x="1235" y="1946"/>
                    </a:lnTo>
                    <a:lnTo>
                      <a:pt x="1235" y="1884"/>
                    </a:lnTo>
                    <a:lnTo>
                      <a:pt x="1381" y="1716"/>
                    </a:lnTo>
                    <a:lnTo>
                      <a:pt x="1486" y="1632"/>
                    </a:lnTo>
                    <a:lnTo>
                      <a:pt x="1612" y="1570"/>
                    </a:lnTo>
                    <a:lnTo>
                      <a:pt x="2114" y="1570"/>
                    </a:lnTo>
                    <a:lnTo>
                      <a:pt x="2197" y="1716"/>
                    </a:lnTo>
                    <a:lnTo>
                      <a:pt x="2239" y="1821"/>
                    </a:lnTo>
                    <a:lnTo>
                      <a:pt x="2407" y="2093"/>
                    </a:lnTo>
                    <a:lnTo>
                      <a:pt x="2386" y="2156"/>
                    </a:lnTo>
                    <a:lnTo>
                      <a:pt x="2490" y="2260"/>
                    </a:lnTo>
                    <a:lnTo>
                      <a:pt x="2490" y="2365"/>
                    </a:lnTo>
                    <a:lnTo>
                      <a:pt x="2407" y="2407"/>
                    </a:lnTo>
                    <a:lnTo>
                      <a:pt x="2407" y="2511"/>
                    </a:lnTo>
                    <a:lnTo>
                      <a:pt x="2449" y="2532"/>
                    </a:lnTo>
                    <a:lnTo>
                      <a:pt x="2449" y="2574"/>
                    </a:lnTo>
                    <a:lnTo>
                      <a:pt x="2595" y="2532"/>
                    </a:lnTo>
                    <a:lnTo>
                      <a:pt x="2637" y="2532"/>
                    </a:lnTo>
                    <a:lnTo>
                      <a:pt x="2867" y="2449"/>
                    </a:lnTo>
                    <a:lnTo>
                      <a:pt x="3014" y="2511"/>
                    </a:lnTo>
                    <a:lnTo>
                      <a:pt x="3055" y="2637"/>
                    </a:lnTo>
                    <a:lnTo>
                      <a:pt x="3181" y="2721"/>
                    </a:lnTo>
                    <a:lnTo>
                      <a:pt x="3160" y="2930"/>
                    </a:lnTo>
                    <a:lnTo>
                      <a:pt x="3139" y="3055"/>
                    </a:lnTo>
                    <a:lnTo>
                      <a:pt x="3286" y="3202"/>
                    </a:lnTo>
                    <a:lnTo>
                      <a:pt x="3369" y="3202"/>
                    </a:lnTo>
                    <a:lnTo>
                      <a:pt x="3537" y="3076"/>
                    </a:lnTo>
                    <a:lnTo>
                      <a:pt x="3578" y="3076"/>
                    </a:lnTo>
                    <a:lnTo>
                      <a:pt x="3683" y="3181"/>
                    </a:lnTo>
                    <a:lnTo>
                      <a:pt x="3704" y="3244"/>
                    </a:lnTo>
                    <a:lnTo>
                      <a:pt x="3704" y="3202"/>
                    </a:lnTo>
                    <a:lnTo>
                      <a:pt x="3809" y="3181"/>
                    </a:lnTo>
                    <a:lnTo>
                      <a:pt x="3976" y="2846"/>
                    </a:lnTo>
                    <a:lnTo>
                      <a:pt x="3976" y="2721"/>
                    </a:lnTo>
                    <a:lnTo>
                      <a:pt x="3955" y="2658"/>
                    </a:lnTo>
                    <a:lnTo>
                      <a:pt x="3850" y="2553"/>
                    </a:lnTo>
                    <a:lnTo>
                      <a:pt x="3850" y="2469"/>
                    </a:lnTo>
                    <a:lnTo>
                      <a:pt x="3913" y="2428"/>
                    </a:lnTo>
                    <a:lnTo>
                      <a:pt x="3997" y="2449"/>
                    </a:lnTo>
                    <a:lnTo>
                      <a:pt x="4018" y="2365"/>
                    </a:lnTo>
                    <a:lnTo>
                      <a:pt x="3955" y="2239"/>
                    </a:lnTo>
                    <a:lnTo>
                      <a:pt x="3871" y="2218"/>
                    </a:lnTo>
                    <a:lnTo>
                      <a:pt x="3871" y="2009"/>
                    </a:lnTo>
                    <a:lnTo>
                      <a:pt x="3892" y="1925"/>
                    </a:lnTo>
                    <a:lnTo>
                      <a:pt x="3871" y="1674"/>
                    </a:lnTo>
                    <a:lnTo>
                      <a:pt x="3809" y="1612"/>
                    </a:lnTo>
                    <a:lnTo>
                      <a:pt x="3809" y="1507"/>
                    </a:lnTo>
                    <a:lnTo>
                      <a:pt x="4060" y="1423"/>
                    </a:lnTo>
                    <a:lnTo>
                      <a:pt x="4081" y="1402"/>
                    </a:lnTo>
                    <a:lnTo>
                      <a:pt x="4081" y="1319"/>
                    </a:lnTo>
                    <a:lnTo>
                      <a:pt x="4018" y="1277"/>
                    </a:lnTo>
                    <a:lnTo>
                      <a:pt x="3871" y="1256"/>
                    </a:lnTo>
                    <a:lnTo>
                      <a:pt x="3871" y="1193"/>
                    </a:lnTo>
                    <a:lnTo>
                      <a:pt x="3850" y="1109"/>
                    </a:lnTo>
                    <a:lnTo>
                      <a:pt x="3850" y="1005"/>
                    </a:lnTo>
                    <a:lnTo>
                      <a:pt x="3767" y="1005"/>
                    </a:lnTo>
                    <a:lnTo>
                      <a:pt x="3704" y="1088"/>
                    </a:lnTo>
                    <a:lnTo>
                      <a:pt x="3599" y="1109"/>
                    </a:lnTo>
                    <a:lnTo>
                      <a:pt x="3599" y="1109"/>
                    </a:lnTo>
                    <a:lnTo>
                      <a:pt x="3662" y="963"/>
                    </a:lnTo>
                    <a:lnTo>
                      <a:pt x="3767" y="796"/>
                    </a:lnTo>
                    <a:lnTo>
                      <a:pt x="3767" y="754"/>
                    </a:lnTo>
                    <a:lnTo>
                      <a:pt x="3641" y="733"/>
                    </a:lnTo>
                    <a:lnTo>
                      <a:pt x="3578" y="670"/>
                    </a:lnTo>
                    <a:lnTo>
                      <a:pt x="3599" y="524"/>
                    </a:lnTo>
                    <a:lnTo>
                      <a:pt x="3558" y="377"/>
                    </a:lnTo>
                    <a:lnTo>
                      <a:pt x="3432" y="272"/>
                    </a:lnTo>
                    <a:lnTo>
                      <a:pt x="3390" y="231"/>
                    </a:lnTo>
                    <a:lnTo>
                      <a:pt x="3286" y="252"/>
                    </a:lnTo>
                    <a:lnTo>
                      <a:pt x="3265" y="314"/>
                    </a:lnTo>
                    <a:lnTo>
                      <a:pt x="3118" y="231"/>
                    </a:lnTo>
                    <a:lnTo>
                      <a:pt x="2972" y="231"/>
                    </a:lnTo>
                    <a:lnTo>
                      <a:pt x="2867" y="377"/>
                    </a:lnTo>
                    <a:lnTo>
                      <a:pt x="2804" y="419"/>
                    </a:lnTo>
                    <a:lnTo>
                      <a:pt x="2700" y="482"/>
                    </a:lnTo>
                    <a:lnTo>
                      <a:pt x="2532" y="482"/>
                    </a:lnTo>
                    <a:lnTo>
                      <a:pt x="2407" y="377"/>
                    </a:lnTo>
                    <a:lnTo>
                      <a:pt x="2323" y="356"/>
                    </a:lnTo>
                    <a:lnTo>
                      <a:pt x="2218" y="419"/>
                    </a:lnTo>
                    <a:lnTo>
                      <a:pt x="2135" y="377"/>
                    </a:lnTo>
                    <a:lnTo>
                      <a:pt x="2135" y="272"/>
                    </a:lnTo>
                    <a:lnTo>
                      <a:pt x="2009" y="272"/>
                    </a:lnTo>
                    <a:lnTo>
                      <a:pt x="1967" y="231"/>
                    </a:lnTo>
                    <a:lnTo>
                      <a:pt x="1863" y="210"/>
                    </a:lnTo>
                    <a:lnTo>
                      <a:pt x="1758" y="272"/>
                    </a:lnTo>
                    <a:lnTo>
                      <a:pt x="1570" y="210"/>
                    </a:lnTo>
                    <a:lnTo>
                      <a:pt x="1381" y="210"/>
                    </a:lnTo>
                    <a:lnTo>
                      <a:pt x="1277" y="126"/>
                    </a:lnTo>
                    <a:lnTo>
                      <a:pt x="1047" y="21"/>
                    </a:lnTo>
                    <a:lnTo>
                      <a:pt x="71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58" name="Google Shape;1058;p25"/>
            <p:cNvSpPr/>
            <p:nvPr/>
          </p:nvSpPr>
          <p:spPr>
            <a:xfrm>
              <a:off x="4313415" y="2900300"/>
              <a:ext cx="36322" cy="41438"/>
            </a:xfrm>
            <a:custGeom>
              <a:avLst/>
              <a:gdLst/>
              <a:ahLst/>
              <a:cxnLst/>
              <a:rect l="l" t="t" r="r" b="b"/>
              <a:pathLst>
                <a:path w="1612" h="1926" extrusionOk="0">
                  <a:moveTo>
                    <a:pt x="733" y="1"/>
                  </a:moveTo>
                  <a:lnTo>
                    <a:pt x="607" y="63"/>
                  </a:lnTo>
                  <a:lnTo>
                    <a:pt x="502" y="147"/>
                  </a:lnTo>
                  <a:lnTo>
                    <a:pt x="356" y="315"/>
                  </a:lnTo>
                  <a:lnTo>
                    <a:pt x="356" y="377"/>
                  </a:lnTo>
                  <a:lnTo>
                    <a:pt x="168" y="461"/>
                  </a:lnTo>
                  <a:lnTo>
                    <a:pt x="84" y="482"/>
                  </a:lnTo>
                  <a:lnTo>
                    <a:pt x="42" y="587"/>
                  </a:lnTo>
                  <a:lnTo>
                    <a:pt x="0" y="670"/>
                  </a:lnTo>
                  <a:lnTo>
                    <a:pt x="105" y="733"/>
                  </a:lnTo>
                  <a:lnTo>
                    <a:pt x="42" y="880"/>
                  </a:lnTo>
                  <a:lnTo>
                    <a:pt x="63" y="963"/>
                  </a:lnTo>
                  <a:lnTo>
                    <a:pt x="168" y="984"/>
                  </a:lnTo>
                  <a:lnTo>
                    <a:pt x="251" y="1172"/>
                  </a:lnTo>
                  <a:lnTo>
                    <a:pt x="251" y="1298"/>
                  </a:lnTo>
                  <a:lnTo>
                    <a:pt x="377" y="1424"/>
                  </a:lnTo>
                  <a:lnTo>
                    <a:pt x="482" y="1382"/>
                  </a:lnTo>
                  <a:lnTo>
                    <a:pt x="482" y="1403"/>
                  </a:lnTo>
                  <a:lnTo>
                    <a:pt x="419" y="1507"/>
                  </a:lnTo>
                  <a:lnTo>
                    <a:pt x="502" y="1591"/>
                  </a:lnTo>
                  <a:lnTo>
                    <a:pt x="586" y="1675"/>
                  </a:lnTo>
                  <a:lnTo>
                    <a:pt x="565" y="1737"/>
                  </a:lnTo>
                  <a:lnTo>
                    <a:pt x="691" y="1779"/>
                  </a:lnTo>
                  <a:lnTo>
                    <a:pt x="1005" y="1926"/>
                  </a:lnTo>
                  <a:lnTo>
                    <a:pt x="1046" y="1926"/>
                  </a:lnTo>
                  <a:lnTo>
                    <a:pt x="1088" y="1842"/>
                  </a:lnTo>
                  <a:lnTo>
                    <a:pt x="1151" y="1696"/>
                  </a:lnTo>
                  <a:lnTo>
                    <a:pt x="1298" y="1633"/>
                  </a:lnTo>
                  <a:lnTo>
                    <a:pt x="1402" y="1507"/>
                  </a:lnTo>
                  <a:lnTo>
                    <a:pt x="1402" y="1403"/>
                  </a:lnTo>
                  <a:lnTo>
                    <a:pt x="1444" y="1256"/>
                  </a:lnTo>
                  <a:lnTo>
                    <a:pt x="1528" y="1214"/>
                  </a:lnTo>
                  <a:lnTo>
                    <a:pt x="1528" y="1152"/>
                  </a:lnTo>
                  <a:lnTo>
                    <a:pt x="1549" y="1005"/>
                  </a:lnTo>
                  <a:lnTo>
                    <a:pt x="1570" y="1005"/>
                  </a:lnTo>
                  <a:lnTo>
                    <a:pt x="1570" y="963"/>
                  </a:lnTo>
                  <a:lnTo>
                    <a:pt x="1528" y="942"/>
                  </a:lnTo>
                  <a:lnTo>
                    <a:pt x="1528" y="838"/>
                  </a:lnTo>
                  <a:lnTo>
                    <a:pt x="1611" y="796"/>
                  </a:lnTo>
                  <a:lnTo>
                    <a:pt x="1611" y="691"/>
                  </a:lnTo>
                  <a:lnTo>
                    <a:pt x="1507" y="587"/>
                  </a:lnTo>
                  <a:lnTo>
                    <a:pt x="1528" y="524"/>
                  </a:lnTo>
                  <a:lnTo>
                    <a:pt x="1360" y="252"/>
                  </a:lnTo>
                  <a:lnTo>
                    <a:pt x="1318" y="147"/>
                  </a:lnTo>
                  <a:lnTo>
                    <a:pt x="1235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25"/>
            <p:cNvSpPr/>
            <p:nvPr/>
          </p:nvSpPr>
          <p:spPr>
            <a:xfrm>
              <a:off x="4336983" y="2919212"/>
              <a:ext cx="52816" cy="54046"/>
            </a:xfrm>
            <a:custGeom>
              <a:avLst/>
              <a:gdLst/>
              <a:ahLst/>
              <a:cxnLst/>
              <a:rect l="l" t="t" r="r" b="b"/>
              <a:pathLst>
                <a:path w="2344" h="2512" extrusionOk="0">
                  <a:moveTo>
                    <a:pt x="942" y="1"/>
                  </a:moveTo>
                  <a:lnTo>
                    <a:pt x="712" y="84"/>
                  </a:lnTo>
                  <a:lnTo>
                    <a:pt x="670" y="84"/>
                  </a:lnTo>
                  <a:lnTo>
                    <a:pt x="524" y="126"/>
                  </a:lnTo>
                  <a:lnTo>
                    <a:pt x="503" y="126"/>
                  </a:lnTo>
                  <a:lnTo>
                    <a:pt x="482" y="273"/>
                  </a:lnTo>
                  <a:lnTo>
                    <a:pt x="482" y="335"/>
                  </a:lnTo>
                  <a:lnTo>
                    <a:pt x="398" y="377"/>
                  </a:lnTo>
                  <a:lnTo>
                    <a:pt x="356" y="524"/>
                  </a:lnTo>
                  <a:lnTo>
                    <a:pt x="356" y="628"/>
                  </a:lnTo>
                  <a:lnTo>
                    <a:pt x="252" y="754"/>
                  </a:lnTo>
                  <a:lnTo>
                    <a:pt x="105" y="817"/>
                  </a:lnTo>
                  <a:lnTo>
                    <a:pt x="42" y="963"/>
                  </a:lnTo>
                  <a:lnTo>
                    <a:pt x="0" y="1047"/>
                  </a:lnTo>
                  <a:lnTo>
                    <a:pt x="168" y="1047"/>
                  </a:lnTo>
                  <a:lnTo>
                    <a:pt x="252" y="1109"/>
                  </a:lnTo>
                  <a:lnTo>
                    <a:pt x="210" y="1172"/>
                  </a:lnTo>
                  <a:lnTo>
                    <a:pt x="293" y="1235"/>
                  </a:lnTo>
                  <a:lnTo>
                    <a:pt x="461" y="1444"/>
                  </a:lnTo>
                  <a:lnTo>
                    <a:pt x="524" y="1444"/>
                  </a:lnTo>
                  <a:lnTo>
                    <a:pt x="775" y="1591"/>
                  </a:lnTo>
                  <a:lnTo>
                    <a:pt x="796" y="1591"/>
                  </a:lnTo>
                  <a:lnTo>
                    <a:pt x="1130" y="1967"/>
                  </a:lnTo>
                  <a:lnTo>
                    <a:pt x="1256" y="1988"/>
                  </a:lnTo>
                  <a:lnTo>
                    <a:pt x="1716" y="2302"/>
                  </a:lnTo>
                  <a:lnTo>
                    <a:pt x="2260" y="2511"/>
                  </a:lnTo>
                  <a:lnTo>
                    <a:pt x="2260" y="2386"/>
                  </a:lnTo>
                  <a:lnTo>
                    <a:pt x="2197" y="2281"/>
                  </a:lnTo>
                  <a:lnTo>
                    <a:pt x="2260" y="2156"/>
                  </a:lnTo>
                  <a:lnTo>
                    <a:pt x="2239" y="2072"/>
                  </a:lnTo>
                  <a:lnTo>
                    <a:pt x="2260" y="1967"/>
                  </a:lnTo>
                  <a:lnTo>
                    <a:pt x="2302" y="1884"/>
                  </a:lnTo>
                  <a:lnTo>
                    <a:pt x="2260" y="1800"/>
                  </a:lnTo>
                  <a:lnTo>
                    <a:pt x="2344" y="1758"/>
                  </a:lnTo>
                  <a:lnTo>
                    <a:pt x="2302" y="1653"/>
                  </a:lnTo>
                  <a:lnTo>
                    <a:pt x="2239" y="1633"/>
                  </a:lnTo>
                  <a:lnTo>
                    <a:pt x="2156" y="1570"/>
                  </a:lnTo>
                  <a:lnTo>
                    <a:pt x="2093" y="1465"/>
                  </a:lnTo>
                  <a:lnTo>
                    <a:pt x="2030" y="1444"/>
                  </a:lnTo>
                  <a:lnTo>
                    <a:pt x="1967" y="1444"/>
                  </a:lnTo>
                  <a:lnTo>
                    <a:pt x="1884" y="1361"/>
                  </a:lnTo>
                  <a:lnTo>
                    <a:pt x="1779" y="1361"/>
                  </a:lnTo>
                  <a:lnTo>
                    <a:pt x="1758" y="1381"/>
                  </a:lnTo>
                  <a:lnTo>
                    <a:pt x="1653" y="1361"/>
                  </a:lnTo>
                  <a:lnTo>
                    <a:pt x="1633" y="1256"/>
                  </a:lnTo>
                  <a:lnTo>
                    <a:pt x="1716" y="1151"/>
                  </a:lnTo>
                  <a:lnTo>
                    <a:pt x="1821" y="942"/>
                  </a:lnTo>
                  <a:lnTo>
                    <a:pt x="1758" y="837"/>
                  </a:lnTo>
                  <a:lnTo>
                    <a:pt x="1779" y="796"/>
                  </a:lnTo>
                  <a:lnTo>
                    <a:pt x="1758" y="733"/>
                  </a:lnTo>
                  <a:lnTo>
                    <a:pt x="1653" y="628"/>
                  </a:lnTo>
                  <a:lnTo>
                    <a:pt x="1612" y="628"/>
                  </a:lnTo>
                  <a:lnTo>
                    <a:pt x="1444" y="754"/>
                  </a:lnTo>
                  <a:lnTo>
                    <a:pt x="1361" y="754"/>
                  </a:lnTo>
                  <a:lnTo>
                    <a:pt x="1214" y="607"/>
                  </a:lnTo>
                  <a:lnTo>
                    <a:pt x="1235" y="482"/>
                  </a:lnTo>
                  <a:lnTo>
                    <a:pt x="1256" y="273"/>
                  </a:lnTo>
                  <a:lnTo>
                    <a:pt x="1130" y="189"/>
                  </a:lnTo>
                  <a:lnTo>
                    <a:pt x="1089" y="63"/>
                  </a:lnTo>
                  <a:lnTo>
                    <a:pt x="94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25"/>
            <p:cNvSpPr/>
            <p:nvPr/>
          </p:nvSpPr>
          <p:spPr>
            <a:xfrm>
              <a:off x="4373755" y="2892662"/>
              <a:ext cx="80644" cy="81047"/>
            </a:xfrm>
            <a:custGeom>
              <a:avLst/>
              <a:gdLst/>
              <a:ahLst/>
              <a:cxnLst/>
              <a:rect l="l" t="t" r="r" b="b"/>
              <a:pathLst>
                <a:path w="3579" h="3767" extrusionOk="0">
                  <a:moveTo>
                    <a:pt x="1905" y="0"/>
                  </a:moveTo>
                  <a:lnTo>
                    <a:pt x="1821" y="63"/>
                  </a:lnTo>
                  <a:lnTo>
                    <a:pt x="1716" y="209"/>
                  </a:lnTo>
                  <a:lnTo>
                    <a:pt x="1549" y="167"/>
                  </a:lnTo>
                  <a:lnTo>
                    <a:pt x="1507" y="105"/>
                  </a:lnTo>
                  <a:lnTo>
                    <a:pt x="1549" y="63"/>
                  </a:lnTo>
                  <a:lnTo>
                    <a:pt x="1381" y="42"/>
                  </a:lnTo>
                  <a:lnTo>
                    <a:pt x="1193" y="84"/>
                  </a:lnTo>
                  <a:lnTo>
                    <a:pt x="1193" y="146"/>
                  </a:lnTo>
                  <a:lnTo>
                    <a:pt x="1151" y="167"/>
                  </a:lnTo>
                  <a:lnTo>
                    <a:pt x="921" y="167"/>
                  </a:lnTo>
                  <a:lnTo>
                    <a:pt x="775" y="84"/>
                  </a:lnTo>
                  <a:lnTo>
                    <a:pt x="712" y="84"/>
                  </a:lnTo>
                  <a:lnTo>
                    <a:pt x="503" y="209"/>
                  </a:lnTo>
                  <a:lnTo>
                    <a:pt x="252" y="293"/>
                  </a:lnTo>
                  <a:lnTo>
                    <a:pt x="252" y="398"/>
                  </a:lnTo>
                  <a:lnTo>
                    <a:pt x="314" y="460"/>
                  </a:lnTo>
                  <a:lnTo>
                    <a:pt x="335" y="711"/>
                  </a:lnTo>
                  <a:lnTo>
                    <a:pt x="314" y="795"/>
                  </a:lnTo>
                  <a:lnTo>
                    <a:pt x="314" y="1004"/>
                  </a:lnTo>
                  <a:lnTo>
                    <a:pt x="398" y="1025"/>
                  </a:lnTo>
                  <a:lnTo>
                    <a:pt x="461" y="1151"/>
                  </a:lnTo>
                  <a:lnTo>
                    <a:pt x="440" y="1235"/>
                  </a:lnTo>
                  <a:lnTo>
                    <a:pt x="356" y="1214"/>
                  </a:lnTo>
                  <a:lnTo>
                    <a:pt x="293" y="1255"/>
                  </a:lnTo>
                  <a:lnTo>
                    <a:pt x="293" y="1339"/>
                  </a:lnTo>
                  <a:lnTo>
                    <a:pt x="398" y="1444"/>
                  </a:lnTo>
                  <a:lnTo>
                    <a:pt x="419" y="1507"/>
                  </a:lnTo>
                  <a:lnTo>
                    <a:pt x="419" y="1632"/>
                  </a:lnTo>
                  <a:lnTo>
                    <a:pt x="252" y="1967"/>
                  </a:lnTo>
                  <a:lnTo>
                    <a:pt x="147" y="1988"/>
                  </a:lnTo>
                  <a:lnTo>
                    <a:pt x="147" y="2030"/>
                  </a:lnTo>
                  <a:lnTo>
                    <a:pt x="126" y="2071"/>
                  </a:lnTo>
                  <a:lnTo>
                    <a:pt x="189" y="2176"/>
                  </a:lnTo>
                  <a:lnTo>
                    <a:pt x="84" y="2385"/>
                  </a:lnTo>
                  <a:lnTo>
                    <a:pt x="1" y="2490"/>
                  </a:lnTo>
                  <a:lnTo>
                    <a:pt x="21" y="2595"/>
                  </a:lnTo>
                  <a:lnTo>
                    <a:pt x="126" y="2615"/>
                  </a:lnTo>
                  <a:lnTo>
                    <a:pt x="147" y="2595"/>
                  </a:lnTo>
                  <a:lnTo>
                    <a:pt x="252" y="2595"/>
                  </a:lnTo>
                  <a:lnTo>
                    <a:pt x="335" y="2678"/>
                  </a:lnTo>
                  <a:lnTo>
                    <a:pt x="398" y="2678"/>
                  </a:lnTo>
                  <a:lnTo>
                    <a:pt x="461" y="2699"/>
                  </a:lnTo>
                  <a:lnTo>
                    <a:pt x="524" y="2804"/>
                  </a:lnTo>
                  <a:lnTo>
                    <a:pt x="607" y="2867"/>
                  </a:lnTo>
                  <a:lnTo>
                    <a:pt x="670" y="2887"/>
                  </a:lnTo>
                  <a:lnTo>
                    <a:pt x="712" y="2992"/>
                  </a:lnTo>
                  <a:lnTo>
                    <a:pt x="628" y="3034"/>
                  </a:lnTo>
                  <a:lnTo>
                    <a:pt x="670" y="3118"/>
                  </a:lnTo>
                  <a:lnTo>
                    <a:pt x="628" y="3201"/>
                  </a:lnTo>
                  <a:lnTo>
                    <a:pt x="607" y="3306"/>
                  </a:lnTo>
                  <a:lnTo>
                    <a:pt x="628" y="3390"/>
                  </a:lnTo>
                  <a:lnTo>
                    <a:pt x="565" y="3515"/>
                  </a:lnTo>
                  <a:lnTo>
                    <a:pt x="628" y="3620"/>
                  </a:lnTo>
                  <a:lnTo>
                    <a:pt x="628" y="3745"/>
                  </a:lnTo>
                  <a:lnTo>
                    <a:pt x="712" y="3766"/>
                  </a:lnTo>
                  <a:lnTo>
                    <a:pt x="879" y="3599"/>
                  </a:lnTo>
                  <a:lnTo>
                    <a:pt x="1026" y="3599"/>
                  </a:lnTo>
                  <a:lnTo>
                    <a:pt x="1068" y="3536"/>
                  </a:lnTo>
                  <a:lnTo>
                    <a:pt x="1465" y="3390"/>
                  </a:lnTo>
                  <a:lnTo>
                    <a:pt x="1465" y="3327"/>
                  </a:lnTo>
                  <a:lnTo>
                    <a:pt x="1674" y="3306"/>
                  </a:lnTo>
                  <a:lnTo>
                    <a:pt x="2449" y="3306"/>
                  </a:lnTo>
                  <a:lnTo>
                    <a:pt x="2742" y="3201"/>
                  </a:lnTo>
                  <a:lnTo>
                    <a:pt x="3014" y="3327"/>
                  </a:lnTo>
                  <a:lnTo>
                    <a:pt x="3034" y="3201"/>
                  </a:lnTo>
                  <a:lnTo>
                    <a:pt x="3139" y="3180"/>
                  </a:lnTo>
                  <a:lnTo>
                    <a:pt x="3223" y="3306"/>
                  </a:lnTo>
                  <a:lnTo>
                    <a:pt x="3244" y="3285"/>
                  </a:lnTo>
                  <a:lnTo>
                    <a:pt x="3348" y="3285"/>
                  </a:lnTo>
                  <a:lnTo>
                    <a:pt x="3453" y="3243"/>
                  </a:lnTo>
                  <a:lnTo>
                    <a:pt x="3453" y="3097"/>
                  </a:lnTo>
                  <a:lnTo>
                    <a:pt x="3390" y="2992"/>
                  </a:lnTo>
                  <a:lnTo>
                    <a:pt x="3265" y="2971"/>
                  </a:lnTo>
                  <a:lnTo>
                    <a:pt x="3244" y="2804"/>
                  </a:lnTo>
                  <a:lnTo>
                    <a:pt x="3160" y="2595"/>
                  </a:lnTo>
                  <a:lnTo>
                    <a:pt x="3076" y="2511"/>
                  </a:lnTo>
                  <a:lnTo>
                    <a:pt x="3118" y="2469"/>
                  </a:lnTo>
                  <a:lnTo>
                    <a:pt x="3139" y="2448"/>
                  </a:lnTo>
                  <a:lnTo>
                    <a:pt x="3139" y="2176"/>
                  </a:lnTo>
                  <a:lnTo>
                    <a:pt x="3181" y="2092"/>
                  </a:lnTo>
                  <a:lnTo>
                    <a:pt x="3223" y="1967"/>
                  </a:lnTo>
                  <a:lnTo>
                    <a:pt x="3244" y="1883"/>
                  </a:lnTo>
                  <a:lnTo>
                    <a:pt x="3244" y="1758"/>
                  </a:lnTo>
                  <a:lnTo>
                    <a:pt x="3432" y="1507"/>
                  </a:lnTo>
                  <a:lnTo>
                    <a:pt x="3537" y="1423"/>
                  </a:lnTo>
                  <a:lnTo>
                    <a:pt x="3537" y="1318"/>
                  </a:lnTo>
                  <a:lnTo>
                    <a:pt x="3578" y="1193"/>
                  </a:lnTo>
                  <a:lnTo>
                    <a:pt x="3537" y="1025"/>
                  </a:lnTo>
                  <a:lnTo>
                    <a:pt x="3453" y="942"/>
                  </a:lnTo>
                  <a:lnTo>
                    <a:pt x="3453" y="879"/>
                  </a:lnTo>
                  <a:lnTo>
                    <a:pt x="3390" y="732"/>
                  </a:lnTo>
                  <a:lnTo>
                    <a:pt x="3453" y="565"/>
                  </a:lnTo>
                  <a:lnTo>
                    <a:pt x="3453" y="502"/>
                  </a:lnTo>
                  <a:lnTo>
                    <a:pt x="3327" y="502"/>
                  </a:lnTo>
                  <a:lnTo>
                    <a:pt x="3244" y="418"/>
                  </a:lnTo>
                  <a:lnTo>
                    <a:pt x="3160" y="418"/>
                  </a:lnTo>
                  <a:lnTo>
                    <a:pt x="3055" y="502"/>
                  </a:lnTo>
                  <a:lnTo>
                    <a:pt x="2930" y="523"/>
                  </a:lnTo>
                  <a:lnTo>
                    <a:pt x="2742" y="460"/>
                  </a:lnTo>
                  <a:lnTo>
                    <a:pt x="2658" y="356"/>
                  </a:lnTo>
                  <a:lnTo>
                    <a:pt x="2553" y="293"/>
                  </a:lnTo>
                  <a:lnTo>
                    <a:pt x="2449" y="293"/>
                  </a:lnTo>
                  <a:lnTo>
                    <a:pt x="2407" y="251"/>
                  </a:lnTo>
                  <a:lnTo>
                    <a:pt x="2302" y="251"/>
                  </a:lnTo>
                  <a:lnTo>
                    <a:pt x="2093" y="146"/>
                  </a:lnTo>
                  <a:lnTo>
                    <a:pt x="19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25"/>
            <p:cNvSpPr/>
            <p:nvPr/>
          </p:nvSpPr>
          <p:spPr>
            <a:xfrm>
              <a:off x="4443062" y="2885907"/>
              <a:ext cx="55182" cy="82402"/>
            </a:xfrm>
            <a:custGeom>
              <a:avLst/>
              <a:gdLst/>
              <a:ahLst/>
              <a:cxnLst/>
              <a:rect l="l" t="t" r="r" b="b"/>
              <a:pathLst>
                <a:path w="2449" h="3830" extrusionOk="0">
                  <a:moveTo>
                    <a:pt x="1674" y="0"/>
                  </a:moveTo>
                  <a:lnTo>
                    <a:pt x="1549" y="63"/>
                  </a:lnTo>
                  <a:lnTo>
                    <a:pt x="1402" y="63"/>
                  </a:lnTo>
                  <a:lnTo>
                    <a:pt x="1193" y="105"/>
                  </a:lnTo>
                  <a:lnTo>
                    <a:pt x="419" y="105"/>
                  </a:lnTo>
                  <a:lnTo>
                    <a:pt x="210" y="147"/>
                  </a:lnTo>
                  <a:lnTo>
                    <a:pt x="189" y="272"/>
                  </a:lnTo>
                  <a:lnTo>
                    <a:pt x="251" y="460"/>
                  </a:lnTo>
                  <a:lnTo>
                    <a:pt x="293" y="502"/>
                  </a:lnTo>
                  <a:lnTo>
                    <a:pt x="377" y="670"/>
                  </a:lnTo>
                  <a:lnTo>
                    <a:pt x="377" y="816"/>
                  </a:lnTo>
                  <a:lnTo>
                    <a:pt x="377" y="879"/>
                  </a:lnTo>
                  <a:lnTo>
                    <a:pt x="314" y="1046"/>
                  </a:lnTo>
                  <a:lnTo>
                    <a:pt x="377" y="1193"/>
                  </a:lnTo>
                  <a:lnTo>
                    <a:pt x="377" y="1256"/>
                  </a:lnTo>
                  <a:lnTo>
                    <a:pt x="461" y="1339"/>
                  </a:lnTo>
                  <a:lnTo>
                    <a:pt x="502" y="1507"/>
                  </a:lnTo>
                  <a:lnTo>
                    <a:pt x="461" y="1632"/>
                  </a:lnTo>
                  <a:lnTo>
                    <a:pt x="461" y="1737"/>
                  </a:lnTo>
                  <a:lnTo>
                    <a:pt x="356" y="1821"/>
                  </a:lnTo>
                  <a:lnTo>
                    <a:pt x="168" y="2072"/>
                  </a:lnTo>
                  <a:lnTo>
                    <a:pt x="168" y="2197"/>
                  </a:lnTo>
                  <a:lnTo>
                    <a:pt x="147" y="2281"/>
                  </a:lnTo>
                  <a:lnTo>
                    <a:pt x="105" y="2406"/>
                  </a:lnTo>
                  <a:lnTo>
                    <a:pt x="63" y="2490"/>
                  </a:lnTo>
                  <a:lnTo>
                    <a:pt x="63" y="2762"/>
                  </a:lnTo>
                  <a:lnTo>
                    <a:pt x="42" y="2783"/>
                  </a:lnTo>
                  <a:lnTo>
                    <a:pt x="0" y="2825"/>
                  </a:lnTo>
                  <a:lnTo>
                    <a:pt x="84" y="2909"/>
                  </a:lnTo>
                  <a:lnTo>
                    <a:pt x="168" y="3118"/>
                  </a:lnTo>
                  <a:lnTo>
                    <a:pt x="189" y="3285"/>
                  </a:lnTo>
                  <a:lnTo>
                    <a:pt x="314" y="3306"/>
                  </a:lnTo>
                  <a:lnTo>
                    <a:pt x="377" y="3411"/>
                  </a:lnTo>
                  <a:lnTo>
                    <a:pt x="377" y="3557"/>
                  </a:lnTo>
                  <a:lnTo>
                    <a:pt x="272" y="3599"/>
                  </a:lnTo>
                  <a:lnTo>
                    <a:pt x="168" y="3599"/>
                  </a:lnTo>
                  <a:lnTo>
                    <a:pt x="147" y="3620"/>
                  </a:lnTo>
                  <a:lnTo>
                    <a:pt x="168" y="3662"/>
                  </a:lnTo>
                  <a:lnTo>
                    <a:pt x="482" y="3725"/>
                  </a:lnTo>
                  <a:lnTo>
                    <a:pt x="712" y="3829"/>
                  </a:lnTo>
                  <a:lnTo>
                    <a:pt x="1214" y="3599"/>
                  </a:lnTo>
                  <a:lnTo>
                    <a:pt x="1549" y="3557"/>
                  </a:lnTo>
                  <a:lnTo>
                    <a:pt x="1863" y="3306"/>
                  </a:lnTo>
                  <a:lnTo>
                    <a:pt x="2135" y="3181"/>
                  </a:lnTo>
                  <a:lnTo>
                    <a:pt x="2448" y="3118"/>
                  </a:lnTo>
                  <a:lnTo>
                    <a:pt x="2386" y="3034"/>
                  </a:lnTo>
                  <a:lnTo>
                    <a:pt x="2302" y="2971"/>
                  </a:lnTo>
                  <a:lnTo>
                    <a:pt x="2260" y="2929"/>
                  </a:lnTo>
                  <a:lnTo>
                    <a:pt x="2197" y="2804"/>
                  </a:lnTo>
                  <a:lnTo>
                    <a:pt x="2176" y="2657"/>
                  </a:lnTo>
                  <a:lnTo>
                    <a:pt x="2197" y="2490"/>
                  </a:lnTo>
                  <a:lnTo>
                    <a:pt x="2197" y="2448"/>
                  </a:lnTo>
                  <a:lnTo>
                    <a:pt x="2260" y="2302"/>
                  </a:lnTo>
                  <a:lnTo>
                    <a:pt x="2260" y="1967"/>
                  </a:lnTo>
                  <a:lnTo>
                    <a:pt x="2197" y="1883"/>
                  </a:lnTo>
                  <a:lnTo>
                    <a:pt x="2239" y="1674"/>
                  </a:lnTo>
                  <a:lnTo>
                    <a:pt x="2176" y="1611"/>
                  </a:lnTo>
                  <a:lnTo>
                    <a:pt x="2239" y="1528"/>
                  </a:lnTo>
                  <a:lnTo>
                    <a:pt x="2197" y="1423"/>
                  </a:lnTo>
                  <a:lnTo>
                    <a:pt x="2155" y="1360"/>
                  </a:lnTo>
                  <a:lnTo>
                    <a:pt x="2176" y="1297"/>
                  </a:lnTo>
                  <a:lnTo>
                    <a:pt x="2197" y="1214"/>
                  </a:lnTo>
                  <a:lnTo>
                    <a:pt x="2197" y="1004"/>
                  </a:lnTo>
                  <a:lnTo>
                    <a:pt x="2155" y="1004"/>
                  </a:lnTo>
                  <a:lnTo>
                    <a:pt x="2093" y="942"/>
                  </a:lnTo>
                  <a:lnTo>
                    <a:pt x="2093" y="732"/>
                  </a:lnTo>
                  <a:lnTo>
                    <a:pt x="2135" y="586"/>
                  </a:lnTo>
                  <a:lnTo>
                    <a:pt x="1988" y="502"/>
                  </a:lnTo>
                  <a:lnTo>
                    <a:pt x="1946" y="419"/>
                  </a:lnTo>
                  <a:lnTo>
                    <a:pt x="1821" y="293"/>
                  </a:lnTo>
                  <a:lnTo>
                    <a:pt x="1821" y="209"/>
                  </a:lnTo>
                  <a:lnTo>
                    <a:pt x="1758" y="168"/>
                  </a:lnTo>
                  <a:lnTo>
                    <a:pt x="171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25"/>
            <p:cNvSpPr/>
            <p:nvPr/>
          </p:nvSpPr>
          <p:spPr>
            <a:xfrm>
              <a:off x="4481726" y="2885907"/>
              <a:ext cx="26408" cy="67084"/>
            </a:xfrm>
            <a:custGeom>
              <a:avLst/>
              <a:gdLst/>
              <a:ahLst/>
              <a:cxnLst/>
              <a:rect l="l" t="t" r="r" b="b"/>
              <a:pathLst>
                <a:path w="1172" h="3118" extrusionOk="0">
                  <a:moveTo>
                    <a:pt x="0" y="0"/>
                  </a:moveTo>
                  <a:lnTo>
                    <a:pt x="42" y="168"/>
                  </a:lnTo>
                  <a:lnTo>
                    <a:pt x="105" y="209"/>
                  </a:lnTo>
                  <a:lnTo>
                    <a:pt x="105" y="293"/>
                  </a:lnTo>
                  <a:lnTo>
                    <a:pt x="230" y="419"/>
                  </a:lnTo>
                  <a:lnTo>
                    <a:pt x="272" y="502"/>
                  </a:lnTo>
                  <a:lnTo>
                    <a:pt x="419" y="586"/>
                  </a:lnTo>
                  <a:lnTo>
                    <a:pt x="377" y="732"/>
                  </a:lnTo>
                  <a:lnTo>
                    <a:pt x="377" y="942"/>
                  </a:lnTo>
                  <a:lnTo>
                    <a:pt x="439" y="1004"/>
                  </a:lnTo>
                  <a:lnTo>
                    <a:pt x="481" y="1004"/>
                  </a:lnTo>
                  <a:lnTo>
                    <a:pt x="481" y="1214"/>
                  </a:lnTo>
                  <a:lnTo>
                    <a:pt x="460" y="1297"/>
                  </a:lnTo>
                  <a:lnTo>
                    <a:pt x="439" y="1360"/>
                  </a:lnTo>
                  <a:lnTo>
                    <a:pt x="481" y="1423"/>
                  </a:lnTo>
                  <a:lnTo>
                    <a:pt x="523" y="1528"/>
                  </a:lnTo>
                  <a:lnTo>
                    <a:pt x="460" y="1611"/>
                  </a:lnTo>
                  <a:lnTo>
                    <a:pt x="523" y="1674"/>
                  </a:lnTo>
                  <a:lnTo>
                    <a:pt x="481" y="1883"/>
                  </a:lnTo>
                  <a:lnTo>
                    <a:pt x="544" y="1967"/>
                  </a:lnTo>
                  <a:lnTo>
                    <a:pt x="544" y="2302"/>
                  </a:lnTo>
                  <a:lnTo>
                    <a:pt x="481" y="2448"/>
                  </a:lnTo>
                  <a:lnTo>
                    <a:pt x="481" y="2490"/>
                  </a:lnTo>
                  <a:lnTo>
                    <a:pt x="460" y="2657"/>
                  </a:lnTo>
                  <a:lnTo>
                    <a:pt x="481" y="2804"/>
                  </a:lnTo>
                  <a:lnTo>
                    <a:pt x="544" y="2929"/>
                  </a:lnTo>
                  <a:lnTo>
                    <a:pt x="586" y="2971"/>
                  </a:lnTo>
                  <a:lnTo>
                    <a:pt x="670" y="3034"/>
                  </a:lnTo>
                  <a:lnTo>
                    <a:pt x="732" y="3118"/>
                  </a:lnTo>
                  <a:lnTo>
                    <a:pt x="774" y="3118"/>
                  </a:lnTo>
                  <a:lnTo>
                    <a:pt x="1088" y="2929"/>
                  </a:lnTo>
                  <a:lnTo>
                    <a:pt x="1151" y="2929"/>
                  </a:lnTo>
                  <a:lnTo>
                    <a:pt x="1172" y="2825"/>
                  </a:lnTo>
                  <a:lnTo>
                    <a:pt x="1088" y="2699"/>
                  </a:lnTo>
                  <a:lnTo>
                    <a:pt x="1088" y="2553"/>
                  </a:lnTo>
                  <a:lnTo>
                    <a:pt x="1046" y="2385"/>
                  </a:lnTo>
                  <a:lnTo>
                    <a:pt x="1067" y="1716"/>
                  </a:lnTo>
                  <a:lnTo>
                    <a:pt x="1067" y="1611"/>
                  </a:lnTo>
                  <a:lnTo>
                    <a:pt x="1109" y="1528"/>
                  </a:lnTo>
                  <a:lnTo>
                    <a:pt x="1109" y="1402"/>
                  </a:lnTo>
                  <a:lnTo>
                    <a:pt x="1088" y="1297"/>
                  </a:lnTo>
                  <a:lnTo>
                    <a:pt x="1088" y="1130"/>
                  </a:lnTo>
                  <a:lnTo>
                    <a:pt x="1046" y="900"/>
                  </a:lnTo>
                  <a:lnTo>
                    <a:pt x="900" y="586"/>
                  </a:lnTo>
                  <a:lnTo>
                    <a:pt x="858" y="565"/>
                  </a:lnTo>
                  <a:lnTo>
                    <a:pt x="774" y="481"/>
                  </a:lnTo>
                  <a:lnTo>
                    <a:pt x="649" y="398"/>
                  </a:lnTo>
                  <a:lnTo>
                    <a:pt x="628" y="209"/>
                  </a:lnTo>
                  <a:lnTo>
                    <a:pt x="649" y="168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25"/>
            <p:cNvSpPr/>
            <p:nvPr/>
          </p:nvSpPr>
          <p:spPr>
            <a:xfrm>
              <a:off x="4495854" y="2868803"/>
              <a:ext cx="40581" cy="81047"/>
            </a:xfrm>
            <a:custGeom>
              <a:avLst/>
              <a:gdLst/>
              <a:ahLst/>
              <a:cxnLst/>
              <a:rect l="l" t="t" r="r" b="b"/>
              <a:pathLst>
                <a:path w="1801" h="3767" extrusionOk="0">
                  <a:moveTo>
                    <a:pt x="1047" y="0"/>
                  </a:moveTo>
                  <a:lnTo>
                    <a:pt x="984" y="105"/>
                  </a:lnTo>
                  <a:lnTo>
                    <a:pt x="1005" y="147"/>
                  </a:lnTo>
                  <a:lnTo>
                    <a:pt x="900" y="209"/>
                  </a:lnTo>
                  <a:lnTo>
                    <a:pt x="838" y="209"/>
                  </a:lnTo>
                  <a:lnTo>
                    <a:pt x="838" y="272"/>
                  </a:lnTo>
                  <a:lnTo>
                    <a:pt x="691" y="439"/>
                  </a:lnTo>
                  <a:lnTo>
                    <a:pt x="628" y="439"/>
                  </a:lnTo>
                  <a:lnTo>
                    <a:pt x="440" y="544"/>
                  </a:lnTo>
                  <a:lnTo>
                    <a:pt x="356" y="523"/>
                  </a:lnTo>
                  <a:lnTo>
                    <a:pt x="252" y="565"/>
                  </a:lnTo>
                  <a:lnTo>
                    <a:pt x="252" y="670"/>
                  </a:lnTo>
                  <a:lnTo>
                    <a:pt x="168" y="753"/>
                  </a:lnTo>
                  <a:lnTo>
                    <a:pt x="168" y="858"/>
                  </a:lnTo>
                  <a:lnTo>
                    <a:pt x="43" y="900"/>
                  </a:lnTo>
                  <a:lnTo>
                    <a:pt x="22" y="963"/>
                  </a:lnTo>
                  <a:lnTo>
                    <a:pt x="1" y="1004"/>
                  </a:lnTo>
                  <a:lnTo>
                    <a:pt x="22" y="1193"/>
                  </a:lnTo>
                  <a:lnTo>
                    <a:pt x="147" y="1276"/>
                  </a:lnTo>
                  <a:lnTo>
                    <a:pt x="231" y="1360"/>
                  </a:lnTo>
                  <a:lnTo>
                    <a:pt x="273" y="1381"/>
                  </a:lnTo>
                  <a:lnTo>
                    <a:pt x="419" y="1695"/>
                  </a:lnTo>
                  <a:lnTo>
                    <a:pt x="461" y="1925"/>
                  </a:lnTo>
                  <a:lnTo>
                    <a:pt x="461" y="2092"/>
                  </a:lnTo>
                  <a:lnTo>
                    <a:pt x="482" y="2197"/>
                  </a:lnTo>
                  <a:lnTo>
                    <a:pt x="482" y="2323"/>
                  </a:lnTo>
                  <a:lnTo>
                    <a:pt x="440" y="2406"/>
                  </a:lnTo>
                  <a:lnTo>
                    <a:pt x="440" y="2511"/>
                  </a:lnTo>
                  <a:lnTo>
                    <a:pt x="419" y="3180"/>
                  </a:lnTo>
                  <a:lnTo>
                    <a:pt x="461" y="3348"/>
                  </a:lnTo>
                  <a:lnTo>
                    <a:pt x="461" y="3494"/>
                  </a:lnTo>
                  <a:lnTo>
                    <a:pt x="545" y="3620"/>
                  </a:lnTo>
                  <a:lnTo>
                    <a:pt x="524" y="3724"/>
                  </a:lnTo>
                  <a:lnTo>
                    <a:pt x="733" y="3766"/>
                  </a:lnTo>
                  <a:lnTo>
                    <a:pt x="1110" y="3620"/>
                  </a:lnTo>
                  <a:lnTo>
                    <a:pt x="1152" y="3620"/>
                  </a:lnTo>
                  <a:lnTo>
                    <a:pt x="1110" y="3515"/>
                  </a:lnTo>
                  <a:lnTo>
                    <a:pt x="1152" y="3243"/>
                  </a:lnTo>
                  <a:lnTo>
                    <a:pt x="1110" y="3139"/>
                  </a:lnTo>
                  <a:lnTo>
                    <a:pt x="1152" y="3055"/>
                  </a:lnTo>
                  <a:lnTo>
                    <a:pt x="1110" y="2825"/>
                  </a:lnTo>
                  <a:lnTo>
                    <a:pt x="1110" y="2720"/>
                  </a:lnTo>
                  <a:lnTo>
                    <a:pt x="1110" y="2657"/>
                  </a:lnTo>
                  <a:lnTo>
                    <a:pt x="1089" y="2616"/>
                  </a:lnTo>
                  <a:lnTo>
                    <a:pt x="1110" y="2553"/>
                  </a:lnTo>
                  <a:lnTo>
                    <a:pt x="1089" y="2469"/>
                  </a:lnTo>
                  <a:lnTo>
                    <a:pt x="1089" y="2427"/>
                  </a:lnTo>
                  <a:lnTo>
                    <a:pt x="1089" y="2302"/>
                  </a:lnTo>
                  <a:lnTo>
                    <a:pt x="1110" y="2218"/>
                  </a:lnTo>
                  <a:lnTo>
                    <a:pt x="1110" y="2113"/>
                  </a:lnTo>
                  <a:lnTo>
                    <a:pt x="1152" y="2051"/>
                  </a:lnTo>
                  <a:lnTo>
                    <a:pt x="1256" y="2009"/>
                  </a:lnTo>
                  <a:lnTo>
                    <a:pt x="1298" y="2009"/>
                  </a:lnTo>
                  <a:lnTo>
                    <a:pt x="1361" y="1946"/>
                  </a:lnTo>
                  <a:lnTo>
                    <a:pt x="1403" y="1841"/>
                  </a:lnTo>
                  <a:lnTo>
                    <a:pt x="1486" y="1716"/>
                  </a:lnTo>
                  <a:lnTo>
                    <a:pt x="1528" y="1611"/>
                  </a:lnTo>
                  <a:lnTo>
                    <a:pt x="1612" y="1569"/>
                  </a:lnTo>
                  <a:lnTo>
                    <a:pt x="1696" y="1569"/>
                  </a:lnTo>
                  <a:lnTo>
                    <a:pt x="1716" y="1507"/>
                  </a:lnTo>
                  <a:lnTo>
                    <a:pt x="1591" y="1381"/>
                  </a:lnTo>
                  <a:lnTo>
                    <a:pt x="1591" y="1318"/>
                  </a:lnTo>
                  <a:lnTo>
                    <a:pt x="1633" y="1255"/>
                  </a:lnTo>
                  <a:lnTo>
                    <a:pt x="1779" y="1255"/>
                  </a:lnTo>
                  <a:lnTo>
                    <a:pt x="1800" y="1172"/>
                  </a:lnTo>
                  <a:lnTo>
                    <a:pt x="1737" y="963"/>
                  </a:lnTo>
                  <a:lnTo>
                    <a:pt x="1716" y="837"/>
                  </a:lnTo>
                  <a:lnTo>
                    <a:pt x="1570" y="691"/>
                  </a:lnTo>
                  <a:lnTo>
                    <a:pt x="1528" y="628"/>
                  </a:lnTo>
                  <a:lnTo>
                    <a:pt x="1570" y="481"/>
                  </a:lnTo>
                  <a:lnTo>
                    <a:pt x="1591" y="481"/>
                  </a:lnTo>
                  <a:lnTo>
                    <a:pt x="1465" y="314"/>
                  </a:lnTo>
                  <a:lnTo>
                    <a:pt x="1319" y="272"/>
                  </a:lnTo>
                  <a:lnTo>
                    <a:pt x="1214" y="147"/>
                  </a:lnTo>
                  <a:lnTo>
                    <a:pt x="10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4" name="Google Shape;1064;p25"/>
            <p:cNvSpPr/>
            <p:nvPr/>
          </p:nvSpPr>
          <p:spPr>
            <a:xfrm>
              <a:off x="4654747" y="2729237"/>
              <a:ext cx="135781" cy="206200"/>
            </a:xfrm>
            <a:custGeom>
              <a:avLst/>
              <a:gdLst/>
              <a:ahLst/>
              <a:cxnLst/>
              <a:rect l="l" t="t" r="r" b="b"/>
              <a:pathLst>
                <a:path w="6026" h="9584" extrusionOk="0">
                  <a:moveTo>
                    <a:pt x="1318" y="1"/>
                  </a:moveTo>
                  <a:lnTo>
                    <a:pt x="690" y="252"/>
                  </a:lnTo>
                  <a:lnTo>
                    <a:pt x="732" y="336"/>
                  </a:lnTo>
                  <a:lnTo>
                    <a:pt x="1025" y="1110"/>
                  </a:lnTo>
                  <a:lnTo>
                    <a:pt x="1004" y="1277"/>
                  </a:lnTo>
                  <a:lnTo>
                    <a:pt x="962" y="1361"/>
                  </a:lnTo>
                  <a:lnTo>
                    <a:pt x="1360" y="1821"/>
                  </a:lnTo>
                  <a:lnTo>
                    <a:pt x="1339" y="2030"/>
                  </a:lnTo>
                  <a:lnTo>
                    <a:pt x="1255" y="2114"/>
                  </a:lnTo>
                  <a:lnTo>
                    <a:pt x="1109" y="3202"/>
                  </a:lnTo>
                  <a:lnTo>
                    <a:pt x="1130" y="4039"/>
                  </a:lnTo>
                  <a:lnTo>
                    <a:pt x="167" y="5022"/>
                  </a:lnTo>
                  <a:lnTo>
                    <a:pt x="126" y="5085"/>
                  </a:lnTo>
                  <a:lnTo>
                    <a:pt x="0" y="5085"/>
                  </a:lnTo>
                  <a:lnTo>
                    <a:pt x="0" y="5169"/>
                  </a:lnTo>
                  <a:lnTo>
                    <a:pt x="21" y="5901"/>
                  </a:lnTo>
                  <a:lnTo>
                    <a:pt x="105" y="5922"/>
                  </a:lnTo>
                  <a:lnTo>
                    <a:pt x="272" y="6131"/>
                  </a:lnTo>
                  <a:lnTo>
                    <a:pt x="335" y="6278"/>
                  </a:lnTo>
                  <a:lnTo>
                    <a:pt x="628" y="6424"/>
                  </a:lnTo>
                  <a:lnTo>
                    <a:pt x="753" y="6529"/>
                  </a:lnTo>
                  <a:lnTo>
                    <a:pt x="795" y="6717"/>
                  </a:lnTo>
                  <a:lnTo>
                    <a:pt x="837" y="6759"/>
                  </a:lnTo>
                  <a:lnTo>
                    <a:pt x="858" y="6864"/>
                  </a:lnTo>
                  <a:lnTo>
                    <a:pt x="942" y="7031"/>
                  </a:lnTo>
                  <a:lnTo>
                    <a:pt x="942" y="7115"/>
                  </a:lnTo>
                  <a:lnTo>
                    <a:pt x="921" y="7157"/>
                  </a:lnTo>
                  <a:lnTo>
                    <a:pt x="900" y="7219"/>
                  </a:lnTo>
                  <a:lnTo>
                    <a:pt x="962" y="7282"/>
                  </a:lnTo>
                  <a:lnTo>
                    <a:pt x="921" y="7429"/>
                  </a:lnTo>
                  <a:lnTo>
                    <a:pt x="837" y="7491"/>
                  </a:lnTo>
                  <a:lnTo>
                    <a:pt x="858" y="7596"/>
                  </a:lnTo>
                  <a:lnTo>
                    <a:pt x="962" y="7763"/>
                  </a:lnTo>
                  <a:lnTo>
                    <a:pt x="1046" y="7805"/>
                  </a:lnTo>
                  <a:lnTo>
                    <a:pt x="1067" y="7910"/>
                  </a:lnTo>
                  <a:lnTo>
                    <a:pt x="1234" y="8056"/>
                  </a:lnTo>
                  <a:lnTo>
                    <a:pt x="1276" y="8077"/>
                  </a:lnTo>
                  <a:lnTo>
                    <a:pt x="1234" y="8119"/>
                  </a:lnTo>
                  <a:lnTo>
                    <a:pt x="1151" y="8098"/>
                  </a:lnTo>
                  <a:lnTo>
                    <a:pt x="1067" y="8077"/>
                  </a:lnTo>
                  <a:lnTo>
                    <a:pt x="942" y="8056"/>
                  </a:lnTo>
                  <a:lnTo>
                    <a:pt x="900" y="8077"/>
                  </a:lnTo>
                  <a:lnTo>
                    <a:pt x="795" y="8056"/>
                  </a:lnTo>
                  <a:lnTo>
                    <a:pt x="690" y="8077"/>
                  </a:lnTo>
                  <a:lnTo>
                    <a:pt x="628" y="8056"/>
                  </a:lnTo>
                  <a:lnTo>
                    <a:pt x="439" y="8056"/>
                  </a:lnTo>
                  <a:lnTo>
                    <a:pt x="439" y="8161"/>
                  </a:lnTo>
                  <a:lnTo>
                    <a:pt x="418" y="8203"/>
                  </a:lnTo>
                  <a:lnTo>
                    <a:pt x="418" y="8307"/>
                  </a:lnTo>
                  <a:lnTo>
                    <a:pt x="418" y="8370"/>
                  </a:lnTo>
                  <a:lnTo>
                    <a:pt x="502" y="8412"/>
                  </a:lnTo>
                  <a:lnTo>
                    <a:pt x="502" y="8496"/>
                  </a:lnTo>
                  <a:lnTo>
                    <a:pt x="607" y="8517"/>
                  </a:lnTo>
                  <a:lnTo>
                    <a:pt x="816" y="8705"/>
                  </a:lnTo>
                  <a:lnTo>
                    <a:pt x="1025" y="8914"/>
                  </a:lnTo>
                  <a:lnTo>
                    <a:pt x="1109" y="8998"/>
                  </a:lnTo>
                  <a:lnTo>
                    <a:pt x="1214" y="9144"/>
                  </a:lnTo>
                  <a:lnTo>
                    <a:pt x="1276" y="9312"/>
                  </a:lnTo>
                  <a:lnTo>
                    <a:pt x="1318" y="9416"/>
                  </a:lnTo>
                  <a:lnTo>
                    <a:pt x="1360" y="9458"/>
                  </a:lnTo>
                  <a:lnTo>
                    <a:pt x="1381" y="9584"/>
                  </a:lnTo>
                  <a:lnTo>
                    <a:pt x="1486" y="9584"/>
                  </a:lnTo>
                  <a:lnTo>
                    <a:pt x="1590" y="9563"/>
                  </a:lnTo>
                  <a:lnTo>
                    <a:pt x="1758" y="9563"/>
                  </a:lnTo>
                  <a:lnTo>
                    <a:pt x="1799" y="9437"/>
                  </a:lnTo>
                  <a:lnTo>
                    <a:pt x="1799" y="9312"/>
                  </a:lnTo>
                  <a:lnTo>
                    <a:pt x="1883" y="9249"/>
                  </a:lnTo>
                  <a:lnTo>
                    <a:pt x="1946" y="9312"/>
                  </a:lnTo>
                  <a:lnTo>
                    <a:pt x="1988" y="9437"/>
                  </a:lnTo>
                  <a:lnTo>
                    <a:pt x="2051" y="9479"/>
                  </a:lnTo>
                  <a:lnTo>
                    <a:pt x="2155" y="9458"/>
                  </a:lnTo>
                  <a:lnTo>
                    <a:pt x="2281" y="9354"/>
                  </a:lnTo>
                  <a:lnTo>
                    <a:pt x="2469" y="9312"/>
                  </a:lnTo>
                  <a:lnTo>
                    <a:pt x="2595" y="9207"/>
                  </a:lnTo>
                  <a:lnTo>
                    <a:pt x="2929" y="9123"/>
                  </a:lnTo>
                  <a:lnTo>
                    <a:pt x="3097" y="9123"/>
                  </a:lnTo>
                  <a:lnTo>
                    <a:pt x="3159" y="9019"/>
                  </a:lnTo>
                  <a:lnTo>
                    <a:pt x="3327" y="8914"/>
                  </a:lnTo>
                  <a:lnTo>
                    <a:pt x="3306" y="8831"/>
                  </a:lnTo>
                  <a:lnTo>
                    <a:pt x="3243" y="8831"/>
                  </a:lnTo>
                  <a:lnTo>
                    <a:pt x="3139" y="8726"/>
                  </a:lnTo>
                  <a:lnTo>
                    <a:pt x="3159" y="8621"/>
                  </a:lnTo>
                  <a:lnTo>
                    <a:pt x="3243" y="8579"/>
                  </a:lnTo>
                  <a:lnTo>
                    <a:pt x="3327" y="8600"/>
                  </a:lnTo>
                  <a:lnTo>
                    <a:pt x="3452" y="8579"/>
                  </a:lnTo>
                  <a:lnTo>
                    <a:pt x="3557" y="8621"/>
                  </a:lnTo>
                  <a:lnTo>
                    <a:pt x="3683" y="8642"/>
                  </a:lnTo>
                  <a:lnTo>
                    <a:pt x="3850" y="8621"/>
                  </a:lnTo>
                  <a:lnTo>
                    <a:pt x="4080" y="8600"/>
                  </a:lnTo>
                  <a:lnTo>
                    <a:pt x="4185" y="8517"/>
                  </a:lnTo>
                  <a:lnTo>
                    <a:pt x="4289" y="8475"/>
                  </a:lnTo>
                  <a:lnTo>
                    <a:pt x="4310" y="8370"/>
                  </a:lnTo>
                  <a:lnTo>
                    <a:pt x="4289" y="8286"/>
                  </a:lnTo>
                  <a:lnTo>
                    <a:pt x="4310" y="8182"/>
                  </a:lnTo>
                  <a:lnTo>
                    <a:pt x="4394" y="8119"/>
                  </a:lnTo>
                  <a:lnTo>
                    <a:pt x="4394" y="8056"/>
                  </a:lnTo>
                  <a:lnTo>
                    <a:pt x="4478" y="7952"/>
                  </a:lnTo>
                  <a:lnTo>
                    <a:pt x="4520" y="7973"/>
                  </a:lnTo>
                  <a:lnTo>
                    <a:pt x="4582" y="7973"/>
                  </a:lnTo>
                  <a:lnTo>
                    <a:pt x="4687" y="7805"/>
                  </a:lnTo>
                  <a:lnTo>
                    <a:pt x="4771" y="7784"/>
                  </a:lnTo>
                  <a:lnTo>
                    <a:pt x="4729" y="7701"/>
                  </a:lnTo>
                  <a:lnTo>
                    <a:pt x="4771" y="7638"/>
                  </a:lnTo>
                  <a:lnTo>
                    <a:pt x="4917" y="7554"/>
                  </a:lnTo>
                  <a:lnTo>
                    <a:pt x="5022" y="7470"/>
                  </a:lnTo>
                  <a:lnTo>
                    <a:pt x="5147" y="7470"/>
                  </a:lnTo>
                  <a:lnTo>
                    <a:pt x="5231" y="7533"/>
                  </a:lnTo>
                  <a:lnTo>
                    <a:pt x="5356" y="7450"/>
                  </a:lnTo>
                  <a:lnTo>
                    <a:pt x="5398" y="7387"/>
                  </a:lnTo>
                  <a:lnTo>
                    <a:pt x="5419" y="7366"/>
                  </a:lnTo>
                  <a:lnTo>
                    <a:pt x="5419" y="7282"/>
                  </a:lnTo>
                  <a:lnTo>
                    <a:pt x="5461" y="7219"/>
                  </a:lnTo>
                  <a:lnTo>
                    <a:pt x="5419" y="7136"/>
                  </a:lnTo>
                  <a:lnTo>
                    <a:pt x="5189" y="7052"/>
                  </a:lnTo>
                  <a:lnTo>
                    <a:pt x="5147" y="6947"/>
                  </a:lnTo>
                  <a:lnTo>
                    <a:pt x="5147" y="6822"/>
                  </a:lnTo>
                  <a:lnTo>
                    <a:pt x="5105" y="6717"/>
                  </a:lnTo>
                  <a:lnTo>
                    <a:pt x="5147" y="6634"/>
                  </a:lnTo>
                  <a:lnTo>
                    <a:pt x="5084" y="6592"/>
                  </a:lnTo>
                  <a:lnTo>
                    <a:pt x="5126" y="6529"/>
                  </a:lnTo>
                  <a:lnTo>
                    <a:pt x="5126" y="6445"/>
                  </a:lnTo>
                  <a:lnTo>
                    <a:pt x="5084" y="6424"/>
                  </a:lnTo>
                  <a:lnTo>
                    <a:pt x="4938" y="6529"/>
                  </a:lnTo>
                  <a:lnTo>
                    <a:pt x="4875" y="6445"/>
                  </a:lnTo>
                  <a:lnTo>
                    <a:pt x="4875" y="6320"/>
                  </a:lnTo>
                  <a:lnTo>
                    <a:pt x="5043" y="6131"/>
                  </a:lnTo>
                  <a:lnTo>
                    <a:pt x="5105" y="6027"/>
                  </a:lnTo>
                  <a:lnTo>
                    <a:pt x="5084" y="5922"/>
                  </a:lnTo>
                  <a:lnTo>
                    <a:pt x="4980" y="5880"/>
                  </a:lnTo>
                  <a:lnTo>
                    <a:pt x="5001" y="5797"/>
                  </a:lnTo>
                  <a:lnTo>
                    <a:pt x="5126" y="5713"/>
                  </a:lnTo>
                  <a:lnTo>
                    <a:pt x="5189" y="5587"/>
                  </a:lnTo>
                  <a:lnTo>
                    <a:pt x="5126" y="5545"/>
                  </a:lnTo>
                  <a:lnTo>
                    <a:pt x="5105" y="5441"/>
                  </a:lnTo>
                  <a:lnTo>
                    <a:pt x="5210" y="5357"/>
                  </a:lnTo>
                  <a:lnTo>
                    <a:pt x="5252" y="5357"/>
                  </a:lnTo>
                  <a:lnTo>
                    <a:pt x="5461" y="5085"/>
                  </a:lnTo>
                  <a:lnTo>
                    <a:pt x="5524" y="4960"/>
                  </a:lnTo>
                  <a:lnTo>
                    <a:pt x="5461" y="4876"/>
                  </a:lnTo>
                  <a:lnTo>
                    <a:pt x="5461" y="4750"/>
                  </a:lnTo>
                  <a:lnTo>
                    <a:pt x="5566" y="4667"/>
                  </a:lnTo>
                  <a:lnTo>
                    <a:pt x="5712" y="4667"/>
                  </a:lnTo>
                  <a:lnTo>
                    <a:pt x="5817" y="4729"/>
                  </a:lnTo>
                  <a:lnTo>
                    <a:pt x="5921" y="4646"/>
                  </a:lnTo>
                  <a:lnTo>
                    <a:pt x="6026" y="4625"/>
                  </a:lnTo>
                  <a:lnTo>
                    <a:pt x="5963" y="2344"/>
                  </a:lnTo>
                  <a:lnTo>
                    <a:pt x="13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5" name="Google Shape;1065;p25"/>
            <p:cNvSpPr/>
            <p:nvPr/>
          </p:nvSpPr>
          <p:spPr>
            <a:xfrm>
              <a:off x="4638231" y="2862499"/>
              <a:ext cx="4259" cy="2259"/>
            </a:xfrm>
            <a:custGeom>
              <a:avLst/>
              <a:gdLst/>
              <a:ahLst/>
              <a:cxnLst/>
              <a:rect l="l" t="t" r="r" b="b"/>
              <a:pathLst>
                <a:path w="189" h="105" extrusionOk="0">
                  <a:moveTo>
                    <a:pt x="189" y="0"/>
                  </a:moveTo>
                  <a:lnTo>
                    <a:pt x="1" y="42"/>
                  </a:lnTo>
                  <a:lnTo>
                    <a:pt x="63" y="105"/>
                  </a:lnTo>
                  <a:lnTo>
                    <a:pt x="168" y="84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25"/>
            <p:cNvSpPr/>
            <p:nvPr/>
          </p:nvSpPr>
          <p:spPr>
            <a:xfrm>
              <a:off x="4486909" y="2731947"/>
              <a:ext cx="198511" cy="147227"/>
            </a:xfrm>
            <a:custGeom>
              <a:avLst/>
              <a:gdLst/>
              <a:ahLst/>
              <a:cxnLst/>
              <a:rect l="l" t="t" r="r" b="b"/>
              <a:pathLst>
                <a:path w="8810" h="6843" extrusionOk="0">
                  <a:moveTo>
                    <a:pt x="6507" y="0"/>
                  </a:moveTo>
                  <a:lnTo>
                    <a:pt x="3913" y="1590"/>
                  </a:lnTo>
                  <a:lnTo>
                    <a:pt x="3181" y="2239"/>
                  </a:lnTo>
                  <a:lnTo>
                    <a:pt x="2323" y="2448"/>
                  </a:lnTo>
                  <a:lnTo>
                    <a:pt x="2302" y="3578"/>
                  </a:lnTo>
                  <a:lnTo>
                    <a:pt x="2239" y="4080"/>
                  </a:lnTo>
                  <a:lnTo>
                    <a:pt x="2176" y="4164"/>
                  </a:lnTo>
                  <a:lnTo>
                    <a:pt x="2134" y="4331"/>
                  </a:lnTo>
                  <a:lnTo>
                    <a:pt x="2093" y="4478"/>
                  </a:lnTo>
                  <a:lnTo>
                    <a:pt x="1800" y="4624"/>
                  </a:lnTo>
                  <a:lnTo>
                    <a:pt x="1653" y="4729"/>
                  </a:lnTo>
                  <a:lnTo>
                    <a:pt x="1465" y="4729"/>
                  </a:lnTo>
                  <a:lnTo>
                    <a:pt x="1297" y="4834"/>
                  </a:lnTo>
                  <a:lnTo>
                    <a:pt x="942" y="4834"/>
                  </a:lnTo>
                  <a:lnTo>
                    <a:pt x="774" y="4917"/>
                  </a:lnTo>
                  <a:lnTo>
                    <a:pt x="649" y="4917"/>
                  </a:lnTo>
                  <a:lnTo>
                    <a:pt x="251" y="4938"/>
                  </a:lnTo>
                  <a:lnTo>
                    <a:pt x="126" y="4917"/>
                  </a:lnTo>
                  <a:lnTo>
                    <a:pt x="84" y="5001"/>
                  </a:lnTo>
                  <a:lnTo>
                    <a:pt x="84" y="5147"/>
                  </a:lnTo>
                  <a:lnTo>
                    <a:pt x="0" y="5252"/>
                  </a:lnTo>
                  <a:lnTo>
                    <a:pt x="0" y="5440"/>
                  </a:lnTo>
                  <a:lnTo>
                    <a:pt x="544" y="5796"/>
                  </a:lnTo>
                  <a:lnTo>
                    <a:pt x="544" y="6047"/>
                  </a:lnTo>
                  <a:lnTo>
                    <a:pt x="753" y="6173"/>
                  </a:lnTo>
                  <a:lnTo>
                    <a:pt x="984" y="6047"/>
                  </a:lnTo>
                  <a:lnTo>
                    <a:pt x="1067" y="6089"/>
                  </a:lnTo>
                  <a:lnTo>
                    <a:pt x="1067" y="6152"/>
                  </a:lnTo>
                  <a:lnTo>
                    <a:pt x="1130" y="6194"/>
                  </a:lnTo>
                  <a:lnTo>
                    <a:pt x="1130" y="6298"/>
                  </a:lnTo>
                  <a:lnTo>
                    <a:pt x="1067" y="6403"/>
                  </a:lnTo>
                  <a:lnTo>
                    <a:pt x="1193" y="6570"/>
                  </a:lnTo>
                  <a:lnTo>
                    <a:pt x="1297" y="6570"/>
                  </a:lnTo>
                  <a:lnTo>
                    <a:pt x="1402" y="6508"/>
                  </a:lnTo>
                  <a:lnTo>
                    <a:pt x="1381" y="6466"/>
                  </a:lnTo>
                  <a:lnTo>
                    <a:pt x="1444" y="6361"/>
                  </a:lnTo>
                  <a:lnTo>
                    <a:pt x="1611" y="6508"/>
                  </a:lnTo>
                  <a:lnTo>
                    <a:pt x="1716" y="6633"/>
                  </a:lnTo>
                  <a:lnTo>
                    <a:pt x="1862" y="6675"/>
                  </a:lnTo>
                  <a:lnTo>
                    <a:pt x="1988" y="6842"/>
                  </a:lnTo>
                  <a:lnTo>
                    <a:pt x="2072" y="6780"/>
                  </a:lnTo>
                  <a:lnTo>
                    <a:pt x="2072" y="6717"/>
                  </a:lnTo>
                  <a:lnTo>
                    <a:pt x="2009" y="6696"/>
                  </a:lnTo>
                  <a:lnTo>
                    <a:pt x="1925" y="6528"/>
                  </a:lnTo>
                  <a:lnTo>
                    <a:pt x="1967" y="6487"/>
                  </a:lnTo>
                  <a:lnTo>
                    <a:pt x="1967" y="6403"/>
                  </a:lnTo>
                  <a:lnTo>
                    <a:pt x="2072" y="6298"/>
                  </a:lnTo>
                  <a:lnTo>
                    <a:pt x="2176" y="6298"/>
                  </a:lnTo>
                  <a:lnTo>
                    <a:pt x="2176" y="6215"/>
                  </a:lnTo>
                  <a:lnTo>
                    <a:pt x="2113" y="6173"/>
                  </a:lnTo>
                  <a:lnTo>
                    <a:pt x="2093" y="6068"/>
                  </a:lnTo>
                  <a:lnTo>
                    <a:pt x="2113" y="6005"/>
                  </a:lnTo>
                  <a:lnTo>
                    <a:pt x="2134" y="5984"/>
                  </a:lnTo>
                  <a:lnTo>
                    <a:pt x="2113" y="5943"/>
                  </a:lnTo>
                  <a:lnTo>
                    <a:pt x="2113" y="5880"/>
                  </a:lnTo>
                  <a:lnTo>
                    <a:pt x="2239" y="5775"/>
                  </a:lnTo>
                  <a:lnTo>
                    <a:pt x="2323" y="5754"/>
                  </a:lnTo>
                  <a:lnTo>
                    <a:pt x="2385" y="5733"/>
                  </a:lnTo>
                  <a:lnTo>
                    <a:pt x="2490" y="5692"/>
                  </a:lnTo>
                  <a:lnTo>
                    <a:pt x="2804" y="5692"/>
                  </a:lnTo>
                  <a:lnTo>
                    <a:pt x="2846" y="5650"/>
                  </a:lnTo>
                  <a:lnTo>
                    <a:pt x="2930" y="5650"/>
                  </a:lnTo>
                  <a:lnTo>
                    <a:pt x="3013" y="5671"/>
                  </a:lnTo>
                  <a:lnTo>
                    <a:pt x="3160" y="5692"/>
                  </a:lnTo>
                  <a:lnTo>
                    <a:pt x="3243" y="5733"/>
                  </a:lnTo>
                  <a:lnTo>
                    <a:pt x="3327" y="5754"/>
                  </a:lnTo>
                  <a:lnTo>
                    <a:pt x="3494" y="5796"/>
                  </a:lnTo>
                  <a:lnTo>
                    <a:pt x="3557" y="5880"/>
                  </a:lnTo>
                  <a:lnTo>
                    <a:pt x="3683" y="6068"/>
                  </a:lnTo>
                  <a:lnTo>
                    <a:pt x="3787" y="6152"/>
                  </a:lnTo>
                  <a:lnTo>
                    <a:pt x="3850" y="6110"/>
                  </a:lnTo>
                  <a:lnTo>
                    <a:pt x="3913" y="6047"/>
                  </a:lnTo>
                  <a:lnTo>
                    <a:pt x="3997" y="6005"/>
                  </a:lnTo>
                  <a:lnTo>
                    <a:pt x="4080" y="5984"/>
                  </a:lnTo>
                  <a:lnTo>
                    <a:pt x="4227" y="5964"/>
                  </a:lnTo>
                  <a:lnTo>
                    <a:pt x="4269" y="5943"/>
                  </a:lnTo>
                  <a:lnTo>
                    <a:pt x="4373" y="5943"/>
                  </a:lnTo>
                  <a:lnTo>
                    <a:pt x="4478" y="6005"/>
                  </a:lnTo>
                  <a:lnTo>
                    <a:pt x="4478" y="6068"/>
                  </a:lnTo>
                  <a:lnTo>
                    <a:pt x="4582" y="6089"/>
                  </a:lnTo>
                  <a:lnTo>
                    <a:pt x="4750" y="6194"/>
                  </a:lnTo>
                  <a:lnTo>
                    <a:pt x="4896" y="6215"/>
                  </a:lnTo>
                  <a:lnTo>
                    <a:pt x="5126" y="6298"/>
                  </a:lnTo>
                  <a:lnTo>
                    <a:pt x="5231" y="6319"/>
                  </a:lnTo>
                  <a:lnTo>
                    <a:pt x="5357" y="6256"/>
                  </a:lnTo>
                  <a:lnTo>
                    <a:pt x="5524" y="6047"/>
                  </a:lnTo>
                  <a:lnTo>
                    <a:pt x="5629" y="5984"/>
                  </a:lnTo>
                  <a:lnTo>
                    <a:pt x="5943" y="6005"/>
                  </a:lnTo>
                  <a:lnTo>
                    <a:pt x="6068" y="5964"/>
                  </a:lnTo>
                  <a:lnTo>
                    <a:pt x="6319" y="5984"/>
                  </a:lnTo>
                  <a:lnTo>
                    <a:pt x="6507" y="6068"/>
                  </a:lnTo>
                  <a:lnTo>
                    <a:pt x="6675" y="6089"/>
                  </a:lnTo>
                  <a:lnTo>
                    <a:pt x="6717" y="6110"/>
                  </a:lnTo>
                  <a:lnTo>
                    <a:pt x="6905" y="6068"/>
                  </a:lnTo>
                  <a:lnTo>
                    <a:pt x="6926" y="6047"/>
                  </a:lnTo>
                  <a:lnTo>
                    <a:pt x="7031" y="5984"/>
                  </a:lnTo>
                  <a:lnTo>
                    <a:pt x="7093" y="5943"/>
                  </a:lnTo>
                  <a:lnTo>
                    <a:pt x="7156" y="5901"/>
                  </a:lnTo>
                  <a:lnTo>
                    <a:pt x="7240" y="5943"/>
                  </a:lnTo>
                  <a:lnTo>
                    <a:pt x="7303" y="5901"/>
                  </a:lnTo>
                  <a:lnTo>
                    <a:pt x="7323" y="5838"/>
                  </a:lnTo>
                  <a:lnTo>
                    <a:pt x="7365" y="5733"/>
                  </a:lnTo>
                  <a:lnTo>
                    <a:pt x="7470" y="5775"/>
                  </a:lnTo>
                  <a:lnTo>
                    <a:pt x="7470" y="5775"/>
                  </a:lnTo>
                  <a:lnTo>
                    <a:pt x="7449" y="5043"/>
                  </a:lnTo>
                  <a:lnTo>
                    <a:pt x="7449" y="4959"/>
                  </a:lnTo>
                  <a:lnTo>
                    <a:pt x="7575" y="4959"/>
                  </a:lnTo>
                  <a:lnTo>
                    <a:pt x="7616" y="4896"/>
                  </a:lnTo>
                  <a:lnTo>
                    <a:pt x="8579" y="3913"/>
                  </a:lnTo>
                  <a:lnTo>
                    <a:pt x="8558" y="3076"/>
                  </a:lnTo>
                  <a:lnTo>
                    <a:pt x="8704" y="1988"/>
                  </a:lnTo>
                  <a:lnTo>
                    <a:pt x="8788" y="1904"/>
                  </a:lnTo>
                  <a:lnTo>
                    <a:pt x="8809" y="1695"/>
                  </a:lnTo>
                  <a:lnTo>
                    <a:pt x="8411" y="1235"/>
                  </a:lnTo>
                  <a:lnTo>
                    <a:pt x="8453" y="1151"/>
                  </a:lnTo>
                  <a:lnTo>
                    <a:pt x="8474" y="984"/>
                  </a:lnTo>
                  <a:lnTo>
                    <a:pt x="8181" y="210"/>
                  </a:lnTo>
                  <a:lnTo>
                    <a:pt x="8139" y="126"/>
                  </a:lnTo>
                  <a:lnTo>
                    <a:pt x="7616" y="335"/>
                  </a:lnTo>
                  <a:lnTo>
                    <a:pt x="7512" y="230"/>
                  </a:lnTo>
                  <a:lnTo>
                    <a:pt x="650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1067" name="Google Shape;1067;p25"/>
            <p:cNvSpPr/>
            <p:nvPr/>
          </p:nvSpPr>
          <p:spPr>
            <a:xfrm>
              <a:off x="4520368" y="2853484"/>
              <a:ext cx="149007" cy="122012"/>
            </a:xfrm>
            <a:custGeom>
              <a:avLst/>
              <a:gdLst/>
              <a:ahLst/>
              <a:cxnLst/>
              <a:rect l="l" t="t" r="r" b="b"/>
              <a:pathLst>
                <a:path w="6613" h="5671" extrusionOk="0">
                  <a:moveTo>
                    <a:pt x="1361" y="1"/>
                  </a:moveTo>
                  <a:lnTo>
                    <a:pt x="1319" y="43"/>
                  </a:lnTo>
                  <a:lnTo>
                    <a:pt x="1005" y="43"/>
                  </a:lnTo>
                  <a:lnTo>
                    <a:pt x="900" y="84"/>
                  </a:lnTo>
                  <a:lnTo>
                    <a:pt x="838" y="105"/>
                  </a:lnTo>
                  <a:lnTo>
                    <a:pt x="754" y="126"/>
                  </a:lnTo>
                  <a:lnTo>
                    <a:pt x="628" y="231"/>
                  </a:lnTo>
                  <a:lnTo>
                    <a:pt x="628" y="294"/>
                  </a:lnTo>
                  <a:lnTo>
                    <a:pt x="649" y="335"/>
                  </a:lnTo>
                  <a:lnTo>
                    <a:pt x="628" y="356"/>
                  </a:lnTo>
                  <a:lnTo>
                    <a:pt x="608" y="419"/>
                  </a:lnTo>
                  <a:lnTo>
                    <a:pt x="628" y="524"/>
                  </a:lnTo>
                  <a:lnTo>
                    <a:pt x="691" y="566"/>
                  </a:lnTo>
                  <a:lnTo>
                    <a:pt x="691" y="649"/>
                  </a:lnTo>
                  <a:lnTo>
                    <a:pt x="587" y="649"/>
                  </a:lnTo>
                  <a:lnTo>
                    <a:pt x="482" y="754"/>
                  </a:lnTo>
                  <a:lnTo>
                    <a:pt x="482" y="838"/>
                  </a:lnTo>
                  <a:lnTo>
                    <a:pt x="440" y="879"/>
                  </a:lnTo>
                  <a:lnTo>
                    <a:pt x="524" y="1047"/>
                  </a:lnTo>
                  <a:lnTo>
                    <a:pt x="587" y="1068"/>
                  </a:lnTo>
                  <a:lnTo>
                    <a:pt x="587" y="1131"/>
                  </a:lnTo>
                  <a:lnTo>
                    <a:pt x="503" y="1193"/>
                  </a:lnTo>
                  <a:lnTo>
                    <a:pt x="482" y="1193"/>
                  </a:lnTo>
                  <a:lnTo>
                    <a:pt x="440" y="1340"/>
                  </a:lnTo>
                  <a:lnTo>
                    <a:pt x="482" y="1403"/>
                  </a:lnTo>
                  <a:lnTo>
                    <a:pt x="628" y="1549"/>
                  </a:lnTo>
                  <a:lnTo>
                    <a:pt x="649" y="1675"/>
                  </a:lnTo>
                  <a:lnTo>
                    <a:pt x="712" y="1884"/>
                  </a:lnTo>
                  <a:lnTo>
                    <a:pt x="691" y="1967"/>
                  </a:lnTo>
                  <a:lnTo>
                    <a:pt x="545" y="1967"/>
                  </a:lnTo>
                  <a:lnTo>
                    <a:pt x="503" y="2030"/>
                  </a:lnTo>
                  <a:lnTo>
                    <a:pt x="503" y="2093"/>
                  </a:lnTo>
                  <a:lnTo>
                    <a:pt x="628" y="2219"/>
                  </a:lnTo>
                  <a:lnTo>
                    <a:pt x="608" y="2281"/>
                  </a:lnTo>
                  <a:lnTo>
                    <a:pt x="524" y="2281"/>
                  </a:lnTo>
                  <a:lnTo>
                    <a:pt x="440" y="2323"/>
                  </a:lnTo>
                  <a:lnTo>
                    <a:pt x="398" y="2428"/>
                  </a:lnTo>
                  <a:lnTo>
                    <a:pt x="315" y="2553"/>
                  </a:lnTo>
                  <a:lnTo>
                    <a:pt x="273" y="2658"/>
                  </a:lnTo>
                  <a:lnTo>
                    <a:pt x="210" y="2721"/>
                  </a:lnTo>
                  <a:lnTo>
                    <a:pt x="168" y="2721"/>
                  </a:lnTo>
                  <a:lnTo>
                    <a:pt x="64" y="2763"/>
                  </a:lnTo>
                  <a:lnTo>
                    <a:pt x="22" y="2825"/>
                  </a:lnTo>
                  <a:lnTo>
                    <a:pt x="22" y="2930"/>
                  </a:lnTo>
                  <a:lnTo>
                    <a:pt x="1" y="3014"/>
                  </a:lnTo>
                  <a:lnTo>
                    <a:pt x="1" y="3139"/>
                  </a:lnTo>
                  <a:lnTo>
                    <a:pt x="1" y="3181"/>
                  </a:lnTo>
                  <a:lnTo>
                    <a:pt x="22" y="3265"/>
                  </a:lnTo>
                  <a:lnTo>
                    <a:pt x="1" y="3328"/>
                  </a:lnTo>
                  <a:lnTo>
                    <a:pt x="22" y="3369"/>
                  </a:lnTo>
                  <a:lnTo>
                    <a:pt x="22" y="3432"/>
                  </a:lnTo>
                  <a:lnTo>
                    <a:pt x="22" y="3537"/>
                  </a:lnTo>
                  <a:lnTo>
                    <a:pt x="64" y="3767"/>
                  </a:lnTo>
                  <a:lnTo>
                    <a:pt x="22" y="3851"/>
                  </a:lnTo>
                  <a:lnTo>
                    <a:pt x="64" y="3955"/>
                  </a:lnTo>
                  <a:lnTo>
                    <a:pt x="22" y="4227"/>
                  </a:lnTo>
                  <a:lnTo>
                    <a:pt x="64" y="4332"/>
                  </a:lnTo>
                  <a:lnTo>
                    <a:pt x="294" y="4395"/>
                  </a:lnTo>
                  <a:lnTo>
                    <a:pt x="482" y="4311"/>
                  </a:lnTo>
                  <a:lnTo>
                    <a:pt x="900" y="4541"/>
                  </a:lnTo>
                  <a:lnTo>
                    <a:pt x="1131" y="4750"/>
                  </a:lnTo>
                  <a:lnTo>
                    <a:pt x="1256" y="5043"/>
                  </a:lnTo>
                  <a:lnTo>
                    <a:pt x="1256" y="5232"/>
                  </a:lnTo>
                  <a:lnTo>
                    <a:pt x="1340" y="5273"/>
                  </a:lnTo>
                  <a:lnTo>
                    <a:pt x="1424" y="5462"/>
                  </a:lnTo>
                  <a:lnTo>
                    <a:pt x="1549" y="5587"/>
                  </a:lnTo>
                  <a:lnTo>
                    <a:pt x="1758" y="5671"/>
                  </a:lnTo>
                  <a:lnTo>
                    <a:pt x="2323" y="5629"/>
                  </a:lnTo>
                  <a:lnTo>
                    <a:pt x="2428" y="5566"/>
                  </a:lnTo>
                  <a:lnTo>
                    <a:pt x="2512" y="5587"/>
                  </a:lnTo>
                  <a:lnTo>
                    <a:pt x="2784" y="5483"/>
                  </a:lnTo>
                  <a:lnTo>
                    <a:pt x="2888" y="5545"/>
                  </a:lnTo>
                  <a:lnTo>
                    <a:pt x="3014" y="5524"/>
                  </a:lnTo>
                  <a:lnTo>
                    <a:pt x="3056" y="5357"/>
                  </a:lnTo>
                  <a:lnTo>
                    <a:pt x="3160" y="5462"/>
                  </a:lnTo>
                  <a:lnTo>
                    <a:pt x="3223" y="5441"/>
                  </a:lnTo>
                  <a:lnTo>
                    <a:pt x="3223" y="5357"/>
                  </a:lnTo>
                  <a:lnTo>
                    <a:pt x="3369" y="5211"/>
                  </a:lnTo>
                  <a:lnTo>
                    <a:pt x="3432" y="5043"/>
                  </a:lnTo>
                  <a:lnTo>
                    <a:pt x="3432" y="4918"/>
                  </a:lnTo>
                  <a:lnTo>
                    <a:pt x="3411" y="4792"/>
                  </a:lnTo>
                  <a:lnTo>
                    <a:pt x="3474" y="4729"/>
                  </a:lnTo>
                  <a:lnTo>
                    <a:pt x="3474" y="4646"/>
                  </a:lnTo>
                  <a:lnTo>
                    <a:pt x="3558" y="4583"/>
                  </a:lnTo>
                  <a:lnTo>
                    <a:pt x="3662" y="4499"/>
                  </a:lnTo>
                  <a:lnTo>
                    <a:pt x="3725" y="4436"/>
                  </a:lnTo>
                  <a:lnTo>
                    <a:pt x="3893" y="4311"/>
                  </a:lnTo>
                  <a:lnTo>
                    <a:pt x="3872" y="4206"/>
                  </a:lnTo>
                  <a:lnTo>
                    <a:pt x="3893" y="4123"/>
                  </a:lnTo>
                  <a:lnTo>
                    <a:pt x="4039" y="4123"/>
                  </a:lnTo>
                  <a:lnTo>
                    <a:pt x="4081" y="4060"/>
                  </a:lnTo>
                  <a:lnTo>
                    <a:pt x="4102" y="4081"/>
                  </a:lnTo>
                  <a:lnTo>
                    <a:pt x="4269" y="4123"/>
                  </a:lnTo>
                  <a:lnTo>
                    <a:pt x="4353" y="4123"/>
                  </a:lnTo>
                  <a:lnTo>
                    <a:pt x="4458" y="4185"/>
                  </a:lnTo>
                  <a:lnTo>
                    <a:pt x="4499" y="4311"/>
                  </a:lnTo>
                  <a:lnTo>
                    <a:pt x="4604" y="4374"/>
                  </a:lnTo>
                  <a:lnTo>
                    <a:pt x="4688" y="4395"/>
                  </a:lnTo>
                  <a:lnTo>
                    <a:pt x="4792" y="4332"/>
                  </a:lnTo>
                  <a:lnTo>
                    <a:pt x="4876" y="4206"/>
                  </a:lnTo>
                  <a:lnTo>
                    <a:pt x="4876" y="4164"/>
                  </a:lnTo>
                  <a:lnTo>
                    <a:pt x="4918" y="4081"/>
                  </a:lnTo>
                  <a:lnTo>
                    <a:pt x="5002" y="4060"/>
                  </a:lnTo>
                  <a:lnTo>
                    <a:pt x="5085" y="3955"/>
                  </a:lnTo>
                  <a:lnTo>
                    <a:pt x="5085" y="3872"/>
                  </a:lnTo>
                  <a:lnTo>
                    <a:pt x="5106" y="3746"/>
                  </a:lnTo>
                  <a:lnTo>
                    <a:pt x="5294" y="3558"/>
                  </a:lnTo>
                  <a:lnTo>
                    <a:pt x="5315" y="3453"/>
                  </a:lnTo>
                  <a:lnTo>
                    <a:pt x="5294" y="3369"/>
                  </a:lnTo>
                  <a:lnTo>
                    <a:pt x="5336" y="3286"/>
                  </a:lnTo>
                  <a:lnTo>
                    <a:pt x="5504" y="3139"/>
                  </a:lnTo>
                  <a:lnTo>
                    <a:pt x="5608" y="3056"/>
                  </a:lnTo>
                  <a:lnTo>
                    <a:pt x="5629" y="2930"/>
                  </a:lnTo>
                  <a:lnTo>
                    <a:pt x="5650" y="2846"/>
                  </a:lnTo>
                  <a:lnTo>
                    <a:pt x="5629" y="2658"/>
                  </a:lnTo>
                  <a:lnTo>
                    <a:pt x="5734" y="2595"/>
                  </a:lnTo>
                  <a:lnTo>
                    <a:pt x="5880" y="2553"/>
                  </a:lnTo>
                  <a:lnTo>
                    <a:pt x="5964" y="2428"/>
                  </a:lnTo>
                  <a:lnTo>
                    <a:pt x="5985" y="2302"/>
                  </a:lnTo>
                  <a:lnTo>
                    <a:pt x="5985" y="2135"/>
                  </a:lnTo>
                  <a:lnTo>
                    <a:pt x="5985" y="2030"/>
                  </a:lnTo>
                  <a:lnTo>
                    <a:pt x="6048" y="1926"/>
                  </a:lnTo>
                  <a:lnTo>
                    <a:pt x="6152" y="1758"/>
                  </a:lnTo>
                  <a:lnTo>
                    <a:pt x="6194" y="1695"/>
                  </a:lnTo>
                  <a:lnTo>
                    <a:pt x="6236" y="1654"/>
                  </a:lnTo>
                  <a:lnTo>
                    <a:pt x="6341" y="1570"/>
                  </a:lnTo>
                  <a:lnTo>
                    <a:pt x="6382" y="1570"/>
                  </a:lnTo>
                  <a:lnTo>
                    <a:pt x="6466" y="1465"/>
                  </a:lnTo>
                  <a:lnTo>
                    <a:pt x="6592" y="1403"/>
                  </a:lnTo>
                  <a:lnTo>
                    <a:pt x="6613" y="1340"/>
                  </a:lnTo>
                  <a:lnTo>
                    <a:pt x="6571" y="1193"/>
                  </a:lnTo>
                  <a:lnTo>
                    <a:pt x="6571" y="1131"/>
                  </a:lnTo>
                  <a:lnTo>
                    <a:pt x="6550" y="1047"/>
                  </a:lnTo>
                  <a:lnTo>
                    <a:pt x="6445" y="984"/>
                  </a:lnTo>
                  <a:lnTo>
                    <a:pt x="6382" y="921"/>
                  </a:lnTo>
                  <a:lnTo>
                    <a:pt x="6382" y="733"/>
                  </a:lnTo>
                  <a:lnTo>
                    <a:pt x="6362" y="628"/>
                  </a:lnTo>
                  <a:lnTo>
                    <a:pt x="6299" y="503"/>
                  </a:lnTo>
                  <a:lnTo>
                    <a:pt x="6236" y="356"/>
                  </a:lnTo>
                  <a:lnTo>
                    <a:pt x="6069" y="147"/>
                  </a:lnTo>
                  <a:lnTo>
                    <a:pt x="5985" y="126"/>
                  </a:lnTo>
                  <a:lnTo>
                    <a:pt x="5880" y="84"/>
                  </a:lnTo>
                  <a:lnTo>
                    <a:pt x="5838" y="189"/>
                  </a:lnTo>
                  <a:lnTo>
                    <a:pt x="5818" y="252"/>
                  </a:lnTo>
                  <a:lnTo>
                    <a:pt x="5755" y="294"/>
                  </a:lnTo>
                  <a:lnTo>
                    <a:pt x="5671" y="252"/>
                  </a:lnTo>
                  <a:lnTo>
                    <a:pt x="5608" y="294"/>
                  </a:lnTo>
                  <a:lnTo>
                    <a:pt x="5546" y="335"/>
                  </a:lnTo>
                  <a:lnTo>
                    <a:pt x="5441" y="398"/>
                  </a:lnTo>
                  <a:lnTo>
                    <a:pt x="5399" y="503"/>
                  </a:lnTo>
                  <a:lnTo>
                    <a:pt x="5294" y="524"/>
                  </a:lnTo>
                  <a:lnTo>
                    <a:pt x="5232" y="461"/>
                  </a:lnTo>
                  <a:lnTo>
                    <a:pt x="5190" y="440"/>
                  </a:lnTo>
                  <a:lnTo>
                    <a:pt x="5022" y="419"/>
                  </a:lnTo>
                  <a:lnTo>
                    <a:pt x="4834" y="335"/>
                  </a:lnTo>
                  <a:lnTo>
                    <a:pt x="4583" y="315"/>
                  </a:lnTo>
                  <a:lnTo>
                    <a:pt x="4458" y="356"/>
                  </a:lnTo>
                  <a:lnTo>
                    <a:pt x="4144" y="335"/>
                  </a:lnTo>
                  <a:lnTo>
                    <a:pt x="4039" y="398"/>
                  </a:lnTo>
                  <a:lnTo>
                    <a:pt x="3872" y="607"/>
                  </a:lnTo>
                  <a:lnTo>
                    <a:pt x="3746" y="670"/>
                  </a:lnTo>
                  <a:lnTo>
                    <a:pt x="3641" y="649"/>
                  </a:lnTo>
                  <a:lnTo>
                    <a:pt x="3411" y="566"/>
                  </a:lnTo>
                  <a:lnTo>
                    <a:pt x="3265" y="545"/>
                  </a:lnTo>
                  <a:lnTo>
                    <a:pt x="3097" y="440"/>
                  </a:lnTo>
                  <a:lnTo>
                    <a:pt x="2993" y="419"/>
                  </a:lnTo>
                  <a:lnTo>
                    <a:pt x="2993" y="356"/>
                  </a:lnTo>
                  <a:lnTo>
                    <a:pt x="2888" y="294"/>
                  </a:lnTo>
                  <a:lnTo>
                    <a:pt x="2784" y="294"/>
                  </a:lnTo>
                  <a:lnTo>
                    <a:pt x="2742" y="315"/>
                  </a:lnTo>
                  <a:lnTo>
                    <a:pt x="2595" y="335"/>
                  </a:lnTo>
                  <a:lnTo>
                    <a:pt x="2512" y="356"/>
                  </a:lnTo>
                  <a:lnTo>
                    <a:pt x="2428" y="398"/>
                  </a:lnTo>
                  <a:lnTo>
                    <a:pt x="2365" y="461"/>
                  </a:lnTo>
                  <a:lnTo>
                    <a:pt x="2302" y="503"/>
                  </a:lnTo>
                  <a:lnTo>
                    <a:pt x="2198" y="419"/>
                  </a:lnTo>
                  <a:lnTo>
                    <a:pt x="2072" y="231"/>
                  </a:lnTo>
                  <a:lnTo>
                    <a:pt x="2009" y="147"/>
                  </a:lnTo>
                  <a:lnTo>
                    <a:pt x="1842" y="105"/>
                  </a:lnTo>
                  <a:lnTo>
                    <a:pt x="1758" y="84"/>
                  </a:lnTo>
                  <a:lnTo>
                    <a:pt x="1675" y="43"/>
                  </a:lnTo>
                  <a:lnTo>
                    <a:pt x="1528" y="22"/>
                  </a:lnTo>
                  <a:lnTo>
                    <a:pt x="144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25"/>
            <p:cNvSpPr/>
            <p:nvPr/>
          </p:nvSpPr>
          <p:spPr>
            <a:xfrm>
              <a:off x="4592988" y="2864284"/>
              <a:ext cx="99008" cy="141827"/>
            </a:xfrm>
            <a:custGeom>
              <a:avLst/>
              <a:gdLst/>
              <a:ahLst/>
              <a:cxnLst/>
              <a:rect l="l" t="t" r="r" b="b"/>
              <a:pathLst>
                <a:path w="4394" h="6592" extrusionOk="0">
                  <a:moveTo>
                    <a:pt x="3076" y="1"/>
                  </a:moveTo>
                  <a:lnTo>
                    <a:pt x="3139" y="126"/>
                  </a:lnTo>
                  <a:lnTo>
                    <a:pt x="3159" y="231"/>
                  </a:lnTo>
                  <a:lnTo>
                    <a:pt x="3159" y="419"/>
                  </a:lnTo>
                  <a:lnTo>
                    <a:pt x="3222" y="482"/>
                  </a:lnTo>
                  <a:lnTo>
                    <a:pt x="3327" y="545"/>
                  </a:lnTo>
                  <a:lnTo>
                    <a:pt x="3348" y="629"/>
                  </a:lnTo>
                  <a:lnTo>
                    <a:pt x="3348" y="691"/>
                  </a:lnTo>
                  <a:lnTo>
                    <a:pt x="3390" y="838"/>
                  </a:lnTo>
                  <a:lnTo>
                    <a:pt x="3369" y="901"/>
                  </a:lnTo>
                  <a:lnTo>
                    <a:pt x="3243" y="963"/>
                  </a:lnTo>
                  <a:lnTo>
                    <a:pt x="3159" y="1068"/>
                  </a:lnTo>
                  <a:lnTo>
                    <a:pt x="3118" y="1068"/>
                  </a:lnTo>
                  <a:lnTo>
                    <a:pt x="3013" y="1152"/>
                  </a:lnTo>
                  <a:lnTo>
                    <a:pt x="2971" y="1193"/>
                  </a:lnTo>
                  <a:lnTo>
                    <a:pt x="2929" y="1256"/>
                  </a:lnTo>
                  <a:lnTo>
                    <a:pt x="2825" y="1424"/>
                  </a:lnTo>
                  <a:lnTo>
                    <a:pt x="2762" y="1528"/>
                  </a:lnTo>
                  <a:lnTo>
                    <a:pt x="2762" y="1633"/>
                  </a:lnTo>
                  <a:lnTo>
                    <a:pt x="2762" y="1800"/>
                  </a:lnTo>
                  <a:lnTo>
                    <a:pt x="2741" y="1926"/>
                  </a:lnTo>
                  <a:lnTo>
                    <a:pt x="2657" y="2051"/>
                  </a:lnTo>
                  <a:lnTo>
                    <a:pt x="2511" y="2093"/>
                  </a:lnTo>
                  <a:lnTo>
                    <a:pt x="2406" y="2156"/>
                  </a:lnTo>
                  <a:lnTo>
                    <a:pt x="2427" y="2344"/>
                  </a:lnTo>
                  <a:lnTo>
                    <a:pt x="2406" y="2428"/>
                  </a:lnTo>
                  <a:lnTo>
                    <a:pt x="2385" y="2554"/>
                  </a:lnTo>
                  <a:lnTo>
                    <a:pt x="2281" y="2637"/>
                  </a:lnTo>
                  <a:lnTo>
                    <a:pt x="2113" y="2784"/>
                  </a:lnTo>
                  <a:lnTo>
                    <a:pt x="2071" y="2867"/>
                  </a:lnTo>
                  <a:lnTo>
                    <a:pt x="2092" y="2951"/>
                  </a:lnTo>
                  <a:lnTo>
                    <a:pt x="2071" y="3056"/>
                  </a:lnTo>
                  <a:lnTo>
                    <a:pt x="1883" y="3244"/>
                  </a:lnTo>
                  <a:lnTo>
                    <a:pt x="1862" y="3370"/>
                  </a:lnTo>
                  <a:lnTo>
                    <a:pt x="1862" y="3453"/>
                  </a:lnTo>
                  <a:lnTo>
                    <a:pt x="1779" y="3558"/>
                  </a:lnTo>
                  <a:lnTo>
                    <a:pt x="1695" y="3579"/>
                  </a:lnTo>
                  <a:lnTo>
                    <a:pt x="1653" y="3662"/>
                  </a:lnTo>
                  <a:lnTo>
                    <a:pt x="1653" y="3704"/>
                  </a:lnTo>
                  <a:lnTo>
                    <a:pt x="1569" y="3830"/>
                  </a:lnTo>
                  <a:lnTo>
                    <a:pt x="1465" y="3893"/>
                  </a:lnTo>
                  <a:lnTo>
                    <a:pt x="1381" y="3872"/>
                  </a:lnTo>
                  <a:lnTo>
                    <a:pt x="1276" y="3809"/>
                  </a:lnTo>
                  <a:lnTo>
                    <a:pt x="1235" y="3683"/>
                  </a:lnTo>
                  <a:lnTo>
                    <a:pt x="1130" y="3621"/>
                  </a:lnTo>
                  <a:lnTo>
                    <a:pt x="1046" y="3621"/>
                  </a:lnTo>
                  <a:lnTo>
                    <a:pt x="879" y="3579"/>
                  </a:lnTo>
                  <a:lnTo>
                    <a:pt x="858" y="3558"/>
                  </a:lnTo>
                  <a:lnTo>
                    <a:pt x="816" y="3621"/>
                  </a:lnTo>
                  <a:lnTo>
                    <a:pt x="670" y="3621"/>
                  </a:lnTo>
                  <a:lnTo>
                    <a:pt x="649" y="3704"/>
                  </a:lnTo>
                  <a:lnTo>
                    <a:pt x="670" y="3809"/>
                  </a:lnTo>
                  <a:lnTo>
                    <a:pt x="502" y="3934"/>
                  </a:lnTo>
                  <a:lnTo>
                    <a:pt x="439" y="3997"/>
                  </a:lnTo>
                  <a:lnTo>
                    <a:pt x="335" y="4081"/>
                  </a:lnTo>
                  <a:lnTo>
                    <a:pt x="251" y="4144"/>
                  </a:lnTo>
                  <a:lnTo>
                    <a:pt x="251" y="4227"/>
                  </a:lnTo>
                  <a:lnTo>
                    <a:pt x="188" y="4290"/>
                  </a:lnTo>
                  <a:lnTo>
                    <a:pt x="209" y="4416"/>
                  </a:lnTo>
                  <a:lnTo>
                    <a:pt x="209" y="4541"/>
                  </a:lnTo>
                  <a:lnTo>
                    <a:pt x="146" y="4709"/>
                  </a:lnTo>
                  <a:lnTo>
                    <a:pt x="0" y="4855"/>
                  </a:lnTo>
                  <a:lnTo>
                    <a:pt x="0" y="4939"/>
                  </a:lnTo>
                  <a:lnTo>
                    <a:pt x="84" y="4960"/>
                  </a:lnTo>
                  <a:lnTo>
                    <a:pt x="188" y="4918"/>
                  </a:lnTo>
                  <a:lnTo>
                    <a:pt x="230" y="5274"/>
                  </a:lnTo>
                  <a:lnTo>
                    <a:pt x="335" y="5274"/>
                  </a:lnTo>
                  <a:lnTo>
                    <a:pt x="398" y="5357"/>
                  </a:lnTo>
                  <a:lnTo>
                    <a:pt x="565" y="5274"/>
                  </a:lnTo>
                  <a:lnTo>
                    <a:pt x="649" y="5399"/>
                  </a:lnTo>
                  <a:lnTo>
                    <a:pt x="628" y="5483"/>
                  </a:lnTo>
                  <a:lnTo>
                    <a:pt x="628" y="5650"/>
                  </a:lnTo>
                  <a:lnTo>
                    <a:pt x="732" y="5797"/>
                  </a:lnTo>
                  <a:lnTo>
                    <a:pt x="732" y="6006"/>
                  </a:lnTo>
                  <a:lnTo>
                    <a:pt x="649" y="6215"/>
                  </a:lnTo>
                  <a:lnTo>
                    <a:pt x="753" y="6299"/>
                  </a:lnTo>
                  <a:lnTo>
                    <a:pt x="649" y="6403"/>
                  </a:lnTo>
                  <a:lnTo>
                    <a:pt x="649" y="6403"/>
                  </a:lnTo>
                  <a:lnTo>
                    <a:pt x="732" y="6383"/>
                  </a:lnTo>
                  <a:lnTo>
                    <a:pt x="816" y="6383"/>
                  </a:lnTo>
                  <a:lnTo>
                    <a:pt x="837" y="6403"/>
                  </a:lnTo>
                  <a:lnTo>
                    <a:pt x="1507" y="6403"/>
                  </a:lnTo>
                  <a:lnTo>
                    <a:pt x="1548" y="6383"/>
                  </a:lnTo>
                  <a:lnTo>
                    <a:pt x="1590" y="6341"/>
                  </a:lnTo>
                  <a:lnTo>
                    <a:pt x="1653" y="6383"/>
                  </a:lnTo>
                  <a:lnTo>
                    <a:pt x="1695" y="6320"/>
                  </a:lnTo>
                  <a:lnTo>
                    <a:pt x="1862" y="6341"/>
                  </a:lnTo>
                  <a:lnTo>
                    <a:pt x="1904" y="6320"/>
                  </a:lnTo>
                  <a:lnTo>
                    <a:pt x="2092" y="6320"/>
                  </a:lnTo>
                  <a:lnTo>
                    <a:pt x="2134" y="6341"/>
                  </a:lnTo>
                  <a:lnTo>
                    <a:pt x="2239" y="6320"/>
                  </a:lnTo>
                  <a:lnTo>
                    <a:pt x="2323" y="6320"/>
                  </a:lnTo>
                  <a:lnTo>
                    <a:pt x="2323" y="6341"/>
                  </a:lnTo>
                  <a:lnTo>
                    <a:pt x="2490" y="6383"/>
                  </a:lnTo>
                  <a:lnTo>
                    <a:pt x="2511" y="6341"/>
                  </a:lnTo>
                  <a:lnTo>
                    <a:pt x="2553" y="6341"/>
                  </a:lnTo>
                  <a:lnTo>
                    <a:pt x="2595" y="6403"/>
                  </a:lnTo>
                  <a:lnTo>
                    <a:pt x="3327" y="6403"/>
                  </a:lnTo>
                  <a:lnTo>
                    <a:pt x="3390" y="6424"/>
                  </a:lnTo>
                  <a:lnTo>
                    <a:pt x="3431" y="6403"/>
                  </a:lnTo>
                  <a:lnTo>
                    <a:pt x="3452" y="6403"/>
                  </a:lnTo>
                  <a:lnTo>
                    <a:pt x="3536" y="6487"/>
                  </a:lnTo>
                  <a:lnTo>
                    <a:pt x="3578" y="6445"/>
                  </a:lnTo>
                  <a:lnTo>
                    <a:pt x="3662" y="6487"/>
                  </a:lnTo>
                  <a:lnTo>
                    <a:pt x="3683" y="6529"/>
                  </a:lnTo>
                  <a:lnTo>
                    <a:pt x="3745" y="6508"/>
                  </a:lnTo>
                  <a:lnTo>
                    <a:pt x="3766" y="6487"/>
                  </a:lnTo>
                  <a:lnTo>
                    <a:pt x="3808" y="6487"/>
                  </a:lnTo>
                  <a:lnTo>
                    <a:pt x="3892" y="6550"/>
                  </a:lnTo>
                  <a:lnTo>
                    <a:pt x="3955" y="6529"/>
                  </a:lnTo>
                  <a:lnTo>
                    <a:pt x="4059" y="6529"/>
                  </a:lnTo>
                  <a:lnTo>
                    <a:pt x="4101" y="6550"/>
                  </a:lnTo>
                  <a:lnTo>
                    <a:pt x="4206" y="6550"/>
                  </a:lnTo>
                  <a:lnTo>
                    <a:pt x="4206" y="6592"/>
                  </a:lnTo>
                  <a:lnTo>
                    <a:pt x="4289" y="6592"/>
                  </a:lnTo>
                  <a:lnTo>
                    <a:pt x="4310" y="6529"/>
                  </a:lnTo>
                  <a:lnTo>
                    <a:pt x="4268" y="6424"/>
                  </a:lnTo>
                  <a:lnTo>
                    <a:pt x="4268" y="6403"/>
                  </a:lnTo>
                  <a:lnTo>
                    <a:pt x="4331" y="6299"/>
                  </a:lnTo>
                  <a:lnTo>
                    <a:pt x="4373" y="6215"/>
                  </a:lnTo>
                  <a:lnTo>
                    <a:pt x="4394" y="6194"/>
                  </a:lnTo>
                  <a:lnTo>
                    <a:pt x="4373" y="6194"/>
                  </a:lnTo>
                  <a:lnTo>
                    <a:pt x="4331" y="6131"/>
                  </a:lnTo>
                  <a:lnTo>
                    <a:pt x="4331" y="6069"/>
                  </a:lnTo>
                  <a:lnTo>
                    <a:pt x="4331" y="5922"/>
                  </a:lnTo>
                  <a:lnTo>
                    <a:pt x="4164" y="5797"/>
                  </a:lnTo>
                  <a:lnTo>
                    <a:pt x="4080" y="5713"/>
                  </a:lnTo>
                  <a:lnTo>
                    <a:pt x="3996" y="5567"/>
                  </a:lnTo>
                  <a:lnTo>
                    <a:pt x="3850" y="5357"/>
                  </a:lnTo>
                  <a:lnTo>
                    <a:pt x="3808" y="5232"/>
                  </a:lnTo>
                  <a:lnTo>
                    <a:pt x="3703" y="5127"/>
                  </a:lnTo>
                  <a:lnTo>
                    <a:pt x="3557" y="5043"/>
                  </a:lnTo>
                  <a:lnTo>
                    <a:pt x="3494" y="4981"/>
                  </a:lnTo>
                  <a:lnTo>
                    <a:pt x="3494" y="4750"/>
                  </a:lnTo>
                  <a:lnTo>
                    <a:pt x="3473" y="4625"/>
                  </a:lnTo>
                  <a:lnTo>
                    <a:pt x="3452" y="4458"/>
                  </a:lnTo>
                  <a:lnTo>
                    <a:pt x="3473" y="4332"/>
                  </a:lnTo>
                  <a:lnTo>
                    <a:pt x="3431" y="4186"/>
                  </a:lnTo>
                  <a:lnTo>
                    <a:pt x="3390" y="4039"/>
                  </a:lnTo>
                  <a:lnTo>
                    <a:pt x="3452" y="3976"/>
                  </a:lnTo>
                  <a:lnTo>
                    <a:pt x="3536" y="3976"/>
                  </a:lnTo>
                  <a:lnTo>
                    <a:pt x="3641" y="3788"/>
                  </a:lnTo>
                  <a:lnTo>
                    <a:pt x="3683" y="3662"/>
                  </a:lnTo>
                  <a:lnTo>
                    <a:pt x="3787" y="3474"/>
                  </a:lnTo>
                  <a:lnTo>
                    <a:pt x="3850" y="3349"/>
                  </a:lnTo>
                  <a:lnTo>
                    <a:pt x="3955" y="3307"/>
                  </a:lnTo>
                  <a:lnTo>
                    <a:pt x="4059" y="3160"/>
                  </a:lnTo>
                  <a:lnTo>
                    <a:pt x="4059" y="3139"/>
                  </a:lnTo>
                  <a:lnTo>
                    <a:pt x="4017" y="3035"/>
                  </a:lnTo>
                  <a:lnTo>
                    <a:pt x="3955" y="2867"/>
                  </a:lnTo>
                  <a:lnTo>
                    <a:pt x="3850" y="2721"/>
                  </a:lnTo>
                  <a:lnTo>
                    <a:pt x="3766" y="2637"/>
                  </a:lnTo>
                  <a:lnTo>
                    <a:pt x="3557" y="2428"/>
                  </a:lnTo>
                  <a:lnTo>
                    <a:pt x="3348" y="2240"/>
                  </a:lnTo>
                  <a:lnTo>
                    <a:pt x="3243" y="2219"/>
                  </a:lnTo>
                  <a:lnTo>
                    <a:pt x="3243" y="2135"/>
                  </a:lnTo>
                  <a:lnTo>
                    <a:pt x="3159" y="2093"/>
                  </a:lnTo>
                  <a:lnTo>
                    <a:pt x="3159" y="2030"/>
                  </a:lnTo>
                  <a:lnTo>
                    <a:pt x="3159" y="1926"/>
                  </a:lnTo>
                  <a:lnTo>
                    <a:pt x="3180" y="1884"/>
                  </a:lnTo>
                  <a:lnTo>
                    <a:pt x="3180" y="1779"/>
                  </a:lnTo>
                  <a:lnTo>
                    <a:pt x="3369" y="1779"/>
                  </a:lnTo>
                  <a:lnTo>
                    <a:pt x="3431" y="1800"/>
                  </a:lnTo>
                  <a:lnTo>
                    <a:pt x="3536" y="1779"/>
                  </a:lnTo>
                  <a:lnTo>
                    <a:pt x="3641" y="1800"/>
                  </a:lnTo>
                  <a:lnTo>
                    <a:pt x="3683" y="1779"/>
                  </a:lnTo>
                  <a:lnTo>
                    <a:pt x="3808" y="1800"/>
                  </a:lnTo>
                  <a:lnTo>
                    <a:pt x="3892" y="1821"/>
                  </a:lnTo>
                  <a:lnTo>
                    <a:pt x="3975" y="1842"/>
                  </a:lnTo>
                  <a:lnTo>
                    <a:pt x="4017" y="1800"/>
                  </a:lnTo>
                  <a:lnTo>
                    <a:pt x="3975" y="1779"/>
                  </a:lnTo>
                  <a:lnTo>
                    <a:pt x="3808" y="1633"/>
                  </a:lnTo>
                  <a:lnTo>
                    <a:pt x="3787" y="1528"/>
                  </a:lnTo>
                  <a:lnTo>
                    <a:pt x="3703" y="1486"/>
                  </a:lnTo>
                  <a:lnTo>
                    <a:pt x="3599" y="1319"/>
                  </a:lnTo>
                  <a:lnTo>
                    <a:pt x="3578" y="1214"/>
                  </a:lnTo>
                  <a:lnTo>
                    <a:pt x="3662" y="1152"/>
                  </a:lnTo>
                  <a:lnTo>
                    <a:pt x="3703" y="1005"/>
                  </a:lnTo>
                  <a:lnTo>
                    <a:pt x="3641" y="942"/>
                  </a:lnTo>
                  <a:lnTo>
                    <a:pt x="3662" y="880"/>
                  </a:lnTo>
                  <a:lnTo>
                    <a:pt x="3683" y="838"/>
                  </a:lnTo>
                  <a:lnTo>
                    <a:pt x="3683" y="754"/>
                  </a:lnTo>
                  <a:lnTo>
                    <a:pt x="3599" y="587"/>
                  </a:lnTo>
                  <a:lnTo>
                    <a:pt x="3578" y="482"/>
                  </a:lnTo>
                  <a:lnTo>
                    <a:pt x="3536" y="440"/>
                  </a:lnTo>
                  <a:lnTo>
                    <a:pt x="3494" y="252"/>
                  </a:lnTo>
                  <a:lnTo>
                    <a:pt x="3369" y="147"/>
                  </a:lnTo>
                  <a:lnTo>
                    <a:pt x="307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25"/>
            <p:cNvSpPr/>
            <p:nvPr/>
          </p:nvSpPr>
          <p:spPr>
            <a:xfrm>
              <a:off x="4593438" y="3000236"/>
              <a:ext cx="74515" cy="77002"/>
            </a:xfrm>
            <a:custGeom>
              <a:avLst/>
              <a:gdLst/>
              <a:ahLst/>
              <a:cxnLst/>
              <a:rect l="l" t="t" r="r" b="b"/>
              <a:pathLst>
                <a:path w="3307" h="3579" extrusionOk="0">
                  <a:moveTo>
                    <a:pt x="1675" y="1"/>
                  </a:moveTo>
                  <a:lnTo>
                    <a:pt x="1633" y="64"/>
                  </a:lnTo>
                  <a:lnTo>
                    <a:pt x="1570" y="22"/>
                  </a:lnTo>
                  <a:lnTo>
                    <a:pt x="1528" y="64"/>
                  </a:lnTo>
                  <a:lnTo>
                    <a:pt x="1487" y="84"/>
                  </a:lnTo>
                  <a:lnTo>
                    <a:pt x="1487" y="754"/>
                  </a:lnTo>
                  <a:lnTo>
                    <a:pt x="712" y="754"/>
                  </a:lnTo>
                  <a:lnTo>
                    <a:pt x="691" y="733"/>
                  </a:lnTo>
                  <a:lnTo>
                    <a:pt x="608" y="754"/>
                  </a:lnTo>
                  <a:lnTo>
                    <a:pt x="524" y="817"/>
                  </a:lnTo>
                  <a:lnTo>
                    <a:pt x="482" y="796"/>
                  </a:lnTo>
                  <a:lnTo>
                    <a:pt x="482" y="921"/>
                  </a:lnTo>
                  <a:lnTo>
                    <a:pt x="336" y="942"/>
                  </a:lnTo>
                  <a:lnTo>
                    <a:pt x="440" y="1131"/>
                  </a:lnTo>
                  <a:lnTo>
                    <a:pt x="629" y="1172"/>
                  </a:lnTo>
                  <a:lnTo>
                    <a:pt x="378" y="1235"/>
                  </a:lnTo>
                  <a:lnTo>
                    <a:pt x="315" y="1152"/>
                  </a:lnTo>
                  <a:lnTo>
                    <a:pt x="294" y="1340"/>
                  </a:lnTo>
                  <a:lnTo>
                    <a:pt x="273" y="1654"/>
                  </a:lnTo>
                  <a:lnTo>
                    <a:pt x="168" y="1737"/>
                  </a:lnTo>
                  <a:lnTo>
                    <a:pt x="22" y="1675"/>
                  </a:lnTo>
                  <a:lnTo>
                    <a:pt x="1" y="1758"/>
                  </a:lnTo>
                  <a:lnTo>
                    <a:pt x="126" y="1988"/>
                  </a:lnTo>
                  <a:lnTo>
                    <a:pt x="210" y="2051"/>
                  </a:lnTo>
                  <a:lnTo>
                    <a:pt x="210" y="2156"/>
                  </a:lnTo>
                  <a:lnTo>
                    <a:pt x="315" y="2281"/>
                  </a:lnTo>
                  <a:lnTo>
                    <a:pt x="315" y="2470"/>
                  </a:lnTo>
                  <a:lnTo>
                    <a:pt x="398" y="2533"/>
                  </a:lnTo>
                  <a:lnTo>
                    <a:pt x="440" y="2679"/>
                  </a:lnTo>
                  <a:lnTo>
                    <a:pt x="608" y="2805"/>
                  </a:lnTo>
                  <a:lnTo>
                    <a:pt x="545" y="2825"/>
                  </a:lnTo>
                  <a:lnTo>
                    <a:pt x="712" y="2993"/>
                  </a:lnTo>
                  <a:lnTo>
                    <a:pt x="963" y="3202"/>
                  </a:lnTo>
                  <a:lnTo>
                    <a:pt x="1026" y="3328"/>
                  </a:lnTo>
                  <a:lnTo>
                    <a:pt x="1235" y="3432"/>
                  </a:lnTo>
                  <a:lnTo>
                    <a:pt x="1256" y="3537"/>
                  </a:lnTo>
                  <a:lnTo>
                    <a:pt x="1361" y="3558"/>
                  </a:lnTo>
                  <a:lnTo>
                    <a:pt x="1382" y="3579"/>
                  </a:lnTo>
                  <a:lnTo>
                    <a:pt x="1466" y="3474"/>
                  </a:lnTo>
                  <a:lnTo>
                    <a:pt x="1466" y="3411"/>
                  </a:lnTo>
                  <a:lnTo>
                    <a:pt x="1528" y="3369"/>
                  </a:lnTo>
                  <a:lnTo>
                    <a:pt x="1633" y="3369"/>
                  </a:lnTo>
                  <a:lnTo>
                    <a:pt x="1675" y="3307"/>
                  </a:lnTo>
                  <a:lnTo>
                    <a:pt x="1696" y="3307"/>
                  </a:lnTo>
                  <a:lnTo>
                    <a:pt x="1884" y="3432"/>
                  </a:lnTo>
                  <a:lnTo>
                    <a:pt x="1884" y="3328"/>
                  </a:lnTo>
                  <a:lnTo>
                    <a:pt x="1863" y="3035"/>
                  </a:lnTo>
                  <a:lnTo>
                    <a:pt x="1779" y="2951"/>
                  </a:lnTo>
                  <a:lnTo>
                    <a:pt x="1696" y="2930"/>
                  </a:lnTo>
                  <a:lnTo>
                    <a:pt x="1633" y="2951"/>
                  </a:lnTo>
                  <a:lnTo>
                    <a:pt x="1549" y="2993"/>
                  </a:lnTo>
                  <a:lnTo>
                    <a:pt x="1549" y="2846"/>
                  </a:lnTo>
                  <a:lnTo>
                    <a:pt x="1528" y="2784"/>
                  </a:lnTo>
                  <a:lnTo>
                    <a:pt x="1570" y="2721"/>
                  </a:lnTo>
                  <a:lnTo>
                    <a:pt x="1675" y="2721"/>
                  </a:lnTo>
                  <a:lnTo>
                    <a:pt x="1800" y="2784"/>
                  </a:lnTo>
                  <a:lnTo>
                    <a:pt x="1863" y="2721"/>
                  </a:lnTo>
                  <a:lnTo>
                    <a:pt x="1884" y="2679"/>
                  </a:lnTo>
                  <a:lnTo>
                    <a:pt x="1968" y="2679"/>
                  </a:lnTo>
                  <a:lnTo>
                    <a:pt x="2177" y="2637"/>
                  </a:lnTo>
                  <a:lnTo>
                    <a:pt x="2198" y="2574"/>
                  </a:lnTo>
                  <a:lnTo>
                    <a:pt x="2177" y="2407"/>
                  </a:lnTo>
                  <a:lnTo>
                    <a:pt x="2219" y="2365"/>
                  </a:lnTo>
                  <a:lnTo>
                    <a:pt x="2365" y="2365"/>
                  </a:lnTo>
                  <a:lnTo>
                    <a:pt x="2428" y="2595"/>
                  </a:lnTo>
                  <a:lnTo>
                    <a:pt x="2512" y="2700"/>
                  </a:lnTo>
                  <a:lnTo>
                    <a:pt x="2637" y="2637"/>
                  </a:lnTo>
                  <a:lnTo>
                    <a:pt x="2721" y="2679"/>
                  </a:lnTo>
                  <a:lnTo>
                    <a:pt x="2805" y="2616"/>
                  </a:lnTo>
                  <a:lnTo>
                    <a:pt x="2909" y="2616"/>
                  </a:lnTo>
                  <a:lnTo>
                    <a:pt x="3035" y="2679"/>
                  </a:lnTo>
                  <a:lnTo>
                    <a:pt x="3056" y="2742"/>
                  </a:lnTo>
                  <a:lnTo>
                    <a:pt x="3119" y="2742"/>
                  </a:lnTo>
                  <a:lnTo>
                    <a:pt x="3119" y="2637"/>
                  </a:lnTo>
                  <a:lnTo>
                    <a:pt x="3098" y="2533"/>
                  </a:lnTo>
                  <a:lnTo>
                    <a:pt x="3244" y="2114"/>
                  </a:lnTo>
                  <a:lnTo>
                    <a:pt x="3307" y="1884"/>
                  </a:lnTo>
                  <a:lnTo>
                    <a:pt x="3307" y="1779"/>
                  </a:lnTo>
                  <a:lnTo>
                    <a:pt x="3244" y="1696"/>
                  </a:lnTo>
                  <a:lnTo>
                    <a:pt x="3223" y="1654"/>
                  </a:lnTo>
                  <a:lnTo>
                    <a:pt x="3139" y="1570"/>
                  </a:lnTo>
                  <a:lnTo>
                    <a:pt x="3119" y="1528"/>
                  </a:lnTo>
                  <a:lnTo>
                    <a:pt x="3035" y="1486"/>
                  </a:lnTo>
                  <a:lnTo>
                    <a:pt x="3014" y="1444"/>
                  </a:lnTo>
                  <a:lnTo>
                    <a:pt x="2993" y="1382"/>
                  </a:lnTo>
                  <a:lnTo>
                    <a:pt x="2993" y="1340"/>
                  </a:lnTo>
                  <a:lnTo>
                    <a:pt x="3035" y="1319"/>
                  </a:lnTo>
                  <a:lnTo>
                    <a:pt x="3056" y="1277"/>
                  </a:lnTo>
                  <a:lnTo>
                    <a:pt x="3119" y="1277"/>
                  </a:lnTo>
                  <a:lnTo>
                    <a:pt x="3098" y="1214"/>
                  </a:lnTo>
                  <a:lnTo>
                    <a:pt x="3056" y="1172"/>
                  </a:lnTo>
                  <a:lnTo>
                    <a:pt x="3056" y="1110"/>
                  </a:lnTo>
                  <a:lnTo>
                    <a:pt x="3202" y="1026"/>
                  </a:lnTo>
                  <a:lnTo>
                    <a:pt x="3307" y="1005"/>
                  </a:lnTo>
                  <a:lnTo>
                    <a:pt x="3307" y="900"/>
                  </a:lnTo>
                  <a:lnTo>
                    <a:pt x="3265" y="838"/>
                  </a:lnTo>
                  <a:lnTo>
                    <a:pt x="3307" y="754"/>
                  </a:lnTo>
                  <a:lnTo>
                    <a:pt x="3307" y="587"/>
                  </a:lnTo>
                  <a:lnTo>
                    <a:pt x="3244" y="545"/>
                  </a:lnTo>
                  <a:lnTo>
                    <a:pt x="3056" y="524"/>
                  </a:lnTo>
                  <a:lnTo>
                    <a:pt x="2930" y="587"/>
                  </a:lnTo>
                  <a:lnTo>
                    <a:pt x="2805" y="628"/>
                  </a:lnTo>
                  <a:lnTo>
                    <a:pt x="2721" y="608"/>
                  </a:lnTo>
                  <a:lnTo>
                    <a:pt x="2616" y="649"/>
                  </a:lnTo>
                  <a:lnTo>
                    <a:pt x="2575" y="608"/>
                  </a:lnTo>
                  <a:lnTo>
                    <a:pt x="2595" y="545"/>
                  </a:lnTo>
                  <a:lnTo>
                    <a:pt x="2575" y="440"/>
                  </a:lnTo>
                  <a:lnTo>
                    <a:pt x="2575" y="315"/>
                  </a:lnTo>
                  <a:lnTo>
                    <a:pt x="2533" y="189"/>
                  </a:lnTo>
                  <a:lnTo>
                    <a:pt x="2575" y="84"/>
                  </a:lnTo>
                  <a:lnTo>
                    <a:pt x="2533" y="22"/>
                  </a:lnTo>
                  <a:lnTo>
                    <a:pt x="2491" y="22"/>
                  </a:lnTo>
                  <a:lnTo>
                    <a:pt x="2470" y="64"/>
                  </a:lnTo>
                  <a:lnTo>
                    <a:pt x="2303" y="22"/>
                  </a:lnTo>
                  <a:lnTo>
                    <a:pt x="2303" y="1"/>
                  </a:lnTo>
                  <a:lnTo>
                    <a:pt x="2219" y="1"/>
                  </a:lnTo>
                  <a:lnTo>
                    <a:pt x="2114" y="22"/>
                  </a:lnTo>
                  <a:lnTo>
                    <a:pt x="2072" y="1"/>
                  </a:lnTo>
                  <a:lnTo>
                    <a:pt x="1884" y="1"/>
                  </a:lnTo>
                  <a:lnTo>
                    <a:pt x="1842" y="22"/>
                  </a:lnTo>
                  <a:lnTo>
                    <a:pt x="16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25"/>
            <p:cNvSpPr/>
            <p:nvPr/>
          </p:nvSpPr>
          <p:spPr>
            <a:xfrm>
              <a:off x="4600513" y="3001591"/>
              <a:ext cx="26431" cy="16222"/>
            </a:xfrm>
            <a:custGeom>
              <a:avLst/>
              <a:gdLst/>
              <a:ahLst/>
              <a:cxnLst/>
              <a:rect l="l" t="t" r="r" b="b"/>
              <a:pathLst>
                <a:path w="1173" h="754" extrusionOk="0">
                  <a:moveTo>
                    <a:pt x="398" y="1"/>
                  </a:moveTo>
                  <a:lnTo>
                    <a:pt x="315" y="21"/>
                  </a:lnTo>
                  <a:lnTo>
                    <a:pt x="294" y="42"/>
                  </a:lnTo>
                  <a:lnTo>
                    <a:pt x="336" y="147"/>
                  </a:lnTo>
                  <a:lnTo>
                    <a:pt x="168" y="335"/>
                  </a:lnTo>
                  <a:lnTo>
                    <a:pt x="1" y="628"/>
                  </a:lnTo>
                  <a:lnTo>
                    <a:pt x="168" y="691"/>
                  </a:lnTo>
                  <a:lnTo>
                    <a:pt x="168" y="733"/>
                  </a:lnTo>
                  <a:lnTo>
                    <a:pt x="210" y="754"/>
                  </a:lnTo>
                  <a:lnTo>
                    <a:pt x="294" y="691"/>
                  </a:lnTo>
                  <a:lnTo>
                    <a:pt x="377" y="670"/>
                  </a:lnTo>
                  <a:lnTo>
                    <a:pt x="398" y="691"/>
                  </a:lnTo>
                  <a:lnTo>
                    <a:pt x="1173" y="691"/>
                  </a:lnTo>
                  <a:lnTo>
                    <a:pt x="1173" y="21"/>
                  </a:lnTo>
                  <a:lnTo>
                    <a:pt x="503" y="21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25"/>
            <p:cNvSpPr/>
            <p:nvPr/>
          </p:nvSpPr>
          <p:spPr>
            <a:xfrm>
              <a:off x="4624555" y="2980442"/>
              <a:ext cx="99977" cy="111663"/>
            </a:xfrm>
            <a:custGeom>
              <a:avLst/>
              <a:gdLst/>
              <a:ahLst/>
              <a:cxnLst/>
              <a:rect l="l" t="t" r="r" b="b"/>
              <a:pathLst>
                <a:path w="4437" h="5190" extrusionOk="0">
                  <a:moveTo>
                    <a:pt x="3935" y="0"/>
                  </a:moveTo>
                  <a:lnTo>
                    <a:pt x="3872" y="63"/>
                  </a:lnTo>
                  <a:lnTo>
                    <a:pt x="3767" y="42"/>
                  </a:lnTo>
                  <a:lnTo>
                    <a:pt x="3537" y="147"/>
                  </a:lnTo>
                  <a:lnTo>
                    <a:pt x="3495" y="188"/>
                  </a:lnTo>
                  <a:lnTo>
                    <a:pt x="3391" y="209"/>
                  </a:lnTo>
                  <a:lnTo>
                    <a:pt x="3244" y="377"/>
                  </a:lnTo>
                  <a:lnTo>
                    <a:pt x="2972" y="816"/>
                  </a:lnTo>
                  <a:lnTo>
                    <a:pt x="2930" y="900"/>
                  </a:lnTo>
                  <a:lnTo>
                    <a:pt x="2867" y="1004"/>
                  </a:lnTo>
                  <a:lnTo>
                    <a:pt x="2867" y="1025"/>
                  </a:lnTo>
                  <a:lnTo>
                    <a:pt x="2909" y="1130"/>
                  </a:lnTo>
                  <a:lnTo>
                    <a:pt x="2888" y="1193"/>
                  </a:lnTo>
                  <a:lnTo>
                    <a:pt x="2805" y="1193"/>
                  </a:lnTo>
                  <a:lnTo>
                    <a:pt x="2805" y="1151"/>
                  </a:lnTo>
                  <a:lnTo>
                    <a:pt x="2700" y="1151"/>
                  </a:lnTo>
                  <a:lnTo>
                    <a:pt x="2658" y="1130"/>
                  </a:lnTo>
                  <a:lnTo>
                    <a:pt x="2554" y="1130"/>
                  </a:lnTo>
                  <a:lnTo>
                    <a:pt x="2491" y="1151"/>
                  </a:lnTo>
                  <a:lnTo>
                    <a:pt x="2407" y="1088"/>
                  </a:lnTo>
                  <a:lnTo>
                    <a:pt x="2365" y="1088"/>
                  </a:lnTo>
                  <a:lnTo>
                    <a:pt x="2344" y="1109"/>
                  </a:lnTo>
                  <a:lnTo>
                    <a:pt x="2282" y="1130"/>
                  </a:lnTo>
                  <a:lnTo>
                    <a:pt x="2261" y="1088"/>
                  </a:lnTo>
                  <a:lnTo>
                    <a:pt x="2177" y="1046"/>
                  </a:lnTo>
                  <a:lnTo>
                    <a:pt x="2135" y="1088"/>
                  </a:lnTo>
                  <a:lnTo>
                    <a:pt x="2051" y="1004"/>
                  </a:lnTo>
                  <a:lnTo>
                    <a:pt x="2030" y="1004"/>
                  </a:lnTo>
                  <a:lnTo>
                    <a:pt x="1989" y="1025"/>
                  </a:lnTo>
                  <a:lnTo>
                    <a:pt x="1926" y="1004"/>
                  </a:lnTo>
                  <a:lnTo>
                    <a:pt x="1194" y="1004"/>
                  </a:lnTo>
                  <a:lnTo>
                    <a:pt x="1152" y="1109"/>
                  </a:lnTo>
                  <a:lnTo>
                    <a:pt x="1194" y="1235"/>
                  </a:lnTo>
                  <a:lnTo>
                    <a:pt x="1194" y="1360"/>
                  </a:lnTo>
                  <a:lnTo>
                    <a:pt x="1214" y="1465"/>
                  </a:lnTo>
                  <a:lnTo>
                    <a:pt x="1194" y="1528"/>
                  </a:lnTo>
                  <a:lnTo>
                    <a:pt x="1235" y="1569"/>
                  </a:lnTo>
                  <a:lnTo>
                    <a:pt x="1340" y="1528"/>
                  </a:lnTo>
                  <a:lnTo>
                    <a:pt x="1424" y="1548"/>
                  </a:lnTo>
                  <a:lnTo>
                    <a:pt x="1549" y="1507"/>
                  </a:lnTo>
                  <a:lnTo>
                    <a:pt x="1675" y="1444"/>
                  </a:lnTo>
                  <a:lnTo>
                    <a:pt x="1863" y="1465"/>
                  </a:lnTo>
                  <a:lnTo>
                    <a:pt x="1926" y="1507"/>
                  </a:lnTo>
                  <a:lnTo>
                    <a:pt x="1926" y="1674"/>
                  </a:lnTo>
                  <a:lnTo>
                    <a:pt x="1884" y="1758"/>
                  </a:lnTo>
                  <a:lnTo>
                    <a:pt x="1926" y="1820"/>
                  </a:lnTo>
                  <a:lnTo>
                    <a:pt x="1926" y="1925"/>
                  </a:lnTo>
                  <a:lnTo>
                    <a:pt x="1821" y="1946"/>
                  </a:lnTo>
                  <a:lnTo>
                    <a:pt x="1675" y="2030"/>
                  </a:lnTo>
                  <a:lnTo>
                    <a:pt x="1675" y="2092"/>
                  </a:lnTo>
                  <a:lnTo>
                    <a:pt x="1717" y="2134"/>
                  </a:lnTo>
                  <a:lnTo>
                    <a:pt x="1738" y="2197"/>
                  </a:lnTo>
                  <a:lnTo>
                    <a:pt x="1675" y="2197"/>
                  </a:lnTo>
                  <a:lnTo>
                    <a:pt x="1654" y="2239"/>
                  </a:lnTo>
                  <a:lnTo>
                    <a:pt x="1612" y="2260"/>
                  </a:lnTo>
                  <a:lnTo>
                    <a:pt x="1612" y="2302"/>
                  </a:lnTo>
                  <a:lnTo>
                    <a:pt x="1633" y="2364"/>
                  </a:lnTo>
                  <a:lnTo>
                    <a:pt x="1654" y="2406"/>
                  </a:lnTo>
                  <a:lnTo>
                    <a:pt x="1738" y="2448"/>
                  </a:lnTo>
                  <a:lnTo>
                    <a:pt x="1758" y="2490"/>
                  </a:lnTo>
                  <a:lnTo>
                    <a:pt x="1842" y="2574"/>
                  </a:lnTo>
                  <a:lnTo>
                    <a:pt x="1863" y="2616"/>
                  </a:lnTo>
                  <a:lnTo>
                    <a:pt x="1926" y="2699"/>
                  </a:lnTo>
                  <a:lnTo>
                    <a:pt x="1926" y="2804"/>
                  </a:lnTo>
                  <a:lnTo>
                    <a:pt x="1863" y="3034"/>
                  </a:lnTo>
                  <a:lnTo>
                    <a:pt x="1717" y="3453"/>
                  </a:lnTo>
                  <a:lnTo>
                    <a:pt x="1738" y="3557"/>
                  </a:lnTo>
                  <a:lnTo>
                    <a:pt x="1738" y="3662"/>
                  </a:lnTo>
                  <a:lnTo>
                    <a:pt x="1675" y="3662"/>
                  </a:lnTo>
                  <a:lnTo>
                    <a:pt x="1654" y="3599"/>
                  </a:lnTo>
                  <a:lnTo>
                    <a:pt x="1528" y="3536"/>
                  </a:lnTo>
                  <a:lnTo>
                    <a:pt x="1424" y="3536"/>
                  </a:lnTo>
                  <a:lnTo>
                    <a:pt x="1340" y="3599"/>
                  </a:lnTo>
                  <a:lnTo>
                    <a:pt x="1256" y="3557"/>
                  </a:lnTo>
                  <a:lnTo>
                    <a:pt x="1131" y="3620"/>
                  </a:lnTo>
                  <a:lnTo>
                    <a:pt x="1047" y="3515"/>
                  </a:lnTo>
                  <a:lnTo>
                    <a:pt x="984" y="3285"/>
                  </a:lnTo>
                  <a:lnTo>
                    <a:pt x="838" y="3285"/>
                  </a:lnTo>
                  <a:lnTo>
                    <a:pt x="796" y="3327"/>
                  </a:lnTo>
                  <a:lnTo>
                    <a:pt x="817" y="3494"/>
                  </a:lnTo>
                  <a:lnTo>
                    <a:pt x="796" y="3557"/>
                  </a:lnTo>
                  <a:lnTo>
                    <a:pt x="587" y="3599"/>
                  </a:lnTo>
                  <a:lnTo>
                    <a:pt x="503" y="3599"/>
                  </a:lnTo>
                  <a:lnTo>
                    <a:pt x="482" y="3641"/>
                  </a:lnTo>
                  <a:lnTo>
                    <a:pt x="419" y="3704"/>
                  </a:lnTo>
                  <a:lnTo>
                    <a:pt x="294" y="3641"/>
                  </a:lnTo>
                  <a:lnTo>
                    <a:pt x="189" y="3641"/>
                  </a:lnTo>
                  <a:lnTo>
                    <a:pt x="147" y="3704"/>
                  </a:lnTo>
                  <a:lnTo>
                    <a:pt x="168" y="3766"/>
                  </a:lnTo>
                  <a:lnTo>
                    <a:pt x="168" y="3913"/>
                  </a:lnTo>
                  <a:lnTo>
                    <a:pt x="252" y="3871"/>
                  </a:lnTo>
                  <a:lnTo>
                    <a:pt x="315" y="3850"/>
                  </a:lnTo>
                  <a:lnTo>
                    <a:pt x="398" y="3871"/>
                  </a:lnTo>
                  <a:lnTo>
                    <a:pt x="482" y="3955"/>
                  </a:lnTo>
                  <a:lnTo>
                    <a:pt x="503" y="4248"/>
                  </a:lnTo>
                  <a:lnTo>
                    <a:pt x="503" y="4352"/>
                  </a:lnTo>
                  <a:lnTo>
                    <a:pt x="315" y="4227"/>
                  </a:lnTo>
                  <a:lnTo>
                    <a:pt x="294" y="4227"/>
                  </a:lnTo>
                  <a:lnTo>
                    <a:pt x="252" y="4289"/>
                  </a:lnTo>
                  <a:lnTo>
                    <a:pt x="147" y="4289"/>
                  </a:lnTo>
                  <a:lnTo>
                    <a:pt x="85" y="4331"/>
                  </a:lnTo>
                  <a:lnTo>
                    <a:pt x="85" y="4394"/>
                  </a:lnTo>
                  <a:lnTo>
                    <a:pt x="1" y="4499"/>
                  </a:lnTo>
                  <a:lnTo>
                    <a:pt x="106" y="4603"/>
                  </a:lnTo>
                  <a:lnTo>
                    <a:pt x="168" y="4687"/>
                  </a:lnTo>
                  <a:lnTo>
                    <a:pt x="315" y="4792"/>
                  </a:lnTo>
                  <a:lnTo>
                    <a:pt x="315" y="4896"/>
                  </a:lnTo>
                  <a:lnTo>
                    <a:pt x="419" y="5001"/>
                  </a:lnTo>
                  <a:lnTo>
                    <a:pt x="419" y="5126"/>
                  </a:lnTo>
                  <a:lnTo>
                    <a:pt x="482" y="5189"/>
                  </a:lnTo>
                  <a:lnTo>
                    <a:pt x="524" y="5168"/>
                  </a:lnTo>
                  <a:lnTo>
                    <a:pt x="608" y="5022"/>
                  </a:lnTo>
                  <a:lnTo>
                    <a:pt x="629" y="5022"/>
                  </a:lnTo>
                  <a:lnTo>
                    <a:pt x="712" y="4980"/>
                  </a:lnTo>
                  <a:lnTo>
                    <a:pt x="775" y="4875"/>
                  </a:lnTo>
                  <a:lnTo>
                    <a:pt x="838" y="4854"/>
                  </a:lnTo>
                  <a:lnTo>
                    <a:pt x="942" y="4771"/>
                  </a:lnTo>
                  <a:lnTo>
                    <a:pt x="1005" y="4771"/>
                  </a:lnTo>
                  <a:lnTo>
                    <a:pt x="1047" y="4813"/>
                  </a:lnTo>
                  <a:lnTo>
                    <a:pt x="1110" y="4896"/>
                  </a:lnTo>
                  <a:lnTo>
                    <a:pt x="1110" y="5001"/>
                  </a:lnTo>
                  <a:lnTo>
                    <a:pt x="1131" y="4980"/>
                  </a:lnTo>
                  <a:lnTo>
                    <a:pt x="1194" y="5001"/>
                  </a:lnTo>
                  <a:lnTo>
                    <a:pt x="1298" y="4959"/>
                  </a:lnTo>
                  <a:lnTo>
                    <a:pt x="1319" y="5001"/>
                  </a:lnTo>
                  <a:lnTo>
                    <a:pt x="1319" y="5064"/>
                  </a:lnTo>
                  <a:lnTo>
                    <a:pt x="1424" y="5064"/>
                  </a:lnTo>
                  <a:lnTo>
                    <a:pt x="1507" y="4980"/>
                  </a:lnTo>
                  <a:lnTo>
                    <a:pt x="1507" y="4875"/>
                  </a:lnTo>
                  <a:lnTo>
                    <a:pt x="1570" y="4854"/>
                  </a:lnTo>
                  <a:lnTo>
                    <a:pt x="1654" y="4875"/>
                  </a:lnTo>
                  <a:lnTo>
                    <a:pt x="1758" y="4771"/>
                  </a:lnTo>
                  <a:lnTo>
                    <a:pt x="1947" y="4708"/>
                  </a:lnTo>
                  <a:lnTo>
                    <a:pt x="1947" y="4771"/>
                  </a:lnTo>
                  <a:lnTo>
                    <a:pt x="1863" y="4896"/>
                  </a:lnTo>
                  <a:lnTo>
                    <a:pt x="1884" y="4917"/>
                  </a:lnTo>
                  <a:lnTo>
                    <a:pt x="1947" y="5022"/>
                  </a:lnTo>
                  <a:lnTo>
                    <a:pt x="2072" y="5105"/>
                  </a:lnTo>
                  <a:lnTo>
                    <a:pt x="2198" y="5022"/>
                  </a:lnTo>
                  <a:lnTo>
                    <a:pt x="2282" y="4917"/>
                  </a:lnTo>
                  <a:lnTo>
                    <a:pt x="2512" y="4687"/>
                  </a:lnTo>
                  <a:lnTo>
                    <a:pt x="2574" y="4603"/>
                  </a:lnTo>
                  <a:lnTo>
                    <a:pt x="2658" y="4541"/>
                  </a:lnTo>
                  <a:lnTo>
                    <a:pt x="2763" y="4499"/>
                  </a:lnTo>
                  <a:lnTo>
                    <a:pt x="2867" y="4352"/>
                  </a:lnTo>
                  <a:lnTo>
                    <a:pt x="2867" y="4248"/>
                  </a:lnTo>
                  <a:lnTo>
                    <a:pt x="2888" y="4080"/>
                  </a:lnTo>
                  <a:lnTo>
                    <a:pt x="2909" y="3766"/>
                  </a:lnTo>
                  <a:lnTo>
                    <a:pt x="2888" y="3745"/>
                  </a:lnTo>
                  <a:lnTo>
                    <a:pt x="2867" y="3557"/>
                  </a:lnTo>
                  <a:lnTo>
                    <a:pt x="2909" y="3453"/>
                  </a:lnTo>
                  <a:lnTo>
                    <a:pt x="3098" y="3285"/>
                  </a:lnTo>
                  <a:lnTo>
                    <a:pt x="3098" y="3139"/>
                  </a:lnTo>
                  <a:lnTo>
                    <a:pt x="3202" y="3013"/>
                  </a:lnTo>
                  <a:lnTo>
                    <a:pt x="3328" y="2908"/>
                  </a:lnTo>
                  <a:lnTo>
                    <a:pt x="3411" y="2929"/>
                  </a:lnTo>
                  <a:lnTo>
                    <a:pt x="3516" y="2867"/>
                  </a:lnTo>
                  <a:lnTo>
                    <a:pt x="3621" y="2825"/>
                  </a:lnTo>
                  <a:lnTo>
                    <a:pt x="3809" y="2511"/>
                  </a:lnTo>
                  <a:lnTo>
                    <a:pt x="3809" y="2344"/>
                  </a:lnTo>
                  <a:lnTo>
                    <a:pt x="3851" y="2155"/>
                  </a:lnTo>
                  <a:lnTo>
                    <a:pt x="3935" y="2092"/>
                  </a:lnTo>
                  <a:lnTo>
                    <a:pt x="3955" y="1946"/>
                  </a:lnTo>
                  <a:lnTo>
                    <a:pt x="3935" y="1925"/>
                  </a:lnTo>
                  <a:lnTo>
                    <a:pt x="3955" y="1737"/>
                  </a:lnTo>
                  <a:lnTo>
                    <a:pt x="3955" y="1653"/>
                  </a:lnTo>
                  <a:lnTo>
                    <a:pt x="3955" y="1507"/>
                  </a:lnTo>
                  <a:lnTo>
                    <a:pt x="4060" y="1402"/>
                  </a:lnTo>
                  <a:lnTo>
                    <a:pt x="4060" y="1256"/>
                  </a:lnTo>
                  <a:lnTo>
                    <a:pt x="4081" y="1130"/>
                  </a:lnTo>
                  <a:lnTo>
                    <a:pt x="4039" y="921"/>
                  </a:lnTo>
                  <a:lnTo>
                    <a:pt x="4290" y="607"/>
                  </a:lnTo>
                  <a:lnTo>
                    <a:pt x="4332" y="502"/>
                  </a:lnTo>
                  <a:lnTo>
                    <a:pt x="4437" y="460"/>
                  </a:lnTo>
                  <a:lnTo>
                    <a:pt x="4437" y="209"/>
                  </a:lnTo>
                  <a:lnTo>
                    <a:pt x="4374" y="105"/>
                  </a:lnTo>
                  <a:lnTo>
                    <a:pt x="4374" y="63"/>
                  </a:lnTo>
                  <a:lnTo>
                    <a:pt x="4290" y="84"/>
                  </a:lnTo>
                  <a:lnTo>
                    <a:pt x="4248" y="105"/>
                  </a:lnTo>
                  <a:lnTo>
                    <a:pt x="4144" y="63"/>
                  </a:lnTo>
                  <a:lnTo>
                    <a:pt x="41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25"/>
            <p:cNvSpPr/>
            <p:nvPr/>
          </p:nvSpPr>
          <p:spPr>
            <a:xfrm>
              <a:off x="4635415" y="3083068"/>
              <a:ext cx="14150" cy="18481"/>
            </a:xfrm>
            <a:custGeom>
              <a:avLst/>
              <a:gdLst/>
              <a:ahLst/>
              <a:cxnLst/>
              <a:rect l="l" t="t" r="r" b="b"/>
              <a:pathLst>
                <a:path w="628" h="859" extrusionOk="0">
                  <a:moveTo>
                    <a:pt x="460" y="1"/>
                  </a:moveTo>
                  <a:lnTo>
                    <a:pt x="356" y="84"/>
                  </a:lnTo>
                  <a:lnTo>
                    <a:pt x="293" y="105"/>
                  </a:lnTo>
                  <a:lnTo>
                    <a:pt x="230" y="210"/>
                  </a:lnTo>
                  <a:lnTo>
                    <a:pt x="147" y="252"/>
                  </a:lnTo>
                  <a:lnTo>
                    <a:pt x="126" y="252"/>
                  </a:lnTo>
                  <a:lnTo>
                    <a:pt x="42" y="398"/>
                  </a:lnTo>
                  <a:lnTo>
                    <a:pt x="0" y="419"/>
                  </a:lnTo>
                  <a:lnTo>
                    <a:pt x="84" y="503"/>
                  </a:lnTo>
                  <a:lnTo>
                    <a:pt x="105" y="670"/>
                  </a:lnTo>
                  <a:lnTo>
                    <a:pt x="42" y="775"/>
                  </a:lnTo>
                  <a:lnTo>
                    <a:pt x="84" y="859"/>
                  </a:lnTo>
                  <a:lnTo>
                    <a:pt x="188" y="775"/>
                  </a:lnTo>
                  <a:lnTo>
                    <a:pt x="293" y="775"/>
                  </a:lnTo>
                  <a:lnTo>
                    <a:pt x="356" y="712"/>
                  </a:lnTo>
                  <a:lnTo>
                    <a:pt x="335" y="503"/>
                  </a:lnTo>
                  <a:lnTo>
                    <a:pt x="398" y="440"/>
                  </a:lnTo>
                  <a:lnTo>
                    <a:pt x="523" y="335"/>
                  </a:lnTo>
                  <a:lnTo>
                    <a:pt x="628" y="231"/>
                  </a:lnTo>
                  <a:lnTo>
                    <a:pt x="628" y="126"/>
                  </a:lnTo>
                  <a:lnTo>
                    <a:pt x="565" y="43"/>
                  </a:lnTo>
                  <a:lnTo>
                    <a:pt x="52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25"/>
            <p:cNvSpPr/>
            <p:nvPr/>
          </p:nvSpPr>
          <p:spPr>
            <a:xfrm>
              <a:off x="4861701" y="3039866"/>
              <a:ext cx="145695" cy="141805"/>
            </a:xfrm>
            <a:custGeom>
              <a:avLst/>
              <a:gdLst/>
              <a:ahLst/>
              <a:cxnLst/>
              <a:rect l="l" t="t" r="r" b="b"/>
              <a:pathLst>
                <a:path w="6466" h="6591" extrusionOk="0">
                  <a:moveTo>
                    <a:pt x="2553" y="0"/>
                  </a:moveTo>
                  <a:lnTo>
                    <a:pt x="1779" y="42"/>
                  </a:lnTo>
                  <a:lnTo>
                    <a:pt x="858" y="42"/>
                  </a:lnTo>
                  <a:lnTo>
                    <a:pt x="816" y="105"/>
                  </a:lnTo>
                  <a:lnTo>
                    <a:pt x="754" y="105"/>
                  </a:lnTo>
                  <a:lnTo>
                    <a:pt x="712" y="146"/>
                  </a:lnTo>
                  <a:lnTo>
                    <a:pt x="775" y="230"/>
                  </a:lnTo>
                  <a:lnTo>
                    <a:pt x="858" y="314"/>
                  </a:lnTo>
                  <a:lnTo>
                    <a:pt x="858" y="356"/>
                  </a:lnTo>
                  <a:lnTo>
                    <a:pt x="921" y="439"/>
                  </a:lnTo>
                  <a:lnTo>
                    <a:pt x="963" y="628"/>
                  </a:lnTo>
                  <a:lnTo>
                    <a:pt x="984" y="732"/>
                  </a:lnTo>
                  <a:lnTo>
                    <a:pt x="942" y="795"/>
                  </a:lnTo>
                  <a:lnTo>
                    <a:pt x="942" y="879"/>
                  </a:lnTo>
                  <a:lnTo>
                    <a:pt x="879" y="942"/>
                  </a:lnTo>
                  <a:lnTo>
                    <a:pt x="816" y="963"/>
                  </a:lnTo>
                  <a:lnTo>
                    <a:pt x="754" y="963"/>
                  </a:lnTo>
                  <a:lnTo>
                    <a:pt x="733" y="942"/>
                  </a:lnTo>
                  <a:lnTo>
                    <a:pt x="733" y="983"/>
                  </a:lnTo>
                  <a:lnTo>
                    <a:pt x="754" y="1046"/>
                  </a:lnTo>
                  <a:lnTo>
                    <a:pt x="754" y="1109"/>
                  </a:lnTo>
                  <a:lnTo>
                    <a:pt x="858" y="1151"/>
                  </a:lnTo>
                  <a:lnTo>
                    <a:pt x="858" y="1214"/>
                  </a:lnTo>
                  <a:lnTo>
                    <a:pt x="942" y="1214"/>
                  </a:lnTo>
                  <a:lnTo>
                    <a:pt x="963" y="1402"/>
                  </a:lnTo>
                  <a:lnTo>
                    <a:pt x="963" y="1486"/>
                  </a:lnTo>
                  <a:lnTo>
                    <a:pt x="858" y="1590"/>
                  </a:lnTo>
                  <a:lnTo>
                    <a:pt x="775" y="1674"/>
                  </a:lnTo>
                  <a:lnTo>
                    <a:pt x="733" y="1716"/>
                  </a:lnTo>
                  <a:lnTo>
                    <a:pt x="565" y="1883"/>
                  </a:lnTo>
                  <a:lnTo>
                    <a:pt x="461" y="2030"/>
                  </a:lnTo>
                  <a:lnTo>
                    <a:pt x="293" y="2092"/>
                  </a:lnTo>
                  <a:lnTo>
                    <a:pt x="0" y="2092"/>
                  </a:lnTo>
                  <a:lnTo>
                    <a:pt x="84" y="2553"/>
                  </a:lnTo>
                  <a:lnTo>
                    <a:pt x="210" y="3243"/>
                  </a:lnTo>
                  <a:lnTo>
                    <a:pt x="628" y="3808"/>
                  </a:lnTo>
                  <a:lnTo>
                    <a:pt x="754" y="4248"/>
                  </a:lnTo>
                  <a:lnTo>
                    <a:pt x="942" y="4352"/>
                  </a:lnTo>
                  <a:lnTo>
                    <a:pt x="1026" y="4352"/>
                  </a:lnTo>
                  <a:lnTo>
                    <a:pt x="1130" y="4394"/>
                  </a:lnTo>
                  <a:lnTo>
                    <a:pt x="1172" y="4394"/>
                  </a:lnTo>
                  <a:lnTo>
                    <a:pt x="1256" y="4436"/>
                  </a:lnTo>
                  <a:lnTo>
                    <a:pt x="1256" y="4499"/>
                  </a:lnTo>
                  <a:lnTo>
                    <a:pt x="1340" y="4561"/>
                  </a:lnTo>
                  <a:lnTo>
                    <a:pt x="1444" y="4561"/>
                  </a:lnTo>
                  <a:lnTo>
                    <a:pt x="1695" y="4645"/>
                  </a:lnTo>
                  <a:lnTo>
                    <a:pt x="1779" y="4645"/>
                  </a:lnTo>
                  <a:lnTo>
                    <a:pt x="1821" y="4708"/>
                  </a:lnTo>
                  <a:lnTo>
                    <a:pt x="1884" y="4729"/>
                  </a:lnTo>
                  <a:lnTo>
                    <a:pt x="1925" y="4812"/>
                  </a:lnTo>
                  <a:lnTo>
                    <a:pt x="2030" y="4917"/>
                  </a:lnTo>
                  <a:lnTo>
                    <a:pt x="2093" y="4917"/>
                  </a:lnTo>
                  <a:lnTo>
                    <a:pt x="2093" y="4938"/>
                  </a:lnTo>
                  <a:lnTo>
                    <a:pt x="2114" y="4917"/>
                  </a:lnTo>
                  <a:lnTo>
                    <a:pt x="2177" y="4917"/>
                  </a:lnTo>
                  <a:lnTo>
                    <a:pt x="2197" y="4980"/>
                  </a:lnTo>
                  <a:lnTo>
                    <a:pt x="2281" y="4980"/>
                  </a:lnTo>
                  <a:lnTo>
                    <a:pt x="2302" y="5022"/>
                  </a:lnTo>
                  <a:lnTo>
                    <a:pt x="2323" y="4980"/>
                  </a:lnTo>
                  <a:lnTo>
                    <a:pt x="2407" y="5022"/>
                  </a:lnTo>
                  <a:lnTo>
                    <a:pt x="2428" y="5043"/>
                  </a:lnTo>
                  <a:lnTo>
                    <a:pt x="2490" y="5043"/>
                  </a:lnTo>
                  <a:lnTo>
                    <a:pt x="2511" y="5084"/>
                  </a:lnTo>
                  <a:lnTo>
                    <a:pt x="2553" y="5126"/>
                  </a:lnTo>
                  <a:lnTo>
                    <a:pt x="2637" y="5189"/>
                  </a:lnTo>
                  <a:lnTo>
                    <a:pt x="2825" y="5398"/>
                  </a:lnTo>
                  <a:lnTo>
                    <a:pt x="2846" y="5608"/>
                  </a:lnTo>
                  <a:lnTo>
                    <a:pt x="2846" y="6591"/>
                  </a:lnTo>
                  <a:lnTo>
                    <a:pt x="2951" y="6193"/>
                  </a:lnTo>
                  <a:lnTo>
                    <a:pt x="3495" y="6173"/>
                  </a:lnTo>
                  <a:lnTo>
                    <a:pt x="3599" y="6131"/>
                  </a:lnTo>
                  <a:lnTo>
                    <a:pt x="3641" y="6110"/>
                  </a:lnTo>
                  <a:lnTo>
                    <a:pt x="3704" y="6089"/>
                  </a:lnTo>
                  <a:lnTo>
                    <a:pt x="3704" y="6131"/>
                  </a:lnTo>
                  <a:lnTo>
                    <a:pt x="3788" y="6173"/>
                  </a:lnTo>
                  <a:lnTo>
                    <a:pt x="3871" y="6214"/>
                  </a:lnTo>
                  <a:lnTo>
                    <a:pt x="3955" y="6214"/>
                  </a:lnTo>
                  <a:lnTo>
                    <a:pt x="3997" y="6298"/>
                  </a:lnTo>
                  <a:lnTo>
                    <a:pt x="3976" y="6319"/>
                  </a:lnTo>
                  <a:lnTo>
                    <a:pt x="4164" y="6298"/>
                  </a:lnTo>
                  <a:lnTo>
                    <a:pt x="4269" y="6193"/>
                  </a:lnTo>
                  <a:lnTo>
                    <a:pt x="4332" y="6193"/>
                  </a:lnTo>
                  <a:lnTo>
                    <a:pt x="4394" y="6131"/>
                  </a:lnTo>
                  <a:lnTo>
                    <a:pt x="4436" y="6173"/>
                  </a:lnTo>
                  <a:lnTo>
                    <a:pt x="4436" y="6214"/>
                  </a:lnTo>
                  <a:lnTo>
                    <a:pt x="4520" y="6214"/>
                  </a:lnTo>
                  <a:lnTo>
                    <a:pt x="4604" y="6277"/>
                  </a:lnTo>
                  <a:lnTo>
                    <a:pt x="4729" y="6214"/>
                  </a:lnTo>
                  <a:lnTo>
                    <a:pt x="4897" y="6193"/>
                  </a:lnTo>
                  <a:lnTo>
                    <a:pt x="4918" y="6110"/>
                  </a:lnTo>
                  <a:lnTo>
                    <a:pt x="4897" y="6068"/>
                  </a:lnTo>
                  <a:lnTo>
                    <a:pt x="4938" y="6005"/>
                  </a:lnTo>
                  <a:lnTo>
                    <a:pt x="5043" y="6026"/>
                  </a:lnTo>
                  <a:lnTo>
                    <a:pt x="5127" y="6026"/>
                  </a:lnTo>
                  <a:lnTo>
                    <a:pt x="5210" y="6089"/>
                  </a:lnTo>
                  <a:lnTo>
                    <a:pt x="5315" y="6068"/>
                  </a:lnTo>
                  <a:lnTo>
                    <a:pt x="5357" y="6026"/>
                  </a:lnTo>
                  <a:lnTo>
                    <a:pt x="5566" y="5963"/>
                  </a:lnTo>
                  <a:lnTo>
                    <a:pt x="5650" y="5984"/>
                  </a:lnTo>
                  <a:lnTo>
                    <a:pt x="5754" y="5963"/>
                  </a:lnTo>
                  <a:lnTo>
                    <a:pt x="5775" y="5900"/>
                  </a:lnTo>
                  <a:lnTo>
                    <a:pt x="5901" y="5900"/>
                  </a:lnTo>
                  <a:lnTo>
                    <a:pt x="5985" y="5817"/>
                  </a:lnTo>
                  <a:lnTo>
                    <a:pt x="6110" y="5796"/>
                  </a:lnTo>
                  <a:lnTo>
                    <a:pt x="6194" y="5712"/>
                  </a:lnTo>
                  <a:lnTo>
                    <a:pt x="6278" y="5649"/>
                  </a:lnTo>
                  <a:lnTo>
                    <a:pt x="6382" y="5670"/>
                  </a:lnTo>
                  <a:lnTo>
                    <a:pt x="6424" y="5608"/>
                  </a:lnTo>
                  <a:lnTo>
                    <a:pt x="6466" y="5587"/>
                  </a:lnTo>
                  <a:lnTo>
                    <a:pt x="6424" y="5587"/>
                  </a:lnTo>
                  <a:lnTo>
                    <a:pt x="6424" y="5545"/>
                  </a:lnTo>
                  <a:lnTo>
                    <a:pt x="6298" y="5440"/>
                  </a:lnTo>
                  <a:lnTo>
                    <a:pt x="6173" y="5398"/>
                  </a:lnTo>
                  <a:lnTo>
                    <a:pt x="5964" y="5189"/>
                  </a:lnTo>
                  <a:lnTo>
                    <a:pt x="5985" y="5126"/>
                  </a:lnTo>
                  <a:lnTo>
                    <a:pt x="5901" y="4938"/>
                  </a:lnTo>
                  <a:lnTo>
                    <a:pt x="5859" y="4875"/>
                  </a:lnTo>
                  <a:lnTo>
                    <a:pt x="5901" y="4771"/>
                  </a:lnTo>
                  <a:lnTo>
                    <a:pt x="5859" y="4729"/>
                  </a:lnTo>
                  <a:lnTo>
                    <a:pt x="5838" y="4624"/>
                  </a:lnTo>
                  <a:lnTo>
                    <a:pt x="5796" y="4540"/>
                  </a:lnTo>
                  <a:lnTo>
                    <a:pt x="5838" y="4540"/>
                  </a:lnTo>
                  <a:lnTo>
                    <a:pt x="5775" y="4394"/>
                  </a:lnTo>
                  <a:lnTo>
                    <a:pt x="5754" y="4248"/>
                  </a:lnTo>
                  <a:lnTo>
                    <a:pt x="5838" y="4206"/>
                  </a:lnTo>
                  <a:lnTo>
                    <a:pt x="5838" y="4038"/>
                  </a:lnTo>
                  <a:lnTo>
                    <a:pt x="5754" y="3976"/>
                  </a:lnTo>
                  <a:lnTo>
                    <a:pt x="5754" y="3766"/>
                  </a:lnTo>
                  <a:lnTo>
                    <a:pt x="5775" y="3620"/>
                  </a:lnTo>
                  <a:lnTo>
                    <a:pt x="5859" y="3578"/>
                  </a:lnTo>
                  <a:lnTo>
                    <a:pt x="5880" y="3599"/>
                  </a:lnTo>
                  <a:lnTo>
                    <a:pt x="5943" y="3515"/>
                  </a:lnTo>
                  <a:lnTo>
                    <a:pt x="5859" y="3306"/>
                  </a:lnTo>
                  <a:lnTo>
                    <a:pt x="5775" y="3306"/>
                  </a:lnTo>
                  <a:lnTo>
                    <a:pt x="5650" y="3180"/>
                  </a:lnTo>
                  <a:lnTo>
                    <a:pt x="5482" y="3055"/>
                  </a:lnTo>
                  <a:lnTo>
                    <a:pt x="5482" y="2929"/>
                  </a:lnTo>
                  <a:lnTo>
                    <a:pt x="5566" y="2657"/>
                  </a:lnTo>
                  <a:lnTo>
                    <a:pt x="5692" y="2302"/>
                  </a:lnTo>
                  <a:lnTo>
                    <a:pt x="5754" y="2239"/>
                  </a:lnTo>
                  <a:lnTo>
                    <a:pt x="5734" y="2134"/>
                  </a:lnTo>
                  <a:lnTo>
                    <a:pt x="5692" y="2113"/>
                  </a:lnTo>
                  <a:lnTo>
                    <a:pt x="5734" y="2113"/>
                  </a:lnTo>
                  <a:lnTo>
                    <a:pt x="5022" y="1611"/>
                  </a:lnTo>
                  <a:lnTo>
                    <a:pt x="4959" y="1527"/>
                  </a:lnTo>
                  <a:lnTo>
                    <a:pt x="4938" y="1486"/>
                  </a:lnTo>
                  <a:lnTo>
                    <a:pt x="4959" y="1402"/>
                  </a:lnTo>
                  <a:lnTo>
                    <a:pt x="4834" y="1214"/>
                  </a:lnTo>
                  <a:lnTo>
                    <a:pt x="27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25"/>
            <p:cNvSpPr/>
            <p:nvPr/>
          </p:nvSpPr>
          <p:spPr>
            <a:xfrm>
              <a:off x="4857465" y="3042555"/>
              <a:ext cx="26408" cy="20740"/>
            </a:xfrm>
            <a:custGeom>
              <a:avLst/>
              <a:gdLst/>
              <a:ahLst/>
              <a:cxnLst/>
              <a:rect l="l" t="t" r="r" b="b"/>
              <a:pathLst>
                <a:path w="1172" h="964" extrusionOk="0">
                  <a:moveTo>
                    <a:pt x="795" y="1"/>
                  </a:moveTo>
                  <a:lnTo>
                    <a:pt x="795" y="84"/>
                  </a:lnTo>
                  <a:lnTo>
                    <a:pt x="732" y="126"/>
                  </a:lnTo>
                  <a:lnTo>
                    <a:pt x="649" y="126"/>
                  </a:lnTo>
                  <a:lnTo>
                    <a:pt x="607" y="84"/>
                  </a:lnTo>
                  <a:lnTo>
                    <a:pt x="544" y="42"/>
                  </a:lnTo>
                  <a:lnTo>
                    <a:pt x="440" y="126"/>
                  </a:lnTo>
                  <a:lnTo>
                    <a:pt x="377" y="147"/>
                  </a:lnTo>
                  <a:lnTo>
                    <a:pt x="335" y="126"/>
                  </a:lnTo>
                  <a:lnTo>
                    <a:pt x="209" y="231"/>
                  </a:lnTo>
                  <a:lnTo>
                    <a:pt x="105" y="356"/>
                  </a:lnTo>
                  <a:lnTo>
                    <a:pt x="0" y="733"/>
                  </a:lnTo>
                  <a:lnTo>
                    <a:pt x="0" y="817"/>
                  </a:lnTo>
                  <a:lnTo>
                    <a:pt x="209" y="817"/>
                  </a:lnTo>
                  <a:lnTo>
                    <a:pt x="272" y="921"/>
                  </a:lnTo>
                  <a:lnTo>
                    <a:pt x="335" y="963"/>
                  </a:lnTo>
                  <a:lnTo>
                    <a:pt x="398" y="921"/>
                  </a:lnTo>
                  <a:lnTo>
                    <a:pt x="419" y="921"/>
                  </a:lnTo>
                  <a:lnTo>
                    <a:pt x="481" y="963"/>
                  </a:lnTo>
                  <a:lnTo>
                    <a:pt x="607" y="921"/>
                  </a:lnTo>
                  <a:lnTo>
                    <a:pt x="607" y="858"/>
                  </a:lnTo>
                  <a:lnTo>
                    <a:pt x="691" y="670"/>
                  </a:lnTo>
                  <a:lnTo>
                    <a:pt x="649" y="566"/>
                  </a:lnTo>
                  <a:lnTo>
                    <a:pt x="712" y="566"/>
                  </a:lnTo>
                  <a:lnTo>
                    <a:pt x="753" y="628"/>
                  </a:lnTo>
                  <a:lnTo>
                    <a:pt x="816" y="628"/>
                  </a:lnTo>
                  <a:lnTo>
                    <a:pt x="858" y="733"/>
                  </a:lnTo>
                  <a:lnTo>
                    <a:pt x="921" y="754"/>
                  </a:lnTo>
                  <a:lnTo>
                    <a:pt x="921" y="817"/>
                  </a:lnTo>
                  <a:lnTo>
                    <a:pt x="942" y="838"/>
                  </a:lnTo>
                  <a:lnTo>
                    <a:pt x="1004" y="838"/>
                  </a:lnTo>
                  <a:lnTo>
                    <a:pt x="1067" y="817"/>
                  </a:lnTo>
                  <a:lnTo>
                    <a:pt x="1130" y="754"/>
                  </a:lnTo>
                  <a:lnTo>
                    <a:pt x="1130" y="670"/>
                  </a:lnTo>
                  <a:lnTo>
                    <a:pt x="1172" y="607"/>
                  </a:lnTo>
                  <a:lnTo>
                    <a:pt x="1151" y="503"/>
                  </a:lnTo>
                  <a:lnTo>
                    <a:pt x="1109" y="314"/>
                  </a:lnTo>
                  <a:lnTo>
                    <a:pt x="1046" y="231"/>
                  </a:lnTo>
                  <a:lnTo>
                    <a:pt x="1046" y="189"/>
                  </a:lnTo>
                  <a:lnTo>
                    <a:pt x="963" y="105"/>
                  </a:lnTo>
                  <a:lnTo>
                    <a:pt x="900" y="21"/>
                  </a:lnTo>
                  <a:lnTo>
                    <a:pt x="90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25"/>
            <p:cNvSpPr/>
            <p:nvPr/>
          </p:nvSpPr>
          <p:spPr>
            <a:xfrm>
              <a:off x="4857465" y="3054711"/>
              <a:ext cx="25935" cy="30186"/>
            </a:xfrm>
            <a:custGeom>
              <a:avLst/>
              <a:gdLst/>
              <a:ahLst/>
              <a:cxnLst/>
              <a:rect l="l" t="t" r="r" b="b"/>
              <a:pathLst>
                <a:path w="1151" h="1403" extrusionOk="0">
                  <a:moveTo>
                    <a:pt x="649" y="1"/>
                  </a:moveTo>
                  <a:lnTo>
                    <a:pt x="691" y="105"/>
                  </a:lnTo>
                  <a:lnTo>
                    <a:pt x="607" y="293"/>
                  </a:lnTo>
                  <a:lnTo>
                    <a:pt x="607" y="356"/>
                  </a:lnTo>
                  <a:lnTo>
                    <a:pt x="481" y="398"/>
                  </a:lnTo>
                  <a:lnTo>
                    <a:pt x="419" y="356"/>
                  </a:lnTo>
                  <a:lnTo>
                    <a:pt x="398" y="356"/>
                  </a:lnTo>
                  <a:lnTo>
                    <a:pt x="335" y="398"/>
                  </a:lnTo>
                  <a:lnTo>
                    <a:pt x="272" y="356"/>
                  </a:lnTo>
                  <a:lnTo>
                    <a:pt x="209" y="252"/>
                  </a:lnTo>
                  <a:lnTo>
                    <a:pt x="0" y="252"/>
                  </a:lnTo>
                  <a:lnTo>
                    <a:pt x="0" y="314"/>
                  </a:lnTo>
                  <a:lnTo>
                    <a:pt x="63" y="419"/>
                  </a:lnTo>
                  <a:lnTo>
                    <a:pt x="84" y="565"/>
                  </a:lnTo>
                  <a:lnTo>
                    <a:pt x="84" y="712"/>
                  </a:lnTo>
                  <a:lnTo>
                    <a:pt x="188" y="1402"/>
                  </a:lnTo>
                  <a:lnTo>
                    <a:pt x="481" y="1402"/>
                  </a:lnTo>
                  <a:lnTo>
                    <a:pt x="649" y="1340"/>
                  </a:lnTo>
                  <a:lnTo>
                    <a:pt x="753" y="1193"/>
                  </a:lnTo>
                  <a:lnTo>
                    <a:pt x="921" y="1026"/>
                  </a:lnTo>
                  <a:lnTo>
                    <a:pt x="963" y="984"/>
                  </a:lnTo>
                  <a:lnTo>
                    <a:pt x="1046" y="900"/>
                  </a:lnTo>
                  <a:lnTo>
                    <a:pt x="1151" y="796"/>
                  </a:lnTo>
                  <a:lnTo>
                    <a:pt x="1151" y="712"/>
                  </a:lnTo>
                  <a:lnTo>
                    <a:pt x="1130" y="524"/>
                  </a:lnTo>
                  <a:lnTo>
                    <a:pt x="1046" y="524"/>
                  </a:lnTo>
                  <a:lnTo>
                    <a:pt x="1046" y="461"/>
                  </a:lnTo>
                  <a:lnTo>
                    <a:pt x="942" y="419"/>
                  </a:lnTo>
                  <a:lnTo>
                    <a:pt x="942" y="356"/>
                  </a:lnTo>
                  <a:lnTo>
                    <a:pt x="921" y="293"/>
                  </a:lnTo>
                  <a:lnTo>
                    <a:pt x="921" y="252"/>
                  </a:lnTo>
                  <a:lnTo>
                    <a:pt x="921" y="189"/>
                  </a:lnTo>
                  <a:lnTo>
                    <a:pt x="858" y="168"/>
                  </a:lnTo>
                  <a:lnTo>
                    <a:pt x="816" y="63"/>
                  </a:lnTo>
                  <a:lnTo>
                    <a:pt x="753" y="63"/>
                  </a:lnTo>
                  <a:lnTo>
                    <a:pt x="712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25"/>
            <p:cNvSpPr/>
            <p:nvPr/>
          </p:nvSpPr>
          <p:spPr>
            <a:xfrm>
              <a:off x="4637285" y="2961531"/>
              <a:ext cx="248488" cy="235008"/>
            </a:xfrm>
            <a:custGeom>
              <a:avLst/>
              <a:gdLst/>
              <a:ahLst/>
              <a:cxnLst/>
              <a:rect l="l" t="t" r="r" b="b"/>
              <a:pathLst>
                <a:path w="11028" h="10923" extrusionOk="0">
                  <a:moveTo>
                    <a:pt x="7701" y="0"/>
                  </a:moveTo>
                  <a:lnTo>
                    <a:pt x="7701" y="42"/>
                  </a:lnTo>
                  <a:lnTo>
                    <a:pt x="7743" y="84"/>
                  </a:lnTo>
                  <a:lnTo>
                    <a:pt x="7659" y="189"/>
                  </a:lnTo>
                  <a:lnTo>
                    <a:pt x="7575" y="189"/>
                  </a:lnTo>
                  <a:lnTo>
                    <a:pt x="7491" y="210"/>
                  </a:lnTo>
                  <a:lnTo>
                    <a:pt x="7366" y="210"/>
                  </a:lnTo>
                  <a:lnTo>
                    <a:pt x="7282" y="251"/>
                  </a:lnTo>
                  <a:lnTo>
                    <a:pt x="7240" y="251"/>
                  </a:lnTo>
                  <a:lnTo>
                    <a:pt x="7219" y="189"/>
                  </a:lnTo>
                  <a:lnTo>
                    <a:pt x="7178" y="189"/>
                  </a:lnTo>
                  <a:lnTo>
                    <a:pt x="7157" y="147"/>
                  </a:lnTo>
                  <a:lnTo>
                    <a:pt x="7073" y="126"/>
                  </a:lnTo>
                  <a:lnTo>
                    <a:pt x="6843" y="230"/>
                  </a:lnTo>
                  <a:lnTo>
                    <a:pt x="6759" y="293"/>
                  </a:lnTo>
                  <a:lnTo>
                    <a:pt x="6717" y="335"/>
                  </a:lnTo>
                  <a:lnTo>
                    <a:pt x="6487" y="356"/>
                  </a:lnTo>
                  <a:lnTo>
                    <a:pt x="6403" y="398"/>
                  </a:lnTo>
                  <a:lnTo>
                    <a:pt x="6320" y="314"/>
                  </a:lnTo>
                  <a:lnTo>
                    <a:pt x="6215" y="293"/>
                  </a:lnTo>
                  <a:lnTo>
                    <a:pt x="6111" y="293"/>
                  </a:lnTo>
                  <a:lnTo>
                    <a:pt x="6027" y="398"/>
                  </a:lnTo>
                  <a:lnTo>
                    <a:pt x="5922" y="502"/>
                  </a:lnTo>
                  <a:lnTo>
                    <a:pt x="5964" y="544"/>
                  </a:lnTo>
                  <a:lnTo>
                    <a:pt x="6006" y="607"/>
                  </a:lnTo>
                  <a:lnTo>
                    <a:pt x="5985" y="649"/>
                  </a:lnTo>
                  <a:lnTo>
                    <a:pt x="5859" y="670"/>
                  </a:lnTo>
                  <a:lnTo>
                    <a:pt x="5797" y="649"/>
                  </a:lnTo>
                  <a:lnTo>
                    <a:pt x="5671" y="628"/>
                  </a:lnTo>
                  <a:lnTo>
                    <a:pt x="5567" y="565"/>
                  </a:lnTo>
                  <a:lnTo>
                    <a:pt x="5483" y="565"/>
                  </a:lnTo>
                  <a:lnTo>
                    <a:pt x="5399" y="628"/>
                  </a:lnTo>
                  <a:lnTo>
                    <a:pt x="5336" y="607"/>
                  </a:lnTo>
                  <a:lnTo>
                    <a:pt x="5190" y="607"/>
                  </a:lnTo>
                  <a:lnTo>
                    <a:pt x="5064" y="523"/>
                  </a:lnTo>
                  <a:lnTo>
                    <a:pt x="4939" y="544"/>
                  </a:lnTo>
                  <a:lnTo>
                    <a:pt x="4918" y="502"/>
                  </a:lnTo>
                  <a:lnTo>
                    <a:pt x="4750" y="356"/>
                  </a:lnTo>
                  <a:lnTo>
                    <a:pt x="4667" y="335"/>
                  </a:lnTo>
                  <a:lnTo>
                    <a:pt x="4499" y="210"/>
                  </a:lnTo>
                  <a:lnTo>
                    <a:pt x="4437" y="189"/>
                  </a:lnTo>
                  <a:lnTo>
                    <a:pt x="4353" y="126"/>
                  </a:lnTo>
                  <a:lnTo>
                    <a:pt x="4290" y="126"/>
                  </a:lnTo>
                  <a:lnTo>
                    <a:pt x="4290" y="189"/>
                  </a:lnTo>
                  <a:lnTo>
                    <a:pt x="4186" y="147"/>
                  </a:lnTo>
                  <a:lnTo>
                    <a:pt x="4102" y="251"/>
                  </a:lnTo>
                  <a:lnTo>
                    <a:pt x="4018" y="251"/>
                  </a:lnTo>
                  <a:lnTo>
                    <a:pt x="3976" y="293"/>
                  </a:lnTo>
                  <a:lnTo>
                    <a:pt x="3976" y="356"/>
                  </a:lnTo>
                  <a:lnTo>
                    <a:pt x="3914" y="440"/>
                  </a:lnTo>
                  <a:lnTo>
                    <a:pt x="3914" y="502"/>
                  </a:lnTo>
                  <a:lnTo>
                    <a:pt x="3872" y="544"/>
                  </a:lnTo>
                  <a:lnTo>
                    <a:pt x="3788" y="544"/>
                  </a:lnTo>
                  <a:lnTo>
                    <a:pt x="3788" y="607"/>
                  </a:lnTo>
                  <a:lnTo>
                    <a:pt x="3893" y="733"/>
                  </a:lnTo>
                  <a:lnTo>
                    <a:pt x="3830" y="774"/>
                  </a:lnTo>
                  <a:lnTo>
                    <a:pt x="3809" y="858"/>
                  </a:lnTo>
                  <a:lnTo>
                    <a:pt x="3809" y="984"/>
                  </a:lnTo>
                  <a:lnTo>
                    <a:pt x="3872" y="1088"/>
                  </a:lnTo>
                  <a:lnTo>
                    <a:pt x="3872" y="1339"/>
                  </a:lnTo>
                  <a:lnTo>
                    <a:pt x="3767" y="1381"/>
                  </a:lnTo>
                  <a:lnTo>
                    <a:pt x="3725" y="1486"/>
                  </a:lnTo>
                  <a:lnTo>
                    <a:pt x="3474" y="1800"/>
                  </a:lnTo>
                  <a:lnTo>
                    <a:pt x="3516" y="2009"/>
                  </a:lnTo>
                  <a:lnTo>
                    <a:pt x="3495" y="2135"/>
                  </a:lnTo>
                  <a:lnTo>
                    <a:pt x="3495" y="2281"/>
                  </a:lnTo>
                  <a:lnTo>
                    <a:pt x="3390" y="2386"/>
                  </a:lnTo>
                  <a:lnTo>
                    <a:pt x="3390" y="2532"/>
                  </a:lnTo>
                  <a:lnTo>
                    <a:pt x="3390" y="2616"/>
                  </a:lnTo>
                  <a:lnTo>
                    <a:pt x="3370" y="2804"/>
                  </a:lnTo>
                  <a:lnTo>
                    <a:pt x="3390" y="2825"/>
                  </a:lnTo>
                  <a:lnTo>
                    <a:pt x="3370" y="2971"/>
                  </a:lnTo>
                  <a:lnTo>
                    <a:pt x="3286" y="3034"/>
                  </a:lnTo>
                  <a:lnTo>
                    <a:pt x="3244" y="3223"/>
                  </a:lnTo>
                  <a:lnTo>
                    <a:pt x="3244" y="3390"/>
                  </a:lnTo>
                  <a:lnTo>
                    <a:pt x="3056" y="3704"/>
                  </a:lnTo>
                  <a:lnTo>
                    <a:pt x="2951" y="3746"/>
                  </a:lnTo>
                  <a:lnTo>
                    <a:pt x="2846" y="3808"/>
                  </a:lnTo>
                  <a:lnTo>
                    <a:pt x="2763" y="3787"/>
                  </a:lnTo>
                  <a:lnTo>
                    <a:pt x="2637" y="3892"/>
                  </a:lnTo>
                  <a:lnTo>
                    <a:pt x="2533" y="4018"/>
                  </a:lnTo>
                  <a:lnTo>
                    <a:pt x="2533" y="4164"/>
                  </a:lnTo>
                  <a:lnTo>
                    <a:pt x="2344" y="4332"/>
                  </a:lnTo>
                  <a:lnTo>
                    <a:pt x="2302" y="4436"/>
                  </a:lnTo>
                  <a:lnTo>
                    <a:pt x="2323" y="4624"/>
                  </a:lnTo>
                  <a:lnTo>
                    <a:pt x="2344" y="4645"/>
                  </a:lnTo>
                  <a:lnTo>
                    <a:pt x="2323" y="4959"/>
                  </a:lnTo>
                  <a:lnTo>
                    <a:pt x="2302" y="5127"/>
                  </a:lnTo>
                  <a:lnTo>
                    <a:pt x="2302" y="5231"/>
                  </a:lnTo>
                  <a:lnTo>
                    <a:pt x="2198" y="5378"/>
                  </a:lnTo>
                  <a:lnTo>
                    <a:pt x="2093" y="5420"/>
                  </a:lnTo>
                  <a:lnTo>
                    <a:pt x="2009" y="5482"/>
                  </a:lnTo>
                  <a:lnTo>
                    <a:pt x="1947" y="5566"/>
                  </a:lnTo>
                  <a:lnTo>
                    <a:pt x="1717" y="5796"/>
                  </a:lnTo>
                  <a:lnTo>
                    <a:pt x="1633" y="5901"/>
                  </a:lnTo>
                  <a:lnTo>
                    <a:pt x="1507" y="5984"/>
                  </a:lnTo>
                  <a:lnTo>
                    <a:pt x="1382" y="5901"/>
                  </a:lnTo>
                  <a:lnTo>
                    <a:pt x="1319" y="5796"/>
                  </a:lnTo>
                  <a:lnTo>
                    <a:pt x="1298" y="5775"/>
                  </a:lnTo>
                  <a:lnTo>
                    <a:pt x="1382" y="5650"/>
                  </a:lnTo>
                  <a:lnTo>
                    <a:pt x="1382" y="5587"/>
                  </a:lnTo>
                  <a:lnTo>
                    <a:pt x="1193" y="5650"/>
                  </a:lnTo>
                  <a:lnTo>
                    <a:pt x="1089" y="5754"/>
                  </a:lnTo>
                  <a:lnTo>
                    <a:pt x="1005" y="5733"/>
                  </a:lnTo>
                  <a:lnTo>
                    <a:pt x="942" y="5754"/>
                  </a:lnTo>
                  <a:lnTo>
                    <a:pt x="942" y="5859"/>
                  </a:lnTo>
                  <a:lnTo>
                    <a:pt x="859" y="5943"/>
                  </a:lnTo>
                  <a:lnTo>
                    <a:pt x="754" y="5943"/>
                  </a:lnTo>
                  <a:lnTo>
                    <a:pt x="754" y="5880"/>
                  </a:lnTo>
                  <a:lnTo>
                    <a:pt x="733" y="5838"/>
                  </a:lnTo>
                  <a:lnTo>
                    <a:pt x="629" y="5880"/>
                  </a:lnTo>
                  <a:lnTo>
                    <a:pt x="566" y="5859"/>
                  </a:lnTo>
                  <a:lnTo>
                    <a:pt x="440" y="5984"/>
                  </a:lnTo>
                  <a:lnTo>
                    <a:pt x="315" y="6089"/>
                  </a:lnTo>
                  <a:lnTo>
                    <a:pt x="252" y="6152"/>
                  </a:lnTo>
                  <a:lnTo>
                    <a:pt x="273" y="6361"/>
                  </a:lnTo>
                  <a:lnTo>
                    <a:pt x="210" y="6424"/>
                  </a:lnTo>
                  <a:lnTo>
                    <a:pt x="105" y="6424"/>
                  </a:lnTo>
                  <a:lnTo>
                    <a:pt x="1" y="6508"/>
                  </a:lnTo>
                  <a:lnTo>
                    <a:pt x="22" y="6570"/>
                  </a:lnTo>
                  <a:lnTo>
                    <a:pt x="210" y="6591"/>
                  </a:lnTo>
                  <a:lnTo>
                    <a:pt x="252" y="6633"/>
                  </a:lnTo>
                  <a:lnTo>
                    <a:pt x="273" y="6633"/>
                  </a:lnTo>
                  <a:lnTo>
                    <a:pt x="273" y="6612"/>
                  </a:lnTo>
                  <a:lnTo>
                    <a:pt x="315" y="6591"/>
                  </a:lnTo>
                  <a:lnTo>
                    <a:pt x="377" y="6591"/>
                  </a:lnTo>
                  <a:lnTo>
                    <a:pt x="482" y="6570"/>
                  </a:lnTo>
                  <a:lnTo>
                    <a:pt x="566" y="6528"/>
                  </a:lnTo>
                  <a:lnTo>
                    <a:pt x="1256" y="6528"/>
                  </a:lnTo>
                  <a:lnTo>
                    <a:pt x="1424" y="6570"/>
                  </a:lnTo>
                  <a:lnTo>
                    <a:pt x="1633" y="6528"/>
                  </a:lnTo>
                  <a:lnTo>
                    <a:pt x="2637" y="6528"/>
                  </a:lnTo>
                  <a:lnTo>
                    <a:pt x="2637" y="6612"/>
                  </a:lnTo>
                  <a:lnTo>
                    <a:pt x="2637" y="6633"/>
                  </a:lnTo>
                  <a:lnTo>
                    <a:pt x="2637" y="6717"/>
                  </a:lnTo>
                  <a:lnTo>
                    <a:pt x="2679" y="6780"/>
                  </a:lnTo>
                  <a:lnTo>
                    <a:pt x="2721" y="6842"/>
                  </a:lnTo>
                  <a:lnTo>
                    <a:pt x="2679" y="6905"/>
                  </a:lnTo>
                  <a:lnTo>
                    <a:pt x="2679" y="6989"/>
                  </a:lnTo>
                  <a:lnTo>
                    <a:pt x="2742" y="7093"/>
                  </a:lnTo>
                  <a:lnTo>
                    <a:pt x="2763" y="7219"/>
                  </a:lnTo>
                  <a:lnTo>
                    <a:pt x="2784" y="7261"/>
                  </a:lnTo>
                  <a:lnTo>
                    <a:pt x="2784" y="7345"/>
                  </a:lnTo>
                  <a:lnTo>
                    <a:pt x="2846" y="7365"/>
                  </a:lnTo>
                  <a:lnTo>
                    <a:pt x="2888" y="7449"/>
                  </a:lnTo>
                  <a:lnTo>
                    <a:pt x="2972" y="7554"/>
                  </a:lnTo>
                  <a:lnTo>
                    <a:pt x="2993" y="7763"/>
                  </a:lnTo>
                  <a:lnTo>
                    <a:pt x="3056" y="7784"/>
                  </a:lnTo>
                  <a:lnTo>
                    <a:pt x="3202" y="7784"/>
                  </a:lnTo>
                  <a:lnTo>
                    <a:pt x="3307" y="7763"/>
                  </a:lnTo>
                  <a:lnTo>
                    <a:pt x="3390" y="7784"/>
                  </a:lnTo>
                  <a:lnTo>
                    <a:pt x="3579" y="7826"/>
                  </a:lnTo>
                  <a:lnTo>
                    <a:pt x="3662" y="7763"/>
                  </a:lnTo>
                  <a:lnTo>
                    <a:pt x="4102" y="7742"/>
                  </a:lnTo>
                  <a:lnTo>
                    <a:pt x="4102" y="7575"/>
                  </a:lnTo>
                  <a:lnTo>
                    <a:pt x="4081" y="7470"/>
                  </a:lnTo>
                  <a:lnTo>
                    <a:pt x="4123" y="7449"/>
                  </a:lnTo>
                  <a:lnTo>
                    <a:pt x="4186" y="7345"/>
                  </a:lnTo>
                  <a:lnTo>
                    <a:pt x="4186" y="7198"/>
                  </a:lnTo>
                  <a:lnTo>
                    <a:pt x="4750" y="7156"/>
                  </a:lnTo>
                  <a:lnTo>
                    <a:pt x="4750" y="7114"/>
                  </a:lnTo>
                  <a:lnTo>
                    <a:pt x="4939" y="7135"/>
                  </a:lnTo>
                  <a:lnTo>
                    <a:pt x="4918" y="7219"/>
                  </a:lnTo>
                  <a:lnTo>
                    <a:pt x="4876" y="7261"/>
                  </a:lnTo>
                  <a:lnTo>
                    <a:pt x="4918" y="7324"/>
                  </a:lnTo>
                  <a:lnTo>
                    <a:pt x="5567" y="7365"/>
                  </a:lnTo>
                  <a:lnTo>
                    <a:pt x="5587" y="7449"/>
                  </a:lnTo>
                  <a:lnTo>
                    <a:pt x="5587" y="7533"/>
                  </a:lnTo>
                  <a:lnTo>
                    <a:pt x="5587" y="7617"/>
                  </a:lnTo>
                  <a:lnTo>
                    <a:pt x="5546" y="7721"/>
                  </a:lnTo>
                  <a:lnTo>
                    <a:pt x="5504" y="7826"/>
                  </a:lnTo>
                  <a:lnTo>
                    <a:pt x="5567" y="7889"/>
                  </a:lnTo>
                  <a:lnTo>
                    <a:pt x="5567" y="7972"/>
                  </a:lnTo>
                  <a:lnTo>
                    <a:pt x="5546" y="8035"/>
                  </a:lnTo>
                  <a:lnTo>
                    <a:pt x="5546" y="8056"/>
                  </a:lnTo>
                  <a:lnTo>
                    <a:pt x="5567" y="8140"/>
                  </a:lnTo>
                  <a:lnTo>
                    <a:pt x="5567" y="8349"/>
                  </a:lnTo>
                  <a:lnTo>
                    <a:pt x="5504" y="8453"/>
                  </a:lnTo>
                  <a:lnTo>
                    <a:pt x="5567" y="8495"/>
                  </a:lnTo>
                  <a:lnTo>
                    <a:pt x="5567" y="8579"/>
                  </a:lnTo>
                  <a:lnTo>
                    <a:pt x="5608" y="8621"/>
                  </a:lnTo>
                  <a:lnTo>
                    <a:pt x="5608" y="8705"/>
                  </a:lnTo>
                  <a:lnTo>
                    <a:pt x="5650" y="8725"/>
                  </a:lnTo>
                  <a:lnTo>
                    <a:pt x="5671" y="8788"/>
                  </a:lnTo>
                  <a:lnTo>
                    <a:pt x="5713" y="8809"/>
                  </a:lnTo>
                  <a:lnTo>
                    <a:pt x="5755" y="8872"/>
                  </a:lnTo>
                  <a:lnTo>
                    <a:pt x="5713" y="8935"/>
                  </a:lnTo>
                  <a:lnTo>
                    <a:pt x="5713" y="9018"/>
                  </a:lnTo>
                  <a:lnTo>
                    <a:pt x="5797" y="9081"/>
                  </a:lnTo>
                  <a:lnTo>
                    <a:pt x="5797" y="9144"/>
                  </a:lnTo>
                  <a:lnTo>
                    <a:pt x="5776" y="9186"/>
                  </a:lnTo>
                  <a:lnTo>
                    <a:pt x="5776" y="9311"/>
                  </a:lnTo>
                  <a:lnTo>
                    <a:pt x="5859" y="9353"/>
                  </a:lnTo>
                  <a:lnTo>
                    <a:pt x="5818" y="9437"/>
                  </a:lnTo>
                  <a:lnTo>
                    <a:pt x="5818" y="9458"/>
                  </a:lnTo>
                  <a:lnTo>
                    <a:pt x="5776" y="9500"/>
                  </a:lnTo>
                  <a:lnTo>
                    <a:pt x="5776" y="9625"/>
                  </a:lnTo>
                  <a:lnTo>
                    <a:pt x="5797" y="9646"/>
                  </a:lnTo>
                  <a:lnTo>
                    <a:pt x="5859" y="9646"/>
                  </a:lnTo>
                  <a:lnTo>
                    <a:pt x="5901" y="9625"/>
                  </a:lnTo>
                  <a:lnTo>
                    <a:pt x="5964" y="9604"/>
                  </a:lnTo>
                  <a:lnTo>
                    <a:pt x="5985" y="9562"/>
                  </a:lnTo>
                  <a:lnTo>
                    <a:pt x="6027" y="9562"/>
                  </a:lnTo>
                  <a:lnTo>
                    <a:pt x="6111" y="9625"/>
                  </a:lnTo>
                  <a:lnTo>
                    <a:pt x="6173" y="9646"/>
                  </a:lnTo>
                  <a:lnTo>
                    <a:pt x="6320" y="9646"/>
                  </a:lnTo>
                  <a:lnTo>
                    <a:pt x="6383" y="9667"/>
                  </a:lnTo>
                  <a:lnTo>
                    <a:pt x="6424" y="9646"/>
                  </a:lnTo>
                  <a:lnTo>
                    <a:pt x="6508" y="9625"/>
                  </a:lnTo>
                  <a:lnTo>
                    <a:pt x="6592" y="9562"/>
                  </a:lnTo>
                  <a:lnTo>
                    <a:pt x="6696" y="9541"/>
                  </a:lnTo>
                  <a:lnTo>
                    <a:pt x="6801" y="9541"/>
                  </a:lnTo>
                  <a:lnTo>
                    <a:pt x="6843" y="9604"/>
                  </a:lnTo>
                  <a:lnTo>
                    <a:pt x="6906" y="9562"/>
                  </a:lnTo>
                  <a:lnTo>
                    <a:pt x="7010" y="9625"/>
                  </a:lnTo>
                  <a:lnTo>
                    <a:pt x="7031" y="9646"/>
                  </a:lnTo>
                  <a:lnTo>
                    <a:pt x="7031" y="9751"/>
                  </a:lnTo>
                  <a:lnTo>
                    <a:pt x="7052" y="9772"/>
                  </a:lnTo>
                  <a:lnTo>
                    <a:pt x="7073" y="9814"/>
                  </a:lnTo>
                  <a:lnTo>
                    <a:pt x="7157" y="9751"/>
                  </a:lnTo>
                  <a:lnTo>
                    <a:pt x="7240" y="9709"/>
                  </a:lnTo>
                  <a:lnTo>
                    <a:pt x="7324" y="9709"/>
                  </a:lnTo>
                  <a:lnTo>
                    <a:pt x="7345" y="9667"/>
                  </a:lnTo>
                  <a:lnTo>
                    <a:pt x="7491" y="9625"/>
                  </a:lnTo>
                  <a:lnTo>
                    <a:pt x="7554" y="9625"/>
                  </a:lnTo>
                  <a:lnTo>
                    <a:pt x="7554" y="9751"/>
                  </a:lnTo>
                  <a:lnTo>
                    <a:pt x="7575" y="9814"/>
                  </a:lnTo>
                  <a:lnTo>
                    <a:pt x="7575" y="9876"/>
                  </a:lnTo>
                  <a:lnTo>
                    <a:pt x="7575" y="9939"/>
                  </a:lnTo>
                  <a:lnTo>
                    <a:pt x="7638" y="9939"/>
                  </a:lnTo>
                  <a:lnTo>
                    <a:pt x="7743" y="9981"/>
                  </a:lnTo>
                  <a:lnTo>
                    <a:pt x="7784" y="9981"/>
                  </a:lnTo>
                  <a:lnTo>
                    <a:pt x="7910" y="10065"/>
                  </a:lnTo>
                  <a:lnTo>
                    <a:pt x="8056" y="10086"/>
                  </a:lnTo>
                  <a:lnTo>
                    <a:pt x="8182" y="10127"/>
                  </a:lnTo>
                  <a:lnTo>
                    <a:pt x="8182" y="10148"/>
                  </a:lnTo>
                  <a:lnTo>
                    <a:pt x="8287" y="10148"/>
                  </a:lnTo>
                  <a:lnTo>
                    <a:pt x="8433" y="10086"/>
                  </a:lnTo>
                  <a:lnTo>
                    <a:pt x="8475" y="10044"/>
                  </a:lnTo>
                  <a:lnTo>
                    <a:pt x="8517" y="9876"/>
                  </a:lnTo>
                  <a:lnTo>
                    <a:pt x="8600" y="9876"/>
                  </a:lnTo>
                  <a:lnTo>
                    <a:pt x="8642" y="9855"/>
                  </a:lnTo>
                  <a:lnTo>
                    <a:pt x="8684" y="9855"/>
                  </a:lnTo>
                  <a:lnTo>
                    <a:pt x="8684" y="10023"/>
                  </a:lnTo>
                  <a:lnTo>
                    <a:pt x="8789" y="10127"/>
                  </a:lnTo>
                  <a:lnTo>
                    <a:pt x="8789" y="10190"/>
                  </a:lnTo>
                  <a:lnTo>
                    <a:pt x="8935" y="10274"/>
                  </a:lnTo>
                  <a:lnTo>
                    <a:pt x="9144" y="10337"/>
                  </a:lnTo>
                  <a:lnTo>
                    <a:pt x="9270" y="10441"/>
                  </a:lnTo>
                  <a:lnTo>
                    <a:pt x="9375" y="10588"/>
                  </a:lnTo>
                  <a:lnTo>
                    <a:pt x="9479" y="10671"/>
                  </a:lnTo>
                  <a:lnTo>
                    <a:pt x="9584" y="10797"/>
                  </a:lnTo>
                  <a:lnTo>
                    <a:pt x="9730" y="10922"/>
                  </a:lnTo>
                  <a:lnTo>
                    <a:pt x="9793" y="10922"/>
                  </a:lnTo>
                  <a:lnTo>
                    <a:pt x="9898" y="10902"/>
                  </a:lnTo>
                  <a:lnTo>
                    <a:pt x="9981" y="10860"/>
                  </a:lnTo>
                  <a:lnTo>
                    <a:pt x="10002" y="10881"/>
                  </a:lnTo>
                  <a:lnTo>
                    <a:pt x="10044" y="10902"/>
                  </a:lnTo>
                  <a:lnTo>
                    <a:pt x="10107" y="10922"/>
                  </a:lnTo>
                  <a:lnTo>
                    <a:pt x="10170" y="10881"/>
                  </a:lnTo>
                  <a:lnTo>
                    <a:pt x="10107" y="10253"/>
                  </a:lnTo>
                  <a:lnTo>
                    <a:pt x="10065" y="10232"/>
                  </a:lnTo>
                  <a:lnTo>
                    <a:pt x="9940" y="10253"/>
                  </a:lnTo>
                  <a:lnTo>
                    <a:pt x="9940" y="10337"/>
                  </a:lnTo>
                  <a:lnTo>
                    <a:pt x="9981" y="10378"/>
                  </a:lnTo>
                  <a:lnTo>
                    <a:pt x="9688" y="10378"/>
                  </a:lnTo>
                  <a:lnTo>
                    <a:pt x="9647" y="10295"/>
                  </a:lnTo>
                  <a:lnTo>
                    <a:pt x="9626" y="10232"/>
                  </a:lnTo>
                  <a:lnTo>
                    <a:pt x="9458" y="10065"/>
                  </a:lnTo>
                  <a:lnTo>
                    <a:pt x="9375" y="9981"/>
                  </a:lnTo>
                  <a:lnTo>
                    <a:pt x="9375" y="9855"/>
                  </a:lnTo>
                  <a:lnTo>
                    <a:pt x="9375" y="9521"/>
                  </a:lnTo>
                  <a:lnTo>
                    <a:pt x="9375" y="9437"/>
                  </a:lnTo>
                  <a:lnTo>
                    <a:pt x="9479" y="9332"/>
                  </a:lnTo>
                  <a:lnTo>
                    <a:pt x="9542" y="9290"/>
                  </a:lnTo>
                  <a:lnTo>
                    <a:pt x="9521" y="9249"/>
                  </a:lnTo>
                  <a:lnTo>
                    <a:pt x="9563" y="9228"/>
                  </a:lnTo>
                  <a:lnTo>
                    <a:pt x="9563" y="9102"/>
                  </a:lnTo>
                  <a:lnTo>
                    <a:pt x="9563" y="9018"/>
                  </a:lnTo>
                  <a:lnTo>
                    <a:pt x="9563" y="8935"/>
                  </a:lnTo>
                  <a:lnTo>
                    <a:pt x="9563" y="8872"/>
                  </a:lnTo>
                  <a:lnTo>
                    <a:pt x="9584" y="8809"/>
                  </a:lnTo>
                  <a:lnTo>
                    <a:pt x="9626" y="8767"/>
                  </a:lnTo>
                  <a:lnTo>
                    <a:pt x="9542" y="8725"/>
                  </a:lnTo>
                  <a:lnTo>
                    <a:pt x="9479" y="8663"/>
                  </a:lnTo>
                  <a:lnTo>
                    <a:pt x="9458" y="8558"/>
                  </a:lnTo>
                  <a:lnTo>
                    <a:pt x="9688" y="8077"/>
                  </a:lnTo>
                  <a:lnTo>
                    <a:pt x="10630" y="7868"/>
                  </a:lnTo>
                  <a:lnTo>
                    <a:pt x="10714" y="7889"/>
                  </a:lnTo>
                  <a:lnTo>
                    <a:pt x="10588" y="7449"/>
                  </a:lnTo>
                  <a:lnTo>
                    <a:pt x="10170" y="6884"/>
                  </a:lnTo>
                  <a:lnTo>
                    <a:pt x="10044" y="6194"/>
                  </a:lnTo>
                  <a:lnTo>
                    <a:pt x="9960" y="5733"/>
                  </a:lnTo>
                  <a:lnTo>
                    <a:pt x="9856" y="5043"/>
                  </a:lnTo>
                  <a:lnTo>
                    <a:pt x="9856" y="4896"/>
                  </a:lnTo>
                  <a:lnTo>
                    <a:pt x="9835" y="4750"/>
                  </a:lnTo>
                  <a:lnTo>
                    <a:pt x="9772" y="4645"/>
                  </a:lnTo>
                  <a:lnTo>
                    <a:pt x="9772" y="4583"/>
                  </a:lnTo>
                  <a:lnTo>
                    <a:pt x="9772" y="4499"/>
                  </a:lnTo>
                  <a:lnTo>
                    <a:pt x="9877" y="4122"/>
                  </a:lnTo>
                  <a:lnTo>
                    <a:pt x="9981" y="3997"/>
                  </a:lnTo>
                  <a:lnTo>
                    <a:pt x="10107" y="3892"/>
                  </a:lnTo>
                  <a:lnTo>
                    <a:pt x="10149" y="3871"/>
                  </a:lnTo>
                  <a:lnTo>
                    <a:pt x="10107" y="3746"/>
                  </a:lnTo>
                  <a:lnTo>
                    <a:pt x="10191" y="3536"/>
                  </a:lnTo>
                  <a:lnTo>
                    <a:pt x="10212" y="3327"/>
                  </a:lnTo>
                  <a:lnTo>
                    <a:pt x="10212" y="3160"/>
                  </a:lnTo>
                  <a:lnTo>
                    <a:pt x="10253" y="3118"/>
                  </a:lnTo>
                  <a:lnTo>
                    <a:pt x="10484" y="2699"/>
                  </a:lnTo>
                  <a:lnTo>
                    <a:pt x="10525" y="2616"/>
                  </a:lnTo>
                  <a:lnTo>
                    <a:pt x="10714" y="2407"/>
                  </a:lnTo>
                  <a:lnTo>
                    <a:pt x="11007" y="2009"/>
                  </a:lnTo>
                  <a:lnTo>
                    <a:pt x="11028" y="1925"/>
                  </a:lnTo>
                  <a:lnTo>
                    <a:pt x="10986" y="1863"/>
                  </a:lnTo>
                  <a:lnTo>
                    <a:pt x="10923" y="1779"/>
                  </a:lnTo>
                  <a:lnTo>
                    <a:pt x="10839" y="1716"/>
                  </a:lnTo>
                  <a:lnTo>
                    <a:pt x="10881" y="1591"/>
                  </a:lnTo>
                  <a:lnTo>
                    <a:pt x="10902" y="1381"/>
                  </a:lnTo>
                  <a:lnTo>
                    <a:pt x="10902" y="1235"/>
                  </a:lnTo>
                  <a:lnTo>
                    <a:pt x="10944" y="1151"/>
                  </a:lnTo>
                  <a:lnTo>
                    <a:pt x="10986" y="1047"/>
                  </a:lnTo>
                  <a:lnTo>
                    <a:pt x="10944" y="1026"/>
                  </a:lnTo>
                  <a:lnTo>
                    <a:pt x="10776" y="1026"/>
                  </a:lnTo>
                  <a:lnTo>
                    <a:pt x="10776" y="942"/>
                  </a:lnTo>
                  <a:lnTo>
                    <a:pt x="10735" y="858"/>
                  </a:lnTo>
                  <a:lnTo>
                    <a:pt x="10693" y="837"/>
                  </a:lnTo>
                  <a:lnTo>
                    <a:pt x="10672" y="733"/>
                  </a:lnTo>
                  <a:lnTo>
                    <a:pt x="10588" y="670"/>
                  </a:lnTo>
                  <a:lnTo>
                    <a:pt x="10463" y="628"/>
                  </a:lnTo>
                  <a:lnTo>
                    <a:pt x="10400" y="565"/>
                  </a:lnTo>
                  <a:lnTo>
                    <a:pt x="10358" y="502"/>
                  </a:lnTo>
                  <a:lnTo>
                    <a:pt x="10274" y="335"/>
                  </a:lnTo>
                  <a:lnTo>
                    <a:pt x="10212" y="314"/>
                  </a:lnTo>
                  <a:lnTo>
                    <a:pt x="10086" y="314"/>
                  </a:lnTo>
                  <a:lnTo>
                    <a:pt x="10044" y="398"/>
                  </a:lnTo>
                  <a:lnTo>
                    <a:pt x="9981" y="440"/>
                  </a:lnTo>
                  <a:lnTo>
                    <a:pt x="9877" y="502"/>
                  </a:lnTo>
                  <a:lnTo>
                    <a:pt x="9835" y="502"/>
                  </a:lnTo>
                  <a:lnTo>
                    <a:pt x="9793" y="440"/>
                  </a:lnTo>
                  <a:lnTo>
                    <a:pt x="9584" y="440"/>
                  </a:lnTo>
                  <a:lnTo>
                    <a:pt x="9521" y="502"/>
                  </a:lnTo>
                  <a:lnTo>
                    <a:pt x="9479" y="544"/>
                  </a:lnTo>
                  <a:lnTo>
                    <a:pt x="9416" y="565"/>
                  </a:lnTo>
                  <a:lnTo>
                    <a:pt x="9312" y="523"/>
                  </a:lnTo>
                  <a:lnTo>
                    <a:pt x="9165" y="440"/>
                  </a:lnTo>
                  <a:lnTo>
                    <a:pt x="9124" y="356"/>
                  </a:lnTo>
                  <a:lnTo>
                    <a:pt x="9040" y="335"/>
                  </a:lnTo>
                  <a:lnTo>
                    <a:pt x="8998" y="293"/>
                  </a:lnTo>
                  <a:lnTo>
                    <a:pt x="8956" y="189"/>
                  </a:lnTo>
                  <a:lnTo>
                    <a:pt x="8935" y="147"/>
                  </a:lnTo>
                  <a:lnTo>
                    <a:pt x="8831" y="105"/>
                  </a:lnTo>
                  <a:lnTo>
                    <a:pt x="8705" y="105"/>
                  </a:lnTo>
                  <a:lnTo>
                    <a:pt x="8517" y="189"/>
                  </a:lnTo>
                  <a:lnTo>
                    <a:pt x="8496" y="147"/>
                  </a:lnTo>
                  <a:lnTo>
                    <a:pt x="8266" y="147"/>
                  </a:lnTo>
                  <a:lnTo>
                    <a:pt x="8182" y="105"/>
                  </a:lnTo>
                  <a:lnTo>
                    <a:pt x="8098" y="84"/>
                  </a:lnTo>
                  <a:lnTo>
                    <a:pt x="8056" y="42"/>
                  </a:lnTo>
                  <a:lnTo>
                    <a:pt x="7868" y="42"/>
                  </a:lnTo>
                  <a:lnTo>
                    <a:pt x="778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6CBC2"/>
                </a:solidFill>
              </a:endParaRPr>
            </a:p>
          </p:txBody>
        </p:sp>
        <p:sp>
          <p:nvSpPr>
            <p:cNvPr id="1077" name="Google Shape;1077;p25"/>
            <p:cNvSpPr/>
            <p:nvPr/>
          </p:nvSpPr>
          <p:spPr>
            <a:xfrm>
              <a:off x="4904601" y="3145654"/>
              <a:ext cx="41505" cy="99959"/>
            </a:xfrm>
            <a:custGeom>
              <a:avLst/>
              <a:gdLst/>
              <a:ahLst/>
              <a:cxnLst/>
              <a:rect l="l" t="t" r="r" b="b"/>
              <a:pathLst>
                <a:path w="1842" h="4646" extrusionOk="0">
                  <a:moveTo>
                    <a:pt x="210" y="0"/>
                  </a:moveTo>
                  <a:lnTo>
                    <a:pt x="189" y="21"/>
                  </a:lnTo>
                  <a:lnTo>
                    <a:pt x="210" y="105"/>
                  </a:lnTo>
                  <a:lnTo>
                    <a:pt x="231" y="126"/>
                  </a:lnTo>
                  <a:lnTo>
                    <a:pt x="273" y="209"/>
                  </a:lnTo>
                  <a:lnTo>
                    <a:pt x="377" y="251"/>
                  </a:lnTo>
                  <a:lnTo>
                    <a:pt x="419" y="272"/>
                  </a:lnTo>
                  <a:lnTo>
                    <a:pt x="419" y="314"/>
                  </a:lnTo>
                  <a:lnTo>
                    <a:pt x="377" y="460"/>
                  </a:lnTo>
                  <a:lnTo>
                    <a:pt x="377" y="523"/>
                  </a:lnTo>
                  <a:lnTo>
                    <a:pt x="482" y="586"/>
                  </a:lnTo>
                  <a:lnTo>
                    <a:pt x="503" y="670"/>
                  </a:lnTo>
                  <a:lnTo>
                    <a:pt x="503" y="795"/>
                  </a:lnTo>
                  <a:lnTo>
                    <a:pt x="482" y="837"/>
                  </a:lnTo>
                  <a:lnTo>
                    <a:pt x="482" y="879"/>
                  </a:lnTo>
                  <a:lnTo>
                    <a:pt x="335" y="1004"/>
                  </a:lnTo>
                  <a:lnTo>
                    <a:pt x="335" y="1088"/>
                  </a:lnTo>
                  <a:lnTo>
                    <a:pt x="377" y="1193"/>
                  </a:lnTo>
                  <a:lnTo>
                    <a:pt x="377" y="1276"/>
                  </a:lnTo>
                  <a:lnTo>
                    <a:pt x="398" y="1360"/>
                  </a:lnTo>
                  <a:lnTo>
                    <a:pt x="335" y="1423"/>
                  </a:lnTo>
                  <a:lnTo>
                    <a:pt x="398" y="1507"/>
                  </a:lnTo>
                  <a:lnTo>
                    <a:pt x="398" y="1590"/>
                  </a:lnTo>
                  <a:lnTo>
                    <a:pt x="335" y="1611"/>
                  </a:lnTo>
                  <a:lnTo>
                    <a:pt x="377" y="1695"/>
                  </a:lnTo>
                  <a:lnTo>
                    <a:pt x="398" y="1737"/>
                  </a:lnTo>
                  <a:lnTo>
                    <a:pt x="440" y="1779"/>
                  </a:lnTo>
                  <a:lnTo>
                    <a:pt x="440" y="1820"/>
                  </a:lnTo>
                  <a:lnTo>
                    <a:pt x="398" y="1820"/>
                  </a:lnTo>
                  <a:lnTo>
                    <a:pt x="377" y="1904"/>
                  </a:lnTo>
                  <a:lnTo>
                    <a:pt x="293" y="1925"/>
                  </a:lnTo>
                  <a:lnTo>
                    <a:pt x="168" y="2030"/>
                  </a:lnTo>
                  <a:lnTo>
                    <a:pt x="126" y="2051"/>
                  </a:lnTo>
                  <a:lnTo>
                    <a:pt x="126" y="2134"/>
                  </a:lnTo>
                  <a:lnTo>
                    <a:pt x="168" y="2197"/>
                  </a:lnTo>
                  <a:lnTo>
                    <a:pt x="126" y="2260"/>
                  </a:lnTo>
                  <a:lnTo>
                    <a:pt x="126" y="2344"/>
                  </a:lnTo>
                  <a:lnTo>
                    <a:pt x="63" y="2448"/>
                  </a:lnTo>
                  <a:lnTo>
                    <a:pt x="1" y="2469"/>
                  </a:lnTo>
                  <a:lnTo>
                    <a:pt x="1" y="2532"/>
                  </a:lnTo>
                  <a:lnTo>
                    <a:pt x="84" y="2636"/>
                  </a:lnTo>
                  <a:lnTo>
                    <a:pt x="126" y="2741"/>
                  </a:lnTo>
                  <a:lnTo>
                    <a:pt x="168" y="2783"/>
                  </a:lnTo>
                  <a:lnTo>
                    <a:pt x="314" y="2762"/>
                  </a:lnTo>
                  <a:lnTo>
                    <a:pt x="335" y="2825"/>
                  </a:lnTo>
                  <a:lnTo>
                    <a:pt x="377" y="2867"/>
                  </a:lnTo>
                  <a:lnTo>
                    <a:pt x="419" y="2929"/>
                  </a:lnTo>
                  <a:lnTo>
                    <a:pt x="419" y="2992"/>
                  </a:lnTo>
                  <a:lnTo>
                    <a:pt x="524" y="3055"/>
                  </a:lnTo>
                  <a:lnTo>
                    <a:pt x="586" y="3034"/>
                  </a:lnTo>
                  <a:lnTo>
                    <a:pt x="628" y="3034"/>
                  </a:lnTo>
                  <a:lnTo>
                    <a:pt x="691" y="2971"/>
                  </a:lnTo>
                  <a:lnTo>
                    <a:pt x="817" y="2971"/>
                  </a:lnTo>
                  <a:lnTo>
                    <a:pt x="963" y="2992"/>
                  </a:lnTo>
                  <a:lnTo>
                    <a:pt x="1026" y="3097"/>
                  </a:lnTo>
                  <a:lnTo>
                    <a:pt x="1026" y="3264"/>
                  </a:lnTo>
                  <a:lnTo>
                    <a:pt x="1005" y="3390"/>
                  </a:lnTo>
                  <a:lnTo>
                    <a:pt x="900" y="3515"/>
                  </a:lnTo>
                  <a:lnTo>
                    <a:pt x="837" y="3662"/>
                  </a:lnTo>
                  <a:lnTo>
                    <a:pt x="796" y="3766"/>
                  </a:lnTo>
                  <a:lnTo>
                    <a:pt x="796" y="3871"/>
                  </a:lnTo>
                  <a:lnTo>
                    <a:pt x="837" y="3996"/>
                  </a:lnTo>
                  <a:lnTo>
                    <a:pt x="837" y="4080"/>
                  </a:lnTo>
                  <a:lnTo>
                    <a:pt x="942" y="4206"/>
                  </a:lnTo>
                  <a:lnTo>
                    <a:pt x="1047" y="4289"/>
                  </a:lnTo>
                  <a:lnTo>
                    <a:pt x="1130" y="4331"/>
                  </a:lnTo>
                  <a:lnTo>
                    <a:pt x="1172" y="4394"/>
                  </a:lnTo>
                  <a:lnTo>
                    <a:pt x="1256" y="4499"/>
                  </a:lnTo>
                  <a:lnTo>
                    <a:pt x="1235" y="4541"/>
                  </a:lnTo>
                  <a:lnTo>
                    <a:pt x="1256" y="4645"/>
                  </a:lnTo>
                  <a:lnTo>
                    <a:pt x="1361" y="4624"/>
                  </a:lnTo>
                  <a:lnTo>
                    <a:pt x="1381" y="4499"/>
                  </a:lnTo>
                  <a:lnTo>
                    <a:pt x="1361" y="4352"/>
                  </a:lnTo>
                  <a:lnTo>
                    <a:pt x="1423" y="4248"/>
                  </a:lnTo>
                  <a:lnTo>
                    <a:pt x="1423" y="4143"/>
                  </a:lnTo>
                  <a:lnTo>
                    <a:pt x="1486" y="3996"/>
                  </a:lnTo>
                  <a:lnTo>
                    <a:pt x="1591" y="3976"/>
                  </a:lnTo>
                  <a:lnTo>
                    <a:pt x="1674" y="3913"/>
                  </a:lnTo>
                  <a:lnTo>
                    <a:pt x="1695" y="3808"/>
                  </a:lnTo>
                  <a:lnTo>
                    <a:pt x="1737" y="3599"/>
                  </a:lnTo>
                  <a:lnTo>
                    <a:pt x="1653" y="3515"/>
                  </a:lnTo>
                  <a:lnTo>
                    <a:pt x="1674" y="3473"/>
                  </a:lnTo>
                  <a:lnTo>
                    <a:pt x="1653" y="3452"/>
                  </a:lnTo>
                  <a:lnTo>
                    <a:pt x="1674" y="3390"/>
                  </a:lnTo>
                  <a:lnTo>
                    <a:pt x="1737" y="3390"/>
                  </a:lnTo>
                  <a:lnTo>
                    <a:pt x="1758" y="3306"/>
                  </a:lnTo>
                  <a:lnTo>
                    <a:pt x="1842" y="3306"/>
                  </a:lnTo>
                  <a:lnTo>
                    <a:pt x="1842" y="3243"/>
                  </a:lnTo>
                  <a:lnTo>
                    <a:pt x="1779" y="3160"/>
                  </a:lnTo>
                  <a:lnTo>
                    <a:pt x="1737" y="3034"/>
                  </a:lnTo>
                  <a:lnTo>
                    <a:pt x="1591" y="2846"/>
                  </a:lnTo>
                  <a:lnTo>
                    <a:pt x="1570" y="2741"/>
                  </a:lnTo>
                  <a:lnTo>
                    <a:pt x="1361" y="2553"/>
                  </a:lnTo>
                  <a:lnTo>
                    <a:pt x="1319" y="2532"/>
                  </a:lnTo>
                  <a:lnTo>
                    <a:pt x="1277" y="2469"/>
                  </a:lnTo>
                  <a:lnTo>
                    <a:pt x="1172" y="2406"/>
                  </a:lnTo>
                  <a:lnTo>
                    <a:pt x="1005" y="2323"/>
                  </a:lnTo>
                  <a:lnTo>
                    <a:pt x="921" y="1779"/>
                  </a:lnTo>
                  <a:lnTo>
                    <a:pt x="942" y="1674"/>
                  </a:lnTo>
                  <a:lnTo>
                    <a:pt x="942" y="691"/>
                  </a:lnTo>
                  <a:lnTo>
                    <a:pt x="921" y="481"/>
                  </a:lnTo>
                  <a:lnTo>
                    <a:pt x="733" y="272"/>
                  </a:lnTo>
                  <a:lnTo>
                    <a:pt x="649" y="209"/>
                  </a:lnTo>
                  <a:lnTo>
                    <a:pt x="607" y="167"/>
                  </a:lnTo>
                  <a:lnTo>
                    <a:pt x="586" y="126"/>
                  </a:lnTo>
                  <a:lnTo>
                    <a:pt x="524" y="126"/>
                  </a:lnTo>
                  <a:lnTo>
                    <a:pt x="503" y="105"/>
                  </a:lnTo>
                  <a:lnTo>
                    <a:pt x="419" y="63"/>
                  </a:lnTo>
                  <a:lnTo>
                    <a:pt x="398" y="105"/>
                  </a:lnTo>
                  <a:lnTo>
                    <a:pt x="377" y="63"/>
                  </a:lnTo>
                  <a:lnTo>
                    <a:pt x="293" y="63"/>
                  </a:lnTo>
                  <a:lnTo>
                    <a:pt x="2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25"/>
            <p:cNvSpPr/>
            <p:nvPr/>
          </p:nvSpPr>
          <p:spPr>
            <a:xfrm>
              <a:off x="4762223" y="3130787"/>
              <a:ext cx="153717" cy="125174"/>
            </a:xfrm>
            <a:custGeom>
              <a:avLst/>
              <a:gdLst/>
              <a:ahLst/>
              <a:cxnLst/>
              <a:rect l="l" t="t" r="r" b="b"/>
              <a:pathLst>
                <a:path w="6822" h="5818" extrusionOk="0">
                  <a:moveTo>
                    <a:pt x="5085" y="1"/>
                  </a:moveTo>
                  <a:lnTo>
                    <a:pt x="4143" y="210"/>
                  </a:lnTo>
                  <a:lnTo>
                    <a:pt x="3913" y="691"/>
                  </a:lnTo>
                  <a:lnTo>
                    <a:pt x="3934" y="796"/>
                  </a:lnTo>
                  <a:lnTo>
                    <a:pt x="3997" y="858"/>
                  </a:lnTo>
                  <a:lnTo>
                    <a:pt x="4081" y="900"/>
                  </a:lnTo>
                  <a:lnTo>
                    <a:pt x="4039" y="942"/>
                  </a:lnTo>
                  <a:lnTo>
                    <a:pt x="4018" y="1005"/>
                  </a:lnTo>
                  <a:lnTo>
                    <a:pt x="4018" y="1068"/>
                  </a:lnTo>
                  <a:lnTo>
                    <a:pt x="4018" y="1151"/>
                  </a:lnTo>
                  <a:lnTo>
                    <a:pt x="4018" y="1235"/>
                  </a:lnTo>
                  <a:lnTo>
                    <a:pt x="4018" y="1361"/>
                  </a:lnTo>
                  <a:lnTo>
                    <a:pt x="3976" y="1382"/>
                  </a:lnTo>
                  <a:lnTo>
                    <a:pt x="3997" y="1423"/>
                  </a:lnTo>
                  <a:lnTo>
                    <a:pt x="3934" y="1465"/>
                  </a:lnTo>
                  <a:lnTo>
                    <a:pt x="3830" y="1570"/>
                  </a:lnTo>
                  <a:lnTo>
                    <a:pt x="3830" y="1654"/>
                  </a:lnTo>
                  <a:lnTo>
                    <a:pt x="3830" y="1988"/>
                  </a:lnTo>
                  <a:lnTo>
                    <a:pt x="3830" y="2114"/>
                  </a:lnTo>
                  <a:lnTo>
                    <a:pt x="3913" y="2198"/>
                  </a:lnTo>
                  <a:lnTo>
                    <a:pt x="4081" y="2365"/>
                  </a:lnTo>
                  <a:lnTo>
                    <a:pt x="4102" y="2428"/>
                  </a:lnTo>
                  <a:lnTo>
                    <a:pt x="4143" y="2511"/>
                  </a:lnTo>
                  <a:lnTo>
                    <a:pt x="4436" y="2511"/>
                  </a:lnTo>
                  <a:lnTo>
                    <a:pt x="4395" y="2470"/>
                  </a:lnTo>
                  <a:lnTo>
                    <a:pt x="4395" y="2386"/>
                  </a:lnTo>
                  <a:lnTo>
                    <a:pt x="4520" y="2365"/>
                  </a:lnTo>
                  <a:lnTo>
                    <a:pt x="4562" y="2386"/>
                  </a:lnTo>
                  <a:lnTo>
                    <a:pt x="4625" y="3014"/>
                  </a:lnTo>
                  <a:lnTo>
                    <a:pt x="4562" y="3055"/>
                  </a:lnTo>
                  <a:lnTo>
                    <a:pt x="4499" y="3035"/>
                  </a:lnTo>
                  <a:lnTo>
                    <a:pt x="4457" y="3014"/>
                  </a:lnTo>
                  <a:lnTo>
                    <a:pt x="4436" y="2993"/>
                  </a:lnTo>
                  <a:lnTo>
                    <a:pt x="4353" y="3035"/>
                  </a:lnTo>
                  <a:lnTo>
                    <a:pt x="4248" y="3055"/>
                  </a:lnTo>
                  <a:lnTo>
                    <a:pt x="4185" y="3055"/>
                  </a:lnTo>
                  <a:lnTo>
                    <a:pt x="4039" y="2930"/>
                  </a:lnTo>
                  <a:lnTo>
                    <a:pt x="3934" y="2804"/>
                  </a:lnTo>
                  <a:lnTo>
                    <a:pt x="3830" y="2721"/>
                  </a:lnTo>
                  <a:lnTo>
                    <a:pt x="3725" y="2574"/>
                  </a:lnTo>
                  <a:lnTo>
                    <a:pt x="3599" y="2470"/>
                  </a:lnTo>
                  <a:lnTo>
                    <a:pt x="3390" y="2407"/>
                  </a:lnTo>
                  <a:lnTo>
                    <a:pt x="3244" y="2323"/>
                  </a:lnTo>
                  <a:lnTo>
                    <a:pt x="3244" y="2260"/>
                  </a:lnTo>
                  <a:lnTo>
                    <a:pt x="3139" y="2156"/>
                  </a:lnTo>
                  <a:lnTo>
                    <a:pt x="3139" y="1988"/>
                  </a:lnTo>
                  <a:lnTo>
                    <a:pt x="3097" y="1988"/>
                  </a:lnTo>
                  <a:lnTo>
                    <a:pt x="3055" y="2009"/>
                  </a:lnTo>
                  <a:lnTo>
                    <a:pt x="2972" y="2009"/>
                  </a:lnTo>
                  <a:lnTo>
                    <a:pt x="2930" y="2177"/>
                  </a:lnTo>
                  <a:lnTo>
                    <a:pt x="2888" y="2219"/>
                  </a:lnTo>
                  <a:lnTo>
                    <a:pt x="2742" y="2281"/>
                  </a:lnTo>
                  <a:lnTo>
                    <a:pt x="2637" y="2281"/>
                  </a:lnTo>
                  <a:lnTo>
                    <a:pt x="2637" y="2260"/>
                  </a:lnTo>
                  <a:lnTo>
                    <a:pt x="2511" y="2219"/>
                  </a:lnTo>
                  <a:lnTo>
                    <a:pt x="2365" y="2198"/>
                  </a:lnTo>
                  <a:lnTo>
                    <a:pt x="2239" y="2114"/>
                  </a:lnTo>
                  <a:lnTo>
                    <a:pt x="2198" y="2114"/>
                  </a:lnTo>
                  <a:lnTo>
                    <a:pt x="2093" y="2072"/>
                  </a:lnTo>
                  <a:lnTo>
                    <a:pt x="2030" y="2072"/>
                  </a:lnTo>
                  <a:lnTo>
                    <a:pt x="2030" y="2009"/>
                  </a:lnTo>
                  <a:lnTo>
                    <a:pt x="2030" y="1947"/>
                  </a:lnTo>
                  <a:lnTo>
                    <a:pt x="2009" y="1884"/>
                  </a:lnTo>
                  <a:lnTo>
                    <a:pt x="2009" y="1758"/>
                  </a:lnTo>
                  <a:lnTo>
                    <a:pt x="1946" y="1758"/>
                  </a:lnTo>
                  <a:lnTo>
                    <a:pt x="1800" y="1800"/>
                  </a:lnTo>
                  <a:lnTo>
                    <a:pt x="1779" y="1842"/>
                  </a:lnTo>
                  <a:lnTo>
                    <a:pt x="1695" y="1842"/>
                  </a:lnTo>
                  <a:lnTo>
                    <a:pt x="1612" y="1884"/>
                  </a:lnTo>
                  <a:lnTo>
                    <a:pt x="1528" y="1947"/>
                  </a:lnTo>
                  <a:lnTo>
                    <a:pt x="1507" y="1905"/>
                  </a:lnTo>
                  <a:lnTo>
                    <a:pt x="1486" y="1884"/>
                  </a:lnTo>
                  <a:lnTo>
                    <a:pt x="1486" y="1779"/>
                  </a:lnTo>
                  <a:lnTo>
                    <a:pt x="1465" y="1758"/>
                  </a:lnTo>
                  <a:lnTo>
                    <a:pt x="1361" y="1695"/>
                  </a:lnTo>
                  <a:lnTo>
                    <a:pt x="1298" y="1737"/>
                  </a:lnTo>
                  <a:lnTo>
                    <a:pt x="1256" y="1674"/>
                  </a:lnTo>
                  <a:lnTo>
                    <a:pt x="1256" y="1695"/>
                  </a:lnTo>
                  <a:lnTo>
                    <a:pt x="1256" y="1758"/>
                  </a:lnTo>
                  <a:lnTo>
                    <a:pt x="1214" y="1779"/>
                  </a:lnTo>
                  <a:lnTo>
                    <a:pt x="1256" y="2009"/>
                  </a:lnTo>
                  <a:lnTo>
                    <a:pt x="1256" y="2219"/>
                  </a:lnTo>
                  <a:lnTo>
                    <a:pt x="1256" y="2365"/>
                  </a:lnTo>
                  <a:lnTo>
                    <a:pt x="1298" y="2470"/>
                  </a:lnTo>
                  <a:lnTo>
                    <a:pt x="1298" y="2574"/>
                  </a:lnTo>
                  <a:lnTo>
                    <a:pt x="1277" y="2616"/>
                  </a:lnTo>
                  <a:lnTo>
                    <a:pt x="1256" y="2783"/>
                  </a:lnTo>
                  <a:lnTo>
                    <a:pt x="1277" y="2825"/>
                  </a:lnTo>
                  <a:lnTo>
                    <a:pt x="42" y="2825"/>
                  </a:lnTo>
                  <a:lnTo>
                    <a:pt x="1" y="4771"/>
                  </a:lnTo>
                  <a:lnTo>
                    <a:pt x="22" y="4813"/>
                  </a:lnTo>
                  <a:lnTo>
                    <a:pt x="105" y="4918"/>
                  </a:lnTo>
                  <a:lnTo>
                    <a:pt x="168" y="4980"/>
                  </a:lnTo>
                  <a:lnTo>
                    <a:pt x="231" y="5043"/>
                  </a:lnTo>
                  <a:lnTo>
                    <a:pt x="314" y="5085"/>
                  </a:lnTo>
                  <a:lnTo>
                    <a:pt x="419" y="5232"/>
                  </a:lnTo>
                  <a:lnTo>
                    <a:pt x="482" y="5294"/>
                  </a:lnTo>
                  <a:lnTo>
                    <a:pt x="566" y="5336"/>
                  </a:lnTo>
                  <a:lnTo>
                    <a:pt x="628" y="5399"/>
                  </a:lnTo>
                  <a:lnTo>
                    <a:pt x="670" y="5462"/>
                  </a:lnTo>
                  <a:lnTo>
                    <a:pt x="754" y="5504"/>
                  </a:lnTo>
                  <a:lnTo>
                    <a:pt x="775" y="5608"/>
                  </a:lnTo>
                  <a:lnTo>
                    <a:pt x="1319" y="5462"/>
                  </a:lnTo>
                  <a:lnTo>
                    <a:pt x="1402" y="5504"/>
                  </a:lnTo>
                  <a:lnTo>
                    <a:pt x="1528" y="5441"/>
                  </a:lnTo>
                  <a:lnTo>
                    <a:pt x="1570" y="5462"/>
                  </a:lnTo>
                  <a:lnTo>
                    <a:pt x="1591" y="5462"/>
                  </a:lnTo>
                  <a:lnTo>
                    <a:pt x="1612" y="5504"/>
                  </a:lnTo>
                  <a:lnTo>
                    <a:pt x="1695" y="5504"/>
                  </a:lnTo>
                  <a:lnTo>
                    <a:pt x="1716" y="5524"/>
                  </a:lnTo>
                  <a:lnTo>
                    <a:pt x="1737" y="5524"/>
                  </a:lnTo>
                  <a:lnTo>
                    <a:pt x="1821" y="5629"/>
                  </a:lnTo>
                  <a:lnTo>
                    <a:pt x="1884" y="5629"/>
                  </a:lnTo>
                  <a:lnTo>
                    <a:pt x="2030" y="5650"/>
                  </a:lnTo>
                  <a:lnTo>
                    <a:pt x="2135" y="5713"/>
                  </a:lnTo>
                  <a:lnTo>
                    <a:pt x="2198" y="5755"/>
                  </a:lnTo>
                  <a:lnTo>
                    <a:pt x="2239" y="5755"/>
                  </a:lnTo>
                  <a:lnTo>
                    <a:pt x="2344" y="5671"/>
                  </a:lnTo>
                  <a:lnTo>
                    <a:pt x="2470" y="5650"/>
                  </a:lnTo>
                  <a:lnTo>
                    <a:pt x="2532" y="5713"/>
                  </a:lnTo>
                  <a:lnTo>
                    <a:pt x="2553" y="5671"/>
                  </a:lnTo>
                  <a:lnTo>
                    <a:pt x="2574" y="5713"/>
                  </a:lnTo>
                  <a:lnTo>
                    <a:pt x="2616" y="5713"/>
                  </a:lnTo>
                  <a:lnTo>
                    <a:pt x="2679" y="5776"/>
                  </a:lnTo>
                  <a:lnTo>
                    <a:pt x="2783" y="5817"/>
                  </a:lnTo>
                  <a:lnTo>
                    <a:pt x="2951" y="5755"/>
                  </a:lnTo>
                  <a:lnTo>
                    <a:pt x="3139" y="5504"/>
                  </a:lnTo>
                  <a:lnTo>
                    <a:pt x="3390" y="5190"/>
                  </a:lnTo>
                  <a:lnTo>
                    <a:pt x="3725" y="4939"/>
                  </a:lnTo>
                  <a:lnTo>
                    <a:pt x="3934" y="4876"/>
                  </a:lnTo>
                  <a:lnTo>
                    <a:pt x="3976" y="4834"/>
                  </a:lnTo>
                  <a:lnTo>
                    <a:pt x="3997" y="4792"/>
                  </a:lnTo>
                  <a:lnTo>
                    <a:pt x="3976" y="4729"/>
                  </a:lnTo>
                  <a:lnTo>
                    <a:pt x="3997" y="4687"/>
                  </a:lnTo>
                  <a:lnTo>
                    <a:pt x="3997" y="4625"/>
                  </a:lnTo>
                  <a:lnTo>
                    <a:pt x="4039" y="4562"/>
                  </a:lnTo>
                  <a:lnTo>
                    <a:pt x="4206" y="4457"/>
                  </a:lnTo>
                  <a:lnTo>
                    <a:pt x="4290" y="4415"/>
                  </a:lnTo>
                  <a:lnTo>
                    <a:pt x="4353" y="4395"/>
                  </a:lnTo>
                  <a:lnTo>
                    <a:pt x="4499" y="4353"/>
                  </a:lnTo>
                  <a:lnTo>
                    <a:pt x="4646" y="4353"/>
                  </a:lnTo>
                  <a:lnTo>
                    <a:pt x="4667" y="4395"/>
                  </a:lnTo>
                  <a:lnTo>
                    <a:pt x="4729" y="4374"/>
                  </a:lnTo>
                  <a:lnTo>
                    <a:pt x="4855" y="4395"/>
                  </a:lnTo>
                  <a:lnTo>
                    <a:pt x="4918" y="4395"/>
                  </a:lnTo>
                  <a:lnTo>
                    <a:pt x="4918" y="4311"/>
                  </a:lnTo>
                  <a:lnTo>
                    <a:pt x="4876" y="4143"/>
                  </a:lnTo>
                  <a:lnTo>
                    <a:pt x="4918" y="4060"/>
                  </a:lnTo>
                  <a:lnTo>
                    <a:pt x="5148" y="3955"/>
                  </a:lnTo>
                  <a:lnTo>
                    <a:pt x="5273" y="3955"/>
                  </a:lnTo>
                  <a:lnTo>
                    <a:pt x="5859" y="3683"/>
                  </a:lnTo>
                  <a:lnTo>
                    <a:pt x="5964" y="3662"/>
                  </a:lnTo>
                  <a:lnTo>
                    <a:pt x="6299" y="3537"/>
                  </a:lnTo>
                  <a:lnTo>
                    <a:pt x="6487" y="3474"/>
                  </a:lnTo>
                  <a:lnTo>
                    <a:pt x="6445" y="3432"/>
                  </a:lnTo>
                  <a:lnTo>
                    <a:pt x="6403" y="3327"/>
                  </a:lnTo>
                  <a:lnTo>
                    <a:pt x="6320" y="3223"/>
                  </a:lnTo>
                  <a:lnTo>
                    <a:pt x="6320" y="3160"/>
                  </a:lnTo>
                  <a:lnTo>
                    <a:pt x="6382" y="3139"/>
                  </a:lnTo>
                  <a:lnTo>
                    <a:pt x="6445" y="3035"/>
                  </a:lnTo>
                  <a:lnTo>
                    <a:pt x="6445" y="2951"/>
                  </a:lnTo>
                  <a:lnTo>
                    <a:pt x="6487" y="2888"/>
                  </a:lnTo>
                  <a:lnTo>
                    <a:pt x="6445" y="2825"/>
                  </a:lnTo>
                  <a:lnTo>
                    <a:pt x="6445" y="2742"/>
                  </a:lnTo>
                  <a:lnTo>
                    <a:pt x="6487" y="2721"/>
                  </a:lnTo>
                  <a:lnTo>
                    <a:pt x="6612" y="2616"/>
                  </a:lnTo>
                  <a:lnTo>
                    <a:pt x="6696" y="2595"/>
                  </a:lnTo>
                  <a:lnTo>
                    <a:pt x="6717" y="2511"/>
                  </a:lnTo>
                  <a:lnTo>
                    <a:pt x="6759" y="2511"/>
                  </a:lnTo>
                  <a:lnTo>
                    <a:pt x="6759" y="2470"/>
                  </a:lnTo>
                  <a:lnTo>
                    <a:pt x="6717" y="2428"/>
                  </a:lnTo>
                  <a:lnTo>
                    <a:pt x="6696" y="2386"/>
                  </a:lnTo>
                  <a:lnTo>
                    <a:pt x="6654" y="2302"/>
                  </a:lnTo>
                  <a:lnTo>
                    <a:pt x="6717" y="2281"/>
                  </a:lnTo>
                  <a:lnTo>
                    <a:pt x="6717" y="2198"/>
                  </a:lnTo>
                  <a:lnTo>
                    <a:pt x="6654" y="2114"/>
                  </a:lnTo>
                  <a:lnTo>
                    <a:pt x="6717" y="2051"/>
                  </a:lnTo>
                  <a:lnTo>
                    <a:pt x="6696" y="1967"/>
                  </a:lnTo>
                  <a:lnTo>
                    <a:pt x="6696" y="1884"/>
                  </a:lnTo>
                  <a:lnTo>
                    <a:pt x="6654" y="1779"/>
                  </a:lnTo>
                  <a:lnTo>
                    <a:pt x="6654" y="1695"/>
                  </a:lnTo>
                  <a:lnTo>
                    <a:pt x="6801" y="1570"/>
                  </a:lnTo>
                  <a:lnTo>
                    <a:pt x="6801" y="1528"/>
                  </a:lnTo>
                  <a:lnTo>
                    <a:pt x="6822" y="1486"/>
                  </a:lnTo>
                  <a:lnTo>
                    <a:pt x="6822" y="1361"/>
                  </a:lnTo>
                  <a:lnTo>
                    <a:pt x="6801" y="1277"/>
                  </a:lnTo>
                  <a:lnTo>
                    <a:pt x="6696" y="1214"/>
                  </a:lnTo>
                  <a:lnTo>
                    <a:pt x="6696" y="1151"/>
                  </a:lnTo>
                  <a:lnTo>
                    <a:pt x="6738" y="1005"/>
                  </a:lnTo>
                  <a:lnTo>
                    <a:pt x="6738" y="963"/>
                  </a:lnTo>
                  <a:lnTo>
                    <a:pt x="6696" y="942"/>
                  </a:lnTo>
                  <a:lnTo>
                    <a:pt x="6592" y="900"/>
                  </a:lnTo>
                  <a:lnTo>
                    <a:pt x="6550" y="817"/>
                  </a:lnTo>
                  <a:lnTo>
                    <a:pt x="6529" y="796"/>
                  </a:lnTo>
                  <a:lnTo>
                    <a:pt x="6508" y="712"/>
                  </a:lnTo>
                  <a:lnTo>
                    <a:pt x="6508" y="691"/>
                  </a:lnTo>
                  <a:lnTo>
                    <a:pt x="6445" y="691"/>
                  </a:lnTo>
                  <a:lnTo>
                    <a:pt x="6340" y="586"/>
                  </a:lnTo>
                  <a:lnTo>
                    <a:pt x="6299" y="503"/>
                  </a:lnTo>
                  <a:lnTo>
                    <a:pt x="6236" y="482"/>
                  </a:lnTo>
                  <a:lnTo>
                    <a:pt x="6194" y="419"/>
                  </a:lnTo>
                  <a:lnTo>
                    <a:pt x="6110" y="419"/>
                  </a:lnTo>
                  <a:lnTo>
                    <a:pt x="5859" y="335"/>
                  </a:lnTo>
                  <a:lnTo>
                    <a:pt x="5755" y="335"/>
                  </a:lnTo>
                  <a:lnTo>
                    <a:pt x="5671" y="273"/>
                  </a:lnTo>
                  <a:lnTo>
                    <a:pt x="5671" y="210"/>
                  </a:lnTo>
                  <a:lnTo>
                    <a:pt x="5587" y="168"/>
                  </a:lnTo>
                  <a:lnTo>
                    <a:pt x="5545" y="168"/>
                  </a:lnTo>
                  <a:lnTo>
                    <a:pt x="5441" y="126"/>
                  </a:lnTo>
                  <a:lnTo>
                    <a:pt x="5357" y="126"/>
                  </a:lnTo>
                  <a:lnTo>
                    <a:pt x="5169" y="22"/>
                  </a:lnTo>
                  <a:lnTo>
                    <a:pt x="508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25"/>
            <p:cNvSpPr/>
            <p:nvPr/>
          </p:nvSpPr>
          <p:spPr>
            <a:xfrm>
              <a:off x="4628340" y="3101979"/>
              <a:ext cx="163135" cy="153983"/>
            </a:xfrm>
            <a:custGeom>
              <a:avLst/>
              <a:gdLst/>
              <a:ahLst/>
              <a:cxnLst/>
              <a:rect l="l" t="t" r="r" b="b"/>
              <a:pathLst>
                <a:path w="7240" h="7157" extrusionOk="0">
                  <a:moveTo>
                    <a:pt x="963" y="0"/>
                  </a:moveTo>
                  <a:lnTo>
                    <a:pt x="879" y="42"/>
                  </a:lnTo>
                  <a:lnTo>
                    <a:pt x="774" y="63"/>
                  </a:lnTo>
                  <a:lnTo>
                    <a:pt x="712" y="63"/>
                  </a:lnTo>
                  <a:lnTo>
                    <a:pt x="670" y="84"/>
                  </a:lnTo>
                  <a:lnTo>
                    <a:pt x="670" y="105"/>
                  </a:lnTo>
                  <a:lnTo>
                    <a:pt x="649" y="105"/>
                  </a:lnTo>
                  <a:lnTo>
                    <a:pt x="502" y="189"/>
                  </a:lnTo>
                  <a:lnTo>
                    <a:pt x="544" y="273"/>
                  </a:lnTo>
                  <a:lnTo>
                    <a:pt x="544" y="356"/>
                  </a:lnTo>
                  <a:lnTo>
                    <a:pt x="858" y="712"/>
                  </a:lnTo>
                  <a:lnTo>
                    <a:pt x="879" y="1151"/>
                  </a:lnTo>
                  <a:lnTo>
                    <a:pt x="1046" y="1402"/>
                  </a:lnTo>
                  <a:lnTo>
                    <a:pt x="1026" y="1633"/>
                  </a:lnTo>
                  <a:lnTo>
                    <a:pt x="837" y="1863"/>
                  </a:lnTo>
                  <a:lnTo>
                    <a:pt x="942" y="1925"/>
                  </a:lnTo>
                  <a:lnTo>
                    <a:pt x="942" y="2135"/>
                  </a:lnTo>
                  <a:lnTo>
                    <a:pt x="1046" y="2260"/>
                  </a:lnTo>
                  <a:lnTo>
                    <a:pt x="1046" y="2407"/>
                  </a:lnTo>
                  <a:lnTo>
                    <a:pt x="1256" y="2783"/>
                  </a:lnTo>
                  <a:lnTo>
                    <a:pt x="1256" y="2867"/>
                  </a:lnTo>
                  <a:lnTo>
                    <a:pt x="1339" y="2972"/>
                  </a:lnTo>
                  <a:lnTo>
                    <a:pt x="1339" y="3453"/>
                  </a:lnTo>
                  <a:lnTo>
                    <a:pt x="1088" y="3871"/>
                  </a:lnTo>
                  <a:lnTo>
                    <a:pt x="1026" y="3871"/>
                  </a:lnTo>
                  <a:lnTo>
                    <a:pt x="754" y="4081"/>
                  </a:lnTo>
                  <a:lnTo>
                    <a:pt x="754" y="4227"/>
                  </a:lnTo>
                  <a:lnTo>
                    <a:pt x="440" y="4499"/>
                  </a:lnTo>
                  <a:lnTo>
                    <a:pt x="440" y="4687"/>
                  </a:lnTo>
                  <a:lnTo>
                    <a:pt x="398" y="4750"/>
                  </a:lnTo>
                  <a:lnTo>
                    <a:pt x="398" y="5210"/>
                  </a:lnTo>
                  <a:lnTo>
                    <a:pt x="230" y="5399"/>
                  </a:lnTo>
                  <a:lnTo>
                    <a:pt x="210" y="5608"/>
                  </a:lnTo>
                  <a:lnTo>
                    <a:pt x="42" y="5796"/>
                  </a:lnTo>
                  <a:lnTo>
                    <a:pt x="42" y="6006"/>
                  </a:lnTo>
                  <a:lnTo>
                    <a:pt x="21" y="6173"/>
                  </a:lnTo>
                  <a:lnTo>
                    <a:pt x="21" y="6466"/>
                  </a:lnTo>
                  <a:lnTo>
                    <a:pt x="0" y="6654"/>
                  </a:lnTo>
                  <a:lnTo>
                    <a:pt x="21" y="6696"/>
                  </a:lnTo>
                  <a:lnTo>
                    <a:pt x="105" y="6738"/>
                  </a:lnTo>
                  <a:lnTo>
                    <a:pt x="126" y="6759"/>
                  </a:lnTo>
                  <a:lnTo>
                    <a:pt x="189" y="6738"/>
                  </a:lnTo>
                  <a:lnTo>
                    <a:pt x="210" y="6654"/>
                  </a:lnTo>
                  <a:lnTo>
                    <a:pt x="398" y="6654"/>
                  </a:lnTo>
                  <a:lnTo>
                    <a:pt x="461" y="6696"/>
                  </a:lnTo>
                  <a:lnTo>
                    <a:pt x="523" y="6675"/>
                  </a:lnTo>
                  <a:lnTo>
                    <a:pt x="523" y="6591"/>
                  </a:lnTo>
                  <a:lnTo>
                    <a:pt x="712" y="6466"/>
                  </a:lnTo>
                  <a:lnTo>
                    <a:pt x="754" y="6466"/>
                  </a:lnTo>
                  <a:lnTo>
                    <a:pt x="858" y="6529"/>
                  </a:lnTo>
                  <a:lnTo>
                    <a:pt x="879" y="6529"/>
                  </a:lnTo>
                  <a:lnTo>
                    <a:pt x="921" y="6487"/>
                  </a:lnTo>
                  <a:lnTo>
                    <a:pt x="963" y="6466"/>
                  </a:lnTo>
                  <a:lnTo>
                    <a:pt x="1046" y="6529"/>
                  </a:lnTo>
                  <a:lnTo>
                    <a:pt x="1046" y="6550"/>
                  </a:lnTo>
                  <a:lnTo>
                    <a:pt x="1130" y="6571"/>
                  </a:lnTo>
                  <a:lnTo>
                    <a:pt x="1088" y="6633"/>
                  </a:lnTo>
                  <a:lnTo>
                    <a:pt x="1151" y="6654"/>
                  </a:lnTo>
                  <a:lnTo>
                    <a:pt x="1256" y="6759"/>
                  </a:lnTo>
                  <a:lnTo>
                    <a:pt x="1381" y="6801"/>
                  </a:lnTo>
                  <a:lnTo>
                    <a:pt x="1486" y="6759"/>
                  </a:lnTo>
                  <a:lnTo>
                    <a:pt x="1507" y="6759"/>
                  </a:lnTo>
                  <a:lnTo>
                    <a:pt x="1590" y="6696"/>
                  </a:lnTo>
                  <a:lnTo>
                    <a:pt x="1653" y="6696"/>
                  </a:lnTo>
                  <a:lnTo>
                    <a:pt x="1674" y="6738"/>
                  </a:lnTo>
                  <a:lnTo>
                    <a:pt x="3850" y="6738"/>
                  </a:lnTo>
                  <a:lnTo>
                    <a:pt x="3871" y="6759"/>
                  </a:lnTo>
                  <a:lnTo>
                    <a:pt x="3913" y="6863"/>
                  </a:lnTo>
                  <a:lnTo>
                    <a:pt x="3976" y="6905"/>
                  </a:lnTo>
                  <a:lnTo>
                    <a:pt x="4101" y="6968"/>
                  </a:lnTo>
                  <a:lnTo>
                    <a:pt x="4206" y="6989"/>
                  </a:lnTo>
                  <a:lnTo>
                    <a:pt x="4311" y="6968"/>
                  </a:lnTo>
                  <a:lnTo>
                    <a:pt x="4373" y="6989"/>
                  </a:lnTo>
                  <a:lnTo>
                    <a:pt x="4394" y="7052"/>
                  </a:lnTo>
                  <a:lnTo>
                    <a:pt x="4478" y="7073"/>
                  </a:lnTo>
                  <a:lnTo>
                    <a:pt x="4541" y="7010"/>
                  </a:lnTo>
                  <a:lnTo>
                    <a:pt x="4645" y="6989"/>
                  </a:lnTo>
                  <a:lnTo>
                    <a:pt x="4792" y="7010"/>
                  </a:lnTo>
                  <a:lnTo>
                    <a:pt x="4855" y="7010"/>
                  </a:lnTo>
                  <a:lnTo>
                    <a:pt x="4896" y="6947"/>
                  </a:lnTo>
                  <a:lnTo>
                    <a:pt x="4917" y="6968"/>
                  </a:lnTo>
                  <a:lnTo>
                    <a:pt x="4959" y="6968"/>
                  </a:lnTo>
                  <a:lnTo>
                    <a:pt x="5106" y="7094"/>
                  </a:lnTo>
                  <a:lnTo>
                    <a:pt x="5210" y="7115"/>
                  </a:lnTo>
                  <a:lnTo>
                    <a:pt x="5357" y="7115"/>
                  </a:lnTo>
                  <a:lnTo>
                    <a:pt x="5357" y="7073"/>
                  </a:lnTo>
                  <a:lnTo>
                    <a:pt x="5440" y="7052"/>
                  </a:lnTo>
                  <a:lnTo>
                    <a:pt x="5482" y="7073"/>
                  </a:lnTo>
                  <a:lnTo>
                    <a:pt x="5545" y="7094"/>
                  </a:lnTo>
                  <a:lnTo>
                    <a:pt x="5587" y="7073"/>
                  </a:lnTo>
                  <a:lnTo>
                    <a:pt x="5629" y="7115"/>
                  </a:lnTo>
                  <a:lnTo>
                    <a:pt x="5671" y="7115"/>
                  </a:lnTo>
                  <a:lnTo>
                    <a:pt x="5692" y="7156"/>
                  </a:lnTo>
                  <a:lnTo>
                    <a:pt x="5838" y="7156"/>
                  </a:lnTo>
                  <a:lnTo>
                    <a:pt x="6717" y="6947"/>
                  </a:lnTo>
                  <a:lnTo>
                    <a:pt x="6696" y="6843"/>
                  </a:lnTo>
                  <a:lnTo>
                    <a:pt x="6612" y="6801"/>
                  </a:lnTo>
                  <a:lnTo>
                    <a:pt x="6570" y="6738"/>
                  </a:lnTo>
                  <a:lnTo>
                    <a:pt x="6508" y="6675"/>
                  </a:lnTo>
                  <a:lnTo>
                    <a:pt x="6424" y="6633"/>
                  </a:lnTo>
                  <a:lnTo>
                    <a:pt x="6361" y="6571"/>
                  </a:lnTo>
                  <a:lnTo>
                    <a:pt x="6256" y="6424"/>
                  </a:lnTo>
                  <a:lnTo>
                    <a:pt x="6173" y="6382"/>
                  </a:lnTo>
                  <a:lnTo>
                    <a:pt x="6110" y="6319"/>
                  </a:lnTo>
                  <a:lnTo>
                    <a:pt x="6047" y="6257"/>
                  </a:lnTo>
                  <a:lnTo>
                    <a:pt x="5964" y="6152"/>
                  </a:lnTo>
                  <a:lnTo>
                    <a:pt x="5943" y="6110"/>
                  </a:lnTo>
                  <a:lnTo>
                    <a:pt x="5984" y="4164"/>
                  </a:lnTo>
                  <a:lnTo>
                    <a:pt x="7219" y="4164"/>
                  </a:lnTo>
                  <a:lnTo>
                    <a:pt x="7198" y="4122"/>
                  </a:lnTo>
                  <a:lnTo>
                    <a:pt x="7219" y="3955"/>
                  </a:lnTo>
                  <a:lnTo>
                    <a:pt x="7240" y="3913"/>
                  </a:lnTo>
                  <a:lnTo>
                    <a:pt x="7240" y="3809"/>
                  </a:lnTo>
                  <a:lnTo>
                    <a:pt x="7198" y="3704"/>
                  </a:lnTo>
                  <a:lnTo>
                    <a:pt x="7198" y="3558"/>
                  </a:lnTo>
                  <a:lnTo>
                    <a:pt x="7198" y="3348"/>
                  </a:lnTo>
                  <a:lnTo>
                    <a:pt x="7156" y="3118"/>
                  </a:lnTo>
                  <a:lnTo>
                    <a:pt x="7198" y="3097"/>
                  </a:lnTo>
                  <a:lnTo>
                    <a:pt x="7198" y="3034"/>
                  </a:lnTo>
                  <a:lnTo>
                    <a:pt x="7198" y="3013"/>
                  </a:lnTo>
                  <a:lnTo>
                    <a:pt x="7093" y="3013"/>
                  </a:lnTo>
                  <a:lnTo>
                    <a:pt x="6989" y="3034"/>
                  </a:lnTo>
                  <a:lnTo>
                    <a:pt x="6905" y="3097"/>
                  </a:lnTo>
                  <a:lnTo>
                    <a:pt x="6821" y="3118"/>
                  </a:lnTo>
                  <a:lnTo>
                    <a:pt x="6780" y="3139"/>
                  </a:lnTo>
                  <a:lnTo>
                    <a:pt x="6717" y="3118"/>
                  </a:lnTo>
                  <a:lnTo>
                    <a:pt x="6570" y="3118"/>
                  </a:lnTo>
                  <a:lnTo>
                    <a:pt x="6508" y="3097"/>
                  </a:lnTo>
                  <a:lnTo>
                    <a:pt x="6424" y="3034"/>
                  </a:lnTo>
                  <a:lnTo>
                    <a:pt x="6382" y="3034"/>
                  </a:lnTo>
                  <a:lnTo>
                    <a:pt x="6361" y="3076"/>
                  </a:lnTo>
                  <a:lnTo>
                    <a:pt x="6298" y="3097"/>
                  </a:lnTo>
                  <a:lnTo>
                    <a:pt x="6256" y="3118"/>
                  </a:lnTo>
                  <a:lnTo>
                    <a:pt x="6194" y="3118"/>
                  </a:lnTo>
                  <a:lnTo>
                    <a:pt x="6173" y="3097"/>
                  </a:lnTo>
                  <a:lnTo>
                    <a:pt x="6173" y="2972"/>
                  </a:lnTo>
                  <a:lnTo>
                    <a:pt x="6215" y="2930"/>
                  </a:lnTo>
                  <a:lnTo>
                    <a:pt x="6215" y="2909"/>
                  </a:lnTo>
                  <a:lnTo>
                    <a:pt x="6256" y="2825"/>
                  </a:lnTo>
                  <a:lnTo>
                    <a:pt x="6173" y="2783"/>
                  </a:lnTo>
                  <a:lnTo>
                    <a:pt x="6173" y="2658"/>
                  </a:lnTo>
                  <a:lnTo>
                    <a:pt x="6194" y="2616"/>
                  </a:lnTo>
                  <a:lnTo>
                    <a:pt x="6194" y="2553"/>
                  </a:lnTo>
                  <a:lnTo>
                    <a:pt x="6110" y="2490"/>
                  </a:lnTo>
                  <a:lnTo>
                    <a:pt x="6110" y="2407"/>
                  </a:lnTo>
                  <a:lnTo>
                    <a:pt x="6152" y="2344"/>
                  </a:lnTo>
                  <a:lnTo>
                    <a:pt x="6110" y="2281"/>
                  </a:lnTo>
                  <a:lnTo>
                    <a:pt x="6068" y="2260"/>
                  </a:lnTo>
                  <a:lnTo>
                    <a:pt x="6047" y="2197"/>
                  </a:lnTo>
                  <a:lnTo>
                    <a:pt x="6005" y="2177"/>
                  </a:lnTo>
                  <a:lnTo>
                    <a:pt x="6005" y="2093"/>
                  </a:lnTo>
                  <a:lnTo>
                    <a:pt x="5964" y="2051"/>
                  </a:lnTo>
                  <a:lnTo>
                    <a:pt x="5964" y="1967"/>
                  </a:lnTo>
                  <a:lnTo>
                    <a:pt x="5901" y="1925"/>
                  </a:lnTo>
                  <a:lnTo>
                    <a:pt x="5964" y="1821"/>
                  </a:lnTo>
                  <a:lnTo>
                    <a:pt x="5964" y="1612"/>
                  </a:lnTo>
                  <a:lnTo>
                    <a:pt x="5943" y="1528"/>
                  </a:lnTo>
                  <a:lnTo>
                    <a:pt x="5943" y="1507"/>
                  </a:lnTo>
                  <a:lnTo>
                    <a:pt x="5964" y="1444"/>
                  </a:lnTo>
                  <a:lnTo>
                    <a:pt x="5964" y="1361"/>
                  </a:lnTo>
                  <a:lnTo>
                    <a:pt x="5901" y="1298"/>
                  </a:lnTo>
                  <a:lnTo>
                    <a:pt x="5943" y="1193"/>
                  </a:lnTo>
                  <a:lnTo>
                    <a:pt x="5984" y="1089"/>
                  </a:lnTo>
                  <a:lnTo>
                    <a:pt x="5984" y="1005"/>
                  </a:lnTo>
                  <a:lnTo>
                    <a:pt x="5984" y="921"/>
                  </a:lnTo>
                  <a:lnTo>
                    <a:pt x="5964" y="837"/>
                  </a:lnTo>
                  <a:lnTo>
                    <a:pt x="5315" y="796"/>
                  </a:lnTo>
                  <a:lnTo>
                    <a:pt x="5273" y="733"/>
                  </a:lnTo>
                  <a:lnTo>
                    <a:pt x="5315" y="691"/>
                  </a:lnTo>
                  <a:lnTo>
                    <a:pt x="5336" y="607"/>
                  </a:lnTo>
                  <a:lnTo>
                    <a:pt x="5147" y="586"/>
                  </a:lnTo>
                  <a:lnTo>
                    <a:pt x="5147" y="628"/>
                  </a:lnTo>
                  <a:lnTo>
                    <a:pt x="4583" y="670"/>
                  </a:lnTo>
                  <a:lnTo>
                    <a:pt x="4583" y="817"/>
                  </a:lnTo>
                  <a:lnTo>
                    <a:pt x="4520" y="921"/>
                  </a:lnTo>
                  <a:lnTo>
                    <a:pt x="4478" y="942"/>
                  </a:lnTo>
                  <a:lnTo>
                    <a:pt x="4499" y="1047"/>
                  </a:lnTo>
                  <a:lnTo>
                    <a:pt x="4499" y="1214"/>
                  </a:lnTo>
                  <a:lnTo>
                    <a:pt x="4059" y="1235"/>
                  </a:lnTo>
                  <a:lnTo>
                    <a:pt x="3976" y="1298"/>
                  </a:lnTo>
                  <a:lnTo>
                    <a:pt x="3787" y="1256"/>
                  </a:lnTo>
                  <a:lnTo>
                    <a:pt x="3704" y="1235"/>
                  </a:lnTo>
                  <a:lnTo>
                    <a:pt x="3599" y="1256"/>
                  </a:lnTo>
                  <a:lnTo>
                    <a:pt x="3453" y="1256"/>
                  </a:lnTo>
                  <a:lnTo>
                    <a:pt x="3390" y="1235"/>
                  </a:lnTo>
                  <a:lnTo>
                    <a:pt x="3369" y="1026"/>
                  </a:lnTo>
                  <a:lnTo>
                    <a:pt x="3285" y="921"/>
                  </a:lnTo>
                  <a:lnTo>
                    <a:pt x="3243" y="837"/>
                  </a:lnTo>
                  <a:lnTo>
                    <a:pt x="3181" y="817"/>
                  </a:lnTo>
                  <a:lnTo>
                    <a:pt x="3181" y="733"/>
                  </a:lnTo>
                  <a:lnTo>
                    <a:pt x="3160" y="691"/>
                  </a:lnTo>
                  <a:lnTo>
                    <a:pt x="3139" y="565"/>
                  </a:lnTo>
                  <a:lnTo>
                    <a:pt x="3076" y="461"/>
                  </a:lnTo>
                  <a:lnTo>
                    <a:pt x="3076" y="377"/>
                  </a:lnTo>
                  <a:lnTo>
                    <a:pt x="3118" y="314"/>
                  </a:lnTo>
                  <a:lnTo>
                    <a:pt x="3076" y="252"/>
                  </a:lnTo>
                  <a:lnTo>
                    <a:pt x="3034" y="189"/>
                  </a:lnTo>
                  <a:lnTo>
                    <a:pt x="3034" y="105"/>
                  </a:lnTo>
                  <a:lnTo>
                    <a:pt x="3034" y="84"/>
                  </a:lnTo>
                  <a:lnTo>
                    <a:pt x="3034" y="0"/>
                  </a:lnTo>
                  <a:lnTo>
                    <a:pt x="2030" y="0"/>
                  </a:lnTo>
                  <a:lnTo>
                    <a:pt x="1821" y="42"/>
                  </a:lnTo>
                  <a:lnTo>
                    <a:pt x="165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25"/>
            <p:cNvSpPr/>
            <p:nvPr/>
          </p:nvSpPr>
          <p:spPr>
            <a:xfrm>
              <a:off x="4803231" y="3224419"/>
              <a:ext cx="101869" cy="88706"/>
            </a:xfrm>
            <a:custGeom>
              <a:avLst/>
              <a:gdLst/>
              <a:ahLst/>
              <a:cxnLst/>
              <a:rect l="l" t="t" r="r" b="b"/>
              <a:pathLst>
                <a:path w="4521" h="4123" extrusionOk="0">
                  <a:moveTo>
                    <a:pt x="2679" y="1"/>
                  </a:moveTo>
                  <a:lnTo>
                    <a:pt x="2533" y="43"/>
                  </a:lnTo>
                  <a:lnTo>
                    <a:pt x="2470" y="63"/>
                  </a:lnTo>
                  <a:lnTo>
                    <a:pt x="2386" y="105"/>
                  </a:lnTo>
                  <a:lnTo>
                    <a:pt x="2219" y="210"/>
                  </a:lnTo>
                  <a:lnTo>
                    <a:pt x="2177" y="273"/>
                  </a:lnTo>
                  <a:lnTo>
                    <a:pt x="2177" y="335"/>
                  </a:lnTo>
                  <a:lnTo>
                    <a:pt x="2156" y="377"/>
                  </a:lnTo>
                  <a:lnTo>
                    <a:pt x="2177" y="440"/>
                  </a:lnTo>
                  <a:lnTo>
                    <a:pt x="2156" y="482"/>
                  </a:lnTo>
                  <a:lnTo>
                    <a:pt x="2114" y="524"/>
                  </a:lnTo>
                  <a:lnTo>
                    <a:pt x="1905" y="587"/>
                  </a:lnTo>
                  <a:lnTo>
                    <a:pt x="1570" y="838"/>
                  </a:lnTo>
                  <a:lnTo>
                    <a:pt x="1319" y="1152"/>
                  </a:lnTo>
                  <a:lnTo>
                    <a:pt x="1131" y="1403"/>
                  </a:lnTo>
                  <a:lnTo>
                    <a:pt x="963" y="1465"/>
                  </a:lnTo>
                  <a:lnTo>
                    <a:pt x="859" y="1424"/>
                  </a:lnTo>
                  <a:lnTo>
                    <a:pt x="796" y="1361"/>
                  </a:lnTo>
                  <a:lnTo>
                    <a:pt x="754" y="1361"/>
                  </a:lnTo>
                  <a:lnTo>
                    <a:pt x="733" y="1319"/>
                  </a:lnTo>
                  <a:lnTo>
                    <a:pt x="712" y="1361"/>
                  </a:lnTo>
                  <a:lnTo>
                    <a:pt x="650" y="1298"/>
                  </a:lnTo>
                  <a:lnTo>
                    <a:pt x="524" y="1319"/>
                  </a:lnTo>
                  <a:lnTo>
                    <a:pt x="419" y="1403"/>
                  </a:lnTo>
                  <a:lnTo>
                    <a:pt x="378" y="1403"/>
                  </a:lnTo>
                  <a:lnTo>
                    <a:pt x="315" y="1361"/>
                  </a:lnTo>
                  <a:lnTo>
                    <a:pt x="210" y="1298"/>
                  </a:lnTo>
                  <a:lnTo>
                    <a:pt x="64" y="1277"/>
                  </a:lnTo>
                  <a:lnTo>
                    <a:pt x="1" y="1277"/>
                  </a:lnTo>
                  <a:lnTo>
                    <a:pt x="22" y="1319"/>
                  </a:lnTo>
                  <a:lnTo>
                    <a:pt x="22" y="1382"/>
                  </a:lnTo>
                  <a:lnTo>
                    <a:pt x="22" y="1424"/>
                  </a:lnTo>
                  <a:lnTo>
                    <a:pt x="22" y="1486"/>
                  </a:lnTo>
                  <a:lnTo>
                    <a:pt x="106" y="1570"/>
                  </a:lnTo>
                  <a:lnTo>
                    <a:pt x="168" y="1591"/>
                  </a:lnTo>
                  <a:lnTo>
                    <a:pt x="231" y="1633"/>
                  </a:lnTo>
                  <a:lnTo>
                    <a:pt x="294" y="1716"/>
                  </a:lnTo>
                  <a:lnTo>
                    <a:pt x="294" y="1779"/>
                  </a:lnTo>
                  <a:lnTo>
                    <a:pt x="315" y="1800"/>
                  </a:lnTo>
                  <a:lnTo>
                    <a:pt x="378" y="1884"/>
                  </a:lnTo>
                  <a:lnTo>
                    <a:pt x="398" y="1988"/>
                  </a:lnTo>
                  <a:lnTo>
                    <a:pt x="440" y="2030"/>
                  </a:lnTo>
                  <a:lnTo>
                    <a:pt x="503" y="2114"/>
                  </a:lnTo>
                  <a:lnTo>
                    <a:pt x="545" y="2156"/>
                  </a:lnTo>
                  <a:lnTo>
                    <a:pt x="587" y="2156"/>
                  </a:lnTo>
                  <a:lnTo>
                    <a:pt x="629" y="2240"/>
                  </a:lnTo>
                  <a:lnTo>
                    <a:pt x="796" y="2512"/>
                  </a:lnTo>
                  <a:lnTo>
                    <a:pt x="901" y="2574"/>
                  </a:lnTo>
                  <a:lnTo>
                    <a:pt x="1005" y="2637"/>
                  </a:lnTo>
                  <a:lnTo>
                    <a:pt x="1047" y="2679"/>
                  </a:lnTo>
                  <a:lnTo>
                    <a:pt x="1131" y="2742"/>
                  </a:lnTo>
                  <a:lnTo>
                    <a:pt x="1131" y="2763"/>
                  </a:lnTo>
                  <a:lnTo>
                    <a:pt x="1131" y="2825"/>
                  </a:lnTo>
                  <a:lnTo>
                    <a:pt x="1152" y="2867"/>
                  </a:lnTo>
                  <a:lnTo>
                    <a:pt x="1256" y="2888"/>
                  </a:lnTo>
                  <a:lnTo>
                    <a:pt x="1340" y="2972"/>
                  </a:lnTo>
                  <a:lnTo>
                    <a:pt x="1319" y="3056"/>
                  </a:lnTo>
                  <a:lnTo>
                    <a:pt x="1340" y="3181"/>
                  </a:lnTo>
                  <a:lnTo>
                    <a:pt x="1340" y="3265"/>
                  </a:lnTo>
                  <a:lnTo>
                    <a:pt x="1382" y="3369"/>
                  </a:lnTo>
                  <a:lnTo>
                    <a:pt x="1487" y="3453"/>
                  </a:lnTo>
                  <a:lnTo>
                    <a:pt x="1549" y="3558"/>
                  </a:lnTo>
                  <a:lnTo>
                    <a:pt x="1675" y="3579"/>
                  </a:lnTo>
                  <a:lnTo>
                    <a:pt x="1759" y="3558"/>
                  </a:lnTo>
                  <a:lnTo>
                    <a:pt x="1884" y="3600"/>
                  </a:lnTo>
                  <a:lnTo>
                    <a:pt x="1968" y="3600"/>
                  </a:lnTo>
                  <a:lnTo>
                    <a:pt x="2093" y="3683"/>
                  </a:lnTo>
                  <a:lnTo>
                    <a:pt x="2156" y="3683"/>
                  </a:lnTo>
                  <a:lnTo>
                    <a:pt x="2198" y="3725"/>
                  </a:lnTo>
                  <a:lnTo>
                    <a:pt x="2198" y="3788"/>
                  </a:lnTo>
                  <a:lnTo>
                    <a:pt x="2261" y="3830"/>
                  </a:lnTo>
                  <a:lnTo>
                    <a:pt x="2303" y="3893"/>
                  </a:lnTo>
                  <a:lnTo>
                    <a:pt x="2491" y="3872"/>
                  </a:lnTo>
                  <a:lnTo>
                    <a:pt x="2616" y="3893"/>
                  </a:lnTo>
                  <a:lnTo>
                    <a:pt x="2679" y="3976"/>
                  </a:lnTo>
                  <a:lnTo>
                    <a:pt x="2742" y="3976"/>
                  </a:lnTo>
                  <a:lnTo>
                    <a:pt x="2888" y="4018"/>
                  </a:lnTo>
                  <a:lnTo>
                    <a:pt x="2909" y="4039"/>
                  </a:lnTo>
                  <a:lnTo>
                    <a:pt x="3014" y="4018"/>
                  </a:lnTo>
                  <a:lnTo>
                    <a:pt x="3160" y="3997"/>
                  </a:lnTo>
                  <a:lnTo>
                    <a:pt x="3349" y="4039"/>
                  </a:lnTo>
                  <a:lnTo>
                    <a:pt x="3453" y="4123"/>
                  </a:lnTo>
                  <a:lnTo>
                    <a:pt x="4081" y="3474"/>
                  </a:lnTo>
                  <a:lnTo>
                    <a:pt x="4081" y="3286"/>
                  </a:lnTo>
                  <a:lnTo>
                    <a:pt x="4102" y="3202"/>
                  </a:lnTo>
                  <a:lnTo>
                    <a:pt x="4144" y="3056"/>
                  </a:lnTo>
                  <a:lnTo>
                    <a:pt x="4165" y="2972"/>
                  </a:lnTo>
                  <a:lnTo>
                    <a:pt x="4144" y="2867"/>
                  </a:lnTo>
                  <a:lnTo>
                    <a:pt x="4165" y="2784"/>
                  </a:lnTo>
                  <a:lnTo>
                    <a:pt x="4248" y="2784"/>
                  </a:lnTo>
                  <a:lnTo>
                    <a:pt x="4269" y="2742"/>
                  </a:lnTo>
                  <a:lnTo>
                    <a:pt x="4374" y="2637"/>
                  </a:lnTo>
                  <a:lnTo>
                    <a:pt x="4458" y="2532"/>
                  </a:lnTo>
                  <a:lnTo>
                    <a:pt x="4416" y="2449"/>
                  </a:lnTo>
                  <a:lnTo>
                    <a:pt x="4374" y="2407"/>
                  </a:lnTo>
                  <a:lnTo>
                    <a:pt x="4374" y="2302"/>
                  </a:lnTo>
                  <a:lnTo>
                    <a:pt x="4416" y="2240"/>
                  </a:lnTo>
                  <a:lnTo>
                    <a:pt x="4395" y="2135"/>
                  </a:lnTo>
                  <a:lnTo>
                    <a:pt x="4290" y="2051"/>
                  </a:lnTo>
                  <a:lnTo>
                    <a:pt x="4290" y="2009"/>
                  </a:lnTo>
                  <a:lnTo>
                    <a:pt x="4374" y="1988"/>
                  </a:lnTo>
                  <a:lnTo>
                    <a:pt x="4374" y="1842"/>
                  </a:lnTo>
                  <a:lnTo>
                    <a:pt x="4374" y="1737"/>
                  </a:lnTo>
                  <a:lnTo>
                    <a:pt x="4479" y="1696"/>
                  </a:lnTo>
                  <a:lnTo>
                    <a:pt x="4500" y="1612"/>
                  </a:lnTo>
                  <a:lnTo>
                    <a:pt x="4416" y="1612"/>
                  </a:lnTo>
                  <a:lnTo>
                    <a:pt x="4374" y="1570"/>
                  </a:lnTo>
                  <a:lnTo>
                    <a:pt x="4416" y="1465"/>
                  </a:lnTo>
                  <a:lnTo>
                    <a:pt x="4458" y="1298"/>
                  </a:lnTo>
                  <a:lnTo>
                    <a:pt x="4500" y="1214"/>
                  </a:lnTo>
                  <a:lnTo>
                    <a:pt x="4500" y="1152"/>
                  </a:lnTo>
                  <a:lnTo>
                    <a:pt x="4479" y="1068"/>
                  </a:lnTo>
                  <a:lnTo>
                    <a:pt x="4500" y="984"/>
                  </a:lnTo>
                  <a:lnTo>
                    <a:pt x="4479" y="900"/>
                  </a:lnTo>
                  <a:lnTo>
                    <a:pt x="4520" y="796"/>
                  </a:lnTo>
                  <a:lnTo>
                    <a:pt x="4520" y="733"/>
                  </a:lnTo>
                  <a:lnTo>
                    <a:pt x="4395" y="691"/>
                  </a:lnTo>
                  <a:lnTo>
                    <a:pt x="4353" y="628"/>
                  </a:lnTo>
                  <a:lnTo>
                    <a:pt x="4248" y="545"/>
                  </a:lnTo>
                  <a:lnTo>
                    <a:pt x="4060" y="545"/>
                  </a:lnTo>
                  <a:lnTo>
                    <a:pt x="3956" y="524"/>
                  </a:lnTo>
                  <a:lnTo>
                    <a:pt x="3851" y="377"/>
                  </a:lnTo>
                  <a:lnTo>
                    <a:pt x="3683" y="273"/>
                  </a:lnTo>
                  <a:lnTo>
                    <a:pt x="3537" y="252"/>
                  </a:lnTo>
                  <a:lnTo>
                    <a:pt x="3474" y="315"/>
                  </a:lnTo>
                  <a:lnTo>
                    <a:pt x="3432" y="335"/>
                  </a:lnTo>
                  <a:lnTo>
                    <a:pt x="3411" y="252"/>
                  </a:lnTo>
                  <a:lnTo>
                    <a:pt x="3328" y="252"/>
                  </a:lnTo>
                  <a:lnTo>
                    <a:pt x="3119" y="231"/>
                  </a:lnTo>
                  <a:lnTo>
                    <a:pt x="3098" y="43"/>
                  </a:lnTo>
                  <a:lnTo>
                    <a:pt x="3035" y="43"/>
                  </a:lnTo>
                  <a:lnTo>
                    <a:pt x="2909" y="22"/>
                  </a:lnTo>
                  <a:lnTo>
                    <a:pt x="2847" y="4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25"/>
            <p:cNvSpPr/>
            <p:nvPr/>
          </p:nvSpPr>
          <p:spPr>
            <a:xfrm>
              <a:off x="4733000" y="3251894"/>
              <a:ext cx="122126" cy="116611"/>
            </a:xfrm>
            <a:custGeom>
              <a:avLst/>
              <a:gdLst/>
              <a:ahLst/>
              <a:cxnLst/>
              <a:rect l="l" t="t" r="r" b="b"/>
              <a:pathLst>
                <a:path w="5420" h="5420" extrusionOk="0">
                  <a:moveTo>
                    <a:pt x="3118" y="0"/>
                  </a:moveTo>
                  <a:lnTo>
                    <a:pt x="3013" y="21"/>
                  </a:lnTo>
                  <a:lnTo>
                    <a:pt x="2825" y="105"/>
                  </a:lnTo>
                  <a:lnTo>
                    <a:pt x="2762" y="147"/>
                  </a:lnTo>
                  <a:lnTo>
                    <a:pt x="2679" y="126"/>
                  </a:lnTo>
                  <a:lnTo>
                    <a:pt x="2658" y="105"/>
                  </a:lnTo>
                  <a:lnTo>
                    <a:pt x="2511" y="105"/>
                  </a:lnTo>
                  <a:lnTo>
                    <a:pt x="2407" y="230"/>
                  </a:lnTo>
                  <a:lnTo>
                    <a:pt x="2281" y="356"/>
                  </a:lnTo>
                  <a:lnTo>
                    <a:pt x="2093" y="502"/>
                  </a:lnTo>
                  <a:lnTo>
                    <a:pt x="2051" y="502"/>
                  </a:lnTo>
                  <a:lnTo>
                    <a:pt x="2072" y="419"/>
                  </a:lnTo>
                  <a:lnTo>
                    <a:pt x="2093" y="356"/>
                  </a:lnTo>
                  <a:lnTo>
                    <a:pt x="2051" y="335"/>
                  </a:lnTo>
                  <a:lnTo>
                    <a:pt x="2030" y="251"/>
                  </a:lnTo>
                  <a:lnTo>
                    <a:pt x="1988" y="230"/>
                  </a:lnTo>
                  <a:lnTo>
                    <a:pt x="1883" y="230"/>
                  </a:lnTo>
                  <a:lnTo>
                    <a:pt x="1716" y="293"/>
                  </a:lnTo>
                  <a:lnTo>
                    <a:pt x="1151" y="419"/>
                  </a:lnTo>
                  <a:lnTo>
                    <a:pt x="733" y="419"/>
                  </a:lnTo>
                  <a:lnTo>
                    <a:pt x="628" y="2490"/>
                  </a:lnTo>
                  <a:lnTo>
                    <a:pt x="105" y="2490"/>
                  </a:lnTo>
                  <a:lnTo>
                    <a:pt x="0" y="4310"/>
                  </a:lnTo>
                  <a:lnTo>
                    <a:pt x="210" y="4436"/>
                  </a:lnTo>
                  <a:lnTo>
                    <a:pt x="272" y="4624"/>
                  </a:lnTo>
                  <a:lnTo>
                    <a:pt x="419" y="4938"/>
                  </a:lnTo>
                  <a:lnTo>
                    <a:pt x="398" y="5105"/>
                  </a:lnTo>
                  <a:lnTo>
                    <a:pt x="314" y="5273"/>
                  </a:lnTo>
                  <a:lnTo>
                    <a:pt x="314" y="5377"/>
                  </a:lnTo>
                  <a:lnTo>
                    <a:pt x="482" y="5357"/>
                  </a:lnTo>
                  <a:lnTo>
                    <a:pt x="628" y="5419"/>
                  </a:lnTo>
                  <a:lnTo>
                    <a:pt x="712" y="5357"/>
                  </a:lnTo>
                  <a:lnTo>
                    <a:pt x="879" y="5377"/>
                  </a:lnTo>
                  <a:lnTo>
                    <a:pt x="942" y="5294"/>
                  </a:lnTo>
                  <a:lnTo>
                    <a:pt x="1088" y="5273"/>
                  </a:lnTo>
                  <a:lnTo>
                    <a:pt x="1193" y="5210"/>
                  </a:lnTo>
                  <a:lnTo>
                    <a:pt x="1235" y="5126"/>
                  </a:lnTo>
                  <a:lnTo>
                    <a:pt x="1423" y="5043"/>
                  </a:lnTo>
                  <a:lnTo>
                    <a:pt x="1528" y="4938"/>
                  </a:lnTo>
                  <a:lnTo>
                    <a:pt x="1611" y="4708"/>
                  </a:lnTo>
                  <a:lnTo>
                    <a:pt x="1758" y="4582"/>
                  </a:lnTo>
                  <a:lnTo>
                    <a:pt x="1925" y="4540"/>
                  </a:lnTo>
                  <a:lnTo>
                    <a:pt x="2093" y="4603"/>
                  </a:lnTo>
                  <a:lnTo>
                    <a:pt x="2155" y="4645"/>
                  </a:lnTo>
                  <a:lnTo>
                    <a:pt x="2239" y="4687"/>
                  </a:lnTo>
                  <a:lnTo>
                    <a:pt x="2448" y="4771"/>
                  </a:lnTo>
                  <a:lnTo>
                    <a:pt x="2511" y="4771"/>
                  </a:lnTo>
                  <a:lnTo>
                    <a:pt x="2616" y="4812"/>
                  </a:lnTo>
                  <a:lnTo>
                    <a:pt x="2762" y="4771"/>
                  </a:lnTo>
                  <a:lnTo>
                    <a:pt x="2888" y="4771"/>
                  </a:lnTo>
                  <a:lnTo>
                    <a:pt x="2992" y="4750"/>
                  </a:lnTo>
                  <a:lnTo>
                    <a:pt x="3013" y="4812"/>
                  </a:lnTo>
                  <a:lnTo>
                    <a:pt x="3097" y="4854"/>
                  </a:lnTo>
                  <a:lnTo>
                    <a:pt x="3223" y="4750"/>
                  </a:lnTo>
                  <a:lnTo>
                    <a:pt x="3202" y="4729"/>
                  </a:lnTo>
                  <a:lnTo>
                    <a:pt x="3223" y="4624"/>
                  </a:lnTo>
                  <a:lnTo>
                    <a:pt x="3223" y="4540"/>
                  </a:lnTo>
                  <a:lnTo>
                    <a:pt x="3285" y="4499"/>
                  </a:lnTo>
                  <a:lnTo>
                    <a:pt x="3285" y="4331"/>
                  </a:lnTo>
                  <a:lnTo>
                    <a:pt x="3327" y="4227"/>
                  </a:lnTo>
                  <a:lnTo>
                    <a:pt x="3432" y="4206"/>
                  </a:lnTo>
                  <a:lnTo>
                    <a:pt x="3515" y="4164"/>
                  </a:lnTo>
                  <a:lnTo>
                    <a:pt x="3599" y="4164"/>
                  </a:lnTo>
                  <a:lnTo>
                    <a:pt x="3641" y="4101"/>
                  </a:lnTo>
                  <a:lnTo>
                    <a:pt x="3662" y="4080"/>
                  </a:lnTo>
                  <a:lnTo>
                    <a:pt x="3704" y="3996"/>
                  </a:lnTo>
                  <a:lnTo>
                    <a:pt x="3767" y="3955"/>
                  </a:lnTo>
                  <a:lnTo>
                    <a:pt x="3850" y="3913"/>
                  </a:lnTo>
                  <a:lnTo>
                    <a:pt x="3871" y="3871"/>
                  </a:lnTo>
                  <a:lnTo>
                    <a:pt x="3955" y="3850"/>
                  </a:lnTo>
                  <a:lnTo>
                    <a:pt x="3955" y="3766"/>
                  </a:lnTo>
                  <a:lnTo>
                    <a:pt x="3934" y="3704"/>
                  </a:lnTo>
                  <a:lnTo>
                    <a:pt x="3955" y="3578"/>
                  </a:lnTo>
                  <a:lnTo>
                    <a:pt x="4080" y="3369"/>
                  </a:lnTo>
                  <a:lnTo>
                    <a:pt x="4185" y="3327"/>
                  </a:lnTo>
                  <a:lnTo>
                    <a:pt x="4248" y="3327"/>
                  </a:lnTo>
                  <a:lnTo>
                    <a:pt x="4290" y="3264"/>
                  </a:lnTo>
                  <a:lnTo>
                    <a:pt x="4373" y="3243"/>
                  </a:lnTo>
                  <a:lnTo>
                    <a:pt x="4394" y="3180"/>
                  </a:lnTo>
                  <a:lnTo>
                    <a:pt x="4457" y="3139"/>
                  </a:lnTo>
                  <a:lnTo>
                    <a:pt x="4541" y="3076"/>
                  </a:lnTo>
                  <a:lnTo>
                    <a:pt x="4645" y="2971"/>
                  </a:lnTo>
                  <a:lnTo>
                    <a:pt x="4771" y="2950"/>
                  </a:lnTo>
                  <a:lnTo>
                    <a:pt x="4792" y="2971"/>
                  </a:lnTo>
                  <a:lnTo>
                    <a:pt x="4855" y="2950"/>
                  </a:lnTo>
                  <a:lnTo>
                    <a:pt x="4959" y="2950"/>
                  </a:lnTo>
                  <a:lnTo>
                    <a:pt x="5022" y="2867"/>
                  </a:lnTo>
                  <a:lnTo>
                    <a:pt x="5106" y="2867"/>
                  </a:lnTo>
                  <a:lnTo>
                    <a:pt x="5127" y="2762"/>
                  </a:lnTo>
                  <a:lnTo>
                    <a:pt x="5127" y="2720"/>
                  </a:lnTo>
                  <a:lnTo>
                    <a:pt x="5189" y="2657"/>
                  </a:lnTo>
                  <a:lnTo>
                    <a:pt x="5294" y="2657"/>
                  </a:lnTo>
                  <a:lnTo>
                    <a:pt x="5336" y="2616"/>
                  </a:lnTo>
                  <a:lnTo>
                    <a:pt x="5420" y="2616"/>
                  </a:lnTo>
                  <a:lnTo>
                    <a:pt x="5378" y="2553"/>
                  </a:lnTo>
                  <a:lnTo>
                    <a:pt x="5315" y="2511"/>
                  </a:lnTo>
                  <a:lnTo>
                    <a:pt x="5315" y="2448"/>
                  </a:lnTo>
                  <a:lnTo>
                    <a:pt x="5273" y="2406"/>
                  </a:lnTo>
                  <a:lnTo>
                    <a:pt x="5210" y="2406"/>
                  </a:lnTo>
                  <a:lnTo>
                    <a:pt x="5085" y="2323"/>
                  </a:lnTo>
                  <a:lnTo>
                    <a:pt x="5001" y="2323"/>
                  </a:lnTo>
                  <a:lnTo>
                    <a:pt x="4876" y="2281"/>
                  </a:lnTo>
                  <a:lnTo>
                    <a:pt x="4792" y="2302"/>
                  </a:lnTo>
                  <a:lnTo>
                    <a:pt x="4666" y="2281"/>
                  </a:lnTo>
                  <a:lnTo>
                    <a:pt x="4604" y="2176"/>
                  </a:lnTo>
                  <a:lnTo>
                    <a:pt x="4499" y="2092"/>
                  </a:lnTo>
                  <a:lnTo>
                    <a:pt x="4457" y="1988"/>
                  </a:lnTo>
                  <a:lnTo>
                    <a:pt x="4457" y="1904"/>
                  </a:lnTo>
                  <a:lnTo>
                    <a:pt x="4436" y="1779"/>
                  </a:lnTo>
                  <a:lnTo>
                    <a:pt x="4457" y="1695"/>
                  </a:lnTo>
                  <a:lnTo>
                    <a:pt x="4373" y="1611"/>
                  </a:lnTo>
                  <a:lnTo>
                    <a:pt x="4269" y="1590"/>
                  </a:lnTo>
                  <a:lnTo>
                    <a:pt x="4248" y="1548"/>
                  </a:lnTo>
                  <a:lnTo>
                    <a:pt x="4248" y="1486"/>
                  </a:lnTo>
                  <a:lnTo>
                    <a:pt x="4248" y="1465"/>
                  </a:lnTo>
                  <a:lnTo>
                    <a:pt x="4164" y="1402"/>
                  </a:lnTo>
                  <a:lnTo>
                    <a:pt x="4122" y="1360"/>
                  </a:lnTo>
                  <a:lnTo>
                    <a:pt x="4018" y="1297"/>
                  </a:lnTo>
                  <a:lnTo>
                    <a:pt x="3913" y="1235"/>
                  </a:lnTo>
                  <a:lnTo>
                    <a:pt x="3746" y="963"/>
                  </a:lnTo>
                  <a:lnTo>
                    <a:pt x="3704" y="879"/>
                  </a:lnTo>
                  <a:lnTo>
                    <a:pt x="3662" y="879"/>
                  </a:lnTo>
                  <a:lnTo>
                    <a:pt x="3620" y="837"/>
                  </a:lnTo>
                  <a:lnTo>
                    <a:pt x="3557" y="753"/>
                  </a:lnTo>
                  <a:lnTo>
                    <a:pt x="3515" y="711"/>
                  </a:lnTo>
                  <a:lnTo>
                    <a:pt x="3495" y="607"/>
                  </a:lnTo>
                  <a:lnTo>
                    <a:pt x="3432" y="523"/>
                  </a:lnTo>
                  <a:lnTo>
                    <a:pt x="3411" y="502"/>
                  </a:lnTo>
                  <a:lnTo>
                    <a:pt x="3411" y="439"/>
                  </a:lnTo>
                  <a:lnTo>
                    <a:pt x="3348" y="356"/>
                  </a:lnTo>
                  <a:lnTo>
                    <a:pt x="3285" y="314"/>
                  </a:lnTo>
                  <a:lnTo>
                    <a:pt x="3223" y="293"/>
                  </a:lnTo>
                  <a:lnTo>
                    <a:pt x="3139" y="209"/>
                  </a:lnTo>
                  <a:lnTo>
                    <a:pt x="3139" y="147"/>
                  </a:lnTo>
                  <a:lnTo>
                    <a:pt x="3139" y="105"/>
                  </a:lnTo>
                  <a:lnTo>
                    <a:pt x="3139" y="42"/>
                  </a:lnTo>
                  <a:lnTo>
                    <a:pt x="31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25"/>
            <p:cNvSpPr/>
            <p:nvPr/>
          </p:nvSpPr>
          <p:spPr>
            <a:xfrm>
              <a:off x="4628813" y="3241072"/>
              <a:ext cx="174447" cy="156694"/>
            </a:xfrm>
            <a:custGeom>
              <a:avLst/>
              <a:gdLst/>
              <a:ahLst/>
              <a:cxnLst/>
              <a:rect l="l" t="t" r="r" b="b"/>
              <a:pathLst>
                <a:path w="7742" h="7283" extrusionOk="0">
                  <a:moveTo>
                    <a:pt x="691" y="1"/>
                  </a:moveTo>
                  <a:lnTo>
                    <a:pt x="502" y="126"/>
                  </a:lnTo>
                  <a:lnTo>
                    <a:pt x="502" y="210"/>
                  </a:lnTo>
                  <a:lnTo>
                    <a:pt x="440" y="231"/>
                  </a:lnTo>
                  <a:lnTo>
                    <a:pt x="377" y="189"/>
                  </a:lnTo>
                  <a:lnTo>
                    <a:pt x="189" y="189"/>
                  </a:lnTo>
                  <a:lnTo>
                    <a:pt x="168" y="273"/>
                  </a:lnTo>
                  <a:lnTo>
                    <a:pt x="105" y="294"/>
                  </a:lnTo>
                  <a:lnTo>
                    <a:pt x="84" y="273"/>
                  </a:lnTo>
                  <a:lnTo>
                    <a:pt x="0" y="231"/>
                  </a:lnTo>
                  <a:lnTo>
                    <a:pt x="21" y="733"/>
                  </a:lnTo>
                  <a:lnTo>
                    <a:pt x="377" y="1068"/>
                  </a:lnTo>
                  <a:lnTo>
                    <a:pt x="544" y="1382"/>
                  </a:lnTo>
                  <a:lnTo>
                    <a:pt x="837" y="2051"/>
                  </a:lnTo>
                  <a:lnTo>
                    <a:pt x="858" y="2302"/>
                  </a:lnTo>
                  <a:lnTo>
                    <a:pt x="1151" y="2700"/>
                  </a:lnTo>
                  <a:lnTo>
                    <a:pt x="1151" y="2847"/>
                  </a:lnTo>
                  <a:lnTo>
                    <a:pt x="1465" y="3307"/>
                  </a:lnTo>
                  <a:lnTo>
                    <a:pt x="1465" y="3537"/>
                  </a:lnTo>
                  <a:lnTo>
                    <a:pt x="1381" y="3579"/>
                  </a:lnTo>
                  <a:lnTo>
                    <a:pt x="1465" y="3872"/>
                  </a:lnTo>
                  <a:lnTo>
                    <a:pt x="1486" y="4311"/>
                  </a:lnTo>
                  <a:lnTo>
                    <a:pt x="1674" y="4751"/>
                  </a:lnTo>
                  <a:lnTo>
                    <a:pt x="1653" y="5023"/>
                  </a:lnTo>
                  <a:lnTo>
                    <a:pt x="1695" y="5190"/>
                  </a:lnTo>
                  <a:lnTo>
                    <a:pt x="1632" y="5232"/>
                  </a:lnTo>
                  <a:lnTo>
                    <a:pt x="1674" y="5315"/>
                  </a:lnTo>
                  <a:lnTo>
                    <a:pt x="1737" y="5629"/>
                  </a:lnTo>
                  <a:lnTo>
                    <a:pt x="1800" y="5650"/>
                  </a:lnTo>
                  <a:lnTo>
                    <a:pt x="1862" y="5755"/>
                  </a:lnTo>
                  <a:lnTo>
                    <a:pt x="1800" y="5797"/>
                  </a:lnTo>
                  <a:lnTo>
                    <a:pt x="1800" y="5943"/>
                  </a:lnTo>
                  <a:lnTo>
                    <a:pt x="1883" y="6027"/>
                  </a:lnTo>
                  <a:lnTo>
                    <a:pt x="1904" y="6257"/>
                  </a:lnTo>
                  <a:lnTo>
                    <a:pt x="2009" y="6383"/>
                  </a:lnTo>
                  <a:lnTo>
                    <a:pt x="2155" y="6676"/>
                  </a:lnTo>
                  <a:lnTo>
                    <a:pt x="2281" y="6801"/>
                  </a:lnTo>
                  <a:lnTo>
                    <a:pt x="2302" y="6885"/>
                  </a:lnTo>
                  <a:lnTo>
                    <a:pt x="2511" y="7031"/>
                  </a:lnTo>
                  <a:lnTo>
                    <a:pt x="2595" y="6989"/>
                  </a:lnTo>
                  <a:lnTo>
                    <a:pt x="2720" y="6968"/>
                  </a:lnTo>
                  <a:lnTo>
                    <a:pt x="2720" y="6885"/>
                  </a:lnTo>
                  <a:lnTo>
                    <a:pt x="2678" y="6843"/>
                  </a:lnTo>
                  <a:lnTo>
                    <a:pt x="2720" y="6759"/>
                  </a:lnTo>
                  <a:lnTo>
                    <a:pt x="2888" y="6696"/>
                  </a:lnTo>
                  <a:lnTo>
                    <a:pt x="2930" y="6801"/>
                  </a:lnTo>
                  <a:lnTo>
                    <a:pt x="3055" y="6822"/>
                  </a:lnTo>
                  <a:lnTo>
                    <a:pt x="3013" y="6927"/>
                  </a:lnTo>
                  <a:lnTo>
                    <a:pt x="3097" y="7115"/>
                  </a:lnTo>
                  <a:lnTo>
                    <a:pt x="3264" y="7136"/>
                  </a:lnTo>
                  <a:lnTo>
                    <a:pt x="3411" y="7220"/>
                  </a:lnTo>
                  <a:lnTo>
                    <a:pt x="3515" y="7199"/>
                  </a:lnTo>
                  <a:lnTo>
                    <a:pt x="3557" y="7220"/>
                  </a:lnTo>
                  <a:lnTo>
                    <a:pt x="3662" y="7240"/>
                  </a:lnTo>
                  <a:lnTo>
                    <a:pt x="3725" y="7199"/>
                  </a:lnTo>
                  <a:lnTo>
                    <a:pt x="3787" y="7199"/>
                  </a:lnTo>
                  <a:lnTo>
                    <a:pt x="3850" y="7282"/>
                  </a:lnTo>
                  <a:lnTo>
                    <a:pt x="3976" y="7282"/>
                  </a:lnTo>
                  <a:lnTo>
                    <a:pt x="3997" y="7178"/>
                  </a:lnTo>
                  <a:lnTo>
                    <a:pt x="4038" y="7115"/>
                  </a:lnTo>
                  <a:lnTo>
                    <a:pt x="4101" y="7094"/>
                  </a:lnTo>
                  <a:lnTo>
                    <a:pt x="4164" y="6968"/>
                  </a:lnTo>
                  <a:lnTo>
                    <a:pt x="4310" y="6885"/>
                  </a:lnTo>
                  <a:lnTo>
                    <a:pt x="4499" y="6906"/>
                  </a:lnTo>
                  <a:lnTo>
                    <a:pt x="4562" y="6906"/>
                  </a:lnTo>
                  <a:lnTo>
                    <a:pt x="4624" y="4813"/>
                  </a:lnTo>
                  <a:lnTo>
                    <a:pt x="4729" y="2993"/>
                  </a:lnTo>
                  <a:lnTo>
                    <a:pt x="5252" y="2993"/>
                  </a:lnTo>
                  <a:lnTo>
                    <a:pt x="5357" y="922"/>
                  </a:lnTo>
                  <a:lnTo>
                    <a:pt x="5775" y="922"/>
                  </a:lnTo>
                  <a:lnTo>
                    <a:pt x="6340" y="796"/>
                  </a:lnTo>
                  <a:lnTo>
                    <a:pt x="6507" y="733"/>
                  </a:lnTo>
                  <a:lnTo>
                    <a:pt x="6612" y="733"/>
                  </a:lnTo>
                  <a:lnTo>
                    <a:pt x="6654" y="754"/>
                  </a:lnTo>
                  <a:lnTo>
                    <a:pt x="6675" y="838"/>
                  </a:lnTo>
                  <a:lnTo>
                    <a:pt x="6717" y="859"/>
                  </a:lnTo>
                  <a:lnTo>
                    <a:pt x="6696" y="922"/>
                  </a:lnTo>
                  <a:lnTo>
                    <a:pt x="6675" y="1005"/>
                  </a:lnTo>
                  <a:lnTo>
                    <a:pt x="6717" y="1005"/>
                  </a:lnTo>
                  <a:lnTo>
                    <a:pt x="6905" y="859"/>
                  </a:lnTo>
                  <a:lnTo>
                    <a:pt x="7031" y="733"/>
                  </a:lnTo>
                  <a:lnTo>
                    <a:pt x="7135" y="608"/>
                  </a:lnTo>
                  <a:lnTo>
                    <a:pt x="7282" y="608"/>
                  </a:lnTo>
                  <a:lnTo>
                    <a:pt x="7303" y="629"/>
                  </a:lnTo>
                  <a:lnTo>
                    <a:pt x="7386" y="650"/>
                  </a:lnTo>
                  <a:lnTo>
                    <a:pt x="7449" y="608"/>
                  </a:lnTo>
                  <a:lnTo>
                    <a:pt x="7637" y="524"/>
                  </a:lnTo>
                  <a:lnTo>
                    <a:pt x="7742" y="503"/>
                  </a:lnTo>
                  <a:lnTo>
                    <a:pt x="7658" y="398"/>
                  </a:lnTo>
                  <a:lnTo>
                    <a:pt x="7637" y="398"/>
                  </a:lnTo>
                  <a:lnTo>
                    <a:pt x="7616" y="378"/>
                  </a:lnTo>
                  <a:lnTo>
                    <a:pt x="7533" y="378"/>
                  </a:lnTo>
                  <a:lnTo>
                    <a:pt x="7512" y="336"/>
                  </a:lnTo>
                  <a:lnTo>
                    <a:pt x="7491" y="336"/>
                  </a:lnTo>
                  <a:lnTo>
                    <a:pt x="7449" y="315"/>
                  </a:lnTo>
                  <a:lnTo>
                    <a:pt x="7323" y="378"/>
                  </a:lnTo>
                  <a:lnTo>
                    <a:pt x="7240" y="336"/>
                  </a:lnTo>
                  <a:lnTo>
                    <a:pt x="6696" y="482"/>
                  </a:lnTo>
                  <a:lnTo>
                    <a:pt x="5817" y="691"/>
                  </a:lnTo>
                  <a:lnTo>
                    <a:pt x="5671" y="691"/>
                  </a:lnTo>
                  <a:lnTo>
                    <a:pt x="5650" y="650"/>
                  </a:lnTo>
                  <a:lnTo>
                    <a:pt x="5608" y="650"/>
                  </a:lnTo>
                  <a:lnTo>
                    <a:pt x="5566" y="608"/>
                  </a:lnTo>
                  <a:lnTo>
                    <a:pt x="5524" y="629"/>
                  </a:lnTo>
                  <a:lnTo>
                    <a:pt x="5461" y="608"/>
                  </a:lnTo>
                  <a:lnTo>
                    <a:pt x="5419" y="587"/>
                  </a:lnTo>
                  <a:lnTo>
                    <a:pt x="5336" y="608"/>
                  </a:lnTo>
                  <a:lnTo>
                    <a:pt x="5336" y="650"/>
                  </a:lnTo>
                  <a:lnTo>
                    <a:pt x="5189" y="650"/>
                  </a:lnTo>
                  <a:lnTo>
                    <a:pt x="5085" y="629"/>
                  </a:lnTo>
                  <a:lnTo>
                    <a:pt x="4938" y="503"/>
                  </a:lnTo>
                  <a:lnTo>
                    <a:pt x="4896" y="503"/>
                  </a:lnTo>
                  <a:lnTo>
                    <a:pt x="4875" y="482"/>
                  </a:lnTo>
                  <a:lnTo>
                    <a:pt x="4834" y="545"/>
                  </a:lnTo>
                  <a:lnTo>
                    <a:pt x="4771" y="545"/>
                  </a:lnTo>
                  <a:lnTo>
                    <a:pt x="4624" y="524"/>
                  </a:lnTo>
                  <a:lnTo>
                    <a:pt x="4520" y="545"/>
                  </a:lnTo>
                  <a:lnTo>
                    <a:pt x="4457" y="608"/>
                  </a:lnTo>
                  <a:lnTo>
                    <a:pt x="4373" y="587"/>
                  </a:lnTo>
                  <a:lnTo>
                    <a:pt x="4352" y="524"/>
                  </a:lnTo>
                  <a:lnTo>
                    <a:pt x="4290" y="503"/>
                  </a:lnTo>
                  <a:lnTo>
                    <a:pt x="4185" y="524"/>
                  </a:lnTo>
                  <a:lnTo>
                    <a:pt x="4080" y="503"/>
                  </a:lnTo>
                  <a:lnTo>
                    <a:pt x="3955" y="440"/>
                  </a:lnTo>
                  <a:lnTo>
                    <a:pt x="3892" y="398"/>
                  </a:lnTo>
                  <a:lnTo>
                    <a:pt x="3850" y="294"/>
                  </a:lnTo>
                  <a:lnTo>
                    <a:pt x="3829" y="273"/>
                  </a:lnTo>
                  <a:lnTo>
                    <a:pt x="1653" y="273"/>
                  </a:lnTo>
                  <a:lnTo>
                    <a:pt x="1632" y="231"/>
                  </a:lnTo>
                  <a:lnTo>
                    <a:pt x="1569" y="231"/>
                  </a:lnTo>
                  <a:lnTo>
                    <a:pt x="1486" y="294"/>
                  </a:lnTo>
                  <a:lnTo>
                    <a:pt x="1465" y="294"/>
                  </a:lnTo>
                  <a:lnTo>
                    <a:pt x="1360" y="336"/>
                  </a:lnTo>
                  <a:lnTo>
                    <a:pt x="1235" y="294"/>
                  </a:lnTo>
                  <a:lnTo>
                    <a:pt x="1130" y="189"/>
                  </a:lnTo>
                  <a:lnTo>
                    <a:pt x="1067" y="168"/>
                  </a:lnTo>
                  <a:lnTo>
                    <a:pt x="1109" y="106"/>
                  </a:lnTo>
                  <a:lnTo>
                    <a:pt x="1025" y="85"/>
                  </a:lnTo>
                  <a:lnTo>
                    <a:pt x="1025" y="64"/>
                  </a:lnTo>
                  <a:lnTo>
                    <a:pt x="942" y="1"/>
                  </a:lnTo>
                  <a:lnTo>
                    <a:pt x="900" y="22"/>
                  </a:lnTo>
                  <a:lnTo>
                    <a:pt x="858" y="64"/>
                  </a:lnTo>
                  <a:lnTo>
                    <a:pt x="837" y="64"/>
                  </a:lnTo>
                  <a:lnTo>
                    <a:pt x="73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FF6B65"/>
                </a:solidFill>
              </a:endParaRPr>
            </a:p>
          </p:txBody>
        </p:sp>
        <p:sp>
          <p:nvSpPr>
            <p:cNvPr id="1083" name="Google Shape;1083;p25"/>
            <p:cNvSpPr/>
            <p:nvPr/>
          </p:nvSpPr>
          <p:spPr>
            <a:xfrm>
              <a:off x="4872065" y="3160047"/>
              <a:ext cx="135803" cy="208911"/>
            </a:xfrm>
            <a:custGeom>
              <a:avLst/>
              <a:gdLst/>
              <a:ahLst/>
              <a:cxnLst/>
              <a:rect l="l" t="t" r="r" b="b"/>
              <a:pathLst>
                <a:path w="6027" h="9710" extrusionOk="0">
                  <a:moveTo>
                    <a:pt x="6006" y="1"/>
                  </a:moveTo>
                  <a:lnTo>
                    <a:pt x="5964" y="22"/>
                  </a:lnTo>
                  <a:lnTo>
                    <a:pt x="5922" y="84"/>
                  </a:lnTo>
                  <a:lnTo>
                    <a:pt x="5818" y="63"/>
                  </a:lnTo>
                  <a:lnTo>
                    <a:pt x="5734" y="126"/>
                  </a:lnTo>
                  <a:lnTo>
                    <a:pt x="5650" y="210"/>
                  </a:lnTo>
                  <a:lnTo>
                    <a:pt x="5525" y="231"/>
                  </a:lnTo>
                  <a:lnTo>
                    <a:pt x="5441" y="314"/>
                  </a:lnTo>
                  <a:lnTo>
                    <a:pt x="5315" y="314"/>
                  </a:lnTo>
                  <a:lnTo>
                    <a:pt x="5294" y="377"/>
                  </a:lnTo>
                  <a:lnTo>
                    <a:pt x="5190" y="398"/>
                  </a:lnTo>
                  <a:lnTo>
                    <a:pt x="5106" y="377"/>
                  </a:lnTo>
                  <a:lnTo>
                    <a:pt x="4897" y="440"/>
                  </a:lnTo>
                  <a:lnTo>
                    <a:pt x="4855" y="482"/>
                  </a:lnTo>
                  <a:lnTo>
                    <a:pt x="4750" y="503"/>
                  </a:lnTo>
                  <a:lnTo>
                    <a:pt x="4667" y="440"/>
                  </a:lnTo>
                  <a:lnTo>
                    <a:pt x="4583" y="440"/>
                  </a:lnTo>
                  <a:lnTo>
                    <a:pt x="4478" y="419"/>
                  </a:lnTo>
                  <a:lnTo>
                    <a:pt x="4437" y="482"/>
                  </a:lnTo>
                  <a:lnTo>
                    <a:pt x="4458" y="524"/>
                  </a:lnTo>
                  <a:lnTo>
                    <a:pt x="4437" y="607"/>
                  </a:lnTo>
                  <a:lnTo>
                    <a:pt x="4269" y="628"/>
                  </a:lnTo>
                  <a:lnTo>
                    <a:pt x="4144" y="691"/>
                  </a:lnTo>
                  <a:lnTo>
                    <a:pt x="4060" y="628"/>
                  </a:lnTo>
                  <a:lnTo>
                    <a:pt x="3976" y="628"/>
                  </a:lnTo>
                  <a:lnTo>
                    <a:pt x="3976" y="587"/>
                  </a:lnTo>
                  <a:lnTo>
                    <a:pt x="3934" y="545"/>
                  </a:lnTo>
                  <a:lnTo>
                    <a:pt x="3872" y="607"/>
                  </a:lnTo>
                  <a:lnTo>
                    <a:pt x="3809" y="607"/>
                  </a:lnTo>
                  <a:lnTo>
                    <a:pt x="3704" y="712"/>
                  </a:lnTo>
                  <a:lnTo>
                    <a:pt x="3516" y="733"/>
                  </a:lnTo>
                  <a:lnTo>
                    <a:pt x="3537" y="712"/>
                  </a:lnTo>
                  <a:lnTo>
                    <a:pt x="3495" y="628"/>
                  </a:lnTo>
                  <a:lnTo>
                    <a:pt x="3411" y="628"/>
                  </a:lnTo>
                  <a:lnTo>
                    <a:pt x="3328" y="587"/>
                  </a:lnTo>
                  <a:lnTo>
                    <a:pt x="3244" y="545"/>
                  </a:lnTo>
                  <a:lnTo>
                    <a:pt x="3244" y="503"/>
                  </a:lnTo>
                  <a:lnTo>
                    <a:pt x="3181" y="524"/>
                  </a:lnTo>
                  <a:lnTo>
                    <a:pt x="3139" y="545"/>
                  </a:lnTo>
                  <a:lnTo>
                    <a:pt x="3035" y="587"/>
                  </a:lnTo>
                  <a:lnTo>
                    <a:pt x="2491" y="607"/>
                  </a:lnTo>
                  <a:lnTo>
                    <a:pt x="2365" y="1110"/>
                  </a:lnTo>
                  <a:lnTo>
                    <a:pt x="2449" y="1654"/>
                  </a:lnTo>
                  <a:lnTo>
                    <a:pt x="2616" y="1737"/>
                  </a:lnTo>
                  <a:lnTo>
                    <a:pt x="2721" y="1800"/>
                  </a:lnTo>
                  <a:lnTo>
                    <a:pt x="2763" y="1863"/>
                  </a:lnTo>
                  <a:lnTo>
                    <a:pt x="2805" y="1884"/>
                  </a:lnTo>
                  <a:lnTo>
                    <a:pt x="3014" y="2072"/>
                  </a:lnTo>
                  <a:lnTo>
                    <a:pt x="3035" y="2177"/>
                  </a:lnTo>
                  <a:lnTo>
                    <a:pt x="3181" y="2365"/>
                  </a:lnTo>
                  <a:lnTo>
                    <a:pt x="3223" y="2491"/>
                  </a:lnTo>
                  <a:lnTo>
                    <a:pt x="3286" y="2574"/>
                  </a:lnTo>
                  <a:lnTo>
                    <a:pt x="3286" y="2637"/>
                  </a:lnTo>
                  <a:lnTo>
                    <a:pt x="3202" y="2637"/>
                  </a:lnTo>
                  <a:lnTo>
                    <a:pt x="3181" y="2721"/>
                  </a:lnTo>
                  <a:lnTo>
                    <a:pt x="3118" y="2721"/>
                  </a:lnTo>
                  <a:lnTo>
                    <a:pt x="3097" y="2783"/>
                  </a:lnTo>
                  <a:lnTo>
                    <a:pt x="3118" y="2804"/>
                  </a:lnTo>
                  <a:lnTo>
                    <a:pt x="3097" y="2846"/>
                  </a:lnTo>
                  <a:lnTo>
                    <a:pt x="3181" y="2930"/>
                  </a:lnTo>
                  <a:lnTo>
                    <a:pt x="3139" y="3139"/>
                  </a:lnTo>
                  <a:lnTo>
                    <a:pt x="3118" y="3244"/>
                  </a:lnTo>
                  <a:lnTo>
                    <a:pt x="3035" y="3307"/>
                  </a:lnTo>
                  <a:lnTo>
                    <a:pt x="2930" y="3327"/>
                  </a:lnTo>
                  <a:lnTo>
                    <a:pt x="2867" y="3474"/>
                  </a:lnTo>
                  <a:lnTo>
                    <a:pt x="2867" y="3579"/>
                  </a:lnTo>
                  <a:lnTo>
                    <a:pt x="2805" y="3683"/>
                  </a:lnTo>
                  <a:lnTo>
                    <a:pt x="2825" y="3830"/>
                  </a:lnTo>
                  <a:lnTo>
                    <a:pt x="2805" y="3955"/>
                  </a:lnTo>
                  <a:lnTo>
                    <a:pt x="2700" y="3976"/>
                  </a:lnTo>
                  <a:lnTo>
                    <a:pt x="2679" y="3872"/>
                  </a:lnTo>
                  <a:lnTo>
                    <a:pt x="2700" y="3830"/>
                  </a:lnTo>
                  <a:lnTo>
                    <a:pt x="2616" y="3725"/>
                  </a:lnTo>
                  <a:lnTo>
                    <a:pt x="2574" y="3662"/>
                  </a:lnTo>
                  <a:lnTo>
                    <a:pt x="2491" y="3620"/>
                  </a:lnTo>
                  <a:lnTo>
                    <a:pt x="2386" y="3537"/>
                  </a:lnTo>
                  <a:lnTo>
                    <a:pt x="2281" y="3411"/>
                  </a:lnTo>
                  <a:lnTo>
                    <a:pt x="2281" y="3327"/>
                  </a:lnTo>
                  <a:lnTo>
                    <a:pt x="2240" y="3202"/>
                  </a:lnTo>
                  <a:lnTo>
                    <a:pt x="2240" y="3097"/>
                  </a:lnTo>
                  <a:lnTo>
                    <a:pt x="2281" y="2993"/>
                  </a:lnTo>
                  <a:lnTo>
                    <a:pt x="2344" y="2846"/>
                  </a:lnTo>
                  <a:lnTo>
                    <a:pt x="2449" y="2721"/>
                  </a:lnTo>
                  <a:lnTo>
                    <a:pt x="2470" y="2595"/>
                  </a:lnTo>
                  <a:lnTo>
                    <a:pt x="2470" y="2428"/>
                  </a:lnTo>
                  <a:lnTo>
                    <a:pt x="2407" y="2323"/>
                  </a:lnTo>
                  <a:lnTo>
                    <a:pt x="2261" y="2302"/>
                  </a:lnTo>
                  <a:lnTo>
                    <a:pt x="2135" y="2302"/>
                  </a:lnTo>
                  <a:lnTo>
                    <a:pt x="2072" y="2365"/>
                  </a:lnTo>
                  <a:lnTo>
                    <a:pt x="2030" y="2365"/>
                  </a:lnTo>
                  <a:lnTo>
                    <a:pt x="1968" y="2386"/>
                  </a:lnTo>
                  <a:lnTo>
                    <a:pt x="1863" y="2323"/>
                  </a:lnTo>
                  <a:lnTo>
                    <a:pt x="1863" y="2260"/>
                  </a:lnTo>
                  <a:lnTo>
                    <a:pt x="1821" y="2198"/>
                  </a:lnTo>
                  <a:lnTo>
                    <a:pt x="1779" y="2156"/>
                  </a:lnTo>
                  <a:lnTo>
                    <a:pt x="1758" y="2093"/>
                  </a:lnTo>
                  <a:lnTo>
                    <a:pt x="1612" y="2114"/>
                  </a:lnTo>
                  <a:lnTo>
                    <a:pt x="1424" y="2177"/>
                  </a:lnTo>
                  <a:lnTo>
                    <a:pt x="1089" y="2302"/>
                  </a:lnTo>
                  <a:lnTo>
                    <a:pt x="984" y="2323"/>
                  </a:lnTo>
                  <a:lnTo>
                    <a:pt x="398" y="2595"/>
                  </a:lnTo>
                  <a:lnTo>
                    <a:pt x="273" y="2595"/>
                  </a:lnTo>
                  <a:lnTo>
                    <a:pt x="43" y="2700"/>
                  </a:lnTo>
                  <a:lnTo>
                    <a:pt x="1" y="2783"/>
                  </a:lnTo>
                  <a:lnTo>
                    <a:pt x="43" y="2951"/>
                  </a:lnTo>
                  <a:lnTo>
                    <a:pt x="43" y="3035"/>
                  </a:lnTo>
                  <a:lnTo>
                    <a:pt x="64" y="3223"/>
                  </a:lnTo>
                  <a:lnTo>
                    <a:pt x="273" y="3244"/>
                  </a:lnTo>
                  <a:lnTo>
                    <a:pt x="356" y="3244"/>
                  </a:lnTo>
                  <a:lnTo>
                    <a:pt x="377" y="3327"/>
                  </a:lnTo>
                  <a:lnTo>
                    <a:pt x="419" y="3307"/>
                  </a:lnTo>
                  <a:lnTo>
                    <a:pt x="482" y="3244"/>
                  </a:lnTo>
                  <a:lnTo>
                    <a:pt x="628" y="3265"/>
                  </a:lnTo>
                  <a:lnTo>
                    <a:pt x="796" y="3369"/>
                  </a:lnTo>
                  <a:lnTo>
                    <a:pt x="901" y="3516"/>
                  </a:lnTo>
                  <a:lnTo>
                    <a:pt x="1005" y="3537"/>
                  </a:lnTo>
                  <a:lnTo>
                    <a:pt x="1193" y="3537"/>
                  </a:lnTo>
                  <a:lnTo>
                    <a:pt x="1298" y="3620"/>
                  </a:lnTo>
                  <a:lnTo>
                    <a:pt x="1340" y="3683"/>
                  </a:lnTo>
                  <a:lnTo>
                    <a:pt x="1465" y="3725"/>
                  </a:lnTo>
                  <a:lnTo>
                    <a:pt x="1465" y="3788"/>
                  </a:lnTo>
                  <a:lnTo>
                    <a:pt x="1424" y="3892"/>
                  </a:lnTo>
                  <a:lnTo>
                    <a:pt x="1445" y="3976"/>
                  </a:lnTo>
                  <a:lnTo>
                    <a:pt x="1424" y="4060"/>
                  </a:lnTo>
                  <a:lnTo>
                    <a:pt x="1445" y="4144"/>
                  </a:lnTo>
                  <a:lnTo>
                    <a:pt x="1445" y="4206"/>
                  </a:lnTo>
                  <a:lnTo>
                    <a:pt x="1403" y="4290"/>
                  </a:lnTo>
                  <a:lnTo>
                    <a:pt x="1361" y="4457"/>
                  </a:lnTo>
                  <a:lnTo>
                    <a:pt x="1319" y="4562"/>
                  </a:lnTo>
                  <a:lnTo>
                    <a:pt x="1361" y="4604"/>
                  </a:lnTo>
                  <a:lnTo>
                    <a:pt x="1445" y="4604"/>
                  </a:lnTo>
                  <a:lnTo>
                    <a:pt x="1424" y="4688"/>
                  </a:lnTo>
                  <a:lnTo>
                    <a:pt x="1319" y="4729"/>
                  </a:lnTo>
                  <a:lnTo>
                    <a:pt x="1319" y="4834"/>
                  </a:lnTo>
                  <a:lnTo>
                    <a:pt x="1319" y="4980"/>
                  </a:lnTo>
                  <a:lnTo>
                    <a:pt x="1235" y="5001"/>
                  </a:lnTo>
                  <a:lnTo>
                    <a:pt x="1235" y="5043"/>
                  </a:lnTo>
                  <a:lnTo>
                    <a:pt x="1340" y="5127"/>
                  </a:lnTo>
                  <a:lnTo>
                    <a:pt x="1361" y="5232"/>
                  </a:lnTo>
                  <a:lnTo>
                    <a:pt x="1319" y="5294"/>
                  </a:lnTo>
                  <a:lnTo>
                    <a:pt x="1319" y="5399"/>
                  </a:lnTo>
                  <a:lnTo>
                    <a:pt x="1361" y="5441"/>
                  </a:lnTo>
                  <a:lnTo>
                    <a:pt x="1403" y="5524"/>
                  </a:lnTo>
                  <a:lnTo>
                    <a:pt x="1319" y="5629"/>
                  </a:lnTo>
                  <a:lnTo>
                    <a:pt x="1214" y="5734"/>
                  </a:lnTo>
                  <a:lnTo>
                    <a:pt x="1193" y="5776"/>
                  </a:lnTo>
                  <a:lnTo>
                    <a:pt x="1110" y="5776"/>
                  </a:lnTo>
                  <a:lnTo>
                    <a:pt x="1089" y="5859"/>
                  </a:lnTo>
                  <a:lnTo>
                    <a:pt x="1110" y="5964"/>
                  </a:lnTo>
                  <a:lnTo>
                    <a:pt x="1089" y="6048"/>
                  </a:lnTo>
                  <a:lnTo>
                    <a:pt x="1047" y="6194"/>
                  </a:lnTo>
                  <a:lnTo>
                    <a:pt x="1026" y="6278"/>
                  </a:lnTo>
                  <a:lnTo>
                    <a:pt x="1026" y="6466"/>
                  </a:lnTo>
                  <a:lnTo>
                    <a:pt x="398" y="7115"/>
                  </a:lnTo>
                  <a:lnTo>
                    <a:pt x="461" y="7282"/>
                  </a:lnTo>
                  <a:lnTo>
                    <a:pt x="482" y="7429"/>
                  </a:lnTo>
                  <a:lnTo>
                    <a:pt x="566" y="7554"/>
                  </a:lnTo>
                  <a:lnTo>
                    <a:pt x="566" y="7847"/>
                  </a:lnTo>
                  <a:lnTo>
                    <a:pt x="524" y="7868"/>
                  </a:lnTo>
                  <a:lnTo>
                    <a:pt x="524" y="7973"/>
                  </a:lnTo>
                  <a:lnTo>
                    <a:pt x="587" y="8077"/>
                  </a:lnTo>
                  <a:lnTo>
                    <a:pt x="608" y="8224"/>
                  </a:lnTo>
                  <a:lnTo>
                    <a:pt x="608" y="8684"/>
                  </a:lnTo>
                  <a:lnTo>
                    <a:pt x="566" y="8851"/>
                  </a:lnTo>
                  <a:lnTo>
                    <a:pt x="566" y="9019"/>
                  </a:lnTo>
                  <a:lnTo>
                    <a:pt x="566" y="9207"/>
                  </a:lnTo>
                  <a:lnTo>
                    <a:pt x="566" y="9228"/>
                  </a:lnTo>
                  <a:lnTo>
                    <a:pt x="628" y="9270"/>
                  </a:lnTo>
                  <a:lnTo>
                    <a:pt x="691" y="9333"/>
                  </a:lnTo>
                  <a:lnTo>
                    <a:pt x="733" y="9395"/>
                  </a:lnTo>
                  <a:lnTo>
                    <a:pt x="712" y="9437"/>
                  </a:lnTo>
                  <a:lnTo>
                    <a:pt x="712" y="9521"/>
                  </a:lnTo>
                  <a:lnTo>
                    <a:pt x="691" y="9626"/>
                  </a:lnTo>
                  <a:lnTo>
                    <a:pt x="691" y="9646"/>
                  </a:lnTo>
                  <a:lnTo>
                    <a:pt x="733" y="9646"/>
                  </a:lnTo>
                  <a:lnTo>
                    <a:pt x="942" y="9709"/>
                  </a:lnTo>
                  <a:lnTo>
                    <a:pt x="1047" y="9709"/>
                  </a:lnTo>
                  <a:lnTo>
                    <a:pt x="1089" y="9605"/>
                  </a:lnTo>
                  <a:lnTo>
                    <a:pt x="1131" y="9500"/>
                  </a:lnTo>
                  <a:lnTo>
                    <a:pt x="1152" y="9333"/>
                  </a:lnTo>
                  <a:lnTo>
                    <a:pt x="1131" y="9291"/>
                  </a:lnTo>
                  <a:lnTo>
                    <a:pt x="1110" y="9291"/>
                  </a:lnTo>
                  <a:lnTo>
                    <a:pt x="1089" y="9395"/>
                  </a:lnTo>
                  <a:lnTo>
                    <a:pt x="1005" y="9374"/>
                  </a:lnTo>
                  <a:lnTo>
                    <a:pt x="942" y="9437"/>
                  </a:lnTo>
                  <a:lnTo>
                    <a:pt x="942" y="9333"/>
                  </a:lnTo>
                  <a:lnTo>
                    <a:pt x="901" y="9228"/>
                  </a:lnTo>
                  <a:lnTo>
                    <a:pt x="880" y="9207"/>
                  </a:lnTo>
                  <a:lnTo>
                    <a:pt x="921" y="9165"/>
                  </a:lnTo>
                  <a:lnTo>
                    <a:pt x="984" y="9165"/>
                  </a:lnTo>
                  <a:lnTo>
                    <a:pt x="1026" y="9019"/>
                  </a:lnTo>
                  <a:lnTo>
                    <a:pt x="1110" y="8977"/>
                  </a:lnTo>
                  <a:lnTo>
                    <a:pt x="1131" y="8893"/>
                  </a:lnTo>
                  <a:lnTo>
                    <a:pt x="1298" y="8872"/>
                  </a:lnTo>
                  <a:lnTo>
                    <a:pt x="1465" y="8663"/>
                  </a:lnTo>
                  <a:lnTo>
                    <a:pt x="1989" y="8579"/>
                  </a:lnTo>
                  <a:lnTo>
                    <a:pt x="2365" y="8391"/>
                  </a:lnTo>
                  <a:lnTo>
                    <a:pt x="2574" y="8182"/>
                  </a:lnTo>
                  <a:lnTo>
                    <a:pt x="2616" y="8035"/>
                  </a:lnTo>
                  <a:lnTo>
                    <a:pt x="2679" y="7931"/>
                  </a:lnTo>
                  <a:lnTo>
                    <a:pt x="2679" y="7847"/>
                  </a:lnTo>
                  <a:lnTo>
                    <a:pt x="2574" y="7910"/>
                  </a:lnTo>
                  <a:lnTo>
                    <a:pt x="2553" y="7805"/>
                  </a:lnTo>
                  <a:lnTo>
                    <a:pt x="2595" y="7805"/>
                  </a:lnTo>
                  <a:lnTo>
                    <a:pt x="2595" y="7701"/>
                  </a:lnTo>
                  <a:lnTo>
                    <a:pt x="2658" y="7617"/>
                  </a:lnTo>
                  <a:lnTo>
                    <a:pt x="2658" y="7533"/>
                  </a:lnTo>
                  <a:lnTo>
                    <a:pt x="2721" y="7345"/>
                  </a:lnTo>
                  <a:lnTo>
                    <a:pt x="2700" y="7324"/>
                  </a:lnTo>
                  <a:lnTo>
                    <a:pt x="2700" y="7177"/>
                  </a:lnTo>
                  <a:lnTo>
                    <a:pt x="2763" y="7115"/>
                  </a:lnTo>
                  <a:lnTo>
                    <a:pt x="2763" y="6968"/>
                  </a:lnTo>
                  <a:lnTo>
                    <a:pt x="2721" y="6968"/>
                  </a:lnTo>
                  <a:lnTo>
                    <a:pt x="2721" y="6822"/>
                  </a:lnTo>
                  <a:lnTo>
                    <a:pt x="2658" y="6968"/>
                  </a:lnTo>
                  <a:lnTo>
                    <a:pt x="2658" y="7073"/>
                  </a:lnTo>
                  <a:lnTo>
                    <a:pt x="2595" y="7094"/>
                  </a:lnTo>
                  <a:lnTo>
                    <a:pt x="2574" y="6968"/>
                  </a:lnTo>
                  <a:lnTo>
                    <a:pt x="2595" y="6592"/>
                  </a:lnTo>
                  <a:lnTo>
                    <a:pt x="2553" y="6466"/>
                  </a:lnTo>
                  <a:lnTo>
                    <a:pt x="2553" y="6340"/>
                  </a:lnTo>
                  <a:lnTo>
                    <a:pt x="2470" y="6236"/>
                  </a:lnTo>
                  <a:lnTo>
                    <a:pt x="2407" y="6194"/>
                  </a:lnTo>
                  <a:lnTo>
                    <a:pt x="2491" y="6152"/>
                  </a:lnTo>
                  <a:lnTo>
                    <a:pt x="2491" y="6068"/>
                  </a:lnTo>
                  <a:lnTo>
                    <a:pt x="2302" y="5838"/>
                  </a:lnTo>
                  <a:lnTo>
                    <a:pt x="2386" y="5755"/>
                  </a:lnTo>
                  <a:lnTo>
                    <a:pt x="2365" y="5650"/>
                  </a:lnTo>
                  <a:lnTo>
                    <a:pt x="2407" y="5608"/>
                  </a:lnTo>
                  <a:lnTo>
                    <a:pt x="2407" y="5524"/>
                  </a:lnTo>
                  <a:lnTo>
                    <a:pt x="2365" y="5441"/>
                  </a:lnTo>
                  <a:lnTo>
                    <a:pt x="2365" y="5399"/>
                  </a:lnTo>
                  <a:lnTo>
                    <a:pt x="2407" y="5399"/>
                  </a:lnTo>
                  <a:lnTo>
                    <a:pt x="2512" y="5462"/>
                  </a:lnTo>
                  <a:lnTo>
                    <a:pt x="2574" y="5399"/>
                  </a:lnTo>
                  <a:lnTo>
                    <a:pt x="2721" y="5399"/>
                  </a:lnTo>
                  <a:lnTo>
                    <a:pt x="2825" y="5315"/>
                  </a:lnTo>
                  <a:lnTo>
                    <a:pt x="2805" y="5190"/>
                  </a:lnTo>
                  <a:lnTo>
                    <a:pt x="3118" y="4980"/>
                  </a:lnTo>
                  <a:lnTo>
                    <a:pt x="3244" y="4980"/>
                  </a:lnTo>
                  <a:lnTo>
                    <a:pt x="3244" y="4897"/>
                  </a:lnTo>
                  <a:lnTo>
                    <a:pt x="3307" y="4876"/>
                  </a:lnTo>
                  <a:lnTo>
                    <a:pt x="3349" y="4813"/>
                  </a:lnTo>
                  <a:lnTo>
                    <a:pt x="3349" y="4771"/>
                  </a:lnTo>
                  <a:lnTo>
                    <a:pt x="3600" y="4625"/>
                  </a:lnTo>
                  <a:lnTo>
                    <a:pt x="3621" y="4562"/>
                  </a:lnTo>
                  <a:lnTo>
                    <a:pt x="3662" y="4520"/>
                  </a:lnTo>
                  <a:lnTo>
                    <a:pt x="3704" y="4374"/>
                  </a:lnTo>
                  <a:lnTo>
                    <a:pt x="3746" y="4478"/>
                  </a:lnTo>
                  <a:lnTo>
                    <a:pt x="3830" y="4416"/>
                  </a:lnTo>
                  <a:lnTo>
                    <a:pt x="3955" y="4269"/>
                  </a:lnTo>
                  <a:lnTo>
                    <a:pt x="3955" y="4185"/>
                  </a:lnTo>
                  <a:lnTo>
                    <a:pt x="4018" y="4248"/>
                  </a:lnTo>
                  <a:lnTo>
                    <a:pt x="4248" y="4081"/>
                  </a:lnTo>
                  <a:lnTo>
                    <a:pt x="4437" y="3997"/>
                  </a:lnTo>
                  <a:lnTo>
                    <a:pt x="4437" y="3976"/>
                  </a:lnTo>
                  <a:lnTo>
                    <a:pt x="4562" y="3976"/>
                  </a:lnTo>
                  <a:lnTo>
                    <a:pt x="4918" y="3788"/>
                  </a:lnTo>
                  <a:lnTo>
                    <a:pt x="4960" y="3725"/>
                  </a:lnTo>
                  <a:lnTo>
                    <a:pt x="5022" y="3683"/>
                  </a:lnTo>
                  <a:lnTo>
                    <a:pt x="5399" y="3474"/>
                  </a:lnTo>
                  <a:lnTo>
                    <a:pt x="5399" y="3369"/>
                  </a:lnTo>
                  <a:lnTo>
                    <a:pt x="5504" y="3369"/>
                  </a:lnTo>
                  <a:lnTo>
                    <a:pt x="5608" y="3223"/>
                  </a:lnTo>
                  <a:lnTo>
                    <a:pt x="5608" y="3139"/>
                  </a:lnTo>
                  <a:lnTo>
                    <a:pt x="5734" y="2993"/>
                  </a:lnTo>
                  <a:lnTo>
                    <a:pt x="5818" y="2951"/>
                  </a:lnTo>
                  <a:lnTo>
                    <a:pt x="5818" y="2846"/>
                  </a:lnTo>
                  <a:lnTo>
                    <a:pt x="5859" y="2783"/>
                  </a:lnTo>
                  <a:lnTo>
                    <a:pt x="5797" y="2783"/>
                  </a:lnTo>
                  <a:lnTo>
                    <a:pt x="5755" y="2804"/>
                  </a:lnTo>
                  <a:lnTo>
                    <a:pt x="5734" y="2742"/>
                  </a:lnTo>
                  <a:lnTo>
                    <a:pt x="5838" y="2679"/>
                  </a:lnTo>
                  <a:lnTo>
                    <a:pt x="5901" y="2679"/>
                  </a:lnTo>
                  <a:lnTo>
                    <a:pt x="5922" y="2616"/>
                  </a:lnTo>
                  <a:lnTo>
                    <a:pt x="5901" y="2574"/>
                  </a:lnTo>
                  <a:lnTo>
                    <a:pt x="5943" y="2532"/>
                  </a:lnTo>
                  <a:lnTo>
                    <a:pt x="6006" y="2470"/>
                  </a:lnTo>
                  <a:lnTo>
                    <a:pt x="5964" y="2219"/>
                  </a:lnTo>
                  <a:lnTo>
                    <a:pt x="5943" y="2198"/>
                  </a:lnTo>
                  <a:lnTo>
                    <a:pt x="5838" y="2198"/>
                  </a:lnTo>
                  <a:lnTo>
                    <a:pt x="5797" y="2177"/>
                  </a:lnTo>
                  <a:lnTo>
                    <a:pt x="5818" y="2114"/>
                  </a:lnTo>
                  <a:lnTo>
                    <a:pt x="5901" y="2114"/>
                  </a:lnTo>
                  <a:lnTo>
                    <a:pt x="5901" y="1863"/>
                  </a:lnTo>
                  <a:lnTo>
                    <a:pt x="5859" y="1800"/>
                  </a:lnTo>
                  <a:lnTo>
                    <a:pt x="5901" y="1800"/>
                  </a:lnTo>
                  <a:lnTo>
                    <a:pt x="5922" y="1528"/>
                  </a:lnTo>
                  <a:lnTo>
                    <a:pt x="5901" y="1361"/>
                  </a:lnTo>
                  <a:lnTo>
                    <a:pt x="5964" y="1319"/>
                  </a:lnTo>
                  <a:lnTo>
                    <a:pt x="5943" y="1151"/>
                  </a:lnTo>
                  <a:lnTo>
                    <a:pt x="5922" y="1131"/>
                  </a:lnTo>
                  <a:lnTo>
                    <a:pt x="5922" y="963"/>
                  </a:lnTo>
                  <a:lnTo>
                    <a:pt x="5964" y="942"/>
                  </a:lnTo>
                  <a:lnTo>
                    <a:pt x="5901" y="817"/>
                  </a:lnTo>
                  <a:lnTo>
                    <a:pt x="5859" y="628"/>
                  </a:lnTo>
                  <a:lnTo>
                    <a:pt x="5922" y="587"/>
                  </a:lnTo>
                  <a:lnTo>
                    <a:pt x="5901" y="545"/>
                  </a:lnTo>
                  <a:lnTo>
                    <a:pt x="5901" y="503"/>
                  </a:lnTo>
                  <a:lnTo>
                    <a:pt x="5901" y="440"/>
                  </a:lnTo>
                  <a:lnTo>
                    <a:pt x="6027" y="273"/>
                  </a:lnTo>
                  <a:lnTo>
                    <a:pt x="5964" y="231"/>
                  </a:lnTo>
                  <a:lnTo>
                    <a:pt x="6027" y="168"/>
                  </a:lnTo>
                  <a:lnTo>
                    <a:pt x="6027" y="22"/>
                  </a:lnTo>
                  <a:lnTo>
                    <a:pt x="6006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25"/>
            <p:cNvSpPr/>
            <p:nvPr/>
          </p:nvSpPr>
          <p:spPr>
            <a:xfrm>
              <a:off x="4869722" y="3353615"/>
              <a:ext cx="18882" cy="20289"/>
            </a:xfrm>
            <a:custGeom>
              <a:avLst/>
              <a:gdLst/>
              <a:ahLst/>
              <a:cxnLst/>
              <a:rect l="l" t="t" r="r" b="b"/>
              <a:pathLst>
                <a:path w="838" h="943" extrusionOk="0">
                  <a:moveTo>
                    <a:pt x="314" y="1"/>
                  </a:moveTo>
                  <a:lnTo>
                    <a:pt x="209" y="43"/>
                  </a:lnTo>
                  <a:lnTo>
                    <a:pt x="188" y="189"/>
                  </a:lnTo>
                  <a:lnTo>
                    <a:pt x="63" y="440"/>
                  </a:lnTo>
                  <a:lnTo>
                    <a:pt x="0" y="566"/>
                  </a:lnTo>
                  <a:lnTo>
                    <a:pt x="42" y="649"/>
                  </a:lnTo>
                  <a:lnTo>
                    <a:pt x="105" y="712"/>
                  </a:lnTo>
                  <a:lnTo>
                    <a:pt x="168" y="817"/>
                  </a:lnTo>
                  <a:lnTo>
                    <a:pt x="377" y="921"/>
                  </a:lnTo>
                  <a:lnTo>
                    <a:pt x="586" y="942"/>
                  </a:lnTo>
                  <a:lnTo>
                    <a:pt x="670" y="921"/>
                  </a:lnTo>
                  <a:lnTo>
                    <a:pt x="712" y="817"/>
                  </a:lnTo>
                  <a:lnTo>
                    <a:pt x="691" y="712"/>
                  </a:lnTo>
                  <a:lnTo>
                    <a:pt x="774" y="691"/>
                  </a:lnTo>
                  <a:lnTo>
                    <a:pt x="795" y="649"/>
                  </a:lnTo>
                  <a:lnTo>
                    <a:pt x="795" y="629"/>
                  </a:lnTo>
                  <a:lnTo>
                    <a:pt x="816" y="524"/>
                  </a:lnTo>
                  <a:lnTo>
                    <a:pt x="816" y="440"/>
                  </a:lnTo>
                  <a:lnTo>
                    <a:pt x="837" y="398"/>
                  </a:lnTo>
                  <a:lnTo>
                    <a:pt x="795" y="336"/>
                  </a:lnTo>
                  <a:lnTo>
                    <a:pt x="732" y="273"/>
                  </a:lnTo>
                  <a:lnTo>
                    <a:pt x="670" y="231"/>
                  </a:lnTo>
                  <a:lnTo>
                    <a:pt x="670" y="210"/>
                  </a:lnTo>
                  <a:lnTo>
                    <a:pt x="565" y="189"/>
                  </a:lnTo>
                  <a:lnTo>
                    <a:pt x="481" y="105"/>
                  </a:lnTo>
                  <a:lnTo>
                    <a:pt x="31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25"/>
            <p:cNvSpPr/>
            <p:nvPr/>
          </p:nvSpPr>
          <p:spPr>
            <a:xfrm>
              <a:off x="4819273" y="3393676"/>
              <a:ext cx="30194" cy="27044"/>
            </a:xfrm>
            <a:custGeom>
              <a:avLst/>
              <a:gdLst/>
              <a:ahLst/>
              <a:cxnLst/>
              <a:rect l="l" t="t" r="r" b="b"/>
              <a:pathLst>
                <a:path w="1340" h="1257" extrusionOk="0">
                  <a:moveTo>
                    <a:pt x="775" y="1"/>
                  </a:moveTo>
                  <a:lnTo>
                    <a:pt x="754" y="43"/>
                  </a:lnTo>
                  <a:lnTo>
                    <a:pt x="670" y="106"/>
                  </a:lnTo>
                  <a:lnTo>
                    <a:pt x="628" y="147"/>
                  </a:lnTo>
                  <a:lnTo>
                    <a:pt x="419" y="189"/>
                  </a:lnTo>
                  <a:lnTo>
                    <a:pt x="293" y="315"/>
                  </a:lnTo>
                  <a:lnTo>
                    <a:pt x="231" y="440"/>
                  </a:lnTo>
                  <a:lnTo>
                    <a:pt x="84" y="566"/>
                  </a:lnTo>
                  <a:lnTo>
                    <a:pt x="0" y="629"/>
                  </a:lnTo>
                  <a:lnTo>
                    <a:pt x="42" y="733"/>
                  </a:lnTo>
                  <a:lnTo>
                    <a:pt x="126" y="796"/>
                  </a:lnTo>
                  <a:lnTo>
                    <a:pt x="126" y="859"/>
                  </a:lnTo>
                  <a:lnTo>
                    <a:pt x="210" y="943"/>
                  </a:lnTo>
                  <a:lnTo>
                    <a:pt x="210" y="1047"/>
                  </a:lnTo>
                  <a:lnTo>
                    <a:pt x="293" y="1131"/>
                  </a:lnTo>
                  <a:lnTo>
                    <a:pt x="356" y="1194"/>
                  </a:lnTo>
                  <a:lnTo>
                    <a:pt x="503" y="1256"/>
                  </a:lnTo>
                  <a:lnTo>
                    <a:pt x="607" y="1256"/>
                  </a:lnTo>
                  <a:lnTo>
                    <a:pt x="628" y="1194"/>
                  </a:lnTo>
                  <a:lnTo>
                    <a:pt x="670" y="1152"/>
                  </a:lnTo>
                  <a:lnTo>
                    <a:pt x="712" y="1026"/>
                  </a:lnTo>
                  <a:lnTo>
                    <a:pt x="816" y="984"/>
                  </a:lnTo>
                  <a:lnTo>
                    <a:pt x="879" y="943"/>
                  </a:lnTo>
                  <a:lnTo>
                    <a:pt x="984" y="922"/>
                  </a:lnTo>
                  <a:lnTo>
                    <a:pt x="1067" y="943"/>
                  </a:lnTo>
                  <a:lnTo>
                    <a:pt x="1172" y="859"/>
                  </a:lnTo>
                  <a:lnTo>
                    <a:pt x="1193" y="775"/>
                  </a:lnTo>
                  <a:lnTo>
                    <a:pt x="1151" y="733"/>
                  </a:lnTo>
                  <a:lnTo>
                    <a:pt x="1130" y="650"/>
                  </a:lnTo>
                  <a:lnTo>
                    <a:pt x="1235" y="608"/>
                  </a:lnTo>
                  <a:lnTo>
                    <a:pt x="1339" y="524"/>
                  </a:lnTo>
                  <a:lnTo>
                    <a:pt x="1339" y="399"/>
                  </a:lnTo>
                  <a:lnTo>
                    <a:pt x="1256" y="147"/>
                  </a:lnTo>
                  <a:lnTo>
                    <a:pt x="1130" y="43"/>
                  </a:lnTo>
                  <a:lnTo>
                    <a:pt x="1026" y="85"/>
                  </a:lnTo>
                  <a:lnTo>
                    <a:pt x="942" y="22"/>
                  </a:lnTo>
                  <a:lnTo>
                    <a:pt x="921" y="43"/>
                  </a:lnTo>
                  <a:lnTo>
                    <a:pt x="858" y="22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25"/>
            <p:cNvSpPr/>
            <p:nvPr/>
          </p:nvSpPr>
          <p:spPr>
            <a:xfrm>
              <a:off x="5389708" y="2525320"/>
              <a:ext cx="94794" cy="74743"/>
            </a:xfrm>
            <a:custGeom>
              <a:avLst/>
              <a:gdLst/>
              <a:ahLst/>
              <a:cxnLst/>
              <a:rect l="l" t="t" r="r" b="b"/>
              <a:pathLst>
                <a:path w="4207" h="3474" extrusionOk="0">
                  <a:moveTo>
                    <a:pt x="1507" y="0"/>
                  </a:moveTo>
                  <a:lnTo>
                    <a:pt x="1466" y="63"/>
                  </a:lnTo>
                  <a:lnTo>
                    <a:pt x="1403" y="105"/>
                  </a:lnTo>
                  <a:lnTo>
                    <a:pt x="1298" y="105"/>
                  </a:lnTo>
                  <a:lnTo>
                    <a:pt x="1256" y="126"/>
                  </a:lnTo>
                  <a:lnTo>
                    <a:pt x="1152" y="63"/>
                  </a:lnTo>
                  <a:lnTo>
                    <a:pt x="1068" y="63"/>
                  </a:lnTo>
                  <a:lnTo>
                    <a:pt x="1026" y="105"/>
                  </a:lnTo>
                  <a:lnTo>
                    <a:pt x="880" y="293"/>
                  </a:lnTo>
                  <a:lnTo>
                    <a:pt x="629" y="398"/>
                  </a:lnTo>
                  <a:lnTo>
                    <a:pt x="231" y="503"/>
                  </a:lnTo>
                  <a:lnTo>
                    <a:pt x="252" y="586"/>
                  </a:lnTo>
                  <a:lnTo>
                    <a:pt x="1" y="754"/>
                  </a:lnTo>
                  <a:lnTo>
                    <a:pt x="22" y="1005"/>
                  </a:lnTo>
                  <a:lnTo>
                    <a:pt x="106" y="1067"/>
                  </a:lnTo>
                  <a:lnTo>
                    <a:pt x="189" y="1047"/>
                  </a:lnTo>
                  <a:lnTo>
                    <a:pt x="294" y="1005"/>
                  </a:lnTo>
                  <a:lnTo>
                    <a:pt x="419" y="1151"/>
                  </a:lnTo>
                  <a:lnTo>
                    <a:pt x="566" y="1277"/>
                  </a:lnTo>
                  <a:lnTo>
                    <a:pt x="733" y="1360"/>
                  </a:lnTo>
                  <a:lnTo>
                    <a:pt x="754" y="1486"/>
                  </a:lnTo>
                  <a:lnTo>
                    <a:pt x="901" y="1549"/>
                  </a:lnTo>
                  <a:lnTo>
                    <a:pt x="901" y="1674"/>
                  </a:lnTo>
                  <a:lnTo>
                    <a:pt x="754" y="1779"/>
                  </a:lnTo>
                  <a:lnTo>
                    <a:pt x="754" y="1904"/>
                  </a:lnTo>
                  <a:lnTo>
                    <a:pt x="650" y="1946"/>
                  </a:lnTo>
                  <a:lnTo>
                    <a:pt x="650" y="2114"/>
                  </a:lnTo>
                  <a:lnTo>
                    <a:pt x="754" y="2302"/>
                  </a:lnTo>
                  <a:lnTo>
                    <a:pt x="859" y="2679"/>
                  </a:lnTo>
                  <a:lnTo>
                    <a:pt x="880" y="2846"/>
                  </a:lnTo>
                  <a:lnTo>
                    <a:pt x="1089" y="3034"/>
                  </a:lnTo>
                  <a:lnTo>
                    <a:pt x="1298" y="3097"/>
                  </a:lnTo>
                  <a:lnTo>
                    <a:pt x="1507" y="3160"/>
                  </a:lnTo>
                  <a:lnTo>
                    <a:pt x="1570" y="3327"/>
                  </a:lnTo>
                  <a:lnTo>
                    <a:pt x="1759" y="3348"/>
                  </a:lnTo>
                  <a:lnTo>
                    <a:pt x="1884" y="3306"/>
                  </a:lnTo>
                  <a:lnTo>
                    <a:pt x="2031" y="3348"/>
                  </a:lnTo>
                  <a:lnTo>
                    <a:pt x="2031" y="3474"/>
                  </a:lnTo>
                  <a:lnTo>
                    <a:pt x="2093" y="3432"/>
                  </a:lnTo>
                  <a:lnTo>
                    <a:pt x="2240" y="3139"/>
                  </a:lnTo>
                  <a:lnTo>
                    <a:pt x="2428" y="2992"/>
                  </a:lnTo>
                  <a:lnTo>
                    <a:pt x="2554" y="2992"/>
                  </a:lnTo>
                  <a:lnTo>
                    <a:pt x="2637" y="2846"/>
                  </a:lnTo>
                  <a:lnTo>
                    <a:pt x="2763" y="2846"/>
                  </a:lnTo>
                  <a:lnTo>
                    <a:pt x="3077" y="3055"/>
                  </a:lnTo>
                  <a:lnTo>
                    <a:pt x="3244" y="2951"/>
                  </a:lnTo>
                  <a:lnTo>
                    <a:pt x="3391" y="3034"/>
                  </a:lnTo>
                  <a:lnTo>
                    <a:pt x="3453" y="3202"/>
                  </a:lnTo>
                  <a:lnTo>
                    <a:pt x="3600" y="3202"/>
                  </a:lnTo>
                  <a:lnTo>
                    <a:pt x="3851" y="3327"/>
                  </a:lnTo>
                  <a:lnTo>
                    <a:pt x="3997" y="3139"/>
                  </a:lnTo>
                  <a:lnTo>
                    <a:pt x="4102" y="3202"/>
                  </a:lnTo>
                  <a:lnTo>
                    <a:pt x="4123" y="3264"/>
                  </a:lnTo>
                  <a:lnTo>
                    <a:pt x="4207" y="3139"/>
                  </a:lnTo>
                  <a:lnTo>
                    <a:pt x="4165" y="2930"/>
                  </a:lnTo>
                  <a:lnTo>
                    <a:pt x="4102" y="2679"/>
                  </a:lnTo>
                  <a:lnTo>
                    <a:pt x="3955" y="2637"/>
                  </a:lnTo>
                  <a:lnTo>
                    <a:pt x="3851" y="2386"/>
                  </a:lnTo>
                  <a:lnTo>
                    <a:pt x="3851" y="2114"/>
                  </a:lnTo>
                  <a:lnTo>
                    <a:pt x="3767" y="1967"/>
                  </a:lnTo>
                  <a:lnTo>
                    <a:pt x="3579" y="1863"/>
                  </a:lnTo>
                  <a:lnTo>
                    <a:pt x="3432" y="1695"/>
                  </a:lnTo>
                  <a:lnTo>
                    <a:pt x="3328" y="1423"/>
                  </a:lnTo>
                  <a:lnTo>
                    <a:pt x="3139" y="1319"/>
                  </a:lnTo>
                  <a:lnTo>
                    <a:pt x="2909" y="1235"/>
                  </a:lnTo>
                  <a:lnTo>
                    <a:pt x="2867" y="1109"/>
                  </a:lnTo>
                  <a:lnTo>
                    <a:pt x="2763" y="1067"/>
                  </a:lnTo>
                  <a:lnTo>
                    <a:pt x="2554" y="1067"/>
                  </a:lnTo>
                  <a:lnTo>
                    <a:pt x="2323" y="1047"/>
                  </a:lnTo>
                  <a:lnTo>
                    <a:pt x="2240" y="963"/>
                  </a:lnTo>
                  <a:lnTo>
                    <a:pt x="2177" y="900"/>
                  </a:lnTo>
                  <a:lnTo>
                    <a:pt x="2135" y="733"/>
                  </a:lnTo>
                  <a:lnTo>
                    <a:pt x="2010" y="649"/>
                  </a:lnTo>
                  <a:lnTo>
                    <a:pt x="1759" y="272"/>
                  </a:lnTo>
                  <a:lnTo>
                    <a:pt x="1675" y="84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25"/>
            <p:cNvSpPr/>
            <p:nvPr/>
          </p:nvSpPr>
          <p:spPr>
            <a:xfrm>
              <a:off x="5389708" y="2525320"/>
              <a:ext cx="94794" cy="74743"/>
            </a:xfrm>
            <a:custGeom>
              <a:avLst/>
              <a:gdLst/>
              <a:ahLst/>
              <a:cxnLst/>
              <a:rect l="l" t="t" r="r" b="b"/>
              <a:pathLst>
                <a:path w="4207" h="3474" extrusionOk="0">
                  <a:moveTo>
                    <a:pt x="1507" y="0"/>
                  </a:moveTo>
                  <a:lnTo>
                    <a:pt x="1466" y="63"/>
                  </a:lnTo>
                  <a:lnTo>
                    <a:pt x="1403" y="105"/>
                  </a:lnTo>
                  <a:lnTo>
                    <a:pt x="1298" y="105"/>
                  </a:lnTo>
                  <a:lnTo>
                    <a:pt x="1256" y="126"/>
                  </a:lnTo>
                  <a:lnTo>
                    <a:pt x="1152" y="63"/>
                  </a:lnTo>
                  <a:lnTo>
                    <a:pt x="1068" y="63"/>
                  </a:lnTo>
                  <a:lnTo>
                    <a:pt x="1026" y="105"/>
                  </a:lnTo>
                  <a:lnTo>
                    <a:pt x="880" y="293"/>
                  </a:lnTo>
                  <a:lnTo>
                    <a:pt x="629" y="398"/>
                  </a:lnTo>
                  <a:lnTo>
                    <a:pt x="231" y="503"/>
                  </a:lnTo>
                  <a:lnTo>
                    <a:pt x="252" y="586"/>
                  </a:lnTo>
                  <a:lnTo>
                    <a:pt x="1" y="754"/>
                  </a:lnTo>
                  <a:lnTo>
                    <a:pt x="22" y="1005"/>
                  </a:lnTo>
                  <a:lnTo>
                    <a:pt x="106" y="1067"/>
                  </a:lnTo>
                  <a:lnTo>
                    <a:pt x="189" y="1047"/>
                  </a:lnTo>
                  <a:lnTo>
                    <a:pt x="294" y="1005"/>
                  </a:lnTo>
                  <a:lnTo>
                    <a:pt x="419" y="1151"/>
                  </a:lnTo>
                  <a:lnTo>
                    <a:pt x="566" y="1277"/>
                  </a:lnTo>
                  <a:lnTo>
                    <a:pt x="733" y="1360"/>
                  </a:lnTo>
                  <a:lnTo>
                    <a:pt x="754" y="1486"/>
                  </a:lnTo>
                  <a:lnTo>
                    <a:pt x="901" y="1549"/>
                  </a:lnTo>
                  <a:lnTo>
                    <a:pt x="901" y="1674"/>
                  </a:lnTo>
                  <a:lnTo>
                    <a:pt x="754" y="1779"/>
                  </a:lnTo>
                  <a:lnTo>
                    <a:pt x="754" y="1904"/>
                  </a:lnTo>
                  <a:lnTo>
                    <a:pt x="650" y="1946"/>
                  </a:lnTo>
                  <a:lnTo>
                    <a:pt x="650" y="2114"/>
                  </a:lnTo>
                  <a:lnTo>
                    <a:pt x="754" y="2302"/>
                  </a:lnTo>
                  <a:lnTo>
                    <a:pt x="859" y="2679"/>
                  </a:lnTo>
                  <a:lnTo>
                    <a:pt x="880" y="2846"/>
                  </a:lnTo>
                  <a:lnTo>
                    <a:pt x="1089" y="3034"/>
                  </a:lnTo>
                  <a:lnTo>
                    <a:pt x="1298" y="3097"/>
                  </a:lnTo>
                  <a:lnTo>
                    <a:pt x="1507" y="3160"/>
                  </a:lnTo>
                  <a:lnTo>
                    <a:pt x="1570" y="3327"/>
                  </a:lnTo>
                  <a:lnTo>
                    <a:pt x="1759" y="3348"/>
                  </a:lnTo>
                  <a:lnTo>
                    <a:pt x="1884" y="3306"/>
                  </a:lnTo>
                  <a:lnTo>
                    <a:pt x="2031" y="3348"/>
                  </a:lnTo>
                  <a:lnTo>
                    <a:pt x="2031" y="3474"/>
                  </a:lnTo>
                  <a:lnTo>
                    <a:pt x="2093" y="3432"/>
                  </a:lnTo>
                  <a:lnTo>
                    <a:pt x="2240" y="3139"/>
                  </a:lnTo>
                  <a:lnTo>
                    <a:pt x="2428" y="2992"/>
                  </a:lnTo>
                  <a:lnTo>
                    <a:pt x="2554" y="2992"/>
                  </a:lnTo>
                  <a:lnTo>
                    <a:pt x="2637" y="2846"/>
                  </a:lnTo>
                  <a:lnTo>
                    <a:pt x="2763" y="2846"/>
                  </a:lnTo>
                  <a:lnTo>
                    <a:pt x="3077" y="3055"/>
                  </a:lnTo>
                  <a:lnTo>
                    <a:pt x="3244" y="2951"/>
                  </a:lnTo>
                  <a:lnTo>
                    <a:pt x="3391" y="3034"/>
                  </a:lnTo>
                  <a:lnTo>
                    <a:pt x="3453" y="3202"/>
                  </a:lnTo>
                  <a:lnTo>
                    <a:pt x="3600" y="3202"/>
                  </a:lnTo>
                  <a:lnTo>
                    <a:pt x="3851" y="3327"/>
                  </a:lnTo>
                  <a:lnTo>
                    <a:pt x="3997" y="3139"/>
                  </a:lnTo>
                  <a:lnTo>
                    <a:pt x="4102" y="3202"/>
                  </a:lnTo>
                  <a:lnTo>
                    <a:pt x="4123" y="3264"/>
                  </a:lnTo>
                  <a:lnTo>
                    <a:pt x="4207" y="3139"/>
                  </a:lnTo>
                  <a:lnTo>
                    <a:pt x="4165" y="2930"/>
                  </a:lnTo>
                  <a:lnTo>
                    <a:pt x="4102" y="2679"/>
                  </a:lnTo>
                  <a:lnTo>
                    <a:pt x="3955" y="2637"/>
                  </a:lnTo>
                  <a:lnTo>
                    <a:pt x="3851" y="2386"/>
                  </a:lnTo>
                  <a:lnTo>
                    <a:pt x="3851" y="2114"/>
                  </a:lnTo>
                  <a:lnTo>
                    <a:pt x="3767" y="1967"/>
                  </a:lnTo>
                  <a:lnTo>
                    <a:pt x="3579" y="1863"/>
                  </a:lnTo>
                  <a:lnTo>
                    <a:pt x="3432" y="1695"/>
                  </a:lnTo>
                  <a:lnTo>
                    <a:pt x="3328" y="1423"/>
                  </a:lnTo>
                  <a:lnTo>
                    <a:pt x="3139" y="1319"/>
                  </a:lnTo>
                  <a:lnTo>
                    <a:pt x="2909" y="1235"/>
                  </a:lnTo>
                  <a:lnTo>
                    <a:pt x="2867" y="1109"/>
                  </a:lnTo>
                  <a:lnTo>
                    <a:pt x="2763" y="1067"/>
                  </a:lnTo>
                  <a:lnTo>
                    <a:pt x="2554" y="1067"/>
                  </a:lnTo>
                  <a:lnTo>
                    <a:pt x="2323" y="1047"/>
                  </a:lnTo>
                  <a:lnTo>
                    <a:pt x="2240" y="963"/>
                  </a:lnTo>
                  <a:lnTo>
                    <a:pt x="2177" y="900"/>
                  </a:lnTo>
                  <a:lnTo>
                    <a:pt x="2135" y="733"/>
                  </a:lnTo>
                  <a:lnTo>
                    <a:pt x="2010" y="649"/>
                  </a:lnTo>
                  <a:lnTo>
                    <a:pt x="1759" y="272"/>
                  </a:lnTo>
                  <a:lnTo>
                    <a:pt x="1675" y="84"/>
                  </a:lnTo>
                  <a:lnTo>
                    <a:pt x="159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25"/>
            <p:cNvSpPr/>
            <p:nvPr/>
          </p:nvSpPr>
          <p:spPr>
            <a:xfrm>
              <a:off x="4988982" y="2462303"/>
              <a:ext cx="63677" cy="17126"/>
            </a:xfrm>
            <a:custGeom>
              <a:avLst/>
              <a:gdLst/>
              <a:ahLst/>
              <a:cxnLst/>
              <a:rect l="l" t="t" r="r" b="b"/>
              <a:pathLst>
                <a:path w="2826" h="796" extrusionOk="0">
                  <a:moveTo>
                    <a:pt x="2240" y="0"/>
                  </a:moveTo>
                  <a:cubicBezTo>
                    <a:pt x="2240" y="0"/>
                    <a:pt x="1717" y="230"/>
                    <a:pt x="1612" y="230"/>
                  </a:cubicBezTo>
                  <a:cubicBezTo>
                    <a:pt x="1507" y="230"/>
                    <a:pt x="1382" y="105"/>
                    <a:pt x="1382" y="105"/>
                  </a:cubicBezTo>
                  <a:lnTo>
                    <a:pt x="733" y="126"/>
                  </a:lnTo>
                  <a:lnTo>
                    <a:pt x="754" y="293"/>
                  </a:lnTo>
                  <a:cubicBezTo>
                    <a:pt x="775" y="419"/>
                    <a:pt x="231" y="419"/>
                    <a:pt x="22" y="419"/>
                  </a:cubicBezTo>
                  <a:lnTo>
                    <a:pt x="22" y="439"/>
                  </a:lnTo>
                  <a:lnTo>
                    <a:pt x="1" y="481"/>
                  </a:lnTo>
                  <a:lnTo>
                    <a:pt x="85" y="481"/>
                  </a:lnTo>
                  <a:lnTo>
                    <a:pt x="105" y="586"/>
                  </a:lnTo>
                  <a:lnTo>
                    <a:pt x="189" y="586"/>
                  </a:lnTo>
                  <a:lnTo>
                    <a:pt x="231" y="502"/>
                  </a:lnTo>
                  <a:lnTo>
                    <a:pt x="398" y="544"/>
                  </a:lnTo>
                  <a:lnTo>
                    <a:pt x="461" y="544"/>
                  </a:lnTo>
                  <a:lnTo>
                    <a:pt x="545" y="460"/>
                  </a:lnTo>
                  <a:lnTo>
                    <a:pt x="649" y="502"/>
                  </a:lnTo>
                  <a:lnTo>
                    <a:pt x="880" y="711"/>
                  </a:lnTo>
                  <a:lnTo>
                    <a:pt x="984" y="732"/>
                  </a:lnTo>
                  <a:lnTo>
                    <a:pt x="1173" y="691"/>
                  </a:lnTo>
                  <a:lnTo>
                    <a:pt x="1424" y="628"/>
                  </a:lnTo>
                  <a:lnTo>
                    <a:pt x="1507" y="649"/>
                  </a:lnTo>
                  <a:lnTo>
                    <a:pt x="1821" y="649"/>
                  </a:lnTo>
                  <a:lnTo>
                    <a:pt x="1863" y="691"/>
                  </a:lnTo>
                  <a:lnTo>
                    <a:pt x="1863" y="586"/>
                  </a:lnTo>
                  <a:lnTo>
                    <a:pt x="2072" y="502"/>
                  </a:lnTo>
                  <a:lnTo>
                    <a:pt x="2386" y="691"/>
                  </a:lnTo>
                  <a:lnTo>
                    <a:pt x="2595" y="691"/>
                  </a:lnTo>
                  <a:lnTo>
                    <a:pt x="2805" y="795"/>
                  </a:lnTo>
                  <a:lnTo>
                    <a:pt x="2826" y="586"/>
                  </a:lnTo>
                  <a:lnTo>
                    <a:pt x="2742" y="481"/>
                  </a:lnTo>
                  <a:lnTo>
                    <a:pt x="2595" y="377"/>
                  </a:lnTo>
                  <a:lnTo>
                    <a:pt x="2637" y="188"/>
                  </a:lnTo>
                  <a:cubicBezTo>
                    <a:pt x="2628" y="188"/>
                    <a:pt x="2594" y="197"/>
                    <a:pt x="2555" y="197"/>
                  </a:cubicBezTo>
                  <a:cubicBezTo>
                    <a:pt x="2507" y="197"/>
                    <a:pt x="2451" y="184"/>
                    <a:pt x="2428" y="126"/>
                  </a:cubicBezTo>
                  <a:cubicBezTo>
                    <a:pt x="2386" y="21"/>
                    <a:pt x="2240" y="0"/>
                    <a:pt x="22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9" name="Google Shape;1089;p25"/>
            <p:cNvSpPr/>
            <p:nvPr/>
          </p:nvSpPr>
          <p:spPr>
            <a:xfrm>
              <a:off x="5030485" y="2476245"/>
              <a:ext cx="2366" cy="2281"/>
            </a:xfrm>
            <a:custGeom>
              <a:avLst/>
              <a:gdLst/>
              <a:ahLst/>
              <a:cxnLst/>
              <a:rect l="l" t="t" r="r" b="b"/>
              <a:pathLst>
                <a:path w="105" h="106" fill="none" extrusionOk="0">
                  <a:moveTo>
                    <a:pt x="105" y="105"/>
                  </a:moveTo>
                  <a:lnTo>
                    <a:pt x="0" y="1"/>
                  </a:ln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0" name="Google Shape;1090;p25"/>
            <p:cNvSpPr/>
            <p:nvPr/>
          </p:nvSpPr>
          <p:spPr>
            <a:xfrm>
              <a:off x="5616489" y="2655420"/>
              <a:ext cx="40085" cy="22526"/>
            </a:xfrm>
            <a:custGeom>
              <a:avLst/>
              <a:gdLst/>
              <a:ahLst/>
              <a:cxnLst/>
              <a:rect l="l" t="t" r="r" b="b"/>
              <a:pathLst>
                <a:path w="1779" h="1047" extrusionOk="0">
                  <a:moveTo>
                    <a:pt x="753" y="0"/>
                  </a:moveTo>
                  <a:lnTo>
                    <a:pt x="586" y="21"/>
                  </a:lnTo>
                  <a:lnTo>
                    <a:pt x="314" y="189"/>
                  </a:lnTo>
                  <a:lnTo>
                    <a:pt x="188" y="440"/>
                  </a:lnTo>
                  <a:lnTo>
                    <a:pt x="63" y="502"/>
                  </a:lnTo>
                  <a:lnTo>
                    <a:pt x="63" y="628"/>
                  </a:lnTo>
                  <a:lnTo>
                    <a:pt x="0" y="733"/>
                  </a:lnTo>
                  <a:lnTo>
                    <a:pt x="105" y="921"/>
                  </a:lnTo>
                  <a:lnTo>
                    <a:pt x="314" y="942"/>
                  </a:lnTo>
                  <a:lnTo>
                    <a:pt x="398" y="879"/>
                  </a:lnTo>
                  <a:lnTo>
                    <a:pt x="691" y="1046"/>
                  </a:lnTo>
                  <a:lnTo>
                    <a:pt x="837" y="1046"/>
                  </a:lnTo>
                  <a:lnTo>
                    <a:pt x="942" y="921"/>
                  </a:lnTo>
                  <a:lnTo>
                    <a:pt x="1067" y="879"/>
                  </a:lnTo>
                  <a:lnTo>
                    <a:pt x="1172" y="942"/>
                  </a:lnTo>
                  <a:lnTo>
                    <a:pt x="1381" y="879"/>
                  </a:lnTo>
                  <a:lnTo>
                    <a:pt x="1549" y="921"/>
                  </a:lnTo>
                  <a:lnTo>
                    <a:pt x="1779" y="837"/>
                  </a:lnTo>
                  <a:lnTo>
                    <a:pt x="1779" y="733"/>
                  </a:lnTo>
                  <a:lnTo>
                    <a:pt x="1779" y="565"/>
                  </a:lnTo>
                  <a:lnTo>
                    <a:pt x="1590" y="502"/>
                  </a:lnTo>
                  <a:lnTo>
                    <a:pt x="1590" y="398"/>
                  </a:lnTo>
                  <a:lnTo>
                    <a:pt x="1632" y="230"/>
                  </a:lnTo>
                  <a:lnTo>
                    <a:pt x="1590" y="230"/>
                  </a:lnTo>
                  <a:lnTo>
                    <a:pt x="1528" y="126"/>
                  </a:lnTo>
                  <a:lnTo>
                    <a:pt x="1360" y="105"/>
                  </a:lnTo>
                  <a:lnTo>
                    <a:pt x="1214" y="189"/>
                  </a:lnTo>
                  <a:lnTo>
                    <a:pt x="1109" y="126"/>
                  </a:lnTo>
                  <a:lnTo>
                    <a:pt x="837" y="105"/>
                  </a:lnTo>
                  <a:lnTo>
                    <a:pt x="7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25"/>
            <p:cNvSpPr/>
            <p:nvPr/>
          </p:nvSpPr>
          <p:spPr>
            <a:xfrm>
              <a:off x="4731580" y="2464993"/>
              <a:ext cx="31613" cy="25689"/>
            </a:xfrm>
            <a:custGeom>
              <a:avLst/>
              <a:gdLst/>
              <a:ahLst/>
              <a:cxnLst/>
              <a:rect l="l" t="t" r="r" b="b"/>
              <a:pathLst>
                <a:path w="1403" h="1194" extrusionOk="0">
                  <a:moveTo>
                    <a:pt x="900" y="1"/>
                  </a:moveTo>
                  <a:lnTo>
                    <a:pt x="754" y="42"/>
                  </a:lnTo>
                  <a:lnTo>
                    <a:pt x="628" y="42"/>
                  </a:lnTo>
                  <a:lnTo>
                    <a:pt x="419" y="84"/>
                  </a:lnTo>
                  <a:lnTo>
                    <a:pt x="314" y="168"/>
                  </a:lnTo>
                  <a:lnTo>
                    <a:pt x="210" y="189"/>
                  </a:lnTo>
                  <a:lnTo>
                    <a:pt x="42" y="273"/>
                  </a:lnTo>
                  <a:lnTo>
                    <a:pt x="63" y="356"/>
                  </a:lnTo>
                  <a:lnTo>
                    <a:pt x="21" y="398"/>
                  </a:lnTo>
                  <a:lnTo>
                    <a:pt x="21" y="377"/>
                  </a:lnTo>
                  <a:lnTo>
                    <a:pt x="1" y="586"/>
                  </a:lnTo>
                  <a:lnTo>
                    <a:pt x="21" y="796"/>
                  </a:lnTo>
                  <a:lnTo>
                    <a:pt x="126" y="942"/>
                  </a:lnTo>
                  <a:lnTo>
                    <a:pt x="168" y="1089"/>
                  </a:lnTo>
                  <a:lnTo>
                    <a:pt x="314" y="1193"/>
                  </a:lnTo>
                  <a:lnTo>
                    <a:pt x="314" y="1151"/>
                  </a:lnTo>
                  <a:lnTo>
                    <a:pt x="524" y="1026"/>
                  </a:lnTo>
                  <a:lnTo>
                    <a:pt x="691" y="984"/>
                  </a:lnTo>
                  <a:lnTo>
                    <a:pt x="691" y="921"/>
                  </a:lnTo>
                  <a:lnTo>
                    <a:pt x="837" y="838"/>
                  </a:lnTo>
                  <a:lnTo>
                    <a:pt x="1110" y="879"/>
                  </a:lnTo>
                  <a:lnTo>
                    <a:pt x="1256" y="796"/>
                  </a:lnTo>
                  <a:lnTo>
                    <a:pt x="1361" y="775"/>
                  </a:lnTo>
                  <a:lnTo>
                    <a:pt x="1402" y="712"/>
                  </a:lnTo>
                  <a:lnTo>
                    <a:pt x="1402" y="607"/>
                  </a:lnTo>
                  <a:lnTo>
                    <a:pt x="1382" y="461"/>
                  </a:lnTo>
                  <a:lnTo>
                    <a:pt x="1214" y="189"/>
                  </a:lnTo>
                  <a:lnTo>
                    <a:pt x="984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25"/>
            <p:cNvSpPr/>
            <p:nvPr/>
          </p:nvSpPr>
          <p:spPr>
            <a:xfrm>
              <a:off x="4705646" y="2407376"/>
              <a:ext cx="52839" cy="66202"/>
            </a:xfrm>
            <a:custGeom>
              <a:avLst/>
              <a:gdLst/>
              <a:ahLst/>
              <a:cxnLst/>
              <a:rect l="l" t="t" r="r" b="b"/>
              <a:pathLst>
                <a:path w="2345" h="3077" extrusionOk="0">
                  <a:moveTo>
                    <a:pt x="461" y="0"/>
                  </a:moveTo>
                  <a:lnTo>
                    <a:pt x="336" y="105"/>
                  </a:lnTo>
                  <a:lnTo>
                    <a:pt x="315" y="147"/>
                  </a:lnTo>
                  <a:lnTo>
                    <a:pt x="210" y="147"/>
                  </a:lnTo>
                  <a:lnTo>
                    <a:pt x="64" y="210"/>
                  </a:lnTo>
                  <a:lnTo>
                    <a:pt x="1" y="272"/>
                  </a:lnTo>
                  <a:lnTo>
                    <a:pt x="22" y="314"/>
                  </a:lnTo>
                  <a:lnTo>
                    <a:pt x="64" y="461"/>
                  </a:lnTo>
                  <a:lnTo>
                    <a:pt x="105" y="628"/>
                  </a:lnTo>
                  <a:lnTo>
                    <a:pt x="168" y="670"/>
                  </a:lnTo>
                  <a:lnTo>
                    <a:pt x="273" y="691"/>
                  </a:lnTo>
                  <a:lnTo>
                    <a:pt x="273" y="754"/>
                  </a:lnTo>
                  <a:lnTo>
                    <a:pt x="231" y="754"/>
                  </a:lnTo>
                  <a:lnTo>
                    <a:pt x="105" y="775"/>
                  </a:lnTo>
                  <a:lnTo>
                    <a:pt x="126" y="879"/>
                  </a:lnTo>
                  <a:lnTo>
                    <a:pt x="147" y="900"/>
                  </a:lnTo>
                  <a:lnTo>
                    <a:pt x="210" y="879"/>
                  </a:lnTo>
                  <a:lnTo>
                    <a:pt x="273" y="879"/>
                  </a:lnTo>
                  <a:lnTo>
                    <a:pt x="252" y="1047"/>
                  </a:lnTo>
                  <a:lnTo>
                    <a:pt x="147" y="1193"/>
                  </a:lnTo>
                  <a:lnTo>
                    <a:pt x="147" y="1277"/>
                  </a:lnTo>
                  <a:lnTo>
                    <a:pt x="315" y="1402"/>
                  </a:lnTo>
                  <a:lnTo>
                    <a:pt x="419" y="1423"/>
                  </a:lnTo>
                  <a:lnTo>
                    <a:pt x="461" y="1486"/>
                  </a:lnTo>
                  <a:lnTo>
                    <a:pt x="440" y="1570"/>
                  </a:lnTo>
                  <a:lnTo>
                    <a:pt x="336" y="1507"/>
                  </a:lnTo>
                  <a:lnTo>
                    <a:pt x="273" y="1528"/>
                  </a:lnTo>
                  <a:lnTo>
                    <a:pt x="273" y="1674"/>
                  </a:lnTo>
                  <a:lnTo>
                    <a:pt x="419" y="1821"/>
                  </a:lnTo>
                  <a:lnTo>
                    <a:pt x="356" y="1842"/>
                  </a:lnTo>
                  <a:lnTo>
                    <a:pt x="482" y="1988"/>
                  </a:lnTo>
                  <a:lnTo>
                    <a:pt x="482" y="2051"/>
                  </a:lnTo>
                  <a:lnTo>
                    <a:pt x="545" y="2135"/>
                  </a:lnTo>
                  <a:lnTo>
                    <a:pt x="670" y="2135"/>
                  </a:lnTo>
                  <a:lnTo>
                    <a:pt x="754" y="2218"/>
                  </a:lnTo>
                  <a:lnTo>
                    <a:pt x="900" y="2239"/>
                  </a:lnTo>
                  <a:lnTo>
                    <a:pt x="900" y="2365"/>
                  </a:lnTo>
                  <a:lnTo>
                    <a:pt x="838" y="2448"/>
                  </a:lnTo>
                  <a:lnTo>
                    <a:pt x="796" y="2511"/>
                  </a:lnTo>
                  <a:lnTo>
                    <a:pt x="859" y="2532"/>
                  </a:lnTo>
                  <a:lnTo>
                    <a:pt x="942" y="2658"/>
                  </a:lnTo>
                  <a:lnTo>
                    <a:pt x="984" y="2658"/>
                  </a:lnTo>
                  <a:lnTo>
                    <a:pt x="1089" y="2741"/>
                  </a:lnTo>
                  <a:lnTo>
                    <a:pt x="1152" y="2846"/>
                  </a:lnTo>
                  <a:lnTo>
                    <a:pt x="1152" y="2992"/>
                  </a:lnTo>
                  <a:lnTo>
                    <a:pt x="1172" y="3076"/>
                  </a:lnTo>
                  <a:lnTo>
                    <a:pt x="1214" y="3034"/>
                  </a:lnTo>
                  <a:lnTo>
                    <a:pt x="1193" y="2951"/>
                  </a:lnTo>
                  <a:lnTo>
                    <a:pt x="1361" y="2867"/>
                  </a:lnTo>
                  <a:lnTo>
                    <a:pt x="1465" y="2846"/>
                  </a:lnTo>
                  <a:lnTo>
                    <a:pt x="1570" y="2762"/>
                  </a:lnTo>
                  <a:lnTo>
                    <a:pt x="1779" y="2720"/>
                  </a:lnTo>
                  <a:lnTo>
                    <a:pt x="1905" y="2720"/>
                  </a:lnTo>
                  <a:lnTo>
                    <a:pt x="2051" y="2679"/>
                  </a:lnTo>
                  <a:lnTo>
                    <a:pt x="2135" y="2679"/>
                  </a:lnTo>
                  <a:lnTo>
                    <a:pt x="2198" y="2574"/>
                  </a:lnTo>
                  <a:lnTo>
                    <a:pt x="2114" y="2469"/>
                  </a:lnTo>
                  <a:lnTo>
                    <a:pt x="2093" y="2365"/>
                  </a:lnTo>
                  <a:lnTo>
                    <a:pt x="2302" y="2197"/>
                  </a:lnTo>
                  <a:lnTo>
                    <a:pt x="2344" y="2051"/>
                  </a:lnTo>
                  <a:lnTo>
                    <a:pt x="2261" y="1925"/>
                  </a:lnTo>
                  <a:lnTo>
                    <a:pt x="2093" y="1737"/>
                  </a:lnTo>
                  <a:lnTo>
                    <a:pt x="2030" y="1507"/>
                  </a:lnTo>
                  <a:lnTo>
                    <a:pt x="2114" y="1423"/>
                  </a:lnTo>
                  <a:lnTo>
                    <a:pt x="2093" y="1319"/>
                  </a:lnTo>
                  <a:lnTo>
                    <a:pt x="2051" y="1193"/>
                  </a:lnTo>
                  <a:lnTo>
                    <a:pt x="2030" y="1109"/>
                  </a:lnTo>
                  <a:lnTo>
                    <a:pt x="2135" y="984"/>
                  </a:lnTo>
                  <a:lnTo>
                    <a:pt x="1926" y="963"/>
                  </a:lnTo>
                  <a:lnTo>
                    <a:pt x="1842" y="1088"/>
                  </a:lnTo>
                  <a:lnTo>
                    <a:pt x="1737" y="1005"/>
                  </a:lnTo>
                  <a:lnTo>
                    <a:pt x="1633" y="1047"/>
                  </a:lnTo>
                  <a:lnTo>
                    <a:pt x="1591" y="963"/>
                  </a:lnTo>
                  <a:lnTo>
                    <a:pt x="1382" y="879"/>
                  </a:lnTo>
                  <a:lnTo>
                    <a:pt x="1361" y="837"/>
                  </a:lnTo>
                  <a:lnTo>
                    <a:pt x="1424" y="691"/>
                  </a:lnTo>
                  <a:lnTo>
                    <a:pt x="1277" y="565"/>
                  </a:lnTo>
                  <a:lnTo>
                    <a:pt x="1110" y="482"/>
                  </a:lnTo>
                  <a:lnTo>
                    <a:pt x="1089" y="377"/>
                  </a:lnTo>
                  <a:lnTo>
                    <a:pt x="900" y="168"/>
                  </a:lnTo>
                  <a:lnTo>
                    <a:pt x="880" y="105"/>
                  </a:lnTo>
                  <a:lnTo>
                    <a:pt x="754" y="63"/>
                  </a:lnTo>
                  <a:lnTo>
                    <a:pt x="670" y="42"/>
                  </a:lnTo>
                  <a:lnTo>
                    <a:pt x="566" y="21"/>
                  </a:lnTo>
                  <a:lnTo>
                    <a:pt x="46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25"/>
          <p:cNvGrpSpPr/>
          <p:nvPr/>
        </p:nvGrpSpPr>
        <p:grpSpPr>
          <a:xfrm>
            <a:off x="457200" y="3957163"/>
            <a:ext cx="1510818" cy="773240"/>
            <a:chOff x="457200" y="3845263"/>
            <a:chExt cx="1510818" cy="773240"/>
          </a:xfrm>
        </p:grpSpPr>
        <p:sp>
          <p:nvSpPr>
            <p:cNvPr id="1094" name="Google Shape;1094;p25"/>
            <p:cNvSpPr txBox="1"/>
            <p:nvPr/>
          </p:nvSpPr>
          <p:spPr>
            <a:xfrm>
              <a:off x="457218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Illegal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5" name="Google Shape;1095;p25"/>
            <p:cNvSpPr txBox="1"/>
            <p:nvPr/>
          </p:nvSpPr>
          <p:spPr>
            <a:xfrm>
              <a:off x="457200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Mercury is the smallest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planet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6" name="Google Shape;1096;p25"/>
          <p:cNvGrpSpPr/>
          <p:nvPr/>
        </p:nvGrpSpPr>
        <p:grpSpPr>
          <a:xfrm>
            <a:off x="3816587" y="3957163"/>
            <a:ext cx="1510818" cy="773240"/>
            <a:chOff x="3816587" y="3845263"/>
            <a:chExt cx="1510818" cy="773240"/>
          </a:xfrm>
        </p:grpSpPr>
        <p:sp>
          <p:nvSpPr>
            <p:cNvPr id="1097" name="Google Shape;1097;p25"/>
            <p:cNvSpPr txBox="1"/>
            <p:nvPr/>
          </p:nvSpPr>
          <p:spPr>
            <a:xfrm>
              <a:off x="3816605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Male illegal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098" name="Google Shape;1098;p25"/>
            <p:cNvSpPr txBox="1"/>
            <p:nvPr/>
          </p:nvSpPr>
          <p:spPr>
            <a:xfrm>
              <a:off x="3816587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very cold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99" name="Google Shape;1099;p25"/>
          <p:cNvGrpSpPr/>
          <p:nvPr/>
        </p:nvGrpSpPr>
        <p:grpSpPr>
          <a:xfrm>
            <a:off x="7175975" y="3957163"/>
            <a:ext cx="1510817" cy="773240"/>
            <a:chOff x="7175975" y="3845263"/>
            <a:chExt cx="1510817" cy="773240"/>
          </a:xfrm>
        </p:grpSpPr>
        <p:sp>
          <p:nvSpPr>
            <p:cNvPr id="1100" name="Google Shape;1100;p25"/>
            <p:cNvSpPr txBox="1"/>
            <p:nvPr/>
          </p:nvSpPr>
          <p:spPr>
            <a:xfrm>
              <a:off x="7175992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Legal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1" name="Google Shape;1101;p25"/>
            <p:cNvSpPr txBox="1"/>
            <p:nvPr/>
          </p:nvSpPr>
          <p:spPr>
            <a:xfrm>
              <a:off x="7175975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Venus has a beautiful name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2" name="Google Shape;1102;p25"/>
          <p:cNvGrpSpPr/>
          <p:nvPr/>
        </p:nvGrpSpPr>
        <p:grpSpPr>
          <a:xfrm>
            <a:off x="2136894" y="3957163"/>
            <a:ext cx="1510818" cy="773240"/>
            <a:chOff x="2136894" y="3845263"/>
            <a:chExt cx="1510818" cy="773240"/>
          </a:xfrm>
        </p:grpSpPr>
        <p:sp>
          <p:nvSpPr>
            <p:cNvPr id="1103" name="Google Shape;1103;p25"/>
            <p:cNvSpPr txBox="1"/>
            <p:nvPr/>
          </p:nvSpPr>
          <p:spPr>
            <a:xfrm>
              <a:off x="2136911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Female illegal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4" name="Google Shape;1104;p25"/>
            <p:cNvSpPr txBox="1"/>
            <p:nvPr/>
          </p:nvSpPr>
          <p:spPr>
            <a:xfrm>
              <a:off x="2136894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5" name="Google Shape;1105;p25"/>
          <p:cNvGrpSpPr/>
          <p:nvPr/>
        </p:nvGrpSpPr>
        <p:grpSpPr>
          <a:xfrm>
            <a:off x="5496281" y="3957163"/>
            <a:ext cx="1510818" cy="773240"/>
            <a:chOff x="5496281" y="3845263"/>
            <a:chExt cx="1510818" cy="773240"/>
          </a:xfrm>
        </p:grpSpPr>
        <p:sp>
          <p:nvSpPr>
            <p:cNvPr id="1106" name="Google Shape;1106;p25"/>
            <p:cNvSpPr txBox="1"/>
            <p:nvPr/>
          </p:nvSpPr>
          <p:spPr>
            <a:xfrm>
              <a:off x="5496299" y="384526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Ambiguous</a:t>
              </a:r>
              <a:endParaRPr sz="1800" b="1">
                <a:solidFill>
                  <a:schemeClr val="dk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107" name="Google Shape;1107;p25"/>
            <p:cNvSpPr txBox="1"/>
            <p:nvPr/>
          </p:nvSpPr>
          <p:spPr>
            <a:xfrm>
              <a:off x="5496281" y="4124102"/>
              <a:ext cx="1510800" cy="49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108" name="Google Shape;1108;p25"/>
          <p:cNvSpPr txBox="1"/>
          <p:nvPr/>
        </p:nvSpPr>
        <p:spPr>
          <a:xfrm>
            <a:off x="2136916" y="994025"/>
            <a:ext cx="48702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Global laws regarding homosexual activity</a:t>
            </a:r>
            <a:endParaRPr sz="18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2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114" name="Google Shape;1114;p26"/>
          <p:cNvGrpSpPr/>
          <p:nvPr/>
        </p:nvGrpSpPr>
        <p:grpSpPr>
          <a:xfrm>
            <a:off x="3338202" y="1351403"/>
            <a:ext cx="2467841" cy="3792090"/>
            <a:chOff x="1415032" y="1208602"/>
            <a:chExt cx="2040719" cy="3135773"/>
          </a:xfrm>
        </p:grpSpPr>
        <p:sp>
          <p:nvSpPr>
            <p:cNvPr id="1115" name="Google Shape;1115;p26"/>
            <p:cNvSpPr/>
            <p:nvPr/>
          </p:nvSpPr>
          <p:spPr>
            <a:xfrm>
              <a:off x="1462205" y="1259872"/>
              <a:ext cx="1993545" cy="1317747"/>
            </a:xfrm>
            <a:custGeom>
              <a:avLst/>
              <a:gdLst/>
              <a:ahLst/>
              <a:cxnLst/>
              <a:rect l="l" t="t" r="r" b="b"/>
              <a:pathLst>
                <a:path w="92465" h="61120" extrusionOk="0">
                  <a:moveTo>
                    <a:pt x="35313" y="0"/>
                  </a:moveTo>
                  <a:cubicBezTo>
                    <a:pt x="21131" y="0"/>
                    <a:pt x="9163" y="2206"/>
                    <a:pt x="3344" y="3459"/>
                  </a:cubicBezTo>
                  <a:cubicBezTo>
                    <a:pt x="1338" y="3915"/>
                    <a:pt x="1" y="6133"/>
                    <a:pt x="457" y="8383"/>
                  </a:cubicBezTo>
                  <a:cubicBezTo>
                    <a:pt x="609" y="9082"/>
                    <a:pt x="761" y="9872"/>
                    <a:pt x="913" y="10693"/>
                  </a:cubicBezTo>
                  <a:cubicBezTo>
                    <a:pt x="1430" y="13216"/>
                    <a:pt x="2037" y="16377"/>
                    <a:pt x="2706" y="19842"/>
                  </a:cubicBezTo>
                  <a:cubicBezTo>
                    <a:pt x="3284" y="22699"/>
                    <a:pt x="3861" y="25830"/>
                    <a:pt x="4469" y="29052"/>
                  </a:cubicBezTo>
                  <a:cubicBezTo>
                    <a:pt x="5016" y="31939"/>
                    <a:pt x="5563" y="34948"/>
                    <a:pt x="6080" y="37897"/>
                  </a:cubicBezTo>
                  <a:cubicBezTo>
                    <a:pt x="6749" y="41362"/>
                    <a:pt x="7357" y="44888"/>
                    <a:pt x="7904" y="48231"/>
                  </a:cubicBezTo>
                  <a:cubicBezTo>
                    <a:pt x="8725" y="52943"/>
                    <a:pt x="9393" y="57350"/>
                    <a:pt x="9940" y="61119"/>
                  </a:cubicBezTo>
                  <a:cubicBezTo>
                    <a:pt x="13429" y="57657"/>
                    <a:pt x="24687" y="47872"/>
                    <a:pt x="40954" y="47872"/>
                  </a:cubicBezTo>
                  <a:cubicBezTo>
                    <a:pt x="43255" y="47872"/>
                    <a:pt x="45655" y="48068"/>
                    <a:pt x="48148" y="48505"/>
                  </a:cubicBezTo>
                  <a:cubicBezTo>
                    <a:pt x="65891" y="51642"/>
                    <a:pt x="77850" y="57672"/>
                    <a:pt x="88684" y="57672"/>
                  </a:cubicBezTo>
                  <a:cubicBezTo>
                    <a:pt x="89710" y="57672"/>
                    <a:pt x="90726" y="57618"/>
                    <a:pt x="91735" y="57502"/>
                  </a:cubicBezTo>
                  <a:lnTo>
                    <a:pt x="91887" y="46043"/>
                  </a:lnTo>
                  <a:lnTo>
                    <a:pt x="92009" y="37107"/>
                  </a:lnTo>
                  <a:lnTo>
                    <a:pt x="92161" y="26894"/>
                  </a:lnTo>
                  <a:lnTo>
                    <a:pt x="92282" y="17319"/>
                  </a:lnTo>
                  <a:lnTo>
                    <a:pt x="92404" y="7744"/>
                  </a:lnTo>
                  <a:lnTo>
                    <a:pt x="92465" y="4857"/>
                  </a:lnTo>
                  <a:cubicBezTo>
                    <a:pt x="92226" y="2602"/>
                    <a:pt x="90320" y="949"/>
                    <a:pt x="88141" y="949"/>
                  </a:cubicBezTo>
                  <a:cubicBezTo>
                    <a:pt x="87824" y="949"/>
                    <a:pt x="87501" y="984"/>
                    <a:pt x="87176" y="1057"/>
                  </a:cubicBezTo>
                  <a:cubicBezTo>
                    <a:pt x="82969" y="1988"/>
                    <a:pt x="76408" y="3106"/>
                    <a:pt x="69176" y="3106"/>
                  </a:cubicBezTo>
                  <a:cubicBezTo>
                    <a:pt x="65537" y="3106"/>
                    <a:pt x="61729" y="2823"/>
                    <a:pt x="57966" y="2091"/>
                  </a:cubicBezTo>
                  <a:cubicBezTo>
                    <a:pt x="50188" y="562"/>
                    <a:pt x="42468" y="0"/>
                    <a:pt x="353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26"/>
            <p:cNvSpPr/>
            <p:nvPr/>
          </p:nvSpPr>
          <p:spPr>
            <a:xfrm>
              <a:off x="1481868" y="1405229"/>
              <a:ext cx="1972568" cy="1172390"/>
            </a:xfrm>
            <a:custGeom>
              <a:avLst/>
              <a:gdLst/>
              <a:ahLst/>
              <a:cxnLst/>
              <a:rect l="l" t="t" r="r" b="b"/>
              <a:pathLst>
                <a:path w="91492" h="54378" extrusionOk="0">
                  <a:moveTo>
                    <a:pt x="35071" y="1"/>
                  </a:moveTo>
                  <a:cubicBezTo>
                    <a:pt x="19178" y="1"/>
                    <a:pt x="5884" y="2598"/>
                    <a:pt x="1" y="3951"/>
                  </a:cubicBezTo>
                  <a:cubicBezTo>
                    <a:pt x="518" y="6474"/>
                    <a:pt x="1125" y="9635"/>
                    <a:pt x="1794" y="13100"/>
                  </a:cubicBezTo>
                  <a:cubicBezTo>
                    <a:pt x="2372" y="15957"/>
                    <a:pt x="2949" y="19088"/>
                    <a:pt x="3557" y="22310"/>
                  </a:cubicBezTo>
                  <a:cubicBezTo>
                    <a:pt x="4104" y="25197"/>
                    <a:pt x="4651" y="28206"/>
                    <a:pt x="5168" y="31155"/>
                  </a:cubicBezTo>
                  <a:cubicBezTo>
                    <a:pt x="5837" y="34620"/>
                    <a:pt x="6445" y="38146"/>
                    <a:pt x="6992" y="41489"/>
                  </a:cubicBezTo>
                  <a:cubicBezTo>
                    <a:pt x="7813" y="46201"/>
                    <a:pt x="8481" y="50608"/>
                    <a:pt x="9028" y="54377"/>
                  </a:cubicBezTo>
                  <a:cubicBezTo>
                    <a:pt x="12517" y="50915"/>
                    <a:pt x="23775" y="41130"/>
                    <a:pt x="40042" y="41130"/>
                  </a:cubicBezTo>
                  <a:cubicBezTo>
                    <a:pt x="42343" y="41130"/>
                    <a:pt x="44743" y="41326"/>
                    <a:pt x="47236" y="41763"/>
                  </a:cubicBezTo>
                  <a:cubicBezTo>
                    <a:pt x="64979" y="44900"/>
                    <a:pt x="76938" y="50930"/>
                    <a:pt x="87772" y="50930"/>
                  </a:cubicBezTo>
                  <a:cubicBezTo>
                    <a:pt x="88798" y="50930"/>
                    <a:pt x="89814" y="50876"/>
                    <a:pt x="90823" y="50760"/>
                  </a:cubicBezTo>
                  <a:lnTo>
                    <a:pt x="90975" y="39301"/>
                  </a:lnTo>
                  <a:lnTo>
                    <a:pt x="91097" y="30365"/>
                  </a:lnTo>
                  <a:lnTo>
                    <a:pt x="91249" y="20152"/>
                  </a:lnTo>
                  <a:lnTo>
                    <a:pt x="91370" y="10577"/>
                  </a:lnTo>
                  <a:lnTo>
                    <a:pt x="91492" y="1002"/>
                  </a:lnTo>
                  <a:lnTo>
                    <a:pt x="91492" y="1002"/>
                  </a:lnTo>
                  <a:cubicBezTo>
                    <a:pt x="87053" y="2046"/>
                    <a:pt x="79738" y="3392"/>
                    <a:pt x="71592" y="3392"/>
                  </a:cubicBezTo>
                  <a:cubicBezTo>
                    <a:pt x="67634" y="3392"/>
                    <a:pt x="63479" y="3074"/>
                    <a:pt x="59364" y="2249"/>
                  </a:cubicBezTo>
                  <a:cubicBezTo>
                    <a:pt x="51021" y="606"/>
                    <a:pt x="42743" y="1"/>
                    <a:pt x="350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26"/>
            <p:cNvSpPr/>
            <p:nvPr/>
          </p:nvSpPr>
          <p:spPr>
            <a:xfrm>
              <a:off x="1519878" y="1608173"/>
              <a:ext cx="1931280" cy="970092"/>
            </a:xfrm>
            <a:custGeom>
              <a:avLst/>
              <a:gdLst/>
              <a:ahLst/>
              <a:cxnLst/>
              <a:rect l="l" t="t" r="r" b="b"/>
              <a:pathLst>
                <a:path w="89577" h="44995" extrusionOk="0">
                  <a:moveTo>
                    <a:pt x="34138" y="1"/>
                  </a:moveTo>
                  <a:cubicBezTo>
                    <a:pt x="19048" y="1"/>
                    <a:pt x="6293" y="2336"/>
                    <a:pt x="1" y="3748"/>
                  </a:cubicBezTo>
                  <a:cubicBezTo>
                    <a:pt x="578" y="6605"/>
                    <a:pt x="1125" y="9705"/>
                    <a:pt x="1733" y="12927"/>
                  </a:cubicBezTo>
                  <a:cubicBezTo>
                    <a:pt x="2311" y="15815"/>
                    <a:pt x="2858" y="18824"/>
                    <a:pt x="3375" y="21803"/>
                  </a:cubicBezTo>
                  <a:cubicBezTo>
                    <a:pt x="4013" y="25237"/>
                    <a:pt x="4621" y="28794"/>
                    <a:pt x="5198" y="32137"/>
                  </a:cubicBezTo>
                  <a:cubicBezTo>
                    <a:pt x="5989" y="36848"/>
                    <a:pt x="6688" y="41256"/>
                    <a:pt x="7205" y="44994"/>
                  </a:cubicBezTo>
                  <a:cubicBezTo>
                    <a:pt x="10720" y="41533"/>
                    <a:pt x="21958" y="31748"/>
                    <a:pt x="38240" y="31748"/>
                  </a:cubicBezTo>
                  <a:cubicBezTo>
                    <a:pt x="40543" y="31748"/>
                    <a:pt x="42946" y="31943"/>
                    <a:pt x="45442" y="32380"/>
                  </a:cubicBezTo>
                  <a:cubicBezTo>
                    <a:pt x="63185" y="35518"/>
                    <a:pt x="75145" y="41547"/>
                    <a:pt x="85979" y="41547"/>
                  </a:cubicBezTo>
                  <a:cubicBezTo>
                    <a:pt x="87005" y="41547"/>
                    <a:pt x="88020" y="41493"/>
                    <a:pt x="89030" y="41377"/>
                  </a:cubicBezTo>
                  <a:lnTo>
                    <a:pt x="89182" y="29918"/>
                  </a:lnTo>
                  <a:lnTo>
                    <a:pt x="89273" y="20982"/>
                  </a:lnTo>
                  <a:lnTo>
                    <a:pt x="89425" y="10769"/>
                  </a:lnTo>
                  <a:lnTo>
                    <a:pt x="89577" y="1194"/>
                  </a:lnTo>
                  <a:lnTo>
                    <a:pt x="89577" y="1194"/>
                  </a:lnTo>
                  <a:cubicBezTo>
                    <a:pt x="85065" y="2177"/>
                    <a:pt x="78157" y="3345"/>
                    <a:pt x="70523" y="3345"/>
                  </a:cubicBezTo>
                  <a:cubicBezTo>
                    <a:pt x="66586" y="3345"/>
                    <a:pt x="62456" y="3034"/>
                    <a:pt x="58361" y="2228"/>
                  </a:cubicBezTo>
                  <a:cubicBezTo>
                    <a:pt x="50045" y="602"/>
                    <a:pt x="41791" y="1"/>
                    <a:pt x="341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26"/>
            <p:cNvSpPr/>
            <p:nvPr/>
          </p:nvSpPr>
          <p:spPr>
            <a:xfrm>
              <a:off x="1558556" y="1810342"/>
              <a:ext cx="1890640" cy="767924"/>
            </a:xfrm>
            <a:custGeom>
              <a:avLst/>
              <a:gdLst/>
              <a:ahLst/>
              <a:cxnLst/>
              <a:rect l="l" t="t" r="r" b="b"/>
              <a:pathLst>
                <a:path w="87692" h="35618" extrusionOk="0">
                  <a:moveTo>
                    <a:pt x="33162" y="1"/>
                  </a:moveTo>
                  <a:cubicBezTo>
                    <a:pt x="18785" y="1"/>
                    <a:pt x="6538" y="2143"/>
                    <a:pt x="0" y="3550"/>
                  </a:cubicBezTo>
                  <a:cubicBezTo>
                    <a:pt x="547" y="6438"/>
                    <a:pt x="1094" y="9447"/>
                    <a:pt x="1611" y="12426"/>
                  </a:cubicBezTo>
                  <a:cubicBezTo>
                    <a:pt x="2280" y="15860"/>
                    <a:pt x="2888" y="19417"/>
                    <a:pt x="3435" y="22760"/>
                  </a:cubicBezTo>
                  <a:cubicBezTo>
                    <a:pt x="4256" y="27471"/>
                    <a:pt x="4924" y="31879"/>
                    <a:pt x="5471" y="35617"/>
                  </a:cubicBezTo>
                  <a:cubicBezTo>
                    <a:pt x="8960" y="32156"/>
                    <a:pt x="20218" y="22371"/>
                    <a:pt x="36485" y="22371"/>
                  </a:cubicBezTo>
                  <a:cubicBezTo>
                    <a:pt x="38786" y="22371"/>
                    <a:pt x="41186" y="22566"/>
                    <a:pt x="43679" y="23003"/>
                  </a:cubicBezTo>
                  <a:cubicBezTo>
                    <a:pt x="61456" y="26147"/>
                    <a:pt x="73427" y="32193"/>
                    <a:pt x="84278" y="32193"/>
                  </a:cubicBezTo>
                  <a:cubicBezTo>
                    <a:pt x="85282" y="32193"/>
                    <a:pt x="86277" y="32142"/>
                    <a:pt x="87266" y="32031"/>
                  </a:cubicBezTo>
                  <a:lnTo>
                    <a:pt x="87418" y="20541"/>
                  </a:lnTo>
                  <a:lnTo>
                    <a:pt x="87540" y="11605"/>
                  </a:lnTo>
                  <a:lnTo>
                    <a:pt x="87692" y="1392"/>
                  </a:lnTo>
                  <a:lnTo>
                    <a:pt x="87692" y="1392"/>
                  </a:lnTo>
                  <a:cubicBezTo>
                    <a:pt x="83138" y="2354"/>
                    <a:pt x="76620" y="3379"/>
                    <a:pt x="69504" y="3379"/>
                  </a:cubicBezTo>
                  <a:cubicBezTo>
                    <a:pt x="65600" y="3379"/>
                    <a:pt x="61516" y="3070"/>
                    <a:pt x="57478" y="2273"/>
                  </a:cubicBezTo>
                  <a:cubicBezTo>
                    <a:pt x="49128" y="612"/>
                    <a:pt x="40841" y="1"/>
                    <a:pt x="331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9" name="Google Shape;1119;p26"/>
            <p:cNvSpPr/>
            <p:nvPr/>
          </p:nvSpPr>
          <p:spPr>
            <a:xfrm>
              <a:off x="1593290" y="1997504"/>
              <a:ext cx="1852629" cy="580762"/>
            </a:xfrm>
            <a:custGeom>
              <a:avLst/>
              <a:gdLst/>
              <a:ahLst/>
              <a:cxnLst/>
              <a:rect l="l" t="t" r="r" b="b"/>
              <a:pathLst>
                <a:path w="85929" h="26937" extrusionOk="0">
                  <a:moveTo>
                    <a:pt x="26848" y="0"/>
                  </a:moveTo>
                  <a:cubicBezTo>
                    <a:pt x="14320" y="0"/>
                    <a:pt x="5327" y="2035"/>
                    <a:pt x="0" y="3745"/>
                  </a:cubicBezTo>
                  <a:cubicBezTo>
                    <a:pt x="669" y="7179"/>
                    <a:pt x="1277" y="10736"/>
                    <a:pt x="1824" y="14079"/>
                  </a:cubicBezTo>
                  <a:cubicBezTo>
                    <a:pt x="2645" y="18790"/>
                    <a:pt x="3313" y="23198"/>
                    <a:pt x="3860" y="26936"/>
                  </a:cubicBezTo>
                  <a:cubicBezTo>
                    <a:pt x="7349" y="23475"/>
                    <a:pt x="18607" y="13690"/>
                    <a:pt x="34874" y="13690"/>
                  </a:cubicBezTo>
                  <a:cubicBezTo>
                    <a:pt x="37175" y="13690"/>
                    <a:pt x="39575" y="13885"/>
                    <a:pt x="42068" y="14322"/>
                  </a:cubicBezTo>
                  <a:cubicBezTo>
                    <a:pt x="59845" y="17466"/>
                    <a:pt x="71816" y="23512"/>
                    <a:pt x="82667" y="23512"/>
                  </a:cubicBezTo>
                  <a:cubicBezTo>
                    <a:pt x="83671" y="23512"/>
                    <a:pt x="84666" y="23461"/>
                    <a:pt x="85655" y="23350"/>
                  </a:cubicBezTo>
                  <a:lnTo>
                    <a:pt x="85807" y="11860"/>
                  </a:lnTo>
                  <a:lnTo>
                    <a:pt x="85929" y="2924"/>
                  </a:lnTo>
                  <a:lnTo>
                    <a:pt x="85929" y="2924"/>
                  </a:lnTo>
                  <a:cubicBezTo>
                    <a:pt x="81543" y="3824"/>
                    <a:pt x="75609" y="4712"/>
                    <a:pt x="69173" y="4712"/>
                  </a:cubicBezTo>
                  <a:cubicBezTo>
                    <a:pt x="65172" y="4712"/>
                    <a:pt x="60977" y="4368"/>
                    <a:pt x="56840" y="3471"/>
                  </a:cubicBezTo>
                  <a:cubicBezTo>
                    <a:pt x="45274" y="918"/>
                    <a:pt x="35264" y="0"/>
                    <a:pt x="268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0" name="Google Shape;1120;p26"/>
            <p:cNvSpPr/>
            <p:nvPr/>
          </p:nvSpPr>
          <p:spPr>
            <a:xfrm>
              <a:off x="1632593" y="2190768"/>
              <a:ext cx="1810717" cy="387498"/>
            </a:xfrm>
            <a:custGeom>
              <a:avLst/>
              <a:gdLst/>
              <a:ahLst/>
              <a:cxnLst/>
              <a:rect l="l" t="t" r="r" b="b"/>
              <a:pathLst>
                <a:path w="83985" h="17973" extrusionOk="0">
                  <a:moveTo>
                    <a:pt x="28198" y="0"/>
                  </a:moveTo>
                  <a:cubicBezTo>
                    <a:pt x="14662" y="0"/>
                    <a:pt x="5511" y="2496"/>
                    <a:pt x="1" y="5115"/>
                  </a:cubicBezTo>
                  <a:cubicBezTo>
                    <a:pt x="822" y="9826"/>
                    <a:pt x="1490" y="14234"/>
                    <a:pt x="2037" y="17972"/>
                  </a:cubicBezTo>
                  <a:cubicBezTo>
                    <a:pt x="5526" y="14511"/>
                    <a:pt x="16784" y="4726"/>
                    <a:pt x="33051" y="4726"/>
                  </a:cubicBezTo>
                  <a:cubicBezTo>
                    <a:pt x="35352" y="4726"/>
                    <a:pt x="37752" y="4921"/>
                    <a:pt x="40245" y="5358"/>
                  </a:cubicBezTo>
                  <a:cubicBezTo>
                    <a:pt x="58022" y="8502"/>
                    <a:pt x="69993" y="14548"/>
                    <a:pt x="80844" y="14548"/>
                  </a:cubicBezTo>
                  <a:cubicBezTo>
                    <a:pt x="81848" y="14548"/>
                    <a:pt x="82843" y="14497"/>
                    <a:pt x="83832" y="14386"/>
                  </a:cubicBezTo>
                  <a:lnTo>
                    <a:pt x="83984" y="2896"/>
                  </a:lnTo>
                  <a:lnTo>
                    <a:pt x="83984" y="2896"/>
                  </a:lnTo>
                  <a:cubicBezTo>
                    <a:pt x="80492" y="3832"/>
                    <a:pt x="76513" y="4547"/>
                    <a:pt x="71295" y="4547"/>
                  </a:cubicBezTo>
                  <a:cubicBezTo>
                    <a:pt x="67021" y="4547"/>
                    <a:pt x="61915" y="4067"/>
                    <a:pt x="55564" y="2835"/>
                  </a:cubicBezTo>
                  <a:cubicBezTo>
                    <a:pt x="44944" y="802"/>
                    <a:pt x="35867" y="0"/>
                    <a:pt x="2819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26"/>
            <p:cNvSpPr/>
            <p:nvPr/>
          </p:nvSpPr>
          <p:spPr>
            <a:xfrm>
              <a:off x="2614285" y="1350920"/>
              <a:ext cx="756928" cy="525482"/>
            </a:xfrm>
            <a:custGeom>
              <a:avLst/>
              <a:gdLst/>
              <a:ahLst/>
              <a:cxnLst/>
              <a:rect l="l" t="t" r="r" b="b"/>
              <a:pathLst>
                <a:path w="35108" h="24373" extrusionOk="0">
                  <a:moveTo>
                    <a:pt x="32148" y="1"/>
                  </a:moveTo>
                  <a:cubicBezTo>
                    <a:pt x="31318" y="1"/>
                    <a:pt x="30529" y="407"/>
                    <a:pt x="30032" y="1120"/>
                  </a:cubicBezTo>
                  <a:lnTo>
                    <a:pt x="30001" y="1181"/>
                  </a:lnTo>
                  <a:lnTo>
                    <a:pt x="29393" y="2062"/>
                  </a:lnTo>
                  <a:cubicBezTo>
                    <a:pt x="29211" y="2366"/>
                    <a:pt x="28968" y="2670"/>
                    <a:pt x="28755" y="2974"/>
                  </a:cubicBezTo>
                  <a:cubicBezTo>
                    <a:pt x="28329" y="3582"/>
                    <a:pt x="27904" y="4160"/>
                    <a:pt x="27509" y="4768"/>
                  </a:cubicBezTo>
                  <a:cubicBezTo>
                    <a:pt x="27083" y="5376"/>
                    <a:pt x="26627" y="5953"/>
                    <a:pt x="26202" y="6500"/>
                  </a:cubicBezTo>
                  <a:cubicBezTo>
                    <a:pt x="25776" y="7078"/>
                    <a:pt x="25320" y="7655"/>
                    <a:pt x="24864" y="8233"/>
                  </a:cubicBezTo>
                  <a:cubicBezTo>
                    <a:pt x="24408" y="8780"/>
                    <a:pt x="23952" y="9327"/>
                    <a:pt x="23557" y="9844"/>
                  </a:cubicBezTo>
                  <a:cubicBezTo>
                    <a:pt x="23101" y="10391"/>
                    <a:pt x="22645" y="10908"/>
                    <a:pt x="22189" y="11363"/>
                  </a:cubicBezTo>
                  <a:cubicBezTo>
                    <a:pt x="21734" y="11880"/>
                    <a:pt x="21278" y="12336"/>
                    <a:pt x="20761" y="12731"/>
                  </a:cubicBezTo>
                  <a:lnTo>
                    <a:pt x="20426" y="13035"/>
                  </a:lnTo>
                  <a:lnTo>
                    <a:pt x="20092" y="13430"/>
                  </a:lnTo>
                  <a:cubicBezTo>
                    <a:pt x="20031" y="13491"/>
                    <a:pt x="19940" y="13552"/>
                    <a:pt x="19819" y="13613"/>
                  </a:cubicBezTo>
                  <a:cubicBezTo>
                    <a:pt x="19788" y="13613"/>
                    <a:pt x="19788" y="13674"/>
                    <a:pt x="19758" y="13674"/>
                  </a:cubicBezTo>
                  <a:cubicBezTo>
                    <a:pt x="19667" y="13704"/>
                    <a:pt x="19636" y="13734"/>
                    <a:pt x="19606" y="13734"/>
                  </a:cubicBezTo>
                  <a:cubicBezTo>
                    <a:pt x="19575" y="13734"/>
                    <a:pt x="19575" y="13765"/>
                    <a:pt x="19515" y="13765"/>
                  </a:cubicBezTo>
                  <a:lnTo>
                    <a:pt x="19484" y="13795"/>
                  </a:lnTo>
                  <a:cubicBezTo>
                    <a:pt x="19150" y="14008"/>
                    <a:pt x="18664" y="14221"/>
                    <a:pt x="18147" y="14403"/>
                  </a:cubicBezTo>
                  <a:lnTo>
                    <a:pt x="17964" y="14494"/>
                  </a:lnTo>
                  <a:cubicBezTo>
                    <a:pt x="17904" y="14525"/>
                    <a:pt x="17843" y="14525"/>
                    <a:pt x="17782" y="14555"/>
                  </a:cubicBezTo>
                  <a:lnTo>
                    <a:pt x="17357" y="14677"/>
                  </a:lnTo>
                  <a:cubicBezTo>
                    <a:pt x="17053" y="14768"/>
                    <a:pt x="16779" y="14829"/>
                    <a:pt x="16445" y="14920"/>
                  </a:cubicBezTo>
                  <a:cubicBezTo>
                    <a:pt x="16141" y="14981"/>
                    <a:pt x="15837" y="15072"/>
                    <a:pt x="15502" y="15133"/>
                  </a:cubicBezTo>
                  <a:cubicBezTo>
                    <a:pt x="15168" y="15224"/>
                    <a:pt x="14864" y="15254"/>
                    <a:pt x="14499" y="15315"/>
                  </a:cubicBezTo>
                  <a:cubicBezTo>
                    <a:pt x="14165" y="15406"/>
                    <a:pt x="13861" y="15436"/>
                    <a:pt x="13527" y="15467"/>
                  </a:cubicBezTo>
                  <a:cubicBezTo>
                    <a:pt x="13192" y="15528"/>
                    <a:pt x="12828" y="15588"/>
                    <a:pt x="12493" y="15619"/>
                  </a:cubicBezTo>
                  <a:lnTo>
                    <a:pt x="11460" y="15740"/>
                  </a:lnTo>
                  <a:lnTo>
                    <a:pt x="10457" y="15862"/>
                  </a:lnTo>
                  <a:cubicBezTo>
                    <a:pt x="9758" y="15923"/>
                    <a:pt x="9028" y="15984"/>
                    <a:pt x="8359" y="16014"/>
                  </a:cubicBezTo>
                  <a:cubicBezTo>
                    <a:pt x="7630" y="16044"/>
                    <a:pt x="6961" y="16075"/>
                    <a:pt x="6232" y="16136"/>
                  </a:cubicBezTo>
                  <a:cubicBezTo>
                    <a:pt x="5897" y="16136"/>
                    <a:pt x="5502" y="16166"/>
                    <a:pt x="5168" y="16166"/>
                  </a:cubicBezTo>
                  <a:lnTo>
                    <a:pt x="4013" y="16166"/>
                  </a:lnTo>
                  <a:cubicBezTo>
                    <a:pt x="1824" y="16257"/>
                    <a:pt x="1" y="18111"/>
                    <a:pt x="61" y="20330"/>
                  </a:cubicBezTo>
                  <a:cubicBezTo>
                    <a:pt x="122" y="22549"/>
                    <a:pt x="1885" y="24312"/>
                    <a:pt x="4104" y="24373"/>
                  </a:cubicBezTo>
                  <a:lnTo>
                    <a:pt x="5350" y="24373"/>
                  </a:lnTo>
                  <a:cubicBezTo>
                    <a:pt x="5776" y="24373"/>
                    <a:pt x="6141" y="24373"/>
                    <a:pt x="6566" y="24342"/>
                  </a:cubicBezTo>
                  <a:lnTo>
                    <a:pt x="8967" y="24221"/>
                  </a:lnTo>
                  <a:lnTo>
                    <a:pt x="11369" y="24008"/>
                  </a:lnTo>
                  <a:cubicBezTo>
                    <a:pt x="12159" y="23917"/>
                    <a:pt x="12949" y="23765"/>
                    <a:pt x="13739" y="23643"/>
                  </a:cubicBezTo>
                  <a:cubicBezTo>
                    <a:pt x="14165" y="23582"/>
                    <a:pt x="14560" y="23491"/>
                    <a:pt x="14955" y="23431"/>
                  </a:cubicBezTo>
                  <a:cubicBezTo>
                    <a:pt x="15381" y="23339"/>
                    <a:pt x="15776" y="23279"/>
                    <a:pt x="16171" y="23157"/>
                  </a:cubicBezTo>
                  <a:cubicBezTo>
                    <a:pt x="16597" y="23096"/>
                    <a:pt x="17022" y="22975"/>
                    <a:pt x="17387" y="22853"/>
                  </a:cubicBezTo>
                  <a:cubicBezTo>
                    <a:pt x="17812" y="22731"/>
                    <a:pt x="18238" y="22610"/>
                    <a:pt x="18664" y="22458"/>
                  </a:cubicBezTo>
                  <a:cubicBezTo>
                    <a:pt x="19059" y="22367"/>
                    <a:pt x="19484" y="22215"/>
                    <a:pt x="19910" y="22063"/>
                  </a:cubicBezTo>
                  <a:lnTo>
                    <a:pt x="20548" y="21789"/>
                  </a:lnTo>
                  <a:cubicBezTo>
                    <a:pt x="20670" y="21759"/>
                    <a:pt x="20791" y="21728"/>
                    <a:pt x="20852" y="21637"/>
                  </a:cubicBezTo>
                  <a:lnTo>
                    <a:pt x="21156" y="21485"/>
                  </a:lnTo>
                  <a:cubicBezTo>
                    <a:pt x="21278" y="21455"/>
                    <a:pt x="21399" y="21424"/>
                    <a:pt x="21460" y="21333"/>
                  </a:cubicBezTo>
                  <a:lnTo>
                    <a:pt x="21794" y="21181"/>
                  </a:lnTo>
                  <a:lnTo>
                    <a:pt x="22129" y="21029"/>
                  </a:lnTo>
                  <a:cubicBezTo>
                    <a:pt x="22250" y="20999"/>
                    <a:pt x="22372" y="20908"/>
                    <a:pt x="22493" y="20847"/>
                  </a:cubicBezTo>
                  <a:lnTo>
                    <a:pt x="22828" y="20634"/>
                  </a:lnTo>
                  <a:cubicBezTo>
                    <a:pt x="22858" y="20604"/>
                    <a:pt x="22949" y="20573"/>
                    <a:pt x="22980" y="20543"/>
                  </a:cubicBezTo>
                  <a:lnTo>
                    <a:pt x="23132" y="20421"/>
                  </a:lnTo>
                  <a:lnTo>
                    <a:pt x="23466" y="20178"/>
                  </a:lnTo>
                  <a:lnTo>
                    <a:pt x="23618" y="20087"/>
                  </a:lnTo>
                  <a:cubicBezTo>
                    <a:pt x="23648" y="20026"/>
                    <a:pt x="23740" y="19996"/>
                    <a:pt x="23770" y="19965"/>
                  </a:cubicBezTo>
                  <a:lnTo>
                    <a:pt x="24104" y="19692"/>
                  </a:lnTo>
                  <a:cubicBezTo>
                    <a:pt x="24226" y="19631"/>
                    <a:pt x="24348" y="19509"/>
                    <a:pt x="24408" y="19418"/>
                  </a:cubicBezTo>
                  <a:cubicBezTo>
                    <a:pt x="24621" y="19266"/>
                    <a:pt x="24803" y="19114"/>
                    <a:pt x="24955" y="18932"/>
                  </a:cubicBezTo>
                  <a:cubicBezTo>
                    <a:pt x="25107" y="18780"/>
                    <a:pt x="25290" y="18628"/>
                    <a:pt x="25442" y="18446"/>
                  </a:cubicBezTo>
                  <a:lnTo>
                    <a:pt x="25898" y="17959"/>
                  </a:lnTo>
                  <a:cubicBezTo>
                    <a:pt x="26506" y="17291"/>
                    <a:pt x="27053" y="16652"/>
                    <a:pt x="27569" y="15984"/>
                  </a:cubicBezTo>
                  <a:cubicBezTo>
                    <a:pt x="28056" y="15315"/>
                    <a:pt x="28573" y="14646"/>
                    <a:pt x="29028" y="13947"/>
                  </a:cubicBezTo>
                  <a:cubicBezTo>
                    <a:pt x="29241" y="13613"/>
                    <a:pt x="29484" y="13278"/>
                    <a:pt x="29667" y="12974"/>
                  </a:cubicBezTo>
                  <a:cubicBezTo>
                    <a:pt x="29880" y="12640"/>
                    <a:pt x="30092" y="12275"/>
                    <a:pt x="30305" y="11941"/>
                  </a:cubicBezTo>
                  <a:cubicBezTo>
                    <a:pt x="30731" y="11272"/>
                    <a:pt x="31095" y="10573"/>
                    <a:pt x="31491" y="9904"/>
                  </a:cubicBezTo>
                  <a:cubicBezTo>
                    <a:pt x="31855" y="9205"/>
                    <a:pt x="32250" y="8537"/>
                    <a:pt x="32585" y="7838"/>
                  </a:cubicBezTo>
                  <a:cubicBezTo>
                    <a:pt x="32919" y="7169"/>
                    <a:pt x="33284" y="6439"/>
                    <a:pt x="33618" y="5740"/>
                  </a:cubicBezTo>
                  <a:cubicBezTo>
                    <a:pt x="33770" y="5406"/>
                    <a:pt x="33953" y="5041"/>
                    <a:pt x="34105" y="4676"/>
                  </a:cubicBezTo>
                  <a:lnTo>
                    <a:pt x="34348" y="4160"/>
                  </a:lnTo>
                  <a:lnTo>
                    <a:pt x="34439" y="3886"/>
                  </a:lnTo>
                  <a:lnTo>
                    <a:pt x="34560" y="3582"/>
                  </a:lnTo>
                  <a:cubicBezTo>
                    <a:pt x="35108" y="2245"/>
                    <a:pt x="34500" y="725"/>
                    <a:pt x="33162" y="208"/>
                  </a:cubicBezTo>
                  <a:cubicBezTo>
                    <a:pt x="32829" y="68"/>
                    <a:pt x="32485" y="1"/>
                    <a:pt x="32148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26"/>
            <p:cNvSpPr/>
            <p:nvPr/>
          </p:nvSpPr>
          <p:spPr>
            <a:xfrm>
              <a:off x="3213265" y="1254568"/>
              <a:ext cx="209714" cy="185308"/>
            </a:xfrm>
            <a:custGeom>
              <a:avLst/>
              <a:gdLst/>
              <a:ahLst/>
              <a:cxnLst/>
              <a:rect l="l" t="t" r="r" b="b"/>
              <a:pathLst>
                <a:path w="9727" h="8595" extrusionOk="0">
                  <a:moveTo>
                    <a:pt x="5186" y="1"/>
                  </a:moveTo>
                  <a:cubicBezTo>
                    <a:pt x="4432" y="1"/>
                    <a:pt x="3685" y="286"/>
                    <a:pt x="3131" y="817"/>
                  </a:cubicBezTo>
                  <a:cubicBezTo>
                    <a:pt x="2523" y="1425"/>
                    <a:pt x="2128" y="2276"/>
                    <a:pt x="2462" y="3553"/>
                  </a:cubicBezTo>
                  <a:cubicBezTo>
                    <a:pt x="2462" y="3553"/>
                    <a:pt x="0" y="4161"/>
                    <a:pt x="669" y="5984"/>
                  </a:cubicBezTo>
                  <a:cubicBezTo>
                    <a:pt x="1368" y="7838"/>
                    <a:pt x="4225" y="8568"/>
                    <a:pt x="4225" y="8568"/>
                  </a:cubicBezTo>
                  <a:cubicBezTo>
                    <a:pt x="4392" y="8586"/>
                    <a:pt x="4555" y="8594"/>
                    <a:pt x="4713" y="8594"/>
                  </a:cubicBezTo>
                  <a:cubicBezTo>
                    <a:pt x="6696" y="8594"/>
                    <a:pt x="8025" y="7291"/>
                    <a:pt x="8025" y="7291"/>
                  </a:cubicBezTo>
                  <a:cubicBezTo>
                    <a:pt x="9058" y="6349"/>
                    <a:pt x="8754" y="4829"/>
                    <a:pt x="8541" y="4039"/>
                  </a:cubicBezTo>
                  <a:cubicBezTo>
                    <a:pt x="8420" y="3735"/>
                    <a:pt x="8359" y="3492"/>
                    <a:pt x="8359" y="3492"/>
                  </a:cubicBezTo>
                  <a:cubicBezTo>
                    <a:pt x="9180" y="3158"/>
                    <a:pt x="9727" y="817"/>
                    <a:pt x="7842" y="452"/>
                  </a:cubicBezTo>
                  <a:cubicBezTo>
                    <a:pt x="7022" y="300"/>
                    <a:pt x="6383" y="209"/>
                    <a:pt x="5897" y="88"/>
                  </a:cubicBezTo>
                  <a:cubicBezTo>
                    <a:pt x="5663" y="29"/>
                    <a:pt x="5424" y="1"/>
                    <a:pt x="5186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26"/>
            <p:cNvSpPr/>
            <p:nvPr/>
          </p:nvSpPr>
          <p:spPr>
            <a:xfrm>
              <a:off x="3327943" y="1305600"/>
              <a:ext cx="122569" cy="85119"/>
            </a:xfrm>
            <a:custGeom>
              <a:avLst/>
              <a:gdLst/>
              <a:ahLst/>
              <a:cxnLst/>
              <a:rect l="l" t="t" r="r" b="b"/>
              <a:pathLst>
                <a:path w="5685" h="3948" extrusionOk="0">
                  <a:moveTo>
                    <a:pt x="3800" y="0"/>
                  </a:moveTo>
                  <a:cubicBezTo>
                    <a:pt x="3709" y="365"/>
                    <a:pt x="3253" y="882"/>
                    <a:pt x="3070" y="1125"/>
                  </a:cubicBezTo>
                  <a:cubicBezTo>
                    <a:pt x="2918" y="1338"/>
                    <a:pt x="2827" y="1429"/>
                    <a:pt x="2827" y="1429"/>
                  </a:cubicBezTo>
                  <a:cubicBezTo>
                    <a:pt x="2007" y="1398"/>
                    <a:pt x="1" y="1155"/>
                    <a:pt x="1" y="1155"/>
                  </a:cubicBezTo>
                  <a:lnTo>
                    <a:pt x="1" y="1155"/>
                  </a:lnTo>
                  <a:cubicBezTo>
                    <a:pt x="426" y="1824"/>
                    <a:pt x="183" y="3222"/>
                    <a:pt x="183" y="3222"/>
                  </a:cubicBezTo>
                  <a:cubicBezTo>
                    <a:pt x="183" y="3222"/>
                    <a:pt x="2082" y="3947"/>
                    <a:pt x="3500" y="3947"/>
                  </a:cubicBezTo>
                  <a:cubicBezTo>
                    <a:pt x="4235" y="3947"/>
                    <a:pt x="4840" y="3753"/>
                    <a:pt x="4985" y="3161"/>
                  </a:cubicBezTo>
                  <a:cubicBezTo>
                    <a:pt x="5685" y="487"/>
                    <a:pt x="3800" y="0"/>
                    <a:pt x="38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26"/>
            <p:cNvSpPr/>
            <p:nvPr/>
          </p:nvSpPr>
          <p:spPr>
            <a:xfrm>
              <a:off x="3241444" y="1318623"/>
              <a:ext cx="80613" cy="60562"/>
            </a:xfrm>
            <a:custGeom>
              <a:avLst/>
              <a:gdLst/>
              <a:ahLst/>
              <a:cxnLst/>
              <a:rect l="l" t="t" r="r" b="b"/>
              <a:pathLst>
                <a:path w="3739" h="2809" extrusionOk="0">
                  <a:moveTo>
                    <a:pt x="2683" y="0"/>
                  </a:moveTo>
                  <a:cubicBezTo>
                    <a:pt x="2434" y="0"/>
                    <a:pt x="2234" y="35"/>
                    <a:pt x="2219" y="35"/>
                  </a:cubicBezTo>
                  <a:cubicBezTo>
                    <a:pt x="2128" y="35"/>
                    <a:pt x="2098" y="95"/>
                    <a:pt x="2098" y="187"/>
                  </a:cubicBezTo>
                  <a:cubicBezTo>
                    <a:pt x="2098" y="278"/>
                    <a:pt x="2158" y="308"/>
                    <a:pt x="2250" y="308"/>
                  </a:cubicBezTo>
                  <a:cubicBezTo>
                    <a:pt x="2348" y="296"/>
                    <a:pt x="2497" y="278"/>
                    <a:pt x="2657" y="278"/>
                  </a:cubicBezTo>
                  <a:cubicBezTo>
                    <a:pt x="2892" y="278"/>
                    <a:pt x="3151" y="316"/>
                    <a:pt x="3313" y="460"/>
                  </a:cubicBezTo>
                  <a:cubicBezTo>
                    <a:pt x="3374" y="521"/>
                    <a:pt x="3435" y="673"/>
                    <a:pt x="3435" y="825"/>
                  </a:cubicBezTo>
                  <a:cubicBezTo>
                    <a:pt x="3405" y="1433"/>
                    <a:pt x="1368" y="2223"/>
                    <a:pt x="122" y="2588"/>
                  </a:cubicBezTo>
                  <a:cubicBezTo>
                    <a:pt x="91" y="2588"/>
                    <a:pt x="0" y="2649"/>
                    <a:pt x="61" y="2740"/>
                  </a:cubicBezTo>
                  <a:cubicBezTo>
                    <a:pt x="61" y="2764"/>
                    <a:pt x="101" y="2809"/>
                    <a:pt x="164" y="2809"/>
                  </a:cubicBezTo>
                  <a:cubicBezTo>
                    <a:pt x="179" y="2809"/>
                    <a:pt x="196" y="2806"/>
                    <a:pt x="213" y="2801"/>
                  </a:cubicBezTo>
                  <a:cubicBezTo>
                    <a:pt x="547" y="2709"/>
                    <a:pt x="3496" y="1858"/>
                    <a:pt x="3678" y="886"/>
                  </a:cubicBezTo>
                  <a:lnTo>
                    <a:pt x="3678" y="825"/>
                  </a:lnTo>
                  <a:cubicBezTo>
                    <a:pt x="3739" y="551"/>
                    <a:pt x="3648" y="369"/>
                    <a:pt x="3496" y="217"/>
                  </a:cubicBezTo>
                  <a:cubicBezTo>
                    <a:pt x="3289" y="42"/>
                    <a:pt x="2957" y="0"/>
                    <a:pt x="26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26"/>
            <p:cNvSpPr/>
            <p:nvPr/>
          </p:nvSpPr>
          <p:spPr>
            <a:xfrm>
              <a:off x="3312872" y="1323280"/>
              <a:ext cx="78004" cy="14445"/>
            </a:xfrm>
            <a:custGeom>
              <a:avLst/>
              <a:gdLst/>
              <a:ahLst/>
              <a:cxnLst/>
              <a:rect l="l" t="t" r="r" b="b"/>
              <a:pathLst>
                <a:path w="3618" h="670" extrusionOk="0">
                  <a:moveTo>
                    <a:pt x="152" y="1"/>
                  </a:moveTo>
                  <a:cubicBezTo>
                    <a:pt x="61" y="1"/>
                    <a:pt x="0" y="62"/>
                    <a:pt x="0" y="122"/>
                  </a:cubicBezTo>
                  <a:cubicBezTo>
                    <a:pt x="0" y="214"/>
                    <a:pt x="31" y="274"/>
                    <a:pt x="122" y="274"/>
                  </a:cubicBezTo>
                  <a:cubicBezTo>
                    <a:pt x="152" y="274"/>
                    <a:pt x="2371" y="609"/>
                    <a:pt x="3466" y="670"/>
                  </a:cubicBezTo>
                  <a:cubicBezTo>
                    <a:pt x="3526" y="670"/>
                    <a:pt x="3617" y="609"/>
                    <a:pt x="3617" y="548"/>
                  </a:cubicBezTo>
                  <a:cubicBezTo>
                    <a:pt x="3617" y="457"/>
                    <a:pt x="3526" y="396"/>
                    <a:pt x="3466" y="396"/>
                  </a:cubicBezTo>
                  <a:cubicBezTo>
                    <a:pt x="2341" y="305"/>
                    <a:pt x="183" y="1"/>
                    <a:pt x="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26"/>
            <p:cNvSpPr/>
            <p:nvPr/>
          </p:nvSpPr>
          <p:spPr>
            <a:xfrm>
              <a:off x="3306318" y="1325630"/>
              <a:ext cx="35402" cy="85334"/>
            </a:xfrm>
            <a:custGeom>
              <a:avLst/>
              <a:gdLst/>
              <a:ahLst/>
              <a:cxnLst/>
              <a:rect l="l" t="t" r="r" b="b"/>
              <a:pathLst>
                <a:path w="1642" h="3958" extrusionOk="0">
                  <a:moveTo>
                    <a:pt x="667" y="1"/>
                  </a:moveTo>
                  <a:cubicBezTo>
                    <a:pt x="647" y="1"/>
                    <a:pt x="626" y="5"/>
                    <a:pt x="608" y="13"/>
                  </a:cubicBezTo>
                  <a:cubicBezTo>
                    <a:pt x="578" y="44"/>
                    <a:pt x="517" y="135"/>
                    <a:pt x="578" y="196"/>
                  </a:cubicBezTo>
                  <a:cubicBezTo>
                    <a:pt x="1642" y="2050"/>
                    <a:pt x="122" y="3661"/>
                    <a:pt x="31" y="3752"/>
                  </a:cubicBezTo>
                  <a:cubicBezTo>
                    <a:pt x="0" y="3783"/>
                    <a:pt x="0" y="3904"/>
                    <a:pt x="31" y="3935"/>
                  </a:cubicBezTo>
                  <a:cubicBezTo>
                    <a:pt x="61" y="3950"/>
                    <a:pt x="99" y="3957"/>
                    <a:pt x="137" y="3957"/>
                  </a:cubicBezTo>
                  <a:cubicBezTo>
                    <a:pt x="175" y="3957"/>
                    <a:pt x="213" y="3950"/>
                    <a:pt x="244" y="3935"/>
                  </a:cubicBezTo>
                  <a:cubicBezTo>
                    <a:pt x="274" y="3935"/>
                    <a:pt x="1004" y="3175"/>
                    <a:pt x="1186" y="2111"/>
                  </a:cubicBezTo>
                  <a:cubicBezTo>
                    <a:pt x="1307" y="1503"/>
                    <a:pt x="1247" y="804"/>
                    <a:pt x="791" y="44"/>
                  </a:cubicBezTo>
                  <a:cubicBezTo>
                    <a:pt x="769" y="22"/>
                    <a:pt x="717" y="1"/>
                    <a:pt x="6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26"/>
            <p:cNvSpPr/>
            <p:nvPr/>
          </p:nvSpPr>
          <p:spPr>
            <a:xfrm>
              <a:off x="3308280" y="1262351"/>
              <a:ext cx="20999" cy="63192"/>
            </a:xfrm>
            <a:custGeom>
              <a:avLst/>
              <a:gdLst/>
              <a:ahLst/>
              <a:cxnLst/>
              <a:rect l="l" t="t" r="r" b="b"/>
              <a:pathLst>
                <a:path w="974" h="2931" extrusionOk="0">
                  <a:moveTo>
                    <a:pt x="609" y="0"/>
                  </a:moveTo>
                  <a:cubicBezTo>
                    <a:pt x="517" y="0"/>
                    <a:pt x="487" y="61"/>
                    <a:pt x="487" y="152"/>
                  </a:cubicBezTo>
                  <a:cubicBezTo>
                    <a:pt x="973" y="2128"/>
                    <a:pt x="61" y="2675"/>
                    <a:pt x="61" y="2675"/>
                  </a:cubicBezTo>
                  <a:cubicBezTo>
                    <a:pt x="31" y="2736"/>
                    <a:pt x="1" y="2797"/>
                    <a:pt x="31" y="2888"/>
                  </a:cubicBezTo>
                  <a:cubicBezTo>
                    <a:pt x="53" y="2909"/>
                    <a:pt x="104" y="2931"/>
                    <a:pt x="154" y="2931"/>
                  </a:cubicBezTo>
                  <a:cubicBezTo>
                    <a:pt x="175" y="2931"/>
                    <a:pt x="196" y="2927"/>
                    <a:pt x="213" y="2918"/>
                  </a:cubicBezTo>
                  <a:cubicBezTo>
                    <a:pt x="244" y="2918"/>
                    <a:pt x="700" y="2645"/>
                    <a:pt x="852" y="1824"/>
                  </a:cubicBezTo>
                  <a:cubicBezTo>
                    <a:pt x="943" y="1398"/>
                    <a:pt x="943" y="821"/>
                    <a:pt x="761" y="91"/>
                  </a:cubicBezTo>
                  <a:cubicBezTo>
                    <a:pt x="761" y="31"/>
                    <a:pt x="669" y="0"/>
                    <a:pt x="6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26"/>
            <p:cNvSpPr/>
            <p:nvPr/>
          </p:nvSpPr>
          <p:spPr>
            <a:xfrm>
              <a:off x="3350882" y="1271514"/>
              <a:ext cx="23608" cy="62179"/>
            </a:xfrm>
            <a:custGeom>
              <a:avLst/>
              <a:gdLst/>
              <a:ahLst/>
              <a:cxnLst/>
              <a:rect l="l" t="t" r="r" b="b"/>
              <a:pathLst>
                <a:path w="1095" h="2884" extrusionOk="0">
                  <a:moveTo>
                    <a:pt x="760" y="1"/>
                  </a:moveTo>
                  <a:cubicBezTo>
                    <a:pt x="669" y="1"/>
                    <a:pt x="639" y="92"/>
                    <a:pt x="639" y="183"/>
                  </a:cubicBezTo>
                  <a:cubicBezTo>
                    <a:pt x="1095" y="2098"/>
                    <a:pt x="152" y="2554"/>
                    <a:pt x="92" y="2615"/>
                  </a:cubicBezTo>
                  <a:cubicBezTo>
                    <a:pt x="31" y="2645"/>
                    <a:pt x="0" y="2706"/>
                    <a:pt x="31" y="2797"/>
                  </a:cubicBezTo>
                  <a:cubicBezTo>
                    <a:pt x="52" y="2840"/>
                    <a:pt x="104" y="2883"/>
                    <a:pt x="154" y="2883"/>
                  </a:cubicBezTo>
                  <a:cubicBezTo>
                    <a:pt x="175" y="2883"/>
                    <a:pt x="195" y="2876"/>
                    <a:pt x="213" y="2858"/>
                  </a:cubicBezTo>
                  <a:cubicBezTo>
                    <a:pt x="244" y="2827"/>
                    <a:pt x="821" y="2554"/>
                    <a:pt x="973" y="1703"/>
                  </a:cubicBezTo>
                  <a:cubicBezTo>
                    <a:pt x="1064" y="1277"/>
                    <a:pt x="1064" y="791"/>
                    <a:pt x="882" y="122"/>
                  </a:cubicBezTo>
                  <a:cubicBezTo>
                    <a:pt x="882" y="61"/>
                    <a:pt x="821" y="1"/>
                    <a:pt x="7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26"/>
            <p:cNvSpPr/>
            <p:nvPr/>
          </p:nvSpPr>
          <p:spPr>
            <a:xfrm>
              <a:off x="3330573" y="1266922"/>
              <a:ext cx="21646" cy="63494"/>
            </a:xfrm>
            <a:custGeom>
              <a:avLst/>
              <a:gdLst/>
              <a:ahLst/>
              <a:cxnLst/>
              <a:rect l="l" t="t" r="r" b="b"/>
              <a:pathLst>
                <a:path w="1004" h="2945" extrusionOk="0">
                  <a:moveTo>
                    <a:pt x="638" y="1"/>
                  </a:moveTo>
                  <a:cubicBezTo>
                    <a:pt x="547" y="1"/>
                    <a:pt x="517" y="92"/>
                    <a:pt x="517" y="153"/>
                  </a:cubicBezTo>
                  <a:cubicBezTo>
                    <a:pt x="1003" y="2129"/>
                    <a:pt x="91" y="2706"/>
                    <a:pt x="91" y="2706"/>
                  </a:cubicBezTo>
                  <a:cubicBezTo>
                    <a:pt x="61" y="2736"/>
                    <a:pt x="0" y="2828"/>
                    <a:pt x="61" y="2888"/>
                  </a:cubicBezTo>
                  <a:cubicBezTo>
                    <a:pt x="82" y="2909"/>
                    <a:pt x="132" y="2945"/>
                    <a:pt x="181" y="2945"/>
                  </a:cubicBezTo>
                  <a:cubicBezTo>
                    <a:pt x="203" y="2945"/>
                    <a:pt x="224" y="2938"/>
                    <a:pt x="243" y="2919"/>
                  </a:cubicBezTo>
                  <a:cubicBezTo>
                    <a:pt x="274" y="2919"/>
                    <a:pt x="730" y="2676"/>
                    <a:pt x="882" y="1825"/>
                  </a:cubicBezTo>
                  <a:cubicBezTo>
                    <a:pt x="973" y="1399"/>
                    <a:pt x="973" y="882"/>
                    <a:pt x="790" y="122"/>
                  </a:cubicBezTo>
                  <a:cubicBezTo>
                    <a:pt x="790" y="31"/>
                    <a:pt x="699" y="1"/>
                    <a:pt x="6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26"/>
            <p:cNvSpPr/>
            <p:nvPr/>
          </p:nvSpPr>
          <p:spPr>
            <a:xfrm>
              <a:off x="3372507" y="1280030"/>
              <a:ext cx="22961" cy="54806"/>
            </a:xfrm>
            <a:custGeom>
              <a:avLst/>
              <a:gdLst/>
              <a:ahLst/>
              <a:cxnLst/>
              <a:rect l="l" t="t" r="r" b="b"/>
              <a:pathLst>
                <a:path w="1065" h="2542" extrusionOk="0">
                  <a:moveTo>
                    <a:pt x="851" y="1"/>
                  </a:moveTo>
                  <a:cubicBezTo>
                    <a:pt x="760" y="1"/>
                    <a:pt x="730" y="92"/>
                    <a:pt x="730" y="153"/>
                  </a:cubicBezTo>
                  <a:cubicBezTo>
                    <a:pt x="1003" y="1551"/>
                    <a:pt x="122" y="2250"/>
                    <a:pt x="92" y="2280"/>
                  </a:cubicBezTo>
                  <a:cubicBezTo>
                    <a:pt x="0" y="2311"/>
                    <a:pt x="0" y="2402"/>
                    <a:pt x="61" y="2463"/>
                  </a:cubicBezTo>
                  <a:cubicBezTo>
                    <a:pt x="80" y="2521"/>
                    <a:pt x="112" y="2542"/>
                    <a:pt x="156" y="2542"/>
                  </a:cubicBezTo>
                  <a:cubicBezTo>
                    <a:pt x="181" y="2542"/>
                    <a:pt x="210" y="2535"/>
                    <a:pt x="244" y="2524"/>
                  </a:cubicBezTo>
                  <a:cubicBezTo>
                    <a:pt x="274" y="2524"/>
                    <a:pt x="851" y="2068"/>
                    <a:pt x="1003" y="1186"/>
                  </a:cubicBezTo>
                  <a:cubicBezTo>
                    <a:pt x="1034" y="882"/>
                    <a:pt x="1064" y="548"/>
                    <a:pt x="1003" y="122"/>
                  </a:cubicBezTo>
                  <a:cubicBezTo>
                    <a:pt x="1003" y="31"/>
                    <a:pt x="912" y="1"/>
                    <a:pt x="8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26"/>
            <p:cNvSpPr/>
            <p:nvPr/>
          </p:nvSpPr>
          <p:spPr>
            <a:xfrm>
              <a:off x="2233535" y="1232641"/>
              <a:ext cx="406988" cy="578131"/>
            </a:xfrm>
            <a:custGeom>
              <a:avLst/>
              <a:gdLst/>
              <a:ahLst/>
              <a:cxnLst/>
              <a:rect l="l" t="t" r="r" b="b"/>
              <a:pathLst>
                <a:path w="18877" h="26815" extrusionOk="0">
                  <a:moveTo>
                    <a:pt x="9224" y="1"/>
                  </a:moveTo>
                  <a:cubicBezTo>
                    <a:pt x="7034" y="1"/>
                    <a:pt x="4527" y="623"/>
                    <a:pt x="2341" y="2746"/>
                  </a:cubicBezTo>
                  <a:cubicBezTo>
                    <a:pt x="2341" y="2746"/>
                    <a:pt x="1" y="5664"/>
                    <a:pt x="700" y="15117"/>
                  </a:cubicBezTo>
                  <a:cubicBezTo>
                    <a:pt x="761" y="15816"/>
                    <a:pt x="1277" y="24053"/>
                    <a:pt x="1095" y="24813"/>
                  </a:cubicBezTo>
                  <a:cubicBezTo>
                    <a:pt x="4258" y="25674"/>
                    <a:pt x="7330" y="26815"/>
                    <a:pt x="10519" y="26815"/>
                  </a:cubicBezTo>
                  <a:cubicBezTo>
                    <a:pt x="13184" y="26815"/>
                    <a:pt x="15929" y="26019"/>
                    <a:pt x="18876" y="23597"/>
                  </a:cubicBezTo>
                  <a:cubicBezTo>
                    <a:pt x="18238" y="21014"/>
                    <a:pt x="17326" y="12412"/>
                    <a:pt x="17326" y="10831"/>
                  </a:cubicBezTo>
                  <a:cubicBezTo>
                    <a:pt x="17326" y="3354"/>
                    <a:pt x="14803" y="1257"/>
                    <a:pt x="14803" y="1257"/>
                  </a:cubicBezTo>
                  <a:cubicBezTo>
                    <a:pt x="14803" y="1257"/>
                    <a:pt x="12333" y="1"/>
                    <a:pt x="92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26"/>
            <p:cNvSpPr/>
            <p:nvPr/>
          </p:nvSpPr>
          <p:spPr>
            <a:xfrm>
              <a:off x="2308909" y="2197408"/>
              <a:ext cx="452846" cy="276593"/>
            </a:xfrm>
            <a:custGeom>
              <a:avLst/>
              <a:gdLst/>
              <a:ahLst/>
              <a:cxnLst/>
              <a:rect l="l" t="t" r="r" b="b"/>
              <a:pathLst>
                <a:path w="21004" h="12829" extrusionOk="0">
                  <a:moveTo>
                    <a:pt x="18385" y="0"/>
                  </a:moveTo>
                  <a:cubicBezTo>
                    <a:pt x="13962" y="0"/>
                    <a:pt x="4097" y="2431"/>
                    <a:pt x="31" y="3500"/>
                  </a:cubicBezTo>
                  <a:cubicBezTo>
                    <a:pt x="91" y="4351"/>
                    <a:pt x="213" y="5901"/>
                    <a:pt x="243" y="7695"/>
                  </a:cubicBezTo>
                  <a:cubicBezTo>
                    <a:pt x="304" y="9214"/>
                    <a:pt x="213" y="10917"/>
                    <a:pt x="0" y="12467"/>
                  </a:cubicBezTo>
                  <a:cubicBezTo>
                    <a:pt x="0" y="12467"/>
                    <a:pt x="2015" y="12828"/>
                    <a:pt x="5315" y="12828"/>
                  </a:cubicBezTo>
                  <a:cubicBezTo>
                    <a:pt x="9175" y="12828"/>
                    <a:pt x="14793" y="12334"/>
                    <a:pt x="21004" y="10187"/>
                  </a:cubicBezTo>
                  <a:lnTo>
                    <a:pt x="19028" y="1646"/>
                  </a:lnTo>
                  <a:lnTo>
                    <a:pt x="18694" y="5"/>
                  </a:lnTo>
                  <a:cubicBezTo>
                    <a:pt x="18594" y="2"/>
                    <a:pt x="18491" y="0"/>
                    <a:pt x="18385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26"/>
            <p:cNvSpPr/>
            <p:nvPr/>
          </p:nvSpPr>
          <p:spPr>
            <a:xfrm>
              <a:off x="2715207" y="2212069"/>
              <a:ext cx="32793" cy="36566"/>
            </a:xfrm>
            <a:custGeom>
              <a:avLst/>
              <a:gdLst/>
              <a:ahLst/>
              <a:cxnLst/>
              <a:rect l="l" t="t" r="r" b="b"/>
              <a:pathLst>
                <a:path w="1521" h="1696" extrusionOk="0">
                  <a:moveTo>
                    <a:pt x="161" y="1"/>
                  </a:moveTo>
                  <a:cubicBezTo>
                    <a:pt x="69" y="1"/>
                    <a:pt x="8" y="9"/>
                    <a:pt x="1" y="24"/>
                  </a:cubicBezTo>
                  <a:lnTo>
                    <a:pt x="365" y="1695"/>
                  </a:lnTo>
                  <a:cubicBezTo>
                    <a:pt x="1520" y="1179"/>
                    <a:pt x="1216" y="206"/>
                    <a:pt x="1216" y="206"/>
                  </a:cubicBezTo>
                  <a:cubicBezTo>
                    <a:pt x="988" y="69"/>
                    <a:pt x="436" y="1"/>
                    <a:pt x="16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26"/>
            <p:cNvSpPr/>
            <p:nvPr/>
          </p:nvSpPr>
          <p:spPr>
            <a:xfrm>
              <a:off x="2262749" y="2293178"/>
              <a:ext cx="51421" cy="42667"/>
            </a:xfrm>
            <a:custGeom>
              <a:avLst/>
              <a:gdLst/>
              <a:ahLst/>
              <a:cxnLst/>
              <a:rect l="l" t="t" r="r" b="b"/>
              <a:pathLst>
                <a:path w="2385" h="1979" extrusionOk="0">
                  <a:moveTo>
                    <a:pt x="2293" y="0"/>
                  </a:moveTo>
                  <a:lnTo>
                    <a:pt x="378" y="669"/>
                  </a:lnTo>
                  <a:cubicBezTo>
                    <a:pt x="378" y="669"/>
                    <a:pt x="0" y="1978"/>
                    <a:pt x="2232" y="1978"/>
                  </a:cubicBezTo>
                  <a:cubicBezTo>
                    <a:pt x="2281" y="1978"/>
                    <a:pt x="2332" y="1977"/>
                    <a:pt x="2384" y="1976"/>
                  </a:cubicBezTo>
                  <a:lnTo>
                    <a:pt x="229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26"/>
            <p:cNvSpPr/>
            <p:nvPr/>
          </p:nvSpPr>
          <p:spPr>
            <a:xfrm>
              <a:off x="2135243" y="1648987"/>
              <a:ext cx="659930" cy="658636"/>
            </a:xfrm>
            <a:custGeom>
              <a:avLst/>
              <a:gdLst/>
              <a:ahLst/>
              <a:cxnLst/>
              <a:rect l="l" t="t" r="r" b="b"/>
              <a:pathLst>
                <a:path w="30609" h="30549" extrusionOk="0">
                  <a:moveTo>
                    <a:pt x="9636" y="1"/>
                  </a:moveTo>
                  <a:cubicBezTo>
                    <a:pt x="9636" y="1"/>
                    <a:pt x="9605" y="1"/>
                    <a:pt x="9514" y="31"/>
                  </a:cubicBezTo>
                  <a:cubicBezTo>
                    <a:pt x="9028" y="152"/>
                    <a:pt x="7326" y="548"/>
                    <a:pt x="5259" y="1186"/>
                  </a:cubicBezTo>
                  <a:cubicBezTo>
                    <a:pt x="4955" y="1308"/>
                    <a:pt x="4651" y="1399"/>
                    <a:pt x="4347" y="1520"/>
                  </a:cubicBezTo>
                  <a:cubicBezTo>
                    <a:pt x="0" y="2949"/>
                    <a:pt x="304" y="7691"/>
                    <a:pt x="2098" y="11916"/>
                  </a:cubicBezTo>
                  <a:cubicBezTo>
                    <a:pt x="2523" y="12858"/>
                    <a:pt x="2918" y="13891"/>
                    <a:pt x="3283" y="14894"/>
                  </a:cubicBezTo>
                  <a:cubicBezTo>
                    <a:pt x="3313" y="15046"/>
                    <a:pt x="3405" y="15138"/>
                    <a:pt x="3435" y="15289"/>
                  </a:cubicBezTo>
                  <a:cubicBezTo>
                    <a:pt x="3526" y="15502"/>
                    <a:pt x="3587" y="15715"/>
                    <a:pt x="3678" y="15897"/>
                  </a:cubicBezTo>
                  <a:cubicBezTo>
                    <a:pt x="4772" y="19089"/>
                    <a:pt x="5593" y="22280"/>
                    <a:pt x="5958" y="24408"/>
                  </a:cubicBezTo>
                  <a:cubicBezTo>
                    <a:pt x="6171" y="25867"/>
                    <a:pt x="6292" y="27509"/>
                    <a:pt x="6323" y="29332"/>
                  </a:cubicBezTo>
                  <a:lnTo>
                    <a:pt x="6323" y="30548"/>
                  </a:lnTo>
                  <a:cubicBezTo>
                    <a:pt x="10170" y="29066"/>
                    <a:pt x="18907" y="26007"/>
                    <a:pt x="25197" y="26007"/>
                  </a:cubicBezTo>
                  <a:cubicBezTo>
                    <a:pt x="26262" y="26007"/>
                    <a:pt x="27257" y="26095"/>
                    <a:pt x="28147" y="26293"/>
                  </a:cubicBezTo>
                  <a:cubicBezTo>
                    <a:pt x="28056" y="25928"/>
                    <a:pt x="28025" y="25624"/>
                    <a:pt x="27964" y="25320"/>
                  </a:cubicBezTo>
                  <a:cubicBezTo>
                    <a:pt x="27873" y="24925"/>
                    <a:pt x="27812" y="24530"/>
                    <a:pt x="27752" y="24195"/>
                  </a:cubicBezTo>
                  <a:cubicBezTo>
                    <a:pt x="27691" y="23770"/>
                    <a:pt x="27630" y="23405"/>
                    <a:pt x="27600" y="23101"/>
                  </a:cubicBezTo>
                  <a:cubicBezTo>
                    <a:pt x="27600" y="23010"/>
                    <a:pt x="27569" y="22949"/>
                    <a:pt x="27569" y="22858"/>
                  </a:cubicBezTo>
                  <a:lnTo>
                    <a:pt x="27569" y="22828"/>
                  </a:lnTo>
                  <a:lnTo>
                    <a:pt x="27752" y="22645"/>
                  </a:lnTo>
                  <a:cubicBezTo>
                    <a:pt x="28268" y="22098"/>
                    <a:pt x="30183" y="19514"/>
                    <a:pt x="30396" y="17660"/>
                  </a:cubicBezTo>
                  <a:cubicBezTo>
                    <a:pt x="30609" y="15563"/>
                    <a:pt x="29332" y="14074"/>
                    <a:pt x="28299" y="10791"/>
                  </a:cubicBezTo>
                  <a:cubicBezTo>
                    <a:pt x="28116" y="10244"/>
                    <a:pt x="27964" y="9666"/>
                    <a:pt x="27812" y="9150"/>
                  </a:cubicBezTo>
                  <a:cubicBezTo>
                    <a:pt x="27691" y="8663"/>
                    <a:pt x="27539" y="8147"/>
                    <a:pt x="27448" y="7630"/>
                  </a:cubicBezTo>
                  <a:lnTo>
                    <a:pt x="27448" y="7599"/>
                  </a:lnTo>
                  <a:cubicBezTo>
                    <a:pt x="27448" y="7539"/>
                    <a:pt x="27448" y="7478"/>
                    <a:pt x="27417" y="7447"/>
                  </a:cubicBezTo>
                  <a:cubicBezTo>
                    <a:pt x="26840" y="4438"/>
                    <a:pt x="26840" y="2827"/>
                    <a:pt x="24682" y="1885"/>
                  </a:cubicBezTo>
                  <a:cubicBezTo>
                    <a:pt x="24195" y="1672"/>
                    <a:pt x="23587" y="1460"/>
                    <a:pt x="22827" y="1308"/>
                  </a:cubicBezTo>
                  <a:cubicBezTo>
                    <a:pt x="21976" y="1125"/>
                    <a:pt x="20913" y="973"/>
                    <a:pt x="19666" y="821"/>
                  </a:cubicBezTo>
                  <a:lnTo>
                    <a:pt x="18754" y="760"/>
                  </a:lnTo>
                  <a:lnTo>
                    <a:pt x="96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26"/>
            <p:cNvSpPr/>
            <p:nvPr/>
          </p:nvSpPr>
          <p:spPr>
            <a:xfrm>
              <a:off x="2336420" y="1648900"/>
              <a:ext cx="223491" cy="139687"/>
            </a:xfrm>
            <a:custGeom>
              <a:avLst/>
              <a:gdLst/>
              <a:ahLst/>
              <a:cxnLst/>
              <a:rect l="l" t="t" r="r" b="b"/>
              <a:pathLst>
                <a:path w="10366" h="6479" extrusionOk="0">
                  <a:moveTo>
                    <a:pt x="275" y="0"/>
                  </a:moveTo>
                  <a:cubicBezTo>
                    <a:pt x="229" y="0"/>
                    <a:pt x="179" y="23"/>
                    <a:pt x="122" y="65"/>
                  </a:cubicBezTo>
                  <a:cubicBezTo>
                    <a:pt x="1" y="126"/>
                    <a:pt x="1" y="248"/>
                    <a:pt x="62" y="369"/>
                  </a:cubicBezTo>
                  <a:cubicBezTo>
                    <a:pt x="244" y="612"/>
                    <a:pt x="4408" y="6479"/>
                    <a:pt x="7387" y="6479"/>
                  </a:cubicBezTo>
                  <a:lnTo>
                    <a:pt x="7630" y="6479"/>
                  </a:lnTo>
                  <a:cubicBezTo>
                    <a:pt x="8420" y="6418"/>
                    <a:pt x="8998" y="6023"/>
                    <a:pt x="9363" y="5476"/>
                  </a:cubicBezTo>
                  <a:cubicBezTo>
                    <a:pt x="10366" y="3713"/>
                    <a:pt x="9150" y="521"/>
                    <a:pt x="9120" y="369"/>
                  </a:cubicBezTo>
                  <a:cubicBezTo>
                    <a:pt x="9096" y="276"/>
                    <a:pt x="9020" y="237"/>
                    <a:pt x="8931" y="237"/>
                  </a:cubicBezTo>
                  <a:cubicBezTo>
                    <a:pt x="8903" y="237"/>
                    <a:pt x="8875" y="241"/>
                    <a:pt x="8846" y="248"/>
                  </a:cubicBezTo>
                  <a:cubicBezTo>
                    <a:pt x="8755" y="278"/>
                    <a:pt x="8694" y="400"/>
                    <a:pt x="8755" y="521"/>
                  </a:cubicBezTo>
                  <a:cubicBezTo>
                    <a:pt x="8755" y="552"/>
                    <a:pt x="9940" y="3682"/>
                    <a:pt x="8998" y="5233"/>
                  </a:cubicBezTo>
                  <a:cubicBezTo>
                    <a:pt x="8694" y="5719"/>
                    <a:pt x="8238" y="5992"/>
                    <a:pt x="7600" y="6053"/>
                  </a:cubicBezTo>
                  <a:cubicBezTo>
                    <a:pt x="7522" y="6064"/>
                    <a:pt x="7443" y="6069"/>
                    <a:pt x="7362" y="6069"/>
                  </a:cubicBezTo>
                  <a:cubicBezTo>
                    <a:pt x="4617" y="6069"/>
                    <a:pt x="456" y="184"/>
                    <a:pt x="426" y="96"/>
                  </a:cubicBezTo>
                  <a:cubicBezTo>
                    <a:pt x="377" y="31"/>
                    <a:pt x="329" y="0"/>
                    <a:pt x="2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26"/>
            <p:cNvSpPr/>
            <p:nvPr/>
          </p:nvSpPr>
          <p:spPr>
            <a:xfrm>
              <a:off x="2666719" y="1689627"/>
              <a:ext cx="66858" cy="156633"/>
            </a:xfrm>
            <a:custGeom>
              <a:avLst/>
              <a:gdLst/>
              <a:ahLst/>
              <a:cxnLst/>
              <a:rect l="l" t="t" r="r" b="b"/>
              <a:pathLst>
                <a:path w="3101" h="7265" extrusionOk="0">
                  <a:moveTo>
                    <a:pt x="0" y="0"/>
                  </a:moveTo>
                  <a:cubicBezTo>
                    <a:pt x="213" y="2006"/>
                    <a:pt x="1368" y="5167"/>
                    <a:pt x="3101" y="7265"/>
                  </a:cubicBezTo>
                  <a:cubicBezTo>
                    <a:pt x="2979" y="6748"/>
                    <a:pt x="2857" y="6262"/>
                    <a:pt x="2766" y="5745"/>
                  </a:cubicBezTo>
                  <a:lnTo>
                    <a:pt x="2766" y="5714"/>
                  </a:lnTo>
                  <a:cubicBezTo>
                    <a:pt x="2766" y="5654"/>
                    <a:pt x="2736" y="5593"/>
                    <a:pt x="2736" y="5562"/>
                  </a:cubicBezTo>
                  <a:cubicBezTo>
                    <a:pt x="2553" y="2462"/>
                    <a:pt x="3101" y="882"/>
                    <a:pt x="0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26"/>
            <p:cNvSpPr/>
            <p:nvPr/>
          </p:nvSpPr>
          <p:spPr>
            <a:xfrm>
              <a:off x="2135243" y="1674535"/>
              <a:ext cx="210382" cy="318032"/>
            </a:xfrm>
            <a:custGeom>
              <a:avLst/>
              <a:gdLst/>
              <a:ahLst/>
              <a:cxnLst/>
              <a:rect l="l" t="t" r="r" b="b"/>
              <a:pathLst>
                <a:path w="9758" h="14751" extrusionOk="0">
                  <a:moveTo>
                    <a:pt x="5228" y="1"/>
                  </a:moveTo>
                  <a:cubicBezTo>
                    <a:pt x="4924" y="123"/>
                    <a:pt x="4620" y="214"/>
                    <a:pt x="4317" y="335"/>
                  </a:cubicBezTo>
                  <a:cubicBezTo>
                    <a:pt x="0" y="1764"/>
                    <a:pt x="243" y="6506"/>
                    <a:pt x="2067" y="10731"/>
                  </a:cubicBezTo>
                  <a:cubicBezTo>
                    <a:pt x="2493" y="11673"/>
                    <a:pt x="2858" y="12706"/>
                    <a:pt x="3253" y="13709"/>
                  </a:cubicBezTo>
                  <a:cubicBezTo>
                    <a:pt x="3283" y="13861"/>
                    <a:pt x="3374" y="13953"/>
                    <a:pt x="3405" y="14104"/>
                  </a:cubicBezTo>
                  <a:cubicBezTo>
                    <a:pt x="3465" y="14317"/>
                    <a:pt x="3557" y="14530"/>
                    <a:pt x="3617" y="14712"/>
                  </a:cubicBezTo>
                  <a:cubicBezTo>
                    <a:pt x="3768" y="14738"/>
                    <a:pt x="3920" y="14750"/>
                    <a:pt x="4072" y="14750"/>
                  </a:cubicBezTo>
                  <a:cubicBezTo>
                    <a:pt x="6646" y="14750"/>
                    <a:pt x="9313" y="11204"/>
                    <a:pt x="9514" y="7387"/>
                  </a:cubicBezTo>
                  <a:cubicBezTo>
                    <a:pt x="9757" y="2767"/>
                    <a:pt x="7690" y="518"/>
                    <a:pt x="5228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26"/>
            <p:cNvSpPr/>
            <p:nvPr/>
          </p:nvSpPr>
          <p:spPr>
            <a:xfrm>
              <a:off x="2253198" y="1208602"/>
              <a:ext cx="392866" cy="365722"/>
            </a:xfrm>
            <a:custGeom>
              <a:avLst/>
              <a:gdLst/>
              <a:ahLst/>
              <a:cxnLst/>
              <a:rect l="l" t="t" r="r" b="b"/>
              <a:pathLst>
                <a:path w="18222" h="16963" extrusionOk="0">
                  <a:moveTo>
                    <a:pt x="7964" y="1"/>
                  </a:moveTo>
                  <a:cubicBezTo>
                    <a:pt x="3982" y="1"/>
                    <a:pt x="1672" y="2736"/>
                    <a:pt x="1125" y="4530"/>
                  </a:cubicBezTo>
                  <a:cubicBezTo>
                    <a:pt x="396" y="6900"/>
                    <a:pt x="1" y="9119"/>
                    <a:pt x="1885" y="12858"/>
                  </a:cubicBezTo>
                  <a:cubicBezTo>
                    <a:pt x="3830" y="16631"/>
                    <a:pt x="7891" y="16688"/>
                    <a:pt x="8135" y="16688"/>
                  </a:cubicBezTo>
                  <a:cubicBezTo>
                    <a:pt x="8143" y="16688"/>
                    <a:pt x="8147" y="16688"/>
                    <a:pt x="8147" y="16688"/>
                  </a:cubicBezTo>
                  <a:cubicBezTo>
                    <a:pt x="8834" y="16875"/>
                    <a:pt x="9486" y="16962"/>
                    <a:pt x="10101" y="16962"/>
                  </a:cubicBezTo>
                  <a:cubicBezTo>
                    <a:pt x="15688" y="16962"/>
                    <a:pt x="18221" y="9759"/>
                    <a:pt x="16414" y="4530"/>
                  </a:cubicBezTo>
                  <a:cubicBezTo>
                    <a:pt x="15290" y="1399"/>
                    <a:pt x="12007" y="1"/>
                    <a:pt x="79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0" name="Google Shape;1140;p26"/>
            <p:cNvSpPr/>
            <p:nvPr/>
          </p:nvSpPr>
          <p:spPr>
            <a:xfrm>
              <a:off x="2582182" y="1430390"/>
              <a:ext cx="50731" cy="90638"/>
            </a:xfrm>
            <a:custGeom>
              <a:avLst/>
              <a:gdLst/>
              <a:ahLst/>
              <a:cxnLst/>
              <a:rect l="l" t="t" r="r" b="b"/>
              <a:pathLst>
                <a:path w="2353" h="4204" extrusionOk="0">
                  <a:moveTo>
                    <a:pt x="1036" y="1"/>
                  </a:moveTo>
                  <a:cubicBezTo>
                    <a:pt x="514" y="1"/>
                    <a:pt x="0" y="595"/>
                    <a:pt x="0" y="595"/>
                  </a:cubicBezTo>
                  <a:lnTo>
                    <a:pt x="183" y="4152"/>
                  </a:lnTo>
                  <a:cubicBezTo>
                    <a:pt x="316" y="4187"/>
                    <a:pt x="442" y="4203"/>
                    <a:pt x="561" y="4203"/>
                  </a:cubicBezTo>
                  <a:cubicBezTo>
                    <a:pt x="1983" y="4203"/>
                    <a:pt x="2352" y="1830"/>
                    <a:pt x="1763" y="595"/>
                  </a:cubicBezTo>
                  <a:cubicBezTo>
                    <a:pt x="1561" y="149"/>
                    <a:pt x="1297" y="1"/>
                    <a:pt x="1036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1" name="Google Shape;1141;p26"/>
            <p:cNvSpPr/>
            <p:nvPr/>
          </p:nvSpPr>
          <p:spPr>
            <a:xfrm>
              <a:off x="2542210" y="1498907"/>
              <a:ext cx="88482" cy="88504"/>
            </a:xfrm>
            <a:custGeom>
              <a:avLst/>
              <a:gdLst/>
              <a:ahLst/>
              <a:cxnLst/>
              <a:rect l="l" t="t" r="r" b="b"/>
              <a:pathLst>
                <a:path w="4104" h="4105" extrusionOk="0">
                  <a:moveTo>
                    <a:pt x="2006" y="1"/>
                  </a:moveTo>
                  <a:cubicBezTo>
                    <a:pt x="2006" y="153"/>
                    <a:pt x="2037" y="274"/>
                    <a:pt x="2128" y="305"/>
                  </a:cubicBezTo>
                  <a:cubicBezTo>
                    <a:pt x="2341" y="305"/>
                    <a:pt x="2584" y="366"/>
                    <a:pt x="2766" y="457"/>
                  </a:cubicBezTo>
                  <a:cubicBezTo>
                    <a:pt x="3344" y="730"/>
                    <a:pt x="3769" y="1308"/>
                    <a:pt x="3769" y="2007"/>
                  </a:cubicBezTo>
                  <a:cubicBezTo>
                    <a:pt x="3769" y="2949"/>
                    <a:pt x="3009" y="3770"/>
                    <a:pt x="2006" y="3770"/>
                  </a:cubicBezTo>
                  <a:cubicBezTo>
                    <a:pt x="1064" y="3770"/>
                    <a:pt x="274" y="2949"/>
                    <a:pt x="274" y="2007"/>
                  </a:cubicBezTo>
                  <a:cubicBezTo>
                    <a:pt x="274" y="1338"/>
                    <a:pt x="638" y="761"/>
                    <a:pt x="1246" y="457"/>
                  </a:cubicBezTo>
                  <a:lnTo>
                    <a:pt x="1094" y="214"/>
                  </a:lnTo>
                  <a:cubicBezTo>
                    <a:pt x="486" y="578"/>
                    <a:pt x="0" y="1278"/>
                    <a:pt x="0" y="2037"/>
                  </a:cubicBezTo>
                  <a:cubicBezTo>
                    <a:pt x="0" y="3192"/>
                    <a:pt x="912" y="4104"/>
                    <a:pt x="2037" y="4104"/>
                  </a:cubicBezTo>
                  <a:cubicBezTo>
                    <a:pt x="3192" y="4104"/>
                    <a:pt x="4103" y="3192"/>
                    <a:pt x="4103" y="2037"/>
                  </a:cubicBezTo>
                  <a:cubicBezTo>
                    <a:pt x="4103" y="1217"/>
                    <a:pt x="3556" y="457"/>
                    <a:pt x="2857" y="153"/>
                  </a:cubicBezTo>
                  <a:cubicBezTo>
                    <a:pt x="2614" y="31"/>
                    <a:pt x="2310" y="1"/>
                    <a:pt x="20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26"/>
            <p:cNvSpPr/>
            <p:nvPr/>
          </p:nvSpPr>
          <p:spPr>
            <a:xfrm>
              <a:off x="2356075" y="1537776"/>
              <a:ext cx="169095" cy="156627"/>
            </a:xfrm>
            <a:custGeom>
              <a:avLst/>
              <a:gdLst/>
              <a:ahLst/>
              <a:cxnLst/>
              <a:rect l="l" t="t" r="r" b="b"/>
              <a:pathLst>
                <a:path w="7843" h="6787" extrusionOk="0">
                  <a:moveTo>
                    <a:pt x="700" y="1"/>
                  </a:moveTo>
                  <a:cubicBezTo>
                    <a:pt x="1156" y="1399"/>
                    <a:pt x="1095" y="3709"/>
                    <a:pt x="1" y="4925"/>
                  </a:cubicBezTo>
                  <a:cubicBezTo>
                    <a:pt x="2144" y="6342"/>
                    <a:pt x="3780" y="6787"/>
                    <a:pt x="4988" y="6787"/>
                  </a:cubicBezTo>
                  <a:cubicBezTo>
                    <a:pt x="7019" y="6787"/>
                    <a:pt x="7843" y="5533"/>
                    <a:pt x="7843" y="5533"/>
                  </a:cubicBezTo>
                  <a:lnTo>
                    <a:pt x="7691" y="1946"/>
                  </a:lnTo>
                  <a:cubicBezTo>
                    <a:pt x="7550" y="1955"/>
                    <a:pt x="7406" y="1960"/>
                    <a:pt x="7261" y="1960"/>
                  </a:cubicBezTo>
                  <a:cubicBezTo>
                    <a:pt x="5533" y="1960"/>
                    <a:pt x="3568" y="1321"/>
                    <a:pt x="2250" y="760"/>
                  </a:cubicBezTo>
                  <a:cubicBezTo>
                    <a:pt x="2098" y="669"/>
                    <a:pt x="1946" y="639"/>
                    <a:pt x="1794" y="578"/>
                  </a:cubicBezTo>
                  <a:cubicBezTo>
                    <a:pt x="1095" y="153"/>
                    <a:pt x="700" y="1"/>
                    <a:pt x="700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26"/>
            <p:cNvSpPr/>
            <p:nvPr/>
          </p:nvSpPr>
          <p:spPr>
            <a:xfrm>
              <a:off x="2360918" y="1271471"/>
              <a:ext cx="250355" cy="319799"/>
            </a:xfrm>
            <a:custGeom>
              <a:avLst/>
              <a:gdLst/>
              <a:ahLst/>
              <a:cxnLst/>
              <a:rect l="l" t="t" r="r" b="b"/>
              <a:pathLst>
                <a:path w="11612" h="14833" extrusionOk="0">
                  <a:moveTo>
                    <a:pt x="5250" y="0"/>
                  </a:moveTo>
                  <a:cubicBezTo>
                    <a:pt x="4695" y="0"/>
                    <a:pt x="4107" y="86"/>
                    <a:pt x="3496" y="307"/>
                  </a:cubicBezTo>
                  <a:cubicBezTo>
                    <a:pt x="1459" y="1067"/>
                    <a:pt x="122" y="3133"/>
                    <a:pt x="243" y="5322"/>
                  </a:cubicBezTo>
                  <a:cubicBezTo>
                    <a:pt x="0" y="7419"/>
                    <a:pt x="61" y="9638"/>
                    <a:pt x="456" y="11979"/>
                  </a:cubicBezTo>
                  <a:cubicBezTo>
                    <a:pt x="517" y="12252"/>
                    <a:pt x="547" y="12556"/>
                    <a:pt x="608" y="12830"/>
                  </a:cubicBezTo>
                  <a:cubicBezTo>
                    <a:pt x="780" y="12915"/>
                    <a:pt x="4235" y="14832"/>
                    <a:pt x="7333" y="14832"/>
                  </a:cubicBezTo>
                  <a:cubicBezTo>
                    <a:pt x="8626" y="14832"/>
                    <a:pt x="9856" y="14499"/>
                    <a:pt x="10760" y="13559"/>
                  </a:cubicBezTo>
                  <a:cubicBezTo>
                    <a:pt x="11368" y="12890"/>
                    <a:pt x="11550" y="11523"/>
                    <a:pt x="11611" y="9000"/>
                  </a:cubicBezTo>
                  <a:lnTo>
                    <a:pt x="11611" y="7936"/>
                  </a:lnTo>
                  <a:lnTo>
                    <a:pt x="11611" y="6842"/>
                  </a:lnTo>
                  <a:cubicBezTo>
                    <a:pt x="11611" y="3681"/>
                    <a:pt x="10487" y="1401"/>
                    <a:pt x="8754" y="854"/>
                  </a:cubicBezTo>
                  <a:cubicBezTo>
                    <a:pt x="7900" y="569"/>
                    <a:pt x="6683" y="0"/>
                    <a:pt x="5250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26"/>
            <p:cNvSpPr/>
            <p:nvPr/>
          </p:nvSpPr>
          <p:spPr>
            <a:xfrm>
              <a:off x="2449480" y="1355404"/>
              <a:ext cx="64572" cy="36070"/>
            </a:xfrm>
            <a:custGeom>
              <a:avLst/>
              <a:gdLst/>
              <a:ahLst/>
              <a:cxnLst/>
              <a:rect l="l" t="t" r="r" b="b"/>
              <a:pathLst>
                <a:path w="2995" h="1673" extrusionOk="0">
                  <a:moveTo>
                    <a:pt x="2356" y="0"/>
                  </a:moveTo>
                  <a:cubicBezTo>
                    <a:pt x="0" y="269"/>
                    <a:pt x="365" y="1619"/>
                    <a:pt x="351" y="1671"/>
                  </a:cubicBezTo>
                  <a:lnTo>
                    <a:pt x="351" y="1671"/>
                  </a:lnTo>
                  <a:cubicBezTo>
                    <a:pt x="1263" y="578"/>
                    <a:pt x="2538" y="1216"/>
                    <a:pt x="2781" y="639"/>
                  </a:cubicBezTo>
                  <a:cubicBezTo>
                    <a:pt x="2994" y="91"/>
                    <a:pt x="2356" y="0"/>
                    <a:pt x="2356" y="0"/>
                  </a:cubicBezTo>
                  <a:close/>
                  <a:moveTo>
                    <a:pt x="351" y="1671"/>
                  </a:moveTo>
                  <a:cubicBezTo>
                    <a:pt x="350" y="1671"/>
                    <a:pt x="350" y="1672"/>
                    <a:pt x="350" y="1672"/>
                  </a:cubicBezTo>
                  <a:cubicBezTo>
                    <a:pt x="350" y="1672"/>
                    <a:pt x="351" y="1672"/>
                    <a:pt x="351" y="167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26"/>
            <p:cNvSpPr/>
            <p:nvPr/>
          </p:nvSpPr>
          <p:spPr>
            <a:xfrm>
              <a:off x="2471428" y="1403246"/>
              <a:ext cx="18369" cy="30809"/>
            </a:xfrm>
            <a:custGeom>
              <a:avLst/>
              <a:gdLst/>
              <a:ahLst/>
              <a:cxnLst/>
              <a:rect l="l" t="t" r="r" b="b"/>
              <a:pathLst>
                <a:path w="852" h="1429" extrusionOk="0">
                  <a:moveTo>
                    <a:pt x="426" y="0"/>
                  </a:moveTo>
                  <a:cubicBezTo>
                    <a:pt x="213" y="0"/>
                    <a:pt x="0" y="304"/>
                    <a:pt x="0" y="699"/>
                  </a:cubicBezTo>
                  <a:cubicBezTo>
                    <a:pt x="0" y="1094"/>
                    <a:pt x="213" y="1429"/>
                    <a:pt x="426" y="1429"/>
                  </a:cubicBezTo>
                  <a:cubicBezTo>
                    <a:pt x="669" y="1429"/>
                    <a:pt x="851" y="1125"/>
                    <a:pt x="851" y="699"/>
                  </a:cubicBezTo>
                  <a:cubicBezTo>
                    <a:pt x="851" y="335"/>
                    <a:pt x="669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26"/>
            <p:cNvSpPr/>
            <p:nvPr/>
          </p:nvSpPr>
          <p:spPr>
            <a:xfrm>
              <a:off x="2559242" y="1403246"/>
              <a:ext cx="18369" cy="30809"/>
            </a:xfrm>
            <a:custGeom>
              <a:avLst/>
              <a:gdLst/>
              <a:ahLst/>
              <a:cxnLst/>
              <a:rect l="l" t="t" r="r" b="b"/>
              <a:pathLst>
                <a:path w="852" h="1429" extrusionOk="0">
                  <a:moveTo>
                    <a:pt x="426" y="0"/>
                  </a:moveTo>
                  <a:cubicBezTo>
                    <a:pt x="183" y="0"/>
                    <a:pt x="0" y="304"/>
                    <a:pt x="0" y="699"/>
                  </a:cubicBezTo>
                  <a:cubicBezTo>
                    <a:pt x="0" y="1094"/>
                    <a:pt x="183" y="1429"/>
                    <a:pt x="426" y="1429"/>
                  </a:cubicBezTo>
                  <a:cubicBezTo>
                    <a:pt x="639" y="1429"/>
                    <a:pt x="851" y="1125"/>
                    <a:pt x="851" y="699"/>
                  </a:cubicBezTo>
                  <a:cubicBezTo>
                    <a:pt x="851" y="335"/>
                    <a:pt x="639" y="0"/>
                    <a:pt x="4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26"/>
            <p:cNvSpPr/>
            <p:nvPr/>
          </p:nvSpPr>
          <p:spPr>
            <a:xfrm>
              <a:off x="2502216" y="1479891"/>
              <a:ext cx="76042" cy="22983"/>
            </a:xfrm>
            <a:custGeom>
              <a:avLst/>
              <a:gdLst/>
              <a:ahLst/>
              <a:cxnLst/>
              <a:rect l="l" t="t" r="r" b="b"/>
              <a:pathLst>
                <a:path w="3527" h="1066" extrusionOk="0">
                  <a:moveTo>
                    <a:pt x="202" y="0"/>
                  </a:moveTo>
                  <a:cubicBezTo>
                    <a:pt x="139" y="0"/>
                    <a:pt x="81" y="34"/>
                    <a:pt x="62" y="93"/>
                  </a:cubicBezTo>
                  <a:cubicBezTo>
                    <a:pt x="1" y="153"/>
                    <a:pt x="31" y="275"/>
                    <a:pt x="92" y="305"/>
                  </a:cubicBezTo>
                  <a:cubicBezTo>
                    <a:pt x="92" y="336"/>
                    <a:pt x="1004" y="1065"/>
                    <a:pt x="2037" y="1065"/>
                  </a:cubicBezTo>
                  <a:cubicBezTo>
                    <a:pt x="2493" y="1065"/>
                    <a:pt x="3040" y="913"/>
                    <a:pt x="3436" y="457"/>
                  </a:cubicBezTo>
                  <a:cubicBezTo>
                    <a:pt x="3527" y="397"/>
                    <a:pt x="3527" y="275"/>
                    <a:pt x="3436" y="245"/>
                  </a:cubicBezTo>
                  <a:cubicBezTo>
                    <a:pt x="3405" y="199"/>
                    <a:pt x="3360" y="176"/>
                    <a:pt x="3318" y="176"/>
                  </a:cubicBezTo>
                  <a:cubicBezTo>
                    <a:pt x="3276" y="176"/>
                    <a:pt x="3238" y="199"/>
                    <a:pt x="3223" y="245"/>
                  </a:cubicBezTo>
                  <a:cubicBezTo>
                    <a:pt x="2847" y="621"/>
                    <a:pt x="2427" y="752"/>
                    <a:pt x="2026" y="752"/>
                  </a:cubicBezTo>
                  <a:cubicBezTo>
                    <a:pt x="1130" y="752"/>
                    <a:pt x="326" y="95"/>
                    <a:pt x="305" y="32"/>
                  </a:cubicBezTo>
                  <a:cubicBezTo>
                    <a:pt x="273" y="10"/>
                    <a:pt x="236" y="0"/>
                    <a:pt x="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26"/>
            <p:cNvSpPr/>
            <p:nvPr/>
          </p:nvSpPr>
          <p:spPr>
            <a:xfrm>
              <a:off x="2530395" y="1406092"/>
              <a:ext cx="29516" cy="46979"/>
            </a:xfrm>
            <a:custGeom>
              <a:avLst/>
              <a:gdLst/>
              <a:ahLst/>
              <a:cxnLst/>
              <a:rect l="l" t="t" r="r" b="b"/>
              <a:pathLst>
                <a:path w="1369" h="2179" extrusionOk="0">
                  <a:moveTo>
                    <a:pt x="580" y="0"/>
                  </a:moveTo>
                  <a:cubicBezTo>
                    <a:pt x="560" y="0"/>
                    <a:pt x="539" y="6"/>
                    <a:pt x="518" y="20"/>
                  </a:cubicBezTo>
                  <a:cubicBezTo>
                    <a:pt x="426" y="51"/>
                    <a:pt x="366" y="111"/>
                    <a:pt x="396" y="233"/>
                  </a:cubicBezTo>
                  <a:lnTo>
                    <a:pt x="974" y="1813"/>
                  </a:lnTo>
                  <a:cubicBezTo>
                    <a:pt x="822" y="1813"/>
                    <a:pt x="548" y="1813"/>
                    <a:pt x="274" y="1662"/>
                  </a:cubicBezTo>
                  <a:cubicBezTo>
                    <a:pt x="259" y="1654"/>
                    <a:pt x="240" y="1650"/>
                    <a:pt x="220" y="1650"/>
                  </a:cubicBezTo>
                  <a:cubicBezTo>
                    <a:pt x="159" y="1650"/>
                    <a:pt x="85" y="1684"/>
                    <a:pt x="62" y="1753"/>
                  </a:cubicBezTo>
                  <a:cubicBezTo>
                    <a:pt x="1" y="1813"/>
                    <a:pt x="62" y="1935"/>
                    <a:pt x="123" y="1965"/>
                  </a:cubicBezTo>
                  <a:cubicBezTo>
                    <a:pt x="396" y="2148"/>
                    <a:pt x="700" y="2178"/>
                    <a:pt x="882" y="2178"/>
                  </a:cubicBezTo>
                  <a:cubicBezTo>
                    <a:pt x="1065" y="2178"/>
                    <a:pt x="1217" y="2148"/>
                    <a:pt x="1217" y="2148"/>
                  </a:cubicBezTo>
                  <a:cubicBezTo>
                    <a:pt x="1278" y="2148"/>
                    <a:pt x="1308" y="2087"/>
                    <a:pt x="1338" y="2057"/>
                  </a:cubicBezTo>
                  <a:cubicBezTo>
                    <a:pt x="1369" y="2026"/>
                    <a:pt x="1369" y="1996"/>
                    <a:pt x="1338" y="1905"/>
                  </a:cubicBezTo>
                  <a:lnTo>
                    <a:pt x="730" y="111"/>
                  </a:lnTo>
                  <a:cubicBezTo>
                    <a:pt x="707" y="65"/>
                    <a:pt x="648" y="0"/>
                    <a:pt x="5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26"/>
            <p:cNvSpPr/>
            <p:nvPr/>
          </p:nvSpPr>
          <p:spPr>
            <a:xfrm>
              <a:off x="2303411" y="1426854"/>
              <a:ext cx="79556" cy="103725"/>
            </a:xfrm>
            <a:custGeom>
              <a:avLst/>
              <a:gdLst/>
              <a:ahLst/>
              <a:cxnLst/>
              <a:rect l="l" t="t" r="r" b="b"/>
              <a:pathLst>
                <a:path w="3690" h="4811" extrusionOk="0">
                  <a:moveTo>
                    <a:pt x="1947" y="1"/>
                  </a:moveTo>
                  <a:cubicBezTo>
                    <a:pt x="1584" y="1"/>
                    <a:pt x="1208" y="177"/>
                    <a:pt x="863" y="668"/>
                  </a:cubicBezTo>
                  <a:cubicBezTo>
                    <a:pt x="1" y="1897"/>
                    <a:pt x="1251" y="4811"/>
                    <a:pt x="2874" y="4811"/>
                  </a:cubicBezTo>
                  <a:cubicBezTo>
                    <a:pt x="3139" y="4811"/>
                    <a:pt x="3413" y="4733"/>
                    <a:pt x="3690" y="4559"/>
                  </a:cubicBezTo>
                  <a:lnTo>
                    <a:pt x="3690" y="1124"/>
                  </a:lnTo>
                  <a:cubicBezTo>
                    <a:pt x="3690" y="1124"/>
                    <a:pt x="2863" y="1"/>
                    <a:pt x="1947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26"/>
            <p:cNvSpPr/>
            <p:nvPr/>
          </p:nvSpPr>
          <p:spPr>
            <a:xfrm>
              <a:off x="2307594" y="1503500"/>
              <a:ext cx="88482" cy="88504"/>
            </a:xfrm>
            <a:custGeom>
              <a:avLst/>
              <a:gdLst/>
              <a:ahLst/>
              <a:cxnLst/>
              <a:rect l="l" t="t" r="r" b="b"/>
              <a:pathLst>
                <a:path w="4104" h="4105" extrusionOk="0">
                  <a:moveTo>
                    <a:pt x="2037" y="1"/>
                  </a:moveTo>
                  <a:cubicBezTo>
                    <a:pt x="2037" y="153"/>
                    <a:pt x="2067" y="274"/>
                    <a:pt x="2128" y="305"/>
                  </a:cubicBezTo>
                  <a:cubicBezTo>
                    <a:pt x="2371" y="305"/>
                    <a:pt x="2584" y="396"/>
                    <a:pt x="2797" y="457"/>
                  </a:cubicBezTo>
                  <a:cubicBezTo>
                    <a:pt x="3344" y="730"/>
                    <a:pt x="3769" y="1338"/>
                    <a:pt x="3769" y="2007"/>
                  </a:cubicBezTo>
                  <a:cubicBezTo>
                    <a:pt x="3769" y="2979"/>
                    <a:pt x="3010" y="3770"/>
                    <a:pt x="2037" y="3770"/>
                  </a:cubicBezTo>
                  <a:cubicBezTo>
                    <a:pt x="1064" y="3770"/>
                    <a:pt x="274" y="2979"/>
                    <a:pt x="274" y="2037"/>
                  </a:cubicBezTo>
                  <a:cubicBezTo>
                    <a:pt x="274" y="1338"/>
                    <a:pt x="669" y="761"/>
                    <a:pt x="1277" y="457"/>
                  </a:cubicBezTo>
                  <a:lnTo>
                    <a:pt x="1125" y="244"/>
                  </a:lnTo>
                  <a:cubicBezTo>
                    <a:pt x="517" y="578"/>
                    <a:pt x="0" y="1308"/>
                    <a:pt x="0" y="2068"/>
                  </a:cubicBezTo>
                  <a:cubicBezTo>
                    <a:pt x="0" y="3192"/>
                    <a:pt x="912" y="4104"/>
                    <a:pt x="2067" y="4104"/>
                  </a:cubicBezTo>
                  <a:cubicBezTo>
                    <a:pt x="3192" y="4104"/>
                    <a:pt x="4104" y="3192"/>
                    <a:pt x="4104" y="2068"/>
                  </a:cubicBezTo>
                  <a:cubicBezTo>
                    <a:pt x="4104" y="1217"/>
                    <a:pt x="3587" y="457"/>
                    <a:pt x="2858" y="153"/>
                  </a:cubicBezTo>
                  <a:cubicBezTo>
                    <a:pt x="2645" y="61"/>
                    <a:pt x="2341" y="1"/>
                    <a:pt x="20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1" name="Google Shape;1151;p26"/>
            <p:cNvSpPr/>
            <p:nvPr/>
          </p:nvSpPr>
          <p:spPr>
            <a:xfrm>
              <a:off x="2335773" y="1450182"/>
              <a:ext cx="46548" cy="59247"/>
            </a:xfrm>
            <a:custGeom>
              <a:avLst/>
              <a:gdLst/>
              <a:ahLst/>
              <a:cxnLst/>
              <a:rect l="l" t="t" r="r" b="b"/>
              <a:pathLst>
                <a:path w="2159" h="2748" extrusionOk="0">
                  <a:moveTo>
                    <a:pt x="202" y="0"/>
                  </a:moveTo>
                  <a:cubicBezTo>
                    <a:pt x="128" y="0"/>
                    <a:pt x="54" y="34"/>
                    <a:pt x="31" y="103"/>
                  </a:cubicBezTo>
                  <a:cubicBezTo>
                    <a:pt x="0" y="164"/>
                    <a:pt x="31" y="285"/>
                    <a:pt x="122" y="316"/>
                  </a:cubicBezTo>
                  <a:cubicBezTo>
                    <a:pt x="183" y="346"/>
                    <a:pt x="1551" y="924"/>
                    <a:pt x="1733" y="2595"/>
                  </a:cubicBezTo>
                  <a:cubicBezTo>
                    <a:pt x="1824" y="2717"/>
                    <a:pt x="1885" y="2747"/>
                    <a:pt x="1976" y="2747"/>
                  </a:cubicBezTo>
                  <a:cubicBezTo>
                    <a:pt x="2098" y="2747"/>
                    <a:pt x="2159" y="2686"/>
                    <a:pt x="2128" y="2565"/>
                  </a:cubicBezTo>
                  <a:cubicBezTo>
                    <a:pt x="1946" y="711"/>
                    <a:pt x="335" y="42"/>
                    <a:pt x="274" y="12"/>
                  </a:cubicBezTo>
                  <a:cubicBezTo>
                    <a:pt x="251" y="4"/>
                    <a:pt x="226" y="0"/>
                    <a:pt x="2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2" name="Google Shape;1152;p26"/>
            <p:cNvSpPr/>
            <p:nvPr/>
          </p:nvSpPr>
          <p:spPr>
            <a:xfrm>
              <a:off x="2340365" y="1472259"/>
              <a:ext cx="30809" cy="14876"/>
            </a:xfrm>
            <a:custGeom>
              <a:avLst/>
              <a:gdLst/>
              <a:ahLst/>
              <a:cxnLst/>
              <a:rect l="l" t="t" r="r" b="b"/>
              <a:pathLst>
                <a:path w="1429" h="690" extrusionOk="0">
                  <a:moveTo>
                    <a:pt x="1094" y="1"/>
                  </a:moveTo>
                  <a:cubicBezTo>
                    <a:pt x="626" y="1"/>
                    <a:pt x="145" y="366"/>
                    <a:pt x="91" y="447"/>
                  </a:cubicBezTo>
                  <a:cubicBezTo>
                    <a:pt x="0" y="507"/>
                    <a:pt x="0" y="599"/>
                    <a:pt x="61" y="659"/>
                  </a:cubicBezTo>
                  <a:cubicBezTo>
                    <a:pt x="91" y="690"/>
                    <a:pt x="122" y="690"/>
                    <a:pt x="213" y="690"/>
                  </a:cubicBezTo>
                  <a:cubicBezTo>
                    <a:pt x="243" y="690"/>
                    <a:pt x="274" y="690"/>
                    <a:pt x="304" y="659"/>
                  </a:cubicBezTo>
                  <a:cubicBezTo>
                    <a:pt x="437" y="553"/>
                    <a:pt x="801" y="308"/>
                    <a:pt x="1073" y="308"/>
                  </a:cubicBezTo>
                  <a:cubicBezTo>
                    <a:pt x="1113" y="308"/>
                    <a:pt x="1151" y="313"/>
                    <a:pt x="1186" y="325"/>
                  </a:cubicBezTo>
                  <a:cubicBezTo>
                    <a:pt x="1202" y="330"/>
                    <a:pt x="1218" y="333"/>
                    <a:pt x="1234" y="333"/>
                  </a:cubicBezTo>
                  <a:cubicBezTo>
                    <a:pt x="1306" y="333"/>
                    <a:pt x="1368" y="279"/>
                    <a:pt x="1368" y="203"/>
                  </a:cubicBezTo>
                  <a:cubicBezTo>
                    <a:pt x="1429" y="143"/>
                    <a:pt x="1338" y="21"/>
                    <a:pt x="1277" y="21"/>
                  </a:cubicBezTo>
                  <a:cubicBezTo>
                    <a:pt x="1217" y="7"/>
                    <a:pt x="1155" y="1"/>
                    <a:pt x="10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26"/>
            <p:cNvSpPr/>
            <p:nvPr/>
          </p:nvSpPr>
          <p:spPr>
            <a:xfrm>
              <a:off x="2338834" y="1231262"/>
              <a:ext cx="301689" cy="142533"/>
            </a:xfrm>
            <a:custGeom>
              <a:avLst/>
              <a:gdLst/>
              <a:ahLst/>
              <a:cxnLst/>
              <a:rect l="l" t="t" r="r" b="b"/>
              <a:pathLst>
                <a:path w="13993" h="6611" extrusionOk="0">
                  <a:moveTo>
                    <a:pt x="6400" y="0"/>
                  </a:moveTo>
                  <a:cubicBezTo>
                    <a:pt x="3331" y="0"/>
                    <a:pt x="0" y="1258"/>
                    <a:pt x="740" y="4998"/>
                  </a:cubicBezTo>
                  <a:cubicBezTo>
                    <a:pt x="740" y="4998"/>
                    <a:pt x="2470" y="6610"/>
                    <a:pt x="3545" y="6610"/>
                  </a:cubicBezTo>
                  <a:cubicBezTo>
                    <a:pt x="3687" y="6610"/>
                    <a:pt x="3818" y="6582"/>
                    <a:pt x="3931" y="6518"/>
                  </a:cubicBezTo>
                  <a:cubicBezTo>
                    <a:pt x="4874" y="6032"/>
                    <a:pt x="3354" y="4178"/>
                    <a:pt x="3354" y="4178"/>
                  </a:cubicBezTo>
                  <a:lnTo>
                    <a:pt x="3354" y="4178"/>
                  </a:lnTo>
                  <a:cubicBezTo>
                    <a:pt x="3354" y="4178"/>
                    <a:pt x="5837" y="5499"/>
                    <a:pt x="7332" y="5499"/>
                  </a:cubicBezTo>
                  <a:cubicBezTo>
                    <a:pt x="7564" y="5499"/>
                    <a:pt x="7772" y="5467"/>
                    <a:pt x="7944" y="5394"/>
                  </a:cubicBezTo>
                  <a:cubicBezTo>
                    <a:pt x="8708" y="5056"/>
                    <a:pt x="8225" y="4386"/>
                    <a:pt x="7692" y="3887"/>
                  </a:cubicBezTo>
                  <a:lnTo>
                    <a:pt x="7692" y="3887"/>
                  </a:lnTo>
                  <a:cubicBezTo>
                    <a:pt x="8537" y="4516"/>
                    <a:pt x="9887" y="5396"/>
                    <a:pt x="10833" y="5396"/>
                  </a:cubicBezTo>
                  <a:cubicBezTo>
                    <a:pt x="10863" y="5396"/>
                    <a:pt x="10893" y="5395"/>
                    <a:pt x="10922" y="5394"/>
                  </a:cubicBezTo>
                  <a:cubicBezTo>
                    <a:pt x="11640" y="5317"/>
                    <a:pt x="11637" y="4826"/>
                    <a:pt x="11455" y="4357"/>
                  </a:cubicBezTo>
                  <a:lnTo>
                    <a:pt x="11455" y="4357"/>
                  </a:lnTo>
                  <a:cubicBezTo>
                    <a:pt x="11881" y="5010"/>
                    <a:pt x="12487" y="5775"/>
                    <a:pt x="12988" y="5775"/>
                  </a:cubicBezTo>
                  <a:cubicBezTo>
                    <a:pt x="13030" y="5775"/>
                    <a:pt x="13071" y="5769"/>
                    <a:pt x="13111" y="5758"/>
                  </a:cubicBezTo>
                  <a:cubicBezTo>
                    <a:pt x="13992" y="5546"/>
                    <a:pt x="12807" y="1898"/>
                    <a:pt x="9919" y="621"/>
                  </a:cubicBezTo>
                  <a:cubicBezTo>
                    <a:pt x="9040" y="242"/>
                    <a:pt x="7745" y="0"/>
                    <a:pt x="64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26"/>
            <p:cNvSpPr/>
            <p:nvPr/>
          </p:nvSpPr>
          <p:spPr>
            <a:xfrm>
              <a:off x="2336571" y="1339018"/>
              <a:ext cx="75891" cy="117976"/>
            </a:xfrm>
            <a:custGeom>
              <a:avLst/>
              <a:gdLst/>
              <a:ahLst/>
              <a:cxnLst/>
              <a:rect l="l" t="t" r="r" b="b"/>
              <a:pathLst>
                <a:path w="3520" h="5472" extrusionOk="0">
                  <a:moveTo>
                    <a:pt x="845" y="0"/>
                  </a:moveTo>
                  <a:cubicBezTo>
                    <a:pt x="1" y="3648"/>
                    <a:pt x="1160" y="5472"/>
                    <a:pt x="2336" y="5472"/>
                  </a:cubicBezTo>
                  <a:cubicBezTo>
                    <a:pt x="2345" y="5472"/>
                    <a:pt x="2355" y="5472"/>
                    <a:pt x="2365" y="5472"/>
                  </a:cubicBezTo>
                  <a:cubicBezTo>
                    <a:pt x="3520" y="5441"/>
                    <a:pt x="2821" y="760"/>
                    <a:pt x="2821" y="760"/>
                  </a:cubicBezTo>
                  <a:lnTo>
                    <a:pt x="84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26"/>
            <p:cNvSpPr/>
            <p:nvPr/>
          </p:nvSpPr>
          <p:spPr>
            <a:xfrm>
              <a:off x="2549411" y="1355404"/>
              <a:ext cx="63559" cy="36070"/>
            </a:xfrm>
            <a:custGeom>
              <a:avLst/>
              <a:gdLst/>
              <a:ahLst/>
              <a:cxnLst/>
              <a:rect l="l" t="t" r="r" b="b"/>
              <a:pathLst>
                <a:path w="2948" h="1673" extrusionOk="0">
                  <a:moveTo>
                    <a:pt x="639" y="0"/>
                  </a:moveTo>
                  <a:cubicBezTo>
                    <a:pt x="639" y="0"/>
                    <a:pt x="0" y="91"/>
                    <a:pt x="244" y="639"/>
                  </a:cubicBezTo>
                  <a:cubicBezTo>
                    <a:pt x="456" y="1215"/>
                    <a:pt x="1759" y="580"/>
                    <a:pt x="2670" y="1666"/>
                  </a:cubicBezTo>
                  <a:lnTo>
                    <a:pt x="2670" y="1666"/>
                  </a:lnTo>
                  <a:cubicBezTo>
                    <a:pt x="2643" y="1567"/>
                    <a:pt x="2948" y="263"/>
                    <a:pt x="639" y="0"/>
                  </a:cubicBezTo>
                  <a:close/>
                  <a:moveTo>
                    <a:pt x="2670" y="1666"/>
                  </a:moveTo>
                  <a:cubicBezTo>
                    <a:pt x="2671" y="1670"/>
                    <a:pt x="2673" y="1672"/>
                    <a:pt x="2675" y="1672"/>
                  </a:cubicBezTo>
                  <a:cubicBezTo>
                    <a:pt x="2674" y="1670"/>
                    <a:pt x="2672" y="1668"/>
                    <a:pt x="2670" y="166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6" name="Google Shape;1156;p26"/>
            <p:cNvSpPr/>
            <p:nvPr/>
          </p:nvSpPr>
          <p:spPr>
            <a:xfrm>
              <a:off x="2607084" y="1418316"/>
              <a:ext cx="50472" cy="8538"/>
            </a:xfrm>
            <a:custGeom>
              <a:avLst/>
              <a:gdLst/>
              <a:ahLst/>
              <a:cxnLst/>
              <a:rect l="l" t="t" r="r" b="b"/>
              <a:pathLst>
                <a:path w="2341" h="396" extrusionOk="0">
                  <a:moveTo>
                    <a:pt x="2189" y="0"/>
                  </a:moveTo>
                  <a:lnTo>
                    <a:pt x="0" y="91"/>
                  </a:lnTo>
                  <a:lnTo>
                    <a:pt x="0" y="395"/>
                  </a:lnTo>
                  <a:lnTo>
                    <a:pt x="2189" y="304"/>
                  </a:lnTo>
                  <a:cubicBezTo>
                    <a:pt x="2280" y="304"/>
                    <a:pt x="2341" y="243"/>
                    <a:pt x="2341" y="152"/>
                  </a:cubicBezTo>
                  <a:cubicBezTo>
                    <a:pt x="2341" y="61"/>
                    <a:pt x="2280" y="0"/>
                    <a:pt x="21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26"/>
            <p:cNvSpPr/>
            <p:nvPr/>
          </p:nvSpPr>
          <p:spPr>
            <a:xfrm>
              <a:off x="2421625" y="1360643"/>
              <a:ext cx="111422" cy="111422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335"/>
                  </a:moveTo>
                  <a:cubicBezTo>
                    <a:pt x="3830" y="335"/>
                    <a:pt x="4864" y="1368"/>
                    <a:pt x="4864" y="2614"/>
                  </a:cubicBezTo>
                  <a:cubicBezTo>
                    <a:pt x="4864" y="3861"/>
                    <a:pt x="3830" y="4894"/>
                    <a:pt x="2584" y="4894"/>
                  </a:cubicBezTo>
                  <a:cubicBezTo>
                    <a:pt x="1338" y="4894"/>
                    <a:pt x="304" y="3861"/>
                    <a:pt x="304" y="2614"/>
                  </a:cubicBezTo>
                  <a:cubicBezTo>
                    <a:pt x="304" y="1368"/>
                    <a:pt x="1338" y="335"/>
                    <a:pt x="2584" y="335"/>
                  </a:cubicBezTo>
                  <a:close/>
                  <a:moveTo>
                    <a:pt x="2584" y="0"/>
                  </a:moveTo>
                  <a:cubicBezTo>
                    <a:pt x="1155" y="0"/>
                    <a:pt x="0" y="1155"/>
                    <a:pt x="0" y="2584"/>
                  </a:cubicBezTo>
                  <a:cubicBezTo>
                    <a:pt x="0" y="4013"/>
                    <a:pt x="1186" y="5168"/>
                    <a:pt x="2584" y="5168"/>
                  </a:cubicBezTo>
                  <a:cubicBezTo>
                    <a:pt x="3982" y="5168"/>
                    <a:pt x="5168" y="4013"/>
                    <a:pt x="5168" y="2584"/>
                  </a:cubicBezTo>
                  <a:cubicBezTo>
                    <a:pt x="5168" y="1125"/>
                    <a:pt x="3982" y="0"/>
                    <a:pt x="2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26"/>
            <p:cNvSpPr/>
            <p:nvPr/>
          </p:nvSpPr>
          <p:spPr>
            <a:xfrm>
              <a:off x="2552688" y="1360643"/>
              <a:ext cx="111422" cy="111422"/>
            </a:xfrm>
            <a:custGeom>
              <a:avLst/>
              <a:gdLst/>
              <a:ahLst/>
              <a:cxnLst/>
              <a:rect l="l" t="t" r="r" b="b"/>
              <a:pathLst>
                <a:path w="5168" h="5168" extrusionOk="0">
                  <a:moveTo>
                    <a:pt x="2584" y="335"/>
                  </a:moveTo>
                  <a:cubicBezTo>
                    <a:pt x="3800" y="335"/>
                    <a:pt x="4864" y="1368"/>
                    <a:pt x="4864" y="2614"/>
                  </a:cubicBezTo>
                  <a:cubicBezTo>
                    <a:pt x="4864" y="3861"/>
                    <a:pt x="3830" y="4894"/>
                    <a:pt x="2584" y="4894"/>
                  </a:cubicBezTo>
                  <a:cubicBezTo>
                    <a:pt x="1338" y="4894"/>
                    <a:pt x="304" y="3861"/>
                    <a:pt x="304" y="2614"/>
                  </a:cubicBezTo>
                  <a:cubicBezTo>
                    <a:pt x="304" y="1368"/>
                    <a:pt x="1338" y="335"/>
                    <a:pt x="2584" y="335"/>
                  </a:cubicBezTo>
                  <a:close/>
                  <a:moveTo>
                    <a:pt x="2584" y="0"/>
                  </a:moveTo>
                  <a:cubicBezTo>
                    <a:pt x="1155" y="0"/>
                    <a:pt x="0" y="1155"/>
                    <a:pt x="0" y="2584"/>
                  </a:cubicBezTo>
                  <a:cubicBezTo>
                    <a:pt x="0" y="4013"/>
                    <a:pt x="1186" y="5168"/>
                    <a:pt x="2584" y="5168"/>
                  </a:cubicBezTo>
                  <a:cubicBezTo>
                    <a:pt x="3982" y="5168"/>
                    <a:pt x="5137" y="4013"/>
                    <a:pt x="5168" y="2584"/>
                  </a:cubicBezTo>
                  <a:cubicBezTo>
                    <a:pt x="5168" y="1125"/>
                    <a:pt x="4043" y="0"/>
                    <a:pt x="25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26"/>
            <p:cNvSpPr/>
            <p:nvPr/>
          </p:nvSpPr>
          <p:spPr>
            <a:xfrm>
              <a:off x="2353474" y="1399624"/>
              <a:ext cx="76689" cy="27877"/>
            </a:xfrm>
            <a:custGeom>
              <a:avLst/>
              <a:gdLst/>
              <a:ahLst/>
              <a:cxnLst/>
              <a:rect l="l" t="t" r="r" b="b"/>
              <a:pathLst>
                <a:path w="3557" h="1293" extrusionOk="0">
                  <a:moveTo>
                    <a:pt x="1961" y="1"/>
                  </a:moveTo>
                  <a:cubicBezTo>
                    <a:pt x="1211" y="1"/>
                    <a:pt x="390" y="228"/>
                    <a:pt x="61" y="1110"/>
                  </a:cubicBezTo>
                  <a:cubicBezTo>
                    <a:pt x="0" y="1171"/>
                    <a:pt x="61" y="1262"/>
                    <a:pt x="122" y="1293"/>
                  </a:cubicBezTo>
                  <a:lnTo>
                    <a:pt x="152" y="1293"/>
                  </a:lnTo>
                  <a:cubicBezTo>
                    <a:pt x="213" y="1293"/>
                    <a:pt x="274" y="1293"/>
                    <a:pt x="304" y="1232"/>
                  </a:cubicBezTo>
                  <a:cubicBezTo>
                    <a:pt x="582" y="501"/>
                    <a:pt x="1281" y="312"/>
                    <a:pt x="1936" y="312"/>
                  </a:cubicBezTo>
                  <a:cubicBezTo>
                    <a:pt x="2642" y="312"/>
                    <a:pt x="3297" y="533"/>
                    <a:pt x="3313" y="533"/>
                  </a:cubicBezTo>
                  <a:cubicBezTo>
                    <a:pt x="3338" y="541"/>
                    <a:pt x="3360" y="545"/>
                    <a:pt x="3380" y="545"/>
                  </a:cubicBezTo>
                  <a:cubicBezTo>
                    <a:pt x="3435" y="545"/>
                    <a:pt x="3473" y="517"/>
                    <a:pt x="3496" y="472"/>
                  </a:cubicBezTo>
                  <a:cubicBezTo>
                    <a:pt x="3556" y="381"/>
                    <a:pt x="3496" y="320"/>
                    <a:pt x="3435" y="259"/>
                  </a:cubicBezTo>
                  <a:cubicBezTo>
                    <a:pt x="3435" y="244"/>
                    <a:pt x="2736" y="1"/>
                    <a:pt x="19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26"/>
            <p:cNvSpPr/>
            <p:nvPr/>
          </p:nvSpPr>
          <p:spPr>
            <a:xfrm>
              <a:off x="2525824" y="1396476"/>
              <a:ext cx="34086" cy="11362"/>
            </a:xfrm>
            <a:custGeom>
              <a:avLst/>
              <a:gdLst/>
              <a:ahLst/>
              <a:cxnLst/>
              <a:rect l="l" t="t" r="r" b="b"/>
              <a:pathLst>
                <a:path w="1581" h="527" extrusionOk="0">
                  <a:moveTo>
                    <a:pt x="779" y="1"/>
                  </a:moveTo>
                  <a:cubicBezTo>
                    <a:pt x="490" y="1"/>
                    <a:pt x="226" y="110"/>
                    <a:pt x="61" y="193"/>
                  </a:cubicBezTo>
                  <a:cubicBezTo>
                    <a:pt x="31" y="223"/>
                    <a:pt x="0" y="314"/>
                    <a:pt x="31" y="375"/>
                  </a:cubicBezTo>
                  <a:cubicBezTo>
                    <a:pt x="52" y="396"/>
                    <a:pt x="101" y="431"/>
                    <a:pt x="150" y="431"/>
                  </a:cubicBezTo>
                  <a:cubicBezTo>
                    <a:pt x="172" y="431"/>
                    <a:pt x="194" y="424"/>
                    <a:pt x="213" y="405"/>
                  </a:cubicBezTo>
                  <a:cubicBezTo>
                    <a:pt x="213" y="405"/>
                    <a:pt x="463" y="280"/>
                    <a:pt x="747" y="280"/>
                  </a:cubicBezTo>
                  <a:cubicBezTo>
                    <a:pt x="928" y="280"/>
                    <a:pt x="1123" y="331"/>
                    <a:pt x="1277" y="497"/>
                  </a:cubicBezTo>
                  <a:cubicBezTo>
                    <a:pt x="1338" y="527"/>
                    <a:pt x="1368" y="527"/>
                    <a:pt x="1398" y="527"/>
                  </a:cubicBezTo>
                  <a:lnTo>
                    <a:pt x="1520" y="527"/>
                  </a:lnTo>
                  <a:cubicBezTo>
                    <a:pt x="1581" y="466"/>
                    <a:pt x="1581" y="375"/>
                    <a:pt x="1520" y="314"/>
                  </a:cubicBezTo>
                  <a:cubicBezTo>
                    <a:pt x="1284" y="78"/>
                    <a:pt x="1022" y="1"/>
                    <a:pt x="77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26"/>
            <p:cNvSpPr/>
            <p:nvPr/>
          </p:nvSpPr>
          <p:spPr>
            <a:xfrm>
              <a:off x="2300393" y="2278754"/>
              <a:ext cx="554415" cy="439393"/>
            </a:xfrm>
            <a:custGeom>
              <a:avLst/>
              <a:gdLst/>
              <a:ahLst/>
              <a:cxnLst/>
              <a:rect l="l" t="t" r="r" b="b"/>
              <a:pathLst>
                <a:path w="25715" h="20380" extrusionOk="0">
                  <a:moveTo>
                    <a:pt x="19909" y="1"/>
                  </a:moveTo>
                  <a:cubicBezTo>
                    <a:pt x="19909" y="1"/>
                    <a:pt x="19544" y="183"/>
                    <a:pt x="18845" y="457"/>
                  </a:cubicBezTo>
                  <a:cubicBezTo>
                    <a:pt x="18693" y="517"/>
                    <a:pt x="18541" y="548"/>
                    <a:pt x="18389" y="639"/>
                  </a:cubicBezTo>
                  <a:cubicBezTo>
                    <a:pt x="15775" y="1703"/>
                    <a:pt x="10061" y="3739"/>
                    <a:pt x="4286" y="4347"/>
                  </a:cubicBezTo>
                  <a:cubicBezTo>
                    <a:pt x="4134" y="4347"/>
                    <a:pt x="3982" y="4408"/>
                    <a:pt x="3830" y="4408"/>
                  </a:cubicBezTo>
                  <a:cubicBezTo>
                    <a:pt x="3019" y="4474"/>
                    <a:pt x="2225" y="4524"/>
                    <a:pt x="1423" y="4524"/>
                  </a:cubicBezTo>
                  <a:cubicBezTo>
                    <a:pt x="1112" y="4524"/>
                    <a:pt x="800" y="4516"/>
                    <a:pt x="486" y="4499"/>
                  </a:cubicBezTo>
                  <a:cubicBezTo>
                    <a:pt x="486" y="4499"/>
                    <a:pt x="395" y="5046"/>
                    <a:pt x="274" y="5958"/>
                  </a:cubicBezTo>
                  <a:cubicBezTo>
                    <a:pt x="243" y="6080"/>
                    <a:pt x="243" y="6262"/>
                    <a:pt x="182" y="6414"/>
                  </a:cubicBezTo>
                  <a:cubicBezTo>
                    <a:pt x="91" y="7326"/>
                    <a:pt x="0" y="8542"/>
                    <a:pt x="0" y="9818"/>
                  </a:cubicBezTo>
                  <a:lnTo>
                    <a:pt x="0" y="10335"/>
                  </a:lnTo>
                  <a:cubicBezTo>
                    <a:pt x="30" y="10943"/>
                    <a:pt x="30" y="11551"/>
                    <a:pt x="91" y="12159"/>
                  </a:cubicBezTo>
                  <a:cubicBezTo>
                    <a:pt x="122" y="12311"/>
                    <a:pt x="122" y="12493"/>
                    <a:pt x="122" y="12645"/>
                  </a:cubicBezTo>
                  <a:cubicBezTo>
                    <a:pt x="152" y="12980"/>
                    <a:pt x="152" y="13314"/>
                    <a:pt x="182" y="13679"/>
                  </a:cubicBezTo>
                  <a:cubicBezTo>
                    <a:pt x="182" y="13831"/>
                    <a:pt x="243" y="14013"/>
                    <a:pt x="243" y="14165"/>
                  </a:cubicBezTo>
                  <a:cubicBezTo>
                    <a:pt x="608" y="18603"/>
                    <a:pt x="1094" y="19150"/>
                    <a:pt x="3678" y="19788"/>
                  </a:cubicBezTo>
                  <a:cubicBezTo>
                    <a:pt x="5276" y="20198"/>
                    <a:pt x="7035" y="20379"/>
                    <a:pt x="8845" y="20379"/>
                  </a:cubicBezTo>
                  <a:cubicBezTo>
                    <a:pt x="14949" y="20379"/>
                    <a:pt x="21626" y="18317"/>
                    <a:pt x="24651" y="16019"/>
                  </a:cubicBezTo>
                  <a:cubicBezTo>
                    <a:pt x="25715" y="15229"/>
                    <a:pt x="25502" y="13800"/>
                    <a:pt x="24773" y="10943"/>
                  </a:cubicBezTo>
                  <a:cubicBezTo>
                    <a:pt x="24742" y="10791"/>
                    <a:pt x="24712" y="10578"/>
                    <a:pt x="24651" y="10426"/>
                  </a:cubicBezTo>
                  <a:cubicBezTo>
                    <a:pt x="24317" y="9180"/>
                    <a:pt x="23891" y="7812"/>
                    <a:pt x="23435" y="6566"/>
                  </a:cubicBezTo>
                  <a:cubicBezTo>
                    <a:pt x="23435" y="6566"/>
                    <a:pt x="23405" y="6536"/>
                    <a:pt x="23405" y="6475"/>
                  </a:cubicBezTo>
                  <a:cubicBezTo>
                    <a:pt x="23374" y="6323"/>
                    <a:pt x="23283" y="6171"/>
                    <a:pt x="23253" y="6019"/>
                  </a:cubicBezTo>
                  <a:cubicBezTo>
                    <a:pt x="23222" y="5989"/>
                    <a:pt x="23222" y="5989"/>
                    <a:pt x="23222" y="5958"/>
                  </a:cubicBezTo>
                  <a:cubicBezTo>
                    <a:pt x="22584" y="4195"/>
                    <a:pt x="21672" y="2584"/>
                    <a:pt x="20943" y="1460"/>
                  </a:cubicBezTo>
                  <a:cubicBezTo>
                    <a:pt x="20821" y="1308"/>
                    <a:pt x="20760" y="1156"/>
                    <a:pt x="20669" y="1065"/>
                  </a:cubicBezTo>
                  <a:cubicBezTo>
                    <a:pt x="20213" y="396"/>
                    <a:pt x="19909" y="1"/>
                    <a:pt x="199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26"/>
            <p:cNvSpPr/>
            <p:nvPr/>
          </p:nvSpPr>
          <p:spPr>
            <a:xfrm>
              <a:off x="2654257" y="4104498"/>
              <a:ext cx="87189" cy="72118"/>
            </a:xfrm>
            <a:custGeom>
              <a:avLst/>
              <a:gdLst/>
              <a:ahLst/>
              <a:cxnLst/>
              <a:rect l="l" t="t" r="r" b="b"/>
              <a:pathLst>
                <a:path w="4044" h="3345" extrusionOk="0">
                  <a:moveTo>
                    <a:pt x="1" y="1"/>
                  </a:moveTo>
                  <a:lnTo>
                    <a:pt x="122" y="3344"/>
                  </a:lnTo>
                  <a:lnTo>
                    <a:pt x="3770" y="3314"/>
                  </a:lnTo>
                  <a:lnTo>
                    <a:pt x="404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26"/>
            <p:cNvSpPr/>
            <p:nvPr/>
          </p:nvSpPr>
          <p:spPr>
            <a:xfrm>
              <a:off x="2618209" y="4155617"/>
              <a:ext cx="215643" cy="188758"/>
            </a:xfrm>
            <a:custGeom>
              <a:avLst/>
              <a:gdLst/>
              <a:ahLst/>
              <a:cxnLst/>
              <a:rect l="l" t="t" r="r" b="b"/>
              <a:pathLst>
                <a:path w="10002" h="8755" extrusionOk="0">
                  <a:moveTo>
                    <a:pt x="3831" y="1"/>
                  </a:moveTo>
                  <a:cubicBezTo>
                    <a:pt x="1490" y="1"/>
                    <a:pt x="1247" y="1125"/>
                    <a:pt x="1034" y="1733"/>
                  </a:cubicBezTo>
                  <a:cubicBezTo>
                    <a:pt x="913" y="2007"/>
                    <a:pt x="791" y="2493"/>
                    <a:pt x="639" y="3131"/>
                  </a:cubicBezTo>
                  <a:cubicBezTo>
                    <a:pt x="578" y="3405"/>
                    <a:pt x="518" y="3678"/>
                    <a:pt x="457" y="3952"/>
                  </a:cubicBezTo>
                  <a:cubicBezTo>
                    <a:pt x="305" y="4621"/>
                    <a:pt x="183" y="5350"/>
                    <a:pt x="92" y="5928"/>
                  </a:cubicBezTo>
                  <a:cubicBezTo>
                    <a:pt x="31" y="6566"/>
                    <a:pt x="1" y="7174"/>
                    <a:pt x="1" y="7691"/>
                  </a:cubicBezTo>
                  <a:lnTo>
                    <a:pt x="1" y="7812"/>
                  </a:lnTo>
                  <a:lnTo>
                    <a:pt x="1" y="8268"/>
                  </a:lnTo>
                  <a:cubicBezTo>
                    <a:pt x="1" y="8572"/>
                    <a:pt x="31" y="8755"/>
                    <a:pt x="31" y="8755"/>
                  </a:cubicBezTo>
                  <a:lnTo>
                    <a:pt x="9971" y="8755"/>
                  </a:lnTo>
                  <a:cubicBezTo>
                    <a:pt x="9971" y="8755"/>
                    <a:pt x="10001" y="8390"/>
                    <a:pt x="9971" y="7812"/>
                  </a:cubicBezTo>
                  <a:cubicBezTo>
                    <a:pt x="9880" y="6779"/>
                    <a:pt x="9545" y="5198"/>
                    <a:pt x="8177" y="4134"/>
                  </a:cubicBezTo>
                  <a:cubicBezTo>
                    <a:pt x="6323" y="2675"/>
                    <a:pt x="7022" y="2979"/>
                    <a:pt x="6658" y="2311"/>
                  </a:cubicBezTo>
                  <a:cubicBezTo>
                    <a:pt x="6627" y="2219"/>
                    <a:pt x="6262" y="1095"/>
                    <a:pt x="6232" y="1004"/>
                  </a:cubicBezTo>
                  <a:cubicBezTo>
                    <a:pt x="5928" y="335"/>
                    <a:pt x="5624" y="1"/>
                    <a:pt x="38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26"/>
            <p:cNvSpPr/>
            <p:nvPr/>
          </p:nvSpPr>
          <p:spPr>
            <a:xfrm>
              <a:off x="2618209" y="4224436"/>
              <a:ext cx="35423" cy="109460"/>
            </a:xfrm>
            <a:custGeom>
              <a:avLst/>
              <a:gdLst/>
              <a:ahLst/>
              <a:cxnLst/>
              <a:rect l="l" t="t" r="r" b="b"/>
              <a:pathLst>
                <a:path w="1643" h="5077" extrusionOk="0">
                  <a:moveTo>
                    <a:pt x="609" y="0"/>
                  </a:moveTo>
                  <a:cubicBezTo>
                    <a:pt x="548" y="243"/>
                    <a:pt x="487" y="517"/>
                    <a:pt x="426" y="790"/>
                  </a:cubicBezTo>
                  <a:cubicBezTo>
                    <a:pt x="639" y="1459"/>
                    <a:pt x="913" y="2614"/>
                    <a:pt x="548" y="3587"/>
                  </a:cubicBezTo>
                  <a:cubicBezTo>
                    <a:pt x="487" y="3952"/>
                    <a:pt x="305" y="4256"/>
                    <a:pt x="1" y="4499"/>
                  </a:cubicBezTo>
                  <a:lnTo>
                    <a:pt x="1" y="4620"/>
                  </a:lnTo>
                  <a:lnTo>
                    <a:pt x="1" y="5076"/>
                  </a:lnTo>
                  <a:cubicBezTo>
                    <a:pt x="487" y="4742"/>
                    <a:pt x="852" y="4286"/>
                    <a:pt x="1034" y="3739"/>
                  </a:cubicBezTo>
                  <a:cubicBezTo>
                    <a:pt x="1642" y="2067"/>
                    <a:pt x="670" y="61"/>
                    <a:pt x="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26"/>
            <p:cNvSpPr/>
            <p:nvPr/>
          </p:nvSpPr>
          <p:spPr>
            <a:xfrm>
              <a:off x="2618877" y="4324044"/>
              <a:ext cx="216268" cy="20331"/>
            </a:xfrm>
            <a:custGeom>
              <a:avLst/>
              <a:gdLst/>
              <a:ahLst/>
              <a:cxnLst/>
              <a:rect l="l" t="t" r="r" b="b"/>
              <a:pathLst>
                <a:path w="10031" h="943" extrusionOk="0">
                  <a:moveTo>
                    <a:pt x="0" y="0"/>
                  </a:moveTo>
                  <a:cubicBezTo>
                    <a:pt x="0" y="578"/>
                    <a:pt x="92" y="943"/>
                    <a:pt x="92" y="943"/>
                  </a:cubicBezTo>
                  <a:lnTo>
                    <a:pt x="10001" y="943"/>
                  </a:lnTo>
                  <a:cubicBezTo>
                    <a:pt x="10001" y="943"/>
                    <a:pt x="10031" y="578"/>
                    <a:pt x="100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26"/>
            <p:cNvSpPr/>
            <p:nvPr/>
          </p:nvSpPr>
          <p:spPr>
            <a:xfrm>
              <a:off x="2718484" y="4116658"/>
              <a:ext cx="66211" cy="71752"/>
            </a:xfrm>
            <a:custGeom>
              <a:avLst/>
              <a:gdLst/>
              <a:ahLst/>
              <a:cxnLst/>
              <a:rect l="l" t="t" r="r" b="b"/>
              <a:pathLst>
                <a:path w="3071" h="3328" extrusionOk="0">
                  <a:moveTo>
                    <a:pt x="2128" y="531"/>
                  </a:moveTo>
                  <a:cubicBezTo>
                    <a:pt x="2189" y="531"/>
                    <a:pt x="2280" y="592"/>
                    <a:pt x="2341" y="653"/>
                  </a:cubicBezTo>
                  <a:cubicBezTo>
                    <a:pt x="2493" y="774"/>
                    <a:pt x="2493" y="896"/>
                    <a:pt x="2493" y="957"/>
                  </a:cubicBezTo>
                  <a:cubicBezTo>
                    <a:pt x="2432" y="1412"/>
                    <a:pt x="1581" y="2020"/>
                    <a:pt x="821" y="2446"/>
                  </a:cubicBezTo>
                  <a:cubicBezTo>
                    <a:pt x="1156" y="1564"/>
                    <a:pt x="1672" y="653"/>
                    <a:pt x="2067" y="531"/>
                  </a:cubicBezTo>
                  <a:close/>
                  <a:moveTo>
                    <a:pt x="2099" y="0"/>
                  </a:moveTo>
                  <a:cubicBezTo>
                    <a:pt x="2033" y="0"/>
                    <a:pt x="1971" y="6"/>
                    <a:pt x="1915" y="14"/>
                  </a:cubicBezTo>
                  <a:cubicBezTo>
                    <a:pt x="943" y="288"/>
                    <a:pt x="183" y="2476"/>
                    <a:pt x="31" y="2932"/>
                  </a:cubicBezTo>
                  <a:cubicBezTo>
                    <a:pt x="1" y="3054"/>
                    <a:pt x="31" y="3175"/>
                    <a:pt x="92" y="3236"/>
                  </a:cubicBezTo>
                  <a:cubicBezTo>
                    <a:pt x="152" y="3267"/>
                    <a:pt x="213" y="3267"/>
                    <a:pt x="304" y="3327"/>
                  </a:cubicBezTo>
                  <a:cubicBezTo>
                    <a:pt x="335" y="3327"/>
                    <a:pt x="365" y="3267"/>
                    <a:pt x="396" y="3267"/>
                  </a:cubicBezTo>
                  <a:cubicBezTo>
                    <a:pt x="639" y="3175"/>
                    <a:pt x="2827" y="2142"/>
                    <a:pt x="3040" y="1078"/>
                  </a:cubicBezTo>
                  <a:cubicBezTo>
                    <a:pt x="3070" y="835"/>
                    <a:pt x="3040" y="531"/>
                    <a:pt x="2736" y="227"/>
                  </a:cubicBezTo>
                  <a:cubicBezTo>
                    <a:pt x="2512" y="47"/>
                    <a:pt x="2287" y="0"/>
                    <a:pt x="20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26"/>
            <p:cNvSpPr/>
            <p:nvPr/>
          </p:nvSpPr>
          <p:spPr>
            <a:xfrm>
              <a:off x="2654257" y="4116658"/>
              <a:ext cx="66211" cy="71083"/>
            </a:xfrm>
            <a:custGeom>
              <a:avLst/>
              <a:gdLst/>
              <a:ahLst/>
              <a:cxnLst/>
              <a:rect l="l" t="t" r="r" b="b"/>
              <a:pathLst>
                <a:path w="3071" h="3297" extrusionOk="0">
                  <a:moveTo>
                    <a:pt x="1004" y="531"/>
                  </a:moveTo>
                  <a:cubicBezTo>
                    <a:pt x="1369" y="653"/>
                    <a:pt x="1916" y="1564"/>
                    <a:pt x="2250" y="2446"/>
                  </a:cubicBezTo>
                  <a:cubicBezTo>
                    <a:pt x="1490" y="2020"/>
                    <a:pt x="639" y="1412"/>
                    <a:pt x="578" y="957"/>
                  </a:cubicBezTo>
                  <a:cubicBezTo>
                    <a:pt x="578" y="896"/>
                    <a:pt x="578" y="805"/>
                    <a:pt x="730" y="653"/>
                  </a:cubicBezTo>
                  <a:cubicBezTo>
                    <a:pt x="791" y="592"/>
                    <a:pt x="882" y="531"/>
                    <a:pt x="913" y="531"/>
                  </a:cubicBezTo>
                  <a:close/>
                  <a:moveTo>
                    <a:pt x="972" y="0"/>
                  </a:moveTo>
                  <a:cubicBezTo>
                    <a:pt x="784" y="0"/>
                    <a:pt x="560" y="47"/>
                    <a:pt x="335" y="227"/>
                  </a:cubicBezTo>
                  <a:cubicBezTo>
                    <a:pt x="31" y="531"/>
                    <a:pt x="1" y="835"/>
                    <a:pt x="31" y="1078"/>
                  </a:cubicBezTo>
                  <a:cubicBezTo>
                    <a:pt x="183" y="2142"/>
                    <a:pt x="2402" y="3175"/>
                    <a:pt x="2676" y="3267"/>
                  </a:cubicBezTo>
                  <a:cubicBezTo>
                    <a:pt x="2706" y="3267"/>
                    <a:pt x="2736" y="3267"/>
                    <a:pt x="2767" y="3297"/>
                  </a:cubicBezTo>
                  <a:cubicBezTo>
                    <a:pt x="2858" y="3297"/>
                    <a:pt x="2919" y="3267"/>
                    <a:pt x="2980" y="3236"/>
                  </a:cubicBezTo>
                  <a:cubicBezTo>
                    <a:pt x="3040" y="3175"/>
                    <a:pt x="3071" y="3054"/>
                    <a:pt x="3040" y="2932"/>
                  </a:cubicBezTo>
                  <a:cubicBezTo>
                    <a:pt x="2888" y="2476"/>
                    <a:pt x="2128" y="257"/>
                    <a:pt x="1156" y="14"/>
                  </a:cubicBezTo>
                  <a:cubicBezTo>
                    <a:pt x="1100" y="6"/>
                    <a:pt x="1038" y="0"/>
                    <a:pt x="9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26"/>
            <p:cNvSpPr/>
            <p:nvPr/>
          </p:nvSpPr>
          <p:spPr>
            <a:xfrm>
              <a:off x="2707144" y="4168855"/>
              <a:ext cx="24190" cy="22185"/>
            </a:xfrm>
            <a:custGeom>
              <a:avLst/>
              <a:gdLst/>
              <a:ahLst/>
              <a:cxnLst/>
              <a:rect l="l" t="t" r="r" b="b"/>
              <a:pathLst>
                <a:path w="1122" h="1029" extrusionOk="0">
                  <a:moveTo>
                    <a:pt x="395" y="0"/>
                  </a:moveTo>
                  <a:cubicBezTo>
                    <a:pt x="50" y="0"/>
                    <a:pt x="1" y="636"/>
                    <a:pt x="131" y="846"/>
                  </a:cubicBezTo>
                  <a:cubicBezTo>
                    <a:pt x="218" y="985"/>
                    <a:pt x="355" y="1014"/>
                    <a:pt x="456" y="1014"/>
                  </a:cubicBezTo>
                  <a:cubicBezTo>
                    <a:pt x="531" y="1014"/>
                    <a:pt x="587" y="998"/>
                    <a:pt x="587" y="998"/>
                  </a:cubicBezTo>
                  <a:cubicBezTo>
                    <a:pt x="620" y="1017"/>
                    <a:pt x="665" y="1029"/>
                    <a:pt x="714" y="1029"/>
                  </a:cubicBezTo>
                  <a:cubicBezTo>
                    <a:pt x="890" y="1029"/>
                    <a:pt x="1121" y="885"/>
                    <a:pt x="1074" y="481"/>
                  </a:cubicBezTo>
                  <a:cubicBezTo>
                    <a:pt x="1055" y="98"/>
                    <a:pt x="884" y="21"/>
                    <a:pt x="750" y="21"/>
                  </a:cubicBezTo>
                  <a:cubicBezTo>
                    <a:pt x="660" y="21"/>
                    <a:pt x="587" y="55"/>
                    <a:pt x="587" y="55"/>
                  </a:cubicBezTo>
                  <a:cubicBezTo>
                    <a:pt x="515" y="17"/>
                    <a:pt x="451" y="0"/>
                    <a:pt x="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26"/>
            <p:cNvSpPr/>
            <p:nvPr/>
          </p:nvSpPr>
          <p:spPr>
            <a:xfrm>
              <a:off x="2712577" y="4177242"/>
              <a:ext cx="57048" cy="29516"/>
            </a:xfrm>
            <a:custGeom>
              <a:avLst/>
              <a:gdLst/>
              <a:ahLst/>
              <a:cxnLst/>
              <a:rect l="l" t="t" r="r" b="b"/>
              <a:pathLst>
                <a:path w="2646" h="1369" extrusionOk="0">
                  <a:moveTo>
                    <a:pt x="684" y="1"/>
                  </a:moveTo>
                  <a:cubicBezTo>
                    <a:pt x="443" y="1"/>
                    <a:pt x="285" y="41"/>
                    <a:pt x="275" y="61"/>
                  </a:cubicBezTo>
                  <a:cubicBezTo>
                    <a:pt x="123" y="92"/>
                    <a:pt x="1" y="244"/>
                    <a:pt x="31" y="396"/>
                  </a:cubicBezTo>
                  <a:cubicBezTo>
                    <a:pt x="56" y="520"/>
                    <a:pt x="163" y="625"/>
                    <a:pt x="284" y="625"/>
                  </a:cubicBezTo>
                  <a:cubicBezTo>
                    <a:pt x="311" y="625"/>
                    <a:pt x="338" y="620"/>
                    <a:pt x="366" y="609"/>
                  </a:cubicBezTo>
                  <a:cubicBezTo>
                    <a:pt x="383" y="609"/>
                    <a:pt x="482" y="594"/>
                    <a:pt x="630" y="594"/>
                  </a:cubicBezTo>
                  <a:cubicBezTo>
                    <a:pt x="1000" y="594"/>
                    <a:pt x="1673" y="687"/>
                    <a:pt x="2129" y="1338"/>
                  </a:cubicBezTo>
                  <a:cubicBezTo>
                    <a:pt x="2189" y="1338"/>
                    <a:pt x="2281" y="1368"/>
                    <a:pt x="2341" y="1368"/>
                  </a:cubicBezTo>
                  <a:cubicBezTo>
                    <a:pt x="2433" y="1368"/>
                    <a:pt x="2463" y="1368"/>
                    <a:pt x="2493" y="1338"/>
                  </a:cubicBezTo>
                  <a:cubicBezTo>
                    <a:pt x="2615" y="1277"/>
                    <a:pt x="2645" y="1064"/>
                    <a:pt x="2585" y="973"/>
                  </a:cubicBezTo>
                  <a:cubicBezTo>
                    <a:pt x="1977" y="163"/>
                    <a:pt x="1166" y="1"/>
                    <a:pt x="6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26"/>
            <p:cNvSpPr/>
            <p:nvPr/>
          </p:nvSpPr>
          <p:spPr>
            <a:xfrm>
              <a:off x="2663442" y="4171657"/>
              <a:ext cx="62934" cy="42969"/>
            </a:xfrm>
            <a:custGeom>
              <a:avLst/>
              <a:gdLst/>
              <a:ahLst/>
              <a:cxnLst/>
              <a:rect l="l" t="t" r="r" b="b"/>
              <a:pathLst>
                <a:path w="2919" h="1993" extrusionOk="0">
                  <a:moveTo>
                    <a:pt x="2663" y="0"/>
                  </a:moveTo>
                  <a:cubicBezTo>
                    <a:pt x="2638" y="0"/>
                    <a:pt x="2611" y="6"/>
                    <a:pt x="2584" y="16"/>
                  </a:cubicBezTo>
                  <a:cubicBezTo>
                    <a:pt x="2493" y="16"/>
                    <a:pt x="639" y="320"/>
                    <a:pt x="61" y="1597"/>
                  </a:cubicBezTo>
                  <a:cubicBezTo>
                    <a:pt x="0" y="1749"/>
                    <a:pt x="61" y="1901"/>
                    <a:pt x="213" y="1992"/>
                  </a:cubicBezTo>
                  <a:cubicBezTo>
                    <a:pt x="213" y="1931"/>
                    <a:pt x="274" y="1931"/>
                    <a:pt x="304" y="1931"/>
                  </a:cubicBezTo>
                  <a:cubicBezTo>
                    <a:pt x="426" y="1931"/>
                    <a:pt x="517" y="1871"/>
                    <a:pt x="578" y="1779"/>
                  </a:cubicBezTo>
                  <a:cubicBezTo>
                    <a:pt x="1034" y="776"/>
                    <a:pt x="2614" y="533"/>
                    <a:pt x="2645" y="533"/>
                  </a:cubicBezTo>
                  <a:cubicBezTo>
                    <a:pt x="2797" y="503"/>
                    <a:pt x="2918" y="381"/>
                    <a:pt x="2888" y="229"/>
                  </a:cubicBezTo>
                  <a:cubicBezTo>
                    <a:pt x="2863" y="105"/>
                    <a:pt x="2777" y="0"/>
                    <a:pt x="266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26"/>
            <p:cNvSpPr/>
            <p:nvPr/>
          </p:nvSpPr>
          <p:spPr>
            <a:xfrm>
              <a:off x="2689659" y="4208590"/>
              <a:ext cx="65542" cy="14553"/>
            </a:xfrm>
            <a:custGeom>
              <a:avLst/>
              <a:gdLst/>
              <a:ahLst/>
              <a:cxnLst/>
              <a:rect l="l" t="t" r="r" b="b"/>
              <a:pathLst>
                <a:path w="3040" h="675" extrusionOk="0">
                  <a:moveTo>
                    <a:pt x="1584" y="1"/>
                  </a:moveTo>
                  <a:cubicBezTo>
                    <a:pt x="1188" y="1"/>
                    <a:pt x="720" y="39"/>
                    <a:pt x="213" y="158"/>
                  </a:cubicBezTo>
                  <a:cubicBezTo>
                    <a:pt x="61" y="188"/>
                    <a:pt x="0" y="340"/>
                    <a:pt x="30" y="492"/>
                  </a:cubicBezTo>
                  <a:cubicBezTo>
                    <a:pt x="0" y="583"/>
                    <a:pt x="122" y="674"/>
                    <a:pt x="274" y="674"/>
                  </a:cubicBezTo>
                  <a:lnTo>
                    <a:pt x="334" y="674"/>
                  </a:lnTo>
                  <a:cubicBezTo>
                    <a:pt x="777" y="556"/>
                    <a:pt x="1192" y="517"/>
                    <a:pt x="1545" y="517"/>
                  </a:cubicBezTo>
                  <a:cubicBezTo>
                    <a:pt x="2188" y="517"/>
                    <a:pt x="2625" y="644"/>
                    <a:pt x="2645" y="644"/>
                  </a:cubicBezTo>
                  <a:cubicBezTo>
                    <a:pt x="2670" y="649"/>
                    <a:pt x="2695" y="652"/>
                    <a:pt x="2720" y="652"/>
                  </a:cubicBezTo>
                  <a:cubicBezTo>
                    <a:pt x="2845" y="652"/>
                    <a:pt x="2959" y="588"/>
                    <a:pt x="3009" y="462"/>
                  </a:cubicBezTo>
                  <a:cubicBezTo>
                    <a:pt x="3040" y="310"/>
                    <a:pt x="2948" y="158"/>
                    <a:pt x="2796" y="127"/>
                  </a:cubicBezTo>
                  <a:cubicBezTo>
                    <a:pt x="2777" y="127"/>
                    <a:pt x="2302" y="1"/>
                    <a:pt x="158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26"/>
            <p:cNvSpPr/>
            <p:nvPr/>
          </p:nvSpPr>
          <p:spPr>
            <a:xfrm>
              <a:off x="2698175" y="4227110"/>
              <a:ext cx="65542" cy="15027"/>
            </a:xfrm>
            <a:custGeom>
              <a:avLst/>
              <a:gdLst/>
              <a:ahLst/>
              <a:cxnLst/>
              <a:rect l="l" t="t" r="r" b="b"/>
              <a:pathLst>
                <a:path w="3040" h="697" extrusionOk="0">
                  <a:moveTo>
                    <a:pt x="1667" y="1"/>
                  </a:moveTo>
                  <a:cubicBezTo>
                    <a:pt x="1258" y="1"/>
                    <a:pt x="768" y="43"/>
                    <a:pt x="243" y="180"/>
                  </a:cubicBezTo>
                  <a:cubicBezTo>
                    <a:pt x="91" y="210"/>
                    <a:pt x="0" y="362"/>
                    <a:pt x="61" y="514"/>
                  </a:cubicBezTo>
                  <a:cubicBezTo>
                    <a:pt x="61" y="636"/>
                    <a:pt x="183" y="697"/>
                    <a:pt x="274" y="697"/>
                  </a:cubicBezTo>
                  <a:lnTo>
                    <a:pt x="365" y="697"/>
                  </a:lnTo>
                  <a:cubicBezTo>
                    <a:pt x="807" y="578"/>
                    <a:pt x="1223" y="540"/>
                    <a:pt x="1576" y="540"/>
                  </a:cubicBezTo>
                  <a:cubicBezTo>
                    <a:pt x="2218" y="540"/>
                    <a:pt x="2655" y="666"/>
                    <a:pt x="2675" y="666"/>
                  </a:cubicBezTo>
                  <a:cubicBezTo>
                    <a:pt x="2700" y="671"/>
                    <a:pt x="2726" y="674"/>
                    <a:pt x="2750" y="674"/>
                  </a:cubicBezTo>
                  <a:cubicBezTo>
                    <a:pt x="2874" y="674"/>
                    <a:pt x="2984" y="611"/>
                    <a:pt x="3009" y="484"/>
                  </a:cubicBezTo>
                  <a:cubicBezTo>
                    <a:pt x="3040" y="332"/>
                    <a:pt x="2979" y="180"/>
                    <a:pt x="2827" y="119"/>
                  </a:cubicBezTo>
                  <a:cubicBezTo>
                    <a:pt x="2808" y="119"/>
                    <a:pt x="2350" y="1"/>
                    <a:pt x="1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26"/>
            <p:cNvSpPr/>
            <p:nvPr/>
          </p:nvSpPr>
          <p:spPr>
            <a:xfrm>
              <a:off x="2709300" y="4249230"/>
              <a:ext cx="65564" cy="15200"/>
            </a:xfrm>
            <a:custGeom>
              <a:avLst/>
              <a:gdLst/>
              <a:ahLst/>
              <a:cxnLst/>
              <a:rect l="l" t="t" r="r" b="b"/>
              <a:pathLst>
                <a:path w="3041" h="705" extrusionOk="0">
                  <a:moveTo>
                    <a:pt x="1584" y="0"/>
                  </a:moveTo>
                  <a:cubicBezTo>
                    <a:pt x="1189" y="0"/>
                    <a:pt x="721" y="38"/>
                    <a:pt x="214" y="157"/>
                  </a:cubicBezTo>
                  <a:cubicBezTo>
                    <a:pt x="62" y="218"/>
                    <a:pt x="1" y="370"/>
                    <a:pt x="31" y="522"/>
                  </a:cubicBezTo>
                  <a:cubicBezTo>
                    <a:pt x="31" y="613"/>
                    <a:pt x="153" y="704"/>
                    <a:pt x="275" y="704"/>
                  </a:cubicBezTo>
                  <a:lnTo>
                    <a:pt x="335" y="704"/>
                  </a:lnTo>
                  <a:cubicBezTo>
                    <a:pt x="778" y="586"/>
                    <a:pt x="1193" y="547"/>
                    <a:pt x="1546" y="547"/>
                  </a:cubicBezTo>
                  <a:cubicBezTo>
                    <a:pt x="2189" y="547"/>
                    <a:pt x="2626" y="674"/>
                    <a:pt x="2645" y="674"/>
                  </a:cubicBezTo>
                  <a:cubicBezTo>
                    <a:pt x="2665" y="678"/>
                    <a:pt x="2685" y="680"/>
                    <a:pt x="2704" y="680"/>
                  </a:cubicBezTo>
                  <a:cubicBezTo>
                    <a:pt x="2835" y="680"/>
                    <a:pt x="2957" y="593"/>
                    <a:pt x="3010" y="461"/>
                  </a:cubicBezTo>
                  <a:cubicBezTo>
                    <a:pt x="3041" y="309"/>
                    <a:pt x="2949" y="157"/>
                    <a:pt x="2797" y="127"/>
                  </a:cubicBezTo>
                  <a:cubicBezTo>
                    <a:pt x="2778" y="127"/>
                    <a:pt x="2303" y="0"/>
                    <a:pt x="15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26"/>
            <p:cNvSpPr/>
            <p:nvPr/>
          </p:nvSpPr>
          <p:spPr>
            <a:xfrm>
              <a:off x="2574313" y="2578244"/>
              <a:ext cx="341446" cy="805244"/>
            </a:xfrm>
            <a:custGeom>
              <a:avLst/>
              <a:gdLst/>
              <a:ahLst/>
              <a:cxnLst/>
              <a:rect l="l" t="t" r="r" b="b"/>
              <a:pathLst>
                <a:path w="15837" h="37349" extrusionOk="0">
                  <a:moveTo>
                    <a:pt x="12675" y="0"/>
                  </a:moveTo>
                  <a:cubicBezTo>
                    <a:pt x="12675" y="0"/>
                    <a:pt x="396" y="882"/>
                    <a:pt x="0" y="7417"/>
                  </a:cubicBezTo>
                  <a:cubicBezTo>
                    <a:pt x="0" y="7417"/>
                    <a:pt x="487" y="22554"/>
                    <a:pt x="3131" y="30974"/>
                  </a:cubicBezTo>
                  <a:cubicBezTo>
                    <a:pt x="3739" y="32828"/>
                    <a:pt x="4438" y="34347"/>
                    <a:pt x="5259" y="35350"/>
                  </a:cubicBezTo>
                  <a:cubicBezTo>
                    <a:pt x="6417" y="36720"/>
                    <a:pt x="7510" y="37348"/>
                    <a:pt x="8516" y="37348"/>
                  </a:cubicBezTo>
                  <a:cubicBezTo>
                    <a:pt x="10413" y="37348"/>
                    <a:pt x="11999" y="35113"/>
                    <a:pt x="13131" y="31399"/>
                  </a:cubicBezTo>
                  <a:cubicBezTo>
                    <a:pt x="13253" y="30943"/>
                    <a:pt x="13405" y="30487"/>
                    <a:pt x="13527" y="30001"/>
                  </a:cubicBezTo>
                  <a:cubicBezTo>
                    <a:pt x="13557" y="29788"/>
                    <a:pt x="13618" y="29606"/>
                    <a:pt x="13679" y="29393"/>
                  </a:cubicBezTo>
                  <a:lnTo>
                    <a:pt x="13679" y="29332"/>
                  </a:lnTo>
                  <a:cubicBezTo>
                    <a:pt x="13739" y="29150"/>
                    <a:pt x="13770" y="28937"/>
                    <a:pt x="13830" y="28724"/>
                  </a:cubicBezTo>
                  <a:cubicBezTo>
                    <a:pt x="14134" y="27296"/>
                    <a:pt x="14378" y="25685"/>
                    <a:pt x="14590" y="23983"/>
                  </a:cubicBezTo>
                  <a:cubicBezTo>
                    <a:pt x="15837" y="13253"/>
                    <a:pt x="12675" y="0"/>
                    <a:pt x="1267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26"/>
            <p:cNvSpPr/>
            <p:nvPr/>
          </p:nvSpPr>
          <p:spPr>
            <a:xfrm>
              <a:off x="2605122" y="3211936"/>
              <a:ext cx="264110" cy="905046"/>
            </a:xfrm>
            <a:custGeom>
              <a:avLst/>
              <a:gdLst/>
              <a:ahLst/>
              <a:cxnLst/>
              <a:rect l="l" t="t" r="r" b="b"/>
              <a:pathLst>
                <a:path w="12250" h="41978" extrusionOk="0">
                  <a:moveTo>
                    <a:pt x="12250" y="1"/>
                  </a:moveTo>
                  <a:cubicBezTo>
                    <a:pt x="12250" y="21"/>
                    <a:pt x="12250" y="41"/>
                    <a:pt x="12249" y="62"/>
                  </a:cubicBezTo>
                  <a:lnTo>
                    <a:pt x="12250" y="62"/>
                  </a:lnTo>
                  <a:lnTo>
                    <a:pt x="12250" y="1"/>
                  </a:lnTo>
                  <a:close/>
                  <a:moveTo>
                    <a:pt x="1915" y="62"/>
                  </a:moveTo>
                  <a:cubicBezTo>
                    <a:pt x="1915" y="62"/>
                    <a:pt x="1854" y="609"/>
                    <a:pt x="1763" y="1673"/>
                  </a:cubicBezTo>
                  <a:cubicBezTo>
                    <a:pt x="1520" y="3892"/>
                    <a:pt x="1094" y="8451"/>
                    <a:pt x="638" y="14925"/>
                  </a:cubicBezTo>
                  <a:cubicBezTo>
                    <a:pt x="0" y="24469"/>
                    <a:pt x="1915" y="41977"/>
                    <a:pt x="1915" y="41977"/>
                  </a:cubicBezTo>
                  <a:lnTo>
                    <a:pt x="6566" y="41977"/>
                  </a:lnTo>
                  <a:cubicBezTo>
                    <a:pt x="10061" y="27752"/>
                    <a:pt x="11490" y="14530"/>
                    <a:pt x="12128" y="2037"/>
                  </a:cubicBezTo>
                  <a:cubicBezTo>
                    <a:pt x="12158" y="1551"/>
                    <a:pt x="12158" y="1095"/>
                    <a:pt x="12189" y="609"/>
                  </a:cubicBezTo>
                  <a:cubicBezTo>
                    <a:pt x="12243" y="393"/>
                    <a:pt x="12249" y="225"/>
                    <a:pt x="12249" y="6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26"/>
            <p:cNvSpPr/>
            <p:nvPr/>
          </p:nvSpPr>
          <p:spPr>
            <a:xfrm>
              <a:off x="1674549" y="4104498"/>
              <a:ext cx="133047" cy="85873"/>
            </a:xfrm>
            <a:custGeom>
              <a:avLst/>
              <a:gdLst/>
              <a:ahLst/>
              <a:cxnLst/>
              <a:rect l="l" t="t" r="r" b="b"/>
              <a:pathLst>
                <a:path w="6171" h="3983" extrusionOk="0">
                  <a:moveTo>
                    <a:pt x="1824" y="1"/>
                  </a:moveTo>
                  <a:lnTo>
                    <a:pt x="0" y="3344"/>
                  </a:lnTo>
                  <a:lnTo>
                    <a:pt x="4256" y="3983"/>
                  </a:lnTo>
                  <a:lnTo>
                    <a:pt x="6170" y="548"/>
                  </a:lnTo>
                  <a:lnTo>
                    <a:pt x="18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26"/>
            <p:cNvSpPr/>
            <p:nvPr/>
          </p:nvSpPr>
          <p:spPr>
            <a:xfrm>
              <a:off x="1694212" y="3227028"/>
              <a:ext cx="597018" cy="904313"/>
            </a:xfrm>
            <a:custGeom>
              <a:avLst/>
              <a:gdLst/>
              <a:ahLst/>
              <a:cxnLst/>
              <a:rect l="l" t="t" r="r" b="b"/>
              <a:pathLst>
                <a:path w="27691" h="41944" extrusionOk="0">
                  <a:moveTo>
                    <a:pt x="17356" y="0"/>
                  </a:moveTo>
                  <a:lnTo>
                    <a:pt x="16839" y="1277"/>
                  </a:lnTo>
                  <a:lnTo>
                    <a:pt x="0" y="41399"/>
                  </a:lnTo>
                  <a:cubicBezTo>
                    <a:pt x="0" y="41399"/>
                    <a:pt x="3035" y="41944"/>
                    <a:pt x="4482" y="41944"/>
                  </a:cubicBezTo>
                  <a:cubicBezTo>
                    <a:pt x="4844" y="41944"/>
                    <a:pt x="5106" y="41909"/>
                    <a:pt x="5198" y="41824"/>
                  </a:cubicBezTo>
                  <a:cubicBezTo>
                    <a:pt x="8420" y="38754"/>
                    <a:pt x="17417" y="23526"/>
                    <a:pt x="21611" y="17933"/>
                  </a:cubicBezTo>
                  <a:cubicBezTo>
                    <a:pt x="26080" y="12067"/>
                    <a:pt x="27326" y="5988"/>
                    <a:pt x="27630" y="4012"/>
                  </a:cubicBezTo>
                  <a:cubicBezTo>
                    <a:pt x="27660" y="3556"/>
                    <a:pt x="27691" y="3313"/>
                    <a:pt x="27691" y="3313"/>
                  </a:cubicBezTo>
                  <a:lnTo>
                    <a:pt x="22827" y="1763"/>
                  </a:lnTo>
                  <a:lnTo>
                    <a:pt x="1735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26"/>
            <p:cNvSpPr/>
            <p:nvPr/>
          </p:nvSpPr>
          <p:spPr>
            <a:xfrm>
              <a:off x="1415032" y="4162171"/>
              <a:ext cx="383380" cy="182204"/>
            </a:xfrm>
            <a:custGeom>
              <a:avLst/>
              <a:gdLst/>
              <a:ahLst/>
              <a:cxnLst/>
              <a:rect l="l" t="t" r="r" b="b"/>
              <a:pathLst>
                <a:path w="17782" h="8451" extrusionOk="0">
                  <a:moveTo>
                    <a:pt x="17083" y="1"/>
                  </a:moveTo>
                  <a:lnTo>
                    <a:pt x="17083" y="1"/>
                  </a:lnTo>
                  <a:cubicBezTo>
                    <a:pt x="16506" y="394"/>
                    <a:pt x="15878" y="524"/>
                    <a:pt x="15247" y="524"/>
                  </a:cubicBezTo>
                  <a:cubicBezTo>
                    <a:pt x="13997" y="524"/>
                    <a:pt x="12738" y="11"/>
                    <a:pt x="11844" y="11"/>
                  </a:cubicBezTo>
                  <a:cubicBezTo>
                    <a:pt x="11550" y="11"/>
                    <a:pt x="11296" y="66"/>
                    <a:pt x="11095" y="213"/>
                  </a:cubicBezTo>
                  <a:cubicBezTo>
                    <a:pt x="11095" y="213"/>
                    <a:pt x="10609" y="548"/>
                    <a:pt x="9210" y="1824"/>
                  </a:cubicBezTo>
                  <a:cubicBezTo>
                    <a:pt x="7843" y="3040"/>
                    <a:pt x="5532" y="3861"/>
                    <a:pt x="3557" y="4651"/>
                  </a:cubicBezTo>
                  <a:cubicBezTo>
                    <a:pt x="1004" y="5715"/>
                    <a:pt x="304" y="6779"/>
                    <a:pt x="152" y="7508"/>
                  </a:cubicBezTo>
                  <a:cubicBezTo>
                    <a:pt x="0" y="8086"/>
                    <a:pt x="274" y="8451"/>
                    <a:pt x="274" y="8451"/>
                  </a:cubicBezTo>
                  <a:lnTo>
                    <a:pt x="17448" y="8451"/>
                  </a:lnTo>
                  <a:cubicBezTo>
                    <a:pt x="17539" y="8238"/>
                    <a:pt x="17630" y="7903"/>
                    <a:pt x="17660" y="7508"/>
                  </a:cubicBezTo>
                  <a:cubicBezTo>
                    <a:pt x="17782" y="6080"/>
                    <a:pt x="17326" y="3739"/>
                    <a:pt x="17083" y="2280"/>
                  </a:cubicBezTo>
                  <a:cubicBezTo>
                    <a:pt x="17052" y="2128"/>
                    <a:pt x="17052" y="1915"/>
                    <a:pt x="17022" y="1824"/>
                  </a:cubicBezTo>
                  <a:cubicBezTo>
                    <a:pt x="16992" y="1581"/>
                    <a:pt x="16900" y="1368"/>
                    <a:pt x="16992" y="1216"/>
                  </a:cubicBezTo>
                  <a:cubicBezTo>
                    <a:pt x="17265" y="365"/>
                    <a:pt x="17144" y="61"/>
                    <a:pt x="1708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26"/>
            <p:cNvSpPr/>
            <p:nvPr/>
          </p:nvSpPr>
          <p:spPr>
            <a:xfrm>
              <a:off x="1415032" y="4324044"/>
              <a:ext cx="380771" cy="20331"/>
            </a:xfrm>
            <a:custGeom>
              <a:avLst/>
              <a:gdLst/>
              <a:ahLst/>
              <a:cxnLst/>
              <a:rect l="l" t="t" r="r" b="b"/>
              <a:pathLst>
                <a:path w="17661" h="943" extrusionOk="0">
                  <a:moveTo>
                    <a:pt x="122" y="0"/>
                  </a:moveTo>
                  <a:cubicBezTo>
                    <a:pt x="0" y="578"/>
                    <a:pt x="274" y="943"/>
                    <a:pt x="274" y="943"/>
                  </a:cubicBezTo>
                  <a:lnTo>
                    <a:pt x="17448" y="943"/>
                  </a:lnTo>
                  <a:cubicBezTo>
                    <a:pt x="17539" y="730"/>
                    <a:pt x="17630" y="395"/>
                    <a:pt x="176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26"/>
            <p:cNvSpPr/>
            <p:nvPr/>
          </p:nvSpPr>
          <p:spPr>
            <a:xfrm>
              <a:off x="1611637" y="4170730"/>
              <a:ext cx="36048" cy="36285"/>
            </a:xfrm>
            <a:custGeom>
              <a:avLst/>
              <a:gdLst/>
              <a:ahLst/>
              <a:cxnLst/>
              <a:rect l="l" t="t" r="r" b="b"/>
              <a:pathLst>
                <a:path w="1672" h="1683" extrusionOk="0">
                  <a:moveTo>
                    <a:pt x="962" y="0"/>
                  </a:moveTo>
                  <a:cubicBezTo>
                    <a:pt x="873" y="0"/>
                    <a:pt x="776" y="18"/>
                    <a:pt x="669" y="59"/>
                  </a:cubicBezTo>
                  <a:cubicBezTo>
                    <a:pt x="0" y="272"/>
                    <a:pt x="61" y="1427"/>
                    <a:pt x="61" y="1427"/>
                  </a:cubicBezTo>
                  <a:cubicBezTo>
                    <a:pt x="61" y="1427"/>
                    <a:pt x="173" y="1682"/>
                    <a:pt x="440" y="1682"/>
                  </a:cubicBezTo>
                  <a:cubicBezTo>
                    <a:pt x="696" y="1682"/>
                    <a:pt x="1093" y="1451"/>
                    <a:pt x="1672" y="546"/>
                  </a:cubicBezTo>
                  <a:cubicBezTo>
                    <a:pt x="1672" y="546"/>
                    <a:pt x="1454" y="0"/>
                    <a:pt x="96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26"/>
            <p:cNvSpPr/>
            <p:nvPr/>
          </p:nvSpPr>
          <p:spPr>
            <a:xfrm>
              <a:off x="1624077" y="4189983"/>
              <a:ext cx="34108" cy="64615"/>
            </a:xfrm>
            <a:custGeom>
              <a:avLst/>
              <a:gdLst/>
              <a:ahLst/>
              <a:cxnLst/>
              <a:rect l="l" t="t" r="r" b="b"/>
              <a:pathLst>
                <a:path w="1582" h="2997" extrusionOk="0">
                  <a:moveTo>
                    <a:pt x="305" y="1"/>
                  </a:moveTo>
                  <a:cubicBezTo>
                    <a:pt x="223" y="1"/>
                    <a:pt x="143" y="40"/>
                    <a:pt x="92" y="109"/>
                  </a:cubicBezTo>
                  <a:cubicBezTo>
                    <a:pt x="1" y="230"/>
                    <a:pt x="31" y="413"/>
                    <a:pt x="153" y="473"/>
                  </a:cubicBezTo>
                  <a:cubicBezTo>
                    <a:pt x="183" y="534"/>
                    <a:pt x="1065" y="1294"/>
                    <a:pt x="1065" y="2723"/>
                  </a:cubicBezTo>
                  <a:cubicBezTo>
                    <a:pt x="1004" y="2875"/>
                    <a:pt x="1125" y="2996"/>
                    <a:pt x="1308" y="2996"/>
                  </a:cubicBezTo>
                  <a:cubicBezTo>
                    <a:pt x="1460" y="2996"/>
                    <a:pt x="1581" y="2875"/>
                    <a:pt x="1581" y="2723"/>
                  </a:cubicBezTo>
                  <a:cubicBezTo>
                    <a:pt x="1581" y="1021"/>
                    <a:pt x="517" y="109"/>
                    <a:pt x="487" y="78"/>
                  </a:cubicBezTo>
                  <a:cubicBezTo>
                    <a:pt x="434" y="25"/>
                    <a:pt x="369" y="1"/>
                    <a:pt x="30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26"/>
            <p:cNvSpPr/>
            <p:nvPr/>
          </p:nvSpPr>
          <p:spPr>
            <a:xfrm>
              <a:off x="1569681" y="4185542"/>
              <a:ext cx="59657" cy="21215"/>
            </a:xfrm>
            <a:custGeom>
              <a:avLst/>
              <a:gdLst/>
              <a:ahLst/>
              <a:cxnLst/>
              <a:rect l="l" t="t" r="r" b="b"/>
              <a:pathLst>
                <a:path w="2767" h="984" extrusionOk="0">
                  <a:moveTo>
                    <a:pt x="2055" y="1"/>
                  </a:moveTo>
                  <a:cubicBezTo>
                    <a:pt x="1500" y="1"/>
                    <a:pt x="578" y="63"/>
                    <a:pt x="122" y="497"/>
                  </a:cubicBezTo>
                  <a:cubicBezTo>
                    <a:pt x="1" y="619"/>
                    <a:pt x="1" y="771"/>
                    <a:pt x="92" y="923"/>
                  </a:cubicBezTo>
                  <a:cubicBezTo>
                    <a:pt x="92" y="953"/>
                    <a:pt x="183" y="983"/>
                    <a:pt x="274" y="983"/>
                  </a:cubicBezTo>
                  <a:cubicBezTo>
                    <a:pt x="335" y="983"/>
                    <a:pt x="426" y="953"/>
                    <a:pt x="457" y="923"/>
                  </a:cubicBezTo>
                  <a:cubicBezTo>
                    <a:pt x="727" y="677"/>
                    <a:pt x="1472" y="571"/>
                    <a:pt x="2069" y="571"/>
                  </a:cubicBezTo>
                  <a:cubicBezTo>
                    <a:pt x="2212" y="571"/>
                    <a:pt x="2346" y="577"/>
                    <a:pt x="2463" y="588"/>
                  </a:cubicBezTo>
                  <a:cubicBezTo>
                    <a:pt x="2615" y="588"/>
                    <a:pt x="2767" y="467"/>
                    <a:pt x="2767" y="315"/>
                  </a:cubicBezTo>
                  <a:cubicBezTo>
                    <a:pt x="2767" y="163"/>
                    <a:pt x="2676" y="11"/>
                    <a:pt x="2493" y="11"/>
                  </a:cubicBezTo>
                  <a:cubicBezTo>
                    <a:pt x="2441" y="11"/>
                    <a:pt x="2277" y="1"/>
                    <a:pt x="20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26"/>
            <p:cNvSpPr/>
            <p:nvPr/>
          </p:nvSpPr>
          <p:spPr>
            <a:xfrm>
              <a:off x="1624746" y="4149731"/>
              <a:ext cx="85852" cy="53383"/>
            </a:xfrm>
            <a:custGeom>
              <a:avLst/>
              <a:gdLst/>
              <a:ahLst/>
              <a:cxnLst/>
              <a:rect l="l" t="t" r="r" b="b"/>
              <a:pathLst>
                <a:path w="3982" h="2476" extrusionOk="0">
                  <a:moveTo>
                    <a:pt x="2796" y="547"/>
                  </a:moveTo>
                  <a:cubicBezTo>
                    <a:pt x="3009" y="547"/>
                    <a:pt x="3161" y="638"/>
                    <a:pt x="3252" y="760"/>
                  </a:cubicBezTo>
                  <a:cubicBezTo>
                    <a:pt x="3344" y="882"/>
                    <a:pt x="3374" y="942"/>
                    <a:pt x="3344" y="1064"/>
                  </a:cubicBezTo>
                  <a:cubicBezTo>
                    <a:pt x="3252" y="1307"/>
                    <a:pt x="2857" y="1641"/>
                    <a:pt x="2097" y="1733"/>
                  </a:cubicBezTo>
                  <a:cubicBezTo>
                    <a:pt x="1368" y="1854"/>
                    <a:pt x="882" y="1854"/>
                    <a:pt x="608" y="1854"/>
                  </a:cubicBezTo>
                  <a:cubicBezTo>
                    <a:pt x="1064" y="1429"/>
                    <a:pt x="2128" y="608"/>
                    <a:pt x="2796" y="547"/>
                  </a:cubicBezTo>
                  <a:close/>
                  <a:moveTo>
                    <a:pt x="2766" y="0"/>
                  </a:moveTo>
                  <a:cubicBezTo>
                    <a:pt x="1581" y="0"/>
                    <a:pt x="152" y="1398"/>
                    <a:pt x="0" y="1550"/>
                  </a:cubicBezTo>
                  <a:lnTo>
                    <a:pt x="304" y="1854"/>
                  </a:lnTo>
                  <a:lnTo>
                    <a:pt x="182" y="2462"/>
                  </a:lnTo>
                  <a:cubicBezTo>
                    <a:pt x="203" y="2462"/>
                    <a:pt x="304" y="2476"/>
                    <a:pt x="468" y="2476"/>
                  </a:cubicBezTo>
                  <a:cubicBezTo>
                    <a:pt x="551" y="2476"/>
                    <a:pt x="649" y="2472"/>
                    <a:pt x="760" y="2462"/>
                  </a:cubicBezTo>
                  <a:cubicBezTo>
                    <a:pt x="1064" y="2462"/>
                    <a:pt x="1520" y="2432"/>
                    <a:pt x="2128" y="2340"/>
                  </a:cubicBezTo>
                  <a:cubicBezTo>
                    <a:pt x="2979" y="2219"/>
                    <a:pt x="3678" y="1824"/>
                    <a:pt x="3860" y="1277"/>
                  </a:cubicBezTo>
                  <a:cubicBezTo>
                    <a:pt x="3982" y="973"/>
                    <a:pt x="3891" y="638"/>
                    <a:pt x="3678" y="365"/>
                  </a:cubicBezTo>
                  <a:cubicBezTo>
                    <a:pt x="3465" y="122"/>
                    <a:pt x="3161" y="0"/>
                    <a:pt x="279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26"/>
            <p:cNvSpPr/>
            <p:nvPr/>
          </p:nvSpPr>
          <p:spPr>
            <a:xfrm>
              <a:off x="1586735" y="4133022"/>
              <a:ext cx="51119" cy="63257"/>
            </a:xfrm>
            <a:custGeom>
              <a:avLst/>
              <a:gdLst/>
              <a:ahLst/>
              <a:cxnLst/>
              <a:rect l="l" t="t" r="r" b="b"/>
              <a:pathLst>
                <a:path w="2371" h="2934" extrusionOk="0">
                  <a:moveTo>
                    <a:pt x="1158" y="1"/>
                  </a:moveTo>
                  <a:cubicBezTo>
                    <a:pt x="1064" y="1"/>
                    <a:pt x="962" y="14"/>
                    <a:pt x="851" y="46"/>
                  </a:cubicBezTo>
                  <a:cubicBezTo>
                    <a:pt x="243" y="228"/>
                    <a:pt x="91" y="653"/>
                    <a:pt x="91" y="897"/>
                  </a:cubicBezTo>
                  <a:cubicBezTo>
                    <a:pt x="0" y="1717"/>
                    <a:pt x="760" y="2629"/>
                    <a:pt x="1490" y="2933"/>
                  </a:cubicBezTo>
                  <a:lnTo>
                    <a:pt x="1763" y="2356"/>
                  </a:lnTo>
                  <a:cubicBezTo>
                    <a:pt x="1186" y="2112"/>
                    <a:pt x="638" y="1383"/>
                    <a:pt x="699" y="957"/>
                  </a:cubicBezTo>
                  <a:cubicBezTo>
                    <a:pt x="699" y="836"/>
                    <a:pt x="730" y="745"/>
                    <a:pt x="1003" y="653"/>
                  </a:cubicBezTo>
                  <a:cubicBezTo>
                    <a:pt x="1057" y="645"/>
                    <a:pt x="1102" y="641"/>
                    <a:pt x="1141" y="641"/>
                  </a:cubicBezTo>
                  <a:cubicBezTo>
                    <a:pt x="1236" y="641"/>
                    <a:pt x="1295" y="662"/>
                    <a:pt x="1338" y="684"/>
                  </a:cubicBezTo>
                  <a:cubicBezTo>
                    <a:pt x="1641" y="927"/>
                    <a:pt x="1733" y="1687"/>
                    <a:pt x="1733" y="2143"/>
                  </a:cubicBezTo>
                  <a:lnTo>
                    <a:pt x="2341" y="2143"/>
                  </a:lnTo>
                  <a:cubicBezTo>
                    <a:pt x="2341" y="1991"/>
                    <a:pt x="2371" y="684"/>
                    <a:pt x="1733" y="198"/>
                  </a:cubicBezTo>
                  <a:cubicBezTo>
                    <a:pt x="1620" y="108"/>
                    <a:pt x="1424" y="1"/>
                    <a:pt x="11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26"/>
            <p:cNvSpPr/>
            <p:nvPr/>
          </p:nvSpPr>
          <p:spPr>
            <a:xfrm>
              <a:off x="1734184" y="4202143"/>
              <a:ext cx="49157" cy="142231"/>
            </a:xfrm>
            <a:custGeom>
              <a:avLst/>
              <a:gdLst/>
              <a:ahLst/>
              <a:cxnLst/>
              <a:rect l="l" t="t" r="r" b="b"/>
              <a:pathLst>
                <a:path w="2280" h="6597" extrusionOk="0">
                  <a:moveTo>
                    <a:pt x="2219" y="1"/>
                  </a:moveTo>
                  <a:cubicBezTo>
                    <a:pt x="1459" y="578"/>
                    <a:pt x="152" y="1855"/>
                    <a:pt x="31" y="3861"/>
                  </a:cubicBezTo>
                  <a:cubicBezTo>
                    <a:pt x="0" y="5046"/>
                    <a:pt x="395" y="5958"/>
                    <a:pt x="882" y="6597"/>
                  </a:cubicBezTo>
                  <a:lnTo>
                    <a:pt x="1368" y="6597"/>
                  </a:lnTo>
                  <a:cubicBezTo>
                    <a:pt x="882" y="6049"/>
                    <a:pt x="395" y="5138"/>
                    <a:pt x="456" y="3861"/>
                  </a:cubicBezTo>
                  <a:cubicBezTo>
                    <a:pt x="547" y="2159"/>
                    <a:pt x="1581" y="1034"/>
                    <a:pt x="2280" y="457"/>
                  </a:cubicBezTo>
                  <a:cubicBezTo>
                    <a:pt x="2249" y="305"/>
                    <a:pt x="2249" y="122"/>
                    <a:pt x="221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26"/>
            <p:cNvSpPr/>
            <p:nvPr/>
          </p:nvSpPr>
          <p:spPr>
            <a:xfrm>
              <a:off x="1589344" y="4204364"/>
              <a:ext cx="36070" cy="18110"/>
            </a:xfrm>
            <a:custGeom>
              <a:avLst/>
              <a:gdLst/>
              <a:ahLst/>
              <a:cxnLst/>
              <a:rect l="l" t="t" r="r" b="b"/>
              <a:pathLst>
                <a:path w="1673" h="840" extrusionOk="0">
                  <a:moveTo>
                    <a:pt x="287" y="0"/>
                  </a:moveTo>
                  <a:cubicBezTo>
                    <a:pt x="164" y="0"/>
                    <a:pt x="79" y="82"/>
                    <a:pt x="31" y="202"/>
                  </a:cubicBezTo>
                  <a:cubicBezTo>
                    <a:pt x="1" y="354"/>
                    <a:pt x="61" y="506"/>
                    <a:pt x="213" y="536"/>
                  </a:cubicBezTo>
                  <a:lnTo>
                    <a:pt x="1308" y="810"/>
                  </a:lnTo>
                  <a:cubicBezTo>
                    <a:pt x="1338" y="840"/>
                    <a:pt x="1369" y="840"/>
                    <a:pt x="1369" y="840"/>
                  </a:cubicBezTo>
                  <a:cubicBezTo>
                    <a:pt x="1490" y="840"/>
                    <a:pt x="1581" y="779"/>
                    <a:pt x="1642" y="627"/>
                  </a:cubicBezTo>
                  <a:cubicBezTo>
                    <a:pt x="1672" y="475"/>
                    <a:pt x="1612" y="293"/>
                    <a:pt x="1460" y="262"/>
                  </a:cubicBezTo>
                  <a:lnTo>
                    <a:pt x="396" y="19"/>
                  </a:lnTo>
                  <a:cubicBezTo>
                    <a:pt x="357" y="6"/>
                    <a:pt x="321" y="0"/>
                    <a:pt x="2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26"/>
            <p:cNvSpPr/>
            <p:nvPr/>
          </p:nvSpPr>
          <p:spPr>
            <a:xfrm>
              <a:off x="1566404" y="4217472"/>
              <a:ext cx="36070" cy="18110"/>
            </a:xfrm>
            <a:custGeom>
              <a:avLst/>
              <a:gdLst/>
              <a:ahLst/>
              <a:cxnLst/>
              <a:rect l="l" t="t" r="r" b="b"/>
              <a:pathLst>
                <a:path w="1673" h="840" extrusionOk="0">
                  <a:moveTo>
                    <a:pt x="299" y="0"/>
                  </a:moveTo>
                  <a:cubicBezTo>
                    <a:pt x="183" y="0"/>
                    <a:pt x="79" y="82"/>
                    <a:pt x="31" y="202"/>
                  </a:cubicBezTo>
                  <a:cubicBezTo>
                    <a:pt x="1" y="354"/>
                    <a:pt x="62" y="505"/>
                    <a:pt x="244" y="536"/>
                  </a:cubicBezTo>
                  <a:lnTo>
                    <a:pt x="1277" y="809"/>
                  </a:lnTo>
                  <a:cubicBezTo>
                    <a:pt x="1338" y="840"/>
                    <a:pt x="1369" y="840"/>
                    <a:pt x="1369" y="840"/>
                  </a:cubicBezTo>
                  <a:cubicBezTo>
                    <a:pt x="1490" y="840"/>
                    <a:pt x="1581" y="779"/>
                    <a:pt x="1642" y="627"/>
                  </a:cubicBezTo>
                  <a:cubicBezTo>
                    <a:pt x="1673" y="475"/>
                    <a:pt x="1612" y="323"/>
                    <a:pt x="1460" y="262"/>
                  </a:cubicBezTo>
                  <a:lnTo>
                    <a:pt x="396" y="19"/>
                  </a:lnTo>
                  <a:cubicBezTo>
                    <a:pt x="364" y="6"/>
                    <a:pt x="331" y="0"/>
                    <a:pt x="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26"/>
            <p:cNvSpPr/>
            <p:nvPr/>
          </p:nvSpPr>
          <p:spPr>
            <a:xfrm>
              <a:off x="1543486" y="4230581"/>
              <a:ext cx="36048" cy="18110"/>
            </a:xfrm>
            <a:custGeom>
              <a:avLst/>
              <a:gdLst/>
              <a:ahLst/>
              <a:cxnLst/>
              <a:rect l="l" t="t" r="r" b="b"/>
              <a:pathLst>
                <a:path w="1672" h="840" extrusionOk="0">
                  <a:moveTo>
                    <a:pt x="299" y="0"/>
                  </a:moveTo>
                  <a:cubicBezTo>
                    <a:pt x="182" y="0"/>
                    <a:pt x="78" y="82"/>
                    <a:pt x="30" y="201"/>
                  </a:cubicBezTo>
                  <a:cubicBezTo>
                    <a:pt x="0" y="353"/>
                    <a:pt x="61" y="505"/>
                    <a:pt x="243" y="536"/>
                  </a:cubicBezTo>
                  <a:lnTo>
                    <a:pt x="1307" y="809"/>
                  </a:lnTo>
                  <a:cubicBezTo>
                    <a:pt x="1337" y="840"/>
                    <a:pt x="1337" y="840"/>
                    <a:pt x="1368" y="840"/>
                  </a:cubicBezTo>
                  <a:cubicBezTo>
                    <a:pt x="1489" y="840"/>
                    <a:pt x="1581" y="779"/>
                    <a:pt x="1641" y="597"/>
                  </a:cubicBezTo>
                  <a:cubicBezTo>
                    <a:pt x="1672" y="475"/>
                    <a:pt x="1611" y="293"/>
                    <a:pt x="1459" y="262"/>
                  </a:cubicBezTo>
                  <a:lnTo>
                    <a:pt x="395" y="19"/>
                  </a:lnTo>
                  <a:cubicBezTo>
                    <a:pt x="363" y="6"/>
                    <a:pt x="330" y="0"/>
                    <a:pt x="29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26"/>
            <p:cNvSpPr/>
            <p:nvPr/>
          </p:nvSpPr>
          <p:spPr>
            <a:xfrm>
              <a:off x="1517916" y="4242655"/>
              <a:ext cx="36070" cy="18498"/>
            </a:xfrm>
            <a:custGeom>
              <a:avLst/>
              <a:gdLst/>
              <a:ahLst/>
              <a:cxnLst/>
              <a:rect l="l" t="t" r="r" b="b"/>
              <a:pathLst>
                <a:path w="1673" h="858" extrusionOk="0">
                  <a:moveTo>
                    <a:pt x="337" y="0"/>
                  </a:moveTo>
                  <a:cubicBezTo>
                    <a:pt x="207" y="0"/>
                    <a:pt x="88" y="87"/>
                    <a:pt x="61" y="219"/>
                  </a:cubicBezTo>
                  <a:cubicBezTo>
                    <a:pt x="1" y="371"/>
                    <a:pt x="92" y="523"/>
                    <a:pt x="244" y="553"/>
                  </a:cubicBezTo>
                  <a:lnTo>
                    <a:pt x="1308" y="796"/>
                  </a:lnTo>
                  <a:cubicBezTo>
                    <a:pt x="1338" y="827"/>
                    <a:pt x="1368" y="857"/>
                    <a:pt x="1368" y="857"/>
                  </a:cubicBezTo>
                  <a:cubicBezTo>
                    <a:pt x="1490" y="857"/>
                    <a:pt x="1612" y="766"/>
                    <a:pt x="1642" y="614"/>
                  </a:cubicBezTo>
                  <a:cubicBezTo>
                    <a:pt x="1672" y="462"/>
                    <a:pt x="1612" y="310"/>
                    <a:pt x="1460" y="280"/>
                  </a:cubicBezTo>
                  <a:lnTo>
                    <a:pt x="396" y="6"/>
                  </a:lnTo>
                  <a:cubicBezTo>
                    <a:pt x="376" y="2"/>
                    <a:pt x="356" y="0"/>
                    <a:pt x="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26"/>
            <p:cNvSpPr/>
            <p:nvPr/>
          </p:nvSpPr>
          <p:spPr>
            <a:xfrm>
              <a:off x="1491052" y="4252486"/>
              <a:ext cx="36070" cy="18498"/>
            </a:xfrm>
            <a:custGeom>
              <a:avLst/>
              <a:gdLst/>
              <a:ahLst/>
              <a:cxnLst/>
              <a:rect l="l" t="t" r="r" b="b"/>
              <a:pathLst>
                <a:path w="1673" h="858" extrusionOk="0">
                  <a:moveTo>
                    <a:pt x="328" y="0"/>
                  </a:moveTo>
                  <a:cubicBezTo>
                    <a:pt x="183" y="0"/>
                    <a:pt x="84" y="87"/>
                    <a:pt x="31" y="219"/>
                  </a:cubicBezTo>
                  <a:cubicBezTo>
                    <a:pt x="0" y="371"/>
                    <a:pt x="61" y="523"/>
                    <a:pt x="213" y="553"/>
                  </a:cubicBezTo>
                  <a:lnTo>
                    <a:pt x="1277" y="827"/>
                  </a:lnTo>
                  <a:cubicBezTo>
                    <a:pt x="1338" y="857"/>
                    <a:pt x="1338" y="857"/>
                    <a:pt x="1368" y="857"/>
                  </a:cubicBezTo>
                  <a:cubicBezTo>
                    <a:pt x="1490" y="857"/>
                    <a:pt x="1581" y="766"/>
                    <a:pt x="1642" y="614"/>
                  </a:cubicBezTo>
                  <a:cubicBezTo>
                    <a:pt x="1672" y="462"/>
                    <a:pt x="1611" y="310"/>
                    <a:pt x="1459" y="280"/>
                  </a:cubicBezTo>
                  <a:lnTo>
                    <a:pt x="395" y="6"/>
                  </a:lnTo>
                  <a:cubicBezTo>
                    <a:pt x="372" y="2"/>
                    <a:pt x="349" y="0"/>
                    <a:pt x="32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26"/>
            <p:cNvSpPr/>
            <p:nvPr/>
          </p:nvSpPr>
          <p:spPr>
            <a:xfrm>
              <a:off x="2063815" y="2565136"/>
              <a:ext cx="541975" cy="810139"/>
            </a:xfrm>
            <a:custGeom>
              <a:avLst/>
              <a:gdLst/>
              <a:ahLst/>
              <a:cxnLst/>
              <a:rect l="l" t="t" r="r" b="b"/>
              <a:pathLst>
                <a:path w="25138" h="37576" extrusionOk="0">
                  <a:moveTo>
                    <a:pt x="11064" y="1"/>
                  </a:moveTo>
                  <a:cubicBezTo>
                    <a:pt x="11064" y="1"/>
                    <a:pt x="10548" y="5472"/>
                    <a:pt x="7690" y="11672"/>
                  </a:cubicBezTo>
                  <a:cubicBezTo>
                    <a:pt x="4985" y="17235"/>
                    <a:pt x="1550" y="24135"/>
                    <a:pt x="426" y="29423"/>
                  </a:cubicBezTo>
                  <a:cubicBezTo>
                    <a:pt x="365" y="29636"/>
                    <a:pt x="335" y="29849"/>
                    <a:pt x="304" y="30062"/>
                  </a:cubicBezTo>
                  <a:cubicBezTo>
                    <a:pt x="243" y="30305"/>
                    <a:pt x="213" y="30518"/>
                    <a:pt x="183" y="30700"/>
                  </a:cubicBezTo>
                  <a:cubicBezTo>
                    <a:pt x="152" y="31217"/>
                    <a:pt x="61" y="31673"/>
                    <a:pt x="61" y="32129"/>
                  </a:cubicBezTo>
                  <a:cubicBezTo>
                    <a:pt x="0" y="33983"/>
                    <a:pt x="395" y="35472"/>
                    <a:pt x="1520" y="36384"/>
                  </a:cubicBezTo>
                  <a:cubicBezTo>
                    <a:pt x="2504" y="37198"/>
                    <a:pt x="3560" y="37575"/>
                    <a:pt x="4657" y="37575"/>
                  </a:cubicBezTo>
                  <a:cubicBezTo>
                    <a:pt x="6509" y="37575"/>
                    <a:pt x="8479" y="36503"/>
                    <a:pt x="10426" y="34651"/>
                  </a:cubicBezTo>
                  <a:cubicBezTo>
                    <a:pt x="16444" y="29089"/>
                    <a:pt x="22371" y="16536"/>
                    <a:pt x="25137" y="6627"/>
                  </a:cubicBezTo>
                  <a:cubicBezTo>
                    <a:pt x="25137" y="6627"/>
                    <a:pt x="23332" y="3440"/>
                    <a:pt x="17107" y="3440"/>
                  </a:cubicBezTo>
                  <a:cubicBezTo>
                    <a:pt x="16062" y="3440"/>
                    <a:pt x="14893" y="3530"/>
                    <a:pt x="13587" y="3739"/>
                  </a:cubicBezTo>
                  <a:lnTo>
                    <a:pt x="1106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26"/>
            <p:cNvSpPr/>
            <p:nvPr/>
          </p:nvSpPr>
          <p:spPr>
            <a:xfrm>
              <a:off x="1520546" y="1396346"/>
              <a:ext cx="792955" cy="468262"/>
            </a:xfrm>
            <a:custGeom>
              <a:avLst/>
              <a:gdLst/>
              <a:ahLst/>
              <a:cxnLst/>
              <a:rect l="l" t="t" r="r" b="b"/>
              <a:pathLst>
                <a:path w="36779" h="21719" extrusionOk="0">
                  <a:moveTo>
                    <a:pt x="2970" y="0"/>
                  </a:moveTo>
                  <a:cubicBezTo>
                    <a:pt x="2556" y="0"/>
                    <a:pt x="2133" y="95"/>
                    <a:pt x="1733" y="290"/>
                  </a:cubicBezTo>
                  <a:cubicBezTo>
                    <a:pt x="486" y="989"/>
                    <a:pt x="0" y="2539"/>
                    <a:pt x="669" y="3785"/>
                  </a:cubicBezTo>
                  <a:lnTo>
                    <a:pt x="821" y="4059"/>
                  </a:lnTo>
                  <a:lnTo>
                    <a:pt x="973" y="4332"/>
                  </a:lnTo>
                  <a:lnTo>
                    <a:pt x="1246" y="4849"/>
                  </a:lnTo>
                  <a:lnTo>
                    <a:pt x="1824" y="5883"/>
                  </a:lnTo>
                  <a:cubicBezTo>
                    <a:pt x="2189" y="6521"/>
                    <a:pt x="2614" y="7220"/>
                    <a:pt x="3040" y="7858"/>
                  </a:cubicBezTo>
                  <a:cubicBezTo>
                    <a:pt x="3465" y="8497"/>
                    <a:pt x="3860" y="9165"/>
                    <a:pt x="4316" y="9804"/>
                  </a:cubicBezTo>
                  <a:cubicBezTo>
                    <a:pt x="4742" y="10442"/>
                    <a:pt x="5198" y="11080"/>
                    <a:pt x="5684" y="11749"/>
                  </a:cubicBezTo>
                  <a:cubicBezTo>
                    <a:pt x="5927" y="12053"/>
                    <a:pt x="6201" y="12387"/>
                    <a:pt x="6414" y="12691"/>
                  </a:cubicBezTo>
                  <a:cubicBezTo>
                    <a:pt x="6687" y="13026"/>
                    <a:pt x="6900" y="13329"/>
                    <a:pt x="7174" y="13633"/>
                  </a:cubicBezTo>
                  <a:cubicBezTo>
                    <a:pt x="7721" y="14272"/>
                    <a:pt x="8237" y="14880"/>
                    <a:pt x="8815" y="15488"/>
                  </a:cubicBezTo>
                  <a:cubicBezTo>
                    <a:pt x="9392" y="16095"/>
                    <a:pt x="9940" y="16673"/>
                    <a:pt x="10639" y="17281"/>
                  </a:cubicBezTo>
                  <a:lnTo>
                    <a:pt x="11155" y="17737"/>
                  </a:lnTo>
                  <a:cubicBezTo>
                    <a:pt x="11307" y="17858"/>
                    <a:pt x="11520" y="18010"/>
                    <a:pt x="11703" y="18162"/>
                  </a:cubicBezTo>
                  <a:cubicBezTo>
                    <a:pt x="11885" y="18314"/>
                    <a:pt x="12067" y="18436"/>
                    <a:pt x="12280" y="18588"/>
                  </a:cubicBezTo>
                  <a:lnTo>
                    <a:pt x="12614" y="18801"/>
                  </a:lnTo>
                  <a:lnTo>
                    <a:pt x="12949" y="19044"/>
                  </a:lnTo>
                  <a:cubicBezTo>
                    <a:pt x="13040" y="19074"/>
                    <a:pt x="13070" y="19105"/>
                    <a:pt x="13131" y="19135"/>
                  </a:cubicBezTo>
                  <a:lnTo>
                    <a:pt x="13344" y="19226"/>
                  </a:lnTo>
                  <a:lnTo>
                    <a:pt x="13678" y="19409"/>
                  </a:lnTo>
                  <a:lnTo>
                    <a:pt x="13861" y="19500"/>
                  </a:lnTo>
                  <a:cubicBezTo>
                    <a:pt x="13952" y="19530"/>
                    <a:pt x="13982" y="19530"/>
                    <a:pt x="14043" y="19561"/>
                  </a:cubicBezTo>
                  <a:lnTo>
                    <a:pt x="14408" y="19713"/>
                  </a:lnTo>
                  <a:cubicBezTo>
                    <a:pt x="14499" y="19743"/>
                    <a:pt x="14620" y="19834"/>
                    <a:pt x="14742" y="19865"/>
                  </a:cubicBezTo>
                  <a:lnTo>
                    <a:pt x="15076" y="19986"/>
                  </a:lnTo>
                  <a:lnTo>
                    <a:pt x="15411" y="20108"/>
                  </a:lnTo>
                  <a:lnTo>
                    <a:pt x="15776" y="20199"/>
                  </a:lnTo>
                  <a:lnTo>
                    <a:pt x="16110" y="20320"/>
                  </a:lnTo>
                  <a:lnTo>
                    <a:pt x="16444" y="20442"/>
                  </a:lnTo>
                  <a:lnTo>
                    <a:pt x="17083" y="20624"/>
                  </a:lnTo>
                  <a:cubicBezTo>
                    <a:pt x="17508" y="20746"/>
                    <a:pt x="17964" y="20868"/>
                    <a:pt x="18390" y="20928"/>
                  </a:cubicBezTo>
                  <a:lnTo>
                    <a:pt x="19636" y="21172"/>
                  </a:lnTo>
                  <a:cubicBezTo>
                    <a:pt x="20061" y="21232"/>
                    <a:pt x="20487" y="21324"/>
                    <a:pt x="20882" y="21354"/>
                  </a:cubicBezTo>
                  <a:cubicBezTo>
                    <a:pt x="21308" y="21415"/>
                    <a:pt x="21733" y="21475"/>
                    <a:pt x="22159" y="21506"/>
                  </a:cubicBezTo>
                  <a:cubicBezTo>
                    <a:pt x="22523" y="21536"/>
                    <a:pt x="22949" y="21567"/>
                    <a:pt x="23374" y="21627"/>
                  </a:cubicBezTo>
                  <a:cubicBezTo>
                    <a:pt x="24195" y="21688"/>
                    <a:pt x="24985" y="21719"/>
                    <a:pt x="25806" y="21719"/>
                  </a:cubicBezTo>
                  <a:lnTo>
                    <a:pt x="28177" y="21719"/>
                  </a:lnTo>
                  <a:lnTo>
                    <a:pt x="30578" y="21627"/>
                  </a:lnTo>
                  <a:cubicBezTo>
                    <a:pt x="30973" y="21627"/>
                    <a:pt x="31338" y="21567"/>
                    <a:pt x="31764" y="21536"/>
                  </a:cubicBezTo>
                  <a:lnTo>
                    <a:pt x="32372" y="21475"/>
                  </a:lnTo>
                  <a:lnTo>
                    <a:pt x="32676" y="21445"/>
                  </a:lnTo>
                  <a:lnTo>
                    <a:pt x="33010" y="21384"/>
                  </a:lnTo>
                  <a:cubicBezTo>
                    <a:pt x="35198" y="21172"/>
                    <a:pt x="36779" y="19226"/>
                    <a:pt x="36627" y="17038"/>
                  </a:cubicBezTo>
                  <a:cubicBezTo>
                    <a:pt x="36449" y="14846"/>
                    <a:pt x="34598" y="13174"/>
                    <a:pt x="32451" y="13174"/>
                  </a:cubicBezTo>
                  <a:cubicBezTo>
                    <a:pt x="32394" y="13174"/>
                    <a:pt x="32337" y="13175"/>
                    <a:pt x="32280" y="13178"/>
                  </a:cubicBezTo>
                  <a:lnTo>
                    <a:pt x="32189" y="13178"/>
                  </a:lnTo>
                  <a:lnTo>
                    <a:pt x="31672" y="13208"/>
                  </a:lnTo>
                  <a:lnTo>
                    <a:pt x="31156" y="13269"/>
                  </a:lnTo>
                  <a:cubicBezTo>
                    <a:pt x="30821" y="13299"/>
                    <a:pt x="30426" y="13299"/>
                    <a:pt x="30092" y="13329"/>
                  </a:cubicBezTo>
                  <a:cubicBezTo>
                    <a:pt x="29362" y="13360"/>
                    <a:pt x="28694" y="13421"/>
                    <a:pt x="27964" y="13451"/>
                  </a:cubicBezTo>
                  <a:cubicBezTo>
                    <a:pt x="27265" y="13451"/>
                    <a:pt x="26566" y="13481"/>
                    <a:pt x="25867" y="13481"/>
                  </a:cubicBezTo>
                  <a:lnTo>
                    <a:pt x="23770" y="13481"/>
                  </a:lnTo>
                  <a:cubicBezTo>
                    <a:pt x="23435" y="13481"/>
                    <a:pt x="23101" y="13451"/>
                    <a:pt x="22767" y="13451"/>
                  </a:cubicBezTo>
                  <a:cubicBezTo>
                    <a:pt x="22463" y="13421"/>
                    <a:pt x="22098" y="13421"/>
                    <a:pt x="21763" y="13360"/>
                  </a:cubicBezTo>
                  <a:cubicBezTo>
                    <a:pt x="21429" y="13360"/>
                    <a:pt x="21125" y="13329"/>
                    <a:pt x="20791" y="13299"/>
                  </a:cubicBezTo>
                  <a:cubicBezTo>
                    <a:pt x="20487" y="13269"/>
                    <a:pt x="20122" y="13208"/>
                    <a:pt x="19818" y="13178"/>
                  </a:cubicBezTo>
                  <a:cubicBezTo>
                    <a:pt x="19514" y="13147"/>
                    <a:pt x="19210" y="13056"/>
                    <a:pt x="18906" y="13026"/>
                  </a:cubicBezTo>
                  <a:lnTo>
                    <a:pt x="18511" y="12965"/>
                  </a:lnTo>
                  <a:cubicBezTo>
                    <a:pt x="18420" y="12965"/>
                    <a:pt x="18359" y="12904"/>
                    <a:pt x="18268" y="12904"/>
                  </a:cubicBezTo>
                  <a:lnTo>
                    <a:pt x="18086" y="12874"/>
                  </a:lnTo>
                  <a:cubicBezTo>
                    <a:pt x="17508" y="12752"/>
                    <a:pt x="17052" y="12570"/>
                    <a:pt x="16687" y="12418"/>
                  </a:cubicBezTo>
                  <a:cubicBezTo>
                    <a:pt x="16687" y="12387"/>
                    <a:pt x="16627" y="12387"/>
                    <a:pt x="16627" y="12387"/>
                  </a:cubicBezTo>
                  <a:cubicBezTo>
                    <a:pt x="16596" y="12387"/>
                    <a:pt x="16596" y="12357"/>
                    <a:pt x="16566" y="12357"/>
                  </a:cubicBezTo>
                  <a:cubicBezTo>
                    <a:pt x="16535" y="12296"/>
                    <a:pt x="16475" y="12296"/>
                    <a:pt x="16414" y="12266"/>
                  </a:cubicBezTo>
                  <a:cubicBezTo>
                    <a:pt x="16383" y="12266"/>
                    <a:pt x="16383" y="12235"/>
                    <a:pt x="16323" y="12235"/>
                  </a:cubicBezTo>
                  <a:cubicBezTo>
                    <a:pt x="16262" y="12205"/>
                    <a:pt x="16140" y="12144"/>
                    <a:pt x="16079" y="12083"/>
                  </a:cubicBezTo>
                  <a:lnTo>
                    <a:pt x="15684" y="11840"/>
                  </a:lnTo>
                  <a:lnTo>
                    <a:pt x="15320" y="11597"/>
                  </a:lnTo>
                  <a:cubicBezTo>
                    <a:pt x="14803" y="11202"/>
                    <a:pt x="14286" y="10837"/>
                    <a:pt x="13800" y="10381"/>
                  </a:cubicBezTo>
                  <a:cubicBezTo>
                    <a:pt x="13283" y="9925"/>
                    <a:pt x="12766" y="9469"/>
                    <a:pt x="12280" y="8953"/>
                  </a:cubicBezTo>
                  <a:cubicBezTo>
                    <a:pt x="11733" y="8497"/>
                    <a:pt x="11247" y="7980"/>
                    <a:pt x="10760" y="7494"/>
                  </a:cubicBezTo>
                  <a:cubicBezTo>
                    <a:pt x="10244" y="6977"/>
                    <a:pt x="9757" y="6460"/>
                    <a:pt x="9271" y="5913"/>
                  </a:cubicBezTo>
                  <a:cubicBezTo>
                    <a:pt x="8785" y="5396"/>
                    <a:pt x="8329" y="4819"/>
                    <a:pt x="7812" y="4302"/>
                  </a:cubicBezTo>
                  <a:cubicBezTo>
                    <a:pt x="7326" y="3755"/>
                    <a:pt x="6870" y="3238"/>
                    <a:pt x="6383" y="2661"/>
                  </a:cubicBezTo>
                  <a:cubicBezTo>
                    <a:pt x="6110" y="2387"/>
                    <a:pt x="5897" y="2083"/>
                    <a:pt x="5654" y="1810"/>
                  </a:cubicBezTo>
                  <a:lnTo>
                    <a:pt x="4985" y="989"/>
                  </a:lnTo>
                  <a:lnTo>
                    <a:pt x="4924" y="898"/>
                  </a:lnTo>
                  <a:cubicBezTo>
                    <a:pt x="4435" y="310"/>
                    <a:pt x="3718" y="0"/>
                    <a:pt x="2970" y="0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26"/>
            <p:cNvSpPr/>
            <p:nvPr/>
          </p:nvSpPr>
          <p:spPr>
            <a:xfrm>
              <a:off x="1456966" y="1299693"/>
              <a:ext cx="214975" cy="184381"/>
            </a:xfrm>
            <a:custGeom>
              <a:avLst/>
              <a:gdLst/>
              <a:ahLst/>
              <a:cxnLst/>
              <a:rect l="l" t="t" r="r" b="b"/>
              <a:pathLst>
                <a:path w="9971" h="8552" extrusionOk="0">
                  <a:moveTo>
                    <a:pt x="4737" y="1"/>
                  </a:moveTo>
                  <a:cubicBezTo>
                    <a:pt x="4401" y="1"/>
                    <a:pt x="4064" y="51"/>
                    <a:pt x="3739" y="153"/>
                  </a:cubicBezTo>
                  <a:cubicBezTo>
                    <a:pt x="3284" y="305"/>
                    <a:pt x="2645" y="487"/>
                    <a:pt x="1855" y="730"/>
                  </a:cubicBezTo>
                  <a:cubicBezTo>
                    <a:pt x="1" y="1247"/>
                    <a:pt x="791" y="3527"/>
                    <a:pt x="1612" y="3800"/>
                  </a:cubicBezTo>
                  <a:cubicBezTo>
                    <a:pt x="1612" y="3800"/>
                    <a:pt x="1551" y="3982"/>
                    <a:pt x="1460" y="4317"/>
                  </a:cubicBezTo>
                  <a:cubicBezTo>
                    <a:pt x="1308" y="5138"/>
                    <a:pt x="1156" y="6688"/>
                    <a:pt x="2280" y="7508"/>
                  </a:cubicBezTo>
                  <a:cubicBezTo>
                    <a:pt x="2280" y="7508"/>
                    <a:pt x="3523" y="8552"/>
                    <a:pt x="5251" y="8552"/>
                  </a:cubicBezTo>
                  <a:cubicBezTo>
                    <a:pt x="5545" y="8552"/>
                    <a:pt x="5853" y="8521"/>
                    <a:pt x="6171" y="8451"/>
                  </a:cubicBezTo>
                  <a:cubicBezTo>
                    <a:pt x="6171" y="8451"/>
                    <a:pt x="8998" y="7448"/>
                    <a:pt x="9484" y="5563"/>
                  </a:cubicBezTo>
                  <a:cubicBezTo>
                    <a:pt x="9971" y="3618"/>
                    <a:pt x="7478" y="3283"/>
                    <a:pt x="7478" y="3283"/>
                  </a:cubicBezTo>
                  <a:cubicBezTo>
                    <a:pt x="7660" y="1946"/>
                    <a:pt x="7205" y="1156"/>
                    <a:pt x="6597" y="609"/>
                  </a:cubicBezTo>
                  <a:cubicBezTo>
                    <a:pt x="6070" y="203"/>
                    <a:pt x="5408" y="1"/>
                    <a:pt x="4737" y="1"/>
                  </a:cubicBezTo>
                  <a:close/>
                </a:path>
              </a:pathLst>
            </a:custGeom>
            <a:solidFill>
              <a:srgbClr val="F6E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26"/>
            <p:cNvSpPr/>
            <p:nvPr/>
          </p:nvSpPr>
          <p:spPr>
            <a:xfrm>
              <a:off x="1432732" y="1358013"/>
              <a:ext cx="125846" cy="84925"/>
            </a:xfrm>
            <a:custGeom>
              <a:avLst/>
              <a:gdLst/>
              <a:ahLst/>
              <a:cxnLst/>
              <a:rect l="l" t="t" r="r" b="b"/>
              <a:pathLst>
                <a:path w="5837" h="3939" extrusionOk="0">
                  <a:moveTo>
                    <a:pt x="1885" y="1"/>
                  </a:moveTo>
                  <a:cubicBezTo>
                    <a:pt x="1885" y="1"/>
                    <a:pt x="0" y="670"/>
                    <a:pt x="1003" y="3253"/>
                  </a:cubicBezTo>
                  <a:cubicBezTo>
                    <a:pt x="1190" y="3760"/>
                    <a:pt x="1680" y="3939"/>
                    <a:pt x="2281" y="3939"/>
                  </a:cubicBezTo>
                  <a:cubicBezTo>
                    <a:pt x="3735" y="3939"/>
                    <a:pt x="5836" y="2888"/>
                    <a:pt x="5836" y="2888"/>
                  </a:cubicBezTo>
                  <a:cubicBezTo>
                    <a:pt x="5836" y="2888"/>
                    <a:pt x="5441" y="1521"/>
                    <a:pt x="5836" y="822"/>
                  </a:cubicBezTo>
                  <a:lnTo>
                    <a:pt x="5836" y="822"/>
                  </a:lnTo>
                  <a:cubicBezTo>
                    <a:pt x="5836" y="822"/>
                    <a:pt x="3860" y="1247"/>
                    <a:pt x="3009" y="1369"/>
                  </a:cubicBezTo>
                  <a:cubicBezTo>
                    <a:pt x="3009" y="1369"/>
                    <a:pt x="2918" y="1247"/>
                    <a:pt x="2736" y="1095"/>
                  </a:cubicBezTo>
                  <a:cubicBezTo>
                    <a:pt x="2493" y="822"/>
                    <a:pt x="1976" y="366"/>
                    <a:pt x="188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26"/>
            <p:cNvSpPr/>
            <p:nvPr/>
          </p:nvSpPr>
          <p:spPr>
            <a:xfrm>
              <a:off x="1563127" y="1361096"/>
              <a:ext cx="83912" cy="55280"/>
            </a:xfrm>
            <a:custGeom>
              <a:avLst/>
              <a:gdLst/>
              <a:ahLst/>
              <a:cxnLst/>
              <a:rect l="l" t="t" r="r" b="b"/>
              <a:pathLst>
                <a:path w="3892" h="2564" extrusionOk="0">
                  <a:moveTo>
                    <a:pt x="1212" y="1"/>
                  </a:moveTo>
                  <a:cubicBezTo>
                    <a:pt x="923" y="1"/>
                    <a:pt x="454" y="43"/>
                    <a:pt x="183" y="314"/>
                  </a:cubicBezTo>
                  <a:cubicBezTo>
                    <a:pt x="31" y="466"/>
                    <a:pt x="1" y="679"/>
                    <a:pt x="31" y="922"/>
                  </a:cubicBezTo>
                  <a:lnTo>
                    <a:pt x="31" y="952"/>
                  </a:lnTo>
                  <a:cubicBezTo>
                    <a:pt x="305" y="1894"/>
                    <a:pt x="3344" y="2472"/>
                    <a:pt x="3740" y="2563"/>
                  </a:cubicBezTo>
                  <a:cubicBezTo>
                    <a:pt x="3800" y="2563"/>
                    <a:pt x="3892" y="2502"/>
                    <a:pt x="3892" y="2441"/>
                  </a:cubicBezTo>
                  <a:cubicBezTo>
                    <a:pt x="3892" y="2350"/>
                    <a:pt x="3831" y="2290"/>
                    <a:pt x="3770" y="2290"/>
                  </a:cubicBezTo>
                  <a:cubicBezTo>
                    <a:pt x="2463" y="2046"/>
                    <a:pt x="426" y="1499"/>
                    <a:pt x="305" y="891"/>
                  </a:cubicBezTo>
                  <a:cubicBezTo>
                    <a:pt x="274" y="739"/>
                    <a:pt x="305" y="587"/>
                    <a:pt x="396" y="496"/>
                  </a:cubicBezTo>
                  <a:cubicBezTo>
                    <a:pt x="541" y="310"/>
                    <a:pt x="868" y="251"/>
                    <a:pt x="1120" y="251"/>
                  </a:cubicBezTo>
                  <a:cubicBezTo>
                    <a:pt x="1239" y="251"/>
                    <a:pt x="1341" y="264"/>
                    <a:pt x="1399" y="283"/>
                  </a:cubicBezTo>
                  <a:cubicBezTo>
                    <a:pt x="1490" y="283"/>
                    <a:pt x="1551" y="223"/>
                    <a:pt x="1551" y="162"/>
                  </a:cubicBezTo>
                  <a:cubicBezTo>
                    <a:pt x="1551" y="71"/>
                    <a:pt x="1521" y="10"/>
                    <a:pt x="1460" y="10"/>
                  </a:cubicBezTo>
                  <a:cubicBezTo>
                    <a:pt x="1441" y="10"/>
                    <a:pt x="1346" y="1"/>
                    <a:pt x="12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26"/>
            <p:cNvSpPr/>
            <p:nvPr/>
          </p:nvSpPr>
          <p:spPr>
            <a:xfrm>
              <a:off x="1494329" y="1367197"/>
              <a:ext cx="77357" cy="20590"/>
            </a:xfrm>
            <a:custGeom>
              <a:avLst/>
              <a:gdLst/>
              <a:ahLst/>
              <a:cxnLst/>
              <a:rect l="l" t="t" r="r" b="b"/>
              <a:pathLst>
                <a:path w="3588" h="955" extrusionOk="0">
                  <a:moveTo>
                    <a:pt x="3435" y="0"/>
                  </a:moveTo>
                  <a:cubicBezTo>
                    <a:pt x="3374" y="0"/>
                    <a:pt x="1247" y="517"/>
                    <a:pt x="152" y="669"/>
                  </a:cubicBezTo>
                  <a:cubicBezTo>
                    <a:pt x="31" y="700"/>
                    <a:pt x="0" y="791"/>
                    <a:pt x="0" y="851"/>
                  </a:cubicBezTo>
                  <a:cubicBezTo>
                    <a:pt x="0" y="920"/>
                    <a:pt x="52" y="954"/>
                    <a:pt x="103" y="954"/>
                  </a:cubicBezTo>
                  <a:cubicBezTo>
                    <a:pt x="120" y="954"/>
                    <a:pt x="137" y="950"/>
                    <a:pt x="152" y="943"/>
                  </a:cubicBezTo>
                  <a:cubicBezTo>
                    <a:pt x="1247" y="791"/>
                    <a:pt x="3435" y="244"/>
                    <a:pt x="3465" y="244"/>
                  </a:cubicBezTo>
                  <a:cubicBezTo>
                    <a:pt x="3526" y="244"/>
                    <a:pt x="3587" y="183"/>
                    <a:pt x="3587" y="92"/>
                  </a:cubicBezTo>
                  <a:cubicBezTo>
                    <a:pt x="3587" y="31"/>
                    <a:pt x="3496" y="0"/>
                    <a:pt x="343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26"/>
            <p:cNvSpPr/>
            <p:nvPr/>
          </p:nvSpPr>
          <p:spPr>
            <a:xfrm>
              <a:off x="1546742" y="1373360"/>
              <a:ext cx="38700" cy="83631"/>
            </a:xfrm>
            <a:custGeom>
              <a:avLst/>
              <a:gdLst/>
              <a:ahLst/>
              <a:cxnLst/>
              <a:rect l="l" t="t" r="r" b="b"/>
              <a:pathLst>
                <a:path w="1795" h="3879" extrusionOk="0">
                  <a:moveTo>
                    <a:pt x="732" y="0"/>
                  </a:moveTo>
                  <a:cubicBezTo>
                    <a:pt x="682" y="0"/>
                    <a:pt x="630" y="43"/>
                    <a:pt x="609" y="86"/>
                  </a:cubicBezTo>
                  <a:cubicBezTo>
                    <a:pt x="275" y="846"/>
                    <a:pt x="275" y="1545"/>
                    <a:pt x="457" y="2092"/>
                  </a:cubicBezTo>
                  <a:cubicBezTo>
                    <a:pt x="761" y="3156"/>
                    <a:pt x="1551" y="3825"/>
                    <a:pt x="1551" y="3855"/>
                  </a:cubicBezTo>
                  <a:cubicBezTo>
                    <a:pt x="1582" y="3870"/>
                    <a:pt x="1620" y="3878"/>
                    <a:pt x="1658" y="3878"/>
                  </a:cubicBezTo>
                  <a:cubicBezTo>
                    <a:pt x="1696" y="3878"/>
                    <a:pt x="1734" y="3870"/>
                    <a:pt x="1764" y="3855"/>
                  </a:cubicBezTo>
                  <a:cubicBezTo>
                    <a:pt x="1794" y="3825"/>
                    <a:pt x="1794" y="3703"/>
                    <a:pt x="1764" y="3673"/>
                  </a:cubicBezTo>
                  <a:cubicBezTo>
                    <a:pt x="1673" y="3582"/>
                    <a:pt x="1" y="2153"/>
                    <a:pt x="882" y="208"/>
                  </a:cubicBezTo>
                  <a:cubicBezTo>
                    <a:pt x="913" y="117"/>
                    <a:pt x="882" y="56"/>
                    <a:pt x="791" y="25"/>
                  </a:cubicBezTo>
                  <a:cubicBezTo>
                    <a:pt x="773" y="8"/>
                    <a:pt x="753" y="0"/>
                    <a:pt x="73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26"/>
            <p:cNvSpPr/>
            <p:nvPr/>
          </p:nvSpPr>
          <p:spPr>
            <a:xfrm>
              <a:off x="1552002" y="1309672"/>
              <a:ext cx="24255" cy="62546"/>
            </a:xfrm>
            <a:custGeom>
              <a:avLst/>
              <a:gdLst/>
              <a:ahLst/>
              <a:cxnLst/>
              <a:rect l="l" t="t" r="r" b="b"/>
              <a:pathLst>
                <a:path w="1125" h="2901" extrusionOk="0">
                  <a:moveTo>
                    <a:pt x="213" y="1"/>
                  </a:moveTo>
                  <a:cubicBezTo>
                    <a:pt x="152" y="1"/>
                    <a:pt x="61" y="31"/>
                    <a:pt x="61" y="122"/>
                  </a:cubicBezTo>
                  <a:cubicBezTo>
                    <a:pt x="0" y="882"/>
                    <a:pt x="31" y="1399"/>
                    <a:pt x="152" y="1824"/>
                  </a:cubicBezTo>
                  <a:cubicBezTo>
                    <a:pt x="365" y="2615"/>
                    <a:pt x="851" y="2858"/>
                    <a:pt x="912" y="2888"/>
                  </a:cubicBezTo>
                  <a:cubicBezTo>
                    <a:pt x="928" y="2896"/>
                    <a:pt x="947" y="2900"/>
                    <a:pt x="966" y="2900"/>
                  </a:cubicBezTo>
                  <a:cubicBezTo>
                    <a:pt x="1017" y="2900"/>
                    <a:pt x="1072" y="2872"/>
                    <a:pt x="1094" y="2827"/>
                  </a:cubicBezTo>
                  <a:cubicBezTo>
                    <a:pt x="1125" y="2736"/>
                    <a:pt x="1094" y="2645"/>
                    <a:pt x="1003" y="2615"/>
                  </a:cubicBezTo>
                  <a:cubicBezTo>
                    <a:pt x="1003" y="2615"/>
                    <a:pt x="61" y="2159"/>
                    <a:pt x="335" y="153"/>
                  </a:cubicBezTo>
                  <a:cubicBezTo>
                    <a:pt x="33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26"/>
            <p:cNvSpPr/>
            <p:nvPr/>
          </p:nvSpPr>
          <p:spPr>
            <a:xfrm>
              <a:off x="1507438" y="1323428"/>
              <a:ext cx="26239" cy="60562"/>
            </a:xfrm>
            <a:custGeom>
              <a:avLst/>
              <a:gdLst/>
              <a:ahLst/>
              <a:cxnLst/>
              <a:rect l="l" t="t" r="r" b="b"/>
              <a:pathLst>
                <a:path w="1217" h="2809" extrusionOk="0">
                  <a:moveTo>
                    <a:pt x="243" y="1"/>
                  </a:moveTo>
                  <a:cubicBezTo>
                    <a:pt x="152" y="1"/>
                    <a:pt x="91" y="31"/>
                    <a:pt x="91" y="123"/>
                  </a:cubicBezTo>
                  <a:cubicBezTo>
                    <a:pt x="0" y="822"/>
                    <a:pt x="31" y="1308"/>
                    <a:pt x="152" y="1673"/>
                  </a:cubicBezTo>
                  <a:cubicBezTo>
                    <a:pt x="426" y="2554"/>
                    <a:pt x="1003" y="2737"/>
                    <a:pt x="1034" y="2797"/>
                  </a:cubicBezTo>
                  <a:cubicBezTo>
                    <a:pt x="1049" y="2805"/>
                    <a:pt x="1066" y="2809"/>
                    <a:pt x="1083" y="2809"/>
                  </a:cubicBezTo>
                  <a:cubicBezTo>
                    <a:pt x="1134" y="2809"/>
                    <a:pt x="1186" y="2775"/>
                    <a:pt x="1186" y="2706"/>
                  </a:cubicBezTo>
                  <a:cubicBezTo>
                    <a:pt x="1216" y="2645"/>
                    <a:pt x="1186" y="2554"/>
                    <a:pt x="1094" y="2554"/>
                  </a:cubicBezTo>
                  <a:cubicBezTo>
                    <a:pt x="1064" y="2554"/>
                    <a:pt x="91" y="2189"/>
                    <a:pt x="335" y="153"/>
                  </a:cubicBezTo>
                  <a:cubicBezTo>
                    <a:pt x="335" y="92"/>
                    <a:pt x="304" y="1"/>
                    <a:pt x="24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26"/>
            <p:cNvSpPr/>
            <p:nvPr/>
          </p:nvSpPr>
          <p:spPr>
            <a:xfrm>
              <a:off x="1529709" y="1316873"/>
              <a:ext cx="24277" cy="62826"/>
            </a:xfrm>
            <a:custGeom>
              <a:avLst/>
              <a:gdLst/>
              <a:ahLst/>
              <a:cxnLst/>
              <a:rect l="l" t="t" r="r" b="b"/>
              <a:pathLst>
                <a:path w="1126" h="2914" extrusionOk="0">
                  <a:moveTo>
                    <a:pt x="213" y="1"/>
                  </a:moveTo>
                  <a:cubicBezTo>
                    <a:pt x="153" y="1"/>
                    <a:pt x="61" y="31"/>
                    <a:pt x="61" y="123"/>
                  </a:cubicBezTo>
                  <a:cubicBezTo>
                    <a:pt x="1" y="882"/>
                    <a:pt x="31" y="1460"/>
                    <a:pt x="153" y="1825"/>
                  </a:cubicBezTo>
                  <a:cubicBezTo>
                    <a:pt x="365" y="2645"/>
                    <a:pt x="882" y="2858"/>
                    <a:pt x="913" y="2889"/>
                  </a:cubicBezTo>
                  <a:cubicBezTo>
                    <a:pt x="930" y="2906"/>
                    <a:pt x="951" y="2914"/>
                    <a:pt x="972" y="2914"/>
                  </a:cubicBezTo>
                  <a:cubicBezTo>
                    <a:pt x="1022" y="2914"/>
                    <a:pt x="1073" y="2871"/>
                    <a:pt x="1095" y="2828"/>
                  </a:cubicBezTo>
                  <a:cubicBezTo>
                    <a:pt x="1125" y="2737"/>
                    <a:pt x="1095" y="2676"/>
                    <a:pt x="1004" y="2645"/>
                  </a:cubicBezTo>
                  <a:cubicBezTo>
                    <a:pt x="1004" y="2645"/>
                    <a:pt x="61" y="2189"/>
                    <a:pt x="335" y="153"/>
                  </a:cubicBezTo>
                  <a:cubicBezTo>
                    <a:pt x="335" y="92"/>
                    <a:pt x="305" y="1"/>
                    <a:pt x="21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1485145" y="1333927"/>
              <a:ext cx="26907" cy="53490"/>
            </a:xfrm>
            <a:custGeom>
              <a:avLst/>
              <a:gdLst/>
              <a:ahLst/>
              <a:cxnLst/>
              <a:rect l="l" t="t" r="r" b="b"/>
              <a:pathLst>
                <a:path w="1248" h="2481" extrusionOk="0">
                  <a:moveTo>
                    <a:pt x="214" y="0"/>
                  </a:moveTo>
                  <a:cubicBezTo>
                    <a:pt x="122" y="0"/>
                    <a:pt x="62" y="61"/>
                    <a:pt x="62" y="122"/>
                  </a:cubicBezTo>
                  <a:cubicBezTo>
                    <a:pt x="1" y="578"/>
                    <a:pt x="62" y="943"/>
                    <a:pt x="153" y="1186"/>
                  </a:cubicBezTo>
                  <a:cubicBezTo>
                    <a:pt x="426" y="2037"/>
                    <a:pt x="1034" y="2462"/>
                    <a:pt x="1034" y="2462"/>
                  </a:cubicBezTo>
                  <a:cubicBezTo>
                    <a:pt x="1068" y="2473"/>
                    <a:pt x="1097" y="2480"/>
                    <a:pt x="1122" y="2480"/>
                  </a:cubicBezTo>
                  <a:cubicBezTo>
                    <a:pt x="1166" y="2480"/>
                    <a:pt x="1197" y="2459"/>
                    <a:pt x="1217" y="2402"/>
                  </a:cubicBezTo>
                  <a:cubicBezTo>
                    <a:pt x="1247" y="2341"/>
                    <a:pt x="1247" y="2250"/>
                    <a:pt x="1186" y="2219"/>
                  </a:cubicBezTo>
                  <a:cubicBezTo>
                    <a:pt x="1156" y="2189"/>
                    <a:pt x="214" y="1581"/>
                    <a:pt x="305" y="183"/>
                  </a:cubicBezTo>
                  <a:cubicBezTo>
                    <a:pt x="305" y="91"/>
                    <a:pt x="274" y="0"/>
                    <a:pt x="21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2" name="Google Shape;1202;p26"/>
          <p:cNvGrpSpPr/>
          <p:nvPr/>
        </p:nvGrpSpPr>
        <p:grpSpPr>
          <a:xfrm>
            <a:off x="6746348" y="1018128"/>
            <a:ext cx="1940702" cy="1730247"/>
            <a:chOff x="6746348" y="1018128"/>
            <a:chExt cx="1940702" cy="1730247"/>
          </a:xfrm>
        </p:grpSpPr>
        <p:sp>
          <p:nvSpPr>
            <p:cNvPr id="1203" name="Google Shape;1203;p26"/>
            <p:cNvSpPr/>
            <p:nvPr/>
          </p:nvSpPr>
          <p:spPr>
            <a:xfrm>
              <a:off x="7829950" y="1018128"/>
              <a:ext cx="857100" cy="857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26"/>
            <p:cNvSpPr txBox="1"/>
            <p:nvPr/>
          </p:nvSpPr>
          <p:spPr>
            <a:xfrm>
              <a:off x="6746348" y="18752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05" name="Google Shape;1205;p26"/>
            <p:cNvSpPr txBox="1"/>
            <p:nvPr/>
          </p:nvSpPr>
          <p:spPr>
            <a:xfrm>
              <a:off x="6746350" y="2154075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has a beautiful name and high temperatures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06" name="Google Shape;1206;p26"/>
            <p:cNvGrpSpPr/>
            <p:nvPr/>
          </p:nvGrpSpPr>
          <p:grpSpPr>
            <a:xfrm>
              <a:off x="8019938" y="1210775"/>
              <a:ext cx="477000" cy="471575"/>
              <a:chOff x="1006888" y="1284125"/>
              <a:chExt cx="477000" cy="471575"/>
            </a:xfrm>
          </p:grpSpPr>
          <p:sp>
            <p:nvSpPr>
              <p:cNvPr id="1207" name="Google Shape;1207;p26"/>
              <p:cNvSpPr/>
              <p:nvPr/>
            </p:nvSpPr>
            <p:spPr>
              <a:xfrm>
                <a:off x="1120188" y="1727575"/>
                <a:ext cx="20850" cy="18600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44" extrusionOk="0">
                    <a:moveTo>
                      <a:pt x="463" y="0"/>
                    </a:moveTo>
                    <a:cubicBezTo>
                      <a:pt x="225" y="0"/>
                      <a:pt x="0" y="232"/>
                      <a:pt x="118" y="501"/>
                    </a:cubicBezTo>
                    <a:cubicBezTo>
                      <a:pt x="187" y="669"/>
                      <a:pt x="328" y="744"/>
                      <a:pt x="467" y="744"/>
                    </a:cubicBezTo>
                    <a:cubicBezTo>
                      <a:pt x="652" y="744"/>
                      <a:pt x="834" y="610"/>
                      <a:pt x="834" y="385"/>
                    </a:cubicBezTo>
                    <a:cubicBezTo>
                      <a:pt x="834" y="270"/>
                      <a:pt x="788" y="178"/>
                      <a:pt x="718" y="108"/>
                    </a:cubicBezTo>
                    <a:cubicBezTo>
                      <a:pt x="643" y="33"/>
                      <a:pt x="552" y="0"/>
                      <a:pt x="463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8" name="Google Shape;1208;p26"/>
              <p:cNvSpPr/>
              <p:nvPr/>
            </p:nvSpPr>
            <p:spPr>
              <a:xfrm>
                <a:off x="1434613" y="1397800"/>
                <a:ext cx="22725" cy="182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730" extrusionOk="0">
                    <a:moveTo>
                      <a:pt x="489" y="0"/>
                    </a:moveTo>
                    <a:cubicBezTo>
                      <a:pt x="402" y="0"/>
                      <a:pt x="313" y="30"/>
                      <a:pt x="239" y="94"/>
                    </a:cubicBezTo>
                    <a:cubicBezTo>
                      <a:pt x="1" y="368"/>
                      <a:pt x="227" y="730"/>
                      <a:pt x="516" y="730"/>
                    </a:cubicBezTo>
                    <a:cubicBezTo>
                      <a:pt x="591" y="730"/>
                      <a:pt x="670" y="705"/>
                      <a:pt x="747" y="648"/>
                    </a:cubicBezTo>
                    <a:cubicBezTo>
                      <a:pt x="885" y="509"/>
                      <a:pt x="908" y="278"/>
                      <a:pt x="770" y="117"/>
                    </a:cubicBezTo>
                    <a:cubicBezTo>
                      <a:pt x="695" y="42"/>
                      <a:pt x="593" y="0"/>
                      <a:pt x="48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09" name="Google Shape;1209;p26"/>
              <p:cNvGrpSpPr/>
              <p:nvPr/>
            </p:nvGrpSpPr>
            <p:grpSpPr>
              <a:xfrm>
                <a:off x="1006888" y="1284125"/>
                <a:ext cx="477000" cy="471575"/>
                <a:chOff x="1006888" y="1284125"/>
                <a:chExt cx="477000" cy="471575"/>
              </a:xfrm>
            </p:grpSpPr>
            <p:sp>
              <p:nvSpPr>
                <p:cNvPr id="1210" name="Google Shape;1210;p26"/>
                <p:cNvSpPr/>
                <p:nvPr/>
              </p:nvSpPr>
              <p:spPr>
                <a:xfrm>
                  <a:off x="1037538" y="1619225"/>
                  <a:ext cx="22125" cy="17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5" h="716" extrusionOk="0">
                      <a:moveTo>
                        <a:pt x="481" y="1"/>
                      </a:moveTo>
                      <a:cubicBezTo>
                        <a:pt x="392" y="1"/>
                        <a:pt x="305" y="35"/>
                        <a:pt x="238" y="102"/>
                      </a:cubicBezTo>
                      <a:cubicBezTo>
                        <a:pt x="0" y="358"/>
                        <a:pt x="226" y="715"/>
                        <a:pt x="502" y="715"/>
                      </a:cubicBezTo>
                      <a:cubicBezTo>
                        <a:pt x="575" y="715"/>
                        <a:pt x="651" y="691"/>
                        <a:pt x="723" y="633"/>
                      </a:cubicBezTo>
                      <a:cubicBezTo>
                        <a:pt x="884" y="494"/>
                        <a:pt x="884" y="264"/>
                        <a:pt x="746" y="125"/>
                      </a:cubicBezTo>
                      <a:cubicBezTo>
                        <a:pt x="674" y="41"/>
                        <a:pt x="577" y="1"/>
                        <a:pt x="48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1" name="Google Shape;1211;p26"/>
                <p:cNvSpPr/>
                <p:nvPr/>
              </p:nvSpPr>
              <p:spPr>
                <a:xfrm>
                  <a:off x="1158338" y="1588925"/>
                  <a:ext cx="304200" cy="156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168" h="6278" extrusionOk="0">
                      <a:moveTo>
                        <a:pt x="10343" y="1"/>
                      </a:moveTo>
                      <a:cubicBezTo>
                        <a:pt x="10109" y="1"/>
                        <a:pt x="9872" y="52"/>
                        <a:pt x="9651" y="160"/>
                      </a:cubicBezTo>
                      <a:lnTo>
                        <a:pt x="5911" y="2030"/>
                      </a:lnTo>
                      <a:cubicBezTo>
                        <a:pt x="5501" y="2205"/>
                        <a:pt x="5701" y="2761"/>
                        <a:pt x="6052" y="2761"/>
                      </a:cubicBezTo>
                      <a:cubicBezTo>
                        <a:pt x="6116" y="2761"/>
                        <a:pt x="6186" y="2742"/>
                        <a:pt x="6257" y="2699"/>
                      </a:cubicBezTo>
                      <a:lnTo>
                        <a:pt x="9974" y="829"/>
                      </a:lnTo>
                      <a:cubicBezTo>
                        <a:pt x="10107" y="766"/>
                        <a:pt x="10236" y="738"/>
                        <a:pt x="10357" y="738"/>
                      </a:cubicBezTo>
                      <a:cubicBezTo>
                        <a:pt x="11115" y="738"/>
                        <a:pt x="11552" y="1849"/>
                        <a:pt x="10736" y="2307"/>
                      </a:cubicBezTo>
                      <a:lnTo>
                        <a:pt x="5726" y="5031"/>
                      </a:lnTo>
                      <a:cubicBezTo>
                        <a:pt x="5126" y="5377"/>
                        <a:pt x="4410" y="5539"/>
                        <a:pt x="3717" y="5539"/>
                      </a:cubicBezTo>
                      <a:lnTo>
                        <a:pt x="439" y="5539"/>
                      </a:lnTo>
                      <a:cubicBezTo>
                        <a:pt x="0" y="5585"/>
                        <a:pt x="0" y="6255"/>
                        <a:pt x="439" y="6278"/>
                      </a:cubicBezTo>
                      <a:lnTo>
                        <a:pt x="3717" y="6278"/>
                      </a:lnTo>
                      <a:cubicBezTo>
                        <a:pt x="4548" y="6278"/>
                        <a:pt x="5357" y="6070"/>
                        <a:pt x="6095" y="5677"/>
                      </a:cubicBezTo>
                      <a:lnTo>
                        <a:pt x="11105" y="2953"/>
                      </a:lnTo>
                      <a:cubicBezTo>
                        <a:pt x="11890" y="2538"/>
                        <a:pt x="12167" y="1499"/>
                        <a:pt x="11682" y="737"/>
                      </a:cubicBezTo>
                      <a:lnTo>
                        <a:pt x="11659" y="737"/>
                      </a:lnTo>
                      <a:cubicBezTo>
                        <a:pt x="11372" y="259"/>
                        <a:pt x="10865" y="1"/>
                        <a:pt x="1034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2" name="Google Shape;1212;p26"/>
                <p:cNvSpPr/>
                <p:nvPr/>
              </p:nvSpPr>
              <p:spPr>
                <a:xfrm>
                  <a:off x="1006888" y="1577275"/>
                  <a:ext cx="291800" cy="178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72" h="7137" extrusionOk="0">
                      <a:moveTo>
                        <a:pt x="475" y="0"/>
                      </a:moveTo>
                      <a:cubicBezTo>
                        <a:pt x="0" y="0"/>
                        <a:pt x="0" y="743"/>
                        <a:pt x="475" y="743"/>
                      </a:cubicBezTo>
                      <a:cubicBezTo>
                        <a:pt x="489" y="743"/>
                        <a:pt x="503" y="742"/>
                        <a:pt x="517" y="741"/>
                      </a:cubicBezTo>
                      <a:lnTo>
                        <a:pt x="2826" y="741"/>
                      </a:lnTo>
                      <a:lnTo>
                        <a:pt x="2826" y="6397"/>
                      </a:lnTo>
                      <a:lnTo>
                        <a:pt x="517" y="6397"/>
                      </a:lnTo>
                      <a:cubicBezTo>
                        <a:pt x="79" y="6444"/>
                        <a:pt x="79" y="7090"/>
                        <a:pt x="517" y="7136"/>
                      </a:cubicBezTo>
                      <a:lnTo>
                        <a:pt x="3196" y="7136"/>
                      </a:lnTo>
                      <a:cubicBezTo>
                        <a:pt x="3380" y="7136"/>
                        <a:pt x="3565" y="6975"/>
                        <a:pt x="3565" y="6767"/>
                      </a:cubicBezTo>
                      <a:lnTo>
                        <a:pt x="3565" y="1087"/>
                      </a:lnTo>
                      <a:lnTo>
                        <a:pt x="6197" y="1087"/>
                      </a:lnTo>
                      <a:cubicBezTo>
                        <a:pt x="7051" y="1087"/>
                        <a:pt x="7882" y="1387"/>
                        <a:pt x="8552" y="1918"/>
                      </a:cubicBezTo>
                      <a:lnTo>
                        <a:pt x="10099" y="3119"/>
                      </a:lnTo>
                      <a:cubicBezTo>
                        <a:pt x="10612" y="3537"/>
                        <a:pt x="10217" y="4269"/>
                        <a:pt x="9688" y="4269"/>
                      </a:cubicBezTo>
                      <a:cubicBezTo>
                        <a:pt x="9574" y="4269"/>
                        <a:pt x="9455" y="4235"/>
                        <a:pt x="9337" y="4158"/>
                      </a:cubicBezTo>
                      <a:lnTo>
                        <a:pt x="7374" y="2842"/>
                      </a:lnTo>
                      <a:cubicBezTo>
                        <a:pt x="7294" y="2783"/>
                        <a:pt x="7214" y="2758"/>
                        <a:pt x="7139" y="2758"/>
                      </a:cubicBezTo>
                      <a:cubicBezTo>
                        <a:pt x="6805" y="2758"/>
                        <a:pt x="6582" y="3258"/>
                        <a:pt x="6959" y="3465"/>
                      </a:cubicBezTo>
                      <a:lnTo>
                        <a:pt x="8921" y="4758"/>
                      </a:lnTo>
                      <a:cubicBezTo>
                        <a:pt x="9189" y="4938"/>
                        <a:pt x="9458" y="5016"/>
                        <a:pt x="9711" y="5016"/>
                      </a:cubicBezTo>
                      <a:cubicBezTo>
                        <a:pt x="10855" y="5016"/>
                        <a:pt x="11672" y="3430"/>
                        <a:pt x="10537" y="2542"/>
                      </a:cubicBezTo>
                      <a:lnTo>
                        <a:pt x="10537" y="2542"/>
                      </a:lnTo>
                      <a:lnTo>
                        <a:pt x="10537" y="2565"/>
                      </a:lnTo>
                      <a:lnTo>
                        <a:pt x="9013" y="1341"/>
                      </a:lnTo>
                      <a:cubicBezTo>
                        <a:pt x="8205" y="718"/>
                        <a:pt x="7213" y="372"/>
                        <a:pt x="6197" y="372"/>
                      </a:cubicBezTo>
                      <a:lnTo>
                        <a:pt x="3542" y="372"/>
                      </a:lnTo>
                      <a:cubicBezTo>
                        <a:pt x="3565" y="164"/>
                        <a:pt x="3380" y="2"/>
                        <a:pt x="3172" y="2"/>
                      </a:cubicBezTo>
                      <a:lnTo>
                        <a:pt x="517" y="2"/>
                      </a:lnTo>
                      <a:cubicBezTo>
                        <a:pt x="503" y="1"/>
                        <a:pt x="489" y="0"/>
                        <a:pt x="4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3" name="Google Shape;1213;p26"/>
                <p:cNvSpPr/>
                <p:nvPr/>
              </p:nvSpPr>
              <p:spPr>
                <a:xfrm>
                  <a:off x="1193413" y="1284125"/>
                  <a:ext cx="290475" cy="1789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619" h="7158" extrusionOk="0">
                      <a:moveTo>
                        <a:pt x="8502" y="0"/>
                      </a:moveTo>
                      <a:cubicBezTo>
                        <a:pt x="8294" y="0"/>
                        <a:pt x="8132" y="162"/>
                        <a:pt x="8132" y="369"/>
                      </a:cubicBezTo>
                      <a:lnTo>
                        <a:pt x="8132" y="6049"/>
                      </a:lnTo>
                      <a:lnTo>
                        <a:pt x="5500" y="6049"/>
                      </a:lnTo>
                      <a:cubicBezTo>
                        <a:pt x="4646" y="6049"/>
                        <a:pt x="3815" y="5749"/>
                        <a:pt x="3145" y="5218"/>
                      </a:cubicBezTo>
                      <a:lnTo>
                        <a:pt x="1599" y="3994"/>
                      </a:lnTo>
                      <a:cubicBezTo>
                        <a:pt x="1085" y="3576"/>
                        <a:pt x="1465" y="2844"/>
                        <a:pt x="2001" y="2844"/>
                      </a:cubicBezTo>
                      <a:cubicBezTo>
                        <a:pt x="2116" y="2844"/>
                        <a:pt x="2238" y="2878"/>
                        <a:pt x="2361" y="2955"/>
                      </a:cubicBezTo>
                      <a:lnTo>
                        <a:pt x="4323" y="4271"/>
                      </a:lnTo>
                      <a:cubicBezTo>
                        <a:pt x="4401" y="4332"/>
                        <a:pt x="4479" y="4357"/>
                        <a:pt x="4553" y="4357"/>
                      </a:cubicBezTo>
                      <a:cubicBezTo>
                        <a:pt x="4871" y="4357"/>
                        <a:pt x="5091" y="3873"/>
                        <a:pt x="4715" y="3648"/>
                      </a:cubicBezTo>
                      <a:lnTo>
                        <a:pt x="2753" y="2355"/>
                      </a:lnTo>
                      <a:cubicBezTo>
                        <a:pt x="2492" y="2181"/>
                        <a:pt x="2229" y="2106"/>
                        <a:pt x="1979" y="2106"/>
                      </a:cubicBezTo>
                      <a:cubicBezTo>
                        <a:pt x="838" y="2106"/>
                        <a:pt x="0" y="3681"/>
                        <a:pt x="1137" y="4571"/>
                      </a:cubicBezTo>
                      <a:lnTo>
                        <a:pt x="2684" y="5795"/>
                      </a:lnTo>
                      <a:cubicBezTo>
                        <a:pt x="3492" y="6441"/>
                        <a:pt x="4485" y="6765"/>
                        <a:pt x="5500" y="6788"/>
                      </a:cubicBezTo>
                      <a:lnTo>
                        <a:pt x="8132" y="6788"/>
                      </a:lnTo>
                      <a:cubicBezTo>
                        <a:pt x="8132" y="6972"/>
                        <a:pt x="8294" y="7157"/>
                        <a:pt x="8502" y="7157"/>
                      </a:cubicBezTo>
                      <a:lnTo>
                        <a:pt x="11180" y="7157"/>
                      </a:lnTo>
                      <a:cubicBezTo>
                        <a:pt x="11618" y="7111"/>
                        <a:pt x="11618" y="6441"/>
                        <a:pt x="11180" y="6418"/>
                      </a:cubicBezTo>
                      <a:lnTo>
                        <a:pt x="11180" y="6395"/>
                      </a:lnTo>
                      <a:lnTo>
                        <a:pt x="8871" y="6395"/>
                      </a:lnTo>
                      <a:lnTo>
                        <a:pt x="8871" y="739"/>
                      </a:lnTo>
                      <a:lnTo>
                        <a:pt x="11180" y="739"/>
                      </a:lnTo>
                      <a:cubicBezTo>
                        <a:pt x="11618" y="693"/>
                        <a:pt x="11618" y="46"/>
                        <a:pt x="1118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4" name="Google Shape;1214;p26"/>
                <p:cNvSpPr/>
                <p:nvPr/>
              </p:nvSpPr>
              <p:spPr>
                <a:xfrm>
                  <a:off x="1352813" y="1293275"/>
                  <a:ext cx="2025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" h="743" extrusionOk="0">
                      <a:moveTo>
                        <a:pt x="448" y="1"/>
                      </a:moveTo>
                      <a:cubicBezTo>
                        <a:pt x="210" y="1"/>
                        <a:pt x="0" y="244"/>
                        <a:pt x="117" y="511"/>
                      </a:cubicBezTo>
                      <a:cubicBezTo>
                        <a:pt x="176" y="669"/>
                        <a:pt x="311" y="743"/>
                        <a:pt x="447" y="743"/>
                      </a:cubicBezTo>
                      <a:cubicBezTo>
                        <a:pt x="628" y="743"/>
                        <a:pt x="810" y="611"/>
                        <a:pt x="810" y="373"/>
                      </a:cubicBezTo>
                      <a:cubicBezTo>
                        <a:pt x="810" y="280"/>
                        <a:pt x="787" y="188"/>
                        <a:pt x="717" y="119"/>
                      </a:cubicBezTo>
                      <a:cubicBezTo>
                        <a:pt x="635" y="36"/>
                        <a:pt x="539" y="1"/>
                        <a:pt x="44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5" name="Google Shape;1215;p26"/>
                <p:cNvSpPr/>
                <p:nvPr/>
              </p:nvSpPr>
              <p:spPr>
                <a:xfrm>
                  <a:off x="1020213" y="1293350"/>
                  <a:ext cx="315350" cy="15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14" h="6274" extrusionOk="0">
                      <a:moveTo>
                        <a:pt x="8850" y="0"/>
                      </a:moveTo>
                      <a:cubicBezTo>
                        <a:pt x="8019" y="0"/>
                        <a:pt x="7211" y="208"/>
                        <a:pt x="6472" y="601"/>
                      </a:cubicBezTo>
                      <a:lnTo>
                        <a:pt x="1462" y="3348"/>
                      </a:lnTo>
                      <a:cubicBezTo>
                        <a:pt x="0" y="4229"/>
                        <a:pt x="796" y="6274"/>
                        <a:pt x="2208" y="6274"/>
                      </a:cubicBezTo>
                      <a:cubicBezTo>
                        <a:pt x="2424" y="6274"/>
                        <a:pt x="2654" y="6226"/>
                        <a:pt x="2893" y="6118"/>
                      </a:cubicBezTo>
                      <a:lnTo>
                        <a:pt x="6634" y="4248"/>
                      </a:lnTo>
                      <a:cubicBezTo>
                        <a:pt x="7059" y="4094"/>
                        <a:pt x="6852" y="3533"/>
                        <a:pt x="6515" y="3533"/>
                      </a:cubicBezTo>
                      <a:cubicBezTo>
                        <a:pt x="6451" y="3533"/>
                        <a:pt x="6381" y="3554"/>
                        <a:pt x="6310" y="3602"/>
                      </a:cubicBezTo>
                      <a:lnTo>
                        <a:pt x="2570" y="5472"/>
                      </a:lnTo>
                      <a:cubicBezTo>
                        <a:pt x="2437" y="5535"/>
                        <a:pt x="2308" y="5564"/>
                        <a:pt x="2188" y="5564"/>
                      </a:cubicBezTo>
                      <a:cubicBezTo>
                        <a:pt x="1429" y="5564"/>
                        <a:pt x="992" y="4453"/>
                        <a:pt x="1808" y="3994"/>
                      </a:cubicBezTo>
                      <a:lnTo>
                        <a:pt x="6818" y="1247"/>
                      </a:lnTo>
                      <a:cubicBezTo>
                        <a:pt x="7442" y="924"/>
                        <a:pt x="8134" y="739"/>
                        <a:pt x="8827" y="739"/>
                      </a:cubicBezTo>
                      <a:lnTo>
                        <a:pt x="12174" y="739"/>
                      </a:lnTo>
                      <a:cubicBezTo>
                        <a:pt x="12613" y="693"/>
                        <a:pt x="12613" y="47"/>
                        <a:pt x="1217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16" name="Google Shape;1216;p26"/>
                <p:cNvSpPr/>
                <p:nvPr/>
              </p:nvSpPr>
              <p:spPr>
                <a:xfrm>
                  <a:off x="1176238" y="1466500"/>
                  <a:ext cx="140275" cy="1202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611" h="4809" extrusionOk="0">
                      <a:moveTo>
                        <a:pt x="3832" y="739"/>
                      </a:moveTo>
                      <a:cubicBezTo>
                        <a:pt x="4410" y="739"/>
                        <a:pt x="4871" y="1224"/>
                        <a:pt x="4871" y="1801"/>
                      </a:cubicBezTo>
                      <a:cubicBezTo>
                        <a:pt x="4848" y="2379"/>
                        <a:pt x="3717" y="3394"/>
                        <a:pt x="2794" y="4018"/>
                      </a:cubicBezTo>
                      <a:cubicBezTo>
                        <a:pt x="1893" y="3394"/>
                        <a:pt x="739" y="2379"/>
                        <a:pt x="739" y="1801"/>
                      </a:cubicBezTo>
                      <a:cubicBezTo>
                        <a:pt x="739" y="1224"/>
                        <a:pt x="1201" y="739"/>
                        <a:pt x="1778" y="739"/>
                      </a:cubicBezTo>
                      <a:cubicBezTo>
                        <a:pt x="2078" y="739"/>
                        <a:pt x="2332" y="855"/>
                        <a:pt x="2540" y="1063"/>
                      </a:cubicBezTo>
                      <a:cubicBezTo>
                        <a:pt x="2609" y="1143"/>
                        <a:pt x="2707" y="1184"/>
                        <a:pt x="2805" y="1184"/>
                      </a:cubicBezTo>
                      <a:cubicBezTo>
                        <a:pt x="2903" y="1184"/>
                        <a:pt x="3001" y="1143"/>
                        <a:pt x="3071" y="1063"/>
                      </a:cubicBezTo>
                      <a:cubicBezTo>
                        <a:pt x="3278" y="855"/>
                        <a:pt x="3532" y="739"/>
                        <a:pt x="3832" y="739"/>
                      </a:cubicBezTo>
                      <a:close/>
                      <a:moveTo>
                        <a:pt x="1778" y="1"/>
                      </a:moveTo>
                      <a:cubicBezTo>
                        <a:pt x="785" y="1"/>
                        <a:pt x="0" y="809"/>
                        <a:pt x="23" y="1801"/>
                      </a:cubicBezTo>
                      <a:cubicBezTo>
                        <a:pt x="23" y="2379"/>
                        <a:pt x="439" y="3048"/>
                        <a:pt x="1362" y="3810"/>
                      </a:cubicBezTo>
                      <a:cubicBezTo>
                        <a:pt x="1755" y="4156"/>
                        <a:pt x="2170" y="4479"/>
                        <a:pt x="2609" y="4756"/>
                      </a:cubicBezTo>
                      <a:cubicBezTo>
                        <a:pt x="2667" y="4791"/>
                        <a:pt x="2736" y="4808"/>
                        <a:pt x="2805" y="4808"/>
                      </a:cubicBezTo>
                      <a:cubicBezTo>
                        <a:pt x="2874" y="4808"/>
                        <a:pt x="2944" y="4791"/>
                        <a:pt x="3001" y="4756"/>
                      </a:cubicBezTo>
                      <a:cubicBezTo>
                        <a:pt x="3440" y="4479"/>
                        <a:pt x="3856" y="4156"/>
                        <a:pt x="4248" y="3810"/>
                      </a:cubicBezTo>
                      <a:cubicBezTo>
                        <a:pt x="5148" y="3048"/>
                        <a:pt x="5587" y="2379"/>
                        <a:pt x="5587" y="1801"/>
                      </a:cubicBezTo>
                      <a:cubicBezTo>
                        <a:pt x="5610" y="809"/>
                        <a:pt x="4802" y="1"/>
                        <a:pt x="3832" y="1"/>
                      </a:cubicBezTo>
                      <a:cubicBezTo>
                        <a:pt x="3463" y="1"/>
                        <a:pt x="3094" y="116"/>
                        <a:pt x="2794" y="324"/>
                      </a:cubicBezTo>
                      <a:cubicBezTo>
                        <a:pt x="2517" y="116"/>
                        <a:pt x="2147" y="1"/>
                        <a:pt x="177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17" name="Google Shape;1217;p26"/>
          <p:cNvGrpSpPr/>
          <p:nvPr/>
        </p:nvGrpSpPr>
        <p:grpSpPr>
          <a:xfrm>
            <a:off x="457198" y="3015550"/>
            <a:ext cx="1940702" cy="1718600"/>
            <a:chOff x="457198" y="3015550"/>
            <a:chExt cx="1940702" cy="1718600"/>
          </a:xfrm>
        </p:grpSpPr>
        <p:sp>
          <p:nvSpPr>
            <p:cNvPr id="1218" name="Google Shape;1218;p26"/>
            <p:cNvSpPr txBox="1"/>
            <p:nvPr/>
          </p:nvSpPr>
          <p:spPr>
            <a:xfrm>
              <a:off x="457198" y="38622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19" name="Google Shape;1219;p26"/>
            <p:cNvSpPr txBox="1"/>
            <p:nvPr/>
          </p:nvSpPr>
          <p:spPr>
            <a:xfrm>
              <a:off x="457200" y="4139850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20" name="Google Shape;1220;p26"/>
            <p:cNvGrpSpPr/>
            <p:nvPr/>
          </p:nvGrpSpPr>
          <p:grpSpPr>
            <a:xfrm>
              <a:off x="457200" y="3015550"/>
              <a:ext cx="857100" cy="857100"/>
              <a:chOff x="457200" y="3015550"/>
              <a:chExt cx="857100" cy="857100"/>
            </a:xfrm>
          </p:grpSpPr>
          <p:sp>
            <p:nvSpPr>
              <p:cNvPr id="1221" name="Google Shape;1221;p26"/>
              <p:cNvSpPr/>
              <p:nvPr/>
            </p:nvSpPr>
            <p:spPr>
              <a:xfrm>
                <a:off x="457200" y="3015550"/>
                <a:ext cx="857100" cy="8571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22" name="Google Shape;1222;p26"/>
              <p:cNvGrpSpPr/>
              <p:nvPr/>
            </p:nvGrpSpPr>
            <p:grpSpPr>
              <a:xfrm>
                <a:off x="635525" y="3208238"/>
                <a:ext cx="500450" cy="471725"/>
                <a:chOff x="4676238" y="4111125"/>
                <a:chExt cx="500450" cy="471725"/>
              </a:xfrm>
            </p:grpSpPr>
            <p:sp>
              <p:nvSpPr>
                <p:cNvPr id="1223" name="Google Shape;1223;p26"/>
                <p:cNvSpPr/>
                <p:nvPr/>
              </p:nvSpPr>
              <p:spPr>
                <a:xfrm>
                  <a:off x="4747813" y="4310125"/>
                  <a:ext cx="386725" cy="272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469" h="10909" extrusionOk="0">
                      <a:moveTo>
                        <a:pt x="9097" y="745"/>
                      </a:moveTo>
                      <a:lnTo>
                        <a:pt x="9097" y="1460"/>
                      </a:lnTo>
                      <a:cubicBezTo>
                        <a:pt x="9097" y="1922"/>
                        <a:pt x="8727" y="2291"/>
                        <a:pt x="8289" y="2291"/>
                      </a:cubicBezTo>
                      <a:lnTo>
                        <a:pt x="6373" y="2291"/>
                      </a:lnTo>
                      <a:lnTo>
                        <a:pt x="6373" y="1622"/>
                      </a:lnTo>
                      <a:cubicBezTo>
                        <a:pt x="6373" y="1137"/>
                        <a:pt x="6765" y="745"/>
                        <a:pt x="7227" y="745"/>
                      </a:cubicBezTo>
                      <a:close/>
                      <a:moveTo>
                        <a:pt x="9097" y="2799"/>
                      </a:moveTo>
                      <a:lnTo>
                        <a:pt x="9097" y="3977"/>
                      </a:lnTo>
                      <a:cubicBezTo>
                        <a:pt x="9097" y="4716"/>
                        <a:pt x="8497" y="5339"/>
                        <a:pt x="7735" y="5339"/>
                      </a:cubicBezTo>
                      <a:cubicBezTo>
                        <a:pt x="6973" y="5339"/>
                        <a:pt x="6373" y="4716"/>
                        <a:pt x="6373" y="3977"/>
                      </a:cubicBezTo>
                      <a:lnTo>
                        <a:pt x="6373" y="3030"/>
                      </a:lnTo>
                      <a:lnTo>
                        <a:pt x="8289" y="3030"/>
                      </a:lnTo>
                      <a:cubicBezTo>
                        <a:pt x="8566" y="3030"/>
                        <a:pt x="8843" y="2938"/>
                        <a:pt x="9097" y="2799"/>
                      </a:cubicBezTo>
                      <a:close/>
                      <a:moveTo>
                        <a:pt x="8266" y="6078"/>
                      </a:moveTo>
                      <a:lnTo>
                        <a:pt x="7735" y="6840"/>
                      </a:lnTo>
                      <a:lnTo>
                        <a:pt x="7204" y="6078"/>
                      </a:lnTo>
                      <a:close/>
                      <a:moveTo>
                        <a:pt x="1293" y="0"/>
                      </a:moveTo>
                      <a:cubicBezTo>
                        <a:pt x="647" y="0"/>
                        <a:pt x="0" y="433"/>
                        <a:pt x="0" y="1299"/>
                      </a:cubicBezTo>
                      <a:cubicBezTo>
                        <a:pt x="0" y="4069"/>
                        <a:pt x="1732" y="6539"/>
                        <a:pt x="4318" y="7509"/>
                      </a:cubicBezTo>
                      <a:lnTo>
                        <a:pt x="4318" y="10510"/>
                      </a:lnTo>
                      <a:cubicBezTo>
                        <a:pt x="4295" y="10776"/>
                        <a:pt x="4491" y="10909"/>
                        <a:pt x="4687" y="10909"/>
                      </a:cubicBezTo>
                      <a:cubicBezTo>
                        <a:pt x="4883" y="10909"/>
                        <a:pt x="5080" y="10776"/>
                        <a:pt x="5057" y="10510"/>
                      </a:cubicBezTo>
                      <a:lnTo>
                        <a:pt x="5057" y="7255"/>
                      </a:lnTo>
                      <a:cubicBezTo>
                        <a:pt x="5057" y="7094"/>
                        <a:pt x="4964" y="6955"/>
                        <a:pt x="4803" y="6909"/>
                      </a:cubicBezTo>
                      <a:cubicBezTo>
                        <a:pt x="2378" y="6124"/>
                        <a:pt x="739" y="3861"/>
                        <a:pt x="739" y="1299"/>
                      </a:cubicBezTo>
                      <a:cubicBezTo>
                        <a:pt x="739" y="929"/>
                        <a:pt x="1016" y="745"/>
                        <a:pt x="1293" y="745"/>
                      </a:cubicBezTo>
                      <a:cubicBezTo>
                        <a:pt x="1570" y="745"/>
                        <a:pt x="1847" y="929"/>
                        <a:pt x="1847" y="1299"/>
                      </a:cubicBezTo>
                      <a:cubicBezTo>
                        <a:pt x="1871" y="3815"/>
                        <a:pt x="3810" y="5893"/>
                        <a:pt x="6303" y="6055"/>
                      </a:cubicBezTo>
                      <a:lnTo>
                        <a:pt x="7365" y="7601"/>
                      </a:lnTo>
                      <a:lnTo>
                        <a:pt x="7365" y="8710"/>
                      </a:lnTo>
                      <a:cubicBezTo>
                        <a:pt x="7342" y="8987"/>
                        <a:pt x="7538" y="9125"/>
                        <a:pt x="7735" y="9125"/>
                      </a:cubicBezTo>
                      <a:cubicBezTo>
                        <a:pt x="7931" y="9125"/>
                        <a:pt x="8127" y="8987"/>
                        <a:pt x="8104" y="8710"/>
                      </a:cubicBezTo>
                      <a:lnTo>
                        <a:pt x="8104" y="7555"/>
                      </a:lnTo>
                      <a:lnTo>
                        <a:pt x="9166" y="6055"/>
                      </a:lnTo>
                      <a:cubicBezTo>
                        <a:pt x="11683" y="5870"/>
                        <a:pt x="13622" y="3792"/>
                        <a:pt x="13622" y="1299"/>
                      </a:cubicBezTo>
                      <a:cubicBezTo>
                        <a:pt x="13622" y="999"/>
                        <a:pt x="13876" y="745"/>
                        <a:pt x="14176" y="745"/>
                      </a:cubicBezTo>
                      <a:cubicBezTo>
                        <a:pt x="14476" y="745"/>
                        <a:pt x="14730" y="999"/>
                        <a:pt x="14730" y="1299"/>
                      </a:cubicBezTo>
                      <a:cubicBezTo>
                        <a:pt x="14730" y="3838"/>
                        <a:pt x="13091" y="6101"/>
                        <a:pt x="10667" y="6886"/>
                      </a:cubicBezTo>
                      <a:cubicBezTo>
                        <a:pt x="10505" y="6932"/>
                        <a:pt x="10413" y="7070"/>
                        <a:pt x="10413" y="7232"/>
                      </a:cubicBezTo>
                      <a:lnTo>
                        <a:pt x="10413" y="9171"/>
                      </a:lnTo>
                      <a:cubicBezTo>
                        <a:pt x="10424" y="9391"/>
                        <a:pt x="10597" y="9500"/>
                        <a:pt x="10771" y="9500"/>
                      </a:cubicBezTo>
                      <a:cubicBezTo>
                        <a:pt x="10944" y="9500"/>
                        <a:pt x="11117" y="9391"/>
                        <a:pt x="11129" y="9171"/>
                      </a:cubicBezTo>
                      <a:lnTo>
                        <a:pt x="11129" y="7532"/>
                      </a:lnTo>
                      <a:cubicBezTo>
                        <a:pt x="13737" y="6563"/>
                        <a:pt x="15469" y="4092"/>
                        <a:pt x="15469" y="1322"/>
                      </a:cubicBezTo>
                      <a:cubicBezTo>
                        <a:pt x="15469" y="606"/>
                        <a:pt x="14915" y="6"/>
                        <a:pt x="14199" y="6"/>
                      </a:cubicBezTo>
                      <a:lnTo>
                        <a:pt x="14176" y="6"/>
                      </a:lnTo>
                      <a:cubicBezTo>
                        <a:pt x="13460" y="6"/>
                        <a:pt x="12883" y="583"/>
                        <a:pt x="12883" y="1299"/>
                      </a:cubicBezTo>
                      <a:cubicBezTo>
                        <a:pt x="12883" y="3330"/>
                        <a:pt x="11359" y="5039"/>
                        <a:pt x="9351" y="5293"/>
                      </a:cubicBezTo>
                      <a:cubicBezTo>
                        <a:pt x="9674" y="4923"/>
                        <a:pt x="9836" y="4462"/>
                        <a:pt x="9836" y="3977"/>
                      </a:cubicBezTo>
                      <a:lnTo>
                        <a:pt x="9836" y="1668"/>
                      </a:lnTo>
                      <a:cubicBezTo>
                        <a:pt x="9836" y="1645"/>
                        <a:pt x="9836" y="1622"/>
                        <a:pt x="9836" y="1599"/>
                      </a:cubicBezTo>
                      <a:lnTo>
                        <a:pt x="9836" y="1460"/>
                      </a:lnTo>
                      <a:lnTo>
                        <a:pt x="9836" y="375"/>
                      </a:lnTo>
                      <a:cubicBezTo>
                        <a:pt x="9836" y="190"/>
                        <a:pt x="9674" y="6"/>
                        <a:pt x="9466" y="6"/>
                      </a:cubicBezTo>
                      <a:lnTo>
                        <a:pt x="7227" y="6"/>
                      </a:lnTo>
                      <a:cubicBezTo>
                        <a:pt x="6349" y="6"/>
                        <a:pt x="5634" y="721"/>
                        <a:pt x="5634" y="1622"/>
                      </a:cubicBezTo>
                      <a:lnTo>
                        <a:pt x="5634" y="3954"/>
                      </a:lnTo>
                      <a:cubicBezTo>
                        <a:pt x="5634" y="4439"/>
                        <a:pt x="5818" y="4923"/>
                        <a:pt x="6119" y="5293"/>
                      </a:cubicBezTo>
                      <a:cubicBezTo>
                        <a:pt x="4110" y="5039"/>
                        <a:pt x="2609" y="3330"/>
                        <a:pt x="2586" y="1299"/>
                      </a:cubicBezTo>
                      <a:cubicBezTo>
                        <a:pt x="2586" y="433"/>
                        <a:pt x="1940" y="0"/>
                        <a:pt x="129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4" name="Google Shape;1224;p26"/>
                <p:cNvSpPr/>
                <p:nvPr/>
              </p:nvSpPr>
              <p:spPr>
                <a:xfrm>
                  <a:off x="5005763" y="4563575"/>
                  <a:ext cx="2085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743" extrusionOk="0">
                      <a:moveTo>
                        <a:pt x="459" y="0"/>
                      </a:moveTo>
                      <a:cubicBezTo>
                        <a:pt x="223" y="0"/>
                        <a:pt x="1" y="244"/>
                        <a:pt x="118" y="511"/>
                      </a:cubicBezTo>
                      <a:cubicBezTo>
                        <a:pt x="177" y="669"/>
                        <a:pt x="316" y="742"/>
                        <a:pt x="457" y="742"/>
                      </a:cubicBezTo>
                      <a:cubicBezTo>
                        <a:pt x="644" y="742"/>
                        <a:pt x="834" y="610"/>
                        <a:pt x="834" y="372"/>
                      </a:cubicBezTo>
                      <a:cubicBezTo>
                        <a:pt x="834" y="280"/>
                        <a:pt x="787" y="188"/>
                        <a:pt x="718" y="118"/>
                      </a:cubicBezTo>
                      <a:cubicBezTo>
                        <a:pt x="642" y="36"/>
                        <a:pt x="549" y="0"/>
                        <a:pt x="45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5" name="Google Shape;1225;p26"/>
                <p:cNvSpPr/>
                <p:nvPr/>
              </p:nvSpPr>
              <p:spPr>
                <a:xfrm>
                  <a:off x="4974638" y="4111125"/>
                  <a:ext cx="202050" cy="17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2" h="6924" extrusionOk="0">
                      <a:moveTo>
                        <a:pt x="4630" y="2725"/>
                      </a:moveTo>
                      <a:cubicBezTo>
                        <a:pt x="4970" y="2725"/>
                        <a:pt x="5311" y="2956"/>
                        <a:pt x="5311" y="3418"/>
                      </a:cubicBezTo>
                      <a:lnTo>
                        <a:pt x="5311" y="3741"/>
                      </a:lnTo>
                      <a:cubicBezTo>
                        <a:pt x="5311" y="4191"/>
                        <a:pt x="4970" y="4416"/>
                        <a:pt x="4630" y="4416"/>
                      </a:cubicBezTo>
                      <a:cubicBezTo>
                        <a:pt x="4289" y="4416"/>
                        <a:pt x="3949" y="4191"/>
                        <a:pt x="3949" y="3741"/>
                      </a:cubicBezTo>
                      <a:lnTo>
                        <a:pt x="3949" y="3418"/>
                      </a:lnTo>
                      <a:cubicBezTo>
                        <a:pt x="3949" y="2956"/>
                        <a:pt x="4289" y="2725"/>
                        <a:pt x="4630" y="2725"/>
                      </a:cubicBezTo>
                      <a:close/>
                      <a:moveTo>
                        <a:pt x="4618" y="740"/>
                      </a:moveTo>
                      <a:cubicBezTo>
                        <a:pt x="6696" y="740"/>
                        <a:pt x="8012" y="2956"/>
                        <a:pt x="7019" y="4780"/>
                      </a:cubicBezTo>
                      <a:cubicBezTo>
                        <a:pt x="6835" y="4433"/>
                        <a:pt x="6488" y="4203"/>
                        <a:pt x="6119" y="4133"/>
                      </a:cubicBezTo>
                      <a:lnTo>
                        <a:pt x="6003" y="4110"/>
                      </a:lnTo>
                      <a:cubicBezTo>
                        <a:pt x="6026" y="3995"/>
                        <a:pt x="6050" y="3856"/>
                        <a:pt x="6050" y="3741"/>
                      </a:cubicBezTo>
                      <a:lnTo>
                        <a:pt x="6050" y="3418"/>
                      </a:lnTo>
                      <a:cubicBezTo>
                        <a:pt x="6050" y="2471"/>
                        <a:pt x="5340" y="1998"/>
                        <a:pt x="4630" y="1998"/>
                      </a:cubicBezTo>
                      <a:cubicBezTo>
                        <a:pt x="3920" y="1998"/>
                        <a:pt x="3210" y="2471"/>
                        <a:pt x="3210" y="3418"/>
                      </a:cubicBezTo>
                      <a:lnTo>
                        <a:pt x="3210" y="3741"/>
                      </a:lnTo>
                      <a:cubicBezTo>
                        <a:pt x="3210" y="3856"/>
                        <a:pt x="3233" y="3995"/>
                        <a:pt x="3256" y="4110"/>
                      </a:cubicBezTo>
                      <a:lnTo>
                        <a:pt x="3141" y="4133"/>
                      </a:lnTo>
                      <a:cubicBezTo>
                        <a:pt x="2748" y="4203"/>
                        <a:pt x="2425" y="4433"/>
                        <a:pt x="2240" y="4780"/>
                      </a:cubicBezTo>
                      <a:cubicBezTo>
                        <a:pt x="1247" y="2956"/>
                        <a:pt x="2563" y="740"/>
                        <a:pt x="4618" y="740"/>
                      </a:cubicBezTo>
                      <a:close/>
                      <a:moveTo>
                        <a:pt x="5588" y="4757"/>
                      </a:moveTo>
                      <a:lnTo>
                        <a:pt x="5980" y="4849"/>
                      </a:lnTo>
                      <a:cubicBezTo>
                        <a:pt x="6257" y="4895"/>
                        <a:pt x="6465" y="5126"/>
                        <a:pt x="6465" y="5426"/>
                      </a:cubicBezTo>
                      <a:lnTo>
                        <a:pt x="6465" y="5472"/>
                      </a:lnTo>
                      <a:cubicBezTo>
                        <a:pt x="5946" y="5946"/>
                        <a:pt x="5288" y="6182"/>
                        <a:pt x="4630" y="6182"/>
                      </a:cubicBezTo>
                      <a:cubicBezTo>
                        <a:pt x="3972" y="6182"/>
                        <a:pt x="3314" y="5946"/>
                        <a:pt x="2794" y="5472"/>
                      </a:cubicBezTo>
                      <a:lnTo>
                        <a:pt x="2794" y="5426"/>
                      </a:lnTo>
                      <a:cubicBezTo>
                        <a:pt x="2794" y="5126"/>
                        <a:pt x="3002" y="4895"/>
                        <a:pt x="3279" y="4849"/>
                      </a:cubicBezTo>
                      <a:lnTo>
                        <a:pt x="3672" y="4757"/>
                      </a:lnTo>
                      <a:cubicBezTo>
                        <a:pt x="3937" y="5022"/>
                        <a:pt x="4283" y="5155"/>
                        <a:pt x="4630" y="5155"/>
                      </a:cubicBezTo>
                      <a:cubicBezTo>
                        <a:pt x="4976" y="5155"/>
                        <a:pt x="5322" y="5022"/>
                        <a:pt x="5588" y="4757"/>
                      </a:cubicBezTo>
                      <a:close/>
                      <a:moveTo>
                        <a:pt x="4618" y="1"/>
                      </a:moveTo>
                      <a:cubicBezTo>
                        <a:pt x="1548" y="1"/>
                        <a:pt x="1" y="3718"/>
                        <a:pt x="2171" y="5911"/>
                      </a:cubicBezTo>
                      <a:cubicBezTo>
                        <a:pt x="2878" y="6610"/>
                        <a:pt x="3743" y="6924"/>
                        <a:pt x="4591" y="6924"/>
                      </a:cubicBezTo>
                      <a:cubicBezTo>
                        <a:pt x="6374" y="6924"/>
                        <a:pt x="8081" y="5537"/>
                        <a:pt x="8081" y="3441"/>
                      </a:cubicBezTo>
                      <a:cubicBezTo>
                        <a:pt x="8081" y="1548"/>
                        <a:pt x="6534" y="1"/>
                        <a:pt x="4618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6" name="Google Shape;1226;p26"/>
                <p:cNvSpPr/>
                <p:nvPr/>
              </p:nvSpPr>
              <p:spPr>
                <a:xfrm>
                  <a:off x="4676238" y="4111125"/>
                  <a:ext cx="202625" cy="173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05" h="6924" extrusionOk="0">
                      <a:moveTo>
                        <a:pt x="4630" y="2725"/>
                      </a:moveTo>
                      <a:cubicBezTo>
                        <a:pt x="4970" y="2725"/>
                        <a:pt x="5311" y="2956"/>
                        <a:pt x="5311" y="3418"/>
                      </a:cubicBezTo>
                      <a:lnTo>
                        <a:pt x="5311" y="3741"/>
                      </a:lnTo>
                      <a:cubicBezTo>
                        <a:pt x="5311" y="4191"/>
                        <a:pt x="4970" y="4416"/>
                        <a:pt x="4630" y="4416"/>
                      </a:cubicBezTo>
                      <a:cubicBezTo>
                        <a:pt x="4289" y="4416"/>
                        <a:pt x="3949" y="4191"/>
                        <a:pt x="3949" y="3741"/>
                      </a:cubicBezTo>
                      <a:lnTo>
                        <a:pt x="3949" y="3418"/>
                      </a:lnTo>
                      <a:cubicBezTo>
                        <a:pt x="3949" y="2956"/>
                        <a:pt x="4289" y="2725"/>
                        <a:pt x="4630" y="2725"/>
                      </a:cubicBezTo>
                      <a:close/>
                      <a:moveTo>
                        <a:pt x="4618" y="740"/>
                      </a:moveTo>
                      <a:cubicBezTo>
                        <a:pt x="6696" y="740"/>
                        <a:pt x="8012" y="2956"/>
                        <a:pt x="7019" y="4780"/>
                      </a:cubicBezTo>
                      <a:cubicBezTo>
                        <a:pt x="6834" y="4433"/>
                        <a:pt x="6511" y="4203"/>
                        <a:pt x="6119" y="4133"/>
                      </a:cubicBezTo>
                      <a:lnTo>
                        <a:pt x="6003" y="4110"/>
                      </a:lnTo>
                      <a:cubicBezTo>
                        <a:pt x="6026" y="3995"/>
                        <a:pt x="6050" y="3856"/>
                        <a:pt x="6050" y="3741"/>
                      </a:cubicBezTo>
                      <a:lnTo>
                        <a:pt x="6050" y="3418"/>
                      </a:lnTo>
                      <a:cubicBezTo>
                        <a:pt x="6050" y="2471"/>
                        <a:pt x="5340" y="1998"/>
                        <a:pt x="4630" y="1998"/>
                      </a:cubicBezTo>
                      <a:cubicBezTo>
                        <a:pt x="3920" y="1998"/>
                        <a:pt x="3210" y="2471"/>
                        <a:pt x="3210" y="3418"/>
                      </a:cubicBezTo>
                      <a:lnTo>
                        <a:pt x="3210" y="3741"/>
                      </a:lnTo>
                      <a:cubicBezTo>
                        <a:pt x="3210" y="3856"/>
                        <a:pt x="3233" y="3995"/>
                        <a:pt x="3256" y="4110"/>
                      </a:cubicBezTo>
                      <a:lnTo>
                        <a:pt x="3141" y="4133"/>
                      </a:lnTo>
                      <a:cubicBezTo>
                        <a:pt x="2771" y="4203"/>
                        <a:pt x="2425" y="4433"/>
                        <a:pt x="2240" y="4780"/>
                      </a:cubicBezTo>
                      <a:cubicBezTo>
                        <a:pt x="1247" y="2956"/>
                        <a:pt x="2563" y="740"/>
                        <a:pt x="4618" y="740"/>
                      </a:cubicBezTo>
                      <a:close/>
                      <a:moveTo>
                        <a:pt x="5611" y="4757"/>
                      </a:moveTo>
                      <a:lnTo>
                        <a:pt x="5980" y="4849"/>
                      </a:lnTo>
                      <a:cubicBezTo>
                        <a:pt x="6257" y="4895"/>
                        <a:pt x="6465" y="5126"/>
                        <a:pt x="6465" y="5426"/>
                      </a:cubicBezTo>
                      <a:lnTo>
                        <a:pt x="6465" y="5472"/>
                      </a:lnTo>
                      <a:cubicBezTo>
                        <a:pt x="5946" y="5946"/>
                        <a:pt x="5288" y="6182"/>
                        <a:pt x="4630" y="6182"/>
                      </a:cubicBezTo>
                      <a:cubicBezTo>
                        <a:pt x="3972" y="6182"/>
                        <a:pt x="3314" y="5946"/>
                        <a:pt x="2794" y="5472"/>
                      </a:cubicBezTo>
                      <a:lnTo>
                        <a:pt x="2794" y="5426"/>
                      </a:lnTo>
                      <a:cubicBezTo>
                        <a:pt x="2794" y="5126"/>
                        <a:pt x="3002" y="4895"/>
                        <a:pt x="3279" y="4849"/>
                      </a:cubicBezTo>
                      <a:lnTo>
                        <a:pt x="3672" y="4757"/>
                      </a:lnTo>
                      <a:cubicBezTo>
                        <a:pt x="3937" y="5022"/>
                        <a:pt x="4283" y="5155"/>
                        <a:pt x="4633" y="5155"/>
                      </a:cubicBezTo>
                      <a:cubicBezTo>
                        <a:pt x="4982" y="5155"/>
                        <a:pt x="5334" y="5022"/>
                        <a:pt x="5611" y="4757"/>
                      </a:cubicBezTo>
                      <a:close/>
                      <a:moveTo>
                        <a:pt x="4641" y="1"/>
                      </a:moveTo>
                      <a:cubicBezTo>
                        <a:pt x="1548" y="1"/>
                        <a:pt x="1" y="3718"/>
                        <a:pt x="2194" y="5911"/>
                      </a:cubicBezTo>
                      <a:cubicBezTo>
                        <a:pt x="2893" y="6610"/>
                        <a:pt x="3756" y="6924"/>
                        <a:pt x="4603" y="6924"/>
                      </a:cubicBezTo>
                      <a:cubicBezTo>
                        <a:pt x="6386" y="6924"/>
                        <a:pt x="8104" y="5537"/>
                        <a:pt x="8104" y="3441"/>
                      </a:cubicBezTo>
                      <a:cubicBezTo>
                        <a:pt x="8104" y="1548"/>
                        <a:pt x="6534" y="1"/>
                        <a:pt x="464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27" name="Google Shape;1227;p26"/>
                <p:cNvSpPr/>
                <p:nvPr/>
              </p:nvSpPr>
              <p:spPr>
                <a:xfrm>
                  <a:off x="4897313" y="4187850"/>
                  <a:ext cx="8970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88" h="743" extrusionOk="0">
                      <a:moveTo>
                        <a:pt x="3113" y="0"/>
                      </a:moveTo>
                      <a:cubicBezTo>
                        <a:pt x="3099" y="0"/>
                        <a:pt x="3085" y="1"/>
                        <a:pt x="3071" y="2"/>
                      </a:cubicBezTo>
                      <a:lnTo>
                        <a:pt x="439" y="2"/>
                      </a:lnTo>
                      <a:cubicBezTo>
                        <a:pt x="0" y="49"/>
                        <a:pt x="0" y="695"/>
                        <a:pt x="439" y="741"/>
                      </a:cubicBezTo>
                      <a:lnTo>
                        <a:pt x="3071" y="741"/>
                      </a:lnTo>
                      <a:cubicBezTo>
                        <a:pt x="3085" y="742"/>
                        <a:pt x="3099" y="743"/>
                        <a:pt x="3113" y="743"/>
                      </a:cubicBezTo>
                      <a:cubicBezTo>
                        <a:pt x="3588" y="743"/>
                        <a:pt x="3588" y="0"/>
                        <a:pt x="31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1228" name="Google Shape;1228;p26"/>
          <p:cNvGrpSpPr/>
          <p:nvPr/>
        </p:nvGrpSpPr>
        <p:grpSpPr>
          <a:xfrm>
            <a:off x="6746348" y="3015566"/>
            <a:ext cx="1940702" cy="1718584"/>
            <a:chOff x="6746348" y="3015566"/>
            <a:chExt cx="1940702" cy="1718584"/>
          </a:xfrm>
        </p:grpSpPr>
        <p:sp>
          <p:nvSpPr>
            <p:cNvPr id="1229" name="Google Shape;1229;p26"/>
            <p:cNvSpPr/>
            <p:nvPr/>
          </p:nvSpPr>
          <p:spPr>
            <a:xfrm>
              <a:off x="7829938" y="3015566"/>
              <a:ext cx="857100" cy="857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26"/>
            <p:cNvSpPr txBox="1"/>
            <p:nvPr/>
          </p:nvSpPr>
          <p:spPr>
            <a:xfrm>
              <a:off x="6746348" y="38622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31" name="Google Shape;1231;p26"/>
            <p:cNvSpPr txBox="1"/>
            <p:nvPr/>
          </p:nvSpPr>
          <p:spPr>
            <a:xfrm>
              <a:off x="6746350" y="4139850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32" name="Google Shape;1232;p26"/>
            <p:cNvGrpSpPr/>
            <p:nvPr/>
          </p:nvGrpSpPr>
          <p:grpSpPr>
            <a:xfrm>
              <a:off x="8023275" y="3207166"/>
              <a:ext cx="470425" cy="473900"/>
              <a:chOff x="6184413" y="3401200"/>
              <a:chExt cx="470425" cy="473900"/>
            </a:xfrm>
          </p:grpSpPr>
          <p:sp>
            <p:nvSpPr>
              <p:cNvPr id="1233" name="Google Shape;1233;p26"/>
              <p:cNvSpPr/>
              <p:nvPr/>
            </p:nvSpPr>
            <p:spPr>
              <a:xfrm>
                <a:off x="6410088" y="3401200"/>
                <a:ext cx="244750" cy="247625"/>
              </a:xfrm>
              <a:custGeom>
                <a:avLst/>
                <a:gdLst/>
                <a:ahLst/>
                <a:cxnLst/>
                <a:rect l="l" t="t" r="r" b="b"/>
                <a:pathLst>
                  <a:path w="9790" h="9905" extrusionOk="0">
                    <a:moveTo>
                      <a:pt x="5934" y="3556"/>
                    </a:moveTo>
                    <a:lnTo>
                      <a:pt x="5934" y="4433"/>
                    </a:lnTo>
                    <a:cubicBezTo>
                      <a:pt x="5957" y="5053"/>
                      <a:pt x="5455" y="5535"/>
                      <a:pt x="4837" y="5541"/>
                    </a:cubicBezTo>
                    <a:lnTo>
                      <a:pt x="4837" y="5541"/>
                    </a:lnTo>
                    <a:cubicBezTo>
                      <a:pt x="4220" y="5535"/>
                      <a:pt x="3741" y="5053"/>
                      <a:pt x="3741" y="4433"/>
                    </a:cubicBezTo>
                    <a:lnTo>
                      <a:pt x="3741" y="3556"/>
                    </a:lnTo>
                    <a:close/>
                    <a:moveTo>
                      <a:pt x="4849" y="855"/>
                    </a:moveTo>
                    <a:cubicBezTo>
                      <a:pt x="6119" y="855"/>
                      <a:pt x="7158" y="1894"/>
                      <a:pt x="7158" y="3164"/>
                    </a:cubicBezTo>
                    <a:lnTo>
                      <a:pt x="7158" y="5726"/>
                    </a:lnTo>
                    <a:cubicBezTo>
                      <a:pt x="6881" y="5634"/>
                      <a:pt x="6580" y="5588"/>
                      <a:pt x="6303" y="5565"/>
                    </a:cubicBezTo>
                    <a:cubicBezTo>
                      <a:pt x="6534" y="5241"/>
                      <a:pt x="6673" y="4849"/>
                      <a:pt x="6673" y="4456"/>
                    </a:cubicBezTo>
                    <a:lnTo>
                      <a:pt x="6673" y="3187"/>
                    </a:lnTo>
                    <a:cubicBezTo>
                      <a:pt x="6673" y="2979"/>
                      <a:pt x="6511" y="2817"/>
                      <a:pt x="6303" y="2817"/>
                    </a:cubicBezTo>
                    <a:lnTo>
                      <a:pt x="3348" y="2817"/>
                    </a:lnTo>
                    <a:cubicBezTo>
                      <a:pt x="3140" y="2817"/>
                      <a:pt x="2979" y="2979"/>
                      <a:pt x="2979" y="3187"/>
                    </a:cubicBezTo>
                    <a:lnTo>
                      <a:pt x="2979" y="4433"/>
                    </a:lnTo>
                    <a:cubicBezTo>
                      <a:pt x="2979" y="4872"/>
                      <a:pt x="3117" y="5264"/>
                      <a:pt x="3394" y="5588"/>
                    </a:cubicBezTo>
                    <a:cubicBezTo>
                      <a:pt x="3094" y="5634"/>
                      <a:pt x="2794" y="5726"/>
                      <a:pt x="2517" y="5819"/>
                    </a:cubicBezTo>
                    <a:lnTo>
                      <a:pt x="2517" y="3164"/>
                    </a:lnTo>
                    <a:cubicBezTo>
                      <a:pt x="2517" y="1894"/>
                      <a:pt x="3556" y="855"/>
                      <a:pt x="4849" y="855"/>
                    </a:cubicBezTo>
                    <a:close/>
                    <a:moveTo>
                      <a:pt x="5426" y="6280"/>
                    </a:moveTo>
                    <a:lnTo>
                      <a:pt x="4849" y="7042"/>
                    </a:lnTo>
                    <a:lnTo>
                      <a:pt x="4341" y="6280"/>
                    </a:lnTo>
                    <a:close/>
                    <a:moveTo>
                      <a:pt x="6303" y="6303"/>
                    </a:moveTo>
                    <a:cubicBezTo>
                      <a:pt x="7827" y="6442"/>
                      <a:pt x="8981" y="7666"/>
                      <a:pt x="9051" y="9189"/>
                    </a:cubicBezTo>
                    <a:lnTo>
                      <a:pt x="8243" y="9189"/>
                    </a:lnTo>
                    <a:lnTo>
                      <a:pt x="8243" y="9166"/>
                    </a:lnTo>
                    <a:lnTo>
                      <a:pt x="8243" y="8566"/>
                    </a:lnTo>
                    <a:cubicBezTo>
                      <a:pt x="8266" y="8300"/>
                      <a:pt x="8070" y="8168"/>
                      <a:pt x="7876" y="8168"/>
                    </a:cubicBezTo>
                    <a:cubicBezTo>
                      <a:pt x="7683" y="8168"/>
                      <a:pt x="7492" y="8300"/>
                      <a:pt x="7527" y="8566"/>
                    </a:cubicBezTo>
                    <a:lnTo>
                      <a:pt x="7527" y="9166"/>
                    </a:lnTo>
                    <a:lnTo>
                      <a:pt x="2148" y="9166"/>
                    </a:lnTo>
                    <a:lnTo>
                      <a:pt x="2148" y="8566"/>
                    </a:lnTo>
                    <a:cubicBezTo>
                      <a:pt x="2136" y="8335"/>
                      <a:pt x="1963" y="8220"/>
                      <a:pt x="1787" y="8220"/>
                    </a:cubicBezTo>
                    <a:cubicBezTo>
                      <a:pt x="1611" y="8220"/>
                      <a:pt x="1432" y="8335"/>
                      <a:pt x="1409" y="8566"/>
                    </a:cubicBezTo>
                    <a:lnTo>
                      <a:pt x="1409" y="9166"/>
                    </a:lnTo>
                    <a:lnTo>
                      <a:pt x="762" y="9166"/>
                    </a:lnTo>
                    <a:cubicBezTo>
                      <a:pt x="924" y="7712"/>
                      <a:pt x="2032" y="6534"/>
                      <a:pt x="3487" y="6303"/>
                    </a:cubicBezTo>
                    <a:lnTo>
                      <a:pt x="4456" y="7781"/>
                    </a:lnTo>
                    <a:lnTo>
                      <a:pt x="4456" y="8450"/>
                    </a:lnTo>
                    <a:cubicBezTo>
                      <a:pt x="4479" y="8681"/>
                      <a:pt x="4653" y="8797"/>
                      <a:pt x="4826" y="8797"/>
                    </a:cubicBezTo>
                    <a:cubicBezTo>
                      <a:pt x="4999" y="8797"/>
                      <a:pt x="5172" y="8681"/>
                      <a:pt x="5195" y="8450"/>
                    </a:cubicBezTo>
                    <a:lnTo>
                      <a:pt x="5195" y="7804"/>
                    </a:lnTo>
                    <a:lnTo>
                      <a:pt x="6303" y="6303"/>
                    </a:lnTo>
                    <a:close/>
                    <a:moveTo>
                      <a:pt x="4849" y="1"/>
                    </a:moveTo>
                    <a:cubicBezTo>
                      <a:pt x="3117" y="1"/>
                      <a:pt x="1755" y="1432"/>
                      <a:pt x="1801" y="3140"/>
                    </a:cubicBezTo>
                    <a:lnTo>
                      <a:pt x="1801" y="6188"/>
                    </a:lnTo>
                    <a:cubicBezTo>
                      <a:pt x="670" y="6927"/>
                      <a:pt x="1" y="8197"/>
                      <a:pt x="1" y="9536"/>
                    </a:cubicBezTo>
                    <a:cubicBezTo>
                      <a:pt x="1" y="9743"/>
                      <a:pt x="162" y="9905"/>
                      <a:pt x="370" y="9905"/>
                    </a:cubicBezTo>
                    <a:lnTo>
                      <a:pt x="9420" y="9905"/>
                    </a:lnTo>
                    <a:cubicBezTo>
                      <a:pt x="9628" y="9905"/>
                      <a:pt x="9790" y="9743"/>
                      <a:pt x="9790" y="9536"/>
                    </a:cubicBezTo>
                    <a:lnTo>
                      <a:pt x="9790" y="9305"/>
                    </a:lnTo>
                    <a:cubicBezTo>
                      <a:pt x="9790" y="7943"/>
                      <a:pt x="9051" y="6696"/>
                      <a:pt x="7873" y="6026"/>
                    </a:cubicBezTo>
                    <a:lnTo>
                      <a:pt x="7873" y="3140"/>
                    </a:lnTo>
                    <a:cubicBezTo>
                      <a:pt x="7919" y="1432"/>
                      <a:pt x="6557" y="1"/>
                      <a:pt x="48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4" name="Google Shape;1234;p26"/>
              <p:cNvSpPr/>
              <p:nvPr/>
            </p:nvSpPr>
            <p:spPr>
              <a:xfrm>
                <a:off x="6184413" y="3630350"/>
                <a:ext cx="243600" cy="244750"/>
              </a:xfrm>
              <a:custGeom>
                <a:avLst/>
                <a:gdLst/>
                <a:ahLst/>
                <a:cxnLst/>
                <a:rect l="l" t="t" r="r" b="b"/>
                <a:pathLst>
                  <a:path w="9744" h="9790" extrusionOk="0">
                    <a:moveTo>
                      <a:pt x="6257" y="739"/>
                    </a:moveTo>
                    <a:lnTo>
                      <a:pt x="6257" y="1455"/>
                    </a:lnTo>
                    <a:cubicBezTo>
                      <a:pt x="6257" y="1916"/>
                      <a:pt x="5911" y="2263"/>
                      <a:pt x="5449" y="2263"/>
                    </a:cubicBezTo>
                    <a:lnTo>
                      <a:pt x="3325" y="2263"/>
                    </a:lnTo>
                    <a:lnTo>
                      <a:pt x="3325" y="1616"/>
                    </a:lnTo>
                    <a:cubicBezTo>
                      <a:pt x="3325" y="1131"/>
                      <a:pt x="3694" y="739"/>
                      <a:pt x="4179" y="739"/>
                    </a:cubicBezTo>
                    <a:close/>
                    <a:moveTo>
                      <a:pt x="6257" y="2771"/>
                    </a:moveTo>
                    <a:lnTo>
                      <a:pt x="6257" y="3971"/>
                    </a:lnTo>
                    <a:cubicBezTo>
                      <a:pt x="6257" y="4779"/>
                      <a:pt x="5611" y="5426"/>
                      <a:pt x="4780" y="5426"/>
                    </a:cubicBezTo>
                    <a:cubicBezTo>
                      <a:pt x="3971" y="5426"/>
                      <a:pt x="3325" y="4779"/>
                      <a:pt x="3325" y="3971"/>
                    </a:cubicBezTo>
                    <a:lnTo>
                      <a:pt x="3325" y="3001"/>
                    </a:lnTo>
                    <a:lnTo>
                      <a:pt x="5449" y="3001"/>
                    </a:lnTo>
                    <a:cubicBezTo>
                      <a:pt x="5726" y="3001"/>
                      <a:pt x="6026" y="2932"/>
                      <a:pt x="6257" y="2771"/>
                    </a:cubicBezTo>
                    <a:close/>
                    <a:moveTo>
                      <a:pt x="5357" y="6188"/>
                    </a:moveTo>
                    <a:lnTo>
                      <a:pt x="4803" y="6949"/>
                    </a:lnTo>
                    <a:lnTo>
                      <a:pt x="4295" y="6188"/>
                    </a:lnTo>
                    <a:close/>
                    <a:moveTo>
                      <a:pt x="7411" y="6188"/>
                    </a:moveTo>
                    <a:cubicBezTo>
                      <a:pt x="8312" y="6188"/>
                      <a:pt x="9028" y="6903"/>
                      <a:pt x="9028" y="7804"/>
                    </a:cubicBezTo>
                    <a:lnTo>
                      <a:pt x="9028" y="9073"/>
                    </a:lnTo>
                    <a:lnTo>
                      <a:pt x="8196" y="9073"/>
                    </a:lnTo>
                    <a:lnTo>
                      <a:pt x="8196" y="8127"/>
                    </a:lnTo>
                    <a:cubicBezTo>
                      <a:pt x="8173" y="7908"/>
                      <a:pt x="8000" y="7798"/>
                      <a:pt x="7827" y="7798"/>
                    </a:cubicBezTo>
                    <a:cubicBezTo>
                      <a:pt x="7654" y="7798"/>
                      <a:pt x="7481" y="7908"/>
                      <a:pt x="7458" y="8127"/>
                    </a:cubicBezTo>
                    <a:lnTo>
                      <a:pt x="7458" y="9073"/>
                    </a:lnTo>
                    <a:lnTo>
                      <a:pt x="2124" y="9073"/>
                    </a:lnTo>
                    <a:lnTo>
                      <a:pt x="2124" y="8127"/>
                    </a:lnTo>
                    <a:cubicBezTo>
                      <a:pt x="2101" y="7908"/>
                      <a:pt x="1928" y="7798"/>
                      <a:pt x="1755" y="7798"/>
                    </a:cubicBezTo>
                    <a:cubicBezTo>
                      <a:pt x="1582" y="7798"/>
                      <a:pt x="1409" y="7908"/>
                      <a:pt x="1386" y="8127"/>
                    </a:cubicBezTo>
                    <a:lnTo>
                      <a:pt x="1386" y="9073"/>
                    </a:lnTo>
                    <a:lnTo>
                      <a:pt x="693" y="9073"/>
                    </a:lnTo>
                    <a:lnTo>
                      <a:pt x="693" y="8034"/>
                    </a:lnTo>
                    <a:cubicBezTo>
                      <a:pt x="693" y="7019"/>
                      <a:pt x="1524" y="6188"/>
                      <a:pt x="2563" y="6188"/>
                    </a:cubicBezTo>
                    <a:lnTo>
                      <a:pt x="3440" y="6188"/>
                    </a:lnTo>
                    <a:lnTo>
                      <a:pt x="4433" y="7688"/>
                    </a:lnTo>
                    <a:lnTo>
                      <a:pt x="4433" y="8358"/>
                    </a:lnTo>
                    <a:cubicBezTo>
                      <a:pt x="4456" y="8589"/>
                      <a:pt x="4629" y="8704"/>
                      <a:pt x="4803" y="8704"/>
                    </a:cubicBezTo>
                    <a:cubicBezTo>
                      <a:pt x="4976" y="8704"/>
                      <a:pt x="5149" y="8589"/>
                      <a:pt x="5172" y="8358"/>
                    </a:cubicBezTo>
                    <a:lnTo>
                      <a:pt x="5172" y="7688"/>
                    </a:lnTo>
                    <a:lnTo>
                      <a:pt x="6303" y="6188"/>
                    </a:lnTo>
                    <a:close/>
                    <a:moveTo>
                      <a:pt x="4179" y="0"/>
                    </a:moveTo>
                    <a:cubicBezTo>
                      <a:pt x="3302" y="0"/>
                      <a:pt x="2586" y="716"/>
                      <a:pt x="2586" y="1593"/>
                    </a:cubicBezTo>
                    <a:lnTo>
                      <a:pt x="2586" y="3971"/>
                    </a:lnTo>
                    <a:cubicBezTo>
                      <a:pt x="2586" y="4502"/>
                      <a:pt x="2794" y="5033"/>
                      <a:pt x="3163" y="5426"/>
                    </a:cubicBezTo>
                    <a:lnTo>
                      <a:pt x="2586" y="5426"/>
                    </a:lnTo>
                    <a:cubicBezTo>
                      <a:pt x="1155" y="5426"/>
                      <a:pt x="0" y="6603"/>
                      <a:pt x="0" y="8034"/>
                    </a:cubicBezTo>
                    <a:lnTo>
                      <a:pt x="0" y="9420"/>
                    </a:lnTo>
                    <a:cubicBezTo>
                      <a:pt x="0" y="9627"/>
                      <a:pt x="162" y="9789"/>
                      <a:pt x="370" y="9789"/>
                    </a:cubicBezTo>
                    <a:lnTo>
                      <a:pt x="9374" y="9789"/>
                    </a:lnTo>
                    <a:cubicBezTo>
                      <a:pt x="9582" y="9789"/>
                      <a:pt x="9743" y="9627"/>
                      <a:pt x="9743" y="9420"/>
                    </a:cubicBezTo>
                    <a:lnTo>
                      <a:pt x="9743" y="7781"/>
                    </a:lnTo>
                    <a:cubicBezTo>
                      <a:pt x="9743" y="6488"/>
                      <a:pt x="8704" y="5449"/>
                      <a:pt x="7411" y="5449"/>
                    </a:cubicBezTo>
                    <a:lnTo>
                      <a:pt x="6442" y="5449"/>
                    </a:lnTo>
                    <a:cubicBezTo>
                      <a:pt x="6811" y="5033"/>
                      <a:pt x="7019" y="4502"/>
                      <a:pt x="7019" y="3971"/>
                    </a:cubicBezTo>
                    <a:lnTo>
                      <a:pt x="7019" y="370"/>
                    </a:lnTo>
                    <a:cubicBezTo>
                      <a:pt x="7019" y="162"/>
                      <a:pt x="6857" y="0"/>
                      <a:pt x="66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5" name="Google Shape;1235;p26"/>
              <p:cNvSpPr/>
              <p:nvPr/>
            </p:nvSpPr>
            <p:spPr>
              <a:xfrm>
                <a:off x="6490063" y="3807250"/>
                <a:ext cx="20475" cy="18625"/>
              </a:xfrm>
              <a:custGeom>
                <a:avLst/>
                <a:gdLst/>
                <a:ahLst/>
                <a:cxnLst/>
                <a:rect l="l" t="t" r="r" b="b"/>
                <a:pathLst>
                  <a:path w="819" h="745" extrusionOk="0">
                    <a:moveTo>
                      <a:pt x="461" y="0"/>
                    </a:moveTo>
                    <a:cubicBezTo>
                      <a:pt x="225" y="0"/>
                      <a:pt x="1" y="247"/>
                      <a:pt x="103" y="520"/>
                    </a:cubicBezTo>
                    <a:cubicBezTo>
                      <a:pt x="171" y="674"/>
                      <a:pt x="307" y="744"/>
                      <a:pt x="443" y="744"/>
                    </a:cubicBezTo>
                    <a:cubicBezTo>
                      <a:pt x="631" y="744"/>
                      <a:pt x="819" y="610"/>
                      <a:pt x="819" y="381"/>
                    </a:cubicBezTo>
                    <a:cubicBezTo>
                      <a:pt x="819" y="266"/>
                      <a:pt x="773" y="174"/>
                      <a:pt x="703" y="104"/>
                    </a:cubicBezTo>
                    <a:cubicBezTo>
                      <a:pt x="631" y="32"/>
                      <a:pt x="545" y="0"/>
                      <a:pt x="4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6" name="Google Shape;1236;p26"/>
              <p:cNvSpPr/>
              <p:nvPr/>
            </p:nvSpPr>
            <p:spPr>
              <a:xfrm>
                <a:off x="6524938" y="3687425"/>
                <a:ext cx="80275" cy="138600"/>
              </a:xfrm>
              <a:custGeom>
                <a:avLst/>
                <a:gdLst/>
                <a:ahLst/>
                <a:cxnLst/>
                <a:rect l="l" t="t" r="r" b="b"/>
                <a:pathLst>
                  <a:path w="3211" h="5544" extrusionOk="0">
                    <a:moveTo>
                      <a:pt x="2876" y="1"/>
                    </a:moveTo>
                    <a:cubicBezTo>
                      <a:pt x="2864" y="1"/>
                      <a:pt x="2852" y="1"/>
                      <a:pt x="2841" y="3"/>
                    </a:cubicBezTo>
                    <a:cubicBezTo>
                      <a:pt x="2633" y="3"/>
                      <a:pt x="2471" y="164"/>
                      <a:pt x="2471" y="349"/>
                    </a:cubicBezTo>
                    <a:lnTo>
                      <a:pt x="2471" y="4805"/>
                    </a:lnTo>
                    <a:lnTo>
                      <a:pt x="440" y="4805"/>
                    </a:lnTo>
                    <a:cubicBezTo>
                      <a:pt x="1" y="4828"/>
                      <a:pt x="1" y="5498"/>
                      <a:pt x="440" y="5544"/>
                    </a:cubicBezTo>
                    <a:lnTo>
                      <a:pt x="2841" y="5544"/>
                    </a:lnTo>
                    <a:cubicBezTo>
                      <a:pt x="3048" y="5544"/>
                      <a:pt x="3210" y="5359"/>
                      <a:pt x="3210" y="5174"/>
                    </a:cubicBezTo>
                    <a:lnTo>
                      <a:pt x="3210" y="372"/>
                    </a:lnTo>
                    <a:cubicBezTo>
                      <a:pt x="3210" y="176"/>
                      <a:pt x="3066" y="1"/>
                      <a:pt x="2876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7" name="Google Shape;1237;p26"/>
              <p:cNvSpPr/>
              <p:nvPr/>
            </p:nvSpPr>
            <p:spPr>
              <a:xfrm>
                <a:off x="6349288" y="3453900"/>
                <a:ext cx="20425" cy="18325"/>
              </a:xfrm>
              <a:custGeom>
                <a:avLst/>
                <a:gdLst/>
                <a:ahLst/>
                <a:cxnLst/>
                <a:rect l="l" t="t" r="r" b="b"/>
                <a:pathLst>
                  <a:path w="817" h="733" extrusionOk="0">
                    <a:moveTo>
                      <a:pt x="449" y="1"/>
                    </a:moveTo>
                    <a:cubicBezTo>
                      <a:pt x="217" y="1"/>
                      <a:pt x="0" y="233"/>
                      <a:pt x="101" y="501"/>
                    </a:cubicBezTo>
                    <a:cubicBezTo>
                      <a:pt x="170" y="659"/>
                      <a:pt x="311" y="733"/>
                      <a:pt x="449" y="733"/>
                    </a:cubicBezTo>
                    <a:cubicBezTo>
                      <a:pt x="635" y="733"/>
                      <a:pt x="816" y="601"/>
                      <a:pt x="816" y="363"/>
                    </a:cubicBezTo>
                    <a:cubicBezTo>
                      <a:pt x="816" y="271"/>
                      <a:pt x="770" y="178"/>
                      <a:pt x="701" y="109"/>
                    </a:cubicBezTo>
                    <a:cubicBezTo>
                      <a:pt x="625" y="33"/>
                      <a:pt x="536" y="1"/>
                      <a:pt x="44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8" name="Google Shape;1238;p26"/>
              <p:cNvSpPr/>
              <p:nvPr/>
            </p:nvSpPr>
            <p:spPr>
              <a:xfrm>
                <a:off x="6232888" y="3453725"/>
                <a:ext cx="97000" cy="147775"/>
              </a:xfrm>
              <a:custGeom>
                <a:avLst/>
                <a:gdLst/>
                <a:ahLst/>
                <a:cxnLst/>
                <a:rect l="l" t="t" r="r" b="b"/>
                <a:pathLst>
                  <a:path w="3880" h="5911" extrusionOk="0">
                    <a:moveTo>
                      <a:pt x="370" y="1"/>
                    </a:moveTo>
                    <a:cubicBezTo>
                      <a:pt x="185" y="1"/>
                      <a:pt x="1" y="162"/>
                      <a:pt x="1" y="370"/>
                    </a:cubicBezTo>
                    <a:lnTo>
                      <a:pt x="1" y="5565"/>
                    </a:lnTo>
                    <a:cubicBezTo>
                      <a:pt x="24" y="5795"/>
                      <a:pt x="203" y="5911"/>
                      <a:pt x="379" y="5911"/>
                    </a:cubicBezTo>
                    <a:cubicBezTo>
                      <a:pt x="555" y="5911"/>
                      <a:pt x="728" y="5795"/>
                      <a:pt x="740" y="5565"/>
                    </a:cubicBezTo>
                    <a:lnTo>
                      <a:pt x="740" y="739"/>
                    </a:lnTo>
                    <a:lnTo>
                      <a:pt x="3441" y="739"/>
                    </a:lnTo>
                    <a:cubicBezTo>
                      <a:pt x="3879" y="693"/>
                      <a:pt x="3879" y="47"/>
                      <a:pt x="344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39" name="Google Shape;1239;p26"/>
          <p:cNvGrpSpPr/>
          <p:nvPr/>
        </p:nvGrpSpPr>
        <p:grpSpPr>
          <a:xfrm>
            <a:off x="457198" y="1018113"/>
            <a:ext cx="1940702" cy="1730263"/>
            <a:chOff x="457198" y="1018113"/>
            <a:chExt cx="1940702" cy="1730263"/>
          </a:xfrm>
        </p:grpSpPr>
        <p:sp>
          <p:nvSpPr>
            <p:cNvPr id="1240" name="Google Shape;1240;p26"/>
            <p:cNvSpPr txBox="1"/>
            <p:nvPr/>
          </p:nvSpPr>
          <p:spPr>
            <a:xfrm>
              <a:off x="457198" y="18752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41" name="Google Shape;1241;p26"/>
            <p:cNvSpPr txBox="1"/>
            <p:nvPr/>
          </p:nvSpPr>
          <p:spPr>
            <a:xfrm>
              <a:off x="457200" y="2154075"/>
              <a:ext cx="19407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grpSp>
          <p:nvGrpSpPr>
            <p:cNvPr id="1242" name="Google Shape;1242;p26"/>
            <p:cNvGrpSpPr/>
            <p:nvPr/>
          </p:nvGrpSpPr>
          <p:grpSpPr>
            <a:xfrm>
              <a:off x="457200" y="1018113"/>
              <a:ext cx="857100" cy="857100"/>
              <a:chOff x="457200" y="1018113"/>
              <a:chExt cx="857100" cy="857100"/>
            </a:xfrm>
          </p:grpSpPr>
          <p:sp>
            <p:nvSpPr>
              <p:cNvPr id="1243" name="Google Shape;1243;p26"/>
              <p:cNvSpPr/>
              <p:nvPr/>
            </p:nvSpPr>
            <p:spPr>
              <a:xfrm>
                <a:off x="457200" y="1018113"/>
                <a:ext cx="857100" cy="8571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44" name="Google Shape;1244;p26"/>
              <p:cNvGrpSpPr/>
              <p:nvPr/>
            </p:nvGrpSpPr>
            <p:grpSpPr>
              <a:xfrm>
                <a:off x="645050" y="1210925"/>
                <a:ext cx="481400" cy="471475"/>
                <a:chOff x="5439263" y="1284225"/>
                <a:chExt cx="481400" cy="471475"/>
              </a:xfrm>
            </p:grpSpPr>
            <p:sp>
              <p:nvSpPr>
                <p:cNvPr id="1245" name="Google Shape;1245;p26"/>
                <p:cNvSpPr/>
                <p:nvPr/>
              </p:nvSpPr>
              <p:spPr>
                <a:xfrm>
                  <a:off x="5702463" y="1284275"/>
                  <a:ext cx="218200" cy="213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8" h="8537" extrusionOk="0">
                      <a:moveTo>
                        <a:pt x="1406" y="734"/>
                      </a:moveTo>
                      <a:cubicBezTo>
                        <a:pt x="1468" y="734"/>
                        <a:pt x="1531" y="742"/>
                        <a:pt x="1594" y="756"/>
                      </a:cubicBezTo>
                      <a:cubicBezTo>
                        <a:pt x="2494" y="1033"/>
                        <a:pt x="3348" y="1425"/>
                        <a:pt x="4133" y="1956"/>
                      </a:cubicBezTo>
                      <a:cubicBezTo>
                        <a:pt x="3625" y="2049"/>
                        <a:pt x="3164" y="2326"/>
                        <a:pt x="2863" y="2741"/>
                      </a:cubicBezTo>
                      <a:cubicBezTo>
                        <a:pt x="2332" y="2441"/>
                        <a:pt x="1801" y="2210"/>
                        <a:pt x="1224" y="2049"/>
                      </a:cubicBezTo>
                      <a:cubicBezTo>
                        <a:pt x="693" y="1887"/>
                        <a:pt x="578" y="1195"/>
                        <a:pt x="1017" y="871"/>
                      </a:cubicBezTo>
                      <a:cubicBezTo>
                        <a:pt x="1129" y="775"/>
                        <a:pt x="1264" y="734"/>
                        <a:pt x="1406" y="734"/>
                      </a:cubicBezTo>
                      <a:close/>
                      <a:moveTo>
                        <a:pt x="4519" y="2667"/>
                      </a:moveTo>
                      <a:cubicBezTo>
                        <a:pt x="4806" y="2667"/>
                        <a:pt x="5100" y="2762"/>
                        <a:pt x="5357" y="2972"/>
                      </a:cubicBezTo>
                      <a:lnTo>
                        <a:pt x="5565" y="3180"/>
                      </a:lnTo>
                      <a:cubicBezTo>
                        <a:pt x="6003" y="3711"/>
                        <a:pt x="5957" y="4496"/>
                        <a:pt x="5472" y="4981"/>
                      </a:cubicBezTo>
                      <a:cubicBezTo>
                        <a:pt x="5197" y="5256"/>
                        <a:pt x="4856" y="5379"/>
                        <a:pt x="4522" y="5379"/>
                      </a:cubicBezTo>
                      <a:cubicBezTo>
                        <a:pt x="3845" y="5379"/>
                        <a:pt x="3195" y="4876"/>
                        <a:pt x="3164" y="4104"/>
                      </a:cubicBezTo>
                      <a:cubicBezTo>
                        <a:pt x="3114" y="3262"/>
                        <a:pt x="3797" y="2667"/>
                        <a:pt x="4519" y="2667"/>
                      </a:cubicBezTo>
                      <a:close/>
                      <a:moveTo>
                        <a:pt x="6581" y="4404"/>
                      </a:moveTo>
                      <a:cubicBezTo>
                        <a:pt x="7088" y="5166"/>
                        <a:pt x="7504" y="6043"/>
                        <a:pt x="7758" y="6943"/>
                      </a:cubicBezTo>
                      <a:cubicBezTo>
                        <a:pt x="7827" y="7128"/>
                        <a:pt x="7781" y="7359"/>
                        <a:pt x="7666" y="7520"/>
                      </a:cubicBezTo>
                      <a:cubicBezTo>
                        <a:pt x="7531" y="7704"/>
                        <a:pt x="7331" y="7790"/>
                        <a:pt x="7133" y="7790"/>
                      </a:cubicBezTo>
                      <a:cubicBezTo>
                        <a:pt x="6856" y="7790"/>
                        <a:pt x="6582" y="7622"/>
                        <a:pt x="6488" y="7313"/>
                      </a:cubicBezTo>
                      <a:cubicBezTo>
                        <a:pt x="6327" y="6735"/>
                        <a:pt x="6096" y="6181"/>
                        <a:pt x="5796" y="5673"/>
                      </a:cubicBezTo>
                      <a:cubicBezTo>
                        <a:pt x="6211" y="5350"/>
                        <a:pt x="6488" y="4912"/>
                        <a:pt x="6581" y="4404"/>
                      </a:cubicBezTo>
                      <a:close/>
                      <a:moveTo>
                        <a:pt x="1387" y="0"/>
                      </a:moveTo>
                      <a:cubicBezTo>
                        <a:pt x="644" y="0"/>
                        <a:pt x="1" y="602"/>
                        <a:pt x="1" y="1402"/>
                      </a:cubicBezTo>
                      <a:cubicBezTo>
                        <a:pt x="1" y="2026"/>
                        <a:pt x="416" y="2580"/>
                        <a:pt x="1017" y="2741"/>
                      </a:cubicBezTo>
                      <a:cubicBezTo>
                        <a:pt x="1548" y="2903"/>
                        <a:pt x="2032" y="3111"/>
                        <a:pt x="2517" y="3388"/>
                      </a:cubicBezTo>
                      <a:cubicBezTo>
                        <a:pt x="2077" y="4788"/>
                        <a:pt x="3162" y="6119"/>
                        <a:pt x="4511" y="6119"/>
                      </a:cubicBezTo>
                      <a:cubicBezTo>
                        <a:pt x="4719" y="6119"/>
                        <a:pt x="4933" y="6088"/>
                        <a:pt x="5149" y="6020"/>
                      </a:cubicBezTo>
                      <a:cubicBezTo>
                        <a:pt x="5403" y="6481"/>
                        <a:pt x="5634" y="6989"/>
                        <a:pt x="5772" y="7520"/>
                      </a:cubicBezTo>
                      <a:cubicBezTo>
                        <a:pt x="5957" y="8121"/>
                        <a:pt x="6511" y="8536"/>
                        <a:pt x="7135" y="8536"/>
                      </a:cubicBezTo>
                      <a:cubicBezTo>
                        <a:pt x="8058" y="8536"/>
                        <a:pt x="8728" y="7636"/>
                        <a:pt x="8474" y="6735"/>
                      </a:cubicBezTo>
                      <a:cubicBezTo>
                        <a:pt x="7527" y="3503"/>
                        <a:pt x="5011" y="987"/>
                        <a:pt x="1801" y="63"/>
                      </a:cubicBezTo>
                      <a:cubicBezTo>
                        <a:pt x="1662" y="20"/>
                        <a:pt x="1523" y="0"/>
                        <a:pt x="138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6" name="Google Shape;1246;p26"/>
                <p:cNvSpPr/>
                <p:nvPr/>
              </p:nvSpPr>
              <p:spPr>
                <a:xfrm>
                  <a:off x="5439263" y="1284225"/>
                  <a:ext cx="218200" cy="213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28" h="8539" extrusionOk="0">
                      <a:moveTo>
                        <a:pt x="7342" y="726"/>
                      </a:moveTo>
                      <a:cubicBezTo>
                        <a:pt x="7702" y="726"/>
                        <a:pt x="8012" y="1016"/>
                        <a:pt x="8012" y="1404"/>
                      </a:cubicBezTo>
                      <a:cubicBezTo>
                        <a:pt x="7989" y="1704"/>
                        <a:pt x="7804" y="1958"/>
                        <a:pt x="7527" y="2051"/>
                      </a:cubicBezTo>
                      <a:lnTo>
                        <a:pt x="7504" y="2051"/>
                      </a:lnTo>
                      <a:cubicBezTo>
                        <a:pt x="6927" y="2212"/>
                        <a:pt x="6396" y="2443"/>
                        <a:pt x="5865" y="2743"/>
                      </a:cubicBezTo>
                      <a:cubicBezTo>
                        <a:pt x="5565" y="2328"/>
                        <a:pt x="5103" y="2051"/>
                        <a:pt x="4595" y="1958"/>
                      </a:cubicBezTo>
                      <a:cubicBezTo>
                        <a:pt x="5380" y="1427"/>
                        <a:pt x="6234" y="1035"/>
                        <a:pt x="7135" y="758"/>
                      </a:cubicBezTo>
                      <a:cubicBezTo>
                        <a:pt x="7205" y="736"/>
                        <a:pt x="7274" y="726"/>
                        <a:pt x="7342" y="726"/>
                      </a:cubicBezTo>
                      <a:close/>
                      <a:moveTo>
                        <a:pt x="4218" y="2637"/>
                      </a:moveTo>
                      <a:cubicBezTo>
                        <a:pt x="5277" y="2637"/>
                        <a:pt x="6124" y="4013"/>
                        <a:pt x="5172" y="4983"/>
                      </a:cubicBezTo>
                      <a:cubicBezTo>
                        <a:pt x="4884" y="5271"/>
                        <a:pt x="4557" y="5393"/>
                        <a:pt x="4241" y="5393"/>
                      </a:cubicBezTo>
                      <a:cubicBezTo>
                        <a:pt x="3242" y="5393"/>
                        <a:pt x="2357" y="4176"/>
                        <a:pt x="3164" y="3159"/>
                      </a:cubicBezTo>
                      <a:lnTo>
                        <a:pt x="3372" y="2951"/>
                      </a:lnTo>
                      <a:cubicBezTo>
                        <a:pt x="3649" y="2731"/>
                        <a:pt x="3941" y="2637"/>
                        <a:pt x="4218" y="2637"/>
                      </a:cubicBezTo>
                      <a:close/>
                      <a:moveTo>
                        <a:pt x="2148" y="4406"/>
                      </a:moveTo>
                      <a:cubicBezTo>
                        <a:pt x="2240" y="4914"/>
                        <a:pt x="2517" y="5352"/>
                        <a:pt x="2933" y="5675"/>
                      </a:cubicBezTo>
                      <a:cubicBezTo>
                        <a:pt x="2633" y="6183"/>
                        <a:pt x="2402" y="6737"/>
                        <a:pt x="2240" y="7315"/>
                      </a:cubicBezTo>
                      <a:cubicBezTo>
                        <a:pt x="2146" y="7624"/>
                        <a:pt x="1872" y="7792"/>
                        <a:pt x="1596" y="7792"/>
                      </a:cubicBezTo>
                      <a:cubicBezTo>
                        <a:pt x="1397" y="7792"/>
                        <a:pt x="1198" y="7706"/>
                        <a:pt x="1063" y="7522"/>
                      </a:cubicBezTo>
                      <a:cubicBezTo>
                        <a:pt x="947" y="7361"/>
                        <a:pt x="901" y="7130"/>
                        <a:pt x="971" y="6945"/>
                      </a:cubicBezTo>
                      <a:cubicBezTo>
                        <a:pt x="1225" y="6045"/>
                        <a:pt x="1640" y="5191"/>
                        <a:pt x="2148" y="4406"/>
                      </a:cubicBezTo>
                      <a:close/>
                      <a:moveTo>
                        <a:pt x="7351" y="1"/>
                      </a:moveTo>
                      <a:cubicBezTo>
                        <a:pt x="7216" y="1"/>
                        <a:pt x="7081" y="22"/>
                        <a:pt x="6950" y="65"/>
                      </a:cubicBezTo>
                      <a:cubicBezTo>
                        <a:pt x="3718" y="989"/>
                        <a:pt x="1201" y="3505"/>
                        <a:pt x="278" y="6737"/>
                      </a:cubicBezTo>
                      <a:cubicBezTo>
                        <a:pt x="1" y="7638"/>
                        <a:pt x="670" y="8538"/>
                        <a:pt x="1617" y="8538"/>
                      </a:cubicBezTo>
                      <a:cubicBezTo>
                        <a:pt x="2240" y="8515"/>
                        <a:pt x="2794" y="8123"/>
                        <a:pt x="2956" y="7522"/>
                      </a:cubicBezTo>
                      <a:cubicBezTo>
                        <a:pt x="3118" y="6991"/>
                        <a:pt x="3325" y="6483"/>
                        <a:pt x="3603" y="6022"/>
                      </a:cubicBezTo>
                      <a:cubicBezTo>
                        <a:pt x="3818" y="6090"/>
                        <a:pt x="4032" y="6121"/>
                        <a:pt x="4240" y="6121"/>
                      </a:cubicBezTo>
                      <a:cubicBezTo>
                        <a:pt x="5589" y="6121"/>
                        <a:pt x="6675" y="4790"/>
                        <a:pt x="6234" y="3390"/>
                      </a:cubicBezTo>
                      <a:cubicBezTo>
                        <a:pt x="6696" y="3113"/>
                        <a:pt x="7204" y="2905"/>
                        <a:pt x="7735" y="2743"/>
                      </a:cubicBezTo>
                      <a:cubicBezTo>
                        <a:pt x="8312" y="2559"/>
                        <a:pt x="8728" y="2005"/>
                        <a:pt x="8728" y="1381"/>
                      </a:cubicBezTo>
                      <a:cubicBezTo>
                        <a:pt x="8728" y="943"/>
                        <a:pt x="8520" y="550"/>
                        <a:pt x="8174" y="273"/>
                      </a:cubicBezTo>
                      <a:cubicBezTo>
                        <a:pt x="7937" y="99"/>
                        <a:pt x="7645" y="1"/>
                        <a:pt x="735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7" name="Google Shape;1247;p26"/>
                <p:cNvSpPr/>
                <p:nvPr/>
              </p:nvSpPr>
              <p:spPr>
                <a:xfrm>
                  <a:off x="5439363" y="1542675"/>
                  <a:ext cx="218675" cy="213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47" h="8521" extrusionOk="0">
                      <a:moveTo>
                        <a:pt x="1578" y="716"/>
                      </a:moveTo>
                      <a:cubicBezTo>
                        <a:pt x="1590" y="716"/>
                        <a:pt x="1601" y="716"/>
                        <a:pt x="1613" y="717"/>
                      </a:cubicBezTo>
                      <a:cubicBezTo>
                        <a:pt x="1913" y="717"/>
                        <a:pt x="2167" y="901"/>
                        <a:pt x="2259" y="1178"/>
                      </a:cubicBezTo>
                      <a:cubicBezTo>
                        <a:pt x="2421" y="1756"/>
                        <a:pt x="2652" y="2310"/>
                        <a:pt x="2952" y="2818"/>
                      </a:cubicBezTo>
                      <a:cubicBezTo>
                        <a:pt x="2537" y="3141"/>
                        <a:pt x="2259" y="3580"/>
                        <a:pt x="2167" y="4087"/>
                      </a:cubicBezTo>
                      <a:lnTo>
                        <a:pt x="2167" y="4111"/>
                      </a:lnTo>
                      <a:cubicBezTo>
                        <a:pt x="1636" y="3326"/>
                        <a:pt x="1221" y="2471"/>
                        <a:pt x="967" y="1571"/>
                      </a:cubicBezTo>
                      <a:cubicBezTo>
                        <a:pt x="832" y="1143"/>
                        <a:pt x="1135" y="716"/>
                        <a:pt x="1578" y="716"/>
                      </a:cubicBezTo>
                      <a:close/>
                      <a:moveTo>
                        <a:pt x="4250" y="3120"/>
                      </a:moveTo>
                      <a:cubicBezTo>
                        <a:pt x="4570" y="3120"/>
                        <a:pt x="4901" y="3243"/>
                        <a:pt x="5192" y="3533"/>
                      </a:cubicBezTo>
                      <a:cubicBezTo>
                        <a:pt x="6145" y="4487"/>
                        <a:pt x="5293" y="5877"/>
                        <a:pt x="4219" y="5877"/>
                      </a:cubicBezTo>
                      <a:cubicBezTo>
                        <a:pt x="3941" y="5877"/>
                        <a:pt x="3648" y="5784"/>
                        <a:pt x="3368" y="5565"/>
                      </a:cubicBezTo>
                      <a:lnTo>
                        <a:pt x="3160" y="5357"/>
                      </a:lnTo>
                      <a:cubicBezTo>
                        <a:pt x="2355" y="4325"/>
                        <a:pt x="3248" y="3120"/>
                        <a:pt x="4250" y="3120"/>
                      </a:cubicBezTo>
                      <a:close/>
                      <a:moveTo>
                        <a:pt x="5884" y="5773"/>
                      </a:moveTo>
                      <a:cubicBezTo>
                        <a:pt x="6392" y="6073"/>
                        <a:pt x="6946" y="6304"/>
                        <a:pt x="7523" y="6465"/>
                      </a:cubicBezTo>
                      <a:cubicBezTo>
                        <a:pt x="8054" y="6627"/>
                        <a:pt x="8170" y="7320"/>
                        <a:pt x="7731" y="7643"/>
                      </a:cubicBezTo>
                      <a:cubicBezTo>
                        <a:pt x="7594" y="7728"/>
                        <a:pt x="7444" y="7776"/>
                        <a:pt x="7301" y="7776"/>
                      </a:cubicBezTo>
                      <a:cubicBezTo>
                        <a:pt x="7251" y="7776"/>
                        <a:pt x="7202" y="7770"/>
                        <a:pt x="7154" y="7758"/>
                      </a:cubicBezTo>
                      <a:cubicBezTo>
                        <a:pt x="6230" y="7481"/>
                        <a:pt x="5376" y="7066"/>
                        <a:pt x="4614" y="6558"/>
                      </a:cubicBezTo>
                      <a:cubicBezTo>
                        <a:pt x="5122" y="6465"/>
                        <a:pt x="5561" y="6188"/>
                        <a:pt x="5884" y="5773"/>
                      </a:cubicBezTo>
                      <a:close/>
                      <a:moveTo>
                        <a:pt x="1577" y="1"/>
                      </a:moveTo>
                      <a:cubicBezTo>
                        <a:pt x="650" y="1"/>
                        <a:pt x="0" y="890"/>
                        <a:pt x="251" y="1779"/>
                      </a:cubicBezTo>
                      <a:cubicBezTo>
                        <a:pt x="1197" y="5011"/>
                        <a:pt x="3714" y="7527"/>
                        <a:pt x="6946" y="8474"/>
                      </a:cubicBezTo>
                      <a:cubicBezTo>
                        <a:pt x="7062" y="8497"/>
                        <a:pt x="7200" y="8520"/>
                        <a:pt x="7339" y="8520"/>
                      </a:cubicBezTo>
                      <a:cubicBezTo>
                        <a:pt x="8101" y="8520"/>
                        <a:pt x="8724" y="7897"/>
                        <a:pt x="8724" y="7112"/>
                      </a:cubicBezTo>
                      <a:cubicBezTo>
                        <a:pt x="8747" y="6489"/>
                        <a:pt x="8331" y="5934"/>
                        <a:pt x="7731" y="5750"/>
                      </a:cubicBezTo>
                      <a:cubicBezTo>
                        <a:pt x="7200" y="5611"/>
                        <a:pt x="6692" y="5380"/>
                        <a:pt x="6230" y="5126"/>
                      </a:cubicBezTo>
                      <a:cubicBezTo>
                        <a:pt x="6651" y="3726"/>
                        <a:pt x="5580" y="2395"/>
                        <a:pt x="4235" y="2395"/>
                      </a:cubicBezTo>
                      <a:cubicBezTo>
                        <a:pt x="4028" y="2395"/>
                        <a:pt x="3814" y="2427"/>
                        <a:pt x="3599" y="2494"/>
                      </a:cubicBezTo>
                      <a:cubicBezTo>
                        <a:pt x="3321" y="2033"/>
                        <a:pt x="3114" y="1525"/>
                        <a:pt x="2952" y="994"/>
                      </a:cubicBezTo>
                      <a:cubicBezTo>
                        <a:pt x="2790" y="394"/>
                        <a:pt x="2236" y="1"/>
                        <a:pt x="1613" y="1"/>
                      </a:cubicBezTo>
                      <a:cubicBezTo>
                        <a:pt x="1601" y="1"/>
                        <a:pt x="1589" y="1"/>
                        <a:pt x="1577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8" name="Google Shape;1248;p26"/>
                <p:cNvSpPr/>
                <p:nvPr/>
              </p:nvSpPr>
              <p:spPr>
                <a:xfrm>
                  <a:off x="5702463" y="1542100"/>
                  <a:ext cx="214750" cy="213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90" h="8544" extrusionOk="0">
                      <a:moveTo>
                        <a:pt x="7123" y="747"/>
                      </a:moveTo>
                      <a:cubicBezTo>
                        <a:pt x="7320" y="747"/>
                        <a:pt x="7521" y="834"/>
                        <a:pt x="7666" y="1017"/>
                      </a:cubicBezTo>
                      <a:cubicBezTo>
                        <a:pt x="7781" y="1178"/>
                        <a:pt x="7827" y="1386"/>
                        <a:pt x="7781" y="1594"/>
                      </a:cubicBezTo>
                      <a:lnTo>
                        <a:pt x="7758" y="1594"/>
                      </a:lnTo>
                      <a:cubicBezTo>
                        <a:pt x="7504" y="2494"/>
                        <a:pt x="7088" y="3349"/>
                        <a:pt x="6557" y="4134"/>
                      </a:cubicBezTo>
                      <a:cubicBezTo>
                        <a:pt x="6465" y="3626"/>
                        <a:pt x="6188" y="3164"/>
                        <a:pt x="5796" y="2864"/>
                      </a:cubicBezTo>
                      <a:cubicBezTo>
                        <a:pt x="6096" y="2333"/>
                        <a:pt x="6327" y="1779"/>
                        <a:pt x="6488" y="1225"/>
                      </a:cubicBezTo>
                      <a:cubicBezTo>
                        <a:pt x="6582" y="915"/>
                        <a:pt x="6849" y="747"/>
                        <a:pt x="7123" y="747"/>
                      </a:cubicBezTo>
                      <a:close/>
                      <a:moveTo>
                        <a:pt x="4503" y="3133"/>
                      </a:moveTo>
                      <a:cubicBezTo>
                        <a:pt x="5502" y="3133"/>
                        <a:pt x="6386" y="4344"/>
                        <a:pt x="5565" y="5357"/>
                      </a:cubicBezTo>
                      <a:lnTo>
                        <a:pt x="5357" y="5565"/>
                      </a:lnTo>
                      <a:cubicBezTo>
                        <a:pt x="5077" y="5792"/>
                        <a:pt x="4782" y="5889"/>
                        <a:pt x="4501" y="5889"/>
                      </a:cubicBezTo>
                      <a:cubicBezTo>
                        <a:pt x="3440" y="5889"/>
                        <a:pt x="2588" y="4506"/>
                        <a:pt x="3556" y="3556"/>
                      </a:cubicBezTo>
                      <a:cubicBezTo>
                        <a:pt x="3848" y="3258"/>
                        <a:pt x="4182" y="3133"/>
                        <a:pt x="4503" y="3133"/>
                      </a:cubicBezTo>
                      <a:close/>
                      <a:moveTo>
                        <a:pt x="2840" y="5819"/>
                      </a:moveTo>
                      <a:cubicBezTo>
                        <a:pt x="3164" y="6211"/>
                        <a:pt x="3625" y="6488"/>
                        <a:pt x="4133" y="6558"/>
                      </a:cubicBezTo>
                      <a:cubicBezTo>
                        <a:pt x="3348" y="7089"/>
                        <a:pt x="2494" y="7504"/>
                        <a:pt x="1594" y="7781"/>
                      </a:cubicBezTo>
                      <a:cubicBezTo>
                        <a:pt x="1524" y="7803"/>
                        <a:pt x="1454" y="7814"/>
                        <a:pt x="1386" y="7814"/>
                      </a:cubicBezTo>
                      <a:cubicBezTo>
                        <a:pt x="1027" y="7814"/>
                        <a:pt x="716" y="7523"/>
                        <a:pt x="716" y="7135"/>
                      </a:cubicBezTo>
                      <a:cubicBezTo>
                        <a:pt x="739" y="6835"/>
                        <a:pt x="924" y="6581"/>
                        <a:pt x="1201" y="6488"/>
                      </a:cubicBezTo>
                      <a:cubicBezTo>
                        <a:pt x="1778" y="6327"/>
                        <a:pt x="2332" y="6096"/>
                        <a:pt x="2840" y="5819"/>
                      </a:cubicBezTo>
                      <a:close/>
                      <a:moveTo>
                        <a:pt x="7135" y="1"/>
                      </a:moveTo>
                      <a:cubicBezTo>
                        <a:pt x="6511" y="1"/>
                        <a:pt x="5957" y="417"/>
                        <a:pt x="5772" y="1017"/>
                      </a:cubicBezTo>
                      <a:cubicBezTo>
                        <a:pt x="5634" y="1548"/>
                        <a:pt x="5403" y="2033"/>
                        <a:pt x="5149" y="2517"/>
                      </a:cubicBezTo>
                      <a:cubicBezTo>
                        <a:pt x="4933" y="2450"/>
                        <a:pt x="4719" y="2418"/>
                        <a:pt x="4510" y="2418"/>
                      </a:cubicBezTo>
                      <a:cubicBezTo>
                        <a:pt x="3157" y="2418"/>
                        <a:pt x="2057" y="3749"/>
                        <a:pt x="2517" y="5149"/>
                      </a:cubicBezTo>
                      <a:cubicBezTo>
                        <a:pt x="2032" y="5403"/>
                        <a:pt x="1524" y="5634"/>
                        <a:pt x="1017" y="5773"/>
                      </a:cubicBezTo>
                      <a:cubicBezTo>
                        <a:pt x="416" y="5957"/>
                        <a:pt x="1" y="6512"/>
                        <a:pt x="1" y="7135"/>
                      </a:cubicBezTo>
                      <a:cubicBezTo>
                        <a:pt x="1" y="7897"/>
                        <a:pt x="624" y="8520"/>
                        <a:pt x="1409" y="8543"/>
                      </a:cubicBezTo>
                      <a:cubicBezTo>
                        <a:pt x="1524" y="8543"/>
                        <a:pt x="1663" y="8520"/>
                        <a:pt x="1801" y="8474"/>
                      </a:cubicBezTo>
                      <a:cubicBezTo>
                        <a:pt x="5011" y="7527"/>
                        <a:pt x="7527" y="5011"/>
                        <a:pt x="8474" y="1802"/>
                      </a:cubicBezTo>
                      <a:cubicBezTo>
                        <a:pt x="8589" y="1386"/>
                        <a:pt x="8520" y="924"/>
                        <a:pt x="8243" y="578"/>
                      </a:cubicBezTo>
                      <a:cubicBezTo>
                        <a:pt x="7989" y="209"/>
                        <a:pt x="7573" y="1"/>
                        <a:pt x="713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49" name="Google Shape;1249;p26"/>
                <p:cNvSpPr/>
                <p:nvPr/>
              </p:nvSpPr>
              <p:spPr>
                <a:xfrm>
                  <a:off x="5569138" y="1427825"/>
                  <a:ext cx="222250" cy="20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" h="8087" extrusionOk="0">
                      <a:moveTo>
                        <a:pt x="6165" y="716"/>
                      </a:moveTo>
                      <a:cubicBezTo>
                        <a:pt x="7273" y="716"/>
                        <a:pt x="8173" y="1709"/>
                        <a:pt x="8173" y="2933"/>
                      </a:cubicBezTo>
                      <a:cubicBezTo>
                        <a:pt x="8150" y="4341"/>
                        <a:pt x="5634" y="6419"/>
                        <a:pt x="4433" y="7273"/>
                      </a:cubicBezTo>
                      <a:cubicBezTo>
                        <a:pt x="3233" y="6396"/>
                        <a:pt x="739" y="4341"/>
                        <a:pt x="739" y="2933"/>
                      </a:cubicBezTo>
                      <a:cubicBezTo>
                        <a:pt x="739" y="1732"/>
                        <a:pt x="1617" y="716"/>
                        <a:pt x="2725" y="716"/>
                      </a:cubicBezTo>
                      <a:cubicBezTo>
                        <a:pt x="3279" y="739"/>
                        <a:pt x="3810" y="970"/>
                        <a:pt x="4179" y="1409"/>
                      </a:cubicBezTo>
                      <a:cubicBezTo>
                        <a:pt x="4249" y="1490"/>
                        <a:pt x="4347" y="1530"/>
                        <a:pt x="4448" y="1530"/>
                      </a:cubicBezTo>
                      <a:cubicBezTo>
                        <a:pt x="4549" y="1530"/>
                        <a:pt x="4653" y="1490"/>
                        <a:pt x="4733" y="1409"/>
                      </a:cubicBezTo>
                      <a:cubicBezTo>
                        <a:pt x="5080" y="970"/>
                        <a:pt x="5611" y="739"/>
                        <a:pt x="6165" y="716"/>
                      </a:cubicBezTo>
                      <a:close/>
                      <a:moveTo>
                        <a:pt x="2725" y="1"/>
                      </a:moveTo>
                      <a:cubicBezTo>
                        <a:pt x="1224" y="1"/>
                        <a:pt x="1" y="1317"/>
                        <a:pt x="1" y="2956"/>
                      </a:cubicBezTo>
                      <a:cubicBezTo>
                        <a:pt x="1" y="3879"/>
                        <a:pt x="716" y="5034"/>
                        <a:pt x="2148" y="6350"/>
                      </a:cubicBezTo>
                      <a:cubicBezTo>
                        <a:pt x="2817" y="6950"/>
                        <a:pt x="3510" y="7527"/>
                        <a:pt x="4225" y="8035"/>
                      </a:cubicBezTo>
                      <a:cubicBezTo>
                        <a:pt x="4295" y="8070"/>
                        <a:pt x="4370" y="8087"/>
                        <a:pt x="4442" y="8087"/>
                      </a:cubicBezTo>
                      <a:cubicBezTo>
                        <a:pt x="4514" y="8087"/>
                        <a:pt x="4583" y="8070"/>
                        <a:pt x="4641" y="8035"/>
                      </a:cubicBezTo>
                      <a:cubicBezTo>
                        <a:pt x="5380" y="7527"/>
                        <a:pt x="6072" y="6950"/>
                        <a:pt x="6719" y="6350"/>
                      </a:cubicBezTo>
                      <a:cubicBezTo>
                        <a:pt x="8173" y="5034"/>
                        <a:pt x="8889" y="3879"/>
                        <a:pt x="8889" y="2956"/>
                      </a:cubicBezTo>
                      <a:cubicBezTo>
                        <a:pt x="8889" y="1317"/>
                        <a:pt x="7665" y="1"/>
                        <a:pt x="6165" y="1"/>
                      </a:cubicBezTo>
                      <a:cubicBezTo>
                        <a:pt x="5518" y="1"/>
                        <a:pt x="4918" y="232"/>
                        <a:pt x="4433" y="647"/>
                      </a:cubicBezTo>
                      <a:cubicBezTo>
                        <a:pt x="3972" y="232"/>
                        <a:pt x="3348" y="1"/>
                        <a:pt x="272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0" name="Google Shape;1250;p26"/>
                <p:cNvSpPr/>
                <p:nvPr/>
              </p:nvSpPr>
              <p:spPr>
                <a:xfrm>
                  <a:off x="5732088" y="1492450"/>
                  <a:ext cx="22350" cy="18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4" h="741" extrusionOk="0">
                      <a:moveTo>
                        <a:pt x="501" y="1"/>
                      </a:moveTo>
                      <a:cubicBezTo>
                        <a:pt x="38" y="1"/>
                        <a:pt x="1" y="695"/>
                        <a:pt x="478" y="740"/>
                      </a:cubicBezTo>
                      <a:lnTo>
                        <a:pt x="524" y="740"/>
                      </a:lnTo>
                      <a:cubicBezTo>
                        <a:pt x="709" y="740"/>
                        <a:pt x="870" y="602"/>
                        <a:pt x="894" y="440"/>
                      </a:cubicBezTo>
                      <a:cubicBezTo>
                        <a:pt x="894" y="417"/>
                        <a:pt x="894" y="394"/>
                        <a:pt x="894" y="371"/>
                      </a:cubicBezTo>
                      <a:cubicBezTo>
                        <a:pt x="894" y="163"/>
                        <a:pt x="732" y="1"/>
                        <a:pt x="524" y="1"/>
                      </a:cubicBezTo>
                      <a:cubicBezTo>
                        <a:pt x="516" y="1"/>
                        <a:pt x="509" y="1"/>
                        <a:pt x="50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51" name="Google Shape;1251;p26"/>
                <p:cNvSpPr/>
                <p:nvPr/>
              </p:nvSpPr>
              <p:spPr>
                <a:xfrm>
                  <a:off x="5671488" y="1521950"/>
                  <a:ext cx="66200" cy="58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8" h="2346" extrusionOk="0">
                      <a:moveTo>
                        <a:pt x="2245" y="0"/>
                      </a:moveTo>
                      <a:cubicBezTo>
                        <a:pt x="2139" y="0"/>
                        <a:pt x="2033" y="47"/>
                        <a:pt x="1955" y="137"/>
                      </a:cubicBezTo>
                      <a:cubicBezTo>
                        <a:pt x="1701" y="414"/>
                        <a:pt x="1447" y="692"/>
                        <a:pt x="1170" y="945"/>
                      </a:cubicBezTo>
                      <a:cubicBezTo>
                        <a:pt x="893" y="1199"/>
                        <a:pt x="616" y="1430"/>
                        <a:pt x="316" y="1684"/>
                      </a:cubicBezTo>
                      <a:cubicBezTo>
                        <a:pt x="1" y="1925"/>
                        <a:pt x="237" y="2345"/>
                        <a:pt x="546" y="2345"/>
                      </a:cubicBezTo>
                      <a:cubicBezTo>
                        <a:pt x="621" y="2345"/>
                        <a:pt x="701" y="2320"/>
                        <a:pt x="778" y="2261"/>
                      </a:cubicBezTo>
                      <a:cubicBezTo>
                        <a:pt x="1101" y="2007"/>
                        <a:pt x="1401" y="1754"/>
                        <a:pt x="1655" y="1500"/>
                      </a:cubicBezTo>
                      <a:cubicBezTo>
                        <a:pt x="1955" y="1223"/>
                        <a:pt x="2256" y="922"/>
                        <a:pt x="2533" y="599"/>
                      </a:cubicBezTo>
                      <a:cubicBezTo>
                        <a:pt x="2648" y="461"/>
                        <a:pt x="2625" y="230"/>
                        <a:pt x="2486" y="91"/>
                      </a:cubicBezTo>
                      <a:cubicBezTo>
                        <a:pt x="2415" y="30"/>
                        <a:pt x="2330" y="0"/>
                        <a:pt x="224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27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257" name="Google Shape;1257;p27"/>
          <p:cNvGrpSpPr/>
          <p:nvPr/>
        </p:nvGrpSpPr>
        <p:grpSpPr>
          <a:xfrm>
            <a:off x="2562891" y="3266775"/>
            <a:ext cx="1979402" cy="1080293"/>
            <a:chOff x="2554475" y="3266775"/>
            <a:chExt cx="1979402" cy="1080293"/>
          </a:xfrm>
        </p:grpSpPr>
        <p:sp>
          <p:nvSpPr>
            <p:cNvPr id="1258" name="Google Shape;1258;p27"/>
            <p:cNvSpPr/>
            <p:nvPr/>
          </p:nvSpPr>
          <p:spPr>
            <a:xfrm>
              <a:off x="2554475" y="3696368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630000" tIns="91425" rIns="274300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9" name="Google Shape;1259;p27"/>
            <p:cNvSpPr txBox="1"/>
            <p:nvPr/>
          </p:nvSpPr>
          <p:spPr>
            <a:xfrm>
              <a:off x="2554477" y="3266775"/>
              <a:ext cx="1979400" cy="429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1969-1972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60" name="Google Shape;1260;p27"/>
          <p:cNvGrpSpPr/>
          <p:nvPr/>
        </p:nvGrpSpPr>
        <p:grpSpPr>
          <a:xfrm>
            <a:off x="4618493" y="3266775"/>
            <a:ext cx="1979437" cy="1080300"/>
            <a:chOff x="4610087" y="3266775"/>
            <a:chExt cx="1979437" cy="1080300"/>
          </a:xfrm>
        </p:grpSpPr>
        <p:sp>
          <p:nvSpPr>
            <p:cNvPr id="1261" name="Google Shape;1261;p27"/>
            <p:cNvSpPr/>
            <p:nvPr/>
          </p:nvSpPr>
          <p:spPr>
            <a:xfrm>
              <a:off x="4610087" y="3696375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58750" bIns="91425" anchor="ctr" anchorCtr="0">
              <a:noAutofit/>
            </a:bodyPr>
            <a:lstStyle/>
            <a:p>
              <a:pPr marL="89999" marR="253912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It is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the closest 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planet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to the Sun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2" name="Google Shape;1262;p27"/>
            <p:cNvSpPr txBox="1"/>
            <p:nvPr/>
          </p:nvSpPr>
          <p:spPr>
            <a:xfrm>
              <a:off x="4610124" y="3266775"/>
              <a:ext cx="1979400" cy="429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1973-1986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63" name="Google Shape;1263;p27"/>
          <p:cNvGrpSpPr/>
          <p:nvPr/>
        </p:nvGrpSpPr>
        <p:grpSpPr>
          <a:xfrm>
            <a:off x="6674129" y="3266775"/>
            <a:ext cx="1979402" cy="1080275"/>
            <a:chOff x="6665725" y="3266775"/>
            <a:chExt cx="1979402" cy="1080275"/>
          </a:xfrm>
        </p:grpSpPr>
        <p:sp>
          <p:nvSpPr>
            <p:cNvPr id="1264" name="Google Shape;1264;p27"/>
            <p:cNvSpPr/>
            <p:nvPr/>
          </p:nvSpPr>
          <p:spPr>
            <a:xfrm>
              <a:off x="6665725" y="3696350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It’s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the farthest planet from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5" name="Google Shape;1265;p27"/>
            <p:cNvSpPr txBox="1"/>
            <p:nvPr/>
          </p:nvSpPr>
          <p:spPr>
            <a:xfrm>
              <a:off x="6665727" y="3266775"/>
              <a:ext cx="1979400" cy="429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1987-2021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66" name="Google Shape;1266;p27"/>
          <p:cNvGrpSpPr/>
          <p:nvPr/>
        </p:nvGrpSpPr>
        <p:grpSpPr>
          <a:xfrm>
            <a:off x="2591397" y="1874535"/>
            <a:ext cx="3978455" cy="472"/>
            <a:chOff x="3738230" y="2553002"/>
            <a:chExt cx="1145802" cy="136"/>
          </a:xfrm>
        </p:grpSpPr>
        <p:cxnSp>
          <p:nvCxnSpPr>
            <p:cNvPr id="1267" name="Google Shape;1267;p27"/>
            <p:cNvCxnSpPr/>
            <p:nvPr/>
          </p:nvCxnSpPr>
          <p:spPr>
            <a:xfrm>
              <a:off x="4195395" y="2553002"/>
              <a:ext cx="2316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8" name="Google Shape;1268;p27"/>
            <p:cNvCxnSpPr/>
            <p:nvPr/>
          </p:nvCxnSpPr>
          <p:spPr>
            <a:xfrm>
              <a:off x="4652432" y="2553002"/>
              <a:ext cx="2316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9" name="Google Shape;1269;p27"/>
            <p:cNvCxnSpPr>
              <a:stCxn id="1270" idx="6"/>
              <a:endCxn id="1271" idx="2"/>
            </p:cNvCxnSpPr>
            <p:nvPr/>
          </p:nvCxnSpPr>
          <p:spPr>
            <a:xfrm>
              <a:off x="3738230" y="2553138"/>
              <a:ext cx="231300" cy="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72" name="Google Shape;1272;p27"/>
          <p:cNvGrpSpPr/>
          <p:nvPr/>
        </p:nvGrpSpPr>
        <p:grpSpPr>
          <a:xfrm>
            <a:off x="507231" y="3266775"/>
            <a:ext cx="1979461" cy="1080300"/>
            <a:chOff x="498827" y="3266775"/>
            <a:chExt cx="1979461" cy="1080300"/>
          </a:xfrm>
        </p:grpSpPr>
        <p:sp>
          <p:nvSpPr>
            <p:cNvPr id="1273" name="Google Shape;1273;p27"/>
            <p:cNvSpPr/>
            <p:nvPr/>
          </p:nvSpPr>
          <p:spPr>
            <a:xfrm>
              <a:off x="498887" y="3696375"/>
              <a:ext cx="1979400" cy="65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274300" tIns="91425" rIns="274300" bIns="914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gas giant</a:t>
              </a:r>
              <a:b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and the biggest planet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74" name="Google Shape;1274;p27"/>
            <p:cNvSpPr txBox="1"/>
            <p:nvPr/>
          </p:nvSpPr>
          <p:spPr>
            <a:xfrm>
              <a:off x="498827" y="3266775"/>
              <a:ext cx="1979400" cy="42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1949-1968</a:t>
              </a:r>
              <a:endParaRPr sz="1800" b="1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1275" name="Google Shape;1275;p27"/>
          <p:cNvGrpSpPr/>
          <p:nvPr/>
        </p:nvGrpSpPr>
        <p:grpSpPr>
          <a:xfrm>
            <a:off x="1496997" y="1483057"/>
            <a:ext cx="1094400" cy="1783800"/>
            <a:chOff x="1488592" y="1483057"/>
            <a:chExt cx="1094400" cy="1783800"/>
          </a:xfrm>
        </p:grpSpPr>
        <p:grpSp>
          <p:nvGrpSpPr>
            <p:cNvPr id="1276" name="Google Shape;1276;p27"/>
            <p:cNvGrpSpPr/>
            <p:nvPr/>
          </p:nvGrpSpPr>
          <p:grpSpPr>
            <a:xfrm>
              <a:off x="1799392" y="1483057"/>
              <a:ext cx="783600" cy="783900"/>
              <a:chOff x="1799392" y="1483057"/>
              <a:chExt cx="783600" cy="783900"/>
            </a:xfrm>
          </p:grpSpPr>
          <p:sp>
            <p:nvSpPr>
              <p:cNvPr id="1270" name="Google Shape;1270;p27"/>
              <p:cNvSpPr/>
              <p:nvPr/>
            </p:nvSpPr>
            <p:spPr>
              <a:xfrm>
                <a:off x="1799392" y="1483057"/>
                <a:ext cx="783600" cy="783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77" name="Google Shape;1277;p27"/>
              <p:cNvGrpSpPr/>
              <p:nvPr/>
            </p:nvGrpSpPr>
            <p:grpSpPr>
              <a:xfrm>
                <a:off x="1947717" y="1631531"/>
                <a:ext cx="486951" cy="486951"/>
                <a:chOff x="1190625" y="238125"/>
                <a:chExt cx="5219200" cy="5219200"/>
              </a:xfrm>
            </p:grpSpPr>
            <p:sp>
              <p:nvSpPr>
                <p:cNvPr id="1278" name="Google Shape;1278;p27"/>
                <p:cNvSpPr/>
                <p:nvPr/>
              </p:nvSpPr>
              <p:spPr>
                <a:xfrm>
                  <a:off x="3155950" y="2858300"/>
                  <a:ext cx="1288525" cy="128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41" h="51540" extrusionOk="0">
                      <a:moveTo>
                        <a:pt x="25771" y="1"/>
                      </a:moveTo>
                      <a:cubicBezTo>
                        <a:pt x="11548" y="1"/>
                        <a:pt x="1" y="11581"/>
                        <a:pt x="1" y="25770"/>
                      </a:cubicBezTo>
                      <a:cubicBezTo>
                        <a:pt x="1" y="39993"/>
                        <a:pt x="11548" y="51540"/>
                        <a:pt x="25771" y="51540"/>
                      </a:cubicBezTo>
                      <a:cubicBezTo>
                        <a:pt x="39993" y="51540"/>
                        <a:pt x="51540" y="39993"/>
                        <a:pt x="51540" y="25770"/>
                      </a:cubicBezTo>
                      <a:cubicBezTo>
                        <a:pt x="51540" y="11581"/>
                        <a:pt x="39993" y="1"/>
                        <a:pt x="2577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79" name="Google Shape;1279;p27"/>
                <p:cNvSpPr/>
                <p:nvPr/>
              </p:nvSpPr>
              <p:spPr>
                <a:xfrm>
                  <a:off x="1190625" y="238125"/>
                  <a:ext cx="5219200" cy="2333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768" h="93326" extrusionOk="0">
                      <a:moveTo>
                        <a:pt x="176441" y="20094"/>
                      </a:moveTo>
                      <a:cubicBezTo>
                        <a:pt x="179833" y="20094"/>
                        <a:pt x="182573" y="22834"/>
                        <a:pt x="182573" y="26194"/>
                      </a:cubicBezTo>
                      <a:cubicBezTo>
                        <a:pt x="182573" y="29586"/>
                        <a:pt x="179833" y="32326"/>
                        <a:pt x="176441" y="32326"/>
                      </a:cubicBezTo>
                      <a:lnTo>
                        <a:pt x="32326" y="32326"/>
                      </a:lnTo>
                      <a:cubicBezTo>
                        <a:pt x="28934" y="32326"/>
                        <a:pt x="26194" y="29586"/>
                        <a:pt x="26194" y="26194"/>
                      </a:cubicBezTo>
                      <a:cubicBezTo>
                        <a:pt x="26194" y="22834"/>
                        <a:pt x="28934" y="20094"/>
                        <a:pt x="32326" y="20094"/>
                      </a:cubicBezTo>
                      <a:close/>
                      <a:moveTo>
                        <a:pt x="150247" y="46288"/>
                      </a:moveTo>
                      <a:cubicBezTo>
                        <a:pt x="153607" y="46288"/>
                        <a:pt x="156347" y="49028"/>
                        <a:pt x="156347" y="52420"/>
                      </a:cubicBezTo>
                      <a:cubicBezTo>
                        <a:pt x="156347" y="55780"/>
                        <a:pt x="153607" y="58520"/>
                        <a:pt x="150247" y="58520"/>
                      </a:cubicBezTo>
                      <a:lnTo>
                        <a:pt x="58520" y="58520"/>
                      </a:lnTo>
                      <a:cubicBezTo>
                        <a:pt x="55160" y="58520"/>
                        <a:pt x="52420" y="55780"/>
                        <a:pt x="52420" y="52420"/>
                      </a:cubicBezTo>
                      <a:cubicBezTo>
                        <a:pt x="52420" y="49028"/>
                        <a:pt x="55160" y="46288"/>
                        <a:pt x="58520" y="46288"/>
                      </a:cubicBezTo>
                      <a:close/>
                      <a:moveTo>
                        <a:pt x="6133" y="0"/>
                      </a:moveTo>
                      <a:cubicBezTo>
                        <a:pt x="2740" y="0"/>
                        <a:pt x="0" y="2740"/>
                        <a:pt x="0" y="6133"/>
                      </a:cubicBezTo>
                      <a:lnTo>
                        <a:pt x="0" y="72514"/>
                      </a:lnTo>
                      <a:cubicBezTo>
                        <a:pt x="0" y="75874"/>
                        <a:pt x="2740" y="78614"/>
                        <a:pt x="6133" y="78614"/>
                      </a:cubicBezTo>
                      <a:lnTo>
                        <a:pt x="34936" y="78614"/>
                      </a:lnTo>
                      <a:lnTo>
                        <a:pt x="34936" y="93325"/>
                      </a:lnTo>
                      <a:cubicBezTo>
                        <a:pt x="36893" y="92836"/>
                        <a:pt x="38948" y="92575"/>
                        <a:pt x="41036" y="92575"/>
                      </a:cubicBezTo>
                      <a:cubicBezTo>
                        <a:pt x="43156" y="92575"/>
                        <a:pt x="45211" y="92836"/>
                        <a:pt x="47168" y="93325"/>
                      </a:cubicBezTo>
                      <a:lnTo>
                        <a:pt x="47168" y="78614"/>
                      </a:lnTo>
                      <a:lnTo>
                        <a:pt x="161599" y="78614"/>
                      </a:lnTo>
                      <a:lnTo>
                        <a:pt x="161599" y="93325"/>
                      </a:lnTo>
                      <a:cubicBezTo>
                        <a:pt x="163556" y="92836"/>
                        <a:pt x="165611" y="92575"/>
                        <a:pt x="167731" y="92575"/>
                      </a:cubicBezTo>
                      <a:cubicBezTo>
                        <a:pt x="169819" y="92575"/>
                        <a:pt x="171874" y="92836"/>
                        <a:pt x="173831" y="93325"/>
                      </a:cubicBezTo>
                      <a:lnTo>
                        <a:pt x="173831" y="78614"/>
                      </a:lnTo>
                      <a:lnTo>
                        <a:pt x="202667" y="78614"/>
                      </a:lnTo>
                      <a:cubicBezTo>
                        <a:pt x="206027" y="78614"/>
                        <a:pt x="208767" y="75874"/>
                        <a:pt x="208767" y="72514"/>
                      </a:cubicBezTo>
                      <a:lnTo>
                        <a:pt x="208767" y="6133"/>
                      </a:lnTo>
                      <a:cubicBezTo>
                        <a:pt x="208767" y="2740"/>
                        <a:pt x="206027" y="0"/>
                        <a:pt x="20266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0" name="Google Shape;1280;p27"/>
                <p:cNvSpPr/>
                <p:nvPr/>
              </p:nvSpPr>
              <p:spPr>
                <a:xfrm>
                  <a:off x="1889500" y="2858300"/>
                  <a:ext cx="960675" cy="194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27" h="77767" extrusionOk="0">
                      <a:moveTo>
                        <a:pt x="13081" y="1"/>
                      </a:moveTo>
                      <a:cubicBezTo>
                        <a:pt x="6035" y="1"/>
                        <a:pt x="0" y="5709"/>
                        <a:pt x="0" y="13114"/>
                      </a:cubicBezTo>
                      <a:lnTo>
                        <a:pt x="0" y="55715"/>
                      </a:lnTo>
                      <a:cubicBezTo>
                        <a:pt x="0" y="67883"/>
                        <a:pt x="9884" y="77766"/>
                        <a:pt x="22019" y="77766"/>
                      </a:cubicBezTo>
                      <a:lnTo>
                        <a:pt x="38426" y="77766"/>
                      </a:lnTo>
                      <a:lnTo>
                        <a:pt x="38426" y="51540"/>
                      </a:lnTo>
                      <a:lnTo>
                        <a:pt x="26194" y="51540"/>
                      </a:lnTo>
                      <a:lnTo>
                        <a:pt x="26194" y="13114"/>
                      </a:lnTo>
                      <a:cubicBezTo>
                        <a:pt x="26194" y="5709"/>
                        <a:pt x="20159" y="1"/>
                        <a:pt x="1308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1" name="Google Shape;1281;p27"/>
                <p:cNvSpPr/>
                <p:nvPr/>
              </p:nvSpPr>
              <p:spPr>
                <a:xfrm>
                  <a:off x="3155950" y="4200600"/>
                  <a:ext cx="1288525" cy="1256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541" h="50269" extrusionOk="0">
                      <a:moveTo>
                        <a:pt x="1" y="1"/>
                      </a:moveTo>
                      <a:lnTo>
                        <a:pt x="1" y="44168"/>
                      </a:lnTo>
                      <a:cubicBezTo>
                        <a:pt x="1" y="47528"/>
                        <a:pt x="2741" y="50268"/>
                        <a:pt x="6133" y="50268"/>
                      </a:cubicBezTo>
                      <a:lnTo>
                        <a:pt x="45440" y="50268"/>
                      </a:lnTo>
                      <a:cubicBezTo>
                        <a:pt x="48800" y="50268"/>
                        <a:pt x="51540" y="47528"/>
                        <a:pt x="51540" y="44168"/>
                      </a:cubicBezTo>
                      <a:lnTo>
                        <a:pt x="51540" y="1"/>
                      </a:lnTo>
                      <a:cubicBezTo>
                        <a:pt x="44755" y="6264"/>
                        <a:pt x="35720" y="10080"/>
                        <a:pt x="25771" y="10080"/>
                      </a:cubicBezTo>
                      <a:cubicBezTo>
                        <a:pt x="15822" y="10080"/>
                        <a:pt x="6786" y="6264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2" name="Google Shape;1282;p27"/>
                <p:cNvSpPr/>
                <p:nvPr/>
              </p:nvSpPr>
              <p:spPr>
                <a:xfrm>
                  <a:off x="4750250" y="2858300"/>
                  <a:ext cx="960675" cy="194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427" h="77767" extrusionOk="0">
                      <a:moveTo>
                        <a:pt x="25346" y="1"/>
                      </a:moveTo>
                      <a:cubicBezTo>
                        <a:pt x="18268" y="1"/>
                        <a:pt x="12233" y="5709"/>
                        <a:pt x="12233" y="13114"/>
                      </a:cubicBezTo>
                      <a:lnTo>
                        <a:pt x="12233" y="51540"/>
                      </a:lnTo>
                      <a:lnTo>
                        <a:pt x="1" y="51540"/>
                      </a:lnTo>
                      <a:lnTo>
                        <a:pt x="1" y="77766"/>
                      </a:lnTo>
                      <a:lnTo>
                        <a:pt x="16409" y="77766"/>
                      </a:lnTo>
                      <a:cubicBezTo>
                        <a:pt x="28543" y="77766"/>
                        <a:pt x="38427" y="67883"/>
                        <a:pt x="38427" y="55715"/>
                      </a:cubicBezTo>
                      <a:lnTo>
                        <a:pt x="38427" y="13114"/>
                      </a:lnTo>
                      <a:cubicBezTo>
                        <a:pt x="38427" y="5709"/>
                        <a:pt x="32392" y="1"/>
                        <a:pt x="2534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283" name="Google Shape;1283;p27"/>
            <p:cNvCxnSpPr>
              <a:stCxn id="1270" idx="4"/>
              <a:endCxn id="1274" idx="0"/>
            </p:cNvCxnSpPr>
            <p:nvPr/>
          </p:nvCxnSpPr>
          <p:spPr>
            <a:xfrm rot="5400000">
              <a:off x="1339942" y="2415607"/>
              <a:ext cx="999900" cy="702600"/>
            </a:xfrm>
            <a:prstGeom prst="bentConnector3">
              <a:avLst>
                <a:gd name="adj1" fmla="val 49996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84" name="Google Shape;1284;p27"/>
          <p:cNvGrpSpPr/>
          <p:nvPr/>
        </p:nvGrpSpPr>
        <p:grpSpPr>
          <a:xfrm>
            <a:off x="3394915" y="1482712"/>
            <a:ext cx="784500" cy="1784100"/>
            <a:chOff x="3386510" y="1482712"/>
            <a:chExt cx="784500" cy="1784100"/>
          </a:xfrm>
        </p:grpSpPr>
        <p:grpSp>
          <p:nvGrpSpPr>
            <p:cNvPr id="1285" name="Google Shape;1285;p27"/>
            <p:cNvGrpSpPr/>
            <p:nvPr/>
          </p:nvGrpSpPr>
          <p:grpSpPr>
            <a:xfrm>
              <a:off x="3386510" y="1482712"/>
              <a:ext cx="784500" cy="784200"/>
              <a:chOff x="3386510" y="1482712"/>
              <a:chExt cx="784500" cy="784200"/>
            </a:xfrm>
          </p:grpSpPr>
          <p:sp>
            <p:nvSpPr>
              <p:cNvPr id="1271" name="Google Shape;1271;p27"/>
              <p:cNvSpPr/>
              <p:nvPr/>
            </p:nvSpPr>
            <p:spPr>
              <a:xfrm>
                <a:off x="3386510" y="1482712"/>
                <a:ext cx="784500" cy="784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86" name="Google Shape;1286;p27"/>
              <p:cNvGrpSpPr/>
              <p:nvPr/>
            </p:nvGrpSpPr>
            <p:grpSpPr>
              <a:xfrm>
                <a:off x="3571985" y="1631535"/>
                <a:ext cx="413606" cy="486951"/>
                <a:chOff x="1583675" y="238125"/>
                <a:chExt cx="4433075" cy="5219200"/>
              </a:xfrm>
            </p:grpSpPr>
            <p:sp>
              <p:nvSpPr>
                <p:cNvPr id="1287" name="Google Shape;1287;p27"/>
                <p:cNvSpPr/>
                <p:nvPr/>
              </p:nvSpPr>
              <p:spPr>
                <a:xfrm>
                  <a:off x="1583675" y="1854425"/>
                  <a:ext cx="4433075" cy="1146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323" h="45865" extrusionOk="0">
                      <a:moveTo>
                        <a:pt x="6981" y="1"/>
                      </a:moveTo>
                      <a:cubicBezTo>
                        <a:pt x="2937" y="1"/>
                        <a:pt x="1" y="3882"/>
                        <a:pt x="1110" y="7797"/>
                      </a:cubicBezTo>
                      <a:lnTo>
                        <a:pt x="10733" y="41428"/>
                      </a:lnTo>
                      <a:cubicBezTo>
                        <a:pt x="11483" y="44037"/>
                        <a:pt x="13864" y="45864"/>
                        <a:pt x="16604" y="45864"/>
                      </a:cubicBezTo>
                      <a:lnTo>
                        <a:pt x="31022" y="45864"/>
                      </a:lnTo>
                      <a:lnTo>
                        <a:pt x="31022" y="32327"/>
                      </a:lnTo>
                      <a:cubicBezTo>
                        <a:pt x="31022" y="22182"/>
                        <a:pt x="39210" y="13962"/>
                        <a:pt x="49355" y="13962"/>
                      </a:cubicBezTo>
                      <a:lnTo>
                        <a:pt x="127969" y="13962"/>
                      </a:lnTo>
                      <a:cubicBezTo>
                        <a:pt x="138113" y="13962"/>
                        <a:pt x="146333" y="22182"/>
                        <a:pt x="146333" y="32327"/>
                      </a:cubicBezTo>
                      <a:lnTo>
                        <a:pt x="146333" y="45864"/>
                      </a:lnTo>
                      <a:lnTo>
                        <a:pt x="160719" y="45864"/>
                      </a:lnTo>
                      <a:cubicBezTo>
                        <a:pt x="163459" y="45864"/>
                        <a:pt x="165840" y="44037"/>
                        <a:pt x="166590" y="41428"/>
                      </a:cubicBezTo>
                      <a:lnTo>
                        <a:pt x="176213" y="7797"/>
                      </a:lnTo>
                      <a:cubicBezTo>
                        <a:pt x="177322" y="3882"/>
                        <a:pt x="174387" y="1"/>
                        <a:pt x="17034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8" name="Google Shape;1288;p27"/>
                <p:cNvSpPr/>
                <p:nvPr/>
              </p:nvSpPr>
              <p:spPr>
                <a:xfrm>
                  <a:off x="2665025" y="2509275"/>
                  <a:ext cx="2271200" cy="2336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48" h="93457" extrusionOk="0">
                      <a:moveTo>
                        <a:pt x="6101" y="0"/>
                      </a:moveTo>
                      <a:cubicBezTo>
                        <a:pt x="2708" y="0"/>
                        <a:pt x="1" y="2740"/>
                        <a:pt x="1" y="6133"/>
                      </a:cubicBezTo>
                      <a:lnTo>
                        <a:pt x="1" y="93456"/>
                      </a:lnTo>
                      <a:lnTo>
                        <a:pt x="90847" y="93456"/>
                      </a:lnTo>
                      <a:lnTo>
                        <a:pt x="90847" y="6133"/>
                      </a:lnTo>
                      <a:cubicBezTo>
                        <a:pt x="90847" y="2740"/>
                        <a:pt x="88107" y="0"/>
                        <a:pt x="8471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89" name="Google Shape;1289;p27"/>
                <p:cNvSpPr/>
                <p:nvPr/>
              </p:nvSpPr>
              <p:spPr>
                <a:xfrm>
                  <a:off x="2173275" y="5151475"/>
                  <a:ext cx="3253875" cy="305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0155" h="12234" extrusionOk="0">
                      <a:moveTo>
                        <a:pt x="6133" y="1"/>
                      </a:moveTo>
                      <a:cubicBezTo>
                        <a:pt x="2741" y="1"/>
                        <a:pt x="1" y="2741"/>
                        <a:pt x="1" y="6133"/>
                      </a:cubicBezTo>
                      <a:cubicBezTo>
                        <a:pt x="1" y="9493"/>
                        <a:pt x="2741" y="12233"/>
                        <a:pt x="6133" y="12233"/>
                      </a:cubicBezTo>
                      <a:lnTo>
                        <a:pt x="124054" y="12233"/>
                      </a:lnTo>
                      <a:cubicBezTo>
                        <a:pt x="127414" y="12233"/>
                        <a:pt x="130154" y="9493"/>
                        <a:pt x="130154" y="6133"/>
                      </a:cubicBezTo>
                      <a:cubicBezTo>
                        <a:pt x="130154" y="2741"/>
                        <a:pt x="127414" y="1"/>
                        <a:pt x="12405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0" name="Google Shape;1290;p27"/>
                <p:cNvSpPr/>
                <p:nvPr/>
              </p:nvSpPr>
              <p:spPr>
                <a:xfrm>
                  <a:off x="3810800" y="238125"/>
                  <a:ext cx="1452425" cy="1310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097" h="52421" extrusionOk="0">
                      <a:moveTo>
                        <a:pt x="19246" y="0"/>
                      </a:moveTo>
                      <a:cubicBezTo>
                        <a:pt x="8645" y="0"/>
                        <a:pt x="1" y="8612"/>
                        <a:pt x="1" y="19213"/>
                      </a:cubicBezTo>
                      <a:cubicBezTo>
                        <a:pt x="1" y="29815"/>
                        <a:pt x="8645" y="38426"/>
                        <a:pt x="19246" y="38426"/>
                      </a:cubicBezTo>
                      <a:cubicBezTo>
                        <a:pt x="27369" y="38426"/>
                        <a:pt x="34317" y="33370"/>
                        <a:pt x="37122" y="26226"/>
                      </a:cubicBezTo>
                      <a:cubicBezTo>
                        <a:pt x="42243" y="28151"/>
                        <a:pt x="45864" y="33109"/>
                        <a:pt x="45864" y="38883"/>
                      </a:cubicBezTo>
                      <a:lnTo>
                        <a:pt x="45864" y="52420"/>
                      </a:lnTo>
                      <a:lnTo>
                        <a:pt x="58097" y="52420"/>
                      </a:lnTo>
                      <a:lnTo>
                        <a:pt x="58097" y="38883"/>
                      </a:lnTo>
                      <a:cubicBezTo>
                        <a:pt x="58097" y="26487"/>
                        <a:pt x="49289" y="16114"/>
                        <a:pt x="37611" y="13635"/>
                      </a:cubicBezTo>
                      <a:cubicBezTo>
                        <a:pt x="35230" y="5774"/>
                        <a:pt x="27891" y="0"/>
                        <a:pt x="1924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291" name="Google Shape;1291;p27"/>
            <p:cNvCxnSpPr>
              <a:stCxn id="1271" idx="4"/>
              <a:endCxn id="1259" idx="0"/>
            </p:cNvCxnSpPr>
            <p:nvPr/>
          </p:nvCxnSpPr>
          <p:spPr>
            <a:xfrm rot="5400000">
              <a:off x="3161510" y="2649562"/>
              <a:ext cx="999900" cy="234600"/>
            </a:xfrm>
            <a:prstGeom prst="bentConnector3">
              <a:avLst>
                <a:gd name="adj1" fmla="val 49998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292" name="Google Shape;1292;p27"/>
          <p:cNvGrpSpPr/>
          <p:nvPr/>
        </p:nvGrpSpPr>
        <p:grpSpPr>
          <a:xfrm>
            <a:off x="4982312" y="1482712"/>
            <a:ext cx="783300" cy="1784100"/>
            <a:chOff x="4973907" y="1482712"/>
            <a:chExt cx="783300" cy="1784100"/>
          </a:xfrm>
        </p:grpSpPr>
        <p:grpSp>
          <p:nvGrpSpPr>
            <p:cNvPr id="1293" name="Google Shape;1293;p27"/>
            <p:cNvGrpSpPr/>
            <p:nvPr/>
          </p:nvGrpSpPr>
          <p:grpSpPr>
            <a:xfrm>
              <a:off x="4973907" y="1482712"/>
              <a:ext cx="783300" cy="783300"/>
              <a:chOff x="4973907" y="1482712"/>
              <a:chExt cx="783300" cy="783300"/>
            </a:xfrm>
          </p:grpSpPr>
          <p:sp>
            <p:nvSpPr>
              <p:cNvPr id="1294" name="Google Shape;1294;p27"/>
              <p:cNvSpPr/>
              <p:nvPr/>
            </p:nvSpPr>
            <p:spPr>
              <a:xfrm>
                <a:off x="4973907" y="1482712"/>
                <a:ext cx="783300" cy="783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295" name="Google Shape;1295;p27"/>
              <p:cNvGrpSpPr/>
              <p:nvPr/>
            </p:nvGrpSpPr>
            <p:grpSpPr>
              <a:xfrm>
                <a:off x="5122096" y="1630896"/>
                <a:ext cx="486951" cy="486933"/>
                <a:chOff x="1190625" y="238325"/>
                <a:chExt cx="5219200" cy="5219000"/>
              </a:xfrm>
            </p:grpSpPr>
            <p:sp>
              <p:nvSpPr>
                <p:cNvPr id="1296" name="Google Shape;1296;p27"/>
                <p:cNvSpPr/>
                <p:nvPr/>
              </p:nvSpPr>
              <p:spPr>
                <a:xfrm>
                  <a:off x="1190625" y="1712525"/>
                  <a:ext cx="2435075" cy="374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03" h="149792" extrusionOk="0">
                      <a:moveTo>
                        <a:pt x="6133" y="1"/>
                      </a:moveTo>
                      <a:cubicBezTo>
                        <a:pt x="2740" y="1"/>
                        <a:pt x="0" y="2708"/>
                        <a:pt x="0" y="6101"/>
                      </a:cubicBezTo>
                      <a:lnTo>
                        <a:pt x="0" y="84715"/>
                      </a:lnTo>
                      <a:cubicBezTo>
                        <a:pt x="0" y="86345"/>
                        <a:pt x="652" y="87879"/>
                        <a:pt x="1794" y="89053"/>
                      </a:cubicBezTo>
                      <a:lnTo>
                        <a:pt x="39307" y="126566"/>
                      </a:lnTo>
                      <a:lnTo>
                        <a:pt x="39307" y="143691"/>
                      </a:lnTo>
                      <a:cubicBezTo>
                        <a:pt x="39307" y="147051"/>
                        <a:pt x="42047" y="149791"/>
                        <a:pt x="45439" y="149791"/>
                      </a:cubicBezTo>
                      <a:lnTo>
                        <a:pt x="91270" y="149791"/>
                      </a:lnTo>
                      <a:cubicBezTo>
                        <a:pt x="94663" y="149791"/>
                        <a:pt x="97403" y="147051"/>
                        <a:pt x="97403" y="143691"/>
                      </a:cubicBezTo>
                      <a:lnTo>
                        <a:pt x="97403" y="91728"/>
                      </a:lnTo>
                      <a:cubicBezTo>
                        <a:pt x="97403" y="81355"/>
                        <a:pt x="93358" y="71601"/>
                        <a:pt x="86019" y="64262"/>
                      </a:cubicBezTo>
                      <a:lnTo>
                        <a:pt x="71046" y="49257"/>
                      </a:lnTo>
                      <a:cubicBezTo>
                        <a:pt x="67882" y="46093"/>
                        <a:pt x="63731" y="44511"/>
                        <a:pt x="59580" y="44511"/>
                      </a:cubicBezTo>
                      <a:cubicBezTo>
                        <a:pt x="55429" y="44511"/>
                        <a:pt x="51278" y="46093"/>
                        <a:pt x="48114" y="49257"/>
                      </a:cubicBezTo>
                      <a:cubicBezTo>
                        <a:pt x="41786" y="55585"/>
                        <a:pt x="41786" y="65860"/>
                        <a:pt x="48114" y="72188"/>
                      </a:cubicBezTo>
                      <a:lnTo>
                        <a:pt x="62858" y="86933"/>
                      </a:lnTo>
                      <a:cubicBezTo>
                        <a:pt x="65240" y="89314"/>
                        <a:pt x="65240" y="93196"/>
                        <a:pt x="62858" y="95577"/>
                      </a:cubicBezTo>
                      <a:cubicBezTo>
                        <a:pt x="61668" y="96784"/>
                        <a:pt x="60102" y="97387"/>
                        <a:pt x="58536" y="97387"/>
                      </a:cubicBezTo>
                      <a:cubicBezTo>
                        <a:pt x="56971" y="97387"/>
                        <a:pt x="55405" y="96784"/>
                        <a:pt x="54214" y="95577"/>
                      </a:cubicBezTo>
                      <a:lnTo>
                        <a:pt x="27988" y="69383"/>
                      </a:lnTo>
                      <a:cubicBezTo>
                        <a:pt x="26846" y="68241"/>
                        <a:pt x="26194" y="66676"/>
                        <a:pt x="26194" y="65077"/>
                      </a:cubicBezTo>
                      <a:lnTo>
                        <a:pt x="26194" y="13081"/>
                      </a:lnTo>
                      <a:cubicBezTo>
                        <a:pt x="26194" y="5840"/>
                        <a:pt x="20355" y="1"/>
                        <a:pt x="1311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7" name="Google Shape;1297;p27"/>
                <p:cNvSpPr/>
                <p:nvPr/>
              </p:nvSpPr>
              <p:spPr>
                <a:xfrm>
                  <a:off x="2501125" y="238325"/>
                  <a:ext cx="2598175" cy="2801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3927" h="112074" extrusionOk="0">
                      <a:moveTo>
                        <a:pt x="71617" y="32750"/>
                      </a:moveTo>
                      <a:cubicBezTo>
                        <a:pt x="73183" y="32750"/>
                        <a:pt x="74749" y="33346"/>
                        <a:pt x="75939" y="34536"/>
                      </a:cubicBezTo>
                      <a:cubicBezTo>
                        <a:pt x="78320" y="36918"/>
                        <a:pt x="78320" y="40799"/>
                        <a:pt x="75939" y="43181"/>
                      </a:cubicBezTo>
                      <a:lnTo>
                        <a:pt x="53007" y="66112"/>
                      </a:lnTo>
                      <a:cubicBezTo>
                        <a:pt x="51833" y="67319"/>
                        <a:pt x="50267" y="67907"/>
                        <a:pt x="48702" y="67907"/>
                      </a:cubicBezTo>
                      <a:cubicBezTo>
                        <a:pt x="47136" y="67907"/>
                        <a:pt x="45570" y="67319"/>
                        <a:pt x="44363" y="66112"/>
                      </a:cubicBezTo>
                      <a:lnTo>
                        <a:pt x="31250" y="53032"/>
                      </a:lnTo>
                      <a:cubicBezTo>
                        <a:pt x="28869" y="50618"/>
                        <a:pt x="28869" y="46769"/>
                        <a:pt x="31250" y="44388"/>
                      </a:cubicBezTo>
                      <a:cubicBezTo>
                        <a:pt x="32457" y="43181"/>
                        <a:pt x="34023" y="42577"/>
                        <a:pt x="35588" y="42577"/>
                      </a:cubicBezTo>
                      <a:cubicBezTo>
                        <a:pt x="37154" y="42577"/>
                        <a:pt x="38720" y="43181"/>
                        <a:pt x="39927" y="44388"/>
                      </a:cubicBezTo>
                      <a:lnTo>
                        <a:pt x="48702" y="53162"/>
                      </a:lnTo>
                      <a:lnTo>
                        <a:pt x="67295" y="34536"/>
                      </a:lnTo>
                      <a:cubicBezTo>
                        <a:pt x="68486" y="33346"/>
                        <a:pt x="70051" y="32750"/>
                        <a:pt x="71617" y="32750"/>
                      </a:cubicBezTo>
                      <a:close/>
                      <a:moveTo>
                        <a:pt x="51964" y="0"/>
                      </a:moveTo>
                      <a:cubicBezTo>
                        <a:pt x="39911" y="0"/>
                        <a:pt x="27857" y="1672"/>
                        <a:pt x="16147" y="5015"/>
                      </a:cubicBezTo>
                      <a:lnTo>
                        <a:pt x="4436" y="8375"/>
                      </a:lnTo>
                      <a:cubicBezTo>
                        <a:pt x="1794" y="9126"/>
                        <a:pt x="0" y="11507"/>
                        <a:pt x="0" y="14247"/>
                      </a:cubicBezTo>
                      <a:lnTo>
                        <a:pt x="0" y="36428"/>
                      </a:lnTo>
                      <a:cubicBezTo>
                        <a:pt x="0" y="69179"/>
                        <a:pt x="19442" y="98667"/>
                        <a:pt x="49550" y="111585"/>
                      </a:cubicBezTo>
                      <a:cubicBezTo>
                        <a:pt x="50300" y="111911"/>
                        <a:pt x="51148" y="112074"/>
                        <a:pt x="51964" y="112074"/>
                      </a:cubicBezTo>
                      <a:cubicBezTo>
                        <a:pt x="52779" y="112074"/>
                        <a:pt x="53627" y="111911"/>
                        <a:pt x="54377" y="111585"/>
                      </a:cubicBezTo>
                      <a:cubicBezTo>
                        <a:pt x="84486" y="98667"/>
                        <a:pt x="103927" y="69179"/>
                        <a:pt x="103927" y="36428"/>
                      </a:cubicBezTo>
                      <a:lnTo>
                        <a:pt x="103927" y="14247"/>
                      </a:lnTo>
                      <a:cubicBezTo>
                        <a:pt x="103927" y="11507"/>
                        <a:pt x="102133" y="9126"/>
                        <a:pt x="99491" y="8375"/>
                      </a:cubicBezTo>
                      <a:lnTo>
                        <a:pt x="87780" y="5015"/>
                      </a:lnTo>
                      <a:cubicBezTo>
                        <a:pt x="76070" y="1672"/>
                        <a:pt x="64017" y="0"/>
                        <a:pt x="5196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298" name="Google Shape;1298;p27"/>
                <p:cNvSpPr/>
                <p:nvPr/>
              </p:nvSpPr>
              <p:spPr>
                <a:xfrm>
                  <a:off x="3974725" y="1712525"/>
                  <a:ext cx="2435100" cy="3744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7404" h="149792" extrusionOk="0">
                      <a:moveTo>
                        <a:pt x="91363" y="0"/>
                      </a:moveTo>
                      <a:cubicBezTo>
                        <a:pt x="91343" y="0"/>
                        <a:pt x="91323" y="1"/>
                        <a:pt x="91303" y="1"/>
                      </a:cubicBezTo>
                      <a:lnTo>
                        <a:pt x="84290" y="1"/>
                      </a:lnTo>
                      <a:cubicBezTo>
                        <a:pt x="77048" y="1"/>
                        <a:pt x="71209" y="5840"/>
                        <a:pt x="71209" y="13081"/>
                      </a:cubicBezTo>
                      <a:lnTo>
                        <a:pt x="71209" y="65077"/>
                      </a:lnTo>
                      <a:cubicBezTo>
                        <a:pt x="71209" y="66676"/>
                        <a:pt x="70557" y="68241"/>
                        <a:pt x="69415" y="69383"/>
                      </a:cubicBezTo>
                      <a:lnTo>
                        <a:pt x="43189" y="95577"/>
                      </a:lnTo>
                      <a:cubicBezTo>
                        <a:pt x="41998" y="96784"/>
                        <a:pt x="40433" y="97387"/>
                        <a:pt x="38867" y="97387"/>
                      </a:cubicBezTo>
                      <a:cubicBezTo>
                        <a:pt x="37301" y="97387"/>
                        <a:pt x="35735" y="96784"/>
                        <a:pt x="34545" y="95577"/>
                      </a:cubicBezTo>
                      <a:cubicBezTo>
                        <a:pt x="32163" y="93196"/>
                        <a:pt x="32163" y="89314"/>
                        <a:pt x="34545" y="86933"/>
                      </a:cubicBezTo>
                      <a:lnTo>
                        <a:pt x="49289" y="72188"/>
                      </a:lnTo>
                      <a:cubicBezTo>
                        <a:pt x="55617" y="65860"/>
                        <a:pt x="55617" y="55585"/>
                        <a:pt x="49289" y="49257"/>
                      </a:cubicBezTo>
                      <a:cubicBezTo>
                        <a:pt x="46125" y="46093"/>
                        <a:pt x="41974" y="44511"/>
                        <a:pt x="37823" y="44511"/>
                      </a:cubicBezTo>
                      <a:cubicBezTo>
                        <a:pt x="33672" y="44511"/>
                        <a:pt x="29521" y="46093"/>
                        <a:pt x="26357" y="49257"/>
                      </a:cubicBezTo>
                      <a:lnTo>
                        <a:pt x="11385" y="64262"/>
                      </a:lnTo>
                      <a:cubicBezTo>
                        <a:pt x="4045" y="71601"/>
                        <a:pt x="0" y="81355"/>
                        <a:pt x="0" y="91728"/>
                      </a:cubicBezTo>
                      <a:lnTo>
                        <a:pt x="0" y="143691"/>
                      </a:lnTo>
                      <a:cubicBezTo>
                        <a:pt x="0" y="147051"/>
                        <a:pt x="2740" y="149791"/>
                        <a:pt x="6133" y="149791"/>
                      </a:cubicBezTo>
                      <a:lnTo>
                        <a:pt x="51964" y="149791"/>
                      </a:lnTo>
                      <a:cubicBezTo>
                        <a:pt x="55356" y="149791"/>
                        <a:pt x="58096" y="147051"/>
                        <a:pt x="58096" y="143691"/>
                      </a:cubicBezTo>
                      <a:lnTo>
                        <a:pt x="58096" y="126566"/>
                      </a:lnTo>
                      <a:lnTo>
                        <a:pt x="95609" y="89053"/>
                      </a:lnTo>
                      <a:cubicBezTo>
                        <a:pt x="96751" y="87879"/>
                        <a:pt x="97403" y="86345"/>
                        <a:pt x="97403" y="84715"/>
                      </a:cubicBezTo>
                      <a:lnTo>
                        <a:pt x="97403" y="6101"/>
                      </a:lnTo>
                      <a:cubicBezTo>
                        <a:pt x="97403" y="2728"/>
                        <a:pt x="94695" y="0"/>
                        <a:pt x="9136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299" name="Google Shape;1299;p27"/>
            <p:cNvCxnSpPr>
              <a:stCxn id="1294" idx="4"/>
              <a:endCxn id="1262" idx="0"/>
            </p:cNvCxnSpPr>
            <p:nvPr/>
          </p:nvCxnSpPr>
          <p:spPr>
            <a:xfrm rot="-5400000" flipH="1">
              <a:off x="4982307" y="2649262"/>
              <a:ext cx="1000800" cy="234300"/>
            </a:xfrm>
            <a:prstGeom prst="bentConnector3">
              <a:avLst>
                <a:gd name="adj1" fmla="val 49998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00" name="Google Shape;1300;p27"/>
          <p:cNvGrpSpPr/>
          <p:nvPr/>
        </p:nvGrpSpPr>
        <p:grpSpPr>
          <a:xfrm>
            <a:off x="6569684" y="1482712"/>
            <a:ext cx="1094250" cy="1784100"/>
            <a:chOff x="6561280" y="1482712"/>
            <a:chExt cx="1094250" cy="1784100"/>
          </a:xfrm>
        </p:grpSpPr>
        <p:grpSp>
          <p:nvGrpSpPr>
            <p:cNvPr id="1301" name="Google Shape;1301;p27"/>
            <p:cNvGrpSpPr/>
            <p:nvPr/>
          </p:nvGrpSpPr>
          <p:grpSpPr>
            <a:xfrm>
              <a:off x="6561280" y="1482712"/>
              <a:ext cx="783300" cy="783300"/>
              <a:chOff x="6561280" y="1482712"/>
              <a:chExt cx="783300" cy="783300"/>
            </a:xfrm>
          </p:grpSpPr>
          <p:sp>
            <p:nvSpPr>
              <p:cNvPr id="1302" name="Google Shape;1302;p27"/>
              <p:cNvSpPr/>
              <p:nvPr/>
            </p:nvSpPr>
            <p:spPr>
              <a:xfrm>
                <a:off x="6561280" y="1482712"/>
                <a:ext cx="783300" cy="7833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303" name="Google Shape;1303;p27"/>
              <p:cNvGrpSpPr/>
              <p:nvPr/>
            </p:nvGrpSpPr>
            <p:grpSpPr>
              <a:xfrm>
                <a:off x="6745531" y="1627851"/>
                <a:ext cx="413787" cy="494277"/>
                <a:chOff x="1621200" y="237925"/>
                <a:chExt cx="4369450" cy="5219400"/>
              </a:xfrm>
            </p:grpSpPr>
            <p:sp>
              <p:nvSpPr>
                <p:cNvPr id="1304" name="Google Shape;1304;p27"/>
                <p:cNvSpPr/>
                <p:nvPr/>
              </p:nvSpPr>
              <p:spPr>
                <a:xfrm>
                  <a:off x="2606325" y="237925"/>
                  <a:ext cx="1016950" cy="970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678" h="38826" extrusionOk="0">
                      <a:moveTo>
                        <a:pt x="20925" y="1"/>
                      </a:moveTo>
                      <a:cubicBezTo>
                        <a:pt x="18945" y="1"/>
                        <a:pt x="17001" y="967"/>
                        <a:pt x="15821" y="2748"/>
                      </a:cubicBezTo>
                      <a:lnTo>
                        <a:pt x="0" y="26463"/>
                      </a:lnTo>
                      <a:lnTo>
                        <a:pt x="24759" y="38826"/>
                      </a:lnTo>
                      <a:lnTo>
                        <a:pt x="38785" y="17786"/>
                      </a:lnTo>
                      <a:cubicBezTo>
                        <a:pt x="40677" y="14948"/>
                        <a:pt x="39894" y="11099"/>
                        <a:pt x="37024" y="9272"/>
                      </a:cubicBezTo>
                      <a:lnTo>
                        <a:pt x="24237" y="987"/>
                      </a:lnTo>
                      <a:cubicBezTo>
                        <a:pt x="23213" y="320"/>
                        <a:pt x="22063" y="1"/>
                        <a:pt x="2092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5" name="Google Shape;1305;p27"/>
                <p:cNvSpPr/>
                <p:nvPr/>
              </p:nvSpPr>
              <p:spPr>
                <a:xfrm>
                  <a:off x="3500925" y="776925"/>
                  <a:ext cx="954950" cy="87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98" h="35142" extrusionOk="0">
                      <a:moveTo>
                        <a:pt x="18455" y="1"/>
                      </a:moveTo>
                      <a:cubicBezTo>
                        <a:pt x="16480" y="1"/>
                        <a:pt x="14553" y="959"/>
                        <a:pt x="13374" y="2717"/>
                      </a:cubicBezTo>
                      <a:lnTo>
                        <a:pt x="0" y="22778"/>
                      </a:lnTo>
                      <a:lnTo>
                        <a:pt x="24726" y="35141"/>
                      </a:lnTo>
                      <a:lnTo>
                        <a:pt x="36306" y="17788"/>
                      </a:lnTo>
                      <a:cubicBezTo>
                        <a:pt x="38198" y="14950"/>
                        <a:pt x="37415" y="11100"/>
                        <a:pt x="34545" y="9241"/>
                      </a:cubicBezTo>
                      <a:lnTo>
                        <a:pt x="21790" y="988"/>
                      </a:lnTo>
                      <a:cubicBezTo>
                        <a:pt x="20752" y="320"/>
                        <a:pt x="19595" y="1"/>
                        <a:pt x="1845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6" name="Google Shape;1306;p27"/>
                <p:cNvSpPr/>
                <p:nvPr/>
              </p:nvSpPr>
              <p:spPr>
                <a:xfrm>
                  <a:off x="4070950" y="1315975"/>
                  <a:ext cx="1152325" cy="1246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093" h="49874" extrusionOk="0">
                      <a:moveTo>
                        <a:pt x="28974" y="1"/>
                      </a:moveTo>
                      <a:cubicBezTo>
                        <a:pt x="26997" y="1"/>
                        <a:pt x="25057" y="959"/>
                        <a:pt x="23878" y="2717"/>
                      </a:cubicBezTo>
                      <a:lnTo>
                        <a:pt x="2121" y="35402"/>
                      </a:lnTo>
                      <a:cubicBezTo>
                        <a:pt x="0" y="38534"/>
                        <a:pt x="1240" y="42839"/>
                        <a:pt x="4698" y="44372"/>
                      </a:cubicBezTo>
                      <a:lnTo>
                        <a:pt x="15919" y="49331"/>
                      </a:lnTo>
                      <a:cubicBezTo>
                        <a:pt x="16722" y="49699"/>
                        <a:pt x="17569" y="49874"/>
                        <a:pt x="18405" y="49874"/>
                      </a:cubicBezTo>
                      <a:cubicBezTo>
                        <a:pt x="20388" y="49874"/>
                        <a:pt x="22317" y="48889"/>
                        <a:pt x="23487" y="47145"/>
                      </a:cubicBezTo>
                      <a:lnTo>
                        <a:pt x="44200" y="16091"/>
                      </a:lnTo>
                      <a:cubicBezTo>
                        <a:pt x="46092" y="13253"/>
                        <a:pt x="45309" y="9404"/>
                        <a:pt x="42439" y="7545"/>
                      </a:cubicBezTo>
                      <a:lnTo>
                        <a:pt x="32294" y="988"/>
                      </a:lnTo>
                      <a:cubicBezTo>
                        <a:pt x="31268" y="320"/>
                        <a:pt x="30114" y="1"/>
                        <a:pt x="28974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7" name="Google Shape;1307;p27"/>
                <p:cNvSpPr/>
                <p:nvPr/>
              </p:nvSpPr>
              <p:spPr>
                <a:xfrm>
                  <a:off x="4918250" y="1812625"/>
                  <a:ext cx="1072400" cy="112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96" h="45064" extrusionOk="0">
                      <a:moveTo>
                        <a:pt x="25777" y="0"/>
                      </a:moveTo>
                      <a:cubicBezTo>
                        <a:pt x="23800" y="0"/>
                        <a:pt x="21860" y="958"/>
                        <a:pt x="20681" y="2716"/>
                      </a:cubicBezTo>
                      <a:lnTo>
                        <a:pt x="2088" y="30574"/>
                      </a:lnTo>
                      <a:cubicBezTo>
                        <a:pt x="0" y="33738"/>
                        <a:pt x="1240" y="38011"/>
                        <a:pt x="4698" y="39577"/>
                      </a:cubicBezTo>
                      <a:lnTo>
                        <a:pt x="15919" y="44535"/>
                      </a:lnTo>
                      <a:cubicBezTo>
                        <a:pt x="16721" y="44892"/>
                        <a:pt x="17565" y="45064"/>
                        <a:pt x="18400" y="45064"/>
                      </a:cubicBezTo>
                      <a:cubicBezTo>
                        <a:pt x="20385" y="45064"/>
                        <a:pt x="22316" y="44095"/>
                        <a:pt x="23487" y="42350"/>
                      </a:cubicBezTo>
                      <a:lnTo>
                        <a:pt x="41004" y="16058"/>
                      </a:lnTo>
                      <a:cubicBezTo>
                        <a:pt x="42896" y="13220"/>
                        <a:pt x="42080" y="9403"/>
                        <a:pt x="39242" y="7544"/>
                      </a:cubicBezTo>
                      <a:lnTo>
                        <a:pt x="29097" y="988"/>
                      </a:lnTo>
                      <a:cubicBezTo>
                        <a:pt x="28071" y="319"/>
                        <a:pt x="26918" y="0"/>
                        <a:pt x="2577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308" name="Google Shape;1308;p27"/>
                <p:cNvSpPr/>
                <p:nvPr/>
              </p:nvSpPr>
              <p:spPr>
                <a:xfrm>
                  <a:off x="1621200" y="1199850"/>
                  <a:ext cx="4092175" cy="4257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3687" h="170299" extrusionOk="0">
                      <a:moveTo>
                        <a:pt x="34676" y="0"/>
                      </a:moveTo>
                      <a:cubicBezTo>
                        <a:pt x="32681" y="0"/>
                        <a:pt x="30746" y="969"/>
                        <a:pt x="29587" y="2730"/>
                      </a:cubicBezTo>
                      <a:lnTo>
                        <a:pt x="1436" y="44940"/>
                      </a:lnTo>
                      <a:cubicBezTo>
                        <a:pt x="0" y="47093"/>
                        <a:pt x="66" y="49898"/>
                        <a:pt x="1631" y="51986"/>
                      </a:cubicBezTo>
                      <a:lnTo>
                        <a:pt x="46712" y="112822"/>
                      </a:lnTo>
                      <a:cubicBezTo>
                        <a:pt x="47788" y="114322"/>
                        <a:pt x="48147" y="116182"/>
                        <a:pt x="47723" y="117976"/>
                      </a:cubicBezTo>
                      <a:lnTo>
                        <a:pt x="36535" y="162698"/>
                      </a:lnTo>
                      <a:cubicBezTo>
                        <a:pt x="35556" y="166547"/>
                        <a:pt x="38492" y="170298"/>
                        <a:pt x="42471" y="170298"/>
                      </a:cubicBezTo>
                      <a:lnTo>
                        <a:pt x="134981" y="170298"/>
                      </a:lnTo>
                      <a:cubicBezTo>
                        <a:pt x="138341" y="170298"/>
                        <a:pt x="141081" y="167558"/>
                        <a:pt x="141081" y="164166"/>
                      </a:cubicBezTo>
                      <a:lnTo>
                        <a:pt x="141081" y="131546"/>
                      </a:lnTo>
                      <a:cubicBezTo>
                        <a:pt x="141081" y="129491"/>
                        <a:pt x="142092" y="127599"/>
                        <a:pt x="143789" y="126457"/>
                      </a:cubicBezTo>
                      <a:cubicBezTo>
                        <a:pt x="143789" y="126457"/>
                        <a:pt x="145322" y="125413"/>
                        <a:pt x="147605" y="123913"/>
                      </a:cubicBezTo>
                      <a:cubicBezTo>
                        <a:pt x="157652" y="117193"/>
                        <a:pt x="163687" y="105972"/>
                        <a:pt x="163687" y="93902"/>
                      </a:cubicBezTo>
                      <a:lnTo>
                        <a:pt x="163687" y="75994"/>
                      </a:lnTo>
                      <a:cubicBezTo>
                        <a:pt x="160229" y="79680"/>
                        <a:pt x="155401" y="81800"/>
                        <a:pt x="150280" y="81800"/>
                      </a:cubicBezTo>
                      <a:cubicBezTo>
                        <a:pt x="147670" y="81800"/>
                        <a:pt x="145191" y="81279"/>
                        <a:pt x="142810" y="80235"/>
                      </a:cubicBezTo>
                      <a:lnTo>
                        <a:pt x="85660" y="54824"/>
                      </a:lnTo>
                      <a:lnTo>
                        <a:pt x="81811" y="54824"/>
                      </a:lnTo>
                      <a:lnTo>
                        <a:pt x="107483" y="106200"/>
                      </a:lnTo>
                      <a:cubicBezTo>
                        <a:pt x="109048" y="109332"/>
                        <a:pt x="107711" y="113116"/>
                        <a:pt x="104482" y="114551"/>
                      </a:cubicBezTo>
                      <a:cubicBezTo>
                        <a:pt x="103706" y="114896"/>
                        <a:pt x="102896" y="115059"/>
                        <a:pt x="102095" y="115059"/>
                      </a:cubicBezTo>
                      <a:cubicBezTo>
                        <a:pt x="99795" y="115059"/>
                        <a:pt x="97570" y="113719"/>
                        <a:pt x="96457" y="111517"/>
                      </a:cubicBezTo>
                      <a:lnTo>
                        <a:pt x="68111" y="54824"/>
                      </a:lnTo>
                      <a:lnTo>
                        <a:pt x="41949" y="54824"/>
                      </a:lnTo>
                      <a:cubicBezTo>
                        <a:pt x="38655" y="54824"/>
                        <a:pt x="35817" y="52279"/>
                        <a:pt x="35686" y="49017"/>
                      </a:cubicBezTo>
                      <a:cubicBezTo>
                        <a:pt x="35491" y="45495"/>
                        <a:pt x="38296" y="42591"/>
                        <a:pt x="41786" y="42591"/>
                      </a:cubicBezTo>
                      <a:lnTo>
                        <a:pt x="80408" y="42591"/>
                      </a:lnTo>
                      <a:cubicBezTo>
                        <a:pt x="82463" y="42591"/>
                        <a:pt x="84355" y="41580"/>
                        <a:pt x="85497" y="39884"/>
                      </a:cubicBezTo>
                      <a:lnTo>
                        <a:pt x="89248" y="34273"/>
                      </a:lnTo>
                      <a:cubicBezTo>
                        <a:pt x="91271" y="31207"/>
                        <a:pt x="90194" y="27032"/>
                        <a:pt x="86900" y="25401"/>
                      </a:cubicBezTo>
                      <a:lnTo>
                        <a:pt x="37415" y="642"/>
                      </a:lnTo>
                      <a:cubicBezTo>
                        <a:pt x="36537" y="208"/>
                        <a:pt x="35600" y="0"/>
                        <a:pt x="3467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cxnSp>
          <p:nvCxnSpPr>
            <p:cNvPr id="1309" name="Google Shape;1309;p27"/>
            <p:cNvCxnSpPr>
              <a:stCxn id="1302" idx="4"/>
              <a:endCxn id="1265" idx="0"/>
            </p:cNvCxnSpPr>
            <p:nvPr/>
          </p:nvCxnSpPr>
          <p:spPr>
            <a:xfrm rot="-5400000" flipH="1">
              <a:off x="6803830" y="2415112"/>
              <a:ext cx="1000800" cy="702600"/>
            </a:xfrm>
            <a:prstGeom prst="bentConnector3">
              <a:avLst>
                <a:gd name="adj1" fmla="val 49998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28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315" name="Google Shape;1315;p28"/>
          <p:cNvGrpSpPr/>
          <p:nvPr/>
        </p:nvGrpSpPr>
        <p:grpSpPr>
          <a:xfrm>
            <a:off x="475080" y="2570100"/>
            <a:ext cx="7613388" cy="910200"/>
            <a:chOff x="441463" y="2570100"/>
            <a:chExt cx="7613388" cy="910200"/>
          </a:xfrm>
        </p:grpSpPr>
        <p:sp>
          <p:nvSpPr>
            <p:cNvPr id="1316" name="Google Shape;1316;p28"/>
            <p:cNvSpPr/>
            <p:nvPr/>
          </p:nvSpPr>
          <p:spPr>
            <a:xfrm>
              <a:off x="441463" y="2570100"/>
              <a:ext cx="2388000" cy="9102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and the one that harbors life 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17" name="Google Shape;1317;p28"/>
            <p:cNvCxnSpPr>
              <a:endCxn id="1318" idx="6"/>
            </p:cNvCxnSpPr>
            <p:nvPr/>
          </p:nvCxnSpPr>
          <p:spPr>
            <a:xfrm rot="10800000">
              <a:off x="6439650" y="3025214"/>
              <a:ext cx="16152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18" name="Google Shape;1318;p28"/>
            <p:cNvSpPr/>
            <p:nvPr/>
          </p:nvSpPr>
          <p:spPr>
            <a:xfrm>
              <a:off x="5724750" y="2667764"/>
              <a:ext cx="714900" cy="71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</a:t>
              </a:r>
              <a:endParaRPr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19" name="Google Shape;1319;p28"/>
            <p:cNvCxnSpPr>
              <a:stCxn id="1320" idx="3"/>
              <a:endCxn id="1318" idx="2"/>
            </p:cNvCxnSpPr>
            <p:nvPr/>
          </p:nvCxnSpPr>
          <p:spPr>
            <a:xfrm>
              <a:off x="4757762" y="3025200"/>
              <a:ext cx="9669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20" name="Google Shape;1320;p28"/>
            <p:cNvSpPr txBox="1"/>
            <p:nvPr/>
          </p:nvSpPr>
          <p:spPr>
            <a:xfrm>
              <a:off x="3299162" y="2850900"/>
              <a:ext cx="14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21" name="Google Shape;1321;p28"/>
            <p:cNvCxnSpPr>
              <a:stCxn id="1316" idx="3"/>
              <a:endCxn id="1320" idx="1"/>
            </p:cNvCxnSpPr>
            <p:nvPr/>
          </p:nvCxnSpPr>
          <p:spPr>
            <a:xfrm>
              <a:off x="2829463" y="3025200"/>
              <a:ext cx="469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22" name="Google Shape;1322;p28"/>
          <p:cNvGrpSpPr/>
          <p:nvPr/>
        </p:nvGrpSpPr>
        <p:grpSpPr>
          <a:xfrm>
            <a:off x="475080" y="1430925"/>
            <a:ext cx="7613500" cy="1596900"/>
            <a:chOff x="441463" y="1430925"/>
            <a:chExt cx="7613500" cy="1596900"/>
          </a:xfrm>
        </p:grpSpPr>
        <p:sp>
          <p:nvSpPr>
            <p:cNvPr id="1323" name="Google Shape;1323;p28"/>
            <p:cNvSpPr/>
            <p:nvPr/>
          </p:nvSpPr>
          <p:spPr>
            <a:xfrm>
              <a:off x="441463" y="1430925"/>
              <a:ext cx="2388000" cy="9102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one in the entire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24" name="Google Shape;1324;p28"/>
            <p:cNvSpPr txBox="1"/>
            <p:nvPr/>
          </p:nvSpPr>
          <p:spPr>
            <a:xfrm>
              <a:off x="3299162" y="1711725"/>
              <a:ext cx="14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325" name="Google Shape;1325;p28"/>
            <p:cNvSpPr/>
            <p:nvPr/>
          </p:nvSpPr>
          <p:spPr>
            <a:xfrm>
              <a:off x="5715263" y="1528575"/>
              <a:ext cx="714900" cy="714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</a:t>
              </a:r>
              <a:endParaRPr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26" name="Google Shape;1326;p28"/>
            <p:cNvCxnSpPr>
              <a:stCxn id="1324" idx="3"/>
              <a:endCxn id="1325" idx="2"/>
            </p:cNvCxnSpPr>
            <p:nvPr/>
          </p:nvCxnSpPr>
          <p:spPr>
            <a:xfrm>
              <a:off x="4757762" y="1886025"/>
              <a:ext cx="9576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7" name="Google Shape;1327;p28"/>
            <p:cNvCxnSpPr>
              <a:stCxn id="1323" idx="3"/>
              <a:endCxn id="1324" idx="1"/>
            </p:cNvCxnSpPr>
            <p:nvPr/>
          </p:nvCxnSpPr>
          <p:spPr>
            <a:xfrm>
              <a:off x="2829463" y="1886025"/>
              <a:ext cx="469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8" name="Google Shape;1328;p28"/>
            <p:cNvCxnSpPr>
              <a:endCxn id="1325" idx="6"/>
            </p:cNvCxnSpPr>
            <p:nvPr/>
          </p:nvCxnSpPr>
          <p:spPr>
            <a:xfrm rot="10800000">
              <a:off x="6430163" y="1886025"/>
              <a:ext cx="1624800" cy="1141800"/>
            </a:xfrm>
            <a:prstGeom prst="straightConnector1">
              <a:avLst/>
            </a:prstGeom>
            <a:noFill/>
            <a:ln w="1905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29" name="Google Shape;1329;p28"/>
          <p:cNvGrpSpPr/>
          <p:nvPr/>
        </p:nvGrpSpPr>
        <p:grpSpPr>
          <a:xfrm>
            <a:off x="475080" y="3027404"/>
            <a:ext cx="7613388" cy="1592071"/>
            <a:chOff x="441463" y="3027404"/>
            <a:chExt cx="7613388" cy="1592071"/>
          </a:xfrm>
        </p:grpSpPr>
        <p:sp>
          <p:nvSpPr>
            <p:cNvPr id="1330" name="Google Shape;1330;p28"/>
            <p:cNvSpPr/>
            <p:nvPr/>
          </p:nvSpPr>
          <p:spPr>
            <a:xfrm>
              <a:off x="441463" y="3709275"/>
              <a:ext cx="2388000" cy="9102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 in the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1" name="Google Shape;1331;p28"/>
            <p:cNvSpPr/>
            <p:nvPr/>
          </p:nvSpPr>
          <p:spPr>
            <a:xfrm>
              <a:off x="5724750" y="3806954"/>
              <a:ext cx="714900" cy="714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</a:t>
              </a:r>
              <a:endParaRPr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32" name="Google Shape;1332;p28"/>
            <p:cNvCxnSpPr>
              <a:stCxn id="1333" idx="3"/>
              <a:endCxn id="1331" idx="2"/>
            </p:cNvCxnSpPr>
            <p:nvPr/>
          </p:nvCxnSpPr>
          <p:spPr>
            <a:xfrm>
              <a:off x="4757762" y="4164375"/>
              <a:ext cx="9669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33" name="Google Shape;1333;p28"/>
            <p:cNvSpPr txBox="1"/>
            <p:nvPr/>
          </p:nvSpPr>
          <p:spPr>
            <a:xfrm>
              <a:off x="3299162" y="3990075"/>
              <a:ext cx="1458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cxnSp>
          <p:nvCxnSpPr>
            <p:cNvPr id="1334" name="Google Shape;1334;p28"/>
            <p:cNvCxnSpPr>
              <a:stCxn id="1330" idx="3"/>
              <a:endCxn id="1333" idx="1"/>
            </p:cNvCxnSpPr>
            <p:nvPr/>
          </p:nvCxnSpPr>
          <p:spPr>
            <a:xfrm>
              <a:off x="2829463" y="4164375"/>
              <a:ext cx="469800" cy="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5" name="Google Shape;1335;p28"/>
            <p:cNvCxnSpPr>
              <a:endCxn id="1331" idx="6"/>
            </p:cNvCxnSpPr>
            <p:nvPr/>
          </p:nvCxnSpPr>
          <p:spPr>
            <a:xfrm flipH="1">
              <a:off x="6439650" y="3027404"/>
              <a:ext cx="1615200" cy="1137000"/>
            </a:xfrm>
            <a:prstGeom prst="straightConnector1">
              <a:avLst/>
            </a:prstGeom>
            <a:noFill/>
            <a:ln w="1905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336" name="Google Shape;1336;p28"/>
          <p:cNvGrpSpPr/>
          <p:nvPr/>
        </p:nvGrpSpPr>
        <p:grpSpPr>
          <a:xfrm>
            <a:off x="7123355" y="1766625"/>
            <a:ext cx="1545924" cy="2265924"/>
            <a:chOff x="7089738" y="1766625"/>
            <a:chExt cx="1545924" cy="2265924"/>
          </a:xfrm>
        </p:grpSpPr>
        <p:sp>
          <p:nvSpPr>
            <p:cNvPr id="1337" name="Google Shape;1337;p28"/>
            <p:cNvSpPr/>
            <p:nvPr/>
          </p:nvSpPr>
          <p:spPr>
            <a:xfrm>
              <a:off x="7757314" y="1839401"/>
              <a:ext cx="384608" cy="249383"/>
            </a:xfrm>
            <a:custGeom>
              <a:avLst/>
              <a:gdLst/>
              <a:ahLst/>
              <a:cxnLst/>
              <a:rect l="l" t="t" r="r" b="b"/>
              <a:pathLst>
                <a:path w="2225" h="2224" extrusionOk="0">
                  <a:moveTo>
                    <a:pt x="1001" y="0"/>
                  </a:moveTo>
                  <a:lnTo>
                    <a:pt x="778" y="45"/>
                  </a:lnTo>
                  <a:lnTo>
                    <a:pt x="483" y="188"/>
                  </a:lnTo>
                  <a:lnTo>
                    <a:pt x="180" y="482"/>
                  </a:lnTo>
                  <a:lnTo>
                    <a:pt x="46" y="777"/>
                  </a:lnTo>
                  <a:lnTo>
                    <a:pt x="1" y="1000"/>
                  </a:lnTo>
                  <a:lnTo>
                    <a:pt x="1" y="1116"/>
                  </a:lnTo>
                  <a:lnTo>
                    <a:pt x="1" y="1223"/>
                  </a:lnTo>
                  <a:lnTo>
                    <a:pt x="46" y="1447"/>
                  </a:lnTo>
                  <a:lnTo>
                    <a:pt x="180" y="1741"/>
                  </a:lnTo>
                  <a:lnTo>
                    <a:pt x="483" y="2045"/>
                  </a:lnTo>
                  <a:lnTo>
                    <a:pt x="778" y="2179"/>
                  </a:lnTo>
                  <a:lnTo>
                    <a:pt x="1001" y="2224"/>
                  </a:lnTo>
                  <a:lnTo>
                    <a:pt x="1224" y="2224"/>
                  </a:lnTo>
                  <a:lnTo>
                    <a:pt x="1448" y="2179"/>
                  </a:lnTo>
                  <a:lnTo>
                    <a:pt x="1742" y="2045"/>
                  </a:lnTo>
                  <a:lnTo>
                    <a:pt x="2037" y="1741"/>
                  </a:lnTo>
                  <a:lnTo>
                    <a:pt x="2180" y="1447"/>
                  </a:lnTo>
                  <a:lnTo>
                    <a:pt x="2225" y="1223"/>
                  </a:lnTo>
                  <a:lnTo>
                    <a:pt x="2225" y="1116"/>
                  </a:lnTo>
                  <a:lnTo>
                    <a:pt x="2225" y="1000"/>
                  </a:lnTo>
                  <a:lnTo>
                    <a:pt x="2180" y="777"/>
                  </a:lnTo>
                  <a:lnTo>
                    <a:pt x="2037" y="482"/>
                  </a:lnTo>
                  <a:lnTo>
                    <a:pt x="1742" y="188"/>
                  </a:lnTo>
                  <a:lnTo>
                    <a:pt x="1448" y="45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rgbClr val="8F4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8"/>
            <p:cNvSpPr/>
            <p:nvPr/>
          </p:nvSpPr>
          <p:spPr>
            <a:xfrm>
              <a:off x="8072708" y="2308059"/>
              <a:ext cx="166276" cy="819458"/>
            </a:xfrm>
            <a:custGeom>
              <a:avLst/>
              <a:gdLst/>
              <a:ahLst/>
              <a:cxnLst/>
              <a:rect l="l" t="t" r="r" b="b"/>
              <a:pathLst>
                <a:path w="2287" h="11271" extrusionOk="0">
                  <a:moveTo>
                    <a:pt x="688" y="1"/>
                  </a:moveTo>
                  <a:lnTo>
                    <a:pt x="536" y="45"/>
                  </a:lnTo>
                  <a:lnTo>
                    <a:pt x="385" y="99"/>
                  </a:lnTo>
                  <a:lnTo>
                    <a:pt x="161" y="295"/>
                  </a:lnTo>
                  <a:lnTo>
                    <a:pt x="27" y="563"/>
                  </a:lnTo>
                  <a:lnTo>
                    <a:pt x="1" y="867"/>
                  </a:lnTo>
                  <a:lnTo>
                    <a:pt x="36" y="1019"/>
                  </a:lnTo>
                  <a:lnTo>
                    <a:pt x="54" y="1063"/>
                  </a:lnTo>
                  <a:lnTo>
                    <a:pt x="54" y="1081"/>
                  </a:lnTo>
                  <a:lnTo>
                    <a:pt x="45" y="1045"/>
                  </a:lnTo>
                  <a:lnTo>
                    <a:pt x="54" y="1108"/>
                  </a:lnTo>
                  <a:lnTo>
                    <a:pt x="81" y="1251"/>
                  </a:lnTo>
                  <a:lnTo>
                    <a:pt x="143" y="1554"/>
                  </a:lnTo>
                  <a:lnTo>
                    <a:pt x="251" y="2171"/>
                  </a:lnTo>
                  <a:lnTo>
                    <a:pt x="367" y="2778"/>
                  </a:lnTo>
                  <a:lnTo>
                    <a:pt x="492" y="3394"/>
                  </a:lnTo>
                  <a:lnTo>
                    <a:pt x="724" y="4617"/>
                  </a:lnTo>
                  <a:lnTo>
                    <a:pt x="974" y="5841"/>
                  </a:lnTo>
                  <a:lnTo>
                    <a:pt x="974" y="5689"/>
                  </a:lnTo>
                  <a:lnTo>
                    <a:pt x="1001" y="6368"/>
                  </a:lnTo>
                  <a:lnTo>
                    <a:pt x="1045" y="7046"/>
                  </a:lnTo>
                  <a:lnTo>
                    <a:pt x="1081" y="7386"/>
                  </a:lnTo>
                  <a:lnTo>
                    <a:pt x="1108" y="7716"/>
                  </a:lnTo>
                  <a:lnTo>
                    <a:pt x="1170" y="8395"/>
                  </a:lnTo>
                  <a:lnTo>
                    <a:pt x="1242" y="9073"/>
                  </a:lnTo>
                  <a:lnTo>
                    <a:pt x="1287" y="9743"/>
                  </a:lnTo>
                  <a:lnTo>
                    <a:pt x="1295" y="9913"/>
                  </a:lnTo>
                  <a:lnTo>
                    <a:pt x="1304" y="10082"/>
                  </a:lnTo>
                  <a:lnTo>
                    <a:pt x="1295" y="10252"/>
                  </a:lnTo>
                  <a:lnTo>
                    <a:pt x="1269" y="10422"/>
                  </a:lnTo>
                  <a:lnTo>
                    <a:pt x="1242" y="10583"/>
                  </a:lnTo>
                  <a:lnTo>
                    <a:pt x="1251" y="10752"/>
                  </a:lnTo>
                  <a:lnTo>
                    <a:pt x="1269" y="10922"/>
                  </a:lnTo>
                  <a:lnTo>
                    <a:pt x="1340" y="11092"/>
                  </a:lnTo>
                  <a:lnTo>
                    <a:pt x="1340" y="11100"/>
                  </a:lnTo>
                  <a:lnTo>
                    <a:pt x="1394" y="11172"/>
                  </a:lnTo>
                  <a:lnTo>
                    <a:pt x="1474" y="11226"/>
                  </a:lnTo>
                  <a:lnTo>
                    <a:pt x="1528" y="11261"/>
                  </a:lnTo>
                  <a:lnTo>
                    <a:pt x="1662" y="11270"/>
                  </a:lnTo>
                  <a:lnTo>
                    <a:pt x="1778" y="11234"/>
                  </a:lnTo>
                  <a:lnTo>
                    <a:pt x="1876" y="11154"/>
                  </a:lnTo>
                  <a:lnTo>
                    <a:pt x="1912" y="11100"/>
                  </a:lnTo>
                  <a:lnTo>
                    <a:pt x="1983" y="10931"/>
                  </a:lnTo>
                  <a:lnTo>
                    <a:pt x="2001" y="10770"/>
                  </a:lnTo>
                  <a:lnTo>
                    <a:pt x="2001" y="10600"/>
                  </a:lnTo>
                  <a:lnTo>
                    <a:pt x="1983" y="10431"/>
                  </a:lnTo>
                  <a:lnTo>
                    <a:pt x="1956" y="10270"/>
                  </a:lnTo>
                  <a:lnTo>
                    <a:pt x="1947" y="10100"/>
                  </a:lnTo>
                  <a:lnTo>
                    <a:pt x="1956" y="9931"/>
                  </a:lnTo>
                  <a:lnTo>
                    <a:pt x="1965" y="9770"/>
                  </a:lnTo>
                  <a:lnTo>
                    <a:pt x="2010" y="9100"/>
                  </a:lnTo>
                  <a:lnTo>
                    <a:pt x="2081" y="8439"/>
                  </a:lnTo>
                  <a:lnTo>
                    <a:pt x="2144" y="7779"/>
                  </a:lnTo>
                  <a:lnTo>
                    <a:pt x="2171" y="7439"/>
                  </a:lnTo>
                  <a:lnTo>
                    <a:pt x="2197" y="7109"/>
                  </a:lnTo>
                  <a:lnTo>
                    <a:pt x="2251" y="6448"/>
                  </a:lnTo>
                  <a:lnTo>
                    <a:pt x="2278" y="5787"/>
                  </a:lnTo>
                  <a:lnTo>
                    <a:pt x="2287" y="5716"/>
                  </a:lnTo>
                  <a:lnTo>
                    <a:pt x="2278" y="5644"/>
                  </a:lnTo>
                  <a:lnTo>
                    <a:pt x="2278" y="5635"/>
                  </a:lnTo>
                  <a:lnTo>
                    <a:pt x="2117" y="4385"/>
                  </a:lnTo>
                  <a:lnTo>
                    <a:pt x="1947" y="3144"/>
                  </a:lnTo>
                  <a:lnTo>
                    <a:pt x="1858" y="2528"/>
                  </a:lnTo>
                  <a:lnTo>
                    <a:pt x="1760" y="1912"/>
                  </a:lnTo>
                  <a:lnTo>
                    <a:pt x="1662" y="1286"/>
                  </a:lnTo>
                  <a:lnTo>
                    <a:pt x="1608" y="974"/>
                  </a:lnTo>
                  <a:lnTo>
                    <a:pt x="1572" y="813"/>
                  </a:lnTo>
                  <a:lnTo>
                    <a:pt x="1554" y="724"/>
                  </a:lnTo>
                  <a:lnTo>
                    <a:pt x="1528" y="608"/>
                  </a:lnTo>
                  <a:lnTo>
                    <a:pt x="1510" y="545"/>
                  </a:lnTo>
                  <a:lnTo>
                    <a:pt x="1510" y="536"/>
                  </a:lnTo>
                  <a:lnTo>
                    <a:pt x="1447" y="394"/>
                  </a:lnTo>
                  <a:lnTo>
                    <a:pt x="1251" y="161"/>
                  </a:lnTo>
                  <a:lnTo>
                    <a:pt x="983" y="27"/>
                  </a:lnTo>
                  <a:lnTo>
                    <a:pt x="688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8"/>
            <p:cNvSpPr/>
            <p:nvPr/>
          </p:nvSpPr>
          <p:spPr>
            <a:xfrm>
              <a:off x="7435813" y="1854889"/>
              <a:ext cx="199357" cy="564918"/>
            </a:xfrm>
            <a:custGeom>
              <a:avLst/>
              <a:gdLst/>
              <a:ahLst/>
              <a:cxnLst/>
              <a:rect l="l" t="t" r="r" b="b"/>
              <a:pathLst>
                <a:path w="2742" h="7770" extrusionOk="0">
                  <a:moveTo>
                    <a:pt x="1661" y="0"/>
                  </a:moveTo>
                  <a:lnTo>
                    <a:pt x="1340" y="2412"/>
                  </a:lnTo>
                  <a:lnTo>
                    <a:pt x="1197" y="2420"/>
                  </a:lnTo>
                  <a:lnTo>
                    <a:pt x="929" y="2537"/>
                  </a:lnTo>
                  <a:lnTo>
                    <a:pt x="697" y="2742"/>
                  </a:lnTo>
                  <a:lnTo>
                    <a:pt x="483" y="3010"/>
                  </a:lnTo>
                  <a:lnTo>
                    <a:pt x="232" y="3474"/>
                  </a:lnTo>
                  <a:lnTo>
                    <a:pt x="27" y="4108"/>
                  </a:lnTo>
                  <a:lnTo>
                    <a:pt x="0" y="4367"/>
                  </a:lnTo>
                  <a:lnTo>
                    <a:pt x="0" y="4582"/>
                  </a:lnTo>
                  <a:lnTo>
                    <a:pt x="36" y="5019"/>
                  </a:lnTo>
                  <a:lnTo>
                    <a:pt x="188" y="5671"/>
                  </a:lnTo>
                  <a:lnTo>
                    <a:pt x="340" y="6082"/>
                  </a:lnTo>
                  <a:lnTo>
                    <a:pt x="420" y="6269"/>
                  </a:lnTo>
                  <a:lnTo>
                    <a:pt x="625" y="6609"/>
                  </a:lnTo>
                  <a:lnTo>
                    <a:pt x="768" y="6734"/>
                  </a:lnTo>
                  <a:lnTo>
                    <a:pt x="715" y="7109"/>
                  </a:lnTo>
                  <a:lnTo>
                    <a:pt x="750" y="7207"/>
                  </a:lnTo>
                  <a:lnTo>
                    <a:pt x="858" y="7386"/>
                  </a:lnTo>
                  <a:lnTo>
                    <a:pt x="1081" y="7591"/>
                  </a:lnTo>
                  <a:lnTo>
                    <a:pt x="1456" y="7761"/>
                  </a:lnTo>
                  <a:lnTo>
                    <a:pt x="1760" y="7770"/>
                  </a:lnTo>
                  <a:lnTo>
                    <a:pt x="1965" y="7734"/>
                  </a:lnTo>
                  <a:lnTo>
                    <a:pt x="2054" y="7689"/>
                  </a:lnTo>
                  <a:lnTo>
                    <a:pt x="2233" y="7582"/>
                  </a:lnTo>
                  <a:lnTo>
                    <a:pt x="2501" y="7278"/>
                  </a:lnTo>
                  <a:lnTo>
                    <a:pt x="2661" y="6885"/>
                  </a:lnTo>
                  <a:lnTo>
                    <a:pt x="2733" y="6457"/>
                  </a:lnTo>
                  <a:lnTo>
                    <a:pt x="2733" y="6251"/>
                  </a:lnTo>
                  <a:lnTo>
                    <a:pt x="2706" y="5832"/>
                  </a:lnTo>
                  <a:lnTo>
                    <a:pt x="2581" y="4992"/>
                  </a:lnTo>
                  <a:lnTo>
                    <a:pt x="2572" y="4573"/>
                  </a:lnTo>
                  <a:lnTo>
                    <a:pt x="2644" y="4001"/>
                  </a:lnTo>
                  <a:lnTo>
                    <a:pt x="2733" y="3421"/>
                  </a:lnTo>
                  <a:lnTo>
                    <a:pt x="2742" y="3197"/>
                  </a:lnTo>
                  <a:lnTo>
                    <a:pt x="2724" y="2751"/>
                  </a:lnTo>
                  <a:lnTo>
                    <a:pt x="2599" y="2090"/>
                  </a:lnTo>
                  <a:lnTo>
                    <a:pt x="2286" y="1233"/>
                  </a:lnTo>
                  <a:lnTo>
                    <a:pt x="1876" y="402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8"/>
            <p:cNvSpPr/>
            <p:nvPr/>
          </p:nvSpPr>
          <p:spPr>
            <a:xfrm>
              <a:off x="7375395" y="2334669"/>
              <a:ext cx="455206" cy="414927"/>
            </a:xfrm>
            <a:custGeom>
              <a:avLst/>
              <a:gdLst/>
              <a:ahLst/>
              <a:cxnLst/>
              <a:rect l="l" t="t" r="r" b="b"/>
              <a:pathLst>
                <a:path w="6261" h="5707" extrusionOk="0">
                  <a:moveTo>
                    <a:pt x="5555" y="1"/>
                  </a:moveTo>
                  <a:lnTo>
                    <a:pt x="5252" y="36"/>
                  </a:lnTo>
                  <a:lnTo>
                    <a:pt x="4993" y="170"/>
                  </a:lnTo>
                  <a:lnTo>
                    <a:pt x="4805" y="403"/>
                  </a:lnTo>
                  <a:lnTo>
                    <a:pt x="4743" y="554"/>
                  </a:lnTo>
                  <a:lnTo>
                    <a:pt x="4743" y="563"/>
                  </a:lnTo>
                  <a:lnTo>
                    <a:pt x="4734" y="590"/>
                  </a:lnTo>
                  <a:lnTo>
                    <a:pt x="4716" y="653"/>
                  </a:lnTo>
                  <a:lnTo>
                    <a:pt x="4707" y="724"/>
                  </a:lnTo>
                  <a:lnTo>
                    <a:pt x="4698" y="751"/>
                  </a:lnTo>
                  <a:lnTo>
                    <a:pt x="4698" y="778"/>
                  </a:lnTo>
                  <a:lnTo>
                    <a:pt x="4680" y="885"/>
                  </a:lnTo>
                  <a:lnTo>
                    <a:pt x="4653" y="1046"/>
                  </a:lnTo>
                  <a:lnTo>
                    <a:pt x="4609" y="1412"/>
                  </a:lnTo>
                  <a:lnTo>
                    <a:pt x="4519" y="1921"/>
                  </a:lnTo>
                  <a:lnTo>
                    <a:pt x="4412" y="2483"/>
                  </a:lnTo>
                  <a:lnTo>
                    <a:pt x="4243" y="3090"/>
                  </a:lnTo>
                  <a:lnTo>
                    <a:pt x="4135" y="3385"/>
                  </a:lnTo>
                  <a:lnTo>
                    <a:pt x="4010" y="3662"/>
                  </a:lnTo>
                  <a:lnTo>
                    <a:pt x="3939" y="3787"/>
                  </a:lnTo>
                  <a:lnTo>
                    <a:pt x="3868" y="3903"/>
                  </a:lnTo>
                  <a:lnTo>
                    <a:pt x="3796" y="4001"/>
                  </a:lnTo>
                  <a:lnTo>
                    <a:pt x="3725" y="4073"/>
                  </a:lnTo>
                  <a:lnTo>
                    <a:pt x="3662" y="4135"/>
                  </a:lnTo>
                  <a:lnTo>
                    <a:pt x="3644" y="4144"/>
                  </a:lnTo>
                  <a:lnTo>
                    <a:pt x="3626" y="4162"/>
                  </a:lnTo>
                  <a:lnTo>
                    <a:pt x="3573" y="4198"/>
                  </a:lnTo>
                  <a:lnTo>
                    <a:pt x="3519" y="4234"/>
                  </a:lnTo>
                  <a:lnTo>
                    <a:pt x="3385" y="4314"/>
                  </a:lnTo>
                  <a:lnTo>
                    <a:pt x="3242" y="4376"/>
                  </a:lnTo>
                  <a:lnTo>
                    <a:pt x="2948" y="4510"/>
                  </a:lnTo>
                  <a:lnTo>
                    <a:pt x="2626" y="4626"/>
                  </a:lnTo>
                  <a:lnTo>
                    <a:pt x="2305" y="4734"/>
                  </a:lnTo>
                  <a:lnTo>
                    <a:pt x="1689" y="4885"/>
                  </a:lnTo>
                  <a:lnTo>
                    <a:pt x="1403" y="4939"/>
                  </a:lnTo>
                  <a:lnTo>
                    <a:pt x="1135" y="4984"/>
                  </a:lnTo>
                  <a:lnTo>
                    <a:pt x="894" y="5001"/>
                  </a:lnTo>
                  <a:lnTo>
                    <a:pt x="671" y="4975"/>
                  </a:lnTo>
                  <a:lnTo>
                    <a:pt x="501" y="4948"/>
                  </a:lnTo>
                  <a:lnTo>
                    <a:pt x="349" y="4957"/>
                  </a:lnTo>
                  <a:lnTo>
                    <a:pt x="242" y="4993"/>
                  </a:lnTo>
                  <a:lnTo>
                    <a:pt x="170" y="5028"/>
                  </a:lnTo>
                  <a:lnTo>
                    <a:pt x="162" y="5037"/>
                  </a:lnTo>
                  <a:lnTo>
                    <a:pt x="126" y="5064"/>
                  </a:lnTo>
                  <a:lnTo>
                    <a:pt x="99" y="5082"/>
                  </a:lnTo>
                  <a:lnTo>
                    <a:pt x="81" y="5109"/>
                  </a:lnTo>
                  <a:lnTo>
                    <a:pt x="37" y="5171"/>
                  </a:lnTo>
                  <a:lnTo>
                    <a:pt x="1" y="5305"/>
                  </a:lnTo>
                  <a:lnTo>
                    <a:pt x="19" y="5439"/>
                  </a:lnTo>
                  <a:lnTo>
                    <a:pt x="81" y="5564"/>
                  </a:lnTo>
                  <a:lnTo>
                    <a:pt x="135" y="5618"/>
                  </a:lnTo>
                  <a:lnTo>
                    <a:pt x="153" y="5627"/>
                  </a:lnTo>
                  <a:lnTo>
                    <a:pt x="233" y="5671"/>
                  </a:lnTo>
                  <a:lnTo>
                    <a:pt x="340" y="5707"/>
                  </a:lnTo>
                  <a:lnTo>
                    <a:pt x="501" y="5707"/>
                  </a:lnTo>
                  <a:lnTo>
                    <a:pt x="680" y="5680"/>
                  </a:lnTo>
                  <a:lnTo>
                    <a:pt x="912" y="5644"/>
                  </a:lnTo>
                  <a:lnTo>
                    <a:pt x="1162" y="5653"/>
                  </a:lnTo>
                  <a:lnTo>
                    <a:pt x="1447" y="5662"/>
                  </a:lnTo>
                  <a:lnTo>
                    <a:pt x="1760" y="5671"/>
                  </a:lnTo>
                  <a:lnTo>
                    <a:pt x="2448" y="5671"/>
                  </a:lnTo>
                  <a:lnTo>
                    <a:pt x="2832" y="5644"/>
                  </a:lnTo>
                  <a:lnTo>
                    <a:pt x="3225" y="5609"/>
                  </a:lnTo>
                  <a:lnTo>
                    <a:pt x="3644" y="5510"/>
                  </a:lnTo>
                  <a:lnTo>
                    <a:pt x="3859" y="5448"/>
                  </a:lnTo>
                  <a:lnTo>
                    <a:pt x="4082" y="5359"/>
                  </a:lnTo>
                  <a:lnTo>
                    <a:pt x="4135" y="5341"/>
                  </a:lnTo>
                  <a:lnTo>
                    <a:pt x="4189" y="5305"/>
                  </a:lnTo>
                  <a:lnTo>
                    <a:pt x="4243" y="5287"/>
                  </a:lnTo>
                  <a:lnTo>
                    <a:pt x="4305" y="5252"/>
                  </a:lnTo>
                  <a:lnTo>
                    <a:pt x="4439" y="5171"/>
                  </a:lnTo>
                  <a:lnTo>
                    <a:pt x="4519" y="5118"/>
                  </a:lnTo>
                  <a:lnTo>
                    <a:pt x="4743" y="4939"/>
                  </a:lnTo>
                  <a:lnTo>
                    <a:pt x="4921" y="4751"/>
                  </a:lnTo>
                  <a:lnTo>
                    <a:pt x="5082" y="4555"/>
                  </a:lnTo>
                  <a:lnTo>
                    <a:pt x="5207" y="4359"/>
                  </a:lnTo>
                  <a:lnTo>
                    <a:pt x="5430" y="3966"/>
                  </a:lnTo>
                  <a:lnTo>
                    <a:pt x="5600" y="3591"/>
                  </a:lnTo>
                  <a:lnTo>
                    <a:pt x="5734" y="3215"/>
                  </a:lnTo>
                  <a:lnTo>
                    <a:pt x="5939" y="2528"/>
                  </a:lnTo>
                  <a:lnTo>
                    <a:pt x="6011" y="2224"/>
                  </a:lnTo>
                  <a:lnTo>
                    <a:pt x="6127" y="1662"/>
                  </a:lnTo>
                  <a:lnTo>
                    <a:pt x="6189" y="1269"/>
                  </a:lnTo>
                  <a:lnTo>
                    <a:pt x="6207" y="1117"/>
                  </a:lnTo>
                  <a:lnTo>
                    <a:pt x="6225" y="1019"/>
                  </a:lnTo>
                  <a:lnTo>
                    <a:pt x="6225" y="1001"/>
                  </a:lnTo>
                  <a:lnTo>
                    <a:pt x="6225" y="992"/>
                  </a:lnTo>
                  <a:lnTo>
                    <a:pt x="6216" y="1028"/>
                  </a:lnTo>
                  <a:lnTo>
                    <a:pt x="6207" y="1063"/>
                  </a:lnTo>
                  <a:lnTo>
                    <a:pt x="6207" y="1054"/>
                  </a:lnTo>
                  <a:lnTo>
                    <a:pt x="6225" y="992"/>
                  </a:lnTo>
                  <a:lnTo>
                    <a:pt x="6261" y="840"/>
                  </a:lnTo>
                  <a:lnTo>
                    <a:pt x="6225" y="545"/>
                  </a:lnTo>
                  <a:lnTo>
                    <a:pt x="6091" y="286"/>
                  </a:lnTo>
                  <a:lnTo>
                    <a:pt x="5859" y="90"/>
                  </a:lnTo>
                  <a:lnTo>
                    <a:pt x="5707" y="36"/>
                  </a:lnTo>
                  <a:lnTo>
                    <a:pt x="5555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8"/>
            <p:cNvSpPr/>
            <p:nvPr/>
          </p:nvSpPr>
          <p:spPr>
            <a:xfrm>
              <a:off x="7537745" y="2297662"/>
              <a:ext cx="472074" cy="377266"/>
            </a:xfrm>
            <a:custGeom>
              <a:avLst/>
              <a:gdLst/>
              <a:ahLst/>
              <a:cxnLst/>
              <a:rect l="l" t="t" r="r" b="b"/>
              <a:pathLst>
                <a:path w="6493" h="5189" extrusionOk="0">
                  <a:moveTo>
                    <a:pt x="661" y="1"/>
                  </a:moveTo>
                  <a:lnTo>
                    <a:pt x="509" y="45"/>
                  </a:lnTo>
                  <a:lnTo>
                    <a:pt x="366" y="108"/>
                  </a:lnTo>
                  <a:lnTo>
                    <a:pt x="143" y="322"/>
                  </a:lnTo>
                  <a:lnTo>
                    <a:pt x="9" y="599"/>
                  </a:lnTo>
                  <a:lnTo>
                    <a:pt x="0" y="903"/>
                  </a:lnTo>
                  <a:lnTo>
                    <a:pt x="45" y="1054"/>
                  </a:lnTo>
                  <a:lnTo>
                    <a:pt x="63" y="1099"/>
                  </a:lnTo>
                  <a:lnTo>
                    <a:pt x="366" y="1947"/>
                  </a:lnTo>
                  <a:lnTo>
                    <a:pt x="536" y="2385"/>
                  </a:lnTo>
                  <a:lnTo>
                    <a:pt x="706" y="2831"/>
                  </a:lnTo>
                  <a:lnTo>
                    <a:pt x="875" y="3269"/>
                  </a:lnTo>
                  <a:lnTo>
                    <a:pt x="1054" y="3707"/>
                  </a:lnTo>
                  <a:lnTo>
                    <a:pt x="1224" y="4153"/>
                  </a:lnTo>
                  <a:lnTo>
                    <a:pt x="1402" y="4591"/>
                  </a:lnTo>
                  <a:lnTo>
                    <a:pt x="1438" y="4662"/>
                  </a:lnTo>
                  <a:lnTo>
                    <a:pt x="1501" y="4787"/>
                  </a:lnTo>
                  <a:lnTo>
                    <a:pt x="1724" y="4975"/>
                  </a:lnTo>
                  <a:lnTo>
                    <a:pt x="1876" y="5019"/>
                  </a:lnTo>
                  <a:lnTo>
                    <a:pt x="2036" y="5046"/>
                  </a:lnTo>
                  <a:lnTo>
                    <a:pt x="2188" y="5073"/>
                  </a:lnTo>
                  <a:lnTo>
                    <a:pt x="2340" y="5100"/>
                  </a:lnTo>
                  <a:lnTo>
                    <a:pt x="2492" y="5118"/>
                  </a:lnTo>
                  <a:lnTo>
                    <a:pt x="2804" y="5153"/>
                  </a:lnTo>
                  <a:lnTo>
                    <a:pt x="3117" y="5171"/>
                  </a:lnTo>
                  <a:lnTo>
                    <a:pt x="3429" y="5189"/>
                  </a:lnTo>
                  <a:lnTo>
                    <a:pt x="3742" y="5180"/>
                  </a:lnTo>
                  <a:lnTo>
                    <a:pt x="4055" y="5171"/>
                  </a:lnTo>
                  <a:lnTo>
                    <a:pt x="4376" y="5135"/>
                  </a:lnTo>
                  <a:lnTo>
                    <a:pt x="4689" y="5091"/>
                  </a:lnTo>
                  <a:lnTo>
                    <a:pt x="5010" y="5028"/>
                  </a:lnTo>
                  <a:lnTo>
                    <a:pt x="5340" y="4939"/>
                  </a:lnTo>
                  <a:lnTo>
                    <a:pt x="5662" y="4796"/>
                  </a:lnTo>
                  <a:lnTo>
                    <a:pt x="5823" y="4707"/>
                  </a:lnTo>
                  <a:lnTo>
                    <a:pt x="5974" y="4591"/>
                  </a:lnTo>
                  <a:lnTo>
                    <a:pt x="6126" y="4475"/>
                  </a:lnTo>
                  <a:lnTo>
                    <a:pt x="6278" y="4332"/>
                  </a:lnTo>
                  <a:lnTo>
                    <a:pt x="6350" y="4242"/>
                  </a:lnTo>
                  <a:lnTo>
                    <a:pt x="6448" y="4055"/>
                  </a:lnTo>
                  <a:lnTo>
                    <a:pt x="6492" y="3850"/>
                  </a:lnTo>
                  <a:lnTo>
                    <a:pt x="6475" y="3653"/>
                  </a:lnTo>
                  <a:lnTo>
                    <a:pt x="6430" y="3555"/>
                  </a:lnTo>
                  <a:lnTo>
                    <a:pt x="6394" y="3501"/>
                  </a:lnTo>
                  <a:lnTo>
                    <a:pt x="6350" y="3457"/>
                  </a:lnTo>
                  <a:lnTo>
                    <a:pt x="6296" y="3421"/>
                  </a:lnTo>
                  <a:lnTo>
                    <a:pt x="6171" y="3385"/>
                  </a:lnTo>
                  <a:lnTo>
                    <a:pt x="6046" y="3394"/>
                  </a:lnTo>
                  <a:lnTo>
                    <a:pt x="5939" y="3457"/>
                  </a:lnTo>
                  <a:lnTo>
                    <a:pt x="5894" y="3501"/>
                  </a:lnTo>
                  <a:lnTo>
                    <a:pt x="5841" y="3564"/>
                  </a:lnTo>
                  <a:lnTo>
                    <a:pt x="5760" y="3671"/>
                  </a:lnTo>
                  <a:lnTo>
                    <a:pt x="5724" y="3751"/>
                  </a:lnTo>
                  <a:lnTo>
                    <a:pt x="5698" y="3832"/>
                  </a:lnTo>
                  <a:lnTo>
                    <a:pt x="5680" y="3912"/>
                  </a:lnTo>
                  <a:lnTo>
                    <a:pt x="5644" y="3992"/>
                  </a:lnTo>
                  <a:lnTo>
                    <a:pt x="5573" y="4064"/>
                  </a:lnTo>
                  <a:lnTo>
                    <a:pt x="5483" y="4117"/>
                  </a:lnTo>
                  <a:lnTo>
                    <a:pt x="5376" y="4153"/>
                  </a:lnTo>
                  <a:lnTo>
                    <a:pt x="5153" y="4216"/>
                  </a:lnTo>
                  <a:lnTo>
                    <a:pt x="4635" y="4233"/>
                  </a:lnTo>
                  <a:lnTo>
                    <a:pt x="4367" y="4207"/>
                  </a:lnTo>
                  <a:lnTo>
                    <a:pt x="4090" y="4171"/>
                  </a:lnTo>
                  <a:lnTo>
                    <a:pt x="3822" y="4126"/>
                  </a:lnTo>
                  <a:lnTo>
                    <a:pt x="3546" y="4064"/>
                  </a:lnTo>
                  <a:lnTo>
                    <a:pt x="3278" y="4001"/>
                  </a:lnTo>
                  <a:lnTo>
                    <a:pt x="3010" y="3939"/>
                  </a:lnTo>
                  <a:lnTo>
                    <a:pt x="2733" y="3867"/>
                  </a:lnTo>
                  <a:lnTo>
                    <a:pt x="2586" y="3828"/>
                  </a:lnTo>
                  <a:lnTo>
                    <a:pt x="2586" y="3828"/>
                  </a:lnTo>
                  <a:lnTo>
                    <a:pt x="2545" y="3689"/>
                  </a:lnTo>
                  <a:lnTo>
                    <a:pt x="2411" y="3233"/>
                  </a:lnTo>
                  <a:lnTo>
                    <a:pt x="2277" y="2787"/>
                  </a:lnTo>
                  <a:lnTo>
                    <a:pt x="2135" y="2331"/>
                  </a:lnTo>
                  <a:lnTo>
                    <a:pt x="1992" y="1876"/>
                  </a:lnTo>
                  <a:lnTo>
                    <a:pt x="1849" y="1429"/>
                  </a:lnTo>
                  <a:lnTo>
                    <a:pt x="1697" y="974"/>
                  </a:lnTo>
                  <a:lnTo>
                    <a:pt x="1617" y="751"/>
                  </a:lnTo>
                  <a:lnTo>
                    <a:pt x="1563" y="617"/>
                  </a:lnTo>
                  <a:lnTo>
                    <a:pt x="1518" y="492"/>
                  </a:lnTo>
                  <a:lnTo>
                    <a:pt x="1447" y="349"/>
                  </a:lnTo>
                  <a:lnTo>
                    <a:pt x="1242" y="135"/>
                  </a:lnTo>
                  <a:lnTo>
                    <a:pt x="965" y="10"/>
                  </a:lnTo>
                  <a:lnTo>
                    <a:pt x="66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8"/>
            <p:cNvSpPr/>
            <p:nvPr/>
          </p:nvSpPr>
          <p:spPr>
            <a:xfrm>
              <a:off x="7874659" y="1766625"/>
              <a:ext cx="161769" cy="161696"/>
            </a:xfrm>
            <a:custGeom>
              <a:avLst/>
              <a:gdLst/>
              <a:ahLst/>
              <a:cxnLst/>
              <a:rect l="l" t="t" r="r" b="b"/>
              <a:pathLst>
                <a:path w="2225" h="2224" extrusionOk="0">
                  <a:moveTo>
                    <a:pt x="1001" y="0"/>
                  </a:moveTo>
                  <a:lnTo>
                    <a:pt x="778" y="45"/>
                  </a:lnTo>
                  <a:lnTo>
                    <a:pt x="483" y="188"/>
                  </a:lnTo>
                  <a:lnTo>
                    <a:pt x="180" y="482"/>
                  </a:lnTo>
                  <a:lnTo>
                    <a:pt x="46" y="777"/>
                  </a:lnTo>
                  <a:lnTo>
                    <a:pt x="1" y="1000"/>
                  </a:lnTo>
                  <a:lnTo>
                    <a:pt x="1" y="1116"/>
                  </a:lnTo>
                  <a:lnTo>
                    <a:pt x="1" y="1223"/>
                  </a:lnTo>
                  <a:lnTo>
                    <a:pt x="46" y="1447"/>
                  </a:lnTo>
                  <a:lnTo>
                    <a:pt x="180" y="1741"/>
                  </a:lnTo>
                  <a:lnTo>
                    <a:pt x="483" y="2045"/>
                  </a:lnTo>
                  <a:lnTo>
                    <a:pt x="778" y="2179"/>
                  </a:lnTo>
                  <a:lnTo>
                    <a:pt x="1001" y="2224"/>
                  </a:lnTo>
                  <a:lnTo>
                    <a:pt x="1224" y="2224"/>
                  </a:lnTo>
                  <a:lnTo>
                    <a:pt x="1448" y="2179"/>
                  </a:lnTo>
                  <a:lnTo>
                    <a:pt x="1742" y="2045"/>
                  </a:lnTo>
                  <a:lnTo>
                    <a:pt x="2037" y="1741"/>
                  </a:lnTo>
                  <a:lnTo>
                    <a:pt x="2180" y="1447"/>
                  </a:lnTo>
                  <a:lnTo>
                    <a:pt x="2225" y="1223"/>
                  </a:lnTo>
                  <a:lnTo>
                    <a:pt x="2225" y="1116"/>
                  </a:lnTo>
                  <a:lnTo>
                    <a:pt x="2225" y="1000"/>
                  </a:lnTo>
                  <a:lnTo>
                    <a:pt x="2180" y="777"/>
                  </a:lnTo>
                  <a:lnTo>
                    <a:pt x="2037" y="482"/>
                  </a:lnTo>
                  <a:lnTo>
                    <a:pt x="1742" y="188"/>
                  </a:lnTo>
                  <a:lnTo>
                    <a:pt x="1448" y="45"/>
                  </a:lnTo>
                  <a:lnTo>
                    <a:pt x="1224" y="0"/>
                  </a:lnTo>
                  <a:close/>
                </a:path>
              </a:pathLst>
            </a:custGeom>
            <a:solidFill>
              <a:srgbClr val="8F4D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8"/>
            <p:cNvSpPr/>
            <p:nvPr/>
          </p:nvSpPr>
          <p:spPr>
            <a:xfrm>
              <a:off x="7760440" y="3929890"/>
              <a:ext cx="179872" cy="102659"/>
            </a:xfrm>
            <a:custGeom>
              <a:avLst/>
              <a:gdLst/>
              <a:ahLst/>
              <a:cxnLst/>
              <a:rect l="l" t="t" r="r" b="b"/>
              <a:pathLst>
                <a:path w="2474" h="1412" extrusionOk="0">
                  <a:moveTo>
                    <a:pt x="1447" y="1"/>
                  </a:moveTo>
                  <a:lnTo>
                    <a:pt x="1402" y="197"/>
                  </a:lnTo>
                  <a:lnTo>
                    <a:pt x="1215" y="536"/>
                  </a:lnTo>
                  <a:lnTo>
                    <a:pt x="920" y="795"/>
                  </a:lnTo>
                  <a:lnTo>
                    <a:pt x="563" y="947"/>
                  </a:lnTo>
                  <a:lnTo>
                    <a:pt x="366" y="965"/>
                  </a:lnTo>
                  <a:lnTo>
                    <a:pt x="206" y="974"/>
                  </a:lnTo>
                  <a:lnTo>
                    <a:pt x="143" y="983"/>
                  </a:lnTo>
                  <a:lnTo>
                    <a:pt x="36" y="1063"/>
                  </a:lnTo>
                  <a:lnTo>
                    <a:pt x="9" y="1126"/>
                  </a:lnTo>
                  <a:lnTo>
                    <a:pt x="0" y="1179"/>
                  </a:lnTo>
                  <a:lnTo>
                    <a:pt x="18" y="1278"/>
                  </a:lnTo>
                  <a:lnTo>
                    <a:pt x="81" y="1358"/>
                  </a:lnTo>
                  <a:lnTo>
                    <a:pt x="170" y="1403"/>
                  </a:lnTo>
                  <a:lnTo>
                    <a:pt x="224" y="1412"/>
                  </a:lnTo>
                  <a:lnTo>
                    <a:pt x="1965" y="1349"/>
                  </a:lnTo>
                  <a:lnTo>
                    <a:pt x="2072" y="1340"/>
                  </a:lnTo>
                  <a:lnTo>
                    <a:pt x="2260" y="1260"/>
                  </a:lnTo>
                  <a:lnTo>
                    <a:pt x="2402" y="1108"/>
                  </a:lnTo>
                  <a:lnTo>
                    <a:pt x="2474" y="920"/>
                  </a:lnTo>
                  <a:lnTo>
                    <a:pt x="2474" y="813"/>
                  </a:lnTo>
                  <a:lnTo>
                    <a:pt x="2456" y="45"/>
                  </a:lnTo>
                  <a:lnTo>
                    <a:pt x="1447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8"/>
            <p:cNvSpPr/>
            <p:nvPr/>
          </p:nvSpPr>
          <p:spPr>
            <a:xfrm>
              <a:off x="7840924" y="3707194"/>
              <a:ext cx="112402" cy="271480"/>
            </a:xfrm>
            <a:custGeom>
              <a:avLst/>
              <a:gdLst/>
              <a:ahLst/>
              <a:cxnLst/>
              <a:rect l="l" t="t" r="r" b="b"/>
              <a:pathLst>
                <a:path w="1546" h="3734" extrusionOk="0">
                  <a:moveTo>
                    <a:pt x="1545" y="1"/>
                  </a:moveTo>
                  <a:lnTo>
                    <a:pt x="1" y="331"/>
                  </a:lnTo>
                  <a:lnTo>
                    <a:pt x="36" y="786"/>
                  </a:lnTo>
                  <a:lnTo>
                    <a:pt x="81" y="1233"/>
                  </a:lnTo>
                  <a:lnTo>
                    <a:pt x="108" y="1492"/>
                  </a:lnTo>
                  <a:lnTo>
                    <a:pt x="135" y="1760"/>
                  </a:lnTo>
                  <a:lnTo>
                    <a:pt x="161" y="2028"/>
                  </a:lnTo>
                  <a:lnTo>
                    <a:pt x="197" y="2296"/>
                  </a:lnTo>
                  <a:lnTo>
                    <a:pt x="269" y="2822"/>
                  </a:lnTo>
                  <a:lnTo>
                    <a:pt x="349" y="3358"/>
                  </a:lnTo>
                  <a:lnTo>
                    <a:pt x="367" y="3430"/>
                  </a:lnTo>
                  <a:lnTo>
                    <a:pt x="438" y="3555"/>
                  </a:lnTo>
                  <a:lnTo>
                    <a:pt x="545" y="3653"/>
                  </a:lnTo>
                  <a:lnTo>
                    <a:pt x="679" y="3715"/>
                  </a:lnTo>
                  <a:lnTo>
                    <a:pt x="760" y="3724"/>
                  </a:lnTo>
                  <a:lnTo>
                    <a:pt x="849" y="3733"/>
                  </a:lnTo>
                  <a:lnTo>
                    <a:pt x="1001" y="3689"/>
                  </a:lnTo>
                  <a:lnTo>
                    <a:pt x="1179" y="3519"/>
                  </a:lnTo>
                  <a:lnTo>
                    <a:pt x="1287" y="3349"/>
                  </a:lnTo>
                  <a:lnTo>
                    <a:pt x="1331" y="3367"/>
                  </a:lnTo>
                  <a:lnTo>
                    <a:pt x="1358" y="2822"/>
                  </a:lnTo>
                  <a:lnTo>
                    <a:pt x="1376" y="2278"/>
                  </a:lnTo>
                  <a:lnTo>
                    <a:pt x="1394" y="2019"/>
                  </a:lnTo>
                  <a:lnTo>
                    <a:pt x="1403" y="1751"/>
                  </a:lnTo>
                  <a:lnTo>
                    <a:pt x="1429" y="1483"/>
                  </a:lnTo>
                  <a:lnTo>
                    <a:pt x="1447" y="1215"/>
                  </a:lnTo>
                  <a:lnTo>
                    <a:pt x="1528" y="161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8"/>
            <p:cNvSpPr/>
            <p:nvPr/>
          </p:nvSpPr>
          <p:spPr>
            <a:xfrm>
              <a:off x="7773382" y="2866434"/>
              <a:ext cx="243562" cy="1010309"/>
            </a:xfrm>
            <a:custGeom>
              <a:avLst/>
              <a:gdLst/>
              <a:ahLst/>
              <a:cxnLst/>
              <a:rect l="l" t="t" r="r" b="b"/>
              <a:pathLst>
                <a:path w="3350" h="13896" extrusionOk="0">
                  <a:moveTo>
                    <a:pt x="1" y="0"/>
                  </a:moveTo>
                  <a:lnTo>
                    <a:pt x="81" y="590"/>
                  </a:lnTo>
                  <a:lnTo>
                    <a:pt x="117" y="1376"/>
                  </a:lnTo>
                  <a:lnTo>
                    <a:pt x="179" y="3724"/>
                  </a:lnTo>
                  <a:lnTo>
                    <a:pt x="269" y="6930"/>
                  </a:lnTo>
                  <a:lnTo>
                    <a:pt x="358" y="8787"/>
                  </a:lnTo>
                  <a:lnTo>
                    <a:pt x="715" y="13190"/>
                  </a:lnTo>
                  <a:lnTo>
                    <a:pt x="769" y="13797"/>
                  </a:lnTo>
                  <a:lnTo>
                    <a:pt x="903" y="13824"/>
                  </a:lnTo>
                  <a:lnTo>
                    <a:pt x="1644" y="13895"/>
                  </a:lnTo>
                  <a:lnTo>
                    <a:pt x="2216" y="13895"/>
                  </a:lnTo>
                  <a:lnTo>
                    <a:pt x="2466" y="13851"/>
                  </a:lnTo>
                  <a:lnTo>
                    <a:pt x="2501" y="13270"/>
                  </a:lnTo>
                  <a:lnTo>
                    <a:pt x="2635" y="10288"/>
                  </a:lnTo>
                  <a:lnTo>
                    <a:pt x="2662" y="8341"/>
                  </a:lnTo>
                  <a:lnTo>
                    <a:pt x="2617" y="7680"/>
                  </a:lnTo>
                  <a:lnTo>
                    <a:pt x="2582" y="7117"/>
                  </a:lnTo>
                  <a:lnTo>
                    <a:pt x="2608" y="5885"/>
                  </a:lnTo>
                  <a:lnTo>
                    <a:pt x="2832" y="3813"/>
                  </a:lnTo>
                  <a:lnTo>
                    <a:pt x="3073" y="2188"/>
                  </a:lnTo>
                  <a:lnTo>
                    <a:pt x="3162" y="1635"/>
                  </a:lnTo>
                  <a:lnTo>
                    <a:pt x="3314" y="527"/>
                  </a:lnTo>
                  <a:lnTo>
                    <a:pt x="3350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8"/>
            <p:cNvSpPr/>
            <p:nvPr/>
          </p:nvSpPr>
          <p:spPr>
            <a:xfrm>
              <a:off x="7955871" y="3930544"/>
              <a:ext cx="180527" cy="101351"/>
            </a:xfrm>
            <a:custGeom>
              <a:avLst/>
              <a:gdLst/>
              <a:ahLst/>
              <a:cxnLst/>
              <a:rect l="l" t="t" r="r" b="b"/>
              <a:pathLst>
                <a:path w="2483" h="1394" extrusionOk="0">
                  <a:moveTo>
                    <a:pt x="1465" y="1"/>
                  </a:moveTo>
                  <a:lnTo>
                    <a:pt x="1420" y="197"/>
                  </a:lnTo>
                  <a:lnTo>
                    <a:pt x="1224" y="536"/>
                  </a:lnTo>
                  <a:lnTo>
                    <a:pt x="938" y="786"/>
                  </a:lnTo>
                  <a:lnTo>
                    <a:pt x="572" y="929"/>
                  </a:lnTo>
                  <a:lnTo>
                    <a:pt x="366" y="947"/>
                  </a:lnTo>
                  <a:lnTo>
                    <a:pt x="215" y="956"/>
                  </a:lnTo>
                  <a:lnTo>
                    <a:pt x="143" y="965"/>
                  </a:lnTo>
                  <a:lnTo>
                    <a:pt x="45" y="1045"/>
                  </a:lnTo>
                  <a:lnTo>
                    <a:pt x="18" y="1099"/>
                  </a:lnTo>
                  <a:lnTo>
                    <a:pt x="0" y="1152"/>
                  </a:lnTo>
                  <a:lnTo>
                    <a:pt x="18" y="1260"/>
                  </a:lnTo>
                  <a:lnTo>
                    <a:pt x="81" y="1340"/>
                  </a:lnTo>
                  <a:lnTo>
                    <a:pt x="170" y="1385"/>
                  </a:lnTo>
                  <a:lnTo>
                    <a:pt x="232" y="1394"/>
                  </a:lnTo>
                  <a:lnTo>
                    <a:pt x="1974" y="1358"/>
                  </a:lnTo>
                  <a:lnTo>
                    <a:pt x="2081" y="1349"/>
                  </a:lnTo>
                  <a:lnTo>
                    <a:pt x="2268" y="1269"/>
                  </a:lnTo>
                  <a:lnTo>
                    <a:pt x="2402" y="1117"/>
                  </a:lnTo>
                  <a:lnTo>
                    <a:pt x="2483" y="929"/>
                  </a:lnTo>
                  <a:lnTo>
                    <a:pt x="2483" y="822"/>
                  </a:lnTo>
                  <a:lnTo>
                    <a:pt x="2474" y="54"/>
                  </a:lnTo>
                  <a:lnTo>
                    <a:pt x="1465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8"/>
            <p:cNvSpPr/>
            <p:nvPr/>
          </p:nvSpPr>
          <p:spPr>
            <a:xfrm>
              <a:off x="8033738" y="3699415"/>
              <a:ext cx="111093" cy="272789"/>
            </a:xfrm>
            <a:custGeom>
              <a:avLst/>
              <a:gdLst/>
              <a:ahLst/>
              <a:cxnLst/>
              <a:rect l="l" t="t" r="r" b="b"/>
              <a:pathLst>
                <a:path w="1528" h="3752" extrusionOk="0">
                  <a:moveTo>
                    <a:pt x="1528" y="0"/>
                  </a:moveTo>
                  <a:lnTo>
                    <a:pt x="1" y="393"/>
                  </a:lnTo>
                  <a:lnTo>
                    <a:pt x="54" y="840"/>
                  </a:lnTo>
                  <a:lnTo>
                    <a:pt x="117" y="1286"/>
                  </a:lnTo>
                  <a:lnTo>
                    <a:pt x="153" y="1554"/>
                  </a:lnTo>
                  <a:lnTo>
                    <a:pt x="197" y="1813"/>
                  </a:lnTo>
                  <a:lnTo>
                    <a:pt x="233" y="2081"/>
                  </a:lnTo>
                  <a:lnTo>
                    <a:pt x="278" y="2340"/>
                  </a:lnTo>
                  <a:lnTo>
                    <a:pt x="367" y="2876"/>
                  </a:lnTo>
                  <a:lnTo>
                    <a:pt x="474" y="3403"/>
                  </a:lnTo>
                  <a:lnTo>
                    <a:pt x="492" y="3465"/>
                  </a:lnTo>
                  <a:lnTo>
                    <a:pt x="572" y="3590"/>
                  </a:lnTo>
                  <a:lnTo>
                    <a:pt x="688" y="3680"/>
                  </a:lnTo>
                  <a:lnTo>
                    <a:pt x="822" y="3742"/>
                  </a:lnTo>
                  <a:lnTo>
                    <a:pt x="894" y="3751"/>
                  </a:lnTo>
                  <a:lnTo>
                    <a:pt x="983" y="3751"/>
                  </a:lnTo>
                  <a:lnTo>
                    <a:pt x="1135" y="3697"/>
                  </a:lnTo>
                  <a:lnTo>
                    <a:pt x="1314" y="3528"/>
                  </a:lnTo>
                  <a:lnTo>
                    <a:pt x="1403" y="3349"/>
                  </a:lnTo>
                  <a:lnTo>
                    <a:pt x="1430" y="2813"/>
                  </a:lnTo>
                  <a:lnTo>
                    <a:pt x="1456" y="2287"/>
                  </a:lnTo>
                  <a:lnTo>
                    <a:pt x="1465" y="2019"/>
                  </a:lnTo>
                  <a:lnTo>
                    <a:pt x="1465" y="1751"/>
                  </a:lnTo>
                  <a:lnTo>
                    <a:pt x="1474" y="1483"/>
                  </a:lnTo>
                  <a:lnTo>
                    <a:pt x="1483" y="1215"/>
                  </a:lnTo>
                  <a:lnTo>
                    <a:pt x="1528" y="161"/>
                  </a:lnTo>
                  <a:lnTo>
                    <a:pt x="1528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8"/>
            <p:cNvSpPr/>
            <p:nvPr/>
          </p:nvSpPr>
          <p:spPr>
            <a:xfrm>
              <a:off x="7927952" y="2866434"/>
              <a:ext cx="237018" cy="1005728"/>
            </a:xfrm>
            <a:custGeom>
              <a:avLst/>
              <a:gdLst/>
              <a:ahLst/>
              <a:cxnLst/>
              <a:rect l="l" t="t" r="r" b="b"/>
              <a:pathLst>
                <a:path w="3260" h="13833" extrusionOk="0">
                  <a:moveTo>
                    <a:pt x="0" y="0"/>
                  </a:moveTo>
                  <a:lnTo>
                    <a:pt x="63" y="313"/>
                  </a:lnTo>
                  <a:lnTo>
                    <a:pt x="170" y="1063"/>
                  </a:lnTo>
                  <a:lnTo>
                    <a:pt x="215" y="1536"/>
                  </a:lnTo>
                  <a:lnTo>
                    <a:pt x="366" y="3894"/>
                  </a:lnTo>
                  <a:lnTo>
                    <a:pt x="590" y="7117"/>
                  </a:lnTo>
                  <a:lnTo>
                    <a:pt x="661" y="7957"/>
                  </a:lnTo>
                  <a:lnTo>
                    <a:pt x="929" y="10127"/>
                  </a:lnTo>
                  <a:lnTo>
                    <a:pt x="1384" y="13243"/>
                  </a:lnTo>
                  <a:lnTo>
                    <a:pt x="1474" y="13833"/>
                  </a:lnTo>
                  <a:lnTo>
                    <a:pt x="1590" y="13833"/>
                  </a:lnTo>
                  <a:lnTo>
                    <a:pt x="2260" y="13788"/>
                  </a:lnTo>
                  <a:lnTo>
                    <a:pt x="2786" y="13726"/>
                  </a:lnTo>
                  <a:lnTo>
                    <a:pt x="3027" y="13663"/>
                  </a:lnTo>
                  <a:lnTo>
                    <a:pt x="3045" y="13118"/>
                  </a:lnTo>
                  <a:lnTo>
                    <a:pt x="3090" y="10288"/>
                  </a:lnTo>
                  <a:lnTo>
                    <a:pt x="3045" y="8421"/>
                  </a:lnTo>
                  <a:lnTo>
                    <a:pt x="2983" y="7769"/>
                  </a:lnTo>
                  <a:lnTo>
                    <a:pt x="2920" y="7207"/>
                  </a:lnTo>
                  <a:lnTo>
                    <a:pt x="2902" y="5966"/>
                  </a:lnTo>
                  <a:lnTo>
                    <a:pt x="3036" y="3867"/>
                  </a:lnTo>
                  <a:lnTo>
                    <a:pt x="3215" y="2233"/>
                  </a:lnTo>
                  <a:lnTo>
                    <a:pt x="3260" y="1661"/>
                  </a:lnTo>
                  <a:lnTo>
                    <a:pt x="3260" y="536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8"/>
            <p:cNvSpPr/>
            <p:nvPr/>
          </p:nvSpPr>
          <p:spPr>
            <a:xfrm>
              <a:off x="7736375" y="2210053"/>
              <a:ext cx="402640" cy="172747"/>
            </a:xfrm>
            <a:custGeom>
              <a:avLst/>
              <a:gdLst/>
              <a:ahLst/>
              <a:cxnLst/>
              <a:rect l="l" t="t" r="r" b="b"/>
              <a:pathLst>
                <a:path w="5538" h="2376" extrusionOk="0">
                  <a:moveTo>
                    <a:pt x="3091" y="0"/>
                  </a:moveTo>
                  <a:lnTo>
                    <a:pt x="2278" y="27"/>
                  </a:lnTo>
                  <a:lnTo>
                    <a:pt x="2287" y="63"/>
                  </a:lnTo>
                  <a:lnTo>
                    <a:pt x="2260" y="348"/>
                  </a:lnTo>
                  <a:lnTo>
                    <a:pt x="2135" y="643"/>
                  </a:lnTo>
                  <a:lnTo>
                    <a:pt x="1974" y="831"/>
                  </a:lnTo>
                  <a:lnTo>
                    <a:pt x="1733" y="982"/>
                  </a:lnTo>
                  <a:lnTo>
                    <a:pt x="1394" y="1081"/>
                  </a:lnTo>
                  <a:lnTo>
                    <a:pt x="1180" y="1090"/>
                  </a:lnTo>
                  <a:lnTo>
                    <a:pt x="1108" y="1107"/>
                  </a:lnTo>
                  <a:lnTo>
                    <a:pt x="930" y="1215"/>
                  </a:lnTo>
                  <a:lnTo>
                    <a:pt x="635" y="1500"/>
                  </a:lnTo>
                  <a:lnTo>
                    <a:pt x="99" y="2224"/>
                  </a:lnTo>
                  <a:lnTo>
                    <a:pt x="1" y="2376"/>
                  </a:lnTo>
                  <a:lnTo>
                    <a:pt x="5537" y="2376"/>
                  </a:lnTo>
                  <a:lnTo>
                    <a:pt x="5493" y="2215"/>
                  </a:lnTo>
                  <a:lnTo>
                    <a:pt x="5252" y="1500"/>
                  </a:lnTo>
                  <a:lnTo>
                    <a:pt x="5118" y="1206"/>
                  </a:lnTo>
                  <a:lnTo>
                    <a:pt x="5028" y="1099"/>
                  </a:lnTo>
                  <a:lnTo>
                    <a:pt x="4993" y="1090"/>
                  </a:lnTo>
                  <a:lnTo>
                    <a:pt x="4778" y="1081"/>
                  </a:lnTo>
                  <a:lnTo>
                    <a:pt x="4439" y="982"/>
                  </a:lnTo>
                  <a:lnTo>
                    <a:pt x="4198" y="831"/>
                  </a:lnTo>
                  <a:lnTo>
                    <a:pt x="4046" y="643"/>
                  </a:lnTo>
                  <a:lnTo>
                    <a:pt x="3921" y="348"/>
                  </a:lnTo>
                  <a:lnTo>
                    <a:pt x="3894" y="63"/>
                  </a:lnTo>
                  <a:lnTo>
                    <a:pt x="3894" y="27"/>
                  </a:lnTo>
                  <a:lnTo>
                    <a:pt x="3091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8"/>
            <p:cNvSpPr/>
            <p:nvPr/>
          </p:nvSpPr>
          <p:spPr>
            <a:xfrm>
              <a:off x="7890291" y="2235354"/>
              <a:ext cx="138358" cy="68852"/>
            </a:xfrm>
            <a:custGeom>
              <a:avLst/>
              <a:gdLst/>
              <a:ahLst/>
              <a:cxnLst/>
              <a:rect l="l" t="t" r="r" b="b"/>
              <a:pathLst>
                <a:path w="1903" h="947" extrusionOk="0">
                  <a:moveTo>
                    <a:pt x="125" y="0"/>
                  </a:moveTo>
                  <a:lnTo>
                    <a:pt x="81" y="152"/>
                  </a:lnTo>
                  <a:lnTo>
                    <a:pt x="0" y="304"/>
                  </a:lnTo>
                  <a:lnTo>
                    <a:pt x="81" y="456"/>
                  </a:lnTo>
                  <a:lnTo>
                    <a:pt x="277" y="688"/>
                  </a:lnTo>
                  <a:lnTo>
                    <a:pt x="518" y="858"/>
                  </a:lnTo>
                  <a:lnTo>
                    <a:pt x="777" y="947"/>
                  </a:lnTo>
                  <a:lnTo>
                    <a:pt x="1054" y="947"/>
                  </a:lnTo>
                  <a:lnTo>
                    <a:pt x="1331" y="867"/>
                  </a:lnTo>
                  <a:lnTo>
                    <a:pt x="1590" y="688"/>
                  </a:lnTo>
                  <a:lnTo>
                    <a:pt x="1813" y="420"/>
                  </a:lnTo>
                  <a:lnTo>
                    <a:pt x="1902" y="250"/>
                  </a:lnTo>
                  <a:lnTo>
                    <a:pt x="1858" y="143"/>
                  </a:lnTo>
                  <a:lnTo>
                    <a:pt x="1822" y="0"/>
                  </a:lnTo>
                  <a:close/>
                </a:path>
              </a:pathLst>
            </a:custGeom>
            <a:solidFill>
              <a:srgbClr val="FFAF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8"/>
            <p:cNvSpPr/>
            <p:nvPr/>
          </p:nvSpPr>
          <p:spPr>
            <a:xfrm>
              <a:off x="7822748" y="1891896"/>
              <a:ext cx="266246" cy="379884"/>
            </a:xfrm>
            <a:custGeom>
              <a:avLst/>
              <a:gdLst/>
              <a:ahLst/>
              <a:cxnLst/>
              <a:rect l="l" t="t" r="r" b="b"/>
              <a:pathLst>
                <a:path w="3662" h="5225" extrusionOk="0">
                  <a:moveTo>
                    <a:pt x="1697" y="0"/>
                  </a:moveTo>
                  <a:lnTo>
                    <a:pt x="1385" y="63"/>
                  </a:lnTo>
                  <a:lnTo>
                    <a:pt x="1072" y="179"/>
                  </a:lnTo>
                  <a:lnTo>
                    <a:pt x="795" y="358"/>
                  </a:lnTo>
                  <a:lnTo>
                    <a:pt x="536" y="599"/>
                  </a:lnTo>
                  <a:lnTo>
                    <a:pt x="322" y="893"/>
                  </a:lnTo>
                  <a:lnTo>
                    <a:pt x="161" y="1242"/>
                  </a:lnTo>
                  <a:lnTo>
                    <a:pt x="45" y="1635"/>
                  </a:lnTo>
                  <a:lnTo>
                    <a:pt x="18" y="1858"/>
                  </a:lnTo>
                  <a:lnTo>
                    <a:pt x="1" y="2117"/>
                  </a:lnTo>
                  <a:lnTo>
                    <a:pt x="18" y="2644"/>
                  </a:lnTo>
                  <a:lnTo>
                    <a:pt x="108" y="3376"/>
                  </a:lnTo>
                  <a:lnTo>
                    <a:pt x="188" y="3742"/>
                  </a:lnTo>
                  <a:lnTo>
                    <a:pt x="242" y="3939"/>
                  </a:lnTo>
                  <a:lnTo>
                    <a:pt x="411" y="4287"/>
                  </a:lnTo>
                  <a:lnTo>
                    <a:pt x="527" y="4430"/>
                  </a:lnTo>
                  <a:lnTo>
                    <a:pt x="670" y="4590"/>
                  </a:lnTo>
                  <a:lnTo>
                    <a:pt x="992" y="4876"/>
                  </a:lnTo>
                  <a:lnTo>
                    <a:pt x="1322" y="5091"/>
                  </a:lnTo>
                  <a:lnTo>
                    <a:pt x="1644" y="5216"/>
                  </a:lnTo>
                  <a:lnTo>
                    <a:pt x="1795" y="5225"/>
                  </a:lnTo>
                  <a:lnTo>
                    <a:pt x="1947" y="5216"/>
                  </a:lnTo>
                  <a:lnTo>
                    <a:pt x="2278" y="5108"/>
                  </a:lnTo>
                  <a:lnTo>
                    <a:pt x="2608" y="4903"/>
                  </a:lnTo>
                  <a:lnTo>
                    <a:pt x="2930" y="4626"/>
                  </a:lnTo>
                  <a:lnTo>
                    <a:pt x="3081" y="4474"/>
                  </a:lnTo>
                  <a:lnTo>
                    <a:pt x="3197" y="4332"/>
                  </a:lnTo>
                  <a:lnTo>
                    <a:pt x="3385" y="3983"/>
                  </a:lnTo>
                  <a:lnTo>
                    <a:pt x="3439" y="3796"/>
                  </a:lnTo>
                  <a:lnTo>
                    <a:pt x="3528" y="3430"/>
                  </a:lnTo>
                  <a:lnTo>
                    <a:pt x="3635" y="2706"/>
                  </a:lnTo>
                  <a:lnTo>
                    <a:pt x="3662" y="2179"/>
                  </a:lnTo>
                  <a:lnTo>
                    <a:pt x="3653" y="1911"/>
                  </a:lnTo>
                  <a:lnTo>
                    <a:pt x="3626" y="1697"/>
                  </a:lnTo>
                  <a:lnTo>
                    <a:pt x="3528" y="1295"/>
                  </a:lnTo>
                  <a:lnTo>
                    <a:pt x="3376" y="938"/>
                  </a:lnTo>
                  <a:lnTo>
                    <a:pt x="3162" y="643"/>
                  </a:lnTo>
                  <a:lnTo>
                    <a:pt x="2921" y="393"/>
                  </a:lnTo>
                  <a:lnTo>
                    <a:pt x="2635" y="206"/>
                  </a:lnTo>
                  <a:lnTo>
                    <a:pt x="2331" y="72"/>
                  </a:lnTo>
                  <a:lnTo>
                    <a:pt x="2019" y="9"/>
                  </a:lnTo>
                  <a:lnTo>
                    <a:pt x="1858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8"/>
            <p:cNvSpPr/>
            <p:nvPr/>
          </p:nvSpPr>
          <p:spPr>
            <a:xfrm>
              <a:off x="7681846" y="2287266"/>
              <a:ext cx="544197" cy="657762"/>
            </a:xfrm>
            <a:custGeom>
              <a:avLst/>
              <a:gdLst/>
              <a:ahLst/>
              <a:cxnLst/>
              <a:rect l="l" t="t" r="r" b="b"/>
              <a:pathLst>
                <a:path w="7485" h="9047" extrusionOk="0">
                  <a:moveTo>
                    <a:pt x="2198" y="1"/>
                  </a:moveTo>
                  <a:lnTo>
                    <a:pt x="1590" y="72"/>
                  </a:lnTo>
                  <a:lnTo>
                    <a:pt x="1242" y="206"/>
                  </a:lnTo>
                  <a:lnTo>
                    <a:pt x="1028" y="340"/>
                  </a:lnTo>
                  <a:lnTo>
                    <a:pt x="929" y="429"/>
                  </a:lnTo>
                  <a:lnTo>
                    <a:pt x="751" y="626"/>
                  </a:lnTo>
                  <a:lnTo>
                    <a:pt x="492" y="1108"/>
                  </a:lnTo>
                  <a:lnTo>
                    <a:pt x="206" y="2019"/>
                  </a:lnTo>
                  <a:lnTo>
                    <a:pt x="1" y="2814"/>
                  </a:lnTo>
                  <a:lnTo>
                    <a:pt x="1456" y="3394"/>
                  </a:lnTo>
                  <a:lnTo>
                    <a:pt x="1188" y="8297"/>
                  </a:lnTo>
                  <a:lnTo>
                    <a:pt x="1215" y="8324"/>
                  </a:lnTo>
                  <a:lnTo>
                    <a:pt x="1537" y="8538"/>
                  </a:lnTo>
                  <a:lnTo>
                    <a:pt x="2001" y="8743"/>
                  </a:lnTo>
                  <a:lnTo>
                    <a:pt x="2412" y="8877"/>
                  </a:lnTo>
                  <a:lnTo>
                    <a:pt x="2912" y="8975"/>
                  </a:lnTo>
                  <a:lnTo>
                    <a:pt x="3501" y="9038"/>
                  </a:lnTo>
                  <a:lnTo>
                    <a:pt x="3832" y="9047"/>
                  </a:lnTo>
                  <a:lnTo>
                    <a:pt x="4162" y="9038"/>
                  </a:lnTo>
                  <a:lnTo>
                    <a:pt x="4778" y="8984"/>
                  </a:lnTo>
                  <a:lnTo>
                    <a:pt x="5573" y="8833"/>
                  </a:lnTo>
                  <a:lnTo>
                    <a:pt x="6645" y="8457"/>
                  </a:lnTo>
                  <a:lnTo>
                    <a:pt x="6779" y="8368"/>
                  </a:lnTo>
                  <a:lnTo>
                    <a:pt x="6457" y="2930"/>
                  </a:lnTo>
                  <a:lnTo>
                    <a:pt x="7484" y="2046"/>
                  </a:lnTo>
                  <a:lnTo>
                    <a:pt x="7457" y="1903"/>
                  </a:lnTo>
                  <a:lnTo>
                    <a:pt x="7198" y="1162"/>
                  </a:lnTo>
                  <a:lnTo>
                    <a:pt x="6913" y="644"/>
                  </a:lnTo>
                  <a:lnTo>
                    <a:pt x="6734" y="429"/>
                  </a:lnTo>
                  <a:lnTo>
                    <a:pt x="6636" y="340"/>
                  </a:lnTo>
                  <a:lnTo>
                    <a:pt x="6421" y="206"/>
                  </a:lnTo>
                  <a:lnTo>
                    <a:pt x="6082" y="72"/>
                  </a:lnTo>
                  <a:lnTo>
                    <a:pt x="5484" y="1"/>
                  </a:lnTo>
                  <a:lnTo>
                    <a:pt x="5386" y="10"/>
                  </a:lnTo>
                  <a:lnTo>
                    <a:pt x="5377" y="45"/>
                  </a:lnTo>
                  <a:lnTo>
                    <a:pt x="5234" y="304"/>
                  </a:lnTo>
                  <a:lnTo>
                    <a:pt x="4993" y="572"/>
                  </a:lnTo>
                  <a:lnTo>
                    <a:pt x="4752" y="733"/>
                  </a:lnTo>
                  <a:lnTo>
                    <a:pt x="4448" y="867"/>
                  </a:lnTo>
                  <a:lnTo>
                    <a:pt x="4064" y="947"/>
                  </a:lnTo>
                  <a:lnTo>
                    <a:pt x="3600" y="947"/>
                  </a:lnTo>
                  <a:lnTo>
                    <a:pt x="3216" y="867"/>
                  </a:lnTo>
                  <a:lnTo>
                    <a:pt x="2912" y="733"/>
                  </a:lnTo>
                  <a:lnTo>
                    <a:pt x="2680" y="572"/>
                  </a:lnTo>
                  <a:lnTo>
                    <a:pt x="2448" y="304"/>
                  </a:lnTo>
                  <a:lnTo>
                    <a:pt x="2314" y="37"/>
                  </a:lnTo>
                  <a:lnTo>
                    <a:pt x="2305" y="10"/>
                  </a:lnTo>
                  <a:lnTo>
                    <a:pt x="2198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8"/>
            <p:cNvSpPr/>
            <p:nvPr/>
          </p:nvSpPr>
          <p:spPr>
            <a:xfrm>
              <a:off x="7875314" y="2087327"/>
              <a:ext cx="20866" cy="20212"/>
            </a:xfrm>
            <a:custGeom>
              <a:avLst/>
              <a:gdLst/>
              <a:ahLst/>
              <a:cxnLst/>
              <a:rect l="l" t="t" r="r" b="b"/>
              <a:pathLst>
                <a:path w="287" h="278" extrusionOk="0">
                  <a:moveTo>
                    <a:pt x="144" y="0"/>
                  </a:moveTo>
                  <a:lnTo>
                    <a:pt x="90" y="9"/>
                  </a:lnTo>
                  <a:lnTo>
                    <a:pt x="10" y="81"/>
                  </a:lnTo>
                  <a:lnTo>
                    <a:pt x="1" y="143"/>
                  </a:lnTo>
                  <a:lnTo>
                    <a:pt x="10" y="197"/>
                  </a:lnTo>
                  <a:lnTo>
                    <a:pt x="90" y="277"/>
                  </a:lnTo>
                  <a:lnTo>
                    <a:pt x="197" y="277"/>
                  </a:lnTo>
                  <a:lnTo>
                    <a:pt x="278" y="197"/>
                  </a:lnTo>
                  <a:lnTo>
                    <a:pt x="287" y="143"/>
                  </a:lnTo>
                  <a:lnTo>
                    <a:pt x="278" y="81"/>
                  </a:lnTo>
                  <a:lnTo>
                    <a:pt x="197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8"/>
            <p:cNvSpPr/>
            <p:nvPr/>
          </p:nvSpPr>
          <p:spPr>
            <a:xfrm>
              <a:off x="8015561" y="2087327"/>
              <a:ext cx="20866" cy="20212"/>
            </a:xfrm>
            <a:custGeom>
              <a:avLst/>
              <a:gdLst/>
              <a:ahLst/>
              <a:cxnLst/>
              <a:rect l="l" t="t" r="r" b="b"/>
              <a:pathLst>
                <a:path w="287" h="278" extrusionOk="0">
                  <a:moveTo>
                    <a:pt x="144" y="0"/>
                  </a:moveTo>
                  <a:lnTo>
                    <a:pt x="90" y="9"/>
                  </a:lnTo>
                  <a:lnTo>
                    <a:pt x="10" y="81"/>
                  </a:lnTo>
                  <a:lnTo>
                    <a:pt x="1" y="143"/>
                  </a:lnTo>
                  <a:lnTo>
                    <a:pt x="10" y="197"/>
                  </a:lnTo>
                  <a:lnTo>
                    <a:pt x="90" y="277"/>
                  </a:lnTo>
                  <a:lnTo>
                    <a:pt x="206" y="277"/>
                  </a:lnTo>
                  <a:lnTo>
                    <a:pt x="278" y="197"/>
                  </a:lnTo>
                  <a:lnTo>
                    <a:pt x="287" y="143"/>
                  </a:lnTo>
                  <a:lnTo>
                    <a:pt x="278" y="81"/>
                  </a:lnTo>
                  <a:lnTo>
                    <a:pt x="206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8"/>
            <p:cNvSpPr/>
            <p:nvPr/>
          </p:nvSpPr>
          <p:spPr>
            <a:xfrm>
              <a:off x="7914938" y="2176245"/>
              <a:ext cx="81866" cy="31263"/>
            </a:xfrm>
            <a:custGeom>
              <a:avLst/>
              <a:gdLst/>
              <a:ahLst/>
              <a:cxnLst/>
              <a:rect l="l" t="t" r="r" b="b"/>
              <a:pathLst>
                <a:path w="1126" h="430" extrusionOk="0">
                  <a:moveTo>
                    <a:pt x="99" y="1"/>
                  </a:moveTo>
                  <a:lnTo>
                    <a:pt x="54" y="19"/>
                  </a:lnTo>
                  <a:lnTo>
                    <a:pt x="1" y="99"/>
                  </a:lnTo>
                  <a:lnTo>
                    <a:pt x="18" y="144"/>
                  </a:lnTo>
                  <a:lnTo>
                    <a:pt x="126" y="269"/>
                  </a:lnTo>
                  <a:lnTo>
                    <a:pt x="402" y="412"/>
                  </a:lnTo>
                  <a:lnTo>
                    <a:pt x="563" y="429"/>
                  </a:lnTo>
                  <a:lnTo>
                    <a:pt x="724" y="412"/>
                  </a:lnTo>
                  <a:lnTo>
                    <a:pt x="1001" y="269"/>
                  </a:lnTo>
                  <a:lnTo>
                    <a:pt x="1099" y="153"/>
                  </a:lnTo>
                  <a:lnTo>
                    <a:pt x="1126" y="108"/>
                  </a:lnTo>
                  <a:lnTo>
                    <a:pt x="1081" y="19"/>
                  </a:lnTo>
                  <a:lnTo>
                    <a:pt x="1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8"/>
            <p:cNvSpPr/>
            <p:nvPr/>
          </p:nvSpPr>
          <p:spPr>
            <a:xfrm>
              <a:off x="7864990" y="2123679"/>
              <a:ext cx="43550" cy="3380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304" y="0"/>
                  </a:moveTo>
                  <a:lnTo>
                    <a:pt x="179" y="18"/>
                  </a:lnTo>
                  <a:lnTo>
                    <a:pt x="54" y="108"/>
                  </a:lnTo>
                  <a:lnTo>
                    <a:pt x="9" y="188"/>
                  </a:lnTo>
                  <a:lnTo>
                    <a:pt x="0" y="233"/>
                  </a:lnTo>
                  <a:lnTo>
                    <a:pt x="9" y="277"/>
                  </a:lnTo>
                  <a:lnTo>
                    <a:pt x="54" y="367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0" y="456"/>
                  </a:lnTo>
                  <a:lnTo>
                    <a:pt x="554" y="367"/>
                  </a:lnTo>
                  <a:lnTo>
                    <a:pt x="598" y="277"/>
                  </a:lnTo>
                  <a:lnTo>
                    <a:pt x="598" y="233"/>
                  </a:lnTo>
                  <a:lnTo>
                    <a:pt x="598" y="188"/>
                  </a:lnTo>
                  <a:lnTo>
                    <a:pt x="554" y="108"/>
                  </a:lnTo>
                  <a:lnTo>
                    <a:pt x="420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8"/>
            <p:cNvSpPr/>
            <p:nvPr/>
          </p:nvSpPr>
          <p:spPr>
            <a:xfrm>
              <a:off x="8003274" y="2123679"/>
              <a:ext cx="43550" cy="3380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304" y="0"/>
                  </a:moveTo>
                  <a:lnTo>
                    <a:pt x="179" y="18"/>
                  </a:lnTo>
                  <a:lnTo>
                    <a:pt x="54" y="108"/>
                  </a:lnTo>
                  <a:lnTo>
                    <a:pt x="9" y="188"/>
                  </a:lnTo>
                  <a:lnTo>
                    <a:pt x="0" y="233"/>
                  </a:lnTo>
                  <a:lnTo>
                    <a:pt x="9" y="277"/>
                  </a:lnTo>
                  <a:lnTo>
                    <a:pt x="54" y="367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0" y="456"/>
                  </a:lnTo>
                  <a:lnTo>
                    <a:pt x="545" y="367"/>
                  </a:lnTo>
                  <a:lnTo>
                    <a:pt x="589" y="277"/>
                  </a:lnTo>
                  <a:lnTo>
                    <a:pt x="598" y="233"/>
                  </a:lnTo>
                  <a:lnTo>
                    <a:pt x="589" y="188"/>
                  </a:lnTo>
                  <a:lnTo>
                    <a:pt x="545" y="108"/>
                  </a:lnTo>
                  <a:lnTo>
                    <a:pt x="420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8"/>
            <p:cNvSpPr/>
            <p:nvPr/>
          </p:nvSpPr>
          <p:spPr>
            <a:xfrm>
              <a:off x="7737683" y="1864631"/>
              <a:ext cx="339023" cy="212371"/>
            </a:xfrm>
            <a:custGeom>
              <a:avLst/>
              <a:gdLst/>
              <a:ahLst/>
              <a:cxnLst/>
              <a:rect l="l" t="t" r="r" b="b"/>
              <a:pathLst>
                <a:path w="4663" h="2921" extrusionOk="0">
                  <a:moveTo>
                    <a:pt x="2849" y="0"/>
                  </a:moveTo>
                  <a:lnTo>
                    <a:pt x="2394" y="90"/>
                  </a:lnTo>
                  <a:lnTo>
                    <a:pt x="1974" y="286"/>
                  </a:lnTo>
                  <a:lnTo>
                    <a:pt x="1376" y="697"/>
                  </a:lnTo>
                  <a:lnTo>
                    <a:pt x="1001" y="974"/>
                  </a:lnTo>
                  <a:lnTo>
                    <a:pt x="670" y="1224"/>
                  </a:lnTo>
                  <a:lnTo>
                    <a:pt x="251" y="1652"/>
                  </a:lnTo>
                  <a:lnTo>
                    <a:pt x="54" y="2001"/>
                  </a:lnTo>
                  <a:lnTo>
                    <a:pt x="1" y="2286"/>
                  </a:lnTo>
                  <a:lnTo>
                    <a:pt x="1" y="2412"/>
                  </a:lnTo>
                  <a:lnTo>
                    <a:pt x="19" y="2545"/>
                  </a:lnTo>
                  <a:lnTo>
                    <a:pt x="144" y="2733"/>
                  </a:lnTo>
                  <a:lnTo>
                    <a:pt x="269" y="2831"/>
                  </a:lnTo>
                  <a:lnTo>
                    <a:pt x="438" y="2903"/>
                  </a:lnTo>
                  <a:lnTo>
                    <a:pt x="644" y="2921"/>
                  </a:lnTo>
                  <a:lnTo>
                    <a:pt x="894" y="2876"/>
                  </a:lnTo>
                  <a:lnTo>
                    <a:pt x="1180" y="2760"/>
                  </a:lnTo>
                  <a:lnTo>
                    <a:pt x="1331" y="2662"/>
                  </a:lnTo>
                  <a:lnTo>
                    <a:pt x="1546" y="2474"/>
                  </a:lnTo>
                  <a:lnTo>
                    <a:pt x="1822" y="2135"/>
                  </a:lnTo>
                  <a:lnTo>
                    <a:pt x="2037" y="1965"/>
                  </a:lnTo>
                  <a:lnTo>
                    <a:pt x="2162" y="1911"/>
                  </a:lnTo>
                  <a:lnTo>
                    <a:pt x="2251" y="1894"/>
                  </a:lnTo>
                  <a:lnTo>
                    <a:pt x="2421" y="1911"/>
                  </a:lnTo>
                  <a:lnTo>
                    <a:pt x="2662" y="2019"/>
                  </a:lnTo>
                  <a:lnTo>
                    <a:pt x="2992" y="2224"/>
                  </a:lnTo>
                  <a:lnTo>
                    <a:pt x="3233" y="2313"/>
                  </a:lnTo>
                  <a:lnTo>
                    <a:pt x="3394" y="2322"/>
                  </a:lnTo>
                  <a:lnTo>
                    <a:pt x="3483" y="2304"/>
                  </a:lnTo>
                  <a:lnTo>
                    <a:pt x="3555" y="2278"/>
                  </a:lnTo>
                  <a:lnTo>
                    <a:pt x="3662" y="2179"/>
                  </a:lnTo>
                  <a:lnTo>
                    <a:pt x="3796" y="1992"/>
                  </a:lnTo>
                  <a:lnTo>
                    <a:pt x="3850" y="1840"/>
                  </a:lnTo>
                  <a:lnTo>
                    <a:pt x="3903" y="1697"/>
                  </a:lnTo>
                  <a:lnTo>
                    <a:pt x="4019" y="1420"/>
                  </a:lnTo>
                  <a:lnTo>
                    <a:pt x="4109" y="1295"/>
                  </a:lnTo>
                  <a:lnTo>
                    <a:pt x="4171" y="1260"/>
                  </a:lnTo>
                  <a:lnTo>
                    <a:pt x="4367" y="1268"/>
                  </a:lnTo>
                  <a:lnTo>
                    <a:pt x="4564" y="1313"/>
                  </a:lnTo>
                  <a:lnTo>
                    <a:pt x="4653" y="1313"/>
                  </a:lnTo>
                  <a:lnTo>
                    <a:pt x="4662" y="1295"/>
                  </a:lnTo>
                  <a:lnTo>
                    <a:pt x="4644" y="1260"/>
                  </a:lnTo>
                  <a:lnTo>
                    <a:pt x="4359" y="876"/>
                  </a:lnTo>
                  <a:lnTo>
                    <a:pt x="3957" y="465"/>
                  </a:lnTo>
                  <a:lnTo>
                    <a:pt x="3698" y="268"/>
                  </a:lnTo>
                  <a:lnTo>
                    <a:pt x="3448" y="125"/>
                  </a:lnTo>
                  <a:lnTo>
                    <a:pt x="3198" y="45"/>
                  </a:lnTo>
                  <a:lnTo>
                    <a:pt x="2849" y="0"/>
                  </a:lnTo>
                  <a:close/>
                </a:path>
              </a:pathLst>
            </a:custGeom>
            <a:solidFill>
              <a:srgbClr val="AB6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8"/>
            <p:cNvSpPr/>
            <p:nvPr/>
          </p:nvSpPr>
          <p:spPr>
            <a:xfrm>
              <a:off x="8013017" y="1911381"/>
              <a:ext cx="142211" cy="171438"/>
            </a:xfrm>
            <a:custGeom>
              <a:avLst/>
              <a:gdLst/>
              <a:ahLst/>
              <a:cxnLst/>
              <a:rect l="l" t="t" r="r" b="b"/>
              <a:pathLst>
                <a:path w="1956" h="2358" extrusionOk="0">
                  <a:moveTo>
                    <a:pt x="277" y="0"/>
                  </a:moveTo>
                  <a:lnTo>
                    <a:pt x="107" y="63"/>
                  </a:lnTo>
                  <a:lnTo>
                    <a:pt x="36" y="143"/>
                  </a:lnTo>
                  <a:lnTo>
                    <a:pt x="0" y="259"/>
                  </a:lnTo>
                  <a:lnTo>
                    <a:pt x="9" y="402"/>
                  </a:lnTo>
                  <a:lnTo>
                    <a:pt x="45" y="483"/>
                  </a:lnTo>
                  <a:lnTo>
                    <a:pt x="268" y="1090"/>
                  </a:lnTo>
                  <a:lnTo>
                    <a:pt x="545" y="1679"/>
                  </a:lnTo>
                  <a:lnTo>
                    <a:pt x="634" y="1813"/>
                  </a:lnTo>
                  <a:lnTo>
                    <a:pt x="848" y="2063"/>
                  </a:lnTo>
                  <a:lnTo>
                    <a:pt x="973" y="2161"/>
                  </a:lnTo>
                  <a:lnTo>
                    <a:pt x="1116" y="2251"/>
                  </a:lnTo>
                  <a:lnTo>
                    <a:pt x="1366" y="2358"/>
                  </a:lnTo>
                  <a:lnTo>
                    <a:pt x="1599" y="2358"/>
                  </a:lnTo>
                  <a:lnTo>
                    <a:pt x="1804" y="2251"/>
                  </a:lnTo>
                  <a:lnTo>
                    <a:pt x="1893" y="2153"/>
                  </a:lnTo>
                  <a:lnTo>
                    <a:pt x="1929" y="2090"/>
                  </a:lnTo>
                  <a:lnTo>
                    <a:pt x="1956" y="1920"/>
                  </a:lnTo>
                  <a:lnTo>
                    <a:pt x="1920" y="1617"/>
                  </a:lnTo>
                  <a:lnTo>
                    <a:pt x="1679" y="974"/>
                  </a:lnTo>
                  <a:lnTo>
                    <a:pt x="1581" y="768"/>
                  </a:lnTo>
                  <a:lnTo>
                    <a:pt x="1509" y="590"/>
                  </a:lnTo>
                  <a:lnTo>
                    <a:pt x="1357" y="384"/>
                  </a:lnTo>
                  <a:lnTo>
                    <a:pt x="1036" y="224"/>
                  </a:lnTo>
                  <a:lnTo>
                    <a:pt x="706" y="81"/>
                  </a:lnTo>
                  <a:lnTo>
                    <a:pt x="563" y="27"/>
                  </a:lnTo>
                  <a:lnTo>
                    <a:pt x="277" y="0"/>
                  </a:lnTo>
                  <a:close/>
                </a:path>
              </a:pathLst>
            </a:custGeom>
            <a:solidFill>
              <a:srgbClr val="AB6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8"/>
            <p:cNvSpPr/>
            <p:nvPr/>
          </p:nvSpPr>
          <p:spPr>
            <a:xfrm>
              <a:off x="7089738" y="2295045"/>
              <a:ext cx="196158" cy="762312"/>
            </a:xfrm>
            <a:custGeom>
              <a:avLst/>
              <a:gdLst/>
              <a:ahLst/>
              <a:cxnLst/>
              <a:rect l="l" t="t" r="r" b="b"/>
              <a:pathLst>
                <a:path w="2698" h="10485" extrusionOk="0">
                  <a:moveTo>
                    <a:pt x="2001" y="1"/>
                  </a:moveTo>
                  <a:lnTo>
                    <a:pt x="1697" y="28"/>
                  </a:lnTo>
                  <a:lnTo>
                    <a:pt x="1421" y="162"/>
                  </a:lnTo>
                  <a:lnTo>
                    <a:pt x="1224" y="394"/>
                  </a:lnTo>
                  <a:lnTo>
                    <a:pt x="1162" y="546"/>
                  </a:lnTo>
                  <a:lnTo>
                    <a:pt x="1153" y="564"/>
                  </a:lnTo>
                  <a:lnTo>
                    <a:pt x="1117" y="671"/>
                  </a:lnTo>
                  <a:lnTo>
                    <a:pt x="1063" y="831"/>
                  </a:lnTo>
                  <a:lnTo>
                    <a:pt x="1019" y="1010"/>
                  </a:lnTo>
                  <a:lnTo>
                    <a:pt x="894" y="1448"/>
                  </a:lnTo>
                  <a:lnTo>
                    <a:pt x="724" y="2064"/>
                  </a:lnTo>
                  <a:lnTo>
                    <a:pt x="545" y="2760"/>
                  </a:lnTo>
                  <a:lnTo>
                    <a:pt x="349" y="3573"/>
                  </a:lnTo>
                  <a:lnTo>
                    <a:pt x="251" y="3993"/>
                  </a:lnTo>
                  <a:lnTo>
                    <a:pt x="152" y="4421"/>
                  </a:lnTo>
                  <a:lnTo>
                    <a:pt x="99" y="4645"/>
                  </a:lnTo>
                  <a:lnTo>
                    <a:pt x="45" y="4868"/>
                  </a:lnTo>
                  <a:lnTo>
                    <a:pt x="10" y="5055"/>
                  </a:lnTo>
                  <a:lnTo>
                    <a:pt x="1" y="5243"/>
                  </a:lnTo>
                  <a:lnTo>
                    <a:pt x="1" y="5341"/>
                  </a:lnTo>
                  <a:lnTo>
                    <a:pt x="10" y="5421"/>
                  </a:lnTo>
                  <a:lnTo>
                    <a:pt x="27" y="5538"/>
                  </a:lnTo>
                  <a:lnTo>
                    <a:pt x="90" y="5984"/>
                  </a:lnTo>
                  <a:lnTo>
                    <a:pt x="152" y="6431"/>
                  </a:lnTo>
                  <a:lnTo>
                    <a:pt x="224" y="6868"/>
                  </a:lnTo>
                  <a:lnTo>
                    <a:pt x="295" y="7288"/>
                  </a:lnTo>
                  <a:lnTo>
                    <a:pt x="429" y="8109"/>
                  </a:lnTo>
                  <a:lnTo>
                    <a:pt x="536" y="8824"/>
                  </a:lnTo>
                  <a:lnTo>
                    <a:pt x="554" y="8993"/>
                  </a:lnTo>
                  <a:lnTo>
                    <a:pt x="572" y="9145"/>
                  </a:lnTo>
                  <a:lnTo>
                    <a:pt x="590" y="9297"/>
                  </a:lnTo>
                  <a:lnTo>
                    <a:pt x="590" y="9440"/>
                  </a:lnTo>
                  <a:lnTo>
                    <a:pt x="563" y="9699"/>
                  </a:lnTo>
                  <a:lnTo>
                    <a:pt x="563" y="9913"/>
                  </a:lnTo>
                  <a:lnTo>
                    <a:pt x="581" y="10092"/>
                  </a:lnTo>
                  <a:lnTo>
                    <a:pt x="617" y="10208"/>
                  </a:lnTo>
                  <a:lnTo>
                    <a:pt x="661" y="10297"/>
                  </a:lnTo>
                  <a:lnTo>
                    <a:pt x="670" y="10315"/>
                  </a:lnTo>
                  <a:lnTo>
                    <a:pt x="688" y="10333"/>
                  </a:lnTo>
                  <a:lnTo>
                    <a:pt x="733" y="10395"/>
                  </a:lnTo>
                  <a:lnTo>
                    <a:pt x="795" y="10431"/>
                  </a:lnTo>
                  <a:lnTo>
                    <a:pt x="858" y="10467"/>
                  </a:lnTo>
                  <a:lnTo>
                    <a:pt x="992" y="10485"/>
                  </a:lnTo>
                  <a:lnTo>
                    <a:pt x="1117" y="10449"/>
                  </a:lnTo>
                  <a:lnTo>
                    <a:pt x="1224" y="10360"/>
                  </a:lnTo>
                  <a:lnTo>
                    <a:pt x="1260" y="10306"/>
                  </a:lnTo>
                  <a:lnTo>
                    <a:pt x="1278" y="10288"/>
                  </a:lnTo>
                  <a:lnTo>
                    <a:pt x="1340" y="10065"/>
                  </a:lnTo>
                  <a:lnTo>
                    <a:pt x="1340" y="9877"/>
                  </a:lnTo>
                  <a:lnTo>
                    <a:pt x="1313" y="9663"/>
                  </a:lnTo>
                  <a:lnTo>
                    <a:pt x="1260" y="9404"/>
                  </a:lnTo>
                  <a:lnTo>
                    <a:pt x="1242" y="9110"/>
                  </a:lnTo>
                  <a:lnTo>
                    <a:pt x="1251" y="8779"/>
                  </a:lnTo>
                  <a:lnTo>
                    <a:pt x="1260" y="8056"/>
                  </a:lnTo>
                  <a:lnTo>
                    <a:pt x="1287" y="7225"/>
                  </a:lnTo>
                  <a:lnTo>
                    <a:pt x="1295" y="6797"/>
                  </a:lnTo>
                  <a:lnTo>
                    <a:pt x="1304" y="6350"/>
                  </a:lnTo>
                  <a:lnTo>
                    <a:pt x="1313" y="5895"/>
                  </a:lnTo>
                  <a:lnTo>
                    <a:pt x="1304" y="5439"/>
                  </a:lnTo>
                  <a:lnTo>
                    <a:pt x="1304" y="5332"/>
                  </a:lnTo>
                  <a:lnTo>
                    <a:pt x="1304" y="5296"/>
                  </a:lnTo>
                  <a:lnTo>
                    <a:pt x="1304" y="5288"/>
                  </a:lnTo>
                  <a:lnTo>
                    <a:pt x="1313" y="5243"/>
                  </a:lnTo>
                  <a:lnTo>
                    <a:pt x="1331" y="5216"/>
                  </a:lnTo>
                  <a:lnTo>
                    <a:pt x="1403" y="5002"/>
                  </a:lnTo>
                  <a:lnTo>
                    <a:pt x="1474" y="4796"/>
                  </a:lnTo>
                  <a:lnTo>
                    <a:pt x="1608" y="4377"/>
                  </a:lnTo>
                  <a:lnTo>
                    <a:pt x="1742" y="3966"/>
                  </a:lnTo>
                  <a:lnTo>
                    <a:pt x="2001" y="3180"/>
                  </a:lnTo>
                  <a:lnTo>
                    <a:pt x="2215" y="2492"/>
                  </a:lnTo>
                  <a:lnTo>
                    <a:pt x="2403" y="1885"/>
                  </a:lnTo>
                  <a:lnTo>
                    <a:pt x="2537" y="1448"/>
                  </a:lnTo>
                  <a:lnTo>
                    <a:pt x="2581" y="1296"/>
                  </a:lnTo>
                  <a:lnTo>
                    <a:pt x="2608" y="1198"/>
                  </a:lnTo>
                  <a:lnTo>
                    <a:pt x="2608" y="1189"/>
                  </a:lnTo>
                  <a:lnTo>
                    <a:pt x="2617" y="1180"/>
                  </a:lnTo>
                  <a:lnTo>
                    <a:pt x="2626" y="1144"/>
                  </a:lnTo>
                  <a:lnTo>
                    <a:pt x="2635" y="1126"/>
                  </a:lnTo>
                  <a:lnTo>
                    <a:pt x="2635" y="1117"/>
                  </a:lnTo>
                  <a:lnTo>
                    <a:pt x="2653" y="1046"/>
                  </a:lnTo>
                  <a:lnTo>
                    <a:pt x="2662" y="1046"/>
                  </a:lnTo>
                  <a:lnTo>
                    <a:pt x="2697" y="894"/>
                  </a:lnTo>
                  <a:lnTo>
                    <a:pt x="2680" y="581"/>
                  </a:lnTo>
                  <a:lnTo>
                    <a:pt x="2537" y="314"/>
                  </a:lnTo>
                  <a:lnTo>
                    <a:pt x="2314" y="108"/>
                  </a:lnTo>
                  <a:lnTo>
                    <a:pt x="2162" y="46"/>
                  </a:lnTo>
                  <a:lnTo>
                    <a:pt x="200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8"/>
            <p:cNvSpPr/>
            <p:nvPr/>
          </p:nvSpPr>
          <p:spPr>
            <a:xfrm>
              <a:off x="7453335" y="3927272"/>
              <a:ext cx="184453" cy="105277"/>
            </a:xfrm>
            <a:custGeom>
              <a:avLst/>
              <a:gdLst/>
              <a:ahLst/>
              <a:cxnLst/>
              <a:rect l="l" t="t" r="r" b="b"/>
              <a:pathLst>
                <a:path w="2537" h="1448" extrusionOk="0">
                  <a:moveTo>
                    <a:pt x="1054" y="1"/>
                  </a:moveTo>
                  <a:lnTo>
                    <a:pt x="27" y="46"/>
                  </a:lnTo>
                  <a:lnTo>
                    <a:pt x="0" y="831"/>
                  </a:lnTo>
                  <a:lnTo>
                    <a:pt x="0" y="938"/>
                  </a:lnTo>
                  <a:lnTo>
                    <a:pt x="81" y="1135"/>
                  </a:lnTo>
                  <a:lnTo>
                    <a:pt x="215" y="1287"/>
                  </a:lnTo>
                  <a:lnTo>
                    <a:pt x="411" y="1376"/>
                  </a:lnTo>
                  <a:lnTo>
                    <a:pt x="518" y="1385"/>
                  </a:lnTo>
                  <a:lnTo>
                    <a:pt x="2295" y="1448"/>
                  </a:lnTo>
                  <a:lnTo>
                    <a:pt x="2358" y="1439"/>
                  </a:lnTo>
                  <a:lnTo>
                    <a:pt x="2456" y="1394"/>
                  </a:lnTo>
                  <a:lnTo>
                    <a:pt x="2510" y="1314"/>
                  </a:lnTo>
                  <a:lnTo>
                    <a:pt x="2537" y="1206"/>
                  </a:lnTo>
                  <a:lnTo>
                    <a:pt x="2519" y="1153"/>
                  </a:lnTo>
                  <a:lnTo>
                    <a:pt x="2492" y="1090"/>
                  </a:lnTo>
                  <a:lnTo>
                    <a:pt x="2385" y="1010"/>
                  </a:lnTo>
                  <a:lnTo>
                    <a:pt x="2322" y="1001"/>
                  </a:lnTo>
                  <a:lnTo>
                    <a:pt x="2161" y="992"/>
                  </a:lnTo>
                  <a:lnTo>
                    <a:pt x="1956" y="965"/>
                  </a:lnTo>
                  <a:lnTo>
                    <a:pt x="1590" y="813"/>
                  </a:lnTo>
                  <a:lnTo>
                    <a:pt x="1295" y="555"/>
                  </a:lnTo>
                  <a:lnTo>
                    <a:pt x="1099" y="206"/>
                  </a:lnTo>
                  <a:lnTo>
                    <a:pt x="105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8"/>
            <p:cNvSpPr/>
            <p:nvPr/>
          </p:nvSpPr>
          <p:spPr>
            <a:xfrm>
              <a:off x="7440321" y="3700069"/>
              <a:ext cx="114365" cy="277951"/>
            </a:xfrm>
            <a:custGeom>
              <a:avLst/>
              <a:gdLst/>
              <a:ahLst/>
              <a:cxnLst/>
              <a:rect l="l" t="t" r="r" b="b"/>
              <a:pathLst>
                <a:path w="1573" h="3823" extrusionOk="0">
                  <a:moveTo>
                    <a:pt x="1" y="0"/>
                  </a:moveTo>
                  <a:lnTo>
                    <a:pt x="10" y="170"/>
                  </a:lnTo>
                  <a:lnTo>
                    <a:pt x="90" y="1251"/>
                  </a:lnTo>
                  <a:lnTo>
                    <a:pt x="117" y="1518"/>
                  </a:lnTo>
                  <a:lnTo>
                    <a:pt x="144" y="1795"/>
                  </a:lnTo>
                  <a:lnTo>
                    <a:pt x="153" y="2063"/>
                  </a:lnTo>
                  <a:lnTo>
                    <a:pt x="170" y="2331"/>
                  </a:lnTo>
                  <a:lnTo>
                    <a:pt x="188" y="2894"/>
                  </a:lnTo>
                  <a:lnTo>
                    <a:pt x="215" y="3447"/>
                  </a:lnTo>
                  <a:lnTo>
                    <a:pt x="269" y="3421"/>
                  </a:lnTo>
                  <a:lnTo>
                    <a:pt x="367" y="3599"/>
                  </a:lnTo>
                  <a:lnTo>
                    <a:pt x="554" y="3769"/>
                  </a:lnTo>
                  <a:lnTo>
                    <a:pt x="715" y="3822"/>
                  </a:lnTo>
                  <a:lnTo>
                    <a:pt x="805" y="3813"/>
                  </a:lnTo>
                  <a:lnTo>
                    <a:pt x="876" y="3805"/>
                  </a:lnTo>
                  <a:lnTo>
                    <a:pt x="1019" y="3733"/>
                  </a:lnTo>
                  <a:lnTo>
                    <a:pt x="1126" y="3635"/>
                  </a:lnTo>
                  <a:lnTo>
                    <a:pt x="1197" y="3510"/>
                  </a:lnTo>
                  <a:lnTo>
                    <a:pt x="1215" y="3438"/>
                  </a:lnTo>
                  <a:lnTo>
                    <a:pt x="1305" y="2894"/>
                  </a:lnTo>
                  <a:lnTo>
                    <a:pt x="1376" y="2349"/>
                  </a:lnTo>
                  <a:lnTo>
                    <a:pt x="1412" y="2081"/>
                  </a:lnTo>
                  <a:lnTo>
                    <a:pt x="1439" y="1804"/>
                  </a:lnTo>
                  <a:lnTo>
                    <a:pt x="1465" y="1536"/>
                  </a:lnTo>
                  <a:lnTo>
                    <a:pt x="1492" y="1259"/>
                  </a:lnTo>
                  <a:lnTo>
                    <a:pt x="1537" y="804"/>
                  </a:lnTo>
                  <a:lnTo>
                    <a:pt x="1572" y="3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8"/>
            <p:cNvSpPr/>
            <p:nvPr/>
          </p:nvSpPr>
          <p:spPr>
            <a:xfrm>
              <a:off x="7371542" y="2839169"/>
              <a:ext cx="229239" cy="942111"/>
            </a:xfrm>
            <a:custGeom>
              <a:avLst/>
              <a:gdLst/>
              <a:ahLst/>
              <a:cxnLst/>
              <a:rect l="l" t="t" r="r" b="b"/>
              <a:pathLst>
                <a:path w="3153" h="12958" extrusionOk="0">
                  <a:moveTo>
                    <a:pt x="0" y="0"/>
                  </a:moveTo>
                  <a:lnTo>
                    <a:pt x="27" y="545"/>
                  </a:lnTo>
                  <a:lnTo>
                    <a:pt x="188" y="1679"/>
                  </a:lnTo>
                  <a:lnTo>
                    <a:pt x="268" y="2251"/>
                  </a:lnTo>
                  <a:lnTo>
                    <a:pt x="500" y="3903"/>
                  </a:lnTo>
                  <a:lnTo>
                    <a:pt x="724" y="6028"/>
                  </a:lnTo>
                  <a:lnTo>
                    <a:pt x="750" y="7287"/>
                  </a:lnTo>
                  <a:lnTo>
                    <a:pt x="715" y="7868"/>
                  </a:lnTo>
                  <a:lnTo>
                    <a:pt x="670" y="8502"/>
                  </a:lnTo>
                  <a:lnTo>
                    <a:pt x="697" y="10136"/>
                  </a:lnTo>
                  <a:lnTo>
                    <a:pt x="831" y="12475"/>
                  </a:lnTo>
                  <a:lnTo>
                    <a:pt x="866" y="12913"/>
                  </a:lnTo>
                  <a:lnTo>
                    <a:pt x="1108" y="12958"/>
                  </a:lnTo>
                  <a:lnTo>
                    <a:pt x="1661" y="12958"/>
                  </a:lnTo>
                  <a:lnTo>
                    <a:pt x="2393" y="12886"/>
                  </a:lnTo>
                  <a:lnTo>
                    <a:pt x="2518" y="12859"/>
                  </a:lnTo>
                  <a:lnTo>
                    <a:pt x="2572" y="12395"/>
                  </a:lnTo>
                  <a:lnTo>
                    <a:pt x="2831" y="9823"/>
                  </a:lnTo>
                  <a:lnTo>
                    <a:pt x="2974" y="7921"/>
                  </a:lnTo>
                  <a:lnTo>
                    <a:pt x="3010" y="7100"/>
                  </a:lnTo>
                  <a:lnTo>
                    <a:pt x="3099" y="3813"/>
                  </a:lnTo>
                  <a:lnTo>
                    <a:pt x="3153" y="1411"/>
                  </a:lnTo>
                  <a:lnTo>
                    <a:pt x="3126" y="438"/>
                  </a:lnTo>
                  <a:lnTo>
                    <a:pt x="3081" y="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41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8"/>
            <p:cNvSpPr/>
            <p:nvPr/>
          </p:nvSpPr>
          <p:spPr>
            <a:xfrm>
              <a:off x="7302036" y="3927272"/>
              <a:ext cx="183798" cy="105277"/>
            </a:xfrm>
            <a:custGeom>
              <a:avLst/>
              <a:gdLst/>
              <a:ahLst/>
              <a:cxnLst/>
              <a:rect l="l" t="t" r="r" b="b"/>
              <a:pathLst>
                <a:path w="2528" h="1448" extrusionOk="0">
                  <a:moveTo>
                    <a:pt x="1054" y="1"/>
                  </a:moveTo>
                  <a:lnTo>
                    <a:pt x="19" y="46"/>
                  </a:lnTo>
                  <a:lnTo>
                    <a:pt x="1" y="831"/>
                  </a:lnTo>
                  <a:lnTo>
                    <a:pt x="1" y="938"/>
                  </a:lnTo>
                  <a:lnTo>
                    <a:pt x="72" y="1135"/>
                  </a:lnTo>
                  <a:lnTo>
                    <a:pt x="215" y="1287"/>
                  </a:lnTo>
                  <a:lnTo>
                    <a:pt x="412" y="1376"/>
                  </a:lnTo>
                  <a:lnTo>
                    <a:pt x="519" y="1385"/>
                  </a:lnTo>
                  <a:lnTo>
                    <a:pt x="2296" y="1448"/>
                  </a:lnTo>
                  <a:lnTo>
                    <a:pt x="2358" y="1439"/>
                  </a:lnTo>
                  <a:lnTo>
                    <a:pt x="2448" y="1394"/>
                  </a:lnTo>
                  <a:lnTo>
                    <a:pt x="2510" y="1314"/>
                  </a:lnTo>
                  <a:lnTo>
                    <a:pt x="2528" y="1206"/>
                  </a:lnTo>
                  <a:lnTo>
                    <a:pt x="2519" y="1153"/>
                  </a:lnTo>
                  <a:lnTo>
                    <a:pt x="2492" y="1090"/>
                  </a:lnTo>
                  <a:lnTo>
                    <a:pt x="2385" y="1010"/>
                  </a:lnTo>
                  <a:lnTo>
                    <a:pt x="2323" y="1001"/>
                  </a:lnTo>
                  <a:lnTo>
                    <a:pt x="2162" y="992"/>
                  </a:lnTo>
                  <a:lnTo>
                    <a:pt x="1956" y="965"/>
                  </a:lnTo>
                  <a:lnTo>
                    <a:pt x="1581" y="813"/>
                  </a:lnTo>
                  <a:lnTo>
                    <a:pt x="1287" y="555"/>
                  </a:lnTo>
                  <a:lnTo>
                    <a:pt x="1099" y="206"/>
                  </a:lnTo>
                  <a:lnTo>
                    <a:pt x="105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8"/>
            <p:cNvSpPr/>
            <p:nvPr/>
          </p:nvSpPr>
          <p:spPr>
            <a:xfrm>
              <a:off x="7289094" y="3711120"/>
              <a:ext cx="114292" cy="277951"/>
            </a:xfrm>
            <a:custGeom>
              <a:avLst/>
              <a:gdLst/>
              <a:ahLst/>
              <a:cxnLst/>
              <a:rect l="l" t="t" r="r" b="b"/>
              <a:pathLst>
                <a:path w="1572" h="3823" extrusionOk="0">
                  <a:moveTo>
                    <a:pt x="0" y="0"/>
                  </a:moveTo>
                  <a:lnTo>
                    <a:pt x="9" y="170"/>
                  </a:lnTo>
                  <a:lnTo>
                    <a:pt x="89" y="1250"/>
                  </a:lnTo>
                  <a:lnTo>
                    <a:pt x="116" y="1518"/>
                  </a:lnTo>
                  <a:lnTo>
                    <a:pt x="134" y="1795"/>
                  </a:lnTo>
                  <a:lnTo>
                    <a:pt x="152" y="2063"/>
                  </a:lnTo>
                  <a:lnTo>
                    <a:pt x="161" y="2340"/>
                  </a:lnTo>
                  <a:lnTo>
                    <a:pt x="188" y="2893"/>
                  </a:lnTo>
                  <a:lnTo>
                    <a:pt x="214" y="3447"/>
                  </a:lnTo>
                  <a:lnTo>
                    <a:pt x="268" y="3429"/>
                  </a:lnTo>
                  <a:lnTo>
                    <a:pt x="366" y="3599"/>
                  </a:lnTo>
                  <a:lnTo>
                    <a:pt x="554" y="3778"/>
                  </a:lnTo>
                  <a:lnTo>
                    <a:pt x="715" y="3822"/>
                  </a:lnTo>
                  <a:lnTo>
                    <a:pt x="804" y="3813"/>
                  </a:lnTo>
                  <a:lnTo>
                    <a:pt x="875" y="3804"/>
                  </a:lnTo>
                  <a:lnTo>
                    <a:pt x="1018" y="3742"/>
                  </a:lnTo>
                  <a:lnTo>
                    <a:pt x="1125" y="3635"/>
                  </a:lnTo>
                  <a:lnTo>
                    <a:pt x="1197" y="3510"/>
                  </a:lnTo>
                  <a:lnTo>
                    <a:pt x="1215" y="3438"/>
                  </a:lnTo>
                  <a:lnTo>
                    <a:pt x="1304" y="2893"/>
                  </a:lnTo>
                  <a:lnTo>
                    <a:pt x="1375" y="2349"/>
                  </a:lnTo>
                  <a:lnTo>
                    <a:pt x="1411" y="2081"/>
                  </a:lnTo>
                  <a:lnTo>
                    <a:pt x="1438" y="1804"/>
                  </a:lnTo>
                  <a:lnTo>
                    <a:pt x="1465" y="1536"/>
                  </a:lnTo>
                  <a:lnTo>
                    <a:pt x="1491" y="1259"/>
                  </a:lnTo>
                  <a:lnTo>
                    <a:pt x="1536" y="804"/>
                  </a:lnTo>
                  <a:lnTo>
                    <a:pt x="1572" y="3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8"/>
            <p:cNvSpPr/>
            <p:nvPr/>
          </p:nvSpPr>
          <p:spPr>
            <a:xfrm>
              <a:off x="7222860" y="2839169"/>
              <a:ext cx="226621" cy="942111"/>
            </a:xfrm>
            <a:custGeom>
              <a:avLst/>
              <a:gdLst/>
              <a:ahLst/>
              <a:cxnLst/>
              <a:rect l="l" t="t" r="r" b="b"/>
              <a:pathLst>
                <a:path w="3117" h="12958" extrusionOk="0">
                  <a:moveTo>
                    <a:pt x="0" y="0"/>
                  </a:moveTo>
                  <a:lnTo>
                    <a:pt x="27" y="545"/>
                  </a:lnTo>
                  <a:lnTo>
                    <a:pt x="179" y="1679"/>
                  </a:lnTo>
                  <a:lnTo>
                    <a:pt x="268" y="2251"/>
                  </a:lnTo>
                  <a:lnTo>
                    <a:pt x="491" y="3903"/>
                  </a:lnTo>
                  <a:lnTo>
                    <a:pt x="715" y="6028"/>
                  </a:lnTo>
                  <a:lnTo>
                    <a:pt x="741" y="7287"/>
                  </a:lnTo>
                  <a:lnTo>
                    <a:pt x="706" y="7868"/>
                  </a:lnTo>
                  <a:lnTo>
                    <a:pt x="670" y="8502"/>
                  </a:lnTo>
                  <a:lnTo>
                    <a:pt x="688" y="10136"/>
                  </a:lnTo>
                  <a:lnTo>
                    <a:pt x="822" y="12475"/>
                  </a:lnTo>
                  <a:lnTo>
                    <a:pt x="858" y="12913"/>
                  </a:lnTo>
                  <a:lnTo>
                    <a:pt x="1099" y="12958"/>
                  </a:lnTo>
                  <a:lnTo>
                    <a:pt x="1643" y="12958"/>
                  </a:lnTo>
                  <a:lnTo>
                    <a:pt x="2367" y="12886"/>
                  </a:lnTo>
                  <a:lnTo>
                    <a:pt x="2492" y="12859"/>
                  </a:lnTo>
                  <a:lnTo>
                    <a:pt x="2545" y="12395"/>
                  </a:lnTo>
                  <a:lnTo>
                    <a:pt x="2795" y="9823"/>
                  </a:lnTo>
                  <a:lnTo>
                    <a:pt x="2938" y="7921"/>
                  </a:lnTo>
                  <a:lnTo>
                    <a:pt x="2974" y="7100"/>
                  </a:lnTo>
                  <a:lnTo>
                    <a:pt x="3063" y="3813"/>
                  </a:lnTo>
                  <a:lnTo>
                    <a:pt x="3117" y="1411"/>
                  </a:lnTo>
                  <a:lnTo>
                    <a:pt x="3108" y="938"/>
                  </a:lnTo>
                  <a:lnTo>
                    <a:pt x="3010" y="107"/>
                  </a:lnTo>
                  <a:lnTo>
                    <a:pt x="2992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8"/>
            <p:cNvSpPr/>
            <p:nvPr/>
          </p:nvSpPr>
          <p:spPr>
            <a:xfrm>
              <a:off x="7220897" y="2168466"/>
              <a:ext cx="412383" cy="176673"/>
            </a:xfrm>
            <a:custGeom>
              <a:avLst/>
              <a:gdLst/>
              <a:ahLst/>
              <a:cxnLst/>
              <a:rect l="l" t="t" r="r" b="b"/>
              <a:pathLst>
                <a:path w="5672" h="2430" extrusionOk="0">
                  <a:moveTo>
                    <a:pt x="2510" y="1"/>
                  </a:moveTo>
                  <a:lnTo>
                    <a:pt x="1688" y="27"/>
                  </a:lnTo>
                  <a:lnTo>
                    <a:pt x="1688" y="54"/>
                  </a:lnTo>
                  <a:lnTo>
                    <a:pt x="1661" y="349"/>
                  </a:lnTo>
                  <a:lnTo>
                    <a:pt x="1536" y="653"/>
                  </a:lnTo>
                  <a:lnTo>
                    <a:pt x="1376" y="840"/>
                  </a:lnTo>
                  <a:lnTo>
                    <a:pt x="1126" y="1001"/>
                  </a:lnTo>
                  <a:lnTo>
                    <a:pt x="786" y="1099"/>
                  </a:lnTo>
                  <a:lnTo>
                    <a:pt x="563" y="1108"/>
                  </a:lnTo>
                  <a:lnTo>
                    <a:pt x="527" y="1126"/>
                  </a:lnTo>
                  <a:lnTo>
                    <a:pt x="438" y="1233"/>
                  </a:lnTo>
                  <a:lnTo>
                    <a:pt x="304" y="1528"/>
                  </a:lnTo>
                  <a:lnTo>
                    <a:pt x="54" y="2260"/>
                  </a:lnTo>
                  <a:lnTo>
                    <a:pt x="0" y="2430"/>
                  </a:lnTo>
                  <a:lnTo>
                    <a:pt x="5671" y="2430"/>
                  </a:lnTo>
                  <a:lnTo>
                    <a:pt x="5573" y="2269"/>
                  </a:lnTo>
                  <a:lnTo>
                    <a:pt x="5028" y="1528"/>
                  </a:lnTo>
                  <a:lnTo>
                    <a:pt x="4724" y="1233"/>
                  </a:lnTo>
                  <a:lnTo>
                    <a:pt x="4546" y="1126"/>
                  </a:lnTo>
                  <a:lnTo>
                    <a:pt x="4465" y="1108"/>
                  </a:lnTo>
                  <a:lnTo>
                    <a:pt x="4242" y="1099"/>
                  </a:lnTo>
                  <a:lnTo>
                    <a:pt x="3894" y="1001"/>
                  </a:lnTo>
                  <a:lnTo>
                    <a:pt x="3653" y="840"/>
                  </a:lnTo>
                  <a:lnTo>
                    <a:pt x="3492" y="653"/>
                  </a:lnTo>
                  <a:lnTo>
                    <a:pt x="3358" y="349"/>
                  </a:lnTo>
                  <a:lnTo>
                    <a:pt x="3331" y="54"/>
                  </a:lnTo>
                  <a:lnTo>
                    <a:pt x="3340" y="27"/>
                  </a:lnTo>
                  <a:lnTo>
                    <a:pt x="2510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8"/>
            <p:cNvSpPr/>
            <p:nvPr/>
          </p:nvSpPr>
          <p:spPr>
            <a:xfrm>
              <a:off x="7131979" y="2247060"/>
              <a:ext cx="557066" cy="672667"/>
            </a:xfrm>
            <a:custGeom>
              <a:avLst/>
              <a:gdLst/>
              <a:ahLst/>
              <a:cxnLst/>
              <a:rect l="l" t="t" r="r" b="b"/>
              <a:pathLst>
                <a:path w="7662" h="9252" extrusionOk="0">
                  <a:moveTo>
                    <a:pt x="2045" y="0"/>
                  </a:moveTo>
                  <a:lnTo>
                    <a:pt x="1447" y="81"/>
                  </a:lnTo>
                  <a:lnTo>
                    <a:pt x="1098" y="214"/>
                  </a:lnTo>
                  <a:lnTo>
                    <a:pt x="875" y="348"/>
                  </a:lnTo>
                  <a:lnTo>
                    <a:pt x="777" y="447"/>
                  </a:lnTo>
                  <a:lnTo>
                    <a:pt x="679" y="545"/>
                  </a:lnTo>
                  <a:lnTo>
                    <a:pt x="536" y="759"/>
                  </a:lnTo>
                  <a:lnTo>
                    <a:pt x="375" y="1134"/>
                  </a:lnTo>
                  <a:lnTo>
                    <a:pt x="188" y="2063"/>
                  </a:lnTo>
                  <a:lnTo>
                    <a:pt x="0" y="2885"/>
                  </a:lnTo>
                  <a:lnTo>
                    <a:pt x="1313" y="3161"/>
                  </a:lnTo>
                  <a:lnTo>
                    <a:pt x="1045" y="8493"/>
                  </a:lnTo>
                  <a:lnTo>
                    <a:pt x="1072" y="8519"/>
                  </a:lnTo>
                  <a:lnTo>
                    <a:pt x="1393" y="8734"/>
                  </a:lnTo>
                  <a:lnTo>
                    <a:pt x="1866" y="8948"/>
                  </a:lnTo>
                  <a:lnTo>
                    <a:pt x="2295" y="9082"/>
                  </a:lnTo>
                  <a:lnTo>
                    <a:pt x="2804" y="9189"/>
                  </a:lnTo>
                  <a:lnTo>
                    <a:pt x="3402" y="9252"/>
                  </a:lnTo>
                  <a:lnTo>
                    <a:pt x="4081" y="9252"/>
                  </a:lnTo>
                  <a:lnTo>
                    <a:pt x="4688" y="9189"/>
                  </a:lnTo>
                  <a:lnTo>
                    <a:pt x="5197" y="9082"/>
                  </a:lnTo>
                  <a:lnTo>
                    <a:pt x="5617" y="8948"/>
                  </a:lnTo>
                  <a:lnTo>
                    <a:pt x="6090" y="8734"/>
                  </a:lnTo>
                  <a:lnTo>
                    <a:pt x="6421" y="8519"/>
                  </a:lnTo>
                  <a:lnTo>
                    <a:pt x="6448" y="8493"/>
                  </a:lnTo>
                  <a:lnTo>
                    <a:pt x="6180" y="3161"/>
                  </a:lnTo>
                  <a:lnTo>
                    <a:pt x="7662" y="2885"/>
                  </a:lnTo>
                  <a:lnTo>
                    <a:pt x="7448" y="2063"/>
                  </a:lnTo>
                  <a:lnTo>
                    <a:pt x="7162" y="1134"/>
                  </a:lnTo>
                  <a:lnTo>
                    <a:pt x="6894" y="643"/>
                  </a:lnTo>
                  <a:lnTo>
                    <a:pt x="6715" y="447"/>
                  </a:lnTo>
                  <a:lnTo>
                    <a:pt x="6617" y="348"/>
                  </a:lnTo>
                  <a:lnTo>
                    <a:pt x="6394" y="214"/>
                  </a:lnTo>
                  <a:lnTo>
                    <a:pt x="6037" y="72"/>
                  </a:lnTo>
                  <a:lnTo>
                    <a:pt x="5412" y="0"/>
                  </a:lnTo>
                  <a:lnTo>
                    <a:pt x="5304" y="9"/>
                  </a:lnTo>
                  <a:lnTo>
                    <a:pt x="5296" y="36"/>
                  </a:lnTo>
                  <a:lnTo>
                    <a:pt x="5162" y="313"/>
                  </a:lnTo>
                  <a:lnTo>
                    <a:pt x="4920" y="581"/>
                  </a:lnTo>
                  <a:lnTo>
                    <a:pt x="4679" y="750"/>
                  </a:lnTo>
                  <a:lnTo>
                    <a:pt x="4376" y="884"/>
                  </a:lnTo>
                  <a:lnTo>
                    <a:pt x="3983" y="965"/>
                  </a:lnTo>
                  <a:lnTo>
                    <a:pt x="3742" y="974"/>
                  </a:lnTo>
                  <a:lnTo>
                    <a:pt x="3510" y="965"/>
                  </a:lnTo>
                  <a:lnTo>
                    <a:pt x="3117" y="884"/>
                  </a:lnTo>
                  <a:lnTo>
                    <a:pt x="2795" y="750"/>
                  </a:lnTo>
                  <a:lnTo>
                    <a:pt x="2554" y="581"/>
                  </a:lnTo>
                  <a:lnTo>
                    <a:pt x="2313" y="313"/>
                  </a:lnTo>
                  <a:lnTo>
                    <a:pt x="2170" y="45"/>
                  </a:lnTo>
                  <a:lnTo>
                    <a:pt x="2161" y="9"/>
                  </a:lnTo>
                  <a:lnTo>
                    <a:pt x="2045" y="0"/>
                  </a:lnTo>
                  <a:close/>
                </a:path>
              </a:pathLst>
            </a:custGeom>
            <a:solidFill>
              <a:srgbClr val="FFC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8"/>
            <p:cNvSpPr/>
            <p:nvPr/>
          </p:nvSpPr>
          <p:spPr>
            <a:xfrm>
              <a:off x="7306616" y="1867249"/>
              <a:ext cx="287694" cy="398060"/>
            </a:xfrm>
            <a:custGeom>
              <a:avLst/>
              <a:gdLst/>
              <a:ahLst/>
              <a:cxnLst/>
              <a:rect l="l" t="t" r="r" b="b"/>
              <a:pathLst>
                <a:path w="3957" h="5475" extrusionOk="0">
                  <a:moveTo>
                    <a:pt x="2054" y="0"/>
                  </a:moveTo>
                  <a:lnTo>
                    <a:pt x="1572" y="63"/>
                  </a:lnTo>
                  <a:lnTo>
                    <a:pt x="1116" y="250"/>
                  </a:lnTo>
                  <a:lnTo>
                    <a:pt x="715" y="545"/>
                  </a:lnTo>
                  <a:lnTo>
                    <a:pt x="545" y="723"/>
                  </a:lnTo>
                  <a:lnTo>
                    <a:pt x="482" y="804"/>
                  </a:lnTo>
                  <a:lnTo>
                    <a:pt x="357" y="965"/>
                  </a:lnTo>
                  <a:lnTo>
                    <a:pt x="152" y="1375"/>
                  </a:lnTo>
                  <a:lnTo>
                    <a:pt x="36" y="1831"/>
                  </a:lnTo>
                  <a:lnTo>
                    <a:pt x="0" y="2295"/>
                  </a:lnTo>
                  <a:lnTo>
                    <a:pt x="18" y="2501"/>
                  </a:lnTo>
                  <a:lnTo>
                    <a:pt x="607" y="3786"/>
                  </a:lnTo>
                  <a:lnTo>
                    <a:pt x="277" y="5180"/>
                  </a:lnTo>
                  <a:lnTo>
                    <a:pt x="420" y="5269"/>
                  </a:lnTo>
                  <a:lnTo>
                    <a:pt x="1045" y="5456"/>
                  </a:lnTo>
                  <a:lnTo>
                    <a:pt x="1304" y="5474"/>
                  </a:lnTo>
                  <a:lnTo>
                    <a:pt x="1563" y="5421"/>
                  </a:lnTo>
                  <a:lnTo>
                    <a:pt x="1777" y="5269"/>
                  </a:lnTo>
                  <a:lnTo>
                    <a:pt x="1867" y="5153"/>
                  </a:lnTo>
                  <a:lnTo>
                    <a:pt x="1947" y="4269"/>
                  </a:lnTo>
                  <a:lnTo>
                    <a:pt x="2018" y="4313"/>
                  </a:lnTo>
                  <a:lnTo>
                    <a:pt x="2474" y="4465"/>
                  </a:lnTo>
                  <a:lnTo>
                    <a:pt x="2849" y="4483"/>
                  </a:lnTo>
                  <a:lnTo>
                    <a:pt x="3036" y="4429"/>
                  </a:lnTo>
                  <a:lnTo>
                    <a:pt x="3153" y="4385"/>
                  </a:lnTo>
                  <a:lnTo>
                    <a:pt x="3358" y="4188"/>
                  </a:lnTo>
                  <a:lnTo>
                    <a:pt x="3510" y="3965"/>
                  </a:lnTo>
                  <a:lnTo>
                    <a:pt x="3653" y="3670"/>
                  </a:lnTo>
                  <a:lnTo>
                    <a:pt x="3778" y="3269"/>
                  </a:lnTo>
                  <a:lnTo>
                    <a:pt x="3876" y="2768"/>
                  </a:lnTo>
                  <a:lnTo>
                    <a:pt x="3938" y="2134"/>
                  </a:lnTo>
                  <a:lnTo>
                    <a:pt x="3956" y="1768"/>
                  </a:lnTo>
                  <a:lnTo>
                    <a:pt x="3947" y="1581"/>
                  </a:lnTo>
                  <a:lnTo>
                    <a:pt x="3903" y="1250"/>
                  </a:lnTo>
                  <a:lnTo>
                    <a:pt x="3804" y="947"/>
                  </a:lnTo>
                  <a:lnTo>
                    <a:pt x="3653" y="688"/>
                  </a:lnTo>
                  <a:lnTo>
                    <a:pt x="3447" y="473"/>
                  </a:lnTo>
                  <a:lnTo>
                    <a:pt x="3188" y="295"/>
                  </a:lnTo>
                  <a:lnTo>
                    <a:pt x="2876" y="152"/>
                  </a:lnTo>
                  <a:lnTo>
                    <a:pt x="2510" y="54"/>
                  </a:lnTo>
                  <a:lnTo>
                    <a:pt x="2304" y="27"/>
                  </a:lnTo>
                  <a:lnTo>
                    <a:pt x="2054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8"/>
            <p:cNvSpPr/>
            <p:nvPr/>
          </p:nvSpPr>
          <p:spPr>
            <a:xfrm>
              <a:off x="7543142" y="2052577"/>
              <a:ext cx="42314" cy="32572"/>
            </a:xfrm>
            <a:custGeom>
              <a:avLst/>
              <a:gdLst/>
              <a:ahLst/>
              <a:cxnLst/>
              <a:rect l="l" t="t" r="r" b="b"/>
              <a:pathLst>
                <a:path w="582" h="448" extrusionOk="0">
                  <a:moveTo>
                    <a:pt x="277" y="1"/>
                  </a:moveTo>
                  <a:lnTo>
                    <a:pt x="161" y="19"/>
                  </a:lnTo>
                  <a:lnTo>
                    <a:pt x="45" y="117"/>
                  </a:lnTo>
                  <a:lnTo>
                    <a:pt x="10" y="197"/>
                  </a:lnTo>
                  <a:lnTo>
                    <a:pt x="1" y="242"/>
                  </a:lnTo>
                  <a:lnTo>
                    <a:pt x="10" y="287"/>
                  </a:lnTo>
                  <a:lnTo>
                    <a:pt x="63" y="367"/>
                  </a:lnTo>
                  <a:lnTo>
                    <a:pt x="188" y="438"/>
                  </a:lnTo>
                  <a:lnTo>
                    <a:pt x="304" y="447"/>
                  </a:lnTo>
                  <a:lnTo>
                    <a:pt x="420" y="430"/>
                  </a:lnTo>
                  <a:lnTo>
                    <a:pt x="536" y="340"/>
                  </a:lnTo>
                  <a:lnTo>
                    <a:pt x="581" y="251"/>
                  </a:lnTo>
                  <a:lnTo>
                    <a:pt x="581" y="206"/>
                  </a:lnTo>
                  <a:lnTo>
                    <a:pt x="572" y="162"/>
                  </a:lnTo>
                  <a:lnTo>
                    <a:pt x="528" y="90"/>
                  </a:lnTo>
                  <a:lnTo>
                    <a:pt x="394" y="10"/>
                  </a:lnTo>
                  <a:lnTo>
                    <a:pt x="277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8"/>
            <p:cNvSpPr/>
            <p:nvPr/>
          </p:nvSpPr>
          <p:spPr>
            <a:xfrm>
              <a:off x="7494268" y="2104849"/>
              <a:ext cx="66889" cy="27991"/>
            </a:xfrm>
            <a:custGeom>
              <a:avLst/>
              <a:gdLst/>
              <a:ahLst/>
              <a:cxnLst/>
              <a:rect l="l" t="t" r="r" b="b"/>
              <a:pathLst>
                <a:path w="920" h="385" extrusionOk="0">
                  <a:moveTo>
                    <a:pt x="839" y="1"/>
                  </a:moveTo>
                  <a:lnTo>
                    <a:pt x="71" y="72"/>
                  </a:lnTo>
                  <a:lnTo>
                    <a:pt x="27" y="81"/>
                  </a:lnTo>
                  <a:lnTo>
                    <a:pt x="0" y="152"/>
                  </a:lnTo>
                  <a:lnTo>
                    <a:pt x="18" y="188"/>
                  </a:lnTo>
                  <a:lnTo>
                    <a:pt x="107" y="286"/>
                  </a:lnTo>
                  <a:lnTo>
                    <a:pt x="348" y="384"/>
                  </a:lnTo>
                  <a:lnTo>
                    <a:pt x="482" y="384"/>
                  </a:lnTo>
                  <a:lnTo>
                    <a:pt x="616" y="358"/>
                  </a:lnTo>
                  <a:lnTo>
                    <a:pt x="830" y="224"/>
                  </a:lnTo>
                  <a:lnTo>
                    <a:pt x="911" y="117"/>
                  </a:lnTo>
                  <a:lnTo>
                    <a:pt x="920" y="72"/>
                  </a:lnTo>
                  <a:lnTo>
                    <a:pt x="8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8"/>
            <p:cNvSpPr/>
            <p:nvPr/>
          </p:nvSpPr>
          <p:spPr>
            <a:xfrm>
              <a:off x="7456606" y="2056136"/>
              <a:ext cx="42242" cy="32572"/>
            </a:xfrm>
            <a:custGeom>
              <a:avLst/>
              <a:gdLst/>
              <a:ahLst/>
              <a:cxnLst/>
              <a:rect l="l" t="t" r="r" b="b"/>
              <a:pathLst>
                <a:path w="581" h="448" extrusionOk="0">
                  <a:moveTo>
                    <a:pt x="304" y="1"/>
                  </a:moveTo>
                  <a:lnTo>
                    <a:pt x="188" y="10"/>
                  </a:lnTo>
                  <a:lnTo>
                    <a:pt x="54" y="90"/>
                  </a:lnTo>
                  <a:lnTo>
                    <a:pt x="9" y="162"/>
                  </a:lnTo>
                  <a:lnTo>
                    <a:pt x="0" y="206"/>
                  </a:lnTo>
                  <a:lnTo>
                    <a:pt x="9" y="260"/>
                  </a:lnTo>
                  <a:lnTo>
                    <a:pt x="45" y="340"/>
                  </a:lnTo>
                  <a:lnTo>
                    <a:pt x="170" y="429"/>
                  </a:lnTo>
                  <a:lnTo>
                    <a:pt x="286" y="447"/>
                  </a:lnTo>
                  <a:lnTo>
                    <a:pt x="402" y="438"/>
                  </a:lnTo>
                  <a:lnTo>
                    <a:pt x="527" y="358"/>
                  </a:lnTo>
                  <a:lnTo>
                    <a:pt x="581" y="278"/>
                  </a:lnTo>
                  <a:lnTo>
                    <a:pt x="581" y="233"/>
                  </a:lnTo>
                  <a:lnTo>
                    <a:pt x="581" y="188"/>
                  </a:lnTo>
                  <a:lnTo>
                    <a:pt x="536" y="108"/>
                  </a:lnTo>
                  <a:lnTo>
                    <a:pt x="420" y="19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8"/>
            <p:cNvSpPr/>
            <p:nvPr/>
          </p:nvSpPr>
          <p:spPr>
            <a:xfrm>
              <a:off x="7469548" y="2023710"/>
              <a:ext cx="20212" cy="20212"/>
            </a:xfrm>
            <a:custGeom>
              <a:avLst/>
              <a:gdLst/>
              <a:ahLst/>
              <a:cxnLst/>
              <a:rect l="l" t="t" r="r" b="b"/>
              <a:pathLst>
                <a:path w="278" h="278" extrusionOk="0">
                  <a:moveTo>
                    <a:pt x="99" y="0"/>
                  </a:moveTo>
                  <a:lnTo>
                    <a:pt x="19" y="63"/>
                  </a:lnTo>
                  <a:lnTo>
                    <a:pt x="1" y="116"/>
                  </a:lnTo>
                  <a:lnTo>
                    <a:pt x="1" y="170"/>
                  </a:lnTo>
                  <a:lnTo>
                    <a:pt x="63" y="259"/>
                  </a:lnTo>
                  <a:lnTo>
                    <a:pt x="117" y="277"/>
                  </a:lnTo>
                  <a:lnTo>
                    <a:pt x="170" y="277"/>
                  </a:lnTo>
                  <a:lnTo>
                    <a:pt x="260" y="215"/>
                  </a:lnTo>
                  <a:lnTo>
                    <a:pt x="277" y="161"/>
                  </a:lnTo>
                  <a:lnTo>
                    <a:pt x="277" y="98"/>
                  </a:lnTo>
                  <a:lnTo>
                    <a:pt x="215" y="18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8"/>
            <p:cNvSpPr/>
            <p:nvPr/>
          </p:nvSpPr>
          <p:spPr>
            <a:xfrm>
              <a:off x="7564355" y="2012659"/>
              <a:ext cx="19558" cy="20212"/>
            </a:xfrm>
            <a:custGeom>
              <a:avLst/>
              <a:gdLst/>
              <a:ahLst/>
              <a:cxnLst/>
              <a:rect l="l" t="t" r="r" b="b"/>
              <a:pathLst>
                <a:path w="269" h="278" extrusionOk="0">
                  <a:moveTo>
                    <a:pt x="99" y="0"/>
                  </a:moveTo>
                  <a:lnTo>
                    <a:pt x="9" y="63"/>
                  </a:lnTo>
                  <a:lnTo>
                    <a:pt x="0" y="117"/>
                  </a:lnTo>
                  <a:lnTo>
                    <a:pt x="0" y="170"/>
                  </a:lnTo>
                  <a:lnTo>
                    <a:pt x="63" y="259"/>
                  </a:lnTo>
                  <a:lnTo>
                    <a:pt x="117" y="277"/>
                  </a:lnTo>
                  <a:lnTo>
                    <a:pt x="170" y="277"/>
                  </a:lnTo>
                  <a:lnTo>
                    <a:pt x="250" y="215"/>
                  </a:lnTo>
                  <a:lnTo>
                    <a:pt x="268" y="161"/>
                  </a:lnTo>
                  <a:lnTo>
                    <a:pt x="268" y="99"/>
                  </a:lnTo>
                  <a:lnTo>
                    <a:pt x="206" y="1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8"/>
            <p:cNvSpPr/>
            <p:nvPr/>
          </p:nvSpPr>
          <p:spPr>
            <a:xfrm>
              <a:off x="7276080" y="1797743"/>
              <a:ext cx="307833" cy="305870"/>
            </a:xfrm>
            <a:custGeom>
              <a:avLst/>
              <a:gdLst/>
              <a:ahLst/>
              <a:cxnLst/>
              <a:rect l="l" t="t" r="r" b="b"/>
              <a:pathLst>
                <a:path w="4234" h="4207" extrusionOk="0">
                  <a:moveTo>
                    <a:pt x="3090" y="1"/>
                  </a:moveTo>
                  <a:lnTo>
                    <a:pt x="2483" y="19"/>
                  </a:lnTo>
                  <a:lnTo>
                    <a:pt x="1742" y="179"/>
                  </a:lnTo>
                  <a:lnTo>
                    <a:pt x="1465" y="286"/>
                  </a:lnTo>
                  <a:lnTo>
                    <a:pt x="1260" y="376"/>
                  </a:lnTo>
                  <a:lnTo>
                    <a:pt x="902" y="617"/>
                  </a:lnTo>
                  <a:lnTo>
                    <a:pt x="599" y="920"/>
                  </a:lnTo>
                  <a:lnTo>
                    <a:pt x="349" y="1278"/>
                  </a:lnTo>
                  <a:lnTo>
                    <a:pt x="161" y="1671"/>
                  </a:lnTo>
                  <a:lnTo>
                    <a:pt x="45" y="2090"/>
                  </a:lnTo>
                  <a:lnTo>
                    <a:pt x="1" y="2519"/>
                  </a:lnTo>
                  <a:lnTo>
                    <a:pt x="36" y="2956"/>
                  </a:lnTo>
                  <a:lnTo>
                    <a:pt x="90" y="3162"/>
                  </a:lnTo>
                  <a:lnTo>
                    <a:pt x="188" y="3189"/>
                  </a:lnTo>
                  <a:lnTo>
                    <a:pt x="358" y="3349"/>
                  </a:lnTo>
                  <a:lnTo>
                    <a:pt x="590" y="3707"/>
                  </a:lnTo>
                  <a:lnTo>
                    <a:pt x="804" y="4055"/>
                  </a:lnTo>
                  <a:lnTo>
                    <a:pt x="947" y="4198"/>
                  </a:lnTo>
                  <a:lnTo>
                    <a:pt x="1090" y="4207"/>
                  </a:lnTo>
                  <a:lnTo>
                    <a:pt x="1233" y="4028"/>
                  </a:lnTo>
                  <a:lnTo>
                    <a:pt x="1313" y="3841"/>
                  </a:lnTo>
                  <a:lnTo>
                    <a:pt x="1394" y="3644"/>
                  </a:lnTo>
                  <a:lnTo>
                    <a:pt x="1581" y="3332"/>
                  </a:lnTo>
                  <a:lnTo>
                    <a:pt x="1787" y="3099"/>
                  </a:lnTo>
                  <a:lnTo>
                    <a:pt x="2010" y="2948"/>
                  </a:lnTo>
                  <a:lnTo>
                    <a:pt x="2340" y="2787"/>
                  </a:lnTo>
                  <a:lnTo>
                    <a:pt x="2742" y="2662"/>
                  </a:lnTo>
                  <a:lnTo>
                    <a:pt x="2903" y="2581"/>
                  </a:lnTo>
                  <a:lnTo>
                    <a:pt x="3135" y="2421"/>
                  </a:lnTo>
                  <a:lnTo>
                    <a:pt x="3662" y="1974"/>
                  </a:lnTo>
                  <a:lnTo>
                    <a:pt x="4001" y="1563"/>
                  </a:lnTo>
                  <a:lnTo>
                    <a:pt x="4162" y="1269"/>
                  </a:lnTo>
                  <a:lnTo>
                    <a:pt x="4233" y="965"/>
                  </a:lnTo>
                  <a:lnTo>
                    <a:pt x="4207" y="661"/>
                  </a:lnTo>
                  <a:lnTo>
                    <a:pt x="4135" y="510"/>
                  </a:lnTo>
                  <a:lnTo>
                    <a:pt x="4046" y="367"/>
                  </a:lnTo>
                  <a:lnTo>
                    <a:pt x="3796" y="161"/>
                  </a:lnTo>
                  <a:lnTo>
                    <a:pt x="3465" y="45"/>
                  </a:lnTo>
                  <a:lnTo>
                    <a:pt x="3090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8"/>
            <p:cNvSpPr/>
            <p:nvPr/>
          </p:nvSpPr>
          <p:spPr>
            <a:xfrm>
              <a:off x="7553958" y="1884116"/>
              <a:ext cx="53293" cy="108476"/>
            </a:xfrm>
            <a:custGeom>
              <a:avLst/>
              <a:gdLst/>
              <a:ahLst/>
              <a:cxnLst/>
              <a:rect l="l" t="t" r="r" b="b"/>
              <a:pathLst>
                <a:path w="733" h="1492" extrusionOk="0">
                  <a:moveTo>
                    <a:pt x="367" y="0"/>
                  </a:moveTo>
                  <a:lnTo>
                    <a:pt x="233" y="36"/>
                  </a:lnTo>
                  <a:lnTo>
                    <a:pt x="117" y="90"/>
                  </a:lnTo>
                  <a:lnTo>
                    <a:pt x="9" y="241"/>
                  </a:lnTo>
                  <a:lnTo>
                    <a:pt x="1" y="438"/>
                  </a:lnTo>
                  <a:lnTo>
                    <a:pt x="72" y="661"/>
                  </a:lnTo>
                  <a:lnTo>
                    <a:pt x="277" y="1018"/>
                  </a:lnTo>
                  <a:lnTo>
                    <a:pt x="590" y="1393"/>
                  </a:lnTo>
                  <a:lnTo>
                    <a:pt x="697" y="1492"/>
                  </a:lnTo>
                  <a:lnTo>
                    <a:pt x="688" y="1420"/>
                  </a:lnTo>
                  <a:lnTo>
                    <a:pt x="733" y="947"/>
                  </a:lnTo>
                  <a:lnTo>
                    <a:pt x="724" y="500"/>
                  </a:lnTo>
                  <a:lnTo>
                    <a:pt x="670" y="241"/>
                  </a:lnTo>
                  <a:lnTo>
                    <a:pt x="554" y="54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8"/>
            <p:cNvSpPr/>
            <p:nvPr/>
          </p:nvSpPr>
          <p:spPr>
            <a:xfrm>
              <a:off x="8311616" y="3296193"/>
              <a:ext cx="181908" cy="102005"/>
            </a:xfrm>
            <a:custGeom>
              <a:avLst/>
              <a:gdLst/>
              <a:ahLst/>
              <a:cxnLst/>
              <a:rect l="l" t="t" r="r" b="b"/>
              <a:pathLst>
                <a:path w="2502" h="1403" extrusionOk="0">
                  <a:moveTo>
                    <a:pt x="1287" y="1"/>
                  </a:moveTo>
                  <a:lnTo>
                    <a:pt x="537" y="28"/>
                  </a:lnTo>
                  <a:lnTo>
                    <a:pt x="546" y="108"/>
                  </a:lnTo>
                  <a:lnTo>
                    <a:pt x="438" y="528"/>
                  </a:lnTo>
                  <a:lnTo>
                    <a:pt x="278" y="742"/>
                  </a:lnTo>
                  <a:lnTo>
                    <a:pt x="108" y="867"/>
                  </a:lnTo>
                  <a:lnTo>
                    <a:pt x="1" y="912"/>
                  </a:lnTo>
                  <a:lnTo>
                    <a:pt x="1" y="1403"/>
                  </a:lnTo>
                  <a:lnTo>
                    <a:pt x="2501" y="1403"/>
                  </a:lnTo>
                  <a:lnTo>
                    <a:pt x="2501" y="885"/>
                  </a:lnTo>
                  <a:lnTo>
                    <a:pt x="2412" y="840"/>
                  </a:lnTo>
                  <a:lnTo>
                    <a:pt x="2260" y="715"/>
                  </a:lnTo>
                  <a:lnTo>
                    <a:pt x="2108" y="501"/>
                  </a:lnTo>
                  <a:lnTo>
                    <a:pt x="2019" y="99"/>
                  </a:lnTo>
                  <a:lnTo>
                    <a:pt x="2028" y="28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8"/>
            <p:cNvSpPr/>
            <p:nvPr/>
          </p:nvSpPr>
          <p:spPr>
            <a:xfrm>
              <a:off x="8340189" y="3319604"/>
              <a:ext cx="127379" cy="50094"/>
            </a:xfrm>
            <a:custGeom>
              <a:avLst/>
              <a:gdLst/>
              <a:ahLst/>
              <a:cxnLst/>
              <a:rect l="l" t="t" r="r" b="b"/>
              <a:pathLst>
                <a:path w="1752" h="689" extrusionOk="0">
                  <a:moveTo>
                    <a:pt x="108" y="0"/>
                  </a:moveTo>
                  <a:lnTo>
                    <a:pt x="72" y="134"/>
                  </a:lnTo>
                  <a:lnTo>
                    <a:pt x="1" y="277"/>
                  </a:lnTo>
                  <a:lnTo>
                    <a:pt x="81" y="358"/>
                  </a:lnTo>
                  <a:lnTo>
                    <a:pt x="269" y="501"/>
                  </a:lnTo>
                  <a:lnTo>
                    <a:pt x="492" y="608"/>
                  </a:lnTo>
                  <a:lnTo>
                    <a:pt x="733" y="679"/>
                  </a:lnTo>
                  <a:lnTo>
                    <a:pt x="974" y="688"/>
                  </a:lnTo>
                  <a:lnTo>
                    <a:pt x="1215" y="643"/>
                  </a:lnTo>
                  <a:lnTo>
                    <a:pt x="1447" y="536"/>
                  </a:lnTo>
                  <a:lnTo>
                    <a:pt x="1662" y="349"/>
                  </a:lnTo>
                  <a:lnTo>
                    <a:pt x="1751" y="224"/>
                  </a:lnTo>
                  <a:lnTo>
                    <a:pt x="1706" y="125"/>
                  </a:lnTo>
                  <a:lnTo>
                    <a:pt x="1671" y="0"/>
                  </a:lnTo>
                  <a:close/>
                </a:path>
              </a:pathLst>
            </a:custGeom>
            <a:solidFill>
              <a:srgbClr val="FFAF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8"/>
            <p:cNvSpPr/>
            <p:nvPr/>
          </p:nvSpPr>
          <p:spPr>
            <a:xfrm>
              <a:off x="8274609" y="3037799"/>
              <a:ext cx="250687" cy="315612"/>
            </a:xfrm>
            <a:custGeom>
              <a:avLst/>
              <a:gdLst/>
              <a:ahLst/>
              <a:cxnLst/>
              <a:rect l="l" t="t" r="r" b="b"/>
              <a:pathLst>
                <a:path w="3448" h="4341" extrusionOk="0">
                  <a:moveTo>
                    <a:pt x="1599" y="1"/>
                  </a:moveTo>
                  <a:lnTo>
                    <a:pt x="1296" y="45"/>
                  </a:lnTo>
                  <a:lnTo>
                    <a:pt x="1010" y="153"/>
                  </a:lnTo>
                  <a:lnTo>
                    <a:pt x="742" y="296"/>
                  </a:lnTo>
                  <a:lnTo>
                    <a:pt x="501" y="492"/>
                  </a:lnTo>
                  <a:lnTo>
                    <a:pt x="296" y="742"/>
                  </a:lnTo>
                  <a:lnTo>
                    <a:pt x="144" y="1028"/>
                  </a:lnTo>
                  <a:lnTo>
                    <a:pt x="37" y="1358"/>
                  </a:lnTo>
                  <a:lnTo>
                    <a:pt x="19" y="1537"/>
                  </a:lnTo>
                  <a:lnTo>
                    <a:pt x="1" y="1751"/>
                  </a:lnTo>
                  <a:lnTo>
                    <a:pt x="10" y="2189"/>
                  </a:lnTo>
                  <a:lnTo>
                    <a:pt x="99" y="2796"/>
                  </a:lnTo>
                  <a:lnTo>
                    <a:pt x="179" y="3108"/>
                  </a:lnTo>
                  <a:lnTo>
                    <a:pt x="224" y="3260"/>
                  </a:lnTo>
                  <a:lnTo>
                    <a:pt x="385" y="3555"/>
                  </a:lnTo>
                  <a:lnTo>
                    <a:pt x="501" y="3680"/>
                  </a:lnTo>
                  <a:lnTo>
                    <a:pt x="635" y="3805"/>
                  </a:lnTo>
                  <a:lnTo>
                    <a:pt x="938" y="4046"/>
                  </a:lnTo>
                  <a:lnTo>
                    <a:pt x="1242" y="4225"/>
                  </a:lnTo>
                  <a:lnTo>
                    <a:pt x="1555" y="4323"/>
                  </a:lnTo>
                  <a:lnTo>
                    <a:pt x="1698" y="4341"/>
                  </a:lnTo>
                  <a:lnTo>
                    <a:pt x="1840" y="4332"/>
                  </a:lnTo>
                  <a:lnTo>
                    <a:pt x="2144" y="4243"/>
                  </a:lnTo>
                  <a:lnTo>
                    <a:pt x="2465" y="4073"/>
                  </a:lnTo>
                  <a:lnTo>
                    <a:pt x="2769" y="3841"/>
                  </a:lnTo>
                  <a:lnTo>
                    <a:pt x="2903" y="3716"/>
                  </a:lnTo>
                  <a:lnTo>
                    <a:pt x="3019" y="3591"/>
                  </a:lnTo>
                  <a:lnTo>
                    <a:pt x="3189" y="3314"/>
                  </a:lnTo>
                  <a:lnTo>
                    <a:pt x="3242" y="3153"/>
                  </a:lnTo>
                  <a:lnTo>
                    <a:pt x="3323" y="2849"/>
                  </a:lnTo>
                  <a:lnTo>
                    <a:pt x="3430" y="2242"/>
                  </a:lnTo>
                  <a:lnTo>
                    <a:pt x="3448" y="1814"/>
                  </a:lnTo>
                  <a:lnTo>
                    <a:pt x="3439" y="1590"/>
                  </a:lnTo>
                  <a:lnTo>
                    <a:pt x="3421" y="1412"/>
                  </a:lnTo>
                  <a:lnTo>
                    <a:pt x="3323" y="1072"/>
                  </a:lnTo>
                  <a:lnTo>
                    <a:pt x="3180" y="787"/>
                  </a:lnTo>
                  <a:lnTo>
                    <a:pt x="2983" y="537"/>
                  </a:lnTo>
                  <a:lnTo>
                    <a:pt x="2742" y="331"/>
                  </a:lnTo>
                  <a:lnTo>
                    <a:pt x="2483" y="171"/>
                  </a:lnTo>
                  <a:lnTo>
                    <a:pt x="2198" y="63"/>
                  </a:lnTo>
                  <a:lnTo>
                    <a:pt x="1894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8"/>
            <p:cNvSpPr/>
            <p:nvPr/>
          </p:nvSpPr>
          <p:spPr>
            <a:xfrm>
              <a:off x="8325939" y="3194260"/>
              <a:ext cx="18903" cy="18903"/>
            </a:xfrm>
            <a:custGeom>
              <a:avLst/>
              <a:gdLst/>
              <a:ahLst/>
              <a:cxnLst/>
              <a:rect l="l" t="t" r="r" b="b"/>
              <a:pathLst>
                <a:path w="260" h="260" extrusionOk="0">
                  <a:moveTo>
                    <a:pt x="81" y="1"/>
                  </a:moveTo>
                  <a:lnTo>
                    <a:pt x="9" y="72"/>
                  </a:lnTo>
                  <a:lnTo>
                    <a:pt x="0" y="126"/>
                  </a:lnTo>
                  <a:lnTo>
                    <a:pt x="9" y="180"/>
                  </a:lnTo>
                  <a:lnTo>
                    <a:pt x="81" y="251"/>
                  </a:lnTo>
                  <a:lnTo>
                    <a:pt x="134" y="260"/>
                  </a:lnTo>
                  <a:lnTo>
                    <a:pt x="188" y="251"/>
                  </a:lnTo>
                  <a:lnTo>
                    <a:pt x="250" y="180"/>
                  </a:lnTo>
                  <a:lnTo>
                    <a:pt x="259" y="126"/>
                  </a:lnTo>
                  <a:lnTo>
                    <a:pt x="250" y="72"/>
                  </a:lnTo>
                  <a:lnTo>
                    <a:pt x="188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8"/>
            <p:cNvSpPr/>
            <p:nvPr/>
          </p:nvSpPr>
          <p:spPr>
            <a:xfrm>
              <a:off x="8455789" y="3194260"/>
              <a:ext cx="18903" cy="18903"/>
            </a:xfrm>
            <a:custGeom>
              <a:avLst/>
              <a:gdLst/>
              <a:ahLst/>
              <a:cxnLst/>
              <a:rect l="l" t="t" r="r" b="b"/>
              <a:pathLst>
                <a:path w="260" h="260" extrusionOk="0">
                  <a:moveTo>
                    <a:pt x="72" y="1"/>
                  </a:moveTo>
                  <a:lnTo>
                    <a:pt x="0" y="72"/>
                  </a:lnTo>
                  <a:lnTo>
                    <a:pt x="0" y="126"/>
                  </a:lnTo>
                  <a:lnTo>
                    <a:pt x="0" y="180"/>
                  </a:lnTo>
                  <a:lnTo>
                    <a:pt x="72" y="251"/>
                  </a:lnTo>
                  <a:lnTo>
                    <a:pt x="125" y="260"/>
                  </a:lnTo>
                  <a:lnTo>
                    <a:pt x="179" y="251"/>
                  </a:lnTo>
                  <a:lnTo>
                    <a:pt x="250" y="180"/>
                  </a:lnTo>
                  <a:lnTo>
                    <a:pt x="259" y="126"/>
                  </a:lnTo>
                  <a:lnTo>
                    <a:pt x="250" y="72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8"/>
            <p:cNvSpPr/>
            <p:nvPr/>
          </p:nvSpPr>
          <p:spPr>
            <a:xfrm>
              <a:off x="8373997" y="3276781"/>
              <a:ext cx="52638" cy="19485"/>
            </a:xfrm>
            <a:custGeom>
              <a:avLst/>
              <a:gdLst/>
              <a:ahLst/>
              <a:cxnLst/>
              <a:rect l="l" t="t" r="r" b="b"/>
              <a:pathLst>
                <a:path w="724" h="268" extrusionOk="0">
                  <a:moveTo>
                    <a:pt x="27" y="0"/>
                  </a:moveTo>
                  <a:lnTo>
                    <a:pt x="0" y="54"/>
                  </a:lnTo>
                  <a:lnTo>
                    <a:pt x="9" y="89"/>
                  </a:lnTo>
                  <a:lnTo>
                    <a:pt x="80" y="161"/>
                  </a:lnTo>
                  <a:lnTo>
                    <a:pt x="259" y="259"/>
                  </a:lnTo>
                  <a:lnTo>
                    <a:pt x="357" y="268"/>
                  </a:lnTo>
                  <a:lnTo>
                    <a:pt x="464" y="259"/>
                  </a:lnTo>
                  <a:lnTo>
                    <a:pt x="643" y="170"/>
                  </a:lnTo>
                  <a:lnTo>
                    <a:pt x="706" y="89"/>
                  </a:lnTo>
                  <a:lnTo>
                    <a:pt x="723" y="63"/>
                  </a:lnTo>
                  <a:lnTo>
                    <a:pt x="6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8"/>
            <p:cNvSpPr/>
            <p:nvPr/>
          </p:nvSpPr>
          <p:spPr>
            <a:xfrm>
              <a:off x="8325939" y="3231267"/>
              <a:ext cx="31190" cy="24138"/>
            </a:xfrm>
            <a:custGeom>
              <a:avLst/>
              <a:gdLst/>
              <a:ahLst/>
              <a:cxnLst/>
              <a:rect l="l" t="t" r="r" b="b"/>
              <a:pathLst>
                <a:path w="429" h="332" extrusionOk="0">
                  <a:moveTo>
                    <a:pt x="215" y="1"/>
                  </a:moveTo>
                  <a:lnTo>
                    <a:pt x="125" y="10"/>
                  </a:lnTo>
                  <a:lnTo>
                    <a:pt x="9" y="99"/>
                  </a:lnTo>
                  <a:lnTo>
                    <a:pt x="0" y="171"/>
                  </a:lnTo>
                  <a:lnTo>
                    <a:pt x="9" y="233"/>
                  </a:lnTo>
                  <a:lnTo>
                    <a:pt x="125" y="322"/>
                  </a:lnTo>
                  <a:lnTo>
                    <a:pt x="215" y="331"/>
                  </a:lnTo>
                  <a:lnTo>
                    <a:pt x="295" y="322"/>
                  </a:lnTo>
                  <a:lnTo>
                    <a:pt x="411" y="233"/>
                  </a:lnTo>
                  <a:lnTo>
                    <a:pt x="429" y="171"/>
                  </a:lnTo>
                  <a:lnTo>
                    <a:pt x="411" y="99"/>
                  </a:lnTo>
                  <a:lnTo>
                    <a:pt x="295" y="1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8"/>
            <p:cNvSpPr/>
            <p:nvPr/>
          </p:nvSpPr>
          <p:spPr>
            <a:xfrm>
              <a:off x="8443430" y="3231267"/>
              <a:ext cx="31263" cy="24138"/>
            </a:xfrm>
            <a:custGeom>
              <a:avLst/>
              <a:gdLst/>
              <a:ahLst/>
              <a:cxnLst/>
              <a:rect l="l" t="t" r="r" b="b"/>
              <a:pathLst>
                <a:path w="430" h="332" extrusionOk="0">
                  <a:moveTo>
                    <a:pt x="215" y="1"/>
                  </a:moveTo>
                  <a:lnTo>
                    <a:pt x="126" y="10"/>
                  </a:lnTo>
                  <a:lnTo>
                    <a:pt x="18" y="99"/>
                  </a:lnTo>
                  <a:lnTo>
                    <a:pt x="1" y="171"/>
                  </a:lnTo>
                  <a:lnTo>
                    <a:pt x="18" y="233"/>
                  </a:lnTo>
                  <a:lnTo>
                    <a:pt x="126" y="322"/>
                  </a:lnTo>
                  <a:lnTo>
                    <a:pt x="215" y="331"/>
                  </a:lnTo>
                  <a:lnTo>
                    <a:pt x="304" y="322"/>
                  </a:lnTo>
                  <a:lnTo>
                    <a:pt x="411" y="233"/>
                  </a:lnTo>
                  <a:lnTo>
                    <a:pt x="429" y="171"/>
                  </a:lnTo>
                  <a:lnTo>
                    <a:pt x="411" y="99"/>
                  </a:lnTo>
                  <a:lnTo>
                    <a:pt x="304" y="10"/>
                  </a:lnTo>
                  <a:lnTo>
                    <a:pt x="215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8"/>
            <p:cNvSpPr/>
            <p:nvPr/>
          </p:nvSpPr>
          <p:spPr>
            <a:xfrm>
              <a:off x="8172677" y="3108614"/>
              <a:ext cx="153335" cy="350002"/>
            </a:xfrm>
            <a:custGeom>
              <a:avLst/>
              <a:gdLst/>
              <a:ahLst/>
              <a:cxnLst/>
              <a:rect l="l" t="t" r="r" b="b"/>
              <a:pathLst>
                <a:path w="2109" h="4814" extrusionOk="0">
                  <a:moveTo>
                    <a:pt x="331" y="0"/>
                  </a:moveTo>
                  <a:lnTo>
                    <a:pt x="126" y="18"/>
                  </a:lnTo>
                  <a:lnTo>
                    <a:pt x="45" y="98"/>
                  </a:lnTo>
                  <a:lnTo>
                    <a:pt x="19" y="134"/>
                  </a:lnTo>
                  <a:lnTo>
                    <a:pt x="1" y="295"/>
                  </a:lnTo>
                  <a:lnTo>
                    <a:pt x="19" y="393"/>
                  </a:lnTo>
                  <a:lnTo>
                    <a:pt x="54" y="518"/>
                  </a:lnTo>
                  <a:lnTo>
                    <a:pt x="72" y="652"/>
                  </a:lnTo>
                  <a:lnTo>
                    <a:pt x="72" y="804"/>
                  </a:lnTo>
                  <a:lnTo>
                    <a:pt x="72" y="1143"/>
                  </a:lnTo>
                  <a:lnTo>
                    <a:pt x="81" y="1545"/>
                  </a:lnTo>
                  <a:lnTo>
                    <a:pt x="90" y="1750"/>
                  </a:lnTo>
                  <a:lnTo>
                    <a:pt x="108" y="1965"/>
                  </a:lnTo>
                  <a:lnTo>
                    <a:pt x="135" y="2179"/>
                  </a:lnTo>
                  <a:lnTo>
                    <a:pt x="179" y="2402"/>
                  </a:lnTo>
                  <a:lnTo>
                    <a:pt x="224" y="2617"/>
                  </a:lnTo>
                  <a:lnTo>
                    <a:pt x="269" y="2831"/>
                  </a:lnTo>
                  <a:lnTo>
                    <a:pt x="331" y="3036"/>
                  </a:lnTo>
                  <a:lnTo>
                    <a:pt x="394" y="3242"/>
                  </a:lnTo>
                  <a:lnTo>
                    <a:pt x="465" y="3438"/>
                  </a:lnTo>
                  <a:lnTo>
                    <a:pt x="546" y="3626"/>
                  </a:lnTo>
                  <a:lnTo>
                    <a:pt x="626" y="3804"/>
                  </a:lnTo>
                  <a:lnTo>
                    <a:pt x="706" y="3965"/>
                  </a:lnTo>
                  <a:lnTo>
                    <a:pt x="787" y="4117"/>
                  </a:lnTo>
                  <a:lnTo>
                    <a:pt x="876" y="4242"/>
                  </a:lnTo>
                  <a:lnTo>
                    <a:pt x="912" y="4313"/>
                  </a:lnTo>
                  <a:lnTo>
                    <a:pt x="956" y="4367"/>
                  </a:lnTo>
                  <a:lnTo>
                    <a:pt x="992" y="4421"/>
                  </a:lnTo>
                  <a:lnTo>
                    <a:pt x="1019" y="4456"/>
                  </a:lnTo>
                  <a:lnTo>
                    <a:pt x="1117" y="4581"/>
                  </a:lnTo>
                  <a:lnTo>
                    <a:pt x="1144" y="4608"/>
                  </a:lnTo>
                  <a:lnTo>
                    <a:pt x="1215" y="4697"/>
                  </a:lnTo>
                  <a:lnTo>
                    <a:pt x="1403" y="4796"/>
                  </a:lnTo>
                  <a:lnTo>
                    <a:pt x="1608" y="4813"/>
                  </a:lnTo>
                  <a:lnTo>
                    <a:pt x="1814" y="4760"/>
                  </a:lnTo>
                  <a:lnTo>
                    <a:pt x="1903" y="4697"/>
                  </a:lnTo>
                  <a:lnTo>
                    <a:pt x="1983" y="4617"/>
                  </a:lnTo>
                  <a:lnTo>
                    <a:pt x="2082" y="4438"/>
                  </a:lnTo>
                  <a:lnTo>
                    <a:pt x="2108" y="4224"/>
                  </a:lnTo>
                  <a:lnTo>
                    <a:pt x="2046" y="4028"/>
                  </a:lnTo>
                  <a:lnTo>
                    <a:pt x="1983" y="3938"/>
                  </a:lnTo>
                  <a:lnTo>
                    <a:pt x="1965" y="3912"/>
                  </a:lnTo>
                  <a:lnTo>
                    <a:pt x="1867" y="3786"/>
                  </a:lnTo>
                  <a:lnTo>
                    <a:pt x="1831" y="3751"/>
                  </a:lnTo>
                  <a:lnTo>
                    <a:pt x="1814" y="3715"/>
                  </a:lnTo>
                  <a:lnTo>
                    <a:pt x="1787" y="3679"/>
                  </a:lnTo>
                  <a:lnTo>
                    <a:pt x="1760" y="3644"/>
                  </a:lnTo>
                  <a:lnTo>
                    <a:pt x="1698" y="3554"/>
                  </a:lnTo>
                  <a:lnTo>
                    <a:pt x="1626" y="3438"/>
                  </a:lnTo>
                  <a:lnTo>
                    <a:pt x="1474" y="3188"/>
                  </a:lnTo>
                  <a:lnTo>
                    <a:pt x="1314" y="2876"/>
                  </a:lnTo>
                  <a:lnTo>
                    <a:pt x="1242" y="2706"/>
                  </a:lnTo>
                  <a:lnTo>
                    <a:pt x="1162" y="2527"/>
                  </a:lnTo>
                  <a:lnTo>
                    <a:pt x="1090" y="2349"/>
                  </a:lnTo>
                  <a:lnTo>
                    <a:pt x="1019" y="2161"/>
                  </a:lnTo>
                  <a:lnTo>
                    <a:pt x="947" y="1983"/>
                  </a:lnTo>
                  <a:lnTo>
                    <a:pt x="885" y="1795"/>
                  </a:lnTo>
                  <a:lnTo>
                    <a:pt x="813" y="1608"/>
                  </a:lnTo>
                  <a:lnTo>
                    <a:pt x="751" y="1420"/>
                  </a:lnTo>
                  <a:lnTo>
                    <a:pt x="635" y="1063"/>
                  </a:lnTo>
                  <a:lnTo>
                    <a:pt x="554" y="750"/>
                  </a:lnTo>
                  <a:lnTo>
                    <a:pt x="519" y="607"/>
                  </a:lnTo>
                  <a:lnTo>
                    <a:pt x="510" y="473"/>
                  </a:lnTo>
                  <a:lnTo>
                    <a:pt x="528" y="348"/>
                  </a:lnTo>
                  <a:lnTo>
                    <a:pt x="528" y="259"/>
                  </a:lnTo>
                  <a:lnTo>
                    <a:pt x="483" y="107"/>
                  </a:lnTo>
                  <a:lnTo>
                    <a:pt x="456" y="72"/>
                  </a:lnTo>
                  <a:lnTo>
                    <a:pt x="447" y="63"/>
                  </a:lnTo>
                  <a:lnTo>
                    <a:pt x="438" y="63"/>
                  </a:lnTo>
                  <a:lnTo>
                    <a:pt x="429" y="54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8"/>
            <p:cNvSpPr/>
            <p:nvPr/>
          </p:nvSpPr>
          <p:spPr>
            <a:xfrm>
              <a:off x="8473311" y="3380603"/>
              <a:ext cx="162350" cy="294891"/>
            </a:xfrm>
            <a:custGeom>
              <a:avLst/>
              <a:gdLst/>
              <a:ahLst/>
              <a:cxnLst/>
              <a:rect l="l" t="t" r="r" b="b"/>
              <a:pathLst>
                <a:path w="2233" h="4056" extrusionOk="0">
                  <a:moveTo>
                    <a:pt x="518" y="1"/>
                  </a:moveTo>
                  <a:lnTo>
                    <a:pt x="322" y="45"/>
                  </a:lnTo>
                  <a:lnTo>
                    <a:pt x="224" y="108"/>
                  </a:lnTo>
                  <a:lnTo>
                    <a:pt x="143" y="171"/>
                  </a:lnTo>
                  <a:lnTo>
                    <a:pt x="36" y="358"/>
                  </a:lnTo>
                  <a:lnTo>
                    <a:pt x="0" y="563"/>
                  </a:lnTo>
                  <a:lnTo>
                    <a:pt x="45" y="769"/>
                  </a:lnTo>
                  <a:lnTo>
                    <a:pt x="108" y="858"/>
                  </a:lnTo>
                  <a:lnTo>
                    <a:pt x="125" y="885"/>
                  </a:lnTo>
                  <a:lnTo>
                    <a:pt x="206" y="983"/>
                  </a:lnTo>
                  <a:lnTo>
                    <a:pt x="259" y="1055"/>
                  </a:lnTo>
                  <a:lnTo>
                    <a:pt x="304" y="1126"/>
                  </a:lnTo>
                  <a:lnTo>
                    <a:pt x="367" y="1197"/>
                  </a:lnTo>
                  <a:lnTo>
                    <a:pt x="429" y="1296"/>
                  </a:lnTo>
                  <a:lnTo>
                    <a:pt x="572" y="1501"/>
                  </a:lnTo>
                  <a:lnTo>
                    <a:pt x="733" y="1760"/>
                  </a:lnTo>
                  <a:lnTo>
                    <a:pt x="893" y="2028"/>
                  </a:lnTo>
                  <a:lnTo>
                    <a:pt x="1054" y="2332"/>
                  </a:lnTo>
                  <a:lnTo>
                    <a:pt x="1376" y="2930"/>
                  </a:lnTo>
                  <a:lnTo>
                    <a:pt x="1626" y="3457"/>
                  </a:lnTo>
                  <a:lnTo>
                    <a:pt x="1679" y="3582"/>
                  </a:lnTo>
                  <a:lnTo>
                    <a:pt x="1706" y="3689"/>
                  </a:lnTo>
                  <a:lnTo>
                    <a:pt x="1706" y="3796"/>
                  </a:lnTo>
                  <a:lnTo>
                    <a:pt x="1715" y="3876"/>
                  </a:lnTo>
                  <a:lnTo>
                    <a:pt x="1777" y="3993"/>
                  </a:lnTo>
                  <a:lnTo>
                    <a:pt x="1822" y="4010"/>
                  </a:lnTo>
                  <a:lnTo>
                    <a:pt x="1822" y="4019"/>
                  </a:lnTo>
                  <a:lnTo>
                    <a:pt x="1929" y="4055"/>
                  </a:lnTo>
                  <a:lnTo>
                    <a:pt x="2135" y="4001"/>
                  </a:lnTo>
                  <a:lnTo>
                    <a:pt x="2206" y="3912"/>
                  </a:lnTo>
                  <a:lnTo>
                    <a:pt x="2233" y="3876"/>
                  </a:lnTo>
                  <a:lnTo>
                    <a:pt x="2233" y="3742"/>
                  </a:lnTo>
                  <a:lnTo>
                    <a:pt x="2197" y="3662"/>
                  </a:lnTo>
                  <a:lnTo>
                    <a:pt x="2153" y="3573"/>
                  </a:lnTo>
                  <a:lnTo>
                    <a:pt x="2117" y="3457"/>
                  </a:lnTo>
                  <a:lnTo>
                    <a:pt x="2099" y="3332"/>
                  </a:lnTo>
                  <a:lnTo>
                    <a:pt x="2063" y="3046"/>
                  </a:lnTo>
                  <a:lnTo>
                    <a:pt x="2010" y="2716"/>
                  </a:lnTo>
                  <a:lnTo>
                    <a:pt x="1983" y="2537"/>
                  </a:lnTo>
                  <a:lnTo>
                    <a:pt x="1956" y="2367"/>
                  </a:lnTo>
                  <a:lnTo>
                    <a:pt x="1911" y="2180"/>
                  </a:lnTo>
                  <a:lnTo>
                    <a:pt x="1867" y="2001"/>
                  </a:lnTo>
                  <a:lnTo>
                    <a:pt x="1751" y="1644"/>
                  </a:lnTo>
                  <a:lnTo>
                    <a:pt x="1474" y="992"/>
                  </a:lnTo>
                  <a:lnTo>
                    <a:pt x="1322" y="724"/>
                  </a:lnTo>
                  <a:lnTo>
                    <a:pt x="1251" y="608"/>
                  </a:lnTo>
                  <a:lnTo>
                    <a:pt x="1179" y="501"/>
                  </a:lnTo>
                  <a:lnTo>
                    <a:pt x="1117" y="403"/>
                  </a:lnTo>
                  <a:lnTo>
                    <a:pt x="1063" y="331"/>
                  </a:lnTo>
                  <a:lnTo>
                    <a:pt x="983" y="224"/>
                  </a:lnTo>
                  <a:lnTo>
                    <a:pt x="965" y="206"/>
                  </a:lnTo>
                  <a:lnTo>
                    <a:pt x="893" y="126"/>
                  </a:lnTo>
                  <a:lnTo>
                    <a:pt x="715" y="28"/>
                  </a:lnTo>
                  <a:lnTo>
                    <a:pt x="518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8"/>
            <p:cNvSpPr/>
            <p:nvPr/>
          </p:nvSpPr>
          <p:spPr>
            <a:xfrm>
              <a:off x="8273300" y="3798075"/>
              <a:ext cx="93571" cy="218260"/>
            </a:xfrm>
            <a:custGeom>
              <a:avLst/>
              <a:gdLst/>
              <a:ahLst/>
              <a:cxnLst/>
              <a:rect l="l" t="t" r="r" b="b"/>
              <a:pathLst>
                <a:path w="1287" h="3002" extrusionOk="0">
                  <a:moveTo>
                    <a:pt x="1287" y="1"/>
                  </a:moveTo>
                  <a:lnTo>
                    <a:pt x="1" y="197"/>
                  </a:lnTo>
                  <a:lnTo>
                    <a:pt x="269" y="2805"/>
                  </a:lnTo>
                  <a:lnTo>
                    <a:pt x="921" y="3001"/>
                  </a:lnTo>
                  <a:lnTo>
                    <a:pt x="1090" y="2492"/>
                  </a:lnTo>
                  <a:lnTo>
                    <a:pt x="1287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8"/>
            <p:cNvSpPr/>
            <p:nvPr/>
          </p:nvSpPr>
          <p:spPr>
            <a:xfrm>
              <a:off x="8240220" y="3976639"/>
              <a:ext cx="112402" cy="55910"/>
            </a:xfrm>
            <a:custGeom>
              <a:avLst/>
              <a:gdLst/>
              <a:ahLst/>
              <a:cxnLst/>
              <a:rect l="l" t="t" r="r" b="b"/>
              <a:pathLst>
                <a:path w="1546" h="769" extrusionOk="0">
                  <a:moveTo>
                    <a:pt x="1545" y="1"/>
                  </a:moveTo>
                  <a:lnTo>
                    <a:pt x="1465" y="99"/>
                  </a:lnTo>
                  <a:lnTo>
                    <a:pt x="1251" y="215"/>
                  </a:lnTo>
                  <a:lnTo>
                    <a:pt x="1001" y="224"/>
                  </a:lnTo>
                  <a:lnTo>
                    <a:pt x="777" y="117"/>
                  </a:lnTo>
                  <a:lnTo>
                    <a:pt x="688" y="27"/>
                  </a:lnTo>
                  <a:lnTo>
                    <a:pt x="527" y="322"/>
                  </a:lnTo>
                  <a:lnTo>
                    <a:pt x="179" y="367"/>
                  </a:lnTo>
                  <a:lnTo>
                    <a:pt x="117" y="376"/>
                  </a:lnTo>
                  <a:lnTo>
                    <a:pt x="36" y="447"/>
                  </a:lnTo>
                  <a:lnTo>
                    <a:pt x="9" y="501"/>
                  </a:lnTo>
                  <a:lnTo>
                    <a:pt x="1" y="554"/>
                  </a:lnTo>
                  <a:lnTo>
                    <a:pt x="18" y="643"/>
                  </a:lnTo>
                  <a:lnTo>
                    <a:pt x="72" y="724"/>
                  </a:lnTo>
                  <a:lnTo>
                    <a:pt x="152" y="760"/>
                  </a:lnTo>
                  <a:lnTo>
                    <a:pt x="206" y="769"/>
                  </a:lnTo>
                  <a:lnTo>
                    <a:pt x="1215" y="769"/>
                  </a:lnTo>
                  <a:lnTo>
                    <a:pt x="1278" y="760"/>
                  </a:lnTo>
                  <a:lnTo>
                    <a:pt x="1403" y="715"/>
                  </a:lnTo>
                  <a:lnTo>
                    <a:pt x="1492" y="626"/>
                  </a:lnTo>
                  <a:lnTo>
                    <a:pt x="1536" y="510"/>
                  </a:lnTo>
                  <a:lnTo>
                    <a:pt x="1545" y="438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FFD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8"/>
            <p:cNvSpPr/>
            <p:nvPr/>
          </p:nvSpPr>
          <p:spPr>
            <a:xfrm>
              <a:off x="8430488" y="3798075"/>
              <a:ext cx="93499" cy="218260"/>
            </a:xfrm>
            <a:custGeom>
              <a:avLst/>
              <a:gdLst/>
              <a:ahLst/>
              <a:cxnLst/>
              <a:rect l="l" t="t" r="r" b="b"/>
              <a:pathLst>
                <a:path w="1286" h="3002" extrusionOk="0">
                  <a:moveTo>
                    <a:pt x="0" y="1"/>
                  </a:moveTo>
                  <a:lnTo>
                    <a:pt x="196" y="2492"/>
                  </a:lnTo>
                  <a:lnTo>
                    <a:pt x="357" y="3001"/>
                  </a:lnTo>
                  <a:lnTo>
                    <a:pt x="1009" y="2805"/>
                  </a:lnTo>
                  <a:lnTo>
                    <a:pt x="1286" y="19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8"/>
            <p:cNvSpPr/>
            <p:nvPr/>
          </p:nvSpPr>
          <p:spPr>
            <a:xfrm>
              <a:off x="8247345" y="3642269"/>
              <a:ext cx="302671" cy="179291"/>
            </a:xfrm>
            <a:custGeom>
              <a:avLst/>
              <a:gdLst/>
              <a:ahLst/>
              <a:cxnLst/>
              <a:rect l="l" t="t" r="r" b="b"/>
              <a:pathLst>
                <a:path w="4163" h="2466" extrusionOk="0">
                  <a:moveTo>
                    <a:pt x="81" y="1"/>
                  </a:moveTo>
                  <a:lnTo>
                    <a:pt x="1" y="2465"/>
                  </a:lnTo>
                  <a:lnTo>
                    <a:pt x="1769" y="2465"/>
                  </a:lnTo>
                  <a:lnTo>
                    <a:pt x="2090" y="1501"/>
                  </a:lnTo>
                  <a:lnTo>
                    <a:pt x="2385" y="2465"/>
                  </a:lnTo>
                  <a:lnTo>
                    <a:pt x="4162" y="2465"/>
                  </a:lnTo>
                  <a:lnTo>
                    <a:pt x="4073" y="1"/>
                  </a:lnTo>
                  <a:close/>
                </a:path>
              </a:pathLst>
            </a:custGeom>
            <a:solidFill>
              <a:srgbClr val="FFD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8"/>
            <p:cNvSpPr/>
            <p:nvPr/>
          </p:nvSpPr>
          <p:spPr>
            <a:xfrm>
              <a:off x="8225969" y="3347523"/>
              <a:ext cx="351965" cy="322083"/>
            </a:xfrm>
            <a:custGeom>
              <a:avLst/>
              <a:gdLst/>
              <a:ahLst/>
              <a:cxnLst/>
              <a:rect l="l" t="t" r="r" b="b"/>
              <a:pathLst>
                <a:path w="4841" h="4430" extrusionOk="0">
                  <a:moveTo>
                    <a:pt x="831" y="0"/>
                  </a:moveTo>
                  <a:lnTo>
                    <a:pt x="0" y="697"/>
                  </a:lnTo>
                  <a:lnTo>
                    <a:pt x="268" y="1474"/>
                  </a:lnTo>
                  <a:lnTo>
                    <a:pt x="313" y="1635"/>
                  </a:lnTo>
                  <a:lnTo>
                    <a:pt x="357" y="1956"/>
                  </a:lnTo>
                  <a:lnTo>
                    <a:pt x="366" y="2117"/>
                  </a:lnTo>
                  <a:lnTo>
                    <a:pt x="366" y="3144"/>
                  </a:lnTo>
                  <a:lnTo>
                    <a:pt x="384" y="4206"/>
                  </a:lnTo>
                  <a:lnTo>
                    <a:pt x="402" y="4206"/>
                  </a:lnTo>
                  <a:lnTo>
                    <a:pt x="893" y="4314"/>
                  </a:lnTo>
                  <a:lnTo>
                    <a:pt x="1884" y="4430"/>
                  </a:lnTo>
                  <a:lnTo>
                    <a:pt x="2884" y="4430"/>
                  </a:lnTo>
                  <a:lnTo>
                    <a:pt x="3876" y="4314"/>
                  </a:lnTo>
                  <a:lnTo>
                    <a:pt x="4367" y="4206"/>
                  </a:lnTo>
                  <a:lnTo>
                    <a:pt x="4394" y="3903"/>
                  </a:lnTo>
                  <a:lnTo>
                    <a:pt x="4385" y="3215"/>
                  </a:lnTo>
                  <a:lnTo>
                    <a:pt x="4313" y="2304"/>
                  </a:lnTo>
                  <a:lnTo>
                    <a:pt x="4295" y="2135"/>
                  </a:lnTo>
                  <a:lnTo>
                    <a:pt x="4840" y="1045"/>
                  </a:lnTo>
                  <a:lnTo>
                    <a:pt x="4778" y="956"/>
                  </a:lnTo>
                  <a:lnTo>
                    <a:pt x="4429" y="536"/>
                  </a:lnTo>
                  <a:lnTo>
                    <a:pt x="4161" y="277"/>
                  </a:lnTo>
                  <a:lnTo>
                    <a:pt x="4054" y="206"/>
                  </a:lnTo>
                  <a:lnTo>
                    <a:pt x="3804" y="81"/>
                  </a:lnTo>
                  <a:lnTo>
                    <a:pt x="3545" y="9"/>
                  </a:lnTo>
                  <a:lnTo>
                    <a:pt x="3438" y="63"/>
                  </a:lnTo>
                  <a:lnTo>
                    <a:pt x="3018" y="375"/>
                  </a:lnTo>
                  <a:lnTo>
                    <a:pt x="2724" y="500"/>
                  </a:lnTo>
                  <a:lnTo>
                    <a:pt x="2500" y="545"/>
                  </a:lnTo>
                  <a:lnTo>
                    <a:pt x="2384" y="554"/>
                  </a:lnTo>
                  <a:lnTo>
                    <a:pt x="2152" y="536"/>
                  </a:lnTo>
                  <a:lnTo>
                    <a:pt x="1804" y="402"/>
                  </a:lnTo>
                  <a:lnTo>
                    <a:pt x="1465" y="143"/>
                  </a:lnTo>
                  <a:lnTo>
                    <a:pt x="1375" y="99"/>
                  </a:lnTo>
                  <a:lnTo>
                    <a:pt x="1223" y="108"/>
                  </a:lnTo>
                  <a:lnTo>
                    <a:pt x="875" y="18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4BB9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8"/>
            <p:cNvSpPr/>
            <p:nvPr/>
          </p:nvSpPr>
          <p:spPr>
            <a:xfrm>
              <a:off x="8444084" y="3976639"/>
              <a:ext cx="112402" cy="55910"/>
            </a:xfrm>
            <a:custGeom>
              <a:avLst/>
              <a:gdLst/>
              <a:ahLst/>
              <a:cxnLst/>
              <a:rect l="l" t="t" r="r" b="b"/>
              <a:pathLst>
                <a:path w="1546" h="769" extrusionOk="0">
                  <a:moveTo>
                    <a:pt x="1" y="1"/>
                  </a:moveTo>
                  <a:lnTo>
                    <a:pt x="1" y="438"/>
                  </a:lnTo>
                  <a:lnTo>
                    <a:pt x="1" y="510"/>
                  </a:lnTo>
                  <a:lnTo>
                    <a:pt x="54" y="626"/>
                  </a:lnTo>
                  <a:lnTo>
                    <a:pt x="143" y="715"/>
                  </a:lnTo>
                  <a:lnTo>
                    <a:pt x="260" y="760"/>
                  </a:lnTo>
                  <a:lnTo>
                    <a:pt x="331" y="769"/>
                  </a:lnTo>
                  <a:lnTo>
                    <a:pt x="1340" y="769"/>
                  </a:lnTo>
                  <a:lnTo>
                    <a:pt x="1385" y="760"/>
                  </a:lnTo>
                  <a:lnTo>
                    <a:pt x="1474" y="724"/>
                  </a:lnTo>
                  <a:lnTo>
                    <a:pt x="1528" y="643"/>
                  </a:lnTo>
                  <a:lnTo>
                    <a:pt x="1545" y="554"/>
                  </a:lnTo>
                  <a:lnTo>
                    <a:pt x="1537" y="501"/>
                  </a:lnTo>
                  <a:lnTo>
                    <a:pt x="1510" y="447"/>
                  </a:lnTo>
                  <a:lnTo>
                    <a:pt x="1420" y="376"/>
                  </a:lnTo>
                  <a:lnTo>
                    <a:pt x="1367" y="367"/>
                  </a:lnTo>
                  <a:lnTo>
                    <a:pt x="1019" y="322"/>
                  </a:lnTo>
                  <a:lnTo>
                    <a:pt x="849" y="27"/>
                  </a:lnTo>
                  <a:lnTo>
                    <a:pt x="769" y="117"/>
                  </a:lnTo>
                  <a:lnTo>
                    <a:pt x="545" y="224"/>
                  </a:lnTo>
                  <a:lnTo>
                    <a:pt x="295" y="215"/>
                  </a:lnTo>
                  <a:lnTo>
                    <a:pt x="72" y="9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D0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8"/>
            <p:cNvSpPr/>
            <p:nvPr/>
          </p:nvSpPr>
          <p:spPr>
            <a:xfrm flipH="1">
              <a:off x="7266815" y="1884044"/>
              <a:ext cx="124103" cy="564918"/>
            </a:xfrm>
            <a:custGeom>
              <a:avLst/>
              <a:gdLst/>
              <a:ahLst/>
              <a:cxnLst/>
              <a:rect l="l" t="t" r="r" b="b"/>
              <a:pathLst>
                <a:path w="2742" h="7770" extrusionOk="0">
                  <a:moveTo>
                    <a:pt x="1661" y="0"/>
                  </a:moveTo>
                  <a:lnTo>
                    <a:pt x="1340" y="2412"/>
                  </a:lnTo>
                  <a:lnTo>
                    <a:pt x="1197" y="2420"/>
                  </a:lnTo>
                  <a:lnTo>
                    <a:pt x="929" y="2537"/>
                  </a:lnTo>
                  <a:lnTo>
                    <a:pt x="697" y="2742"/>
                  </a:lnTo>
                  <a:lnTo>
                    <a:pt x="483" y="3010"/>
                  </a:lnTo>
                  <a:lnTo>
                    <a:pt x="232" y="3474"/>
                  </a:lnTo>
                  <a:lnTo>
                    <a:pt x="27" y="4108"/>
                  </a:lnTo>
                  <a:lnTo>
                    <a:pt x="0" y="4367"/>
                  </a:lnTo>
                  <a:lnTo>
                    <a:pt x="0" y="4582"/>
                  </a:lnTo>
                  <a:lnTo>
                    <a:pt x="36" y="5019"/>
                  </a:lnTo>
                  <a:lnTo>
                    <a:pt x="188" y="5671"/>
                  </a:lnTo>
                  <a:lnTo>
                    <a:pt x="340" y="6082"/>
                  </a:lnTo>
                  <a:lnTo>
                    <a:pt x="420" y="6269"/>
                  </a:lnTo>
                  <a:lnTo>
                    <a:pt x="625" y="6609"/>
                  </a:lnTo>
                  <a:lnTo>
                    <a:pt x="768" y="6734"/>
                  </a:lnTo>
                  <a:lnTo>
                    <a:pt x="715" y="7109"/>
                  </a:lnTo>
                  <a:lnTo>
                    <a:pt x="750" y="7207"/>
                  </a:lnTo>
                  <a:lnTo>
                    <a:pt x="858" y="7386"/>
                  </a:lnTo>
                  <a:lnTo>
                    <a:pt x="1081" y="7591"/>
                  </a:lnTo>
                  <a:lnTo>
                    <a:pt x="1456" y="7761"/>
                  </a:lnTo>
                  <a:lnTo>
                    <a:pt x="1760" y="7770"/>
                  </a:lnTo>
                  <a:lnTo>
                    <a:pt x="1965" y="7734"/>
                  </a:lnTo>
                  <a:lnTo>
                    <a:pt x="2054" y="7689"/>
                  </a:lnTo>
                  <a:lnTo>
                    <a:pt x="2233" y="7582"/>
                  </a:lnTo>
                  <a:lnTo>
                    <a:pt x="2501" y="7278"/>
                  </a:lnTo>
                  <a:lnTo>
                    <a:pt x="2661" y="6885"/>
                  </a:lnTo>
                  <a:lnTo>
                    <a:pt x="2733" y="6457"/>
                  </a:lnTo>
                  <a:lnTo>
                    <a:pt x="2733" y="6251"/>
                  </a:lnTo>
                  <a:lnTo>
                    <a:pt x="2706" y="5832"/>
                  </a:lnTo>
                  <a:lnTo>
                    <a:pt x="2581" y="4992"/>
                  </a:lnTo>
                  <a:lnTo>
                    <a:pt x="2572" y="4573"/>
                  </a:lnTo>
                  <a:lnTo>
                    <a:pt x="2644" y="4001"/>
                  </a:lnTo>
                  <a:lnTo>
                    <a:pt x="2733" y="3421"/>
                  </a:lnTo>
                  <a:lnTo>
                    <a:pt x="2742" y="3197"/>
                  </a:lnTo>
                  <a:lnTo>
                    <a:pt x="2724" y="2751"/>
                  </a:lnTo>
                  <a:lnTo>
                    <a:pt x="2599" y="2090"/>
                  </a:lnTo>
                  <a:lnTo>
                    <a:pt x="2286" y="1233"/>
                  </a:lnTo>
                  <a:lnTo>
                    <a:pt x="1876" y="402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28"/>
            <p:cNvSpPr/>
            <p:nvPr/>
          </p:nvSpPr>
          <p:spPr>
            <a:xfrm>
              <a:off x="8287914" y="2974837"/>
              <a:ext cx="238981" cy="142284"/>
            </a:xfrm>
            <a:custGeom>
              <a:avLst/>
              <a:gdLst/>
              <a:ahLst/>
              <a:cxnLst/>
              <a:rect l="l" t="t" r="r" b="b"/>
              <a:pathLst>
                <a:path w="3287" h="1957" extrusionOk="0">
                  <a:moveTo>
                    <a:pt x="2045" y="1"/>
                  </a:moveTo>
                  <a:lnTo>
                    <a:pt x="1849" y="10"/>
                  </a:lnTo>
                  <a:lnTo>
                    <a:pt x="1751" y="36"/>
                  </a:lnTo>
                  <a:lnTo>
                    <a:pt x="1590" y="108"/>
                  </a:lnTo>
                  <a:lnTo>
                    <a:pt x="1358" y="260"/>
                  </a:lnTo>
                  <a:lnTo>
                    <a:pt x="1197" y="331"/>
                  </a:lnTo>
                  <a:lnTo>
                    <a:pt x="1108" y="340"/>
                  </a:lnTo>
                  <a:lnTo>
                    <a:pt x="983" y="340"/>
                  </a:lnTo>
                  <a:lnTo>
                    <a:pt x="741" y="286"/>
                  </a:lnTo>
                  <a:lnTo>
                    <a:pt x="616" y="268"/>
                  </a:lnTo>
                  <a:lnTo>
                    <a:pt x="509" y="277"/>
                  </a:lnTo>
                  <a:lnTo>
                    <a:pt x="322" y="367"/>
                  </a:lnTo>
                  <a:lnTo>
                    <a:pt x="161" y="519"/>
                  </a:lnTo>
                  <a:lnTo>
                    <a:pt x="54" y="715"/>
                  </a:lnTo>
                  <a:lnTo>
                    <a:pt x="27" y="813"/>
                  </a:lnTo>
                  <a:lnTo>
                    <a:pt x="0" y="947"/>
                  </a:lnTo>
                  <a:lnTo>
                    <a:pt x="9" y="1170"/>
                  </a:lnTo>
                  <a:lnTo>
                    <a:pt x="81" y="1340"/>
                  </a:lnTo>
                  <a:lnTo>
                    <a:pt x="241" y="1456"/>
                  </a:lnTo>
                  <a:lnTo>
                    <a:pt x="357" y="1474"/>
                  </a:lnTo>
                  <a:lnTo>
                    <a:pt x="491" y="1492"/>
                  </a:lnTo>
                  <a:lnTo>
                    <a:pt x="697" y="1563"/>
                  </a:lnTo>
                  <a:lnTo>
                    <a:pt x="813" y="1635"/>
                  </a:lnTo>
                  <a:lnTo>
                    <a:pt x="902" y="1724"/>
                  </a:lnTo>
                  <a:lnTo>
                    <a:pt x="1099" y="1894"/>
                  </a:lnTo>
                  <a:lnTo>
                    <a:pt x="1224" y="1938"/>
                  </a:lnTo>
                  <a:lnTo>
                    <a:pt x="1340" y="1938"/>
                  </a:lnTo>
                  <a:lnTo>
                    <a:pt x="1563" y="1849"/>
                  </a:lnTo>
                  <a:lnTo>
                    <a:pt x="1777" y="1697"/>
                  </a:lnTo>
                  <a:lnTo>
                    <a:pt x="2001" y="1590"/>
                  </a:lnTo>
                  <a:lnTo>
                    <a:pt x="2126" y="1581"/>
                  </a:lnTo>
                  <a:lnTo>
                    <a:pt x="2233" y="1599"/>
                  </a:lnTo>
                  <a:lnTo>
                    <a:pt x="2429" y="1715"/>
                  </a:lnTo>
                  <a:lnTo>
                    <a:pt x="2608" y="1849"/>
                  </a:lnTo>
                  <a:lnTo>
                    <a:pt x="2804" y="1947"/>
                  </a:lnTo>
                  <a:lnTo>
                    <a:pt x="2911" y="1956"/>
                  </a:lnTo>
                  <a:lnTo>
                    <a:pt x="3001" y="1947"/>
                  </a:lnTo>
                  <a:lnTo>
                    <a:pt x="3144" y="1858"/>
                  </a:lnTo>
                  <a:lnTo>
                    <a:pt x="3242" y="1715"/>
                  </a:lnTo>
                  <a:lnTo>
                    <a:pt x="3286" y="1545"/>
                  </a:lnTo>
                  <a:lnTo>
                    <a:pt x="3286" y="1456"/>
                  </a:lnTo>
                  <a:lnTo>
                    <a:pt x="3269" y="1287"/>
                  </a:lnTo>
                  <a:lnTo>
                    <a:pt x="3117" y="974"/>
                  </a:lnTo>
                  <a:lnTo>
                    <a:pt x="3028" y="831"/>
                  </a:lnTo>
                  <a:lnTo>
                    <a:pt x="2911" y="661"/>
                  </a:lnTo>
                  <a:lnTo>
                    <a:pt x="2661" y="340"/>
                  </a:lnTo>
                  <a:lnTo>
                    <a:pt x="2510" y="206"/>
                  </a:lnTo>
                  <a:lnTo>
                    <a:pt x="2429" y="143"/>
                  </a:lnTo>
                  <a:lnTo>
                    <a:pt x="2242" y="54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8"/>
            <p:cNvSpPr/>
            <p:nvPr/>
          </p:nvSpPr>
          <p:spPr>
            <a:xfrm>
              <a:off x="8261958" y="3043688"/>
              <a:ext cx="72123" cy="146791"/>
            </a:xfrm>
            <a:custGeom>
              <a:avLst/>
              <a:gdLst/>
              <a:ahLst/>
              <a:cxnLst/>
              <a:rect l="l" t="t" r="r" b="b"/>
              <a:pathLst>
                <a:path w="992" h="2019" extrusionOk="0">
                  <a:moveTo>
                    <a:pt x="875" y="0"/>
                  </a:moveTo>
                  <a:lnTo>
                    <a:pt x="714" y="9"/>
                  </a:lnTo>
                  <a:lnTo>
                    <a:pt x="634" y="45"/>
                  </a:lnTo>
                  <a:lnTo>
                    <a:pt x="509" y="107"/>
                  </a:lnTo>
                  <a:lnTo>
                    <a:pt x="304" y="304"/>
                  </a:lnTo>
                  <a:lnTo>
                    <a:pt x="152" y="545"/>
                  </a:lnTo>
                  <a:lnTo>
                    <a:pt x="63" y="813"/>
                  </a:lnTo>
                  <a:lnTo>
                    <a:pt x="36" y="956"/>
                  </a:lnTo>
                  <a:lnTo>
                    <a:pt x="9" y="1170"/>
                  </a:lnTo>
                  <a:lnTo>
                    <a:pt x="0" y="1616"/>
                  </a:lnTo>
                  <a:lnTo>
                    <a:pt x="54" y="1867"/>
                  </a:lnTo>
                  <a:lnTo>
                    <a:pt x="98" y="1956"/>
                  </a:lnTo>
                  <a:lnTo>
                    <a:pt x="134" y="1992"/>
                  </a:lnTo>
                  <a:lnTo>
                    <a:pt x="197" y="2018"/>
                  </a:lnTo>
                  <a:lnTo>
                    <a:pt x="295" y="1992"/>
                  </a:lnTo>
                  <a:lnTo>
                    <a:pt x="438" y="1742"/>
                  </a:lnTo>
                  <a:lnTo>
                    <a:pt x="482" y="1572"/>
                  </a:lnTo>
                  <a:lnTo>
                    <a:pt x="509" y="1411"/>
                  </a:lnTo>
                  <a:lnTo>
                    <a:pt x="580" y="1107"/>
                  </a:lnTo>
                  <a:lnTo>
                    <a:pt x="661" y="974"/>
                  </a:lnTo>
                  <a:lnTo>
                    <a:pt x="768" y="866"/>
                  </a:lnTo>
                  <a:lnTo>
                    <a:pt x="866" y="759"/>
                  </a:lnTo>
                  <a:lnTo>
                    <a:pt x="929" y="652"/>
                  </a:lnTo>
                  <a:lnTo>
                    <a:pt x="982" y="402"/>
                  </a:lnTo>
                  <a:lnTo>
                    <a:pt x="982" y="277"/>
                  </a:lnTo>
                  <a:lnTo>
                    <a:pt x="991" y="214"/>
                  </a:lnTo>
                  <a:lnTo>
                    <a:pt x="973" y="98"/>
                  </a:lnTo>
                  <a:lnTo>
                    <a:pt x="938" y="54"/>
                  </a:lnTo>
                  <a:lnTo>
                    <a:pt x="875" y="0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8"/>
            <p:cNvSpPr/>
            <p:nvPr/>
          </p:nvSpPr>
          <p:spPr>
            <a:xfrm>
              <a:off x="8466404" y="3043688"/>
              <a:ext cx="71542" cy="146791"/>
            </a:xfrm>
            <a:custGeom>
              <a:avLst/>
              <a:gdLst/>
              <a:ahLst/>
              <a:cxnLst/>
              <a:rect l="l" t="t" r="r" b="b"/>
              <a:pathLst>
                <a:path w="984" h="2019" extrusionOk="0">
                  <a:moveTo>
                    <a:pt x="117" y="0"/>
                  </a:moveTo>
                  <a:lnTo>
                    <a:pt x="55" y="54"/>
                  </a:lnTo>
                  <a:lnTo>
                    <a:pt x="19" y="98"/>
                  </a:lnTo>
                  <a:lnTo>
                    <a:pt x="1" y="214"/>
                  </a:lnTo>
                  <a:lnTo>
                    <a:pt x="1" y="277"/>
                  </a:lnTo>
                  <a:lnTo>
                    <a:pt x="10" y="402"/>
                  </a:lnTo>
                  <a:lnTo>
                    <a:pt x="55" y="652"/>
                  </a:lnTo>
                  <a:lnTo>
                    <a:pt x="126" y="759"/>
                  </a:lnTo>
                  <a:lnTo>
                    <a:pt x="224" y="866"/>
                  </a:lnTo>
                  <a:lnTo>
                    <a:pt x="322" y="974"/>
                  </a:lnTo>
                  <a:lnTo>
                    <a:pt x="412" y="1107"/>
                  </a:lnTo>
                  <a:lnTo>
                    <a:pt x="483" y="1411"/>
                  </a:lnTo>
                  <a:lnTo>
                    <a:pt x="501" y="1572"/>
                  </a:lnTo>
                  <a:lnTo>
                    <a:pt x="546" y="1742"/>
                  </a:lnTo>
                  <a:lnTo>
                    <a:pt x="698" y="1992"/>
                  </a:lnTo>
                  <a:lnTo>
                    <a:pt x="787" y="2018"/>
                  </a:lnTo>
                  <a:lnTo>
                    <a:pt x="858" y="1992"/>
                  </a:lnTo>
                  <a:lnTo>
                    <a:pt x="885" y="1956"/>
                  </a:lnTo>
                  <a:lnTo>
                    <a:pt x="939" y="1867"/>
                  </a:lnTo>
                  <a:lnTo>
                    <a:pt x="983" y="1616"/>
                  </a:lnTo>
                  <a:lnTo>
                    <a:pt x="983" y="1170"/>
                  </a:lnTo>
                  <a:lnTo>
                    <a:pt x="956" y="956"/>
                  </a:lnTo>
                  <a:lnTo>
                    <a:pt x="930" y="813"/>
                  </a:lnTo>
                  <a:lnTo>
                    <a:pt x="831" y="545"/>
                  </a:lnTo>
                  <a:lnTo>
                    <a:pt x="680" y="304"/>
                  </a:lnTo>
                  <a:lnTo>
                    <a:pt x="483" y="107"/>
                  </a:lnTo>
                  <a:lnTo>
                    <a:pt x="358" y="45"/>
                  </a:lnTo>
                  <a:lnTo>
                    <a:pt x="278" y="9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9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29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402" name="Google Shape;1402;p29"/>
          <p:cNvGrpSpPr/>
          <p:nvPr/>
        </p:nvGrpSpPr>
        <p:grpSpPr>
          <a:xfrm>
            <a:off x="457200" y="3633628"/>
            <a:ext cx="1940723" cy="883922"/>
            <a:chOff x="457200" y="3633628"/>
            <a:chExt cx="1940723" cy="883922"/>
          </a:xfrm>
        </p:grpSpPr>
        <p:sp>
          <p:nvSpPr>
            <p:cNvPr id="1403" name="Google Shape;1403;p29"/>
            <p:cNvSpPr txBox="1"/>
            <p:nvPr/>
          </p:nvSpPr>
          <p:spPr>
            <a:xfrm>
              <a:off x="457223" y="3633628"/>
              <a:ext cx="1940700" cy="348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04" name="Google Shape;1404;p29"/>
            <p:cNvSpPr txBox="1"/>
            <p:nvPr/>
          </p:nvSpPr>
          <p:spPr>
            <a:xfrm>
              <a:off x="4572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5" name="Google Shape;1405;p29"/>
          <p:cNvGrpSpPr/>
          <p:nvPr/>
        </p:nvGrpSpPr>
        <p:grpSpPr>
          <a:xfrm>
            <a:off x="457200" y="2525833"/>
            <a:ext cx="1940723" cy="885148"/>
            <a:chOff x="457200" y="2525833"/>
            <a:chExt cx="1940723" cy="885148"/>
          </a:xfrm>
        </p:grpSpPr>
        <p:sp>
          <p:nvSpPr>
            <p:cNvPr id="1406" name="Google Shape;1406;p29"/>
            <p:cNvSpPr txBox="1"/>
            <p:nvPr/>
          </p:nvSpPr>
          <p:spPr>
            <a:xfrm>
              <a:off x="457223" y="2525833"/>
              <a:ext cx="1940700" cy="348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07" name="Google Shape;1407;p29"/>
            <p:cNvSpPr txBox="1"/>
            <p:nvPr/>
          </p:nvSpPr>
          <p:spPr>
            <a:xfrm>
              <a:off x="4572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08" name="Google Shape;1408;p29"/>
          <p:cNvGrpSpPr/>
          <p:nvPr/>
        </p:nvGrpSpPr>
        <p:grpSpPr>
          <a:xfrm>
            <a:off x="457200" y="1418033"/>
            <a:ext cx="1940723" cy="885148"/>
            <a:chOff x="457200" y="1418033"/>
            <a:chExt cx="1940723" cy="885148"/>
          </a:xfrm>
        </p:grpSpPr>
        <p:sp>
          <p:nvSpPr>
            <p:cNvPr id="1409" name="Google Shape;1409;p29"/>
            <p:cNvSpPr txBox="1"/>
            <p:nvPr/>
          </p:nvSpPr>
          <p:spPr>
            <a:xfrm>
              <a:off x="457223" y="1418033"/>
              <a:ext cx="1940700" cy="34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0" name="Google Shape;1410;p29"/>
            <p:cNvSpPr txBox="1"/>
            <p:nvPr/>
          </p:nvSpPr>
          <p:spPr>
            <a:xfrm>
              <a:off x="4572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1" name="Google Shape;1411;p29"/>
          <p:cNvGrpSpPr/>
          <p:nvPr/>
        </p:nvGrpSpPr>
        <p:grpSpPr>
          <a:xfrm>
            <a:off x="6746075" y="3633628"/>
            <a:ext cx="1940723" cy="883922"/>
            <a:chOff x="6746075" y="3633628"/>
            <a:chExt cx="1940723" cy="883922"/>
          </a:xfrm>
        </p:grpSpPr>
        <p:sp>
          <p:nvSpPr>
            <p:cNvPr id="1412" name="Google Shape;1412;p29"/>
            <p:cNvSpPr txBox="1"/>
            <p:nvPr/>
          </p:nvSpPr>
          <p:spPr>
            <a:xfrm>
              <a:off x="6746098" y="3633628"/>
              <a:ext cx="1940700" cy="348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3" name="Google Shape;1413;p29"/>
            <p:cNvSpPr txBox="1"/>
            <p:nvPr/>
          </p:nvSpPr>
          <p:spPr>
            <a:xfrm>
              <a:off x="6746075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4" name="Google Shape;1414;p29"/>
          <p:cNvGrpSpPr/>
          <p:nvPr/>
        </p:nvGrpSpPr>
        <p:grpSpPr>
          <a:xfrm>
            <a:off x="6746075" y="2525833"/>
            <a:ext cx="1940723" cy="885148"/>
            <a:chOff x="6746075" y="2525833"/>
            <a:chExt cx="1940723" cy="885148"/>
          </a:xfrm>
        </p:grpSpPr>
        <p:sp>
          <p:nvSpPr>
            <p:cNvPr id="1415" name="Google Shape;1415;p29"/>
            <p:cNvSpPr txBox="1"/>
            <p:nvPr/>
          </p:nvSpPr>
          <p:spPr>
            <a:xfrm>
              <a:off x="6746098" y="2525833"/>
              <a:ext cx="1940700" cy="34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6" name="Google Shape;1416;p29"/>
            <p:cNvSpPr txBox="1"/>
            <p:nvPr/>
          </p:nvSpPr>
          <p:spPr>
            <a:xfrm>
              <a:off x="6746075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7" name="Google Shape;1417;p29"/>
          <p:cNvGrpSpPr/>
          <p:nvPr/>
        </p:nvGrpSpPr>
        <p:grpSpPr>
          <a:xfrm>
            <a:off x="6746075" y="1418033"/>
            <a:ext cx="1940723" cy="885148"/>
            <a:chOff x="6746075" y="1418033"/>
            <a:chExt cx="1940723" cy="885148"/>
          </a:xfrm>
        </p:grpSpPr>
        <p:sp>
          <p:nvSpPr>
            <p:cNvPr id="1418" name="Google Shape;1418;p29"/>
            <p:cNvSpPr txBox="1"/>
            <p:nvPr/>
          </p:nvSpPr>
          <p:spPr>
            <a:xfrm>
              <a:off x="6746098" y="1418033"/>
              <a:ext cx="1940700" cy="34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19" name="Google Shape;1419;p29"/>
            <p:cNvSpPr txBox="1"/>
            <p:nvPr/>
          </p:nvSpPr>
          <p:spPr>
            <a:xfrm>
              <a:off x="6746075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420" name="Google Shape;1420;p29"/>
          <p:cNvSpPr/>
          <p:nvPr/>
        </p:nvSpPr>
        <p:spPr>
          <a:xfrm>
            <a:off x="3662673" y="1702846"/>
            <a:ext cx="865218" cy="578138"/>
          </a:xfrm>
          <a:custGeom>
            <a:avLst/>
            <a:gdLst/>
            <a:ahLst/>
            <a:cxnLst/>
            <a:rect l="l" t="t" r="r" b="b"/>
            <a:pathLst>
              <a:path w="40238" h="26887" extrusionOk="0">
                <a:moveTo>
                  <a:pt x="20663" y="20885"/>
                </a:moveTo>
                <a:cubicBezTo>
                  <a:pt x="23414" y="19439"/>
                  <a:pt x="25765" y="18697"/>
                  <a:pt x="28735" y="17994"/>
                </a:cubicBezTo>
                <a:cubicBezTo>
                  <a:pt x="31706" y="17292"/>
                  <a:pt x="36575" y="16907"/>
                  <a:pt x="38486" y="16670"/>
                </a:cubicBezTo>
                <a:cubicBezTo>
                  <a:pt x="40397" y="16433"/>
                  <a:pt x="40011" y="18208"/>
                  <a:pt x="40201" y="16573"/>
                </a:cubicBezTo>
                <a:cubicBezTo>
                  <a:pt x="40391" y="14938"/>
                  <a:pt x="39787" y="9255"/>
                  <a:pt x="39628" y="6858"/>
                </a:cubicBezTo>
                <a:cubicBezTo>
                  <a:pt x="39469" y="4461"/>
                  <a:pt x="39375" y="3334"/>
                  <a:pt x="39248" y="2191"/>
                </a:cubicBezTo>
                <a:cubicBezTo>
                  <a:pt x="39121" y="1048"/>
                  <a:pt x="41661" y="0"/>
                  <a:pt x="38867" y="0"/>
                </a:cubicBezTo>
                <a:cubicBezTo>
                  <a:pt x="36073" y="0"/>
                  <a:pt x="26866" y="1239"/>
                  <a:pt x="22484" y="2191"/>
                </a:cubicBezTo>
                <a:cubicBezTo>
                  <a:pt x="18103" y="3144"/>
                  <a:pt x="16277" y="3905"/>
                  <a:pt x="12578" y="5715"/>
                </a:cubicBezTo>
                <a:cubicBezTo>
                  <a:pt x="8879" y="7525"/>
                  <a:pt x="1688" y="11732"/>
                  <a:pt x="291" y="13050"/>
                </a:cubicBezTo>
                <a:cubicBezTo>
                  <a:pt x="-1106" y="14368"/>
                  <a:pt x="2910" y="12923"/>
                  <a:pt x="4196" y="13621"/>
                </a:cubicBezTo>
                <a:cubicBezTo>
                  <a:pt x="5482" y="14319"/>
                  <a:pt x="6863" y="16224"/>
                  <a:pt x="8006" y="17240"/>
                </a:cubicBezTo>
                <a:cubicBezTo>
                  <a:pt x="9149" y="18256"/>
                  <a:pt x="10236" y="18407"/>
                  <a:pt x="11054" y="19717"/>
                </a:cubicBezTo>
                <a:cubicBezTo>
                  <a:pt x="11872" y="21027"/>
                  <a:pt x="12716" y="23941"/>
                  <a:pt x="12912" y="25099"/>
                </a:cubicBezTo>
                <a:cubicBezTo>
                  <a:pt x="13108" y="26258"/>
                  <a:pt x="10937" y="27370"/>
                  <a:pt x="12229" y="26668"/>
                </a:cubicBezTo>
                <a:cubicBezTo>
                  <a:pt x="13521" y="25966"/>
                  <a:pt x="17912" y="22331"/>
                  <a:pt x="20663" y="20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421" name="Google Shape;1421;p29"/>
          <p:cNvSpPr/>
          <p:nvPr/>
        </p:nvSpPr>
        <p:spPr>
          <a:xfrm>
            <a:off x="4590486" y="3713974"/>
            <a:ext cx="865218" cy="544873"/>
          </a:xfrm>
          <a:custGeom>
            <a:avLst/>
            <a:gdLst/>
            <a:ahLst/>
            <a:cxnLst/>
            <a:rect l="l" t="t" r="r" b="b"/>
            <a:pathLst>
              <a:path w="40238" h="25340" extrusionOk="0">
                <a:moveTo>
                  <a:pt x="19230" y="4956"/>
                </a:moveTo>
                <a:cubicBezTo>
                  <a:pt x="17087" y="5972"/>
                  <a:pt x="15047" y="6814"/>
                  <a:pt x="12134" y="7433"/>
                </a:cubicBezTo>
                <a:cubicBezTo>
                  <a:pt x="9221" y="8052"/>
                  <a:pt x="3768" y="8449"/>
                  <a:pt x="1752" y="8671"/>
                </a:cubicBezTo>
                <a:cubicBezTo>
                  <a:pt x="-264" y="8893"/>
                  <a:pt x="228" y="7131"/>
                  <a:pt x="37" y="8766"/>
                </a:cubicBezTo>
                <a:cubicBezTo>
                  <a:pt x="-153" y="10401"/>
                  <a:pt x="450" y="16085"/>
                  <a:pt x="609" y="18482"/>
                </a:cubicBezTo>
                <a:cubicBezTo>
                  <a:pt x="768" y="20879"/>
                  <a:pt x="863" y="22006"/>
                  <a:pt x="990" y="23149"/>
                </a:cubicBezTo>
                <a:cubicBezTo>
                  <a:pt x="1117" y="24292"/>
                  <a:pt x="-1423" y="25340"/>
                  <a:pt x="1371" y="25340"/>
                </a:cubicBezTo>
                <a:cubicBezTo>
                  <a:pt x="4165" y="25340"/>
                  <a:pt x="13373" y="24102"/>
                  <a:pt x="17754" y="23149"/>
                </a:cubicBezTo>
                <a:cubicBezTo>
                  <a:pt x="22136" y="22197"/>
                  <a:pt x="23961" y="21435"/>
                  <a:pt x="27660" y="19625"/>
                </a:cubicBezTo>
                <a:cubicBezTo>
                  <a:pt x="31359" y="17815"/>
                  <a:pt x="38550" y="13609"/>
                  <a:pt x="39947" y="12291"/>
                </a:cubicBezTo>
                <a:cubicBezTo>
                  <a:pt x="41344" y="10973"/>
                  <a:pt x="37328" y="12418"/>
                  <a:pt x="36042" y="11719"/>
                </a:cubicBezTo>
                <a:cubicBezTo>
                  <a:pt x="34756" y="11021"/>
                  <a:pt x="33375" y="9116"/>
                  <a:pt x="32232" y="8100"/>
                </a:cubicBezTo>
                <a:cubicBezTo>
                  <a:pt x="31089" y="7084"/>
                  <a:pt x="30002" y="6933"/>
                  <a:pt x="29184" y="5623"/>
                </a:cubicBezTo>
                <a:cubicBezTo>
                  <a:pt x="28366" y="4313"/>
                  <a:pt x="28025" y="955"/>
                  <a:pt x="27326" y="241"/>
                </a:cubicBezTo>
                <a:cubicBezTo>
                  <a:pt x="26628" y="-473"/>
                  <a:pt x="26342" y="551"/>
                  <a:pt x="24993" y="1337"/>
                </a:cubicBezTo>
                <a:cubicBezTo>
                  <a:pt x="23644" y="2123"/>
                  <a:pt x="21373" y="3940"/>
                  <a:pt x="19230" y="49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</p:sp>
      <p:sp>
        <p:nvSpPr>
          <p:cNvPr id="1422" name="Google Shape;1422;p29"/>
          <p:cNvSpPr/>
          <p:nvPr/>
        </p:nvSpPr>
        <p:spPr>
          <a:xfrm rot="-5593487">
            <a:off x="4349837" y="1225678"/>
            <a:ext cx="759266" cy="1443186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29"/>
          <p:cNvSpPr/>
          <p:nvPr/>
        </p:nvSpPr>
        <p:spPr>
          <a:xfrm rot="-2121552">
            <a:off x="5129624" y="1774943"/>
            <a:ext cx="759237" cy="1443242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4" name="Google Shape;1424;p29"/>
          <p:cNvSpPr/>
          <p:nvPr/>
        </p:nvSpPr>
        <p:spPr>
          <a:xfrm rot="839538">
            <a:off x="5129615" y="2721118"/>
            <a:ext cx="759366" cy="1442999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5" name="Google Shape;1425;p29"/>
          <p:cNvSpPr/>
          <p:nvPr/>
        </p:nvSpPr>
        <p:spPr>
          <a:xfrm rot="5206513">
            <a:off x="4051283" y="3240958"/>
            <a:ext cx="759266" cy="1443186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6" name="Google Shape;1426;p29"/>
          <p:cNvSpPr/>
          <p:nvPr/>
        </p:nvSpPr>
        <p:spPr>
          <a:xfrm rot="8678448">
            <a:off x="3255139" y="2697782"/>
            <a:ext cx="759237" cy="1443242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7" name="Google Shape;1427;p29"/>
          <p:cNvSpPr/>
          <p:nvPr/>
        </p:nvSpPr>
        <p:spPr>
          <a:xfrm rot="-9960462">
            <a:off x="3193572" y="1827633"/>
            <a:ext cx="759366" cy="1442999"/>
          </a:xfrm>
          <a:custGeom>
            <a:avLst/>
            <a:gdLst/>
            <a:ahLst/>
            <a:cxnLst/>
            <a:rect l="l" t="t" r="r" b="b"/>
            <a:pathLst>
              <a:path w="50546" h="109303" extrusionOk="0">
                <a:moveTo>
                  <a:pt x="31213" y="1"/>
                </a:moveTo>
                <a:cubicBezTo>
                  <a:pt x="30712" y="1"/>
                  <a:pt x="30190" y="245"/>
                  <a:pt x="29692" y="766"/>
                </a:cubicBezTo>
                <a:cubicBezTo>
                  <a:pt x="27900" y="2685"/>
                  <a:pt x="29393" y="10236"/>
                  <a:pt x="29521" y="14886"/>
                </a:cubicBezTo>
                <a:cubicBezTo>
                  <a:pt x="29649" y="19366"/>
                  <a:pt x="29948" y="25893"/>
                  <a:pt x="29265" y="25893"/>
                </a:cubicBezTo>
                <a:cubicBezTo>
                  <a:pt x="29264" y="25893"/>
                  <a:pt x="29263" y="25893"/>
                  <a:pt x="29261" y="25893"/>
                </a:cubicBezTo>
                <a:cubicBezTo>
                  <a:pt x="28154" y="25893"/>
                  <a:pt x="27086" y="8100"/>
                  <a:pt x="24445" y="5629"/>
                </a:cubicBezTo>
                <a:cubicBezTo>
                  <a:pt x="24082" y="5202"/>
                  <a:pt x="23570" y="4989"/>
                  <a:pt x="23053" y="4989"/>
                </a:cubicBezTo>
                <a:cubicBezTo>
                  <a:pt x="22536" y="4989"/>
                  <a:pt x="22013" y="5202"/>
                  <a:pt x="21629" y="5629"/>
                </a:cubicBezTo>
                <a:cubicBezTo>
                  <a:pt x="20093" y="7293"/>
                  <a:pt x="21245" y="12796"/>
                  <a:pt x="21330" y="15825"/>
                </a:cubicBezTo>
                <a:cubicBezTo>
                  <a:pt x="21416" y="19153"/>
                  <a:pt x="22098" y="30372"/>
                  <a:pt x="21074" y="31439"/>
                </a:cubicBezTo>
                <a:cubicBezTo>
                  <a:pt x="20969" y="31558"/>
                  <a:pt x="20872" y="31631"/>
                  <a:pt x="20767" y="31631"/>
                </a:cubicBezTo>
                <a:cubicBezTo>
                  <a:pt x="20534" y="31631"/>
                  <a:pt x="20266" y="31263"/>
                  <a:pt x="19795" y="30202"/>
                </a:cubicBezTo>
                <a:cubicBezTo>
                  <a:pt x="18387" y="27471"/>
                  <a:pt x="16595" y="24912"/>
                  <a:pt x="14462" y="22651"/>
                </a:cubicBezTo>
                <a:cubicBezTo>
                  <a:pt x="12609" y="20766"/>
                  <a:pt x="10733" y="18905"/>
                  <a:pt x="9055" y="18905"/>
                </a:cubicBezTo>
                <a:cubicBezTo>
                  <a:pt x="8454" y="18905"/>
                  <a:pt x="7878" y="19144"/>
                  <a:pt x="7338" y="19707"/>
                </a:cubicBezTo>
                <a:cubicBezTo>
                  <a:pt x="6527" y="20603"/>
                  <a:pt x="6186" y="22309"/>
                  <a:pt x="7892" y="23931"/>
                </a:cubicBezTo>
                <a:cubicBezTo>
                  <a:pt x="11348" y="27173"/>
                  <a:pt x="12414" y="36004"/>
                  <a:pt x="13651" y="39459"/>
                </a:cubicBezTo>
                <a:cubicBezTo>
                  <a:pt x="14931" y="42872"/>
                  <a:pt x="18515" y="54390"/>
                  <a:pt x="14291" y="66335"/>
                </a:cubicBezTo>
                <a:cubicBezTo>
                  <a:pt x="10068" y="78280"/>
                  <a:pt x="0" y="90695"/>
                  <a:pt x="0" y="90695"/>
                </a:cubicBezTo>
                <a:cubicBezTo>
                  <a:pt x="0" y="90695"/>
                  <a:pt x="2736" y="109302"/>
                  <a:pt x="12585" y="109302"/>
                </a:cubicBezTo>
                <a:cubicBezTo>
                  <a:pt x="16266" y="109302"/>
                  <a:pt x="20939" y="106705"/>
                  <a:pt x="26834" y="99568"/>
                </a:cubicBezTo>
                <a:cubicBezTo>
                  <a:pt x="48975" y="72863"/>
                  <a:pt x="49017" y="38563"/>
                  <a:pt x="49785" y="25893"/>
                </a:cubicBezTo>
                <a:cubicBezTo>
                  <a:pt x="50545" y="13347"/>
                  <a:pt x="48462" y="11174"/>
                  <a:pt x="46847" y="11174"/>
                </a:cubicBezTo>
                <a:cubicBezTo>
                  <a:pt x="46831" y="11174"/>
                  <a:pt x="46815" y="11175"/>
                  <a:pt x="46799" y="11175"/>
                </a:cubicBezTo>
                <a:cubicBezTo>
                  <a:pt x="44922" y="11218"/>
                  <a:pt x="45092" y="16764"/>
                  <a:pt x="45178" y="18811"/>
                </a:cubicBezTo>
                <a:cubicBezTo>
                  <a:pt x="45220" y="20347"/>
                  <a:pt x="45220" y="24570"/>
                  <a:pt x="44580" y="25253"/>
                </a:cubicBezTo>
                <a:cubicBezTo>
                  <a:pt x="44551" y="25284"/>
                  <a:pt x="44524" y="25300"/>
                  <a:pt x="44498" y="25300"/>
                </a:cubicBezTo>
                <a:cubicBezTo>
                  <a:pt x="44025" y="25300"/>
                  <a:pt x="44006" y="20339"/>
                  <a:pt x="43642" y="15569"/>
                </a:cubicBezTo>
                <a:cubicBezTo>
                  <a:pt x="43258" y="10535"/>
                  <a:pt x="42021" y="4946"/>
                  <a:pt x="40826" y="3837"/>
                </a:cubicBezTo>
                <a:cubicBezTo>
                  <a:pt x="40417" y="3448"/>
                  <a:pt x="40027" y="3266"/>
                  <a:pt x="39648" y="3266"/>
                </a:cubicBezTo>
                <a:cubicBezTo>
                  <a:pt x="39236" y="3266"/>
                  <a:pt x="38837" y="3480"/>
                  <a:pt x="38437" y="3880"/>
                </a:cubicBezTo>
                <a:cubicBezTo>
                  <a:pt x="36048" y="6440"/>
                  <a:pt x="37584" y="13180"/>
                  <a:pt x="37669" y="16038"/>
                </a:cubicBezTo>
                <a:cubicBezTo>
                  <a:pt x="37712" y="18171"/>
                  <a:pt x="38395" y="25552"/>
                  <a:pt x="37115" y="25594"/>
                </a:cubicBezTo>
                <a:cubicBezTo>
                  <a:pt x="36646" y="25594"/>
                  <a:pt x="36731" y="21158"/>
                  <a:pt x="36219" y="15014"/>
                </a:cubicBezTo>
                <a:cubicBezTo>
                  <a:pt x="35792" y="9596"/>
                  <a:pt x="34598" y="2557"/>
                  <a:pt x="32465" y="552"/>
                </a:cubicBezTo>
                <a:cubicBezTo>
                  <a:pt x="32084" y="192"/>
                  <a:pt x="31657" y="1"/>
                  <a:pt x="3121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8" name="Google Shape;1428;p29"/>
          <p:cNvSpPr/>
          <p:nvPr/>
        </p:nvSpPr>
        <p:spPr>
          <a:xfrm>
            <a:off x="4218400" y="2659650"/>
            <a:ext cx="645750" cy="504475"/>
          </a:xfrm>
          <a:custGeom>
            <a:avLst/>
            <a:gdLst/>
            <a:ahLst/>
            <a:cxnLst/>
            <a:rect l="l" t="t" r="r" b="b"/>
            <a:pathLst>
              <a:path w="25830" h="20179" extrusionOk="0">
                <a:moveTo>
                  <a:pt x="6216" y="1"/>
                </a:moveTo>
                <a:cubicBezTo>
                  <a:pt x="4889" y="1"/>
                  <a:pt x="3578" y="412"/>
                  <a:pt x="2587" y="1285"/>
                </a:cubicBezTo>
                <a:cubicBezTo>
                  <a:pt x="1393" y="2399"/>
                  <a:pt x="637" y="3872"/>
                  <a:pt x="398" y="5503"/>
                </a:cubicBezTo>
                <a:cubicBezTo>
                  <a:pt x="0" y="8011"/>
                  <a:pt x="438" y="10598"/>
                  <a:pt x="1672" y="12866"/>
                </a:cubicBezTo>
                <a:cubicBezTo>
                  <a:pt x="2866" y="14896"/>
                  <a:pt x="4497" y="16567"/>
                  <a:pt x="6527" y="17841"/>
                </a:cubicBezTo>
                <a:cubicBezTo>
                  <a:pt x="7363" y="18398"/>
                  <a:pt x="8239" y="18876"/>
                  <a:pt x="9114" y="19313"/>
                </a:cubicBezTo>
                <a:cubicBezTo>
                  <a:pt x="10308" y="19890"/>
                  <a:pt x="11611" y="20179"/>
                  <a:pt x="12915" y="20179"/>
                </a:cubicBezTo>
                <a:cubicBezTo>
                  <a:pt x="14218" y="20179"/>
                  <a:pt x="15522" y="19890"/>
                  <a:pt x="16715" y="19313"/>
                </a:cubicBezTo>
                <a:cubicBezTo>
                  <a:pt x="17591" y="18876"/>
                  <a:pt x="18467" y="18358"/>
                  <a:pt x="19302" y="17841"/>
                </a:cubicBezTo>
                <a:cubicBezTo>
                  <a:pt x="21332" y="16567"/>
                  <a:pt x="23004" y="14896"/>
                  <a:pt x="24158" y="12866"/>
                </a:cubicBezTo>
                <a:cubicBezTo>
                  <a:pt x="25391" y="10598"/>
                  <a:pt x="25829" y="8011"/>
                  <a:pt x="25431" y="5503"/>
                </a:cubicBezTo>
                <a:cubicBezTo>
                  <a:pt x="25192" y="3872"/>
                  <a:pt x="24436" y="2399"/>
                  <a:pt x="23242" y="1285"/>
                </a:cubicBezTo>
                <a:cubicBezTo>
                  <a:pt x="22252" y="412"/>
                  <a:pt x="20940" y="1"/>
                  <a:pt x="19613" y="1"/>
                </a:cubicBezTo>
                <a:cubicBezTo>
                  <a:pt x="18701" y="1"/>
                  <a:pt x="17781" y="195"/>
                  <a:pt x="16954" y="568"/>
                </a:cubicBezTo>
                <a:cubicBezTo>
                  <a:pt x="15163" y="1444"/>
                  <a:pt x="13691" y="2956"/>
                  <a:pt x="12935" y="4827"/>
                </a:cubicBezTo>
                <a:cubicBezTo>
                  <a:pt x="12139" y="2956"/>
                  <a:pt x="10666" y="1444"/>
                  <a:pt x="8875" y="568"/>
                </a:cubicBezTo>
                <a:cubicBezTo>
                  <a:pt x="8048" y="195"/>
                  <a:pt x="7129" y="1"/>
                  <a:pt x="621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30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434" name="Google Shape;1434;p30"/>
          <p:cNvGrpSpPr/>
          <p:nvPr/>
        </p:nvGrpSpPr>
        <p:grpSpPr>
          <a:xfrm>
            <a:off x="0" y="2432250"/>
            <a:ext cx="8686800" cy="2280643"/>
            <a:chOff x="0" y="2432250"/>
            <a:chExt cx="8686800" cy="2280643"/>
          </a:xfrm>
        </p:grpSpPr>
        <p:sp>
          <p:nvSpPr>
            <p:cNvPr id="1435" name="Google Shape;1435;p30"/>
            <p:cNvSpPr/>
            <p:nvPr/>
          </p:nvSpPr>
          <p:spPr>
            <a:xfrm>
              <a:off x="0" y="2432250"/>
              <a:ext cx="1828800" cy="380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30"/>
            <p:cNvSpPr/>
            <p:nvPr/>
          </p:nvSpPr>
          <p:spPr>
            <a:xfrm>
              <a:off x="0" y="2812357"/>
              <a:ext cx="3200400" cy="38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30"/>
            <p:cNvSpPr/>
            <p:nvPr/>
          </p:nvSpPr>
          <p:spPr>
            <a:xfrm>
              <a:off x="0" y="3192464"/>
              <a:ext cx="4572000" cy="3801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30"/>
            <p:cNvSpPr/>
            <p:nvPr/>
          </p:nvSpPr>
          <p:spPr>
            <a:xfrm>
              <a:off x="0" y="3572582"/>
              <a:ext cx="5943600" cy="3801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30"/>
            <p:cNvSpPr/>
            <p:nvPr/>
          </p:nvSpPr>
          <p:spPr>
            <a:xfrm>
              <a:off x="0" y="3952700"/>
              <a:ext cx="7315200" cy="380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30"/>
            <p:cNvSpPr/>
            <p:nvPr/>
          </p:nvSpPr>
          <p:spPr>
            <a:xfrm>
              <a:off x="0" y="4332793"/>
              <a:ext cx="8686800" cy="3801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30"/>
          <p:cNvGrpSpPr/>
          <p:nvPr/>
        </p:nvGrpSpPr>
        <p:grpSpPr>
          <a:xfrm>
            <a:off x="457222" y="1388834"/>
            <a:ext cx="1371671" cy="885149"/>
            <a:chOff x="457200" y="1225950"/>
            <a:chExt cx="1510818" cy="885149"/>
          </a:xfrm>
        </p:grpSpPr>
        <p:sp>
          <p:nvSpPr>
            <p:cNvPr id="1442" name="Google Shape;1442;p30"/>
            <p:cNvSpPr txBox="1"/>
            <p:nvPr/>
          </p:nvSpPr>
          <p:spPr>
            <a:xfrm>
              <a:off x="457218" y="1225950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3" name="Google Shape;1443;p30"/>
            <p:cNvSpPr txBox="1"/>
            <p:nvPr/>
          </p:nvSpPr>
          <p:spPr>
            <a:xfrm>
              <a:off x="457200" y="1504799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smallest planet of them all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4" name="Google Shape;1444;p30"/>
          <p:cNvGrpSpPr/>
          <p:nvPr/>
        </p:nvGrpSpPr>
        <p:grpSpPr>
          <a:xfrm>
            <a:off x="3200373" y="2149085"/>
            <a:ext cx="1371671" cy="885149"/>
            <a:chOff x="3200425" y="2186603"/>
            <a:chExt cx="1510818" cy="885149"/>
          </a:xfrm>
        </p:grpSpPr>
        <p:sp>
          <p:nvSpPr>
            <p:cNvPr id="1445" name="Google Shape;1445;p30"/>
            <p:cNvSpPr txBox="1"/>
            <p:nvPr/>
          </p:nvSpPr>
          <p:spPr>
            <a:xfrm>
              <a:off x="3200442" y="2186603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6" name="Google Shape;1446;p30"/>
            <p:cNvSpPr txBox="1"/>
            <p:nvPr/>
          </p:nvSpPr>
          <p:spPr>
            <a:xfrm>
              <a:off x="3200425" y="2465452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7" name="Google Shape;1447;p30"/>
          <p:cNvGrpSpPr/>
          <p:nvPr/>
        </p:nvGrpSpPr>
        <p:grpSpPr>
          <a:xfrm>
            <a:off x="7315183" y="3295242"/>
            <a:ext cx="1371671" cy="885149"/>
            <a:chOff x="7315200" y="3409975"/>
            <a:chExt cx="1510818" cy="885149"/>
          </a:xfrm>
        </p:grpSpPr>
        <p:sp>
          <p:nvSpPr>
            <p:cNvPr id="1448" name="Google Shape;1448;p30"/>
            <p:cNvSpPr txBox="1"/>
            <p:nvPr/>
          </p:nvSpPr>
          <p:spPr>
            <a:xfrm>
              <a:off x="7315217" y="340997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49" name="Google Shape;1449;p30"/>
            <p:cNvSpPr txBox="1"/>
            <p:nvPr/>
          </p:nvSpPr>
          <p:spPr>
            <a:xfrm>
              <a:off x="7315200" y="368882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0" name="Google Shape;1450;p30"/>
          <p:cNvGrpSpPr/>
          <p:nvPr/>
        </p:nvGrpSpPr>
        <p:grpSpPr>
          <a:xfrm>
            <a:off x="1828825" y="1774775"/>
            <a:ext cx="1371616" cy="885149"/>
            <a:chOff x="1828806" y="1779263"/>
            <a:chExt cx="1371616" cy="885149"/>
          </a:xfrm>
        </p:grpSpPr>
        <p:sp>
          <p:nvSpPr>
            <p:cNvPr id="1451" name="Google Shape;1451;p30"/>
            <p:cNvSpPr txBox="1"/>
            <p:nvPr/>
          </p:nvSpPr>
          <p:spPr>
            <a:xfrm>
              <a:off x="1828822" y="1779263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52" name="Google Shape;1452;p30"/>
            <p:cNvSpPr txBox="1"/>
            <p:nvPr/>
          </p:nvSpPr>
          <p:spPr>
            <a:xfrm>
              <a:off x="1828806" y="2058112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3" name="Google Shape;1453;p30"/>
          <p:cNvGrpSpPr/>
          <p:nvPr/>
        </p:nvGrpSpPr>
        <p:grpSpPr>
          <a:xfrm>
            <a:off x="4571976" y="2534998"/>
            <a:ext cx="1371671" cy="885149"/>
            <a:chOff x="4572012" y="2615388"/>
            <a:chExt cx="1510818" cy="885149"/>
          </a:xfrm>
        </p:grpSpPr>
        <p:sp>
          <p:nvSpPr>
            <p:cNvPr id="1454" name="Google Shape;1454;p30"/>
            <p:cNvSpPr txBox="1"/>
            <p:nvPr/>
          </p:nvSpPr>
          <p:spPr>
            <a:xfrm>
              <a:off x="4572030" y="2615388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55" name="Google Shape;1455;p30"/>
            <p:cNvSpPr txBox="1"/>
            <p:nvPr/>
          </p:nvSpPr>
          <p:spPr>
            <a:xfrm>
              <a:off x="4572012" y="2894237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56" name="Google Shape;1456;p30"/>
          <p:cNvGrpSpPr/>
          <p:nvPr/>
        </p:nvGrpSpPr>
        <p:grpSpPr>
          <a:xfrm>
            <a:off x="5943580" y="2915122"/>
            <a:ext cx="1371671" cy="885149"/>
            <a:chOff x="7315200" y="3500975"/>
            <a:chExt cx="1510818" cy="885149"/>
          </a:xfrm>
        </p:grpSpPr>
        <p:sp>
          <p:nvSpPr>
            <p:cNvPr id="1457" name="Google Shape;1457;p30"/>
            <p:cNvSpPr txBox="1"/>
            <p:nvPr/>
          </p:nvSpPr>
          <p:spPr>
            <a:xfrm>
              <a:off x="7315217" y="3500975"/>
              <a:ext cx="1510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58" name="Google Shape;1458;p30"/>
            <p:cNvSpPr txBox="1"/>
            <p:nvPr/>
          </p:nvSpPr>
          <p:spPr>
            <a:xfrm>
              <a:off x="7315200" y="3779824"/>
              <a:ext cx="15108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the ringed planet and a gas giant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p3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464" name="Google Shape;1464;p31"/>
          <p:cNvGrpSpPr/>
          <p:nvPr/>
        </p:nvGrpSpPr>
        <p:grpSpPr>
          <a:xfrm>
            <a:off x="449081" y="2015825"/>
            <a:ext cx="1144500" cy="2734873"/>
            <a:chOff x="449081" y="2015825"/>
            <a:chExt cx="1144500" cy="2734873"/>
          </a:xfrm>
        </p:grpSpPr>
        <p:sp>
          <p:nvSpPr>
            <p:cNvPr id="1465" name="Google Shape;1465;p31"/>
            <p:cNvSpPr txBox="1"/>
            <p:nvPr/>
          </p:nvSpPr>
          <p:spPr>
            <a:xfrm>
              <a:off x="449081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a small planet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66" name="Google Shape;1466;p31"/>
            <p:cNvSpPr/>
            <p:nvPr/>
          </p:nvSpPr>
          <p:spPr>
            <a:xfrm>
              <a:off x="631708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87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8" y="233"/>
                  </a:lnTo>
                  <a:lnTo>
                    <a:pt x="4537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12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0" y="2233"/>
                  </a:lnTo>
                  <a:lnTo>
                    <a:pt x="3983" y="2742"/>
                  </a:lnTo>
                  <a:lnTo>
                    <a:pt x="4251" y="3180"/>
                  </a:lnTo>
                  <a:lnTo>
                    <a:pt x="4608" y="3537"/>
                  </a:lnTo>
                  <a:lnTo>
                    <a:pt x="4832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1" y="8180"/>
                  </a:lnTo>
                  <a:lnTo>
                    <a:pt x="1117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06" y="14922"/>
                  </a:lnTo>
                  <a:lnTo>
                    <a:pt x="4323" y="14922"/>
                  </a:lnTo>
                  <a:lnTo>
                    <a:pt x="5787" y="10913"/>
                  </a:lnTo>
                  <a:lnTo>
                    <a:pt x="7261" y="14922"/>
                  </a:lnTo>
                  <a:lnTo>
                    <a:pt x="9377" y="14922"/>
                  </a:lnTo>
                  <a:lnTo>
                    <a:pt x="7412" y="9297"/>
                  </a:lnTo>
                  <a:lnTo>
                    <a:pt x="7412" y="6251"/>
                  </a:lnTo>
                  <a:lnTo>
                    <a:pt x="10466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2" y="3671"/>
                  </a:lnTo>
                  <a:lnTo>
                    <a:pt x="6966" y="3537"/>
                  </a:lnTo>
                  <a:lnTo>
                    <a:pt x="7332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2" y="1965"/>
                  </a:lnTo>
                  <a:lnTo>
                    <a:pt x="7743" y="1760"/>
                  </a:lnTo>
                  <a:lnTo>
                    <a:pt x="7662" y="1376"/>
                  </a:lnTo>
                  <a:lnTo>
                    <a:pt x="7520" y="1027"/>
                  </a:lnTo>
                  <a:lnTo>
                    <a:pt x="7305" y="715"/>
                  </a:lnTo>
                  <a:lnTo>
                    <a:pt x="7037" y="447"/>
                  </a:lnTo>
                  <a:lnTo>
                    <a:pt x="6725" y="233"/>
                  </a:lnTo>
                  <a:lnTo>
                    <a:pt x="6376" y="81"/>
                  </a:lnTo>
                  <a:lnTo>
                    <a:pt x="5993" y="9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31"/>
            <p:cNvSpPr txBox="1"/>
            <p:nvPr/>
          </p:nvSpPr>
          <p:spPr>
            <a:xfrm>
              <a:off x="449081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Lesbian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68" name="Google Shape;1468;p31"/>
            <p:cNvSpPr txBox="1"/>
            <p:nvPr/>
          </p:nvSpPr>
          <p:spPr>
            <a:xfrm>
              <a:off x="449081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</a:t>
              </a:r>
              <a:endParaRPr sz="4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sp>
        <p:nvSpPr>
          <p:cNvPr id="1469" name="Google Shape;1469;p31"/>
          <p:cNvSpPr/>
          <p:nvPr/>
        </p:nvSpPr>
        <p:spPr>
          <a:xfrm rot="5400000">
            <a:off x="4393214" y="-2082825"/>
            <a:ext cx="357600" cy="7811400"/>
          </a:xfrm>
          <a:prstGeom prst="leftBrace">
            <a:avLst>
              <a:gd name="adj1" fmla="val 50000"/>
              <a:gd name="adj2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0" name="Google Shape;1470;p31"/>
          <p:cNvSpPr/>
          <p:nvPr/>
        </p:nvSpPr>
        <p:spPr>
          <a:xfrm>
            <a:off x="4389687" y="1171353"/>
            <a:ext cx="364800" cy="357600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71" name="Google Shape;1471;p31"/>
          <p:cNvGrpSpPr/>
          <p:nvPr/>
        </p:nvGrpSpPr>
        <p:grpSpPr>
          <a:xfrm>
            <a:off x="1629954" y="2015825"/>
            <a:ext cx="1144500" cy="2734873"/>
            <a:chOff x="1629953" y="2015825"/>
            <a:chExt cx="1144500" cy="2734873"/>
          </a:xfrm>
        </p:grpSpPr>
        <p:sp>
          <p:nvSpPr>
            <p:cNvPr id="1472" name="Google Shape;1472;p31"/>
            <p:cNvSpPr/>
            <p:nvPr/>
          </p:nvSpPr>
          <p:spPr>
            <a:xfrm>
              <a:off x="1812580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96" y="0"/>
                  </a:moveTo>
                  <a:lnTo>
                    <a:pt x="5590" y="9"/>
                  </a:lnTo>
                  <a:lnTo>
                    <a:pt x="5206" y="81"/>
                  </a:lnTo>
                  <a:lnTo>
                    <a:pt x="4858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63" y="1027"/>
                  </a:lnTo>
                  <a:lnTo>
                    <a:pt x="3921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0" y="2233"/>
                  </a:lnTo>
                  <a:lnTo>
                    <a:pt x="3983" y="2742"/>
                  </a:lnTo>
                  <a:lnTo>
                    <a:pt x="4251" y="3180"/>
                  </a:lnTo>
                  <a:lnTo>
                    <a:pt x="4617" y="3537"/>
                  </a:lnTo>
                  <a:lnTo>
                    <a:pt x="4831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0" y="8180"/>
                  </a:lnTo>
                  <a:lnTo>
                    <a:pt x="1116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06" y="14922"/>
                  </a:lnTo>
                  <a:lnTo>
                    <a:pt x="4322" y="14922"/>
                  </a:lnTo>
                  <a:lnTo>
                    <a:pt x="5796" y="10913"/>
                  </a:lnTo>
                  <a:lnTo>
                    <a:pt x="7260" y="14922"/>
                  </a:lnTo>
                  <a:lnTo>
                    <a:pt x="9377" y="14922"/>
                  </a:lnTo>
                  <a:lnTo>
                    <a:pt x="7421" y="9297"/>
                  </a:lnTo>
                  <a:lnTo>
                    <a:pt x="7421" y="6251"/>
                  </a:lnTo>
                  <a:lnTo>
                    <a:pt x="10466" y="9297"/>
                  </a:lnTo>
                  <a:lnTo>
                    <a:pt x="11582" y="8180"/>
                  </a:lnTo>
                  <a:lnTo>
                    <a:pt x="7751" y="3921"/>
                  </a:lnTo>
                  <a:lnTo>
                    <a:pt x="7475" y="3849"/>
                  </a:lnTo>
                  <a:lnTo>
                    <a:pt x="6751" y="3671"/>
                  </a:lnTo>
                  <a:lnTo>
                    <a:pt x="6975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1" y="1965"/>
                  </a:lnTo>
                  <a:lnTo>
                    <a:pt x="7751" y="1760"/>
                  </a:lnTo>
                  <a:lnTo>
                    <a:pt x="7671" y="1376"/>
                  </a:lnTo>
                  <a:lnTo>
                    <a:pt x="7519" y="1027"/>
                  </a:lnTo>
                  <a:lnTo>
                    <a:pt x="7305" y="715"/>
                  </a:lnTo>
                  <a:lnTo>
                    <a:pt x="7046" y="447"/>
                  </a:lnTo>
                  <a:lnTo>
                    <a:pt x="6733" y="233"/>
                  </a:lnTo>
                  <a:lnTo>
                    <a:pt x="6376" y="81"/>
                  </a:lnTo>
                  <a:lnTo>
                    <a:pt x="5992" y="9"/>
                  </a:lnTo>
                  <a:lnTo>
                    <a:pt x="579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31"/>
            <p:cNvSpPr txBox="1"/>
            <p:nvPr/>
          </p:nvSpPr>
          <p:spPr>
            <a:xfrm>
              <a:off x="1629953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Gay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74" name="Google Shape;1474;p31"/>
            <p:cNvSpPr txBox="1"/>
            <p:nvPr/>
          </p:nvSpPr>
          <p:spPr>
            <a:xfrm>
              <a:off x="1629953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G</a:t>
              </a:r>
              <a:endParaRPr sz="4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75" name="Google Shape;1475;p31"/>
            <p:cNvSpPr txBox="1"/>
            <p:nvPr/>
          </p:nvSpPr>
          <p:spPr>
            <a:xfrm>
              <a:off x="1629953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 very cold place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76" name="Google Shape;1476;p31"/>
          <p:cNvGrpSpPr/>
          <p:nvPr/>
        </p:nvGrpSpPr>
        <p:grpSpPr>
          <a:xfrm>
            <a:off x="2810827" y="2015825"/>
            <a:ext cx="1144500" cy="2734873"/>
            <a:chOff x="2810824" y="2015825"/>
            <a:chExt cx="1144500" cy="2734873"/>
          </a:xfrm>
        </p:grpSpPr>
        <p:sp>
          <p:nvSpPr>
            <p:cNvPr id="1477" name="Google Shape;1477;p31"/>
            <p:cNvSpPr/>
            <p:nvPr/>
          </p:nvSpPr>
          <p:spPr>
            <a:xfrm>
              <a:off x="2993115" y="3144238"/>
              <a:ext cx="779919" cy="1003945"/>
            </a:xfrm>
            <a:custGeom>
              <a:avLst/>
              <a:gdLst/>
              <a:ahLst/>
              <a:cxnLst/>
              <a:rect l="l" t="t" r="r" b="b"/>
              <a:pathLst>
                <a:path w="11593" h="14923" extrusionOk="0">
                  <a:moveTo>
                    <a:pt x="5797" y="0"/>
                  </a:moveTo>
                  <a:lnTo>
                    <a:pt x="5591" y="9"/>
                  </a:lnTo>
                  <a:lnTo>
                    <a:pt x="5216" y="81"/>
                  </a:lnTo>
                  <a:lnTo>
                    <a:pt x="4859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73" y="1027"/>
                  </a:lnTo>
                  <a:lnTo>
                    <a:pt x="3921" y="1376"/>
                  </a:lnTo>
                  <a:lnTo>
                    <a:pt x="3841" y="1760"/>
                  </a:lnTo>
                  <a:lnTo>
                    <a:pt x="3832" y="1965"/>
                  </a:lnTo>
                  <a:lnTo>
                    <a:pt x="3850" y="2233"/>
                  </a:lnTo>
                  <a:lnTo>
                    <a:pt x="3993" y="2742"/>
                  </a:lnTo>
                  <a:lnTo>
                    <a:pt x="4252" y="3180"/>
                  </a:lnTo>
                  <a:lnTo>
                    <a:pt x="4618" y="3537"/>
                  </a:lnTo>
                  <a:lnTo>
                    <a:pt x="4832" y="3671"/>
                  </a:lnTo>
                  <a:lnTo>
                    <a:pt x="4109" y="3849"/>
                  </a:lnTo>
                  <a:lnTo>
                    <a:pt x="3832" y="3921"/>
                  </a:lnTo>
                  <a:lnTo>
                    <a:pt x="1" y="8180"/>
                  </a:lnTo>
                  <a:lnTo>
                    <a:pt x="1126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16" y="14922"/>
                  </a:lnTo>
                  <a:lnTo>
                    <a:pt x="4323" y="14922"/>
                  </a:lnTo>
                  <a:lnTo>
                    <a:pt x="5797" y="10913"/>
                  </a:lnTo>
                  <a:lnTo>
                    <a:pt x="7270" y="14922"/>
                  </a:lnTo>
                  <a:lnTo>
                    <a:pt x="9386" y="14922"/>
                  </a:lnTo>
                  <a:lnTo>
                    <a:pt x="7422" y="9297"/>
                  </a:lnTo>
                  <a:lnTo>
                    <a:pt x="7422" y="6251"/>
                  </a:lnTo>
                  <a:lnTo>
                    <a:pt x="10467" y="9297"/>
                  </a:lnTo>
                  <a:lnTo>
                    <a:pt x="11592" y="8180"/>
                  </a:lnTo>
                  <a:lnTo>
                    <a:pt x="7761" y="3921"/>
                  </a:lnTo>
                  <a:lnTo>
                    <a:pt x="7484" y="3849"/>
                  </a:lnTo>
                  <a:lnTo>
                    <a:pt x="6761" y="3671"/>
                  </a:lnTo>
                  <a:lnTo>
                    <a:pt x="6975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61" y="1965"/>
                  </a:lnTo>
                  <a:lnTo>
                    <a:pt x="7752" y="1760"/>
                  </a:lnTo>
                  <a:lnTo>
                    <a:pt x="7672" y="1376"/>
                  </a:lnTo>
                  <a:lnTo>
                    <a:pt x="7520" y="1027"/>
                  </a:lnTo>
                  <a:lnTo>
                    <a:pt x="7315" y="715"/>
                  </a:lnTo>
                  <a:lnTo>
                    <a:pt x="7047" y="447"/>
                  </a:lnTo>
                  <a:lnTo>
                    <a:pt x="6734" y="233"/>
                  </a:lnTo>
                  <a:lnTo>
                    <a:pt x="6377" y="81"/>
                  </a:lnTo>
                  <a:lnTo>
                    <a:pt x="6002" y="9"/>
                  </a:lnTo>
                  <a:lnTo>
                    <a:pt x="579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31"/>
            <p:cNvSpPr txBox="1"/>
            <p:nvPr/>
          </p:nvSpPr>
          <p:spPr>
            <a:xfrm>
              <a:off x="2810824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Bisexual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79" name="Google Shape;1479;p31"/>
            <p:cNvSpPr txBox="1"/>
            <p:nvPr/>
          </p:nvSpPr>
          <p:spPr>
            <a:xfrm>
              <a:off x="2810824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</a:t>
              </a:r>
              <a:endParaRPr sz="4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0" name="Google Shape;1480;p31"/>
            <p:cNvSpPr txBox="1"/>
            <p:nvPr/>
          </p:nvSpPr>
          <p:spPr>
            <a:xfrm>
              <a:off x="2810824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1" name="Google Shape;1481;p31"/>
          <p:cNvGrpSpPr/>
          <p:nvPr/>
        </p:nvGrpSpPr>
        <p:grpSpPr>
          <a:xfrm>
            <a:off x="3991699" y="2015825"/>
            <a:ext cx="1144500" cy="2734873"/>
            <a:chOff x="3991695" y="2015825"/>
            <a:chExt cx="1144500" cy="2734873"/>
          </a:xfrm>
        </p:grpSpPr>
        <p:sp>
          <p:nvSpPr>
            <p:cNvPr id="1482" name="Google Shape;1482;p31"/>
            <p:cNvSpPr/>
            <p:nvPr/>
          </p:nvSpPr>
          <p:spPr>
            <a:xfrm>
              <a:off x="4174322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87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0" y="233"/>
                  </a:lnTo>
                  <a:lnTo>
                    <a:pt x="4537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12" y="1376"/>
                  </a:lnTo>
                  <a:lnTo>
                    <a:pt x="3832" y="1760"/>
                  </a:lnTo>
                  <a:lnTo>
                    <a:pt x="3832" y="1965"/>
                  </a:lnTo>
                  <a:lnTo>
                    <a:pt x="3841" y="2233"/>
                  </a:lnTo>
                  <a:lnTo>
                    <a:pt x="3983" y="2742"/>
                  </a:lnTo>
                  <a:lnTo>
                    <a:pt x="4242" y="3180"/>
                  </a:lnTo>
                  <a:lnTo>
                    <a:pt x="4609" y="3537"/>
                  </a:lnTo>
                  <a:lnTo>
                    <a:pt x="4832" y="3671"/>
                  </a:lnTo>
                  <a:lnTo>
                    <a:pt x="4108" y="3849"/>
                  </a:lnTo>
                  <a:lnTo>
                    <a:pt x="3832" y="3921"/>
                  </a:lnTo>
                  <a:lnTo>
                    <a:pt x="1" y="8180"/>
                  </a:lnTo>
                  <a:lnTo>
                    <a:pt x="1117" y="9297"/>
                  </a:lnTo>
                  <a:lnTo>
                    <a:pt x="4162" y="6251"/>
                  </a:lnTo>
                  <a:lnTo>
                    <a:pt x="4162" y="9297"/>
                  </a:lnTo>
                  <a:lnTo>
                    <a:pt x="2206" y="14922"/>
                  </a:lnTo>
                  <a:lnTo>
                    <a:pt x="4323" y="14922"/>
                  </a:lnTo>
                  <a:lnTo>
                    <a:pt x="5787" y="10913"/>
                  </a:lnTo>
                  <a:lnTo>
                    <a:pt x="7261" y="14922"/>
                  </a:lnTo>
                  <a:lnTo>
                    <a:pt x="9377" y="14922"/>
                  </a:lnTo>
                  <a:lnTo>
                    <a:pt x="7413" y="9297"/>
                  </a:lnTo>
                  <a:lnTo>
                    <a:pt x="7413" y="6251"/>
                  </a:lnTo>
                  <a:lnTo>
                    <a:pt x="10467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2" y="3671"/>
                  </a:lnTo>
                  <a:lnTo>
                    <a:pt x="6966" y="3537"/>
                  </a:lnTo>
                  <a:lnTo>
                    <a:pt x="7332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2" y="1965"/>
                  </a:lnTo>
                  <a:lnTo>
                    <a:pt x="7743" y="1760"/>
                  </a:lnTo>
                  <a:lnTo>
                    <a:pt x="7663" y="1376"/>
                  </a:lnTo>
                  <a:lnTo>
                    <a:pt x="7520" y="1027"/>
                  </a:lnTo>
                  <a:lnTo>
                    <a:pt x="7305" y="715"/>
                  </a:lnTo>
                  <a:lnTo>
                    <a:pt x="7037" y="447"/>
                  </a:lnTo>
                  <a:lnTo>
                    <a:pt x="6725" y="233"/>
                  </a:lnTo>
                  <a:lnTo>
                    <a:pt x="6377" y="81"/>
                  </a:lnTo>
                  <a:lnTo>
                    <a:pt x="5993" y="9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31"/>
            <p:cNvSpPr txBox="1"/>
            <p:nvPr/>
          </p:nvSpPr>
          <p:spPr>
            <a:xfrm>
              <a:off x="3991695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Trans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4" name="Google Shape;1484;p31"/>
            <p:cNvSpPr txBox="1"/>
            <p:nvPr/>
          </p:nvSpPr>
          <p:spPr>
            <a:xfrm>
              <a:off x="3991695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T</a:t>
              </a:r>
              <a:endParaRPr sz="4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5" name="Google Shape;1485;p31"/>
            <p:cNvSpPr txBox="1"/>
            <p:nvPr/>
          </p:nvSpPr>
          <p:spPr>
            <a:xfrm>
              <a:off x="3991695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Pluto is a dwarf planet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6" name="Google Shape;1486;p31"/>
          <p:cNvGrpSpPr/>
          <p:nvPr/>
        </p:nvGrpSpPr>
        <p:grpSpPr>
          <a:xfrm>
            <a:off x="5172572" y="2015825"/>
            <a:ext cx="1144500" cy="2734873"/>
            <a:chOff x="5172571" y="2015825"/>
            <a:chExt cx="1144500" cy="2734873"/>
          </a:xfrm>
        </p:grpSpPr>
        <p:sp>
          <p:nvSpPr>
            <p:cNvPr id="1487" name="Google Shape;1487;p31"/>
            <p:cNvSpPr/>
            <p:nvPr/>
          </p:nvSpPr>
          <p:spPr>
            <a:xfrm>
              <a:off x="5355198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96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8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21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0" y="2233"/>
                  </a:lnTo>
                  <a:lnTo>
                    <a:pt x="3983" y="2742"/>
                  </a:lnTo>
                  <a:lnTo>
                    <a:pt x="4251" y="3180"/>
                  </a:lnTo>
                  <a:lnTo>
                    <a:pt x="4617" y="3537"/>
                  </a:lnTo>
                  <a:lnTo>
                    <a:pt x="4832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0" y="8180"/>
                  </a:lnTo>
                  <a:lnTo>
                    <a:pt x="1117" y="9297"/>
                  </a:lnTo>
                  <a:lnTo>
                    <a:pt x="4171" y="6251"/>
                  </a:lnTo>
                  <a:lnTo>
                    <a:pt x="4171" y="9297"/>
                  </a:lnTo>
                  <a:lnTo>
                    <a:pt x="2206" y="14922"/>
                  </a:lnTo>
                  <a:lnTo>
                    <a:pt x="4323" y="14922"/>
                  </a:lnTo>
                  <a:lnTo>
                    <a:pt x="5796" y="10913"/>
                  </a:lnTo>
                  <a:lnTo>
                    <a:pt x="7260" y="14922"/>
                  </a:lnTo>
                  <a:lnTo>
                    <a:pt x="9377" y="14922"/>
                  </a:lnTo>
                  <a:lnTo>
                    <a:pt x="7421" y="9297"/>
                  </a:lnTo>
                  <a:lnTo>
                    <a:pt x="7421" y="6251"/>
                  </a:lnTo>
                  <a:lnTo>
                    <a:pt x="10466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1" y="3671"/>
                  </a:lnTo>
                  <a:lnTo>
                    <a:pt x="6975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3" y="2233"/>
                  </a:lnTo>
                  <a:lnTo>
                    <a:pt x="7752" y="1965"/>
                  </a:lnTo>
                  <a:lnTo>
                    <a:pt x="7752" y="1760"/>
                  </a:lnTo>
                  <a:lnTo>
                    <a:pt x="7671" y="1376"/>
                  </a:lnTo>
                  <a:lnTo>
                    <a:pt x="7519" y="1027"/>
                  </a:lnTo>
                  <a:lnTo>
                    <a:pt x="7305" y="715"/>
                  </a:lnTo>
                  <a:lnTo>
                    <a:pt x="7046" y="447"/>
                  </a:lnTo>
                  <a:lnTo>
                    <a:pt x="6734" y="233"/>
                  </a:lnTo>
                  <a:lnTo>
                    <a:pt x="6376" y="81"/>
                  </a:lnTo>
                  <a:lnTo>
                    <a:pt x="5992" y="9"/>
                  </a:lnTo>
                  <a:lnTo>
                    <a:pt x="579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31"/>
            <p:cNvSpPr txBox="1"/>
            <p:nvPr/>
          </p:nvSpPr>
          <p:spPr>
            <a:xfrm>
              <a:off x="5172571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Queer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89" name="Google Shape;1489;p31"/>
            <p:cNvSpPr txBox="1"/>
            <p:nvPr/>
          </p:nvSpPr>
          <p:spPr>
            <a:xfrm>
              <a:off x="5172571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Q</a:t>
              </a:r>
              <a:endParaRPr sz="4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0" name="Google Shape;1490;p31"/>
            <p:cNvSpPr txBox="1"/>
            <p:nvPr/>
          </p:nvSpPr>
          <p:spPr>
            <a:xfrm>
              <a:off x="5172571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live on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1" name="Google Shape;1491;p31"/>
          <p:cNvGrpSpPr/>
          <p:nvPr/>
        </p:nvGrpSpPr>
        <p:grpSpPr>
          <a:xfrm>
            <a:off x="6353445" y="2015825"/>
            <a:ext cx="1144500" cy="2734873"/>
            <a:chOff x="6353442" y="2015825"/>
            <a:chExt cx="1144500" cy="2734873"/>
          </a:xfrm>
        </p:grpSpPr>
        <p:sp>
          <p:nvSpPr>
            <p:cNvPr id="1492" name="Google Shape;1492;p31"/>
            <p:cNvSpPr/>
            <p:nvPr/>
          </p:nvSpPr>
          <p:spPr>
            <a:xfrm>
              <a:off x="6535766" y="3144238"/>
              <a:ext cx="779852" cy="1003945"/>
            </a:xfrm>
            <a:custGeom>
              <a:avLst/>
              <a:gdLst/>
              <a:ahLst/>
              <a:cxnLst/>
              <a:rect l="l" t="t" r="r" b="b"/>
              <a:pathLst>
                <a:path w="11592" h="14923" extrusionOk="0">
                  <a:moveTo>
                    <a:pt x="5796" y="0"/>
                  </a:moveTo>
                  <a:lnTo>
                    <a:pt x="5590" y="9"/>
                  </a:lnTo>
                  <a:lnTo>
                    <a:pt x="5215" y="81"/>
                  </a:lnTo>
                  <a:lnTo>
                    <a:pt x="4858" y="233"/>
                  </a:lnTo>
                  <a:lnTo>
                    <a:pt x="4546" y="447"/>
                  </a:lnTo>
                  <a:lnTo>
                    <a:pt x="4278" y="715"/>
                  </a:lnTo>
                  <a:lnTo>
                    <a:pt x="4072" y="1027"/>
                  </a:lnTo>
                  <a:lnTo>
                    <a:pt x="3920" y="1376"/>
                  </a:lnTo>
                  <a:lnTo>
                    <a:pt x="3840" y="1760"/>
                  </a:lnTo>
                  <a:lnTo>
                    <a:pt x="3831" y="1965"/>
                  </a:lnTo>
                  <a:lnTo>
                    <a:pt x="3849" y="2233"/>
                  </a:lnTo>
                  <a:lnTo>
                    <a:pt x="3992" y="2742"/>
                  </a:lnTo>
                  <a:lnTo>
                    <a:pt x="4251" y="3180"/>
                  </a:lnTo>
                  <a:lnTo>
                    <a:pt x="4617" y="3537"/>
                  </a:lnTo>
                  <a:lnTo>
                    <a:pt x="4831" y="3671"/>
                  </a:lnTo>
                  <a:lnTo>
                    <a:pt x="4108" y="3849"/>
                  </a:lnTo>
                  <a:lnTo>
                    <a:pt x="3831" y="3921"/>
                  </a:lnTo>
                  <a:lnTo>
                    <a:pt x="0" y="8180"/>
                  </a:lnTo>
                  <a:lnTo>
                    <a:pt x="1125" y="9297"/>
                  </a:lnTo>
                  <a:lnTo>
                    <a:pt x="4170" y="6251"/>
                  </a:lnTo>
                  <a:lnTo>
                    <a:pt x="4170" y="9297"/>
                  </a:lnTo>
                  <a:lnTo>
                    <a:pt x="2206" y="14922"/>
                  </a:lnTo>
                  <a:lnTo>
                    <a:pt x="4322" y="14922"/>
                  </a:lnTo>
                  <a:lnTo>
                    <a:pt x="5796" y="10913"/>
                  </a:lnTo>
                  <a:lnTo>
                    <a:pt x="7269" y="14922"/>
                  </a:lnTo>
                  <a:lnTo>
                    <a:pt x="9377" y="14922"/>
                  </a:lnTo>
                  <a:lnTo>
                    <a:pt x="7421" y="9297"/>
                  </a:lnTo>
                  <a:lnTo>
                    <a:pt x="7421" y="6251"/>
                  </a:lnTo>
                  <a:lnTo>
                    <a:pt x="10466" y="9297"/>
                  </a:lnTo>
                  <a:lnTo>
                    <a:pt x="11591" y="8180"/>
                  </a:lnTo>
                  <a:lnTo>
                    <a:pt x="7760" y="3921"/>
                  </a:lnTo>
                  <a:lnTo>
                    <a:pt x="7483" y="3849"/>
                  </a:lnTo>
                  <a:lnTo>
                    <a:pt x="6751" y="3671"/>
                  </a:lnTo>
                  <a:lnTo>
                    <a:pt x="6974" y="3537"/>
                  </a:lnTo>
                  <a:lnTo>
                    <a:pt x="7341" y="3180"/>
                  </a:lnTo>
                  <a:lnTo>
                    <a:pt x="7600" y="2742"/>
                  </a:lnTo>
                  <a:lnTo>
                    <a:pt x="7742" y="2233"/>
                  </a:lnTo>
                  <a:lnTo>
                    <a:pt x="7760" y="1965"/>
                  </a:lnTo>
                  <a:lnTo>
                    <a:pt x="7751" y="1760"/>
                  </a:lnTo>
                  <a:lnTo>
                    <a:pt x="7671" y="1376"/>
                  </a:lnTo>
                  <a:lnTo>
                    <a:pt x="7519" y="1027"/>
                  </a:lnTo>
                  <a:lnTo>
                    <a:pt x="7314" y="715"/>
                  </a:lnTo>
                  <a:lnTo>
                    <a:pt x="7046" y="447"/>
                  </a:lnTo>
                  <a:lnTo>
                    <a:pt x="6733" y="233"/>
                  </a:lnTo>
                  <a:lnTo>
                    <a:pt x="6376" y="81"/>
                  </a:lnTo>
                  <a:lnTo>
                    <a:pt x="6001" y="9"/>
                  </a:lnTo>
                  <a:lnTo>
                    <a:pt x="579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31"/>
            <p:cNvSpPr txBox="1"/>
            <p:nvPr/>
          </p:nvSpPr>
          <p:spPr>
            <a:xfrm>
              <a:off x="6353442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Intersex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4" name="Google Shape;1494;p31"/>
            <p:cNvSpPr txBox="1"/>
            <p:nvPr/>
          </p:nvSpPr>
          <p:spPr>
            <a:xfrm>
              <a:off x="6353442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</a:t>
              </a:r>
              <a:endParaRPr sz="4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5" name="Google Shape;1495;p31"/>
            <p:cNvSpPr txBox="1"/>
            <p:nvPr/>
          </p:nvSpPr>
          <p:spPr>
            <a:xfrm>
              <a:off x="6353442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96" name="Google Shape;1496;p31"/>
          <p:cNvGrpSpPr/>
          <p:nvPr/>
        </p:nvGrpSpPr>
        <p:grpSpPr>
          <a:xfrm>
            <a:off x="7534318" y="2015825"/>
            <a:ext cx="1144500" cy="2734873"/>
            <a:chOff x="7534318" y="2015825"/>
            <a:chExt cx="1144500" cy="2734873"/>
          </a:xfrm>
        </p:grpSpPr>
        <p:sp>
          <p:nvSpPr>
            <p:cNvPr id="1497" name="Google Shape;1497;p31"/>
            <p:cNvSpPr/>
            <p:nvPr/>
          </p:nvSpPr>
          <p:spPr>
            <a:xfrm>
              <a:off x="7716945" y="3144238"/>
              <a:ext cx="779246" cy="1003945"/>
            </a:xfrm>
            <a:custGeom>
              <a:avLst/>
              <a:gdLst/>
              <a:ahLst/>
              <a:cxnLst/>
              <a:rect l="l" t="t" r="r" b="b"/>
              <a:pathLst>
                <a:path w="11583" h="14923" extrusionOk="0">
                  <a:moveTo>
                    <a:pt x="5787" y="0"/>
                  </a:moveTo>
                  <a:lnTo>
                    <a:pt x="5591" y="9"/>
                  </a:lnTo>
                  <a:lnTo>
                    <a:pt x="5207" y="81"/>
                  </a:lnTo>
                  <a:lnTo>
                    <a:pt x="4850" y="233"/>
                  </a:lnTo>
                  <a:lnTo>
                    <a:pt x="4537" y="447"/>
                  </a:lnTo>
                  <a:lnTo>
                    <a:pt x="4278" y="715"/>
                  </a:lnTo>
                  <a:lnTo>
                    <a:pt x="4064" y="1027"/>
                  </a:lnTo>
                  <a:lnTo>
                    <a:pt x="3912" y="1376"/>
                  </a:lnTo>
                  <a:lnTo>
                    <a:pt x="3832" y="1760"/>
                  </a:lnTo>
                  <a:lnTo>
                    <a:pt x="3832" y="1965"/>
                  </a:lnTo>
                  <a:lnTo>
                    <a:pt x="3841" y="2233"/>
                  </a:lnTo>
                  <a:lnTo>
                    <a:pt x="3984" y="2742"/>
                  </a:lnTo>
                  <a:lnTo>
                    <a:pt x="4243" y="3180"/>
                  </a:lnTo>
                  <a:lnTo>
                    <a:pt x="4609" y="3537"/>
                  </a:lnTo>
                  <a:lnTo>
                    <a:pt x="4832" y="3671"/>
                  </a:lnTo>
                  <a:lnTo>
                    <a:pt x="4109" y="3849"/>
                  </a:lnTo>
                  <a:lnTo>
                    <a:pt x="3832" y="3921"/>
                  </a:lnTo>
                  <a:lnTo>
                    <a:pt x="1" y="8180"/>
                  </a:lnTo>
                  <a:lnTo>
                    <a:pt x="1117" y="9297"/>
                  </a:lnTo>
                  <a:lnTo>
                    <a:pt x="4162" y="6251"/>
                  </a:lnTo>
                  <a:lnTo>
                    <a:pt x="4162" y="9297"/>
                  </a:lnTo>
                  <a:lnTo>
                    <a:pt x="2207" y="14922"/>
                  </a:lnTo>
                  <a:lnTo>
                    <a:pt x="4323" y="14922"/>
                  </a:lnTo>
                  <a:lnTo>
                    <a:pt x="5787" y="10913"/>
                  </a:lnTo>
                  <a:lnTo>
                    <a:pt x="7261" y="14922"/>
                  </a:lnTo>
                  <a:lnTo>
                    <a:pt x="9377" y="14922"/>
                  </a:lnTo>
                  <a:lnTo>
                    <a:pt x="7413" y="9297"/>
                  </a:lnTo>
                  <a:lnTo>
                    <a:pt x="7413" y="6251"/>
                  </a:lnTo>
                  <a:lnTo>
                    <a:pt x="10467" y="9297"/>
                  </a:lnTo>
                  <a:lnTo>
                    <a:pt x="11583" y="8180"/>
                  </a:lnTo>
                  <a:lnTo>
                    <a:pt x="7752" y="3921"/>
                  </a:lnTo>
                  <a:lnTo>
                    <a:pt x="7475" y="3849"/>
                  </a:lnTo>
                  <a:lnTo>
                    <a:pt x="6752" y="3671"/>
                  </a:lnTo>
                  <a:lnTo>
                    <a:pt x="6966" y="3537"/>
                  </a:lnTo>
                  <a:lnTo>
                    <a:pt x="7332" y="3180"/>
                  </a:lnTo>
                  <a:lnTo>
                    <a:pt x="7600" y="2742"/>
                  </a:lnTo>
                  <a:lnTo>
                    <a:pt x="7734" y="2233"/>
                  </a:lnTo>
                  <a:lnTo>
                    <a:pt x="7752" y="1965"/>
                  </a:lnTo>
                  <a:lnTo>
                    <a:pt x="7743" y="1760"/>
                  </a:lnTo>
                  <a:lnTo>
                    <a:pt x="7663" y="1376"/>
                  </a:lnTo>
                  <a:lnTo>
                    <a:pt x="7520" y="1027"/>
                  </a:lnTo>
                  <a:lnTo>
                    <a:pt x="7306" y="715"/>
                  </a:lnTo>
                  <a:lnTo>
                    <a:pt x="7038" y="447"/>
                  </a:lnTo>
                  <a:lnTo>
                    <a:pt x="6725" y="233"/>
                  </a:lnTo>
                  <a:lnTo>
                    <a:pt x="6377" y="81"/>
                  </a:lnTo>
                  <a:lnTo>
                    <a:pt x="5993" y="9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1"/>
            <p:cNvSpPr txBox="1"/>
            <p:nvPr/>
          </p:nvSpPr>
          <p:spPr>
            <a:xfrm>
              <a:off x="7534318" y="25375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Asexual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9" name="Google Shape;1499;p31"/>
            <p:cNvSpPr txBox="1"/>
            <p:nvPr/>
          </p:nvSpPr>
          <p:spPr>
            <a:xfrm>
              <a:off x="7534318" y="2015825"/>
              <a:ext cx="1144500" cy="52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4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</a:t>
              </a:r>
              <a:endParaRPr sz="4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00" name="Google Shape;1500;p31"/>
            <p:cNvSpPr txBox="1"/>
            <p:nvPr/>
          </p:nvSpPr>
          <p:spPr>
            <a:xfrm>
              <a:off x="7534318" y="4233198"/>
              <a:ext cx="1144500" cy="51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lovely name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p32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506" name="Google Shape;1506;p32"/>
          <p:cNvGrpSpPr/>
          <p:nvPr/>
        </p:nvGrpSpPr>
        <p:grpSpPr>
          <a:xfrm>
            <a:off x="1421600" y="3633628"/>
            <a:ext cx="1940723" cy="883922"/>
            <a:chOff x="1421600" y="3633628"/>
            <a:chExt cx="1940723" cy="883922"/>
          </a:xfrm>
        </p:grpSpPr>
        <p:sp>
          <p:nvSpPr>
            <p:cNvPr id="1507" name="Google Shape;1507;p32"/>
            <p:cNvSpPr txBox="1"/>
            <p:nvPr/>
          </p:nvSpPr>
          <p:spPr>
            <a:xfrm>
              <a:off x="1421623" y="36336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08" name="Google Shape;1508;p32"/>
            <p:cNvSpPr txBox="1"/>
            <p:nvPr/>
          </p:nvSpPr>
          <p:spPr>
            <a:xfrm>
              <a:off x="1421600" y="391125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9" name="Google Shape;1509;p32"/>
          <p:cNvGrpSpPr/>
          <p:nvPr/>
        </p:nvGrpSpPr>
        <p:grpSpPr>
          <a:xfrm>
            <a:off x="1421600" y="2525833"/>
            <a:ext cx="1940723" cy="885148"/>
            <a:chOff x="1421600" y="2525833"/>
            <a:chExt cx="1940723" cy="885148"/>
          </a:xfrm>
        </p:grpSpPr>
        <p:sp>
          <p:nvSpPr>
            <p:cNvPr id="1510" name="Google Shape;1510;p32"/>
            <p:cNvSpPr txBox="1"/>
            <p:nvPr/>
          </p:nvSpPr>
          <p:spPr>
            <a:xfrm>
              <a:off x="1421623" y="25258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11" name="Google Shape;1511;p32"/>
            <p:cNvSpPr txBox="1"/>
            <p:nvPr/>
          </p:nvSpPr>
          <p:spPr>
            <a:xfrm>
              <a:off x="1421600" y="28046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composed mostly of hydrogen and helium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12" name="Google Shape;1512;p32"/>
          <p:cNvGrpSpPr/>
          <p:nvPr/>
        </p:nvGrpSpPr>
        <p:grpSpPr>
          <a:xfrm>
            <a:off x="1421600" y="1418033"/>
            <a:ext cx="1940723" cy="885148"/>
            <a:chOff x="1421600" y="1418033"/>
            <a:chExt cx="1940723" cy="885148"/>
          </a:xfrm>
        </p:grpSpPr>
        <p:sp>
          <p:nvSpPr>
            <p:cNvPr id="1513" name="Google Shape;1513;p32"/>
            <p:cNvSpPr txBox="1"/>
            <p:nvPr/>
          </p:nvSpPr>
          <p:spPr>
            <a:xfrm>
              <a:off x="1421623" y="141803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514" name="Google Shape;1514;p32"/>
            <p:cNvSpPr txBox="1"/>
            <p:nvPr/>
          </p:nvSpPr>
          <p:spPr>
            <a:xfrm>
              <a:off x="1421600" y="1696882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The closest planet to the Sun and the smallest one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15" name="Google Shape;1515;p32"/>
          <p:cNvGrpSpPr/>
          <p:nvPr/>
        </p:nvGrpSpPr>
        <p:grpSpPr>
          <a:xfrm>
            <a:off x="3996935" y="1647323"/>
            <a:ext cx="4690744" cy="3023373"/>
            <a:chOff x="232350" y="552725"/>
            <a:chExt cx="7150525" cy="4608800"/>
          </a:xfrm>
        </p:grpSpPr>
        <p:sp>
          <p:nvSpPr>
            <p:cNvPr id="1516" name="Google Shape;1516;p32"/>
            <p:cNvSpPr/>
            <p:nvPr/>
          </p:nvSpPr>
          <p:spPr>
            <a:xfrm>
              <a:off x="6333825" y="5149150"/>
              <a:ext cx="425" cy="1500"/>
            </a:xfrm>
            <a:custGeom>
              <a:avLst/>
              <a:gdLst/>
              <a:ahLst/>
              <a:cxnLst/>
              <a:rect l="l" t="t" r="r" b="b"/>
              <a:pathLst>
                <a:path w="17" h="60" extrusionOk="0">
                  <a:moveTo>
                    <a:pt x="16" y="1"/>
                  </a:moveTo>
                  <a:cubicBezTo>
                    <a:pt x="15" y="2"/>
                    <a:pt x="14" y="4"/>
                    <a:pt x="13" y="6"/>
                  </a:cubicBezTo>
                  <a:lnTo>
                    <a:pt x="13" y="6"/>
                  </a:lnTo>
                  <a:cubicBezTo>
                    <a:pt x="15" y="5"/>
                    <a:pt x="16" y="3"/>
                    <a:pt x="16" y="1"/>
                  </a:cubicBezTo>
                  <a:close/>
                  <a:moveTo>
                    <a:pt x="13" y="6"/>
                  </a:moveTo>
                  <a:cubicBezTo>
                    <a:pt x="12" y="7"/>
                    <a:pt x="11" y="9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lnTo>
                    <a:pt x="10" y="13"/>
                  </a:lnTo>
                  <a:cubicBezTo>
                    <a:pt x="11" y="11"/>
                    <a:pt x="12" y="8"/>
                    <a:pt x="13" y="6"/>
                  </a:cubicBezTo>
                  <a:close/>
                  <a:moveTo>
                    <a:pt x="10" y="13"/>
                  </a:moveTo>
                  <a:lnTo>
                    <a:pt x="10" y="13"/>
                  </a:lnTo>
                  <a:cubicBezTo>
                    <a:pt x="6" y="27"/>
                    <a:pt x="5" y="43"/>
                    <a:pt x="1" y="60"/>
                  </a:cubicBezTo>
                  <a:cubicBezTo>
                    <a:pt x="6" y="44"/>
                    <a:pt x="6" y="29"/>
                    <a:pt x="10" y="13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2"/>
            <p:cNvSpPr/>
            <p:nvPr/>
          </p:nvSpPr>
          <p:spPr>
            <a:xfrm>
              <a:off x="6345125" y="5154125"/>
              <a:ext cx="6300" cy="7400"/>
            </a:xfrm>
            <a:custGeom>
              <a:avLst/>
              <a:gdLst/>
              <a:ahLst/>
              <a:cxnLst/>
              <a:rect l="l" t="t" r="r" b="b"/>
              <a:pathLst>
                <a:path w="252" h="296" extrusionOk="0">
                  <a:moveTo>
                    <a:pt x="43" y="0"/>
                  </a:moveTo>
                  <a:cubicBezTo>
                    <a:pt x="26" y="97"/>
                    <a:pt x="16" y="199"/>
                    <a:pt x="0" y="295"/>
                  </a:cubicBezTo>
                  <a:cubicBezTo>
                    <a:pt x="85" y="258"/>
                    <a:pt x="166" y="221"/>
                    <a:pt x="251" y="183"/>
                  </a:cubicBezTo>
                  <a:cubicBezTo>
                    <a:pt x="182" y="124"/>
                    <a:pt x="112" y="59"/>
                    <a:pt x="4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2"/>
            <p:cNvSpPr/>
            <p:nvPr/>
          </p:nvSpPr>
          <p:spPr>
            <a:xfrm>
              <a:off x="3057850" y="2490725"/>
              <a:ext cx="1012675" cy="560075"/>
            </a:xfrm>
            <a:custGeom>
              <a:avLst/>
              <a:gdLst/>
              <a:ahLst/>
              <a:cxnLst/>
              <a:rect l="l" t="t" r="r" b="b"/>
              <a:pathLst>
                <a:path w="40507" h="22403" extrusionOk="0">
                  <a:moveTo>
                    <a:pt x="38358" y="3616"/>
                  </a:moveTo>
                  <a:lnTo>
                    <a:pt x="38348" y="3632"/>
                  </a:lnTo>
                  <a:lnTo>
                    <a:pt x="38348" y="3632"/>
                  </a:lnTo>
                  <a:cubicBezTo>
                    <a:pt x="38352" y="3627"/>
                    <a:pt x="38355" y="3622"/>
                    <a:pt x="38358" y="3616"/>
                  </a:cubicBezTo>
                  <a:close/>
                  <a:moveTo>
                    <a:pt x="38348" y="3632"/>
                  </a:moveTo>
                  <a:cubicBezTo>
                    <a:pt x="38347" y="3635"/>
                    <a:pt x="38345" y="3637"/>
                    <a:pt x="38343" y="3640"/>
                  </a:cubicBezTo>
                  <a:lnTo>
                    <a:pt x="38343" y="3640"/>
                  </a:lnTo>
                  <a:cubicBezTo>
                    <a:pt x="38343" y="3641"/>
                    <a:pt x="38342" y="3642"/>
                    <a:pt x="38342" y="3643"/>
                  </a:cubicBezTo>
                  <a:lnTo>
                    <a:pt x="38348" y="3632"/>
                  </a:lnTo>
                  <a:close/>
                  <a:moveTo>
                    <a:pt x="2026" y="1"/>
                  </a:moveTo>
                  <a:cubicBezTo>
                    <a:pt x="1993" y="11"/>
                    <a:pt x="1961" y="22"/>
                    <a:pt x="1929" y="33"/>
                  </a:cubicBezTo>
                  <a:cubicBezTo>
                    <a:pt x="1671" y="130"/>
                    <a:pt x="1483" y="307"/>
                    <a:pt x="1366" y="559"/>
                  </a:cubicBezTo>
                  <a:cubicBezTo>
                    <a:pt x="1064" y="5351"/>
                    <a:pt x="785" y="10149"/>
                    <a:pt x="506" y="14946"/>
                  </a:cubicBezTo>
                  <a:cubicBezTo>
                    <a:pt x="495" y="15155"/>
                    <a:pt x="392" y="15430"/>
                    <a:pt x="457" y="15639"/>
                  </a:cubicBezTo>
                  <a:cubicBezTo>
                    <a:pt x="451" y="16053"/>
                    <a:pt x="441" y="16467"/>
                    <a:pt x="409" y="16880"/>
                  </a:cubicBezTo>
                  <a:cubicBezTo>
                    <a:pt x="371" y="17359"/>
                    <a:pt x="290" y="17798"/>
                    <a:pt x="323" y="18266"/>
                  </a:cubicBezTo>
                  <a:cubicBezTo>
                    <a:pt x="275" y="18981"/>
                    <a:pt x="199" y="19700"/>
                    <a:pt x="205" y="20414"/>
                  </a:cubicBezTo>
                  <a:cubicBezTo>
                    <a:pt x="205" y="20759"/>
                    <a:pt x="161" y="20995"/>
                    <a:pt x="0" y="21118"/>
                  </a:cubicBezTo>
                  <a:cubicBezTo>
                    <a:pt x="38" y="21227"/>
                    <a:pt x="92" y="21329"/>
                    <a:pt x="173" y="21420"/>
                  </a:cubicBezTo>
                  <a:cubicBezTo>
                    <a:pt x="199" y="21446"/>
                    <a:pt x="226" y="21468"/>
                    <a:pt x="253" y="21495"/>
                  </a:cubicBezTo>
                  <a:cubicBezTo>
                    <a:pt x="2284" y="21554"/>
                    <a:pt x="4319" y="21614"/>
                    <a:pt x="6355" y="21672"/>
                  </a:cubicBezTo>
                  <a:cubicBezTo>
                    <a:pt x="6657" y="21736"/>
                    <a:pt x="6963" y="21775"/>
                    <a:pt x="7269" y="21800"/>
                  </a:cubicBezTo>
                  <a:lnTo>
                    <a:pt x="7946" y="21800"/>
                  </a:lnTo>
                  <a:lnTo>
                    <a:pt x="8891" y="21833"/>
                  </a:lnTo>
                  <a:cubicBezTo>
                    <a:pt x="9359" y="21817"/>
                    <a:pt x="9826" y="21795"/>
                    <a:pt x="10294" y="21780"/>
                  </a:cubicBezTo>
                  <a:cubicBezTo>
                    <a:pt x="20066" y="21956"/>
                    <a:pt x="29833" y="22145"/>
                    <a:pt x="39604" y="22296"/>
                  </a:cubicBezTo>
                  <a:cubicBezTo>
                    <a:pt x="39867" y="22301"/>
                    <a:pt x="40066" y="22333"/>
                    <a:pt x="40212" y="22403"/>
                  </a:cubicBezTo>
                  <a:lnTo>
                    <a:pt x="40212" y="21936"/>
                  </a:lnTo>
                  <a:cubicBezTo>
                    <a:pt x="40415" y="21822"/>
                    <a:pt x="40507" y="21586"/>
                    <a:pt x="40507" y="21135"/>
                  </a:cubicBezTo>
                  <a:cubicBezTo>
                    <a:pt x="40470" y="16826"/>
                    <a:pt x="40480" y="12512"/>
                    <a:pt x="40502" y="8205"/>
                  </a:cubicBezTo>
                  <a:cubicBezTo>
                    <a:pt x="40502" y="8000"/>
                    <a:pt x="40464" y="7818"/>
                    <a:pt x="40405" y="7645"/>
                  </a:cubicBezTo>
                  <a:lnTo>
                    <a:pt x="40405" y="7640"/>
                  </a:lnTo>
                  <a:lnTo>
                    <a:pt x="40405" y="7630"/>
                  </a:lnTo>
                  <a:cubicBezTo>
                    <a:pt x="40346" y="7452"/>
                    <a:pt x="40276" y="7285"/>
                    <a:pt x="40212" y="7114"/>
                  </a:cubicBezTo>
                  <a:cubicBezTo>
                    <a:pt x="40203" y="7116"/>
                    <a:pt x="40195" y="7116"/>
                    <a:pt x="40187" y="7116"/>
                  </a:cubicBezTo>
                  <a:cubicBezTo>
                    <a:pt x="40179" y="7116"/>
                    <a:pt x="40171" y="7116"/>
                    <a:pt x="40163" y="7119"/>
                  </a:cubicBezTo>
                  <a:cubicBezTo>
                    <a:pt x="39486" y="6001"/>
                    <a:pt x="38154" y="5319"/>
                    <a:pt x="38320" y="3794"/>
                  </a:cubicBezTo>
                  <a:cubicBezTo>
                    <a:pt x="38325" y="3750"/>
                    <a:pt x="38315" y="3718"/>
                    <a:pt x="38320" y="3675"/>
                  </a:cubicBezTo>
                  <a:cubicBezTo>
                    <a:pt x="38326" y="3662"/>
                    <a:pt x="38335" y="3651"/>
                    <a:pt x="38343" y="3640"/>
                  </a:cubicBezTo>
                  <a:lnTo>
                    <a:pt x="38343" y="3640"/>
                  </a:lnTo>
                  <a:cubicBezTo>
                    <a:pt x="38433" y="3254"/>
                    <a:pt x="38362" y="2906"/>
                    <a:pt x="38105" y="2606"/>
                  </a:cubicBezTo>
                  <a:cubicBezTo>
                    <a:pt x="37767" y="1989"/>
                    <a:pt x="37095" y="1597"/>
                    <a:pt x="36429" y="1107"/>
                  </a:cubicBezTo>
                  <a:cubicBezTo>
                    <a:pt x="36371" y="1066"/>
                    <a:pt x="36312" y="1049"/>
                    <a:pt x="36258" y="1049"/>
                  </a:cubicBezTo>
                  <a:cubicBezTo>
                    <a:pt x="36197" y="1049"/>
                    <a:pt x="36142" y="1070"/>
                    <a:pt x="36096" y="1107"/>
                  </a:cubicBezTo>
                  <a:lnTo>
                    <a:pt x="36096" y="1032"/>
                  </a:lnTo>
                  <a:cubicBezTo>
                    <a:pt x="35936" y="1192"/>
                    <a:pt x="35665" y="1225"/>
                    <a:pt x="35357" y="1225"/>
                  </a:cubicBezTo>
                  <a:cubicBezTo>
                    <a:pt x="35232" y="1225"/>
                    <a:pt x="35100" y="1220"/>
                    <a:pt x="34968" y="1215"/>
                  </a:cubicBezTo>
                  <a:cubicBezTo>
                    <a:pt x="24256" y="866"/>
                    <a:pt x="13538" y="506"/>
                    <a:pt x="2826" y="199"/>
                  </a:cubicBezTo>
                  <a:cubicBezTo>
                    <a:pt x="2440" y="189"/>
                    <a:pt x="2187" y="124"/>
                    <a:pt x="202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32"/>
            <p:cNvSpPr/>
            <p:nvPr/>
          </p:nvSpPr>
          <p:spPr>
            <a:xfrm>
              <a:off x="4470075" y="2044725"/>
              <a:ext cx="549300" cy="968625"/>
            </a:xfrm>
            <a:custGeom>
              <a:avLst/>
              <a:gdLst/>
              <a:ahLst/>
              <a:cxnLst/>
              <a:rect l="l" t="t" r="r" b="b"/>
              <a:pathLst>
                <a:path w="21972" h="38745" extrusionOk="0">
                  <a:moveTo>
                    <a:pt x="4013" y="8123"/>
                  </a:moveTo>
                  <a:lnTo>
                    <a:pt x="4013" y="8123"/>
                  </a:lnTo>
                  <a:cubicBezTo>
                    <a:pt x="4008" y="8123"/>
                    <a:pt x="4008" y="8128"/>
                    <a:pt x="4003" y="8128"/>
                  </a:cubicBezTo>
                  <a:lnTo>
                    <a:pt x="4003" y="8128"/>
                  </a:lnTo>
                  <a:cubicBezTo>
                    <a:pt x="4004" y="8128"/>
                    <a:pt x="4005" y="8128"/>
                    <a:pt x="4006" y="8128"/>
                  </a:cubicBezTo>
                  <a:lnTo>
                    <a:pt x="4006" y="8128"/>
                  </a:lnTo>
                  <a:cubicBezTo>
                    <a:pt x="4008" y="8126"/>
                    <a:pt x="4011" y="8125"/>
                    <a:pt x="4013" y="8123"/>
                  </a:cubicBezTo>
                  <a:close/>
                  <a:moveTo>
                    <a:pt x="4003" y="8128"/>
                  </a:moveTo>
                  <a:cubicBezTo>
                    <a:pt x="4003" y="8128"/>
                    <a:pt x="4003" y="8128"/>
                    <a:pt x="4003" y="8128"/>
                  </a:cubicBezTo>
                  <a:cubicBezTo>
                    <a:pt x="4003" y="8128"/>
                    <a:pt x="4003" y="8128"/>
                    <a:pt x="4003" y="8128"/>
                  </a:cubicBezTo>
                  <a:close/>
                  <a:moveTo>
                    <a:pt x="18024" y="0"/>
                  </a:moveTo>
                  <a:cubicBezTo>
                    <a:pt x="17981" y="65"/>
                    <a:pt x="17933" y="129"/>
                    <a:pt x="17878" y="187"/>
                  </a:cubicBezTo>
                  <a:cubicBezTo>
                    <a:pt x="17804" y="268"/>
                    <a:pt x="17717" y="338"/>
                    <a:pt x="17620" y="397"/>
                  </a:cubicBezTo>
                  <a:cubicBezTo>
                    <a:pt x="17582" y="389"/>
                    <a:pt x="17540" y="387"/>
                    <a:pt x="17497" y="387"/>
                  </a:cubicBezTo>
                  <a:cubicBezTo>
                    <a:pt x="17390" y="387"/>
                    <a:pt x="17276" y="404"/>
                    <a:pt x="17181" y="408"/>
                  </a:cubicBezTo>
                  <a:cubicBezTo>
                    <a:pt x="13103" y="650"/>
                    <a:pt x="9026" y="908"/>
                    <a:pt x="4948" y="1139"/>
                  </a:cubicBezTo>
                  <a:cubicBezTo>
                    <a:pt x="4701" y="1154"/>
                    <a:pt x="4523" y="1203"/>
                    <a:pt x="4416" y="1322"/>
                  </a:cubicBezTo>
                  <a:cubicBezTo>
                    <a:pt x="4340" y="1407"/>
                    <a:pt x="4298" y="1531"/>
                    <a:pt x="4298" y="1709"/>
                  </a:cubicBezTo>
                  <a:cubicBezTo>
                    <a:pt x="4355" y="1691"/>
                    <a:pt x="4407" y="1683"/>
                    <a:pt x="4455" y="1683"/>
                  </a:cubicBezTo>
                  <a:cubicBezTo>
                    <a:pt x="4629" y="1683"/>
                    <a:pt x="4747" y="1794"/>
                    <a:pt x="4819" y="1987"/>
                  </a:cubicBezTo>
                  <a:cubicBezTo>
                    <a:pt x="5200" y="2148"/>
                    <a:pt x="5114" y="2476"/>
                    <a:pt x="5093" y="2783"/>
                  </a:cubicBezTo>
                  <a:cubicBezTo>
                    <a:pt x="5137" y="2779"/>
                    <a:pt x="5179" y="2777"/>
                    <a:pt x="5220" y="2777"/>
                  </a:cubicBezTo>
                  <a:cubicBezTo>
                    <a:pt x="5566" y="2777"/>
                    <a:pt x="5826" y="2907"/>
                    <a:pt x="5894" y="3325"/>
                  </a:cubicBezTo>
                  <a:cubicBezTo>
                    <a:pt x="6812" y="3830"/>
                    <a:pt x="6877" y="4265"/>
                    <a:pt x="6157" y="5168"/>
                  </a:cubicBezTo>
                  <a:cubicBezTo>
                    <a:pt x="6205" y="5426"/>
                    <a:pt x="6145" y="5624"/>
                    <a:pt x="5888" y="5721"/>
                  </a:cubicBezTo>
                  <a:cubicBezTo>
                    <a:pt x="5888" y="5892"/>
                    <a:pt x="5781" y="5979"/>
                    <a:pt x="5630" y="6028"/>
                  </a:cubicBezTo>
                  <a:cubicBezTo>
                    <a:pt x="5572" y="6382"/>
                    <a:pt x="5518" y="6742"/>
                    <a:pt x="5458" y="7097"/>
                  </a:cubicBezTo>
                  <a:cubicBezTo>
                    <a:pt x="5145" y="7375"/>
                    <a:pt x="4975" y="7880"/>
                    <a:pt x="4482" y="7880"/>
                  </a:cubicBezTo>
                  <a:cubicBezTo>
                    <a:pt x="4425" y="7880"/>
                    <a:pt x="4364" y="7873"/>
                    <a:pt x="4298" y="7859"/>
                  </a:cubicBezTo>
                  <a:lnTo>
                    <a:pt x="4298" y="7859"/>
                  </a:lnTo>
                  <a:cubicBezTo>
                    <a:pt x="4379" y="8131"/>
                    <a:pt x="4188" y="8123"/>
                    <a:pt x="4006" y="8128"/>
                  </a:cubicBezTo>
                  <a:lnTo>
                    <a:pt x="4006" y="8128"/>
                  </a:lnTo>
                  <a:cubicBezTo>
                    <a:pt x="3471" y="8535"/>
                    <a:pt x="2854" y="8659"/>
                    <a:pt x="2200" y="8659"/>
                  </a:cubicBezTo>
                  <a:cubicBezTo>
                    <a:pt x="2187" y="8659"/>
                    <a:pt x="2174" y="8659"/>
                    <a:pt x="2160" y="8659"/>
                  </a:cubicBezTo>
                  <a:lnTo>
                    <a:pt x="2160" y="8659"/>
                  </a:lnTo>
                  <a:cubicBezTo>
                    <a:pt x="2187" y="8841"/>
                    <a:pt x="2142" y="8945"/>
                    <a:pt x="1989" y="8945"/>
                  </a:cubicBezTo>
                  <a:cubicBezTo>
                    <a:pt x="1960" y="8945"/>
                    <a:pt x="1927" y="8941"/>
                    <a:pt x="1891" y="8934"/>
                  </a:cubicBezTo>
                  <a:cubicBezTo>
                    <a:pt x="1886" y="9380"/>
                    <a:pt x="1886" y="9820"/>
                    <a:pt x="1886" y="10266"/>
                  </a:cubicBezTo>
                  <a:cubicBezTo>
                    <a:pt x="2907" y="10856"/>
                    <a:pt x="2869" y="11577"/>
                    <a:pt x="2155" y="12383"/>
                  </a:cubicBezTo>
                  <a:cubicBezTo>
                    <a:pt x="2187" y="12790"/>
                    <a:pt x="2091" y="13113"/>
                    <a:pt x="1628" y="13199"/>
                  </a:cubicBezTo>
                  <a:cubicBezTo>
                    <a:pt x="1816" y="13527"/>
                    <a:pt x="1543" y="13677"/>
                    <a:pt x="1354" y="13854"/>
                  </a:cubicBezTo>
                  <a:cubicBezTo>
                    <a:pt x="1214" y="13940"/>
                    <a:pt x="1080" y="14027"/>
                    <a:pt x="946" y="14107"/>
                  </a:cubicBezTo>
                  <a:lnTo>
                    <a:pt x="951" y="14171"/>
                  </a:lnTo>
                  <a:lnTo>
                    <a:pt x="935" y="14118"/>
                  </a:lnTo>
                  <a:cubicBezTo>
                    <a:pt x="898" y="14134"/>
                    <a:pt x="866" y="14156"/>
                    <a:pt x="833" y="14176"/>
                  </a:cubicBezTo>
                  <a:cubicBezTo>
                    <a:pt x="613" y="14322"/>
                    <a:pt x="511" y="14553"/>
                    <a:pt x="457" y="14816"/>
                  </a:cubicBezTo>
                  <a:cubicBezTo>
                    <a:pt x="730" y="15074"/>
                    <a:pt x="919" y="15353"/>
                    <a:pt x="747" y="15751"/>
                  </a:cubicBezTo>
                  <a:cubicBezTo>
                    <a:pt x="725" y="15805"/>
                    <a:pt x="710" y="15864"/>
                    <a:pt x="683" y="15917"/>
                  </a:cubicBezTo>
                  <a:cubicBezTo>
                    <a:pt x="527" y="16127"/>
                    <a:pt x="296" y="16186"/>
                    <a:pt x="92" y="16186"/>
                  </a:cubicBezTo>
                  <a:lnTo>
                    <a:pt x="70" y="16186"/>
                  </a:lnTo>
                  <a:cubicBezTo>
                    <a:pt x="113" y="16380"/>
                    <a:pt x="118" y="16578"/>
                    <a:pt x="108" y="16782"/>
                  </a:cubicBezTo>
                  <a:lnTo>
                    <a:pt x="108" y="16847"/>
                  </a:lnTo>
                  <a:cubicBezTo>
                    <a:pt x="108" y="16852"/>
                    <a:pt x="102" y="16863"/>
                    <a:pt x="102" y="16874"/>
                  </a:cubicBezTo>
                  <a:cubicBezTo>
                    <a:pt x="38" y="17008"/>
                    <a:pt x="1" y="17169"/>
                    <a:pt x="11" y="17357"/>
                  </a:cubicBezTo>
                  <a:cubicBezTo>
                    <a:pt x="21" y="17464"/>
                    <a:pt x="28" y="17572"/>
                    <a:pt x="38" y="17679"/>
                  </a:cubicBezTo>
                  <a:cubicBezTo>
                    <a:pt x="28" y="17895"/>
                    <a:pt x="33" y="18104"/>
                    <a:pt x="75" y="18309"/>
                  </a:cubicBezTo>
                  <a:cubicBezTo>
                    <a:pt x="113" y="18926"/>
                    <a:pt x="242" y="19533"/>
                    <a:pt x="608" y="20134"/>
                  </a:cubicBezTo>
                  <a:cubicBezTo>
                    <a:pt x="618" y="20151"/>
                    <a:pt x="634" y="20167"/>
                    <a:pt x="640" y="20183"/>
                  </a:cubicBezTo>
                  <a:cubicBezTo>
                    <a:pt x="812" y="20521"/>
                    <a:pt x="1020" y="20838"/>
                    <a:pt x="1290" y="21123"/>
                  </a:cubicBezTo>
                  <a:cubicBezTo>
                    <a:pt x="2525" y="22402"/>
                    <a:pt x="3444" y="23917"/>
                    <a:pt x="4598" y="25222"/>
                  </a:cubicBezTo>
                  <a:cubicBezTo>
                    <a:pt x="4674" y="25400"/>
                    <a:pt x="4749" y="25582"/>
                    <a:pt x="4824" y="25760"/>
                  </a:cubicBezTo>
                  <a:cubicBezTo>
                    <a:pt x="4830" y="25770"/>
                    <a:pt x="4836" y="25787"/>
                    <a:pt x="4841" y="25797"/>
                  </a:cubicBezTo>
                  <a:cubicBezTo>
                    <a:pt x="4970" y="25883"/>
                    <a:pt x="5126" y="25936"/>
                    <a:pt x="5307" y="25941"/>
                  </a:cubicBezTo>
                  <a:cubicBezTo>
                    <a:pt x="5482" y="26057"/>
                    <a:pt x="5664" y="26094"/>
                    <a:pt x="5847" y="26094"/>
                  </a:cubicBezTo>
                  <a:cubicBezTo>
                    <a:pt x="6188" y="26094"/>
                    <a:pt x="6533" y="25964"/>
                    <a:pt x="6845" y="25964"/>
                  </a:cubicBezTo>
                  <a:cubicBezTo>
                    <a:pt x="7014" y="25964"/>
                    <a:pt x="7173" y="26002"/>
                    <a:pt x="7317" y="26119"/>
                  </a:cubicBezTo>
                  <a:cubicBezTo>
                    <a:pt x="7446" y="26259"/>
                    <a:pt x="7548" y="26409"/>
                    <a:pt x="7628" y="26565"/>
                  </a:cubicBezTo>
                  <a:cubicBezTo>
                    <a:pt x="7784" y="26915"/>
                    <a:pt x="7908" y="27446"/>
                    <a:pt x="7978" y="28269"/>
                  </a:cubicBezTo>
                  <a:cubicBezTo>
                    <a:pt x="7989" y="28338"/>
                    <a:pt x="7994" y="28398"/>
                    <a:pt x="8005" y="28467"/>
                  </a:cubicBezTo>
                  <a:cubicBezTo>
                    <a:pt x="8005" y="28520"/>
                    <a:pt x="8010" y="28579"/>
                    <a:pt x="8010" y="28639"/>
                  </a:cubicBezTo>
                  <a:cubicBezTo>
                    <a:pt x="8027" y="29444"/>
                    <a:pt x="7838" y="30337"/>
                    <a:pt x="7978" y="31148"/>
                  </a:cubicBezTo>
                  <a:cubicBezTo>
                    <a:pt x="7784" y="31840"/>
                    <a:pt x="8547" y="32452"/>
                    <a:pt x="9106" y="32754"/>
                  </a:cubicBezTo>
                  <a:cubicBezTo>
                    <a:pt x="9698" y="33077"/>
                    <a:pt x="10363" y="33226"/>
                    <a:pt x="10955" y="33560"/>
                  </a:cubicBezTo>
                  <a:cubicBezTo>
                    <a:pt x="11002" y="33587"/>
                    <a:pt x="11040" y="33613"/>
                    <a:pt x="11084" y="33645"/>
                  </a:cubicBezTo>
                  <a:cubicBezTo>
                    <a:pt x="11116" y="33677"/>
                    <a:pt x="11153" y="33704"/>
                    <a:pt x="11196" y="33726"/>
                  </a:cubicBezTo>
                  <a:cubicBezTo>
                    <a:pt x="11335" y="33833"/>
                    <a:pt x="11438" y="33962"/>
                    <a:pt x="11518" y="34096"/>
                  </a:cubicBezTo>
                  <a:cubicBezTo>
                    <a:pt x="11555" y="34505"/>
                    <a:pt x="11690" y="34882"/>
                    <a:pt x="11900" y="35236"/>
                  </a:cubicBezTo>
                  <a:cubicBezTo>
                    <a:pt x="11986" y="35913"/>
                    <a:pt x="12007" y="36687"/>
                    <a:pt x="12173" y="37309"/>
                  </a:cubicBezTo>
                  <a:cubicBezTo>
                    <a:pt x="12147" y="37374"/>
                    <a:pt x="12136" y="37449"/>
                    <a:pt x="12173" y="37535"/>
                  </a:cubicBezTo>
                  <a:cubicBezTo>
                    <a:pt x="12341" y="37944"/>
                    <a:pt x="12458" y="38303"/>
                    <a:pt x="12786" y="38609"/>
                  </a:cubicBezTo>
                  <a:cubicBezTo>
                    <a:pt x="12850" y="38666"/>
                    <a:pt x="12934" y="38693"/>
                    <a:pt x="13017" y="38693"/>
                  </a:cubicBezTo>
                  <a:cubicBezTo>
                    <a:pt x="13059" y="38693"/>
                    <a:pt x="13101" y="38686"/>
                    <a:pt x="13140" y="38673"/>
                  </a:cubicBezTo>
                  <a:cubicBezTo>
                    <a:pt x="13211" y="38695"/>
                    <a:pt x="13275" y="38722"/>
                    <a:pt x="13350" y="38738"/>
                  </a:cubicBezTo>
                  <a:cubicBezTo>
                    <a:pt x="13377" y="38738"/>
                    <a:pt x="13410" y="38744"/>
                    <a:pt x="13437" y="38744"/>
                  </a:cubicBezTo>
                  <a:cubicBezTo>
                    <a:pt x="13495" y="38744"/>
                    <a:pt x="13554" y="38733"/>
                    <a:pt x="13608" y="38712"/>
                  </a:cubicBezTo>
                  <a:cubicBezTo>
                    <a:pt x="13571" y="38519"/>
                    <a:pt x="13538" y="38325"/>
                    <a:pt x="13527" y="38137"/>
                  </a:cubicBezTo>
                  <a:cubicBezTo>
                    <a:pt x="13662" y="38018"/>
                    <a:pt x="13769" y="37842"/>
                    <a:pt x="13856" y="37605"/>
                  </a:cubicBezTo>
                  <a:cubicBezTo>
                    <a:pt x="13968" y="37304"/>
                    <a:pt x="14107" y="37089"/>
                    <a:pt x="14258" y="36939"/>
                  </a:cubicBezTo>
                  <a:cubicBezTo>
                    <a:pt x="14410" y="36871"/>
                    <a:pt x="14553" y="36842"/>
                    <a:pt x="14690" y="36842"/>
                  </a:cubicBezTo>
                  <a:cubicBezTo>
                    <a:pt x="15456" y="36842"/>
                    <a:pt x="16029" y="37755"/>
                    <a:pt x="16874" y="37755"/>
                  </a:cubicBezTo>
                  <a:cubicBezTo>
                    <a:pt x="16908" y="37755"/>
                    <a:pt x="16941" y="37753"/>
                    <a:pt x="16976" y="37750"/>
                  </a:cubicBezTo>
                  <a:lnTo>
                    <a:pt x="17105" y="37750"/>
                  </a:lnTo>
                  <a:cubicBezTo>
                    <a:pt x="17111" y="37739"/>
                    <a:pt x="17122" y="37728"/>
                    <a:pt x="17127" y="37718"/>
                  </a:cubicBezTo>
                  <a:cubicBezTo>
                    <a:pt x="17245" y="37681"/>
                    <a:pt x="17320" y="37572"/>
                    <a:pt x="17330" y="37455"/>
                  </a:cubicBezTo>
                  <a:cubicBezTo>
                    <a:pt x="17503" y="37218"/>
                    <a:pt x="17615" y="36960"/>
                    <a:pt x="17454" y="36611"/>
                  </a:cubicBezTo>
                  <a:cubicBezTo>
                    <a:pt x="16928" y="35462"/>
                    <a:pt x="17363" y="34909"/>
                    <a:pt x="18567" y="34800"/>
                  </a:cubicBezTo>
                  <a:cubicBezTo>
                    <a:pt x="19001" y="34763"/>
                    <a:pt x="19276" y="34505"/>
                    <a:pt x="19232" y="34022"/>
                  </a:cubicBezTo>
                  <a:cubicBezTo>
                    <a:pt x="19195" y="34006"/>
                    <a:pt x="19179" y="33989"/>
                    <a:pt x="19152" y="33974"/>
                  </a:cubicBezTo>
                  <a:cubicBezTo>
                    <a:pt x="19490" y="33355"/>
                    <a:pt x="19710" y="32608"/>
                    <a:pt x="19819" y="31926"/>
                  </a:cubicBezTo>
                  <a:cubicBezTo>
                    <a:pt x="19819" y="31921"/>
                    <a:pt x="19819" y="31921"/>
                    <a:pt x="19824" y="31921"/>
                  </a:cubicBezTo>
                  <a:cubicBezTo>
                    <a:pt x="19819" y="31921"/>
                    <a:pt x="19819" y="31916"/>
                    <a:pt x="19819" y="31916"/>
                  </a:cubicBezTo>
                  <a:cubicBezTo>
                    <a:pt x="19829" y="31862"/>
                    <a:pt x="19839" y="31803"/>
                    <a:pt x="19851" y="31755"/>
                  </a:cubicBezTo>
                  <a:cubicBezTo>
                    <a:pt x="19941" y="31061"/>
                    <a:pt x="19894" y="30401"/>
                    <a:pt x="19936" y="29745"/>
                  </a:cubicBezTo>
                  <a:cubicBezTo>
                    <a:pt x="20243" y="29326"/>
                    <a:pt x="20677" y="29010"/>
                    <a:pt x="20957" y="28520"/>
                  </a:cubicBezTo>
                  <a:cubicBezTo>
                    <a:pt x="21456" y="27639"/>
                    <a:pt x="21887" y="26705"/>
                    <a:pt x="21956" y="25690"/>
                  </a:cubicBezTo>
                  <a:cubicBezTo>
                    <a:pt x="21972" y="25470"/>
                    <a:pt x="21924" y="25292"/>
                    <a:pt x="21833" y="25147"/>
                  </a:cubicBezTo>
                  <a:cubicBezTo>
                    <a:pt x="21736" y="24803"/>
                    <a:pt x="21565" y="24470"/>
                    <a:pt x="21376" y="24136"/>
                  </a:cubicBezTo>
                  <a:cubicBezTo>
                    <a:pt x="21220" y="22299"/>
                    <a:pt x="21376" y="20457"/>
                    <a:pt x="21173" y="18604"/>
                  </a:cubicBezTo>
                  <a:cubicBezTo>
                    <a:pt x="20747" y="14768"/>
                    <a:pt x="20565" y="10900"/>
                    <a:pt x="20258" y="7048"/>
                  </a:cubicBezTo>
                  <a:cubicBezTo>
                    <a:pt x="20231" y="6705"/>
                    <a:pt x="20206" y="6393"/>
                    <a:pt x="20307" y="6189"/>
                  </a:cubicBezTo>
                  <a:cubicBezTo>
                    <a:pt x="20253" y="5984"/>
                    <a:pt x="20199" y="5785"/>
                    <a:pt x="20141" y="5592"/>
                  </a:cubicBezTo>
                  <a:cubicBezTo>
                    <a:pt x="19915" y="4845"/>
                    <a:pt x="19631" y="4131"/>
                    <a:pt x="19356" y="3427"/>
                  </a:cubicBezTo>
                  <a:cubicBezTo>
                    <a:pt x="18964" y="2443"/>
                    <a:pt x="18599" y="1515"/>
                    <a:pt x="18379" y="526"/>
                  </a:cubicBezTo>
                  <a:cubicBezTo>
                    <a:pt x="18330" y="295"/>
                    <a:pt x="18201" y="118"/>
                    <a:pt x="1802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2"/>
            <p:cNvSpPr/>
            <p:nvPr/>
          </p:nvSpPr>
          <p:spPr>
            <a:xfrm>
              <a:off x="4545275" y="1189325"/>
              <a:ext cx="1041025" cy="1037375"/>
            </a:xfrm>
            <a:custGeom>
              <a:avLst/>
              <a:gdLst/>
              <a:ahLst/>
              <a:cxnLst/>
              <a:rect l="l" t="t" r="r" b="b"/>
              <a:pathLst>
                <a:path w="41641" h="41495" extrusionOk="0">
                  <a:moveTo>
                    <a:pt x="11653" y="0"/>
                  </a:moveTo>
                  <a:cubicBezTo>
                    <a:pt x="10251" y="0"/>
                    <a:pt x="9407" y="752"/>
                    <a:pt x="8591" y="1483"/>
                  </a:cubicBezTo>
                  <a:cubicBezTo>
                    <a:pt x="8398" y="1649"/>
                    <a:pt x="8205" y="1827"/>
                    <a:pt x="8005" y="1988"/>
                  </a:cubicBezTo>
                  <a:cubicBezTo>
                    <a:pt x="5775" y="3798"/>
                    <a:pt x="3197" y="5190"/>
                    <a:pt x="307" y="6699"/>
                  </a:cubicBezTo>
                  <a:cubicBezTo>
                    <a:pt x="243" y="6732"/>
                    <a:pt x="184" y="6779"/>
                    <a:pt x="140" y="6839"/>
                  </a:cubicBezTo>
                  <a:cubicBezTo>
                    <a:pt x="97" y="6888"/>
                    <a:pt x="65" y="6947"/>
                    <a:pt x="43" y="7017"/>
                  </a:cubicBezTo>
                  <a:cubicBezTo>
                    <a:pt x="1" y="7151"/>
                    <a:pt x="17" y="7295"/>
                    <a:pt x="87" y="7424"/>
                  </a:cubicBezTo>
                  <a:cubicBezTo>
                    <a:pt x="87" y="7431"/>
                    <a:pt x="92" y="7436"/>
                    <a:pt x="97" y="7441"/>
                  </a:cubicBezTo>
                  <a:cubicBezTo>
                    <a:pt x="361" y="7600"/>
                    <a:pt x="641" y="7655"/>
                    <a:pt x="931" y="7655"/>
                  </a:cubicBezTo>
                  <a:cubicBezTo>
                    <a:pt x="1042" y="7655"/>
                    <a:pt x="1154" y="7647"/>
                    <a:pt x="1268" y="7634"/>
                  </a:cubicBezTo>
                  <a:lnTo>
                    <a:pt x="1268" y="7634"/>
                  </a:lnTo>
                  <a:cubicBezTo>
                    <a:pt x="1231" y="7875"/>
                    <a:pt x="1215" y="8113"/>
                    <a:pt x="1537" y="8177"/>
                  </a:cubicBezTo>
                  <a:cubicBezTo>
                    <a:pt x="1451" y="8832"/>
                    <a:pt x="1913" y="8951"/>
                    <a:pt x="2403" y="9042"/>
                  </a:cubicBezTo>
                  <a:cubicBezTo>
                    <a:pt x="3132" y="9171"/>
                    <a:pt x="3863" y="9305"/>
                    <a:pt x="4594" y="9439"/>
                  </a:cubicBezTo>
                  <a:cubicBezTo>
                    <a:pt x="5426" y="9558"/>
                    <a:pt x="6264" y="9675"/>
                    <a:pt x="7097" y="9794"/>
                  </a:cubicBezTo>
                  <a:cubicBezTo>
                    <a:pt x="7144" y="9924"/>
                    <a:pt x="7182" y="10062"/>
                    <a:pt x="7327" y="10062"/>
                  </a:cubicBezTo>
                  <a:cubicBezTo>
                    <a:pt x="7350" y="10062"/>
                    <a:pt x="7375" y="10059"/>
                    <a:pt x="7404" y="10052"/>
                  </a:cubicBezTo>
                  <a:lnTo>
                    <a:pt x="7404" y="10052"/>
                  </a:lnTo>
                  <a:cubicBezTo>
                    <a:pt x="7323" y="10320"/>
                    <a:pt x="7457" y="10476"/>
                    <a:pt x="7699" y="10583"/>
                  </a:cubicBezTo>
                  <a:lnTo>
                    <a:pt x="7699" y="10573"/>
                  </a:lnTo>
                  <a:cubicBezTo>
                    <a:pt x="9048" y="11180"/>
                    <a:pt x="10799" y="10390"/>
                    <a:pt x="11959" y="12055"/>
                  </a:cubicBezTo>
                  <a:cubicBezTo>
                    <a:pt x="12351" y="12620"/>
                    <a:pt x="12851" y="12915"/>
                    <a:pt x="12668" y="13672"/>
                  </a:cubicBezTo>
                  <a:cubicBezTo>
                    <a:pt x="12588" y="14006"/>
                    <a:pt x="12437" y="14644"/>
                    <a:pt x="12588" y="14644"/>
                  </a:cubicBezTo>
                  <a:cubicBezTo>
                    <a:pt x="12814" y="14644"/>
                    <a:pt x="12985" y="14688"/>
                    <a:pt x="13114" y="14758"/>
                  </a:cubicBezTo>
                  <a:cubicBezTo>
                    <a:pt x="10235" y="17272"/>
                    <a:pt x="8468" y="21693"/>
                    <a:pt x="8778" y="25529"/>
                  </a:cubicBezTo>
                  <a:cubicBezTo>
                    <a:pt x="8785" y="25610"/>
                    <a:pt x="8800" y="25690"/>
                    <a:pt x="8805" y="25771"/>
                  </a:cubicBezTo>
                  <a:cubicBezTo>
                    <a:pt x="12658" y="27581"/>
                    <a:pt x="15338" y="30155"/>
                    <a:pt x="15338" y="34629"/>
                  </a:cubicBezTo>
                  <a:cubicBezTo>
                    <a:pt x="15338" y="36074"/>
                    <a:pt x="17101" y="39781"/>
                    <a:pt x="17101" y="39781"/>
                  </a:cubicBezTo>
                  <a:cubicBezTo>
                    <a:pt x="19244" y="39781"/>
                    <a:pt x="21264" y="40420"/>
                    <a:pt x="22988" y="41494"/>
                  </a:cubicBezTo>
                  <a:cubicBezTo>
                    <a:pt x="29085" y="40678"/>
                    <a:pt x="36543" y="41130"/>
                    <a:pt x="38869" y="35301"/>
                  </a:cubicBezTo>
                  <a:cubicBezTo>
                    <a:pt x="39159" y="34564"/>
                    <a:pt x="39368" y="33733"/>
                    <a:pt x="39491" y="32776"/>
                  </a:cubicBezTo>
                  <a:cubicBezTo>
                    <a:pt x="40072" y="32255"/>
                    <a:pt x="40518" y="31712"/>
                    <a:pt x="40850" y="31148"/>
                  </a:cubicBezTo>
                  <a:cubicBezTo>
                    <a:pt x="41189" y="30584"/>
                    <a:pt x="41410" y="29999"/>
                    <a:pt x="41549" y="29392"/>
                  </a:cubicBezTo>
                  <a:cubicBezTo>
                    <a:pt x="41641" y="25668"/>
                    <a:pt x="41641" y="19695"/>
                    <a:pt x="36994" y="19028"/>
                  </a:cubicBezTo>
                  <a:cubicBezTo>
                    <a:pt x="36994" y="19028"/>
                    <a:pt x="36327" y="20356"/>
                    <a:pt x="36327" y="21021"/>
                  </a:cubicBezTo>
                  <a:cubicBezTo>
                    <a:pt x="36327" y="16375"/>
                    <a:pt x="36994" y="12388"/>
                    <a:pt x="32824" y="9100"/>
                  </a:cubicBezTo>
                  <a:cubicBezTo>
                    <a:pt x="32777" y="9047"/>
                    <a:pt x="32717" y="9003"/>
                    <a:pt x="32663" y="8956"/>
                  </a:cubicBezTo>
                  <a:cubicBezTo>
                    <a:pt x="32895" y="8939"/>
                    <a:pt x="33158" y="8881"/>
                    <a:pt x="33357" y="8655"/>
                  </a:cubicBezTo>
                  <a:cubicBezTo>
                    <a:pt x="33523" y="8456"/>
                    <a:pt x="33588" y="8198"/>
                    <a:pt x="33540" y="7887"/>
                  </a:cubicBezTo>
                  <a:cubicBezTo>
                    <a:pt x="33475" y="7409"/>
                    <a:pt x="33126" y="7097"/>
                    <a:pt x="32663" y="7097"/>
                  </a:cubicBezTo>
                  <a:cubicBezTo>
                    <a:pt x="32514" y="7097"/>
                    <a:pt x="32358" y="7129"/>
                    <a:pt x="32207" y="7193"/>
                  </a:cubicBezTo>
                  <a:cubicBezTo>
                    <a:pt x="32008" y="7269"/>
                    <a:pt x="31820" y="7312"/>
                    <a:pt x="31648" y="7312"/>
                  </a:cubicBezTo>
                  <a:cubicBezTo>
                    <a:pt x="31165" y="7312"/>
                    <a:pt x="30736" y="7005"/>
                    <a:pt x="30246" y="6313"/>
                  </a:cubicBezTo>
                  <a:cubicBezTo>
                    <a:pt x="29725" y="5582"/>
                    <a:pt x="29059" y="5222"/>
                    <a:pt x="28210" y="5222"/>
                  </a:cubicBezTo>
                  <a:cubicBezTo>
                    <a:pt x="27963" y="5222"/>
                    <a:pt x="27699" y="5249"/>
                    <a:pt x="27388" y="5308"/>
                  </a:cubicBezTo>
                  <a:cubicBezTo>
                    <a:pt x="26942" y="5393"/>
                    <a:pt x="26577" y="5458"/>
                    <a:pt x="26352" y="5458"/>
                  </a:cubicBezTo>
                  <a:cubicBezTo>
                    <a:pt x="26152" y="5458"/>
                    <a:pt x="26094" y="5458"/>
                    <a:pt x="25846" y="4304"/>
                  </a:cubicBezTo>
                  <a:cubicBezTo>
                    <a:pt x="25787" y="4024"/>
                    <a:pt x="25653" y="3379"/>
                    <a:pt x="25013" y="3379"/>
                  </a:cubicBezTo>
                  <a:cubicBezTo>
                    <a:pt x="24863" y="3379"/>
                    <a:pt x="24701" y="3427"/>
                    <a:pt x="24525" y="3519"/>
                  </a:cubicBezTo>
                  <a:cubicBezTo>
                    <a:pt x="23692" y="3949"/>
                    <a:pt x="22789" y="4153"/>
                    <a:pt x="21828" y="4374"/>
                  </a:cubicBezTo>
                  <a:cubicBezTo>
                    <a:pt x="21151" y="4530"/>
                    <a:pt x="20447" y="4684"/>
                    <a:pt x="19765" y="4932"/>
                  </a:cubicBezTo>
                  <a:cubicBezTo>
                    <a:pt x="18921" y="5244"/>
                    <a:pt x="18234" y="5770"/>
                    <a:pt x="17756" y="6479"/>
                  </a:cubicBezTo>
                  <a:cubicBezTo>
                    <a:pt x="17191" y="6189"/>
                    <a:pt x="16628" y="6038"/>
                    <a:pt x="16069" y="6038"/>
                  </a:cubicBezTo>
                  <a:cubicBezTo>
                    <a:pt x="15757" y="6038"/>
                    <a:pt x="15445" y="6087"/>
                    <a:pt x="15150" y="6179"/>
                  </a:cubicBezTo>
                  <a:cubicBezTo>
                    <a:pt x="15026" y="6216"/>
                    <a:pt x="14919" y="6238"/>
                    <a:pt x="14828" y="6238"/>
                  </a:cubicBezTo>
                  <a:cubicBezTo>
                    <a:pt x="14683" y="6238"/>
                    <a:pt x="14527" y="6206"/>
                    <a:pt x="14307" y="5861"/>
                  </a:cubicBezTo>
                  <a:cubicBezTo>
                    <a:pt x="13749" y="4969"/>
                    <a:pt x="12921" y="4588"/>
                    <a:pt x="12120" y="4212"/>
                  </a:cubicBezTo>
                  <a:cubicBezTo>
                    <a:pt x="12029" y="4169"/>
                    <a:pt x="11937" y="4126"/>
                    <a:pt x="11847" y="4083"/>
                  </a:cubicBezTo>
                  <a:cubicBezTo>
                    <a:pt x="11535" y="3938"/>
                    <a:pt x="11240" y="3863"/>
                    <a:pt x="10944" y="3863"/>
                  </a:cubicBezTo>
                  <a:cubicBezTo>
                    <a:pt x="10396" y="3863"/>
                    <a:pt x="9950" y="4111"/>
                    <a:pt x="9536" y="4421"/>
                  </a:cubicBezTo>
                  <a:cubicBezTo>
                    <a:pt x="9810" y="3530"/>
                    <a:pt x="10461" y="2896"/>
                    <a:pt x="11138" y="2241"/>
                  </a:cubicBezTo>
                  <a:cubicBezTo>
                    <a:pt x="11577" y="1810"/>
                    <a:pt x="12034" y="1371"/>
                    <a:pt x="12388" y="843"/>
                  </a:cubicBezTo>
                  <a:cubicBezTo>
                    <a:pt x="12497" y="687"/>
                    <a:pt x="12512" y="489"/>
                    <a:pt x="12432" y="317"/>
                  </a:cubicBezTo>
                  <a:cubicBezTo>
                    <a:pt x="12351" y="146"/>
                    <a:pt x="12185" y="27"/>
                    <a:pt x="11996" y="10"/>
                  </a:cubicBezTo>
                  <a:cubicBezTo>
                    <a:pt x="11879" y="0"/>
                    <a:pt x="11766" y="0"/>
                    <a:pt x="1165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2"/>
            <p:cNvSpPr/>
            <p:nvPr/>
          </p:nvSpPr>
          <p:spPr>
            <a:xfrm>
              <a:off x="2882975" y="1455650"/>
              <a:ext cx="959900" cy="605225"/>
            </a:xfrm>
            <a:custGeom>
              <a:avLst/>
              <a:gdLst/>
              <a:ahLst/>
              <a:cxnLst/>
              <a:rect l="l" t="t" r="r" b="b"/>
              <a:pathLst>
                <a:path w="38396" h="24209" extrusionOk="0">
                  <a:moveTo>
                    <a:pt x="1575" y="1"/>
                  </a:moveTo>
                  <a:cubicBezTo>
                    <a:pt x="1537" y="43"/>
                    <a:pt x="1510" y="86"/>
                    <a:pt x="1478" y="135"/>
                  </a:cubicBezTo>
                  <a:lnTo>
                    <a:pt x="1478" y="495"/>
                  </a:lnTo>
                  <a:cubicBezTo>
                    <a:pt x="1398" y="1021"/>
                    <a:pt x="1317" y="1574"/>
                    <a:pt x="1220" y="2193"/>
                  </a:cubicBezTo>
                  <a:cubicBezTo>
                    <a:pt x="1231" y="2186"/>
                    <a:pt x="1237" y="2176"/>
                    <a:pt x="1242" y="2171"/>
                  </a:cubicBezTo>
                  <a:lnTo>
                    <a:pt x="1242" y="2171"/>
                  </a:lnTo>
                  <a:cubicBezTo>
                    <a:pt x="1220" y="2396"/>
                    <a:pt x="1215" y="2622"/>
                    <a:pt x="1205" y="2853"/>
                  </a:cubicBezTo>
                  <a:cubicBezTo>
                    <a:pt x="1183" y="3282"/>
                    <a:pt x="1108" y="3708"/>
                    <a:pt x="1049" y="4132"/>
                  </a:cubicBezTo>
                  <a:cubicBezTo>
                    <a:pt x="930" y="4631"/>
                    <a:pt x="850" y="5136"/>
                    <a:pt x="823" y="5642"/>
                  </a:cubicBezTo>
                  <a:cubicBezTo>
                    <a:pt x="806" y="6006"/>
                    <a:pt x="726" y="6215"/>
                    <a:pt x="570" y="6319"/>
                  </a:cubicBezTo>
                  <a:cubicBezTo>
                    <a:pt x="570" y="6351"/>
                    <a:pt x="565" y="6383"/>
                    <a:pt x="565" y="6415"/>
                  </a:cubicBezTo>
                  <a:cubicBezTo>
                    <a:pt x="779" y="6527"/>
                    <a:pt x="947" y="6694"/>
                    <a:pt x="1054" y="6936"/>
                  </a:cubicBezTo>
                  <a:cubicBezTo>
                    <a:pt x="1037" y="7092"/>
                    <a:pt x="1022" y="7247"/>
                    <a:pt x="1011" y="7403"/>
                  </a:cubicBezTo>
                  <a:cubicBezTo>
                    <a:pt x="683" y="11303"/>
                    <a:pt x="414" y="15208"/>
                    <a:pt x="44" y="19103"/>
                  </a:cubicBezTo>
                  <a:cubicBezTo>
                    <a:pt x="1" y="19604"/>
                    <a:pt x="33" y="19904"/>
                    <a:pt x="238" y="20065"/>
                  </a:cubicBezTo>
                  <a:cubicBezTo>
                    <a:pt x="393" y="20189"/>
                    <a:pt x="640" y="20243"/>
                    <a:pt x="1032" y="20248"/>
                  </a:cubicBezTo>
                  <a:cubicBezTo>
                    <a:pt x="3030" y="20269"/>
                    <a:pt x="5029" y="20425"/>
                    <a:pt x="7022" y="20533"/>
                  </a:cubicBezTo>
                  <a:cubicBezTo>
                    <a:pt x="7200" y="20538"/>
                    <a:pt x="7377" y="20538"/>
                    <a:pt x="7575" y="20591"/>
                  </a:cubicBezTo>
                  <a:cubicBezTo>
                    <a:pt x="8483" y="20624"/>
                    <a:pt x="9397" y="20710"/>
                    <a:pt x="10310" y="20785"/>
                  </a:cubicBezTo>
                  <a:lnTo>
                    <a:pt x="10310" y="20774"/>
                  </a:lnTo>
                  <a:cubicBezTo>
                    <a:pt x="12201" y="20876"/>
                    <a:pt x="14092" y="20978"/>
                    <a:pt x="15978" y="21081"/>
                  </a:cubicBezTo>
                  <a:cubicBezTo>
                    <a:pt x="16000" y="21081"/>
                    <a:pt x="16015" y="21086"/>
                    <a:pt x="16037" y="21086"/>
                  </a:cubicBezTo>
                  <a:cubicBezTo>
                    <a:pt x="17525" y="21107"/>
                    <a:pt x="19008" y="21275"/>
                    <a:pt x="20496" y="21300"/>
                  </a:cubicBezTo>
                  <a:cubicBezTo>
                    <a:pt x="20651" y="21304"/>
                    <a:pt x="20808" y="21305"/>
                    <a:pt x="20965" y="21305"/>
                  </a:cubicBezTo>
                  <a:cubicBezTo>
                    <a:pt x="21592" y="21305"/>
                    <a:pt x="22228" y="21283"/>
                    <a:pt x="22859" y="21275"/>
                  </a:cubicBezTo>
                  <a:lnTo>
                    <a:pt x="24939" y="21382"/>
                  </a:lnTo>
                  <a:cubicBezTo>
                    <a:pt x="25638" y="21478"/>
                    <a:pt x="26335" y="21634"/>
                    <a:pt x="27034" y="21677"/>
                  </a:cubicBezTo>
                  <a:cubicBezTo>
                    <a:pt x="27356" y="21694"/>
                    <a:pt x="27770" y="21709"/>
                    <a:pt x="27979" y="21999"/>
                  </a:cubicBezTo>
                  <a:cubicBezTo>
                    <a:pt x="28125" y="22198"/>
                    <a:pt x="28157" y="22371"/>
                    <a:pt x="28242" y="22590"/>
                  </a:cubicBezTo>
                  <a:cubicBezTo>
                    <a:pt x="28323" y="22822"/>
                    <a:pt x="28474" y="22902"/>
                    <a:pt x="28640" y="22919"/>
                  </a:cubicBezTo>
                  <a:cubicBezTo>
                    <a:pt x="28883" y="22843"/>
                    <a:pt x="29122" y="22744"/>
                    <a:pt x="29368" y="22744"/>
                  </a:cubicBezTo>
                  <a:cubicBezTo>
                    <a:pt x="29405" y="22744"/>
                    <a:pt x="29441" y="22746"/>
                    <a:pt x="29478" y="22751"/>
                  </a:cubicBezTo>
                  <a:cubicBezTo>
                    <a:pt x="29574" y="22736"/>
                    <a:pt x="29667" y="22727"/>
                    <a:pt x="29758" y="22727"/>
                  </a:cubicBezTo>
                  <a:cubicBezTo>
                    <a:pt x="29956" y="22727"/>
                    <a:pt x="30144" y="22771"/>
                    <a:pt x="30332" y="22897"/>
                  </a:cubicBezTo>
                  <a:cubicBezTo>
                    <a:pt x="30558" y="23047"/>
                    <a:pt x="30649" y="23338"/>
                    <a:pt x="30778" y="23579"/>
                  </a:cubicBezTo>
                  <a:cubicBezTo>
                    <a:pt x="30924" y="23730"/>
                    <a:pt x="31068" y="23858"/>
                    <a:pt x="31235" y="23955"/>
                  </a:cubicBezTo>
                  <a:cubicBezTo>
                    <a:pt x="31267" y="23963"/>
                    <a:pt x="31304" y="23968"/>
                    <a:pt x="31342" y="23968"/>
                  </a:cubicBezTo>
                  <a:cubicBezTo>
                    <a:pt x="31356" y="23968"/>
                    <a:pt x="31371" y="23967"/>
                    <a:pt x="31385" y="23965"/>
                  </a:cubicBezTo>
                  <a:cubicBezTo>
                    <a:pt x="31762" y="23955"/>
                    <a:pt x="32095" y="23815"/>
                    <a:pt x="32439" y="23697"/>
                  </a:cubicBezTo>
                  <a:cubicBezTo>
                    <a:pt x="32481" y="23665"/>
                    <a:pt x="32529" y="23648"/>
                    <a:pt x="32588" y="23648"/>
                  </a:cubicBezTo>
                  <a:cubicBezTo>
                    <a:pt x="32697" y="23611"/>
                    <a:pt x="32804" y="23584"/>
                    <a:pt x="32911" y="23563"/>
                  </a:cubicBezTo>
                  <a:cubicBezTo>
                    <a:pt x="32927" y="23563"/>
                    <a:pt x="32948" y="23557"/>
                    <a:pt x="32965" y="23557"/>
                  </a:cubicBezTo>
                  <a:cubicBezTo>
                    <a:pt x="33126" y="23422"/>
                    <a:pt x="33288" y="23360"/>
                    <a:pt x="33449" y="23360"/>
                  </a:cubicBezTo>
                  <a:cubicBezTo>
                    <a:pt x="33621" y="23360"/>
                    <a:pt x="33793" y="23430"/>
                    <a:pt x="33964" y="23557"/>
                  </a:cubicBezTo>
                  <a:cubicBezTo>
                    <a:pt x="34453" y="23643"/>
                    <a:pt x="34921" y="23847"/>
                    <a:pt x="35323" y="24164"/>
                  </a:cubicBezTo>
                  <a:cubicBezTo>
                    <a:pt x="35619" y="24199"/>
                    <a:pt x="35916" y="24209"/>
                    <a:pt x="36214" y="24209"/>
                  </a:cubicBezTo>
                  <a:cubicBezTo>
                    <a:pt x="36467" y="24209"/>
                    <a:pt x="36720" y="24202"/>
                    <a:pt x="36972" y="24196"/>
                  </a:cubicBezTo>
                  <a:cubicBezTo>
                    <a:pt x="37031" y="24196"/>
                    <a:pt x="37091" y="24191"/>
                    <a:pt x="37145" y="24191"/>
                  </a:cubicBezTo>
                  <a:cubicBezTo>
                    <a:pt x="37138" y="24127"/>
                    <a:pt x="37138" y="24057"/>
                    <a:pt x="37133" y="23987"/>
                  </a:cubicBezTo>
                  <a:cubicBezTo>
                    <a:pt x="37133" y="23923"/>
                    <a:pt x="37128" y="23853"/>
                    <a:pt x="37133" y="23789"/>
                  </a:cubicBezTo>
                  <a:cubicBezTo>
                    <a:pt x="38395" y="22988"/>
                    <a:pt x="37730" y="22988"/>
                    <a:pt x="37381" y="22010"/>
                  </a:cubicBezTo>
                  <a:cubicBezTo>
                    <a:pt x="37413" y="21962"/>
                    <a:pt x="37450" y="21913"/>
                    <a:pt x="37493" y="21865"/>
                  </a:cubicBezTo>
                  <a:cubicBezTo>
                    <a:pt x="37525" y="21838"/>
                    <a:pt x="37564" y="21823"/>
                    <a:pt x="37606" y="21806"/>
                  </a:cubicBezTo>
                  <a:cubicBezTo>
                    <a:pt x="37644" y="21714"/>
                    <a:pt x="37654" y="21618"/>
                    <a:pt x="37666" y="21521"/>
                  </a:cubicBezTo>
                  <a:cubicBezTo>
                    <a:pt x="37671" y="21473"/>
                    <a:pt x="37671" y="21419"/>
                    <a:pt x="37676" y="21371"/>
                  </a:cubicBezTo>
                  <a:cubicBezTo>
                    <a:pt x="37698" y="21221"/>
                    <a:pt x="37713" y="20920"/>
                    <a:pt x="37703" y="20586"/>
                  </a:cubicBezTo>
                  <a:cubicBezTo>
                    <a:pt x="37703" y="20544"/>
                    <a:pt x="37698" y="20501"/>
                    <a:pt x="37698" y="20457"/>
                  </a:cubicBezTo>
                  <a:cubicBezTo>
                    <a:pt x="37730" y="19668"/>
                    <a:pt x="37730" y="19002"/>
                    <a:pt x="37751" y="18491"/>
                  </a:cubicBezTo>
                  <a:cubicBezTo>
                    <a:pt x="37725" y="18432"/>
                    <a:pt x="37708" y="18362"/>
                    <a:pt x="37693" y="18292"/>
                  </a:cubicBezTo>
                  <a:cubicBezTo>
                    <a:pt x="37676" y="18223"/>
                    <a:pt x="37661" y="18153"/>
                    <a:pt x="37649" y="18072"/>
                  </a:cubicBezTo>
                  <a:cubicBezTo>
                    <a:pt x="37822" y="17073"/>
                    <a:pt x="37966" y="16068"/>
                    <a:pt x="37907" y="15021"/>
                  </a:cubicBezTo>
                  <a:cubicBezTo>
                    <a:pt x="37768" y="12507"/>
                    <a:pt x="37869" y="9981"/>
                    <a:pt x="37875" y="7462"/>
                  </a:cubicBezTo>
                  <a:cubicBezTo>
                    <a:pt x="37875" y="6979"/>
                    <a:pt x="37924" y="6490"/>
                    <a:pt x="37617" y="6066"/>
                  </a:cubicBezTo>
                  <a:cubicBezTo>
                    <a:pt x="37230" y="5694"/>
                    <a:pt x="36887" y="5313"/>
                    <a:pt x="36677" y="4916"/>
                  </a:cubicBezTo>
                  <a:cubicBezTo>
                    <a:pt x="36327" y="4249"/>
                    <a:pt x="36349" y="3535"/>
                    <a:pt x="37138" y="2714"/>
                  </a:cubicBezTo>
                  <a:lnTo>
                    <a:pt x="37145" y="2714"/>
                  </a:lnTo>
                  <a:cubicBezTo>
                    <a:pt x="37214" y="2364"/>
                    <a:pt x="37133" y="2203"/>
                    <a:pt x="36984" y="2128"/>
                  </a:cubicBezTo>
                  <a:cubicBezTo>
                    <a:pt x="36977" y="2101"/>
                    <a:pt x="36972" y="2069"/>
                    <a:pt x="36962" y="2037"/>
                  </a:cubicBezTo>
                  <a:cubicBezTo>
                    <a:pt x="36935" y="2052"/>
                    <a:pt x="36908" y="2069"/>
                    <a:pt x="36875" y="2084"/>
                  </a:cubicBezTo>
                  <a:cubicBezTo>
                    <a:pt x="36714" y="2042"/>
                    <a:pt x="36510" y="2052"/>
                    <a:pt x="36322" y="2042"/>
                  </a:cubicBezTo>
                  <a:cubicBezTo>
                    <a:pt x="29087" y="1677"/>
                    <a:pt x="21850" y="1316"/>
                    <a:pt x="14619" y="951"/>
                  </a:cubicBezTo>
                  <a:cubicBezTo>
                    <a:pt x="11153" y="774"/>
                    <a:pt x="7694" y="591"/>
                    <a:pt x="4228" y="403"/>
                  </a:cubicBezTo>
                  <a:cubicBezTo>
                    <a:pt x="4074" y="393"/>
                    <a:pt x="3918" y="284"/>
                    <a:pt x="3762" y="220"/>
                  </a:cubicBezTo>
                  <a:cubicBezTo>
                    <a:pt x="3461" y="205"/>
                    <a:pt x="3154" y="188"/>
                    <a:pt x="2854" y="167"/>
                  </a:cubicBezTo>
                  <a:cubicBezTo>
                    <a:pt x="2736" y="146"/>
                    <a:pt x="2631" y="136"/>
                    <a:pt x="2537" y="136"/>
                  </a:cubicBezTo>
                  <a:cubicBezTo>
                    <a:pt x="2244" y="136"/>
                    <a:pt x="2063" y="233"/>
                    <a:pt x="1946" y="393"/>
                  </a:cubicBezTo>
                  <a:cubicBezTo>
                    <a:pt x="1785" y="279"/>
                    <a:pt x="1666" y="145"/>
                    <a:pt x="157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2"/>
            <p:cNvSpPr/>
            <p:nvPr/>
          </p:nvSpPr>
          <p:spPr>
            <a:xfrm>
              <a:off x="4162775" y="3720375"/>
              <a:ext cx="790825" cy="670525"/>
            </a:xfrm>
            <a:custGeom>
              <a:avLst/>
              <a:gdLst/>
              <a:ahLst/>
              <a:cxnLst/>
              <a:rect l="l" t="t" r="r" b="b"/>
              <a:pathLst>
                <a:path w="31633" h="26821" extrusionOk="0">
                  <a:moveTo>
                    <a:pt x="16037" y="8378"/>
                  </a:moveTo>
                  <a:cubicBezTo>
                    <a:pt x="16036" y="8379"/>
                    <a:pt x="16035" y="8381"/>
                    <a:pt x="16034" y="8382"/>
                  </a:cubicBezTo>
                  <a:lnTo>
                    <a:pt x="16034" y="8382"/>
                  </a:lnTo>
                  <a:cubicBezTo>
                    <a:pt x="16035" y="8382"/>
                    <a:pt x="16037" y="8380"/>
                    <a:pt x="16037" y="8378"/>
                  </a:cubicBezTo>
                  <a:close/>
                  <a:moveTo>
                    <a:pt x="23595" y="17951"/>
                  </a:moveTo>
                  <a:cubicBezTo>
                    <a:pt x="23708" y="17951"/>
                    <a:pt x="23832" y="17978"/>
                    <a:pt x="23976" y="18042"/>
                  </a:cubicBezTo>
                  <a:cubicBezTo>
                    <a:pt x="24417" y="18231"/>
                    <a:pt x="24863" y="18380"/>
                    <a:pt x="25325" y="18499"/>
                  </a:cubicBezTo>
                  <a:cubicBezTo>
                    <a:pt x="25142" y="18547"/>
                    <a:pt x="24965" y="18633"/>
                    <a:pt x="24794" y="18719"/>
                  </a:cubicBezTo>
                  <a:cubicBezTo>
                    <a:pt x="24691" y="18767"/>
                    <a:pt x="24589" y="18816"/>
                    <a:pt x="24487" y="18853"/>
                  </a:cubicBezTo>
                  <a:cubicBezTo>
                    <a:pt x="24385" y="18896"/>
                    <a:pt x="24283" y="18940"/>
                    <a:pt x="24181" y="18982"/>
                  </a:cubicBezTo>
                  <a:cubicBezTo>
                    <a:pt x="23885" y="19101"/>
                    <a:pt x="23606" y="19218"/>
                    <a:pt x="23337" y="19262"/>
                  </a:cubicBezTo>
                  <a:cubicBezTo>
                    <a:pt x="23305" y="19267"/>
                    <a:pt x="23272" y="19273"/>
                    <a:pt x="23240" y="19273"/>
                  </a:cubicBezTo>
                  <a:cubicBezTo>
                    <a:pt x="23058" y="19273"/>
                    <a:pt x="22886" y="19176"/>
                    <a:pt x="22795" y="19030"/>
                  </a:cubicBezTo>
                  <a:cubicBezTo>
                    <a:pt x="22736" y="18933"/>
                    <a:pt x="22724" y="18837"/>
                    <a:pt x="22773" y="18740"/>
                  </a:cubicBezTo>
                  <a:cubicBezTo>
                    <a:pt x="23133" y="18031"/>
                    <a:pt x="23413" y="17951"/>
                    <a:pt x="23595" y="17951"/>
                  </a:cubicBezTo>
                  <a:close/>
                  <a:moveTo>
                    <a:pt x="15206" y="1"/>
                  </a:moveTo>
                  <a:cubicBezTo>
                    <a:pt x="14603" y="1"/>
                    <a:pt x="13927" y="116"/>
                    <a:pt x="13329" y="126"/>
                  </a:cubicBezTo>
                  <a:cubicBezTo>
                    <a:pt x="12045" y="148"/>
                    <a:pt x="10761" y="206"/>
                    <a:pt x="9477" y="250"/>
                  </a:cubicBezTo>
                  <a:cubicBezTo>
                    <a:pt x="9187" y="298"/>
                    <a:pt x="8891" y="325"/>
                    <a:pt x="8601" y="352"/>
                  </a:cubicBezTo>
                  <a:cubicBezTo>
                    <a:pt x="8510" y="352"/>
                    <a:pt x="8419" y="347"/>
                    <a:pt x="8328" y="347"/>
                  </a:cubicBezTo>
                  <a:cubicBezTo>
                    <a:pt x="7812" y="325"/>
                    <a:pt x="7274" y="309"/>
                    <a:pt x="6754" y="309"/>
                  </a:cubicBezTo>
                  <a:cubicBezTo>
                    <a:pt x="6151" y="309"/>
                    <a:pt x="5631" y="335"/>
                    <a:pt x="5152" y="384"/>
                  </a:cubicBezTo>
                  <a:cubicBezTo>
                    <a:pt x="4879" y="379"/>
                    <a:pt x="4604" y="367"/>
                    <a:pt x="4331" y="362"/>
                  </a:cubicBezTo>
                  <a:cubicBezTo>
                    <a:pt x="3711" y="362"/>
                    <a:pt x="3091" y="375"/>
                    <a:pt x="2470" y="375"/>
                  </a:cubicBezTo>
                  <a:cubicBezTo>
                    <a:pt x="2032" y="375"/>
                    <a:pt x="1594" y="368"/>
                    <a:pt x="1155" y="347"/>
                  </a:cubicBezTo>
                  <a:cubicBezTo>
                    <a:pt x="1115" y="345"/>
                    <a:pt x="1077" y="344"/>
                    <a:pt x="1040" y="344"/>
                  </a:cubicBezTo>
                  <a:cubicBezTo>
                    <a:pt x="866" y="344"/>
                    <a:pt x="731" y="366"/>
                    <a:pt x="624" y="411"/>
                  </a:cubicBezTo>
                  <a:cubicBezTo>
                    <a:pt x="602" y="399"/>
                    <a:pt x="580" y="394"/>
                    <a:pt x="560" y="384"/>
                  </a:cubicBezTo>
                  <a:lnTo>
                    <a:pt x="560" y="411"/>
                  </a:lnTo>
                  <a:lnTo>
                    <a:pt x="560" y="438"/>
                  </a:lnTo>
                  <a:lnTo>
                    <a:pt x="0" y="394"/>
                  </a:lnTo>
                  <a:lnTo>
                    <a:pt x="0" y="394"/>
                  </a:lnTo>
                  <a:cubicBezTo>
                    <a:pt x="71" y="1651"/>
                    <a:pt x="414" y="3763"/>
                    <a:pt x="458" y="5020"/>
                  </a:cubicBezTo>
                  <a:cubicBezTo>
                    <a:pt x="516" y="5536"/>
                    <a:pt x="587" y="6047"/>
                    <a:pt x="694" y="6551"/>
                  </a:cubicBezTo>
                  <a:cubicBezTo>
                    <a:pt x="882" y="7453"/>
                    <a:pt x="1354" y="8238"/>
                    <a:pt x="1586" y="9124"/>
                  </a:cubicBezTo>
                  <a:cubicBezTo>
                    <a:pt x="1708" y="9603"/>
                    <a:pt x="1902" y="10037"/>
                    <a:pt x="2112" y="10473"/>
                  </a:cubicBezTo>
                  <a:cubicBezTo>
                    <a:pt x="2122" y="10483"/>
                    <a:pt x="2139" y="10495"/>
                    <a:pt x="2149" y="10510"/>
                  </a:cubicBezTo>
                  <a:cubicBezTo>
                    <a:pt x="2144" y="10510"/>
                    <a:pt x="2139" y="10515"/>
                    <a:pt x="2134" y="10521"/>
                  </a:cubicBezTo>
                  <a:cubicBezTo>
                    <a:pt x="2139" y="10527"/>
                    <a:pt x="2144" y="10537"/>
                    <a:pt x="2149" y="10548"/>
                  </a:cubicBezTo>
                  <a:cubicBezTo>
                    <a:pt x="2155" y="10537"/>
                    <a:pt x="2160" y="10527"/>
                    <a:pt x="2166" y="10515"/>
                  </a:cubicBezTo>
                  <a:cubicBezTo>
                    <a:pt x="2418" y="10612"/>
                    <a:pt x="2499" y="10785"/>
                    <a:pt x="2418" y="11031"/>
                  </a:cubicBezTo>
                  <a:cubicBezTo>
                    <a:pt x="2402" y="11026"/>
                    <a:pt x="2392" y="11021"/>
                    <a:pt x="2375" y="11016"/>
                  </a:cubicBezTo>
                  <a:lnTo>
                    <a:pt x="2375" y="11016"/>
                  </a:lnTo>
                  <a:cubicBezTo>
                    <a:pt x="2402" y="11069"/>
                    <a:pt x="2429" y="11123"/>
                    <a:pt x="2456" y="11182"/>
                  </a:cubicBezTo>
                  <a:cubicBezTo>
                    <a:pt x="2456" y="11145"/>
                    <a:pt x="2450" y="11112"/>
                    <a:pt x="2445" y="11080"/>
                  </a:cubicBezTo>
                  <a:lnTo>
                    <a:pt x="2445" y="11080"/>
                  </a:lnTo>
                  <a:cubicBezTo>
                    <a:pt x="2794" y="11219"/>
                    <a:pt x="2746" y="11467"/>
                    <a:pt x="2702" y="11720"/>
                  </a:cubicBezTo>
                  <a:cubicBezTo>
                    <a:pt x="2746" y="11827"/>
                    <a:pt x="2789" y="11934"/>
                    <a:pt x="2831" y="12047"/>
                  </a:cubicBezTo>
                  <a:cubicBezTo>
                    <a:pt x="2853" y="12117"/>
                    <a:pt x="2880" y="12186"/>
                    <a:pt x="2901" y="12256"/>
                  </a:cubicBezTo>
                  <a:cubicBezTo>
                    <a:pt x="2960" y="12320"/>
                    <a:pt x="2987" y="12402"/>
                    <a:pt x="2982" y="12493"/>
                  </a:cubicBezTo>
                  <a:cubicBezTo>
                    <a:pt x="3030" y="12648"/>
                    <a:pt x="3079" y="12804"/>
                    <a:pt x="3122" y="12965"/>
                  </a:cubicBezTo>
                  <a:cubicBezTo>
                    <a:pt x="3562" y="13783"/>
                    <a:pt x="3617" y="14663"/>
                    <a:pt x="3283" y="15549"/>
                  </a:cubicBezTo>
                  <a:cubicBezTo>
                    <a:pt x="3106" y="16275"/>
                    <a:pt x="2702" y="16935"/>
                    <a:pt x="2675" y="17688"/>
                  </a:cubicBezTo>
                  <a:cubicBezTo>
                    <a:pt x="2633" y="18714"/>
                    <a:pt x="2735" y="19875"/>
                    <a:pt x="2412" y="20862"/>
                  </a:cubicBezTo>
                  <a:cubicBezTo>
                    <a:pt x="2187" y="21544"/>
                    <a:pt x="1494" y="22801"/>
                    <a:pt x="1494" y="22801"/>
                  </a:cubicBezTo>
                  <a:cubicBezTo>
                    <a:pt x="1494" y="22801"/>
                    <a:pt x="1239" y="23372"/>
                    <a:pt x="1329" y="23372"/>
                  </a:cubicBezTo>
                  <a:cubicBezTo>
                    <a:pt x="1330" y="23372"/>
                    <a:pt x="1332" y="23372"/>
                    <a:pt x="1333" y="23371"/>
                  </a:cubicBezTo>
                  <a:lnTo>
                    <a:pt x="1333" y="23371"/>
                  </a:lnTo>
                  <a:cubicBezTo>
                    <a:pt x="1318" y="23399"/>
                    <a:pt x="1317" y="23410"/>
                    <a:pt x="1324" y="23410"/>
                  </a:cubicBezTo>
                  <a:cubicBezTo>
                    <a:pt x="1342" y="23410"/>
                    <a:pt x="1403" y="23354"/>
                    <a:pt x="1423" y="23330"/>
                  </a:cubicBezTo>
                  <a:lnTo>
                    <a:pt x="1423" y="23330"/>
                  </a:lnTo>
                  <a:cubicBezTo>
                    <a:pt x="1447" y="23334"/>
                    <a:pt x="1470" y="23334"/>
                    <a:pt x="1494" y="23334"/>
                  </a:cubicBezTo>
                  <a:cubicBezTo>
                    <a:pt x="1532" y="23334"/>
                    <a:pt x="1564" y="23334"/>
                    <a:pt x="1596" y="23329"/>
                  </a:cubicBezTo>
                  <a:cubicBezTo>
                    <a:pt x="2037" y="23237"/>
                    <a:pt x="2477" y="23162"/>
                    <a:pt x="2918" y="23086"/>
                  </a:cubicBezTo>
                  <a:cubicBezTo>
                    <a:pt x="3600" y="22969"/>
                    <a:pt x="4309" y="22845"/>
                    <a:pt x="5003" y="22684"/>
                  </a:cubicBezTo>
                  <a:cubicBezTo>
                    <a:pt x="5217" y="22635"/>
                    <a:pt x="5400" y="22608"/>
                    <a:pt x="5576" y="22608"/>
                  </a:cubicBezTo>
                  <a:cubicBezTo>
                    <a:pt x="5829" y="22608"/>
                    <a:pt x="6066" y="22662"/>
                    <a:pt x="6324" y="22776"/>
                  </a:cubicBezTo>
                  <a:cubicBezTo>
                    <a:pt x="7936" y="23505"/>
                    <a:pt x="9682" y="23860"/>
                    <a:pt x="11668" y="23860"/>
                  </a:cubicBezTo>
                  <a:cubicBezTo>
                    <a:pt x="11868" y="23860"/>
                    <a:pt x="12062" y="23860"/>
                    <a:pt x="12260" y="23850"/>
                  </a:cubicBezTo>
                  <a:cubicBezTo>
                    <a:pt x="12459" y="23844"/>
                    <a:pt x="12635" y="23726"/>
                    <a:pt x="12722" y="23549"/>
                  </a:cubicBezTo>
                  <a:cubicBezTo>
                    <a:pt x="12915" y="23151"/>
                    <a:pt x="12722" y="22840"/>
                    <a:pt x="12556" y="22657"/>
                  </a:cubicBezTo>
                  <a:cubicBezTo>
                    <a:pt x="12635" y="22587"/>
                    <a:pt x="12717" y="22511"/>
                    <a:pt x="12803" y="22437"/>
                  </a:cubicBezTo>
                  <a:cubicBezTo>
                    <a:pt x="12915" y="22329"/>
                    <a:pt x="13093" y="22168"/>
                    <a:pt x="13216" y="22082"/>
                  </a:cubicBezTo>
                  <a:cubicBezTo>
                    <a:pt x="13538" y="22313"/>
                    <a:pt x="13920" y="22394"/>
                    <a:pt x="14259" y="22469"/>
                  </a:cubicBezTo>
                  <a:cubicBezTo>
                    <a:pt x="14892" y="22603"/>
                    <a:pt x="15032" y="22672"/>
                    <a:pt x="15070" y="23086"/>
                  </a:cubicBezTo>
                  <a:cubicBezTo>
                    <a:pt x="15107" y="23543"/>
                    <a:pt x="15672" y="23973"/>
                    <a:pt x="16079" y="23973"/>
                  </a:cubicBezTo>
                  <a:lnTo>
                    <a:pt x="16225" y="23973"/>
                  </a:lnTo>
                  <a:cubicBezTo>
                    <a:pt x="16858" y="23973"/>
                    <a:pt x="17165" y="24338"/>
                    <a:pt x="17654" y="24988"/>
                  </a:cubicBezTo>
                  <a:cubicBezTo>
                    <a:pt x="17793" y="25176"/>
                    <a:pt x="17938" y="25370"/>
                    <a:pt x="18100" y="25553"/>
                  </a:cubicBezTo>
                  <a:cubicBezTo>
                    <a:pt x="18588" y="26106"/>
                    <a:pt x="19255" y="26411"/>
                    <a:pt x="19979" y="26411"/>
                  </a:cubicBezTo>
                  <a:cubicBezTo>
                    <a:pt x="20624" y="26411"/>
                    <a:pt x="21269" y="26165"/>
                    <a:pt x="21801" y="25719"/>
                  </a:cubicBezTo>
                  <a:cubicBezTo>
                    <a:pt x="22042" y="25515"/>
                    <a:pt x="22312" y="25397"/>
                    <a:pt x="22543" y="25397"/>
                  </a:cubicBezTo>
                  <a:cubicBezTo>
                    <a:pt x="22731" y="25397"/>
                    <a:pt x="22875" y="25477"/>
                    <a:pt x="22999" y="25650"/>
                  </a:cubicBezTo>
                  <a:cubicBezTo>
                    <a:pt x="23220" y="25950"/>
                    <a:pt x="23563" y="26347"/>
                    <a:pt x="24031" y="26347"/>
                  </a:cubicBezTo>
                  <a:cubicBezTo>
                    <a:pt x="24638" y="26347"/>
                    <a:pt x="24896" y="25719"/>
                    <a:pt x="25052" y="25348"/>
                  </a:cubicBezTo>
                  <a:cubicBezTo>
                    <a:pt x="25174" y="25037"/>
                    <a:pt x="25154" y="24730"/>
                    <a:pt x="25137" y="24457"/>
                  </a:cubicBezTo>
                  <a:cubicBezTo>
                    <a:pt x="25126" y="24333"/>
                    <a:pt x="25121" y="24220"/>
                    <a:pt x="25126" y="24123"/>
                  </a:cubicBezTo>
                  <a:cubicBezTo>
                    <a:pt x="25137" y="24026"/>
                    <a:pt x="25186" y="23968"/>
                    <a:pt x="25234" y="23924"/>
                  </a:cubicBezTo>
                  <a:cubicBezTo>
                    <a:pt x="25690" y="24574"/>
                    <a:pt x="26373" y="24859"/>
                    <a:pt x="26986" y="25117"/>
                  </a:cubicBezTo>
                  <a:cubicBezTo>
                    <a:pt x="27732" y="25429"/>
                    <a:pt x="28204" y="25650"/>
                    <a:pt x="28404" y="26240"/>
                  </a:cubicBezTo>
                  <a:cubicBezTo>
                    <a:pt x="28533" y="26605"/>
                    <a:pt x="28823" y="26820"/>
                    <a:pt x="29188" y="26820"/>
                  </a:cubicBezTo>
                  <a:cubicBezTo>
                    <a:pt x="29446" y="26820"/>
                    <a:pt x="29677" y="26713"/>
                    <a:pt x="29833" y="26627"/>
                  </a:cubicBezTo>
                  <a:cubicBezTo>
                    <a:pt x="30138" y="26466"/>
                    <a:pt x="30445" y="26304"/>
                    <a:pt x="30805" y="26121"/>
                  </a:cubicBezTo>
                  <a:lnTo>
                    <a:pt x="31342" y="25843"/>
                  </a:lnTo>
                  <a:cubicBezTo>
                    <a:pt x="31524" y="25751"/>
                    <a:pt x="31632" y="25563"/>
                    <a:pt x="31632" y="25365"/>
                  </a:cubicBezTo>
                  <a:cubicBezTo>
                    <a:pt x="31627" y="25161"/>
                    <a:pt x="31514" y="24978"/>
                    <a:pt x="31331" y="24891"/>
                  </a:cubicBezTo>
                  <a:cubicBezTo>
                    <a:pt x="30923" y="24693"/>
                    <a:pt x="30520" y="24526"/>
                    <a:pt x="30133" y="24370"/>
                  </a:cubicBezTo>
                  <a:cubicBezTo>
                    <a:pt x="29230" y="24006"/>
                    <a:pt x="28452" y="23688"/>
                    <a:pt x="27844" y="23081"/>
                  </a:cubicBezTo>
                  <a:cubicBezTo>
                    <a:pt x="27517" y="22754"/>
                    <a:pt x="27517" y="22630"/>
                    <a:pt x="27517" y="22630"/>
                  </a:cubicBezTo>
                  <a:cubicBezTo>
                    <a:pt x="27522" y="22608"/>
                    <a:pt x="27576" y="22533"/>
                    <a:pt x="27753" y="22426"/>
                  </a:cubicBezTo>
                  <a:cubicBezTo>
                    <a:pt x="28172" y="22173"/>
                    <a:pt x="28462" y="21814"/>
                    <a:pt x="28720" y="21502"/>
                  </a:cubicBezTo>
                  <a:cubicBezTo>
                    <a:pt x="28984" y="21179"/>
                    <a:pt x="29210" y="20900"/>
                    <a:pt x="29532" y="20755"/>
                  </a:cubicBezTo>
                  <a:cubicBezTo>
                    <a:pt x="30165" y="20470"/>
                    <a:pt x="30326" y="19927"/>
                    <a:pt x="30004" y="19144"/>
                  </a:cubicBezTo>
                  <a:cubicBezTo>
                    <a:pt x="29983" y="19089"/>
                    <a:pt x="29951" y="19004"/>
                    <a:pt x="29945" y="18977"/>
                  </a:cubicBezTo>
                  <a:cubicBezTo>
                    <a:pt x="29865" y="18547"/>
                    <a:pt x="29542" y="18268"/>
                    <a:pt x="29123" y="18268"/>
                  </a:cubicBezTo>
                  <a:cubicBezTo>
                    <a:pt x="29005" y="18268"/>
                    <a:pt x="28887" y="18295"/>
                    <a:pt x="28779" y="18327"/>
                  </a:cubicBezTo>
                  <a:cubicBezTo>
                    <a:pt x="28720" y="18370"/>
                    <a:pt x="28655" y="18407"/>
                    <a:pt x="28597" y="18450"/>
                  </a:cubicBezTo>
                  <a:cubicBezTo>
                    <a:pt x="28392" y="18606"/>
                    <a:pt x="28194" y="18719"/>
                    <a:pt x="28006" y="18789"/>
                  </a:cubicBezTo>
                  <a:cubicBezTo>
                    <a:pt x="27534" y="19154"/>
                    <a:pt x="27044" y="19552"/>
                    <a:pt x="26550" y="19971"/>
                  </a:cubicBezTo>
                  <a:cubicBezTo>
                    <a:pt x="26528" y="19992"/>
                    <a:pt x="26513" y="20004"/>
                    <a:pt x="26491" y="20019"/>
                  </a:cubicBezTo>
                  <a:cubicBezTo>
                    <a:pt x="26560" y="19369"/>
                    <a:pt x="26491" y="18977"/>
                    <a:pt x="26255" y="18714"/>
                  </a:cubicBezTo>
                  <a:cubicBezTo>
                    <a:pt x="26250" y="18703"/>
                    <a:pt x="26238" y="18692"/>
                    <a:pt x="26228" y="18687"/>
                  </a:cubicBezTo>
                  <a:cubicBezTo>
                    <a:pt x="26180" y="18665"/>
                    <a:pt x="26131" y="18643"/>
                    <a:pt x="26083" y="18611"/>
                  </a:cubicBezTo>
                  <a:cubicBezTo>
                    <a:pt x="25910" y="18514"/>
                    <a:pt x="25809" y="18321"/>
                    <a:pt x="25819" y="18122"/>
                  </a:cubicBezTo>
                  <a:cubicBezTo>
                    <a:pt x="25819" y="18102"/>
                    <a:pt x="25830" y="18085"/>
                    <a:pt x="25830" y="18063"/>
                  </a:cubicBezTo>
                  <a:cubicBezTo>
                    <a:pt x="26002" y="18095"/>
                    <a:pt x="26180" y="18128"/>
                    <a:pt x="26351" y="18155"/>
                  </a:cubicBezTo>
                  <a:cubicBezTo>
                    <a:pt x="26475" y="18095"/>
                    <a:pt x="26599" y="18042"/>
                    <a:pt x="26716" y="17988"/>
                  </a:cubicBezTo>
                  <a:lnTo>
                    <a:pt x="26728" y="17978"/>
                  </a:lnTo>
                  <a:cubicBezTo>
                    <a:pt x="26711" y="17870"/>
                    <a:pt x="26701" y="17725"/>
                    <a:pt x="26689" y="17586"/>
                  </a:cubicBezTo>
                  <a:cubicBezTo>
                    <a:pt x="26669" y="17360"/>
                    <a:pt x="26647" y="17145"/>
                    <a:pt x="26572" y="17123"/>
                  </a:cubicBezTo>
                  <a:cubicBezTo>
                    <a:pt x="25749" y="16909"/>
                    <a:pt x="25573" y="16446"/>
                    <a:pt x="25556" y="15920"/>
                  </a:cubicBezTo>
                  <a:lnTo>
                    <a:pt x="25556" y="15818"/>
                  </a:lnTo>
                  <a:cubicBezTo>
                    <a:pt x="25556" y="15710"/>
                    <a:pt x="25567" y="15603"/>
                    <a:pt x="25573" y="15491"/>
                  </a:cubicBezTo>
                  <a:cubicBezTo>
                    <a:pt x="25583" y="15345"/>
                    <a:pt x="25593" y="15201"/>
                    <a:pt x="25600" y="15060"/>
                  </a:cubicBezTo>
                  <a:cubicBezTo>
                    <a:pt x="25600" y="15023"/>
                    <a:pt x="25605" y="14986"/>
                    <a:pt x="25605" y="14953"/>
                  </a:cubicBezTo>
                  <a:cubicBezTo>
                    <a:pt x="25605" y="14668"/>
                    <a:pt x="25573" y="14400"/>
                    <a:pt x="25432" y="14169"/>
                  </a:cubicBezTo>
                  <a:cubicBezTo>
                    <a:pt x="25406" y="14131"/>
                    <a:pt x="25395" y="14093"/>
                    <a:pt x="25390" y="14056"/>
                  </a:cubicBezTo>
                  <a:cubicBezTo>
                    <a:pt x="25368" y="13793"/>
                    <a:pt x="25825" y="13599"/>
                    <a:pt x="25932" y="13320"/>
                  </a:cubicBezTo>
                  <a:cubicBezTo>
                    <a:pt x="25916" y="13316"/>
                    <a:pt x="25898" y="13315"/>
                    <a:pt x="25879" y="13315"/>
                  </a:cubicBezTo>
                  <a:cubicBezTo>
                    <a:pt x="25854" y="13315"/>
                    <a:pt x="25828" y="13317"/>
                    <a:pt x="25803" y="13317"/>
                  </a:cubicBezTo>
                  <a:cubicBezTo>
                    <a:pt x="25731" y="13317"/>
                    <a:pt x="25666" y="13303"/>
                    <a:pt x="25653" y="13196"/>
                  </a:cubicBezTo>
                  <a:cubicBezTo>
                    <a:pt x="24492" y="13260"/>
                    <a:pt x="23332" y="13347"/>
                    <a:pt x="22166" y="13369"/>
                  </a:cubicBezTo>
                  <a:cubicBezTo>
                    <a:pt x="21929" y="13374"/>
                    <a:pt x="21670" y="13464"/>
                    <a:pt x="21423" y="13464"/>
                  </a:cubicBezTo>
                  <a:cubicBezTo>
                    <a:pt x="21218" y="13464"/>
                    <a:pt x="21021" y="13402"/>
                    <a:pt x="20850" y="13180"/>
                  </a:cubicBezTo>
                  <a:lnTo>
                    <a:pt x="18712" y="13186"/>
                  </a:lnTo>
                  <a:cubicBezTo>
                    <a:pt x="18048" y="13615"/>
                    <a:pt x="17332" y="13679"/>
                    <a:pt x="16608" y="13679"/>
                  </a:cubicBezTo>
                  <a:cubicBezTo>
                    <a:pt x="16296" y="13679"/>
                    <a:pt x="15982" y="13667"/>
                    <a:pt x="15670" y="13667"/>
                  </a:cubicBezTo>
                  <a:cubicBezTo>
                    <a:pt x="15482" y="13667"/>
                    <a:pt x="15294" y="13672"/>
                    <a:pt x="15107" y="13686"/>
                  </a:cubicBezTo>
                  <a:cubicBezTo>
                    <a:pt x="14914" y="13557"/>
                    <a:pt x="14802" y="13369"/>
                    <a:pt x="14737" y="13175"/>
                  </a:cubicBezTo>
                  <a:lnTo>
                    <a:pt x="14737" y="13126"/>
                  </a:lnTo>
                  <a:cubicBezTo>
                    <a:pt x="14827" y="11452"/>
                    <a:pt x="15166" y="9842"/>
                    <a:pt x="16034" y="8382"/>
                  </a:cubicBezTo>
                  <a:lnTo>
                    <a:pt x="16034" y="8382"/>
                  </a:lnTo>
                  <a:cubicBezTo>
                    <a:pt x="16033" y="8383"/>
                    <a:pt x="16032" y="8383"/>
                    <a:pt x="16032" y="8383"/>
                  </a:cubicBezTo>
                  <a:cubicBezTo>
                    <a:pt x="16096" y="7808"/>
                    <a:pt x="16252" y="7292"/>
                    <a:pt x="16837" y="7029"/>
                  </a:cubicBezTo>
                  <a:cubicBezTo>
                    <a:pt x="16961" y="6342"/>
                    <a:pt x="16676" y="5477"/>
                    <a:pt x="17654" y="5154"/>
                  </a:cubicBezTo>
                  <a:cubicBezTo>
                    <a:pt x="18147" y="4805"/>
                    <a:pt x="17869" y="4294"/>
                    <a:pt x="17896" y="3848"/>
                  </a:cubicBezTo>
                  <a:cubicBezTo>
                    <a:pt x="17567" y="3790"/>
                    <a:pt x="17579" y="3558"/>
                    <a:pt x="17626" y="3307"/>
                  </a:cubicBezTo>
                  <a:cubicBezTo>
                    <a:pt x="17535" y="3242"/>
                    <a:pt x="17412" y="3183"/>
                    <a:pt x="17391" y="3102"/>
                  </a:cubicBezTo>
                  <a:cubicBezTo>
                    <a:pt x="17165" y="2140"/>
                    <a:pt x="17116" y="883"/>
                    <a:pt x="16445" y="335"/>
                  </a:cubicBezTo>
                  <a:cubicBezTo>
                    <a:pt x="16434" y="277"/>
                    <a:pt x="16424" y="218"/>
                    <a:pt x="16413" y="158"/>
                  </a:cubicBezTo>
                  <a:cubicBezTo>
                    <a:pt x="16369" y="185"/>
                    <a:pt x="16322" y="201"/>
                    <a:pt x="16278" y="223"/>
                  </a:cubicBezTo>
                  <a:cubicBezTo>
                    <a:pt x="15983" y="53"/>
                    <a:pt x="15611" y="1"/>
                    <a:pt x="1520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2"/>
            <p:cNvSpPr/>
            <p:nvPr/>
          </p:nvSpPr>
          <p:spPr>
            <a:xfrm>
              <a:off x="2338650" y="3105175"/>
              <a:ext cx="1914550" cy="1859725"/>
            </a:xfrm>
            <a:custGeom>
              <a:avLst/>
              <a:gdLst/>
              <a:ahLst/>
              <a:cxnLst/>
              <a:rect l="l" t="t" r="r" b="b"/>
              <a:pathLst>
                <a:path w="76582" h="74389" extrusionOk="0">
                  <a:moveTo>
                    <a:pt x="24033" y="0"/>
                  </a:moveTo>
                  <a:cubicBezTo>
                    <a:pt x="24008" y="0"/>
                    <a:pt x="23984" y="1"/>
                    <a:pt x="23960" y="1"/>
                  </a:cubicBezTo>
                  <a:cubicBezTo>
                    <a:pt x="23885" y="44"/>
                    <a:pt x="23826" y="91"/>
                    <a:pt x="23767" y="145"/>
                  </a:cubicBezTo>
                  <a:cubicBezTo>
                    <a:pt x="23757" y="140"/>
                    <a:pt x="23740" y="140"/>
                    <a:pt x="23729" y="135"/>
                  </a:cubicBezTo>
                  <a:cubicBezTo>
                    <a:pt x="23724" y="156"/>
                    <a:pt x="23724" y="178"/>
                    <a:pt x="23719" y="200"/>
                  </a:cubicBezTo>
                  <a:cubicBezTo>
                    <a:pt x="23251" y="747"/>
                    <a:pt x="23655" y="1698"/>
                    <a:pt x="23321" y="2268"/>
                  </a:cubicBezTo>
                  <a:cubicBezTo>
                    <a:pt x="23278" y="2880"/>
                    <a:pt x="23236" y="3492"/>
                    <a:pt x="23192" y="4105"/>
                  </a:cubicBezTo>
                  <a:cubicBezTo>
                    <a:pt x="23139" y="4846"/>
                    <a:pt x="23085" y="5588"/>
                    <a:pt x="23031" y="6324"/>
                  </a:cubicBezTo>
                  <a:lnTo>
                    <a:pt x="23031" y="6329"/>
                  </a:lnTo>
                  <a:cubicBezTo>
                    <a:pt x="22655" y="7968"/>
                    <a:pt x="22956" y="9686"/>
                    <a:pt x="22510" y="11320"/>
                  </a:cubicBezTo>
                  <a:cubicBezTo>
                    <a:pt x="22478" y="11744"/>
                    <a:pt x="22450" y="12163"/>
                    <a:pt x="22423" y="12587"/>
                  </a:cubicBezTo>
                  <a:cubicBezTo>
                    <a:pt x="22172" y="16262"/>
                    <a:pt x="21994" y="19942"/>
                    <a:pt x="21436" y="23596"/>
                  </a:cubicBezTo>
                  <a:lnTo>
                    <a:pt x="21436" y="25007"/>
                  </a:lnTo>
                  <a:cubicBezTo>
                    <a:pt x="21290" y="26598"/>
                    <a:pt x="21070" y="28188"/>
                    <a:pt x="21027" y="29784"/>
                  </a:cubicBezTo>
                  <a:cubicBezTo>
                    <a:pt x="21022" y="29966"/>
                    <a:pt x="21005" y="30117"/>
                    <a:pt x="20973" y="30241"/>
                  </a:cubicBezTo>
                  <a:cubicBezTo>
                    <a:pt x="20779" y="30531"/>
                    <a:pt x="20511" y="30719"/>
                    <a:pt x="20125" y="30821"/>
                  </a:cubicBezTo>
                  <a:cubicBezTo>
                    <a:pt x="20006" y="30821"/>
                    <a:pt x="19872" y="30809"/>
                    <a:pt x="19722" y="30799"/>
                  </a:cubicBezTo>
                  <a:cubicBezTo>
                    <a:pt x="14372" y="30256"/>
                    <a:pt x="9021" y="29757"/>
                    <a:pt x="3664" y="29274"/>
                  </a:cubicBezTo>
                  <a:cubicBezTo>
                    <a:pt x="3242" y="29236"/>
                    <a:pt x="2818" y="29226"/>
                    <a:pt x="2392" y="29226"/>
                  </a:cubicBezTo>
                  <a:cubicBezTo>
                    <a:pt x="1950" y="29226"/>
                    <a:pt x="1507" y="29237"/>
                    <a:pt x="1063" y="29237"/>
                  </a:cubicBezTo>
                  <a:cubicBezTo>
                    <a:pt x="1015" y="29237"/>
                    <a:pt x="967" y="29237"/>
                    <a:pt x="919" y="29236"/>
                  </a:cubicBezTo>
                  <a:cubicBezTo>
                    <a:pt x="817" y="29225"/>
                    <a:pt x="710" y="29214"/>
                    <a:pt x="623" y="29214"/>
                  </a:cubicBezTo>
                  <a:cubicBezTo>
                    <a:pt x="511" y="29214"/>
                    <a:pt x="435" y="29214"/>
                    <a:pt x="387" y="29321"/>
                  </a:cubicBezTo>
                  <a:cubicBezTo>
                    <a:pt x="306" y="29370"/>
                    <a:pt x="237" y="29440"/>
                    <a:pt x="194" y="29542"/>
                  </a:cubicBezTo>
                  <a:cubicBezTo>
                    <a:pt x="140" y="29681"/>
                    <a:pt x="194" y="29822"/>
                    <a:pt x="301" y="29907"/>
                  </a:cubicBezTo>
                  <a:cubicBezTo>
                    <a:pt x="247" y="30095"/>
                    <a:pt x="140" y="30246"/>
                    <a:pt x="1" y="30348"/>
                  </a:cubicBezTo>
                  <a:cubicBezTo>
                    <a:pt x="70" y="30397"/>
                    <a:pt x="145" y="30444"/>
                    <a:pt x="231" y="30477"/>
                  </a:cubicBezTo>
                  <a:cubicBezTo>
                    <a:pt x="678" y="30633"/>
                    <a:pt x="892" y="30982"/>
                    <a:pt x="1204" y="31540"/>
                  </a:cubicBezTo>
                  <a:cubicBezTo>
                    <a:pt x="1382" y="31858"/>
                    <a:pt x="1563" y="32185"/>
                    <a:pt x="1838" y="32475"/>
                  </a:cubicBezTo>
                  <a:cubicBezTo>
                    <a:pt x="2461" y="33142"/>
                    <a:pt x="3058" y="33861"/>
                    <a:pt x="3643" y="34555"/>
                  </a:cubicBezTo>
                  <a:cubicBezTo>
                    <a:pt x="4985" y="36160"/>
                    <a:pt x="6378" y="37821"/>
                    <a:pt x="8193" y="39067"/>
                  </a:cubicBezTo>
                  <a:cubicBezTo>
                    <a:pt x="8843" y="39512"/>
                    <a:pt x="9047" y="40216"/>
                    <a:pt x="9289" y="41027"/>
                  </a:cubicBezTo>
                  <a:cubicBezTo>
                    <a:pt x="9455" y="41587"/>
                    <a:pt x="9622" y="42172"/>
                    <a:pt x="9961" y="42693"/>
                  </a:cubicBezTo>
                  <a:cubicBezTo>
                    <a:pt x="9949" y="42736"/>
                    <a:pt x="9934" y="42779"/>
                    <a:pt x="9923" y="42812"/>
                  </a:cubicBezTo>
                  <a:lnTo>
                    <a:pt x="9901" y="42876"/>
                  </a:lnTo>
                  <a:cubicBezTo>
                    <a:pt x="9472" y="44235"/>
                    <a:pt x="9929" y="45567"/>
                    <a:pt x="11201" y="46636"/>
                  </a:cubicBezTo>
                  <a:cubicBezTo>
                    <a:pt x="13517" y="48587"/>
                    <a:pt x="15510" y="50000"/>
                    <a:pt x="17476" y="51079"/>
                  </a:cubicBezTo>
                  <a:cubicBezTo>
                    <a:pt x="17868" y="51294"/>
                    <a:pt x="18228" y="51401"/>
                    <a:pt x="18588" y="51401"/>
                  </a:cubicBezTo>
                  <a:cubicBezTo>
                    <a:pt x="19110" y="51401"/>
                    <a:pt x="19604" y="51170"/>
                    <a:pt x="20109" y="50704"/>
                  </a:cubicBezTo>
                  <a:cubicBezTo>
                    <a:pt x="20801" y="50064"/>
                    <a:pt x="21097" y="49291"/>
                    <a:pt x="21387" y="48549"/>
                  </a:cubicBezTo>
                  <a:cubicBezTo>
                    <a:pt x="21511" y="48232"/>
                    <a:pt x="21624" y="47937"/>
                    <a:pt x="21768" y="47657"/>
                  </a:cubicBezTo>
                  <a:cubicBezTo>
                    <a:pt x="21838" y="47518"/>
                    <a:pt x="21892" y="47372"/>
                    <a:pt x="21946" y="47233"/>
                  </a:cubicBezTo>
                  <a:cubicBezTo>
                    <a:pt x="22037" y="47007"/>
                    <a:pt x="22101" y="46868"/>
                    <a:pt x="22160" y="46776"/>
                  </a:cubicBezTo>
                  <a:cubicBezTo>
                    <a:pt x="22359" y="46717"/>
                    <a:pt x="22559" y="46668"/>
                    <a:pt x="22757" y="46631"/>
                  </a:cubicBezTo>
                  <a:cubicBezTo>
                    <a:pt x="22956" y="46631"/>
                    <a:pt x="23133" y="46598"/>
                    <a:pt x="23300" y="46551"/>
                  </a:cubicBezTo>
                  <a:cubicBezTo>
                    <a:pt x="23519" y="46528"/>
                    <a:pt x="23736" y="46516"/>
                    <a:pt x="23952" y="46516"/>
                  </a:cubicBezTo>
                  <a:cubicBezTo>
                    <a:pt x="28004" y="46516"/>
                    <a:pt x="31442" y="50471"/>
                    <a:pt x="33432" y="53776"/>
                  </a:cubicBezTo>
                  <a:cubicBezTo>
                    <a:pt x="33925" y="54592"/>
                    <a:pt x="34495" y="55306"/>
                    <a:pt x="35086" y="55990"/>
                  </a:cubicBezTo>
                  <a:cubicBezTo>
                    <a:pt x="35968" y="57627"/>
                    <a:pt x="37042" y="59149"/>
                    <a:pt x="38105" y="60631"/>
                  </a:cubicBezTo>
                  <a:lnTo>
                    <a:pt x="38396" y="61039"/>
                  </a:lnTo>
                  <a:cubicBezTo>
                    <a:pt x="38514" y="61205"/>
                    <a:pt x="38669" y="61410"/>
                    <a:pt x="38869" y="61560"/>
                  </a:cubicBezTo>
                  <a:cubicBezTo>
                    <a:pt x="38981" y="61936"/>
                    <a:pt x="39100" y="62301"/>
                    <a:pt x="39256" y="62630"/>
                  </a:cubicBezTo>
                  <a:cubicBezTo>
                    <a:pt x="39519" y="63193"/>
                    <a:pt x="39819" y="63731"/>
                    <a:pt x="40131" y="64262"/>
                  </a:cubicBezTo>
                  <a:cubicBezTo>
                    <a:pt x="40635" y="66357"/>
                    <a:pt x="41533" y="68162"/>
                    <a:pt x="42311" y="69560"/>
                  </a:cubicBezTo>
                  <a:lnTo>
                    <a:pt x="42355" y="69635"/>
                  </a:lnTo>
                  <a:cubicBezTo>
                    <a:pt x="42494" y="69893"/>
                    <a:pt x="42683" y="70237"/>
                    <a:pt x="43112" y="70386"/>
                  </a:cubicBezTo>
                  <a:cubicBezTo>
                    <a:pt x="43945" y="70677"/>
                    <a:pt x="44724" y="71085"/>
                    <a:pt x="45546" y="71515"/>
                  </a:cubicBezTo>
                  <a:cubicBezTo>
                    <a:pt x="46824" y="72181"/>
                    <a:pt x="48145" y="72868"/>
                    <a:pt x="49688" y="73089"/>
                  </a:cubicBezTo>
                  <a:cubicBezTo>
                    <a:pt x="50756" y="73245"/>
                    <a:pt x="51633" y="73411"/>
                    <a:pt x="52342" y="74046"/>
                  </a:cubicBezTo>
                  <a:cubicBezTo>
                    <a:pt x="52600" y="74276"/>
                    <a:pt x="52852" y="74388"/>
                    <a:pt x="53104" y="74388"/>
                  </a:cubicBezTo>
                  <a:cubicBezTo>
                    <a:pt x="53599" y="74388"/>
                    <a:pt x="53851" y="73981"/>
                    <a:pt x="54002" y="73739"/>
                  </a:cubicBezTo>
                  <a:cubicBezTo>
                    <a:pt x="54039" y="73674"/>
                    <a:pt x="54093" y="73589"/>
                    <a:pt x="54131" y="73545"/>
                  </a:cubicBezTo>
                  <a:cubicBezTo>
                    <a:pt x="54592" y="73443"/>
                    <a:pt x="54748" y="73191"/>
                    <a:pt x="54802" y="72992"/>
                  </a:cubicBezTo>
                  <a:cubicBezTo>
                    <a:pt x="54921" y="72541"/>
                    <a:pt x="54555" y="72208"/>
                    <a:pt x="54373" y="72052"/>
                  </a:cubicBezTo>
                  <a:cubicBezTo>
                    <a:pt x="53835" y="71306"/>
                    <a:pt x="53664" y="70413"/>
                    <a:pt x="53481" y="69463"/>
                  </a:cubicBezTo>
                  <a:cubicBezTo>
                    <a:pt x="53384" y="68936"/>
                    <a:pt x="53271" y="68400"/>
                    <a:pt x="53104" y="67872"/>
                  </a:cubicBezTo>
                  <a:cubicBezTo>
                    <a:pt x="53201" y="67577"/>
                    <a:pt x="53277" y="67249"/>
                    <a:pt x="53303" y="66900"/>
                  </a:cubicBezTo>
                  <a:cubicBezTo>
                    <a:pt x="53481" y="64686"/>
                    <a:pt x="54942" y="62146"/>
                    <a:pt x="55774" y="60121"/>
                  </a:cubicBezTo>
                  <a:cubicBezTo>
                    <a:pt x="56779" y="57692"/>
                    <a:pt x="59492" y="57337"/>
                    <a:pt x="61184" y="55651"/>
                  </a:cubicBezTo>
                  <a:cubicBezTo>
                    <a:pt x="61227" y="55629"/>
                    <a:pt x="61271" y="55608"/>
                    <a:pt x="61297" y="55597"/>
                  </a:cubicBezTo>
                  <a:cubicBezTo>
                    <a:pt x="63011" y="55016"/>
                    <a:pt x="64778" y="54416"/>
                    <a:pt x="66057" y="53099"/>
                  </a:cubicBezTo>
                  <a:cubicBezTo>
                    <a:pt x="66272" y="52879"/>
                    <a:pt x="66535" y="52663"/>
                    <a:pt x="66820" y="52433"/>
                  </a:cubicBezTo>
                  <a:cubicBezTo>
                    <a:pt x="67819" y="51627"/>
                    <a:pt x="69183" y="50526"/>
                    <a:pt x="68447" y="48425"/>
                  </a:cubicBezTo>
                  <a:cubicBezTo>
                    <a:pt x="68427" y="48361"/>
                    <a:pt x="68427" y="48329"/>
                    <a:pt x="68420" y="48329"/>
                  </a:cubicBezTo>
                  <a:cubicBezTo>
                    <a:pt x="68469" y="48264"/>
                    <a:pt x="68710" y="48168"/>
                    <a:pt x="68839" y="48113"/>
                  </a:cubicBezTo>
                  <a:cubicBezTo>
                    <a:pt x="68893" y="48093"/>
                    <a:pt x="68942" y="48071"/>
                    <a:pt x="68995" y="48049"/>
                  </a:cubicBezTo>
                  <a:cubicBezTo>
                    <a:pt x="69119" y="49204"/>
                    <a:pt x="69942" y="49301"/>
                    <a:pt x="70205" y="49301"/>
                  </a:cubicBezTo>
                  <a:cubicBezTo>
                    <a:pt x="70683" y="49301"/>
                    <a:pt x="71160" y="49060"/>
                    <a:pt x="71418" y="48931"/>
                  </a:cubicBezTo>
                  <a:cubicBezTo>
                    <a:pt x="72198" y="48538"/>
                    <a:pt x="73057" y="48254"/>
                    <a:pt x="74207" y="48006"/>
                  </a:cubicBezTo>
                  <a:cubicBezTo>
                    <a:pt x="74266" y="47996"/>
                    <a:pt x="74325" y="47969"/>
                    <a:pt x="74378" y="47937"/>
                  </a:cubicBezTo>
                  <a:cubicBezTo>
                    <a:pt x="74454" y="47883"/>
                    <a:pt x="74459" y="47409"/>
                    <a:pt x="74459" y="47409"/>
                  </a:cubicBezTo>
                  <a:cubicBezTo>
                    <a:pt x="74797" y="46776"/>
                    <a:pt x="75152" y="46152"/>
                    <a:pt x="75377" y="45470"/>
                  </a:cubicBezTo>
                  <a:cubicBezTo>
                    <a:pt x="75700" y="44483"/>
                    <a:pt x="75598" y="43322"/>
                    <a:pt x="75640" y="42296"/>
                  </a:cubicBezTo>
                  <a:cubicBezTo>
                    <a:pt x="75667" y="41543"/>
                    <a:pt x="76071" y="40883"/>
                    <a:pt x="76248" y="40157"/>
                  </a:cubicBezTo>
                  <a:cubicBezTo>
                    <a:pt x="76582" y="39271"/>
                    <a:pt x="76527" y="38391"/>
                    <a:pt x="76087" y="37573"/>
                  </a:cubicBezTo>
                  <a:cubicBezTo>
                    <a:pt x="76044" y="37412"/>
                    <a:pt x="75995" y="37256"/>
                    <a:pt x="75947" y="37101"/>
                  </a:cubicBezTo>
                  <a:cubicBezTo>
                    <a:pt x="75952" y="37010"/>
                    <a:pt x="75925" y="36928"/>
                    <a:pt x="75866" y="36864"/>
                  </a:cubicBezTo>
                  <a:cubicBezTo>
                    <a:pt x="75845" y="36794"/>
                    <a:pt x="75818" y="36725"/>
                    <a:pt x="75796" y="36655"/>
                  </a:cubicBezTo>
                  <a:cubicBezTo>
                    <a:pt x="75754" y="36542"/>
                    <a:pt x="75711" y="36435"/>
                    <a:pt x="75667" y="36328"/>
                  </a:cubicBezTo>
                  <a:cubicBezTo>
                    <a:pt x="75711" y="36075"/>
                    <a:pt x="75759" y="35827"/>
                    <a:pt x="75410" y="35688"/>
                  </a:cubicBezTo>
                  <a:lnTo>
                    <a:pt x="75410" y="35688"/>
                  </a:lnTo>
                  <a:cubicBezTo>
                    <a:pt x="75415" y="35720"/>
                    <a:pt x="75421" y="35753"/>
                    <a:pt x="75421" y="35790"/>
                  </a:cubicBezTo>
                  <a:cubicBezTo>
                    <a:pt x="75394" y="35731"/>
                    <a:pt x="75367" y="35677"/>
                    <a:pt x="75340" y="35624"/>
                  </a:cubicBezTo>
                  <a:lnTo>
                    <a:pt x="75340" y="35624"/>
                  </a:lnTo>
                  <a:cubicBezTo>
                    <a:pt x="75357" y="35629"/>
                    <a:pt x="75367" y="35634"/>
                    <a:pt x="75383" y="35639"/>
                  </a:cubicBezTo>
                  <a:cubicBezTo>
                    <a:pt x="75464" y="35393"/>
                    <a:pt x="75383" y="35220"/>
                    <a:pt x="75131" y="35123"/>
                  </a:cubicBezTo>
                  <a:cubicBezTo>
                    <a:pt x="75125" y="35135"/>
                    <a:pt x="75120" y="35145"/>
                    <a:pt x="75114" y="35156"/>
                  </a:cubicBezTo>
                  <a:cubicBezTo>
                    <a:pt x="75109" y="35145"/>
                    <a:pt x="75104" y="35135"/>
                    <a:pt x="75099" y="35129"/>
                  </a:cubicBezTo>
                  <a:cubicBezTo>
                    <a:pt x="75104" y="35123"/>
                    <a:pt x="75109" y="35118"/>
                    <a:pt x="75114" y="35118"/>
                  </a:cubicBezTo>
                  <a:cubicBezTo>
                    <a:pt x="75104" y="35103"/>
                    <a:pt x="75087" y="35091"/>
                    <a:pt x="75077" y="35081"/>
                  </a:cubicBezTo>
                  <a:cubicBezTo>
                    <a:pt x="74867" y="34645"/>
                    <a:pt x="74673" y="34211"/>
                    <a:pt x="74551" y="33732"/>
                  </a:cubicBezTo>
                  <a:cubicBezTo>
                    <a:pt x="74319" y="32846"/>
                    <a:pt x="73847" y="32061"/>
                    <a:pt x="73659" y="31159"/>
                  </a:cubicBezTo>
                  <a:cubicBezTo>
                    <a:pt x="73552" y="30655"/>
                    <a:pt x="73481" y="30144"/>
                    <a:pt x="73423" y="29628"/>
                  </a:cubicBezTo>
                  <a:cubicBezTo>
                    <a:pt x="73379" y="28371"/>
                    <a:pt x="73036" y="26259"/>
                    <a:pt x="72965" y="25002"/>
                  </a:cubicBezTo>
                  <a:cubicBezTo>
                    <a:pt x="72959" y="24888"/>
                    <a:pt x="72982" y="24848"/>
                    <a:pt x="73021" y="24848"/>
                  </a:cubicBezTo>
                  <a:cubicBezTo>
                    <a:pt x="73114" y="24848"/>
                    <a:pt x="73301" y="25065"/>
                    <a:pt x="73454" y="25065"/>
                  </a:cubicBezTo>
                  <a:cubicBezTo>
                    <a:pt x="73479" y="25065"/>
                    <a:pt x="73502" y="25059"/>
                    <a:pt x="73525" y="25046"/>
                  </a:cubicBezTo>
                  <a:lnTo>
                    <a:pt x="73525" y="25019"/>
                  </a:lnTo>
                  <a:lnTo>
                    <a:pt x="73525" y="24992"/>
                  </a:lnTo>
                  <a:cubicBezTo>
                    <a:pt x="73277" y="24878"/>
                    <a:pt x="73111" y="24712"/>
                    <a:pt x="72992" y="24487"/>
                  </a:cubicBezTo>
                  <a:lnTo>
                    <a:pt x="72992" y="23197"/>
                  </a:lnTo>
                  <a:cubicBezTo>
                    <a:pt x="72992" y="22795"/>
                    <a:pt x="72923" y="22381"/>
                    <a:pt x="73014" y="21999"/>
                  </a:cubicBezTo>
                  <a:cubicBezTo>
                    <a:pt x="73057" y="21816"/>
                    <a:pt x="73004" y="21597"/>
                    <a:pt x="72939" y="21409"/>
                  </a:cubicBezTo>
                  <a:cubicBezTo>
                    <a:pt x="72213" y="20791"/>
                    <a:pt x="71224" y="20613"/>
                    <a:pt x="70285" y="20581"/>
                  </a:cubicBezTo>
                  <a:cubicBezTo>
                    <a:pt x="70252" y="20619"/>
                    <a:pt x="70199" y="20646"/>
                    <a:pt x="70113" y="20662"/>
                  </a:cubicBezTo>
                  <a:cubicBezTo>
                    <a:pt x="70089" y="20665"/>
                    <a:pt x="70066" y="20666"/>
                    <a:pt x="70043" y="20666"/>
                  </a:cubicBezTo>
                  <a:cubicBezTo>
                    <a:pt x="70020" y="20666"/>
                    <a:pt x="69998" y="20665"/>
                    <a:pt x="69974" y="20662"/>
                  </a:cubicBezTo>
                  <a:cubicBezTo>
                    <a:pt x="69806" y="20651"/>
                    <a:pt x="69667" y="20566"/>
                    <a:pt x="69592" y="20405"/>
                  </a:cubicBezTo>
                  <a:cubicBezTo>
                    <a:pt x="69329" y="20296"/>
                    <a:pt x="69097" y="20125"/>
                    <a:pt x="68846" y="19974"/>
                  </a:cubicBezTo>
                  <a:cubicBezTo>
                    <a:pt x="68834" y="19974"/>
                    <a:pt x="68824" y="19964"/>
                    <a:pt x="68819" y="19964"/>
                  </a:cubicBezTo>
                  <a:cubicBezTo>
                    <a:pt x="68496" y="19850"/>
                    <a:pt x="68189" y="19684"/>
                    <a:pt x="67879" y="19528"/>
                  </a:cubicBezTo>
                  <a:cubicBezTo>
                    <a:pt x="67599" y="19421"/>
                    <a:pt x="67314" y="19329"/>
                    <a:pt x="67024" y="19249"/>
                  </a:cubicBezTo>
                  <a:cubicBezTo>
                    <a:pt x="66965" y="19233"/>
                    <a:pt x="66932" y="19185"/>
                    <a:pt x="66927" y="19136"/>
                  </a:cubicBezTo>
                  <a:cubicBezTo>
                    <a:pt x="66756" y="19092"/>
                    <a:pt x="66582" y="19066"/>
                    <a:pt x="66402" y="19066"/>
                  </a:cubicBezTo>
                  <a:cubicBezTo>
                    <a:pt x="66096" y="19066"/>
                    <a:pt x="65774" y="19142"/>
                    <a:pt x="65429" y="19334"/>
                  </a:cubicBezTo>
                  <a:cubicBezTo>
                    <a:pt x="65369" y="19370"/>
                    <a:pt x="65281" y="19392"/>
                    <a:pt x="65182" y="19392"/>
                  </a:cubicBezTo>
                  <a:cubicBezTo>
                    <a:pt x="65147" y="19392"/>
                    <a:pt x="65111" y="19389"/>
                    <a:pt x="65074" y="19383"/>
                  </a:cubicBezTo>
                  <a:cubicBezTo>
                    <a:pt x="64418" y="19475"/>
                    <a:pt x="63779" y="19431"/>
                    <a:pt x="63113" y="19517"/>
                  </a:cubicBezTo>
                  <a:cubicBezTo>
                    <a:pt x="63044" y="19528"/>
                    <a:pt x="62973" y="19539"/>
                    <a:pt x="62908" y="19545"/>
                  </a:cubicBezTo>
                  <a:cubicBezTo>
                    <a:pt x="62732" y="19604"/>
                    <a:pt x="62549" y="19624"/>
                    <a:pt x="62360" y="19631"/>
                  </a:cubicBezTo>
                  <a:cubicBezTo>
                    <a:pt x="61861" y="19716"/>
                    <a:pt x="61356" y="19829"/>
                    <a:pt x="60884" y="19969"/>
                  </a:cubicBezTo>
                  <a:cubicBezTo>
                    <a:pt x="60734" y="20089"/>
                    <a:pt x="60570" y="20175"/>
                    <a:pt x="60363" y="20175"/>
                  </a:cubicBezTo>
                  <a:cubicBezTo>
                    <a:pt x="60310" y="20175"/>
                    <a:pt x="60255" y="20169"/>
                    <a:pt x="60196" y="20157"/>
                  </a:cubicBezTo>
                  <a:cubicBezTo>
                    <a:pt x="60201" y="20157"/>
                    <a:pt x="60201" y="20157"/>
                    <a:pt x="60201" y="20152"/>
                  </a:cubicBezTo>
                  <a:lnTo>
                    <a:pt x="60201" y="20152"/>
                  </a:lnTo>
                  <a:cubicBezTo>
                    <a:pt x="60122" y="20165"/>
                    <a:pt x="60045" y="20171"/>
                    <a:pt x="59968" y="20171"/>
                  </a:cubicBezTo>
                  <a:cubicBezTo>
                    <a:pt x="59794" y="20171"/>
                    <a:pt x="59625" y="20138"/>
                    <a:pt x="59449" y="20071"/>
                  </a:cubicBezTo>
                  <a:cubicBezTo>
                    <a:pt x="59191" y="19996"/>
                    <a:pt x="58944" y="19882"/>
                    <a:pt x="58703" y="19753"/>
                  </a:cubicBezTo>
                  <a:cubicBezTo>
                    <a:pt x="58407" y="19673"/>
                    <a:pt x="58122" y="19668"/>
                    <a:pt x="57768" y="19663"/>
                  </a:cubicBezTo>
                  <a:cubicBezTo>
                    <a:pt x="57719" y="19663"/>
                    <a:pt x="57676" y="19663"/>
                    <a:pt x="57634" y="19657"/>
                  </a:cubicBezTo>
                  <a:cubicBezTo>
                    <a:pt x="57591" y="19669"/>
                    <a:pt x="57549" y="19675"/>
                    <a:pt x="57506" y="19675"/>
                  </a:cubicBezTo>
                  <a:cubicBezTo>
                    <a:pt x="57415" y="19675"/>
                    <a:pt x="57323" y="19646"/>
                    <a:pt x="57235" y="19587"/>
                  </a:cubicBezTo>
                  <a:cubicBezTo>
                    <a:pt x="57188" y="19572"/>
                    <a:pt x="57133" y="19555"/>
                    <a:pt x="57086" y="19534"/>
                  </a:cubicBezTo>
                  <a:cubicBezTo>
                    <a:pt x="56889" y="19452"/>
                    <a:pt x="56566" y="19322"/>
                    <a:pt x="56295" y="19322"/>
                  </a:cubicBezTo>
                  <a:cubicBezTo>
                    <a:pt x="56248" y="19322"/>
                    <a:pt x="56204" y="19326"/>
                    <a:pt x="56161" y="19334"/>
                  </a:cubicBezTo>
                  <a:cubicBezTo>
                    <a:pt x="56086" y="19431"/>
                    <a:pt x="56005" y="19539"/>
                    <a:pt x="55925" y="19614"/>
                  </a:cubicBezTo>
                  <a:cubicBezTo>
                    <a:pt x="55920" y="19577"/>
                    <a:pt x="55914" y="19545"/>
                    <a:pt x="55914" y="19507"/>
                  </a:cubicBezTo>
                  <a:cubicBezTo>
                    <a:pt x="55893" y="19545"/>
                    <a:pt x="55876" y="19577"/>
                    <a:pt x="55866" y="19619"/>
                  </a:cubicBezTo>
                  <a:cubicBezTo>
                    <a:pt x="55861" y="19636"/>
                    <a:pt x="55856" y="19646"/>
                    <a:pt x="55856" y="19657"/>
                  </a:cubicBezTo>
                  <a:cubicBezTo>
                    <a:pt x="55871" y="19652"/>
                    <a:pt x="55888" y="19652"/>
                    <a:pt x="55903" y="19652"/>
                  </a:cubicBezTo>
                  <a:cubicBezTo>
                    <a:pt x="55920" y="19867"/>
                    <a:pt x="55876" y="20028"/>
                    <a:pt x="55791" y="20152"/>
                  </a:cubicBezTo>
                  <a:cubicBezTo>
                    <a:pt x="55753" y="20179"/>
                    <a:pt x="55710" y="20200"/>
                    <a:pt x="55667" y="20221"/>
                  </a:cubicBezTo>
                  <a:cubicBezTo>
                    <a:pt x="55603" y="20248"/>
                    <a:pt x="55533" y="20264"/>
                    <a:pt x="55462" y="20264"/>
                  </a:cubicBezTo>
                  <a:cubicBezTo>
                    <a:pt x="55393" y="20264"/>
                    <a:pt x="55323" y="20248"/>
                    <a:pt x="55259" y="20221"/>
                  </a:cubicBezTo>
                  <a:cubicBezTo>
                    <a:pt x="55205" y="20200"/>
                    <a:pt x="55162" y="20167"/>
                    <a:pt x="55119" y="20135"/>
                  </a:cubicBezTo>
                  <a:cubicBezTo>
                    <a:pt x="55103" y="20043"/>
                    <a:pt x="55108" y="19942"/>
                    <a:pt x="55114" y="19840"/>
                  </a:cubicBezTo>
                  <a:cubicBezTo>
                    <a:pt x="54889" y="19528"/>
                    <a:pt x="54716" y="19260"/>
                    <a:pt x="54276" y="19205"/>
                  </a:cubicBezTo>
                  <a:cubicBezTo>
                    <a:pt x="54044" y="19185"/>
                    <a:pt x="53846" y="19115"/>
                    <a:pt x="53632" y="19024"/>
                  </a:cubicBezTo>
                  <a:cubicBezTo>
                    <a:pt x="53369" y="18907"/>
                    <a:pt x="53140" y="18815"/>
                    <a:pt x="52929" y="18815"/>
                  </a:cubicBezTo>
                  <a:cubicBezTo>
                    <a:pt x="52713" y="18815"/>
                    <a:pt x="52516" y="18912"/>
                    <a:pt x="52325" y="19180"/>
                  </a:cubicBezTo>
                  <a:cubicBezTo>
                    <a:pt x="52229" y="19314"/>
                    <a:pt x="52100" y="19394"/>
                    <a:pt x="51961" y="19470"/>
                  </a:cubicBezTo>
                  <a:cubicBezTo>
                    <a:pt x="51861" y="19544"/>
                    <a:pt x="51746" y="19595"/>
                    <a:pt x="51588" y="19595"/>
                  </a:cubicBezTo>
                  <a:cubicBezTo>
                    <a:pt x="51566" y="19595"/>
                    <a:pt x="51543" y="19594"/>
                    <a:pt x="51520" y="19592"/>
                  </a:cubicBezTo>
                  <a:cubicBezTo>
                    <a:pt x="51026" y="19545"/>
                    <a:pt x="50865" y="19222"/>
                    <a:pt x="50756" y="18857"/>
                  </a:cubicBezTo>
                  <a:cubicBezTo>
                    <a:pt x="50607" y="18669"/>
                    <a:pt x="50451" y="18496"/>
                    <a:pt x="50273" y="18342"/>
                  </a:cubicBezTo>
                  <a:cubicBezTo>
                    <a:pt x="50225" y="18320"/>
                    <a:pt x="50188" y="18287"/>
                    <a:pt x="50156" y="18238"/>
                  </a:cubicBezTo>
                  <a:cubicBezTo>
                    <a:pt x="50032" y="18142"/>
                    <a:pt x="49893" y="18057"/>
                    <a:pt x="49737" y="17975"/>
                  </a:cubicBezTo>
                  <a:cubicBezTo>
                    <a:pt x="48194" y="17192"/>
                    <a:pt x="46340" y="16949"/>
                    <a:pt x="44681" y="16504"/>
                  </a:cubicBezTo>
                  <a:cubicBezTo>
                    <a:pt x="43252" y="16118"/>
                    <a:pt x="41619" y="15811"/>
                    <a:pt x="40394" y="14940"/>
                  </a:cubicBezTo>
                  <a:cubicBezTo>
                    <a:pt x="39975" y="14645"/>
                    <a:pt x="39690" y="14312"/>
                    <a:pt x="39513" y="13941"/>
                  </a:cubicBezTo>
                  <a:cubicBezTo>
                    <a:pt x="39308" y="13770"/>
                    <a:pt x="39293" y="13554"/>
                    <a:pt x="39314" y="13334"/>
                  </a:cubicBezTo>
                  <a:cubicBezTo>
                    <a:pt x="39228" y="12850"/>
                    <a:pt x="39271" y="12319"/>
                    <a:pt x="39405" y="11754"/>
                  </a:cubicBezTo>
                  <a:lnTo>
                    <a:pt x="39410" y="11749"/>
                  </a:lnTo>
                  <a:cubicBezTo>
                    <a:pt x="39470" y="9213"/>
                    <a:pt x="39556" y="6673"/>
                    <a:pt x="39636" y="4137"/>
                  </a:cubicBezTo>
                  <a:cubicBezTo>
                    <a:pt x="39648" y="3906"/>
                    <a:pt x="39653" y="3681"/>
                    <a:pt x="39663" y="3455"/>
                  </a:cubicBezTo>
                  <a:cubicBezTo>
                    <a:pt x="40061" y="1080"/>
                    <a:pt x="40061" y="1058"/>
                    <a:pt x="37708" y="887"/>
                  </a:cubicBezTo>
                  <a:cubicBezTo>
                    <a:pt x="33705" y="597"/>
                    <a:pt x="29698" y="328"/>
                    <a:pt x="25475" y="33"/>
                  </a:cubicBezTo>
                  <a:cubicBezTo>
                    <a:pt x="25391" y="38"/>
                    <a:pt x="25307" y="39"/>
                    <a:pt x="25222" y="39"/>
                  </a:cubicBezTo>
                  <a:cubicBezTo>
                    <a:pt x="24828" y="39"/>
                    <a:pt x="24426" y="0"/>
                    <a:pt x="2403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2"/>
            <p:cNvSpPr/>
            <p:nvPr/>
          </p:nvSpPr>
          <p:spPr>
            <a:xfrm>
              <a:off x="3835475" y="3609475"/>
              <a:ext cx="8500" cy="6075"/>
            </a:xfrm>
            <a:custGeom>
              <a:avLst/>
              <a:gdLst/>
              <a:ahLst/>
              <a:cxnLst/>
              <a:rect l="l" t="t" r="r" b="b"/>
              <a:pathLst>
                <a:path w="340" h="243" extrusionOk="0">
                  <a:moveTo>
                    <a:pt x="49" y="0"/>
                  </a:moveTo>
                  <a:cubicBezTo>
                    <a:pt x="0" y="124"/>
                    <a:pt x="32" y="226"/>
                    <a:pt x="146" y="243"/>
                  </a:cubicBezTo>
                  <a:cubicBezTo>
                    <a:pt x="167" y="243"/>
                    <a:pt x="188" y="243"/>
                    <a:pt x="210" y="238"/>
                  </a:cubicBezTo>
                  <a:cubicBezTo>
                    <a:pt x="312" y="216"/>
                    <a:pt x="339" y="119"/>
                    <a:pt x="295" y="7"/>
                  </a:cubicBezTo>
                  <a:cubicBezTo>
                    <a:pt x="216" y="7"/>
                    <a:pt x="129" y="0"/>
                    <a:pt x="4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2"/>
            <p:cNvSpPr/>
            <p:nvPr/>
          </p:nvSpPr>
          <p:spPr>
            <a:xfrm>
              <a:off x="2925675" y="3020950"/>
              <a:ext cx="1172250" cy="600800"/>
            </a:xfrm>
            <a:custGeom>
              <a:avLst/>
              <a:gdLst/>
              <a:ahLst/>
              <a:cxnLst/>
              <a:rect l="l" t="t" r="r" b="b"/>
              <a:pathLst>
                <a:path w="46890" h="24032" extrusionOk="0">
                  <a:moveTo>
                    <a:pt x="1221" y="0"/>
                  </a:moveTo>
                  <a:cubicBezTo>
                    <a:pt x="923" y="0"/>
                    <a:pt x="707" y="111"/>
                    <a:pt x="549" y="296"/>
                  </a:cubicBezTo>
                  <a:cubicBezTo>
                    <a:pt x="506" y="291"/>
                    <a:pt x="464" y="291"/>
                    <a:pt x="415" y="291"/>
                  </a:cubicBezTo>
                  <a:cubicBezTo>
                    <a:pt x="425" y="340"/>
                    <a:pt x="437" y="393"/>
                    <a:pt x="442" y="442"/>
                  </a:cubicBezTo>
                  <a:cubicBezTo>
                    <a:pt x="259" y="753"/>
                    <a:pt x="174" y="1183"/>
                    <a:pt x="120" y="1645"/>
                  </a:cubicBezTo>
                  <a:cubicBezTo>
                    <a:pt x="65" y="2118"/>
                    <a:pt x="1" y="2639"/>
                    <a:pt x="340" y="2929"/>
                  </a:cubicBezTo>
                  <a:cubicBezTo>
                    <a:pt x="335" y="2966"/>
                    <a:pt x="328" y="3015"/>
                    <a:pt x="318" y="3053"/>
                  </a:cubicBezTo>
                  <a:cubicBezTo>
                    <a:pt x="291" y="3202"/>
                    <a:pt x="270" y="3353"/>
                    <a:pt x="248" y="3504"/>
                  </a:cubicBezTo>
                  <a:cubicBezTo>
                    <a:pt x="259" y="3509"/>
                    <a:pt x="276" y="3509"/>
                    <a:pt x="286" y="3514"/>
                  </a:cubicBezTo>
                  <a:cubicBezTo>
                    <a:pt x="345" y="3460"/>
                    <a:pt x="404" y="3413"/>
                    <a:pt x="479" y="3370"/>
                  </a:cubicBezTo>
                  <a:cubicBezTo>
                    <a:pt x="503" y="3370"/>
                    <a:pt x="527" y="3369"/>
                    <a:pt x="552" y="3369"/>
                  </a:cubicBezTo>
                  <a:cubicBezTo>
                    <a:pt x="945" y="3369"/>
                    <a:pt x="1347" y="3408"/>
                    <a:pt x="1741" y="3408"/>
                  </a:cubicBezTo>
                  <a:cubicBezTo>
                    <a:pt x="1826" y="3408"/>
                    <a:pt x="1910" y="3407"/>
                    <a:pt x="1994" y="3402"/>
                  </a:cubicBezTo>
                  <a:cubicBezTo>
                    <a:pt x="6217" y="3697"/>
                    <a:pt x="10224" y="3966"/>
                    <a:pt x="14227" y="4256"/>
                  </a:cubicBezTo>
                  <a:cubicBezTo>
                    <a:pt x="16580" y="4427"/>
                    <a:pt x="16580" y="4449"/>
                    <a:pt x="16182" y="6824"/>
                  </a:cubicBezTo>
                  <a:cubicBezTo>
                    <a:pt x="16172" y="7050"/>
                    <a:pt x="16167" y="7275"/>
                    <a:pt x="16155" y="7506"/>
                  </a:cubicBezTo>
                  <a:cubicBezTo>
                    <a:pt x="16075" y="10042"/>
                    <a:pt x="15989" y="12582"/>
                    <a:pt x="15929" y="15118"/>
                  </a:cubicBezTo>
                  <a:lnTo>
                    <a:pt x="15924" y="15123"/>
                  </a:lnTo>
                  <a:cubicBezTo>
                    <a:pt x="15790" y="15688"/>
                    <a:pt x="15747" y="16219"/>
                    <a:pt x="15833" y="16703"/>
                  </a:cubicBezTo>
                  <a:cubicBezTo>
                    <a:pt x="15812" y="16923"/>
                    <a:pt x="15827" y="17139"/>
                    <a:pt x="16032" y="17310"/>
                  </a:cubicBezTo>
                  <a:cubicBezTo>
                    <a:pt x="16209" y="17681"/>
                    <a:pt x="16494" y="18014"/>
                    <a:pt x="16913" y="18309"/>
                  </a:cubicBezTo>
                  <a:cubicBezTo>
                    <a:pt x="18138" y="19180"/>
                    <a:pt x="19771" y="19487"/>
                    <a:pt x="21200" y="19873"/>
                  </a:cubicBezTo>
                  <a:cubicBezTo>
                    <a:pt x="22859" y="20318"/>
                    <a:pt x="24713" y="20561"/>
                    <a:pt x="26256" y="21344"/>
                  </a:cubicBezTo>
                  <a:cubicBezTo>
                    <a:pt x="26412" y="21426"/>
                    <a:pt x="26551" y="21511"/>
                    <a:pt x="26675" y="21607"/>
                  </a:cubicBezTo>
                  <a:cubicBezTo>
                    <a:pt x="26707" y="21656"/>
                    <a:pt x="26744" y="21689"/>
                    <a:pt x="26792" y="21711"/>
                  </a:cubicBezTo>
                  <a:cubicBezTo>
                    <a:pt x="26970" y="21865"/>
                    <a:pt x="27126" y="22038"/>
                    <a:pt x="27275" y="22226"/>
                  </a:cubicBezTo>
                  <a:cubicBezTo>
                    <a:pt x="27384" y="22591"/>
                    <a:pt x="27545" y="22914"/>
                    <a:pt x="28039" y="22961"/>
                  </a:cubicBezTo>
                  <a:cubicBezTo>
                    <a:pt x="28062" y="22963"/>
                    <a:pt x="28085" y="22964"/>
                    <a:pt x="28107" y="22964"/>
                  </a:cubicBezTo>
                  <a:cubicBezTo>
                    <a:pt x="28265" y="22964"/>
                    <a:pt x="28380" y="22913"/>
                    <a:pt x="28480" y="22839"/>
                  </a:cubicBezTo>
                  <a:cubicBezTo>
                    <a:pt x="28619" y="22763"/>
                    <a:pt x="28748" y="22683"/>
                    <a:pt x="28844" y="22549"/>
                  </a:cubicBezTo>
                  <a:cubicBezTo>
                    <a:pt x="29035" y="22281"/>
                    <a:pt x="29232" y="22184"/>
                    <a:pt x="29448" y="22184"/>
                  </a:cubicBezTo>
                  <a:cubicBezTo>
                    <a:pt x="29659" y="22184"/>
                    <a:pt x="29888" y="22276"/>
                    <a:pt x="30151" y="22393"/>
                  </a:cubicBezTo>
                  <a:cubicBezTo>
                    <a:pt x="30365" y="22484"/>
                    <a:pt x="30563" y="22554"/>
                    <a:pt x="30795" y="22574"/>
                  </a:cubicBezTo>
                  <a:cubicBezTo>
                    <a:pt x="31235" y="22629"/>
                    <a:pt x="31408" y="22897"/>
                    <a:pt x="31633" y="23209"/>
                  </a:cubicBezTo>
                  <a:cubicBezTo>
                    <a:pt x="31627" y="23311"/>
                    <a:pt x="31622" y="23412"/>
                    <a:pt x="31638" y="23504"/>
                  </a:cubicBezTo>
                  <a:cubicBezTo>
                    <a:pt x="31681" y="23536"/>
                    <a:pt x="31724" y="23569"/>
                    <a:pt x="31778" y="23590"/>
                  </a:cubicBezTo>
                  <a:cubicBezTo>
                    <a:pt x="31842" y="23617"/>
                    <a:pt x="31912" y="23633"/>
                    <a:pt x="31981" y="23633"/>
                  </a:cubicBezTo>
                  <a:cubicBezTo>
                    <a:pt x="32052" y="23633"/>
                    <a:pt x="32122" y="23617"/>
                    <a:pt x="32186" y="23590"/>
                  </a:cubicBezTo>
                  <a:cubicBezTo>
                    <a:pt x="32229" y="23569"/>
                    <a:pt x="32272" y="23548"/>
                    <a:pt x="32310" y="23521"/>
                  </a:cubicBezTo>
                  <a:cubicBezTo>
                    <a:pt x="32395" y="23397"/>
                    <a:pt x="32439" y="23236"/>
                    <a:pt x="32422" y="23021"/>
                  </a:cubicBezTo>
                  <a:cubicBezTo>
                    <a:pt x="32407" y="23021"/>
                    <a:pt x="32390" y="23021"/>
                    <a:pt x="32375" y="23026"/>
                  </a:cubicBezTo>
                  <a:cubicBezTo>
                    <a:pt x="32375" y="23015"/>
                    <a:pt x="32380" y="23005"/>
                    <a:pt x="32385" y="22988"/>
                  </a:cubicBezTo>
                  <a:cubicBezTo>
                    <a:pt x="32395" y="22946"/>
                    <a:pt x="32412" y="22914"/>
                    <a:pt x="32433" y="22876"/>
                  </a:cubicBezTo>
                  <a:cubicBezTo>
                    <a:pt x="32433" y="22914"/>
                    <a:pt x="32439" y="22946"/>
                    <a:pt x="32444" y="22983"/>
                  </a:cubicBezTo>
                  <a:cubicBezTo>
                    <a:pt x="32524" y="22908"/>
                    <a:pt x="32605" y="22800"/>
                    <a:pt x="32680" y="22703"/>
                  </a:cubicBezTo>
                  <a:cubicBezTo>
                    <a:pt x="32723" y="22695"/>
                    <a:pt x="32768" y="22691"/>
                    <a:pt x="32814" y="22691"/>
                  </a:cubicBezTo>
                  <a:cubicBezTo>
                    <a:pt x="33086" y="22691"/>
                    <a:pt x="33412" y="22821"/>
                    <a:pt x="33605" y="22903"/>
                  </a:cubicBezTo>
                  <a:cubicBezTo>
                    <a:pt x="33652" y="22924"/>
                    <a:pt x="33707" y="22941"/>
                    <a:pt x="33754" y="22956"/>
                  </a:cubicBezTo>
                  <a:cubicBezTo>
                    <a:pt x="33842" y="23015"/>
                    <a:pt x="33934" y="23044"/>
                    <a:pt x="34025" y="23044"/>
                  </a:cubicBezTo>
                  <a:cubicBezTo>
                    <a:pt x="34068" y="23044"/>
                    <a:pt x="34110" y="23038"/>
                    <a:pt x="34153" y="23026"/>
                  </a:cubicBezTo>
                  <a:cubicBezTo>
                    <a:pt x="34195" y="23032"/>
                    <a:pt x="34238" y="23032"/>
                    <a:pt x="34287" y="23032"/>
                  </a:cubicBezTo>
                  <a:cubicBezTo>
                    <a:pt x="34641" y="23037"/>
                    <a:pt x="34926" y="23042"/>
                    <a:pt x="35222" y="23122"/>
                  </a:cubicBezTo>
                  <a:cubicBezTo>
                    <a:pt x="35463" y="23251"/>
                    <a:pt x="35710" y="23365"/>
                    <a:pt x="35968" y="23440"/>
                  </a:cubicBezTo>
                  <a:cubicBezTo>
                    <a:pt x="36144" y="23507"/>
                    <a:pt x="36313" y="23540"/>
                    <a:pt x="36487" y="23540"/>
                  </a:cubicBezTo>
                  <a:cubicBezTo>
                    <a:pt x="36564" y="23540"/>
                    <a:pt x="36641" y="23534"/>
                    <a:pt x="36720" y="23521"/>
                  </a:cubicBezTo>
                  <a:lnTo>
                    <a:pt x="36720" y="23521"/>
                  </a:lnTo>
                  <a:cubicBezTo>
                    <a:pt x="36720" y="23526"/>
                    <a:pt x="36720" y="23526"/>
                    <a:pt x="36715" y="23526"/>
                  </a:cubicBezTo>
                  <a:cubicBezTo>
                    <a:pt x="36774" y="23538"/>
                    <a:pt x="36829" y="23544"/>
                    <a:pt x="36882" y="23544"/>
                  </a:cubicBezTo>
                  <a:cubicBezTo>
                    <a:pt x="37089" y="23544"/>
                    <a:pt x="37253" y="23458"/>
                    <a:pt x="37403" y="23338"/>
                  </a:cubicBezTo>
                  <a:cubicBezTo>
                    <a:pt x="37875" y="23198"/>
                    <a:pt x="38380" y="23085"/>
                    <a:pt x="38879" y="23000"/>
                  </a:cubicBezTo>
                  <a:cubicBezTo>
                    <a:pt x="39068" y="22993"/>
                    <a:pt x="39251" y="22973"/>
                    <a:pt x="39427" y="22914"/>
                  </a:cubicBezTo>
                  <a:cubicBezTo>
                    <a:pt x="39492" y="22908"/>
                    <a:pt x="39563" y="22897"/>
                    <a:pt x="39632" y="22886"/>
                  </a:cubicBezTo>
                  <a:cubicBezTo>
                    <a:pt x="40298" y="22800"/>
                    <a:pt x="40937" y="22844"/>
                    <a:pt x="41593" y="22752"/>
                  </a:cubicBezTo>
                  <a:cubicBezTo>
                    <a:pt x="41630" y="22758"/>
                    <a:pt x="41666" y="22761"/>
                    <a:pt x="41701" y="22761"/>
                  </a:cubicBezTo>
                  <a:cubicBezTo>
                    <a:pt x="41800" y="22761"/>
                    <a:pt x="41888" y="22739"/>
                    <a:pt x="41948" y="22703"/>
                  </a:cubicBezTo>
                  <a:cubicBezTo>
                    <a:pt x="42293" y="22511"/>
                    <a:pt x="42615" y="22435"/>
                    <a:pt x="42921" y="22435"/>
                  </a:cubicBezTo>
                  <a:cubicBezTo>
                    <a:pt x="43101" y="22435"/>
                    <a:pt x="43275" y="22461"/>
                    <a:pt x="43446" y="22505"/>
                  </a:cubicBezTo>
                  <a:cubicBezTo>
                    <a:pt x="43451" y="22554"/>
                    <a:pt x="43484" y="22602"/>
                    <a:pt x="43543" y="22618"/>
                  </a:cubicBezTo>
                  <a:cubicBezTo>
                    <a:pt x="43833" y="22698"/>
                    <a:pt x="44118" y="22790"/>
                    <a:pt x="44398" y="22897"/>
                  </a:cubicBezTo>
                  <a:cubicBezTo>
                    <a:pt x="44708" y="23053"/>
                    <a:pt x="45015" y="23219"/>
                    <a:pt x="45338" y="23333"/>
                  </a:cubicBezTo>
                  <a:cubicBezTo>
                    <a:pt x="45343" y="23333"/>
                    <a:pt x="45353" y="23343"/>
                    <a:pt x="45365" y="23343"/>
                  </a:cubicBezTo>
                  <a:cubicBezTo>
                    <a:pt x="45616" y="23494"/>
                    <a:pt x="45848" y="23665"/>
                    <a:pt x="46111" y="23774"/>
                  </a:cubicBezTo>
                  <a:cubicBezTo>
                    <a:pt x="46186" y="23935"/>
                    <a:pt x="46325" y="24020"/>
                    <a:pt x="46493" y="24031"/>
                  </a:cubicBezTo>
                  <a:cubicBezTo>
                    <a:pt x="46406" y="23945"/>
                    <a:pt x="46347" y="23838"/>
                    <a:pt x="46337" y="23709"/>
                  </a:cubicBezTo>
                  <a:lnTo>
                    <a:pt x="46332" y="23645"/>
                  </a:lnTo>
                  <a:cubicBezTo>
                    <a:pt x="46325" y="23612"/>
                    <a:pt x="46320" y="23574"/>
                    <a:pt x="46320" y="23531"/>
                  </a:cubicBezTo>
                  <a:lnTo>
                    <a:pt x="46320" y="23531"/>
                  </a:lnTo>
                  <a:cubicBezTo>
                    <a:pt x="46337" y="23536"/>
                    <a:pt x="46352" y="23548"/>
                    <a:pt x="46369" y="23553"/>
                  </a:cubicBezTo>
                  <a:cubicBezTo>
                    <a:pt x="46519" y="23504"/>
                    <a:pt x="46590" y="23360"/>
                    <a:pt x="46583" y="23090"/>
                  </a:cubicBezTo>
                  <a:cubicBezTo>
                    <a:pt x="46568" y="22167"/>
                    <a:pt x="46590" y="21243"/>
                    <a:pt x="46590" y="20318"/>
                  </a:cubicBezTo>
                  <a:cubicBezTo>
                    <a:pt x="46595" y="20147"/>
                    <a:pt x="46600" y="19970"/>
                    <a:pt x="46605" y="19797"/>
                  </a:cubicBezTo>
                  <a:cubicBezTo>
                    <a:pt x="46605" y="19733"/>
                    <a:pt x="46610" y="19663"/>
                    <a:pt x="46605" y="19594"/>
                  </a:cubicBezTo>
                  <a:cubicBezTo>
                    <a:pt x="46610" y="19432"/>
                    <a:pt x="46615" y="19271"/>
                    <a:pt x="46615" y="19110"/>
                  </a:cubicBezTo>
                  <a:cubicBezTo>
                    <a:pt x="46890" y="16289"/>
                    <a:pt x="46890" y="13469"/>
                    <a:pt x="46739" y="10643"/>
                  </a:cubicBezTo>
                  <a:lnTo>
                    <a:pt x="46761" y="10643"/>
                  </a:lnTo>
                  <a:cubicBezTo>
                    <a:pt x="46648" y="9822"/>
                    <a:pt x="46379" y="9021"/>
                    <a:pt x="46235" y="8210"/>
                  </a:cubicBezTo>
                  <a:cubicBezTo>
                    <a:pt x="46100" y="7469"/>
                    <a:pt x="46084" y="6722"/>
                    <a:pt x="45998" y="5981"/>
                  </a:cubicBezTo>
                  <a:cubicBezTo>
                    <a:pt x="45971" y="5820"/>
                    <a:pt x="45950" y="5664"/>
                    <a:pt x="45928" y="5508"/>
                  </a:cubicBezTo>
                  <a:cubicBezTo>
                    <a:pt x="45923" y="5491"/>
                    <a:pt x="45923" y="5481"/>
                    <a:pt x="45923" y="5465"/>
                  </a:cubicBezTo>
                  <a:cubicBezTo>
                    <a:pt x="45858" y="5007"/>
                    <a:pt x="45821" y="4551"/>
                    <a:pt x="45794" y="4095"/>
                  </a:cubicBezTo>
                  <a:cubicBezTo>
                    <a:pt x="45757" y="3396"/>
                    <a:pt x="45751" y="2693"/>
                    <a:pt x="45789" y="1989"/>
                  </a:cubicBezTo>
                  <a:cubicBezTo>
                    <a:pt x="45809" y="1548"/>
                    <a:pt x="45730" y="1312"/>
                    <a:pt x="45499" y="1194"/>
                  </a:cubicBezTo>
                  <a:cubicBezTo>
                    <a:pt x="45353" y="1124"/>
                    <a:pt x="45154" y="1092"/>
                    <a:pt x="44891" y="1087"/>
                  </a:cubicBezTo>
                  <a:cubicBezTo>
                    <a:pt x="35120" y="936"/>
                    <a:pt x="25353" y="747"/>
                    <a:pt x="15581" y="571"/>
                  </a:cubicBezTo>
                  <a:cubicBezTo>
                    <a:pt x="15113" y="586"/>
                    <a:pt x="14646" y="608"/>
                    <a:pt x="14178" y="624"/>
                  </a:cubicBezTo>
                  <a:lnTo>
                    <a:pt x="13233" y="591"/>
                  </a:lnTo>
                  <a:lnTo>
                    <a:pt x="12556" y="591"/>
                  </a:lnTo>
                  <a:cubicBezTo>
                    <a:pt x="12250" y="566"/>
                    <a:pt x="11944" y="527"/>
                    <a:pt x="11642" y="463"/>
                  </a:cubicBezTo>
                  <a:cubicBezTo>
                    <a:pt x="9606" y="405"/>
                    <a:pt x="7571" y="345"/>
                    <a:pt x="5540" y="286"/>
                  </a:cubicBezTo>
                  <a:cubicBezTo>
                    <a:pt x="4600" y="254"/>
                    <a:pt x="3655" y="227"/>
                    <a:pt x="2714" y="200"/>
                  </a:cubicBezTo>
                  <a:cubicBezTo>
                    <a:pt x="2708" y="199"/>
                    <a:pt x="2703" y="199"/>
                    <a:pt x="2698" y="199"/>
                  </a:cubicBezTo>
                  <a:cubicBezTo>
                    <a:pt x="2548" y="199"/>
                    <a:pt x="2382" y="247"/>
                    <a:pt x="2236" y="247"/>
                  </a:cubicBezTo>
                  <a:cubicBezTo>
                    <a:pt x="2176" y="247"/>
                    <a:pt x="2120" y="239"/>
                    <a:pt x="2069" y="216"/>
                  </a:cubicBezTo>
                  <a:cubicBezTo>
                    <a:pt x="1730" y="66"/>
                    <a:pt x="1451" y="0"/>
                    <a:pt x="122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2"/>
            <p:cNvSpPr/>
            <p:nvPr/>
          </p:nvSpPr>
          <p:spPr>
            <a:xfrm>
              <a:off x="1976425" y="2927475"/>
              <a:ext cx="960300" cy="987850"/>
            </a:xfrm>
            <a:custGeom>
              <a:avLst/>
              <a:gdLst/>
              <a:ahLst/>
              <a:cxnLst/>
              <a:rect l="l" t="t" r="r" b="b"/>
              <a:pathLst>
                <a:path w="38412" h="39514" extrusionOk="0">
                  <a:moveTo>
                    <a:pt x="15392" y="1"/>
                  </a:moveTo>
                  <a:cubicBezTo>
                    <a:pt x="15123" y="60"/>
                    <a:pt x="14376" y="1000"/>
                    <a:pt x="14108" y="1059"/>
                  </a:cubicBezTo>
                  <a:cubicBezTo>
                    <a:pt x="11556" y="791"/>
                    <a:pt x="9005" y="566"/>
                    <a:pt x="6464" y="237"/>
                  </a:cubicBezTo>
                  <a:cubicBezTo>
                    <a:pt x="6162" y="194"/>
                    <a:pt x="5609" y="227"/>
                    <a:pt x="5534" y="172"/>
                  </a:cubicBezTo>
                  <a:cubicBezTo>
                    <a:pt x="5517" y="184"/>
                    <a:pt x="5507" y="189"/>
                    <a:pt x="5497" y="194"/>
                  </a:cubicBezTo>
                  <a:cubicBezTo>
                    <a:pt x="5529" y="286"/>
                    <a:pt x="5400" y="829"/>
                    <a:pt x="5346" y="1087"/>
                  </a:cubicBezTo>
                  <a:cubicBezTo>
                    <a:pt x="5259" y="1526"/>
                    <a:pt x="5292" y="2005"/>
                    <a:pt x="5179" y="2445"/>
                  </a:cubicBezTo>
                  <a:cubicBezTo>
                    <a:pt x="5158" y="3541"/>
                    <a:pt x="4787" y="4600"/>
                    <a:pt x="4733" y="5701"/>
                  </a:cubicBezTo>
                  <a:cubicBezTo>
                    <a:pt x="4674" y="6856"/>
                    <a:pt x="4421" y="7990"/>
                    <a:pt x="4245" y="9133"/>
                  </a:cubicBezTo>
                  <a:cubicBezTo>
                    <a:pt x="4240" y="9165"/>
                    <a:pt x="4240" y="9193"/>
                    <a:pt x="4234" y="9225"/>
                  </a:cubicBezTo>
                  <a:cubicBezTo>
                    <a:pt x="4073" y="10385"/>
                    <a:pt x="3917" y="11546"/>
                    <a:pt x="3761" y="12701"/>
                  </a:cubicBezTo>
                  <a:lnTo>
                    <a:pt x="3724" y="12701"/>
                  </a:lnTo>
                  <a:cubicBezTo>
                    <a:pt x="3707" y="12787"/>
                    <a:pt x="3697" y="12872"/>
                    <a:pt x="3680" y="12953"/>
                  </a:cubicBezTo>
                  <a:cubicBezTo>
                    <a:pt x="3514" y="13878"/>
                    <a:pt x="3471" y="14818"/>
                    <a:pt x="3342" y="15741"/>
                  </a:cubicBezTo>
                  <a:cubicBezTo>
                    <a:pt x="3342" y="15817"/>
                    <a:pt x="3337" y="15882"/>
                    <a:pt x="3332" y="15946"/>
                  </a:cubicBezTo>
                  <a:cubicBezTo>
                    <a:pt x="2326" y="23161"/>
                    <a:pt x="1333" y="30375"/>
                    <a:pt x="295" y="37585"/>
                  </a:cubicBezTo>
                  <a:cubicBezTo>
                    <a:pt x="253" y="37912"/>
                    <a:pt x="253" y="38133"/>
                    <a:pt x="339" y="38289"/>
                  </a:cubicBezTo>
                  <a:cubicBezTo>
                    <a:pt x="270" y="38460"/>
                    <a:pt x="161" y="38616"/>
                    <a:pt x="0" y="38730"/>
                  </a:cubicBezTo>
                  <a:cubicBezTo>
                    <a:pt x="270" y="39025"/>
                    <a:pt x="667" y="39089"/>
                    <a:pt x="989" y="39110"/>
                  </a:cubicBezTo>
                  <a:cubicBezTo>
                    <a:pt x="1988" y="39174"/>
                    <a:pt x="2993" y="39298"/>
                    <a:pt x="3970" y="39471"/>
                  </a:cubicBezTo>
                  <a:cubicBezTo>
                    <a:pt x="4138" y="39497"/>
                    <a:pt x="4282" y="39514"/>
                    <a:pt x="4416" y="39514"/>
                  </a:cubicBezTo>
                  <a:cubicBezTo>
                    <a:pt x="4766" y="39514"/>
                    <a:pt x="5045" y="39412"/>
                    <a:pt x="5249" y="39207"/>
                  </a:cubicBezTo>
                  <a:cubicBezTo>
                    <a:pt x="5556" y="38896"/>
                    <a:pt x="5588" y="38460"/>
                    <a:pt x="5582" y="38160"/>
                  </a:cubicBezTo>
                  <a:cubicBezTo>
                    <a:pt x="5582" y="38026"/>
                    <a:pt x="5614" y="37870"/>
                    <a:pt x="5653" y="37703"/>
                  </a:cubicBezTo>
                  <a:cubicBezTo>
                    <a:pt x="5700" y="37478"/>
                    <a:pt x="5749" y="37225"/>
                    <a:pt x="5738" y="36957"/>
                  </a:cubicBezTo>
                  <a:cubicBezTo>
                    <a:pt x="5733" y="36779"/>
                    <a:pt x="5749" y="36692"/>
                    <a:pt x="5760" y="36660"/>
                  </a:cubicBezTo>
                  <a:cubicBezTo>
                    <a:pt x="5782" y="36655"/>
                    <a:pt x="5824" y="36645"/>
                    <a:pt x="5904" y="36645"/>
                  </a:cubicBezTo>
                  <a:cubicBezTo>
                    <a:pt x="5985" y="36645"/>
                    <a:pt x="6082" y="36655"/>
                    <a:pt x="6201" y="36672"/>
                  </a:cubicBezTo>
                  <a:cubicBezTo>
                    <a:pt x="8096" y="36908"/>
                    <a:pt x="10030" y="37118"/>
                    <a:pt x="11894" y="37317"/>
                  </a:cubicBezTo>
                  <a:lnTo>
                    <a:pt x="13490" y="37493"/>
                  </a:lnTo>
                  <a:cubicBezTo>
                    <a:pt x="13528" y="37498"/>
                    <a:pt x="13570" y="37510"/>
                    <a:pt x="13619" y="37520"/>
                  </a:cubicBezTo>
                  <a:cubicBezTo>
                    <a:pt x="13737" y="37552"/>
                    <a:pt x="13882" y="37585"/>
                    <a:pt x="14038" y="37585"/>
                  </a:cubicBezTo>
                  <a:cubicBezTo>
                    <a:pt x="14210" y="37585"/>
                    <a:pt x="14361" y="37537"/>
                    <a:pt x="14490" y="37456"/>
                  </a:cubicBezTo>
                  <a:cubicBezTo>
                    <a:pt x="14629" y="37354"/>
                    <a:pt x="14736" y="37203"/>
                    <a:pt x="14790" y="37015"/>
                  </a:cubicBezTo>
                  <a:cubicBezTo>
                    <a:pt x="14683" y="36930"/>
                    <a:pt x="14629" y="36789"/>
                    <a:pt x="14683" y="36650"/>
                  </a:cubicBezTo>
                  <a:cubicBezTo>
                    <a:pt x="14726" y="36548"/>
                    <a:pt x="14795" y="36478"/>
                    <a:pt x="14876" y="36429"/>
                  </a:cubicBezTo>
                  <a:cubicBezTo>
                    <a:pt x="14924" y="36322"/>
                    <a:pt x="15000" y="36322"/>
                    <a:pt x="15112" y="36322"/>
                  </a:cubicBezTo>
                  <a:cubicBezTo>
                    <a:pt x="15199" y="36322"/>
                    <a:pt x="15306" y="36333"/>
                    <a:pt x="15408" y="36344"/>
                  </a:cubicBezTo>
                  <a:cubicBezTo>
                    <a:pt x="15456" y="36345"/>
                    <a:pt x="15504" y="36345"/>
                    <a:pt x="15552" y="36345"/>
                  </a:cubicBezTo>
                  <a:cubicBezTo>
                    <a:pt x="15996" y="36345"/>
                    <a:pt x="16439" y="36334"/>
                    <a:pt x="16881" y="36334"/>
                  </a:cubicBezTo>
                  <a:cubicBezTo>
                    <a:pt x="17307" y="36334"/>
                    <a:pt x="17731" y="36344"/>
                    <a:pt x="18153" y="36382"/>
                  </a:cubicBezTo>
                  <a:cubicBezTo>
                    <a:pt x="23510" y="36865"/>
                    <a:pt x="28861" y="37364"/>
                    <a:pt x="34211" y="37907"/>
                  </a:cubicBezTo>
                  <a:cubicBezTo>
                    <a:pt x="34361" y="37917"/>
                    <a:pt x="34495" y="37929"/>
                    <a:pt x="34614" y="37929"/>
                  </a:cubicBezTo>
                  <a:cubicBezTo>
                    <a:pt x="35000" y="37827"/>
                    <a:pt x="35268" y="37639"/>
                    <a:pt x="35462" y="37349"/>
                  </a:cubicBezTo>
                  <a:cubicBezTo>
                    <a:pt x="35489" y="37225"/>
                    <a:pt x="35511" y="37074"/>
                    <a:pt x="35516" y="36892"/>
                  </a:cubicBezTo>
                  <a:cubicBezTo>
                    <a:pt x="35559" y="35296"/>
                    <a:pt x="35779" y="33706"/>
                    <a:pt x="35925" y="32115"/>
                  </a:cubicBezTo>
                  <a:lnTo>
                    <a:pt x="35925" y="30704"/>
                  </a:lnTo>
                  <a:cubicBezTo>
                    <a:pt x="36483" y="27050"/>
                    <a:pt x="36661" y="23370"/>
                    <a:pt x="36912" y="19695"/>
                  </a:cubicBezTo>
                  <a:cubicBezTo>
                    <a:pt x="36939" y="19271"/>
                    <a:pt x="36967" y="18852"/>
                    <a:pt x="36999" y="18428"/>
                  </a:cubicBezTo>
                  <a:cubicBezTo>
                    <a:pt x="37445" y="16794"/>
                    <a:pt x="37144" y="15081"/>
                    <a:pt x="37520" y="13437"/>
                  </a:cubicBezTo>
                  <a:lnTo>
                    <a:pt x="37520" y="13432"/>
                  </a:lnTo>
                  <a:cubicBezTo>
                    <a:pt x="37574" y="12696"/>
                    <a:pt x="37628" y="11954"/>
                    <a:pt x="37681" y="11213"/>
                  </a:cubicBezTo>
                  <a:cubicBezTo>
                    <a:pt x="37725" y="10600"/>
                    <a:pt x="37767" y="9988"/>
                    <a:pt x="37810" y="9376"/>
                  </a:cubicBezTo>
                  <a:cubicBezTo>
                    <a:pt x="38144" y="8806"/>
                    <a:pt x="37740" y="7855"/>
                    <a:pt x="38208" y="7308"/>
                  </a:cubicBezTo>
                  <a:cubicBezTo>
                    <a:pt x="38213" y="7286"/>
                    <a:pt x="38213" y="7264"/>
                    <a:pt x="38218" y="7243"/>
                  </a:cubicBezTo>
                  <a:cubicBezTo>
                    <a:pt x="38240" y="7092"/>
                    <a:pt x="38261" y="6941"/>
                    <a:pt x="38288" y="6792"/>
                  </a:cubicBezTo>
                  <a:cubicBezTo>
                    <a:pt x="38298" y="6754"/>
                    <a:pt x="38305" y="6705"/>
                    <a:pt x="38310" y="6668"/>
                  </a:cubicBezTo>
                  <a:cubicBezTo>
                    <a:pt x="37971" y="6378"/>
                    <a:pt x="38035" y="5857"/>
                    <a:pt x="38090" y="5384"/>
                  </a:cubicBezTo>
                  <a:cubicBezTo>
                    <a:pt x="38144" y="4922"/>
                    <a:pt x="38229" y="4492"/>
                    <a:pt x="38412" y="4181"/>
                  </a:cubicBezTo>
                  <a:cubicBezTo>
                    <a:pt x="38407" y="4132"/>
                    <a:pt x="38395" y="4079"/>
                    <a:pt x="38385" y="4030"/>
                  </a:cubicBezTo>
                  <a:cubicBezTo>
                    <a:pt x="38197" y="4025"/>
                    <a:pt x="38003" y="4015"/>
                    <a:pt x="37815" y="4003"/>
                  </a:cubicBezTo>
                  <a:cubicBezTo>
                    <a:pt x="37714" y="3805"/>
                    <a:pt x="37517" y="3686"/>
                    <a:pt x="37127" y="3686"/>
                  </a:cubicBezTo>
                  <a:cubicBezTo>
                    <a:pt x="37044" y="3686"/>
                    <a:pt x="36951" y="3691"/>
                    <a:pt x="36848" y="3703"/>
                  </a:cubicBezTo>
                  <a:cubicBezTo>
                    <a:pt x="36821" y="3706"/>
                    <a:pt x="36794" y="3708"/>
                    <a:pt x="36767" y="3708"/>
                  </a:cubicBezTo>
                  <a:cubicBezTo>
                    <a:pt x="36536" y="3708"/>
                    <a:pt x="36316" y="3581"/>
                    <a:pt x="36268" y="3284"/>
                  </a:cubicBezTo>
                  <a:cubicBezTo>
                    <a:pt x="35913" y="3331"/>
                    <a:pt x="35565" y="3380"/>
                    <a:pt x="35216" y="3428"/>
                  </a:cubicBezTo>
                  <a:cubicBezTo>
                    <a:pt x="31826" y="3073"/>
                    <a:pt x="28435" y="2730"/>
                    <a:pt x="25045" y="2364"/>
                  </a:cubicBezTo>
                  <a:cubicBezTo>
                    <a:pt x="22097" y="2042"/>
                    <a:pt x="19152" y="1694"/>
                    <a:pt x="16203" y="1350"/>
                  </a:cubicBezTo>
                  <a:cubicBezTo>
                    <a:pt x="15742" y="1295"/>
                    <a:pt x="15687" y="527"/>
                    <a:pt x="1539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2"/>
            <p:cNvSpPr/>
            <p:nvPr/>
          </p:nvSpPr>
          <p:spPr>
            <a:xfrm>
              <a:off x="232350" y="1658175"/>
              <a:ext cx="1099850" cy="1868750"/>
            </a:xfrm>
            <a:custGeom>
              <a:avLst/>
              <a:gdLst/>
              <a:ahLst/>
              <a:cxnLst/>
              <a:rect l="l" t="t" r="r" b="b"/>
              <a:pathLst>
                <a:path w="43994" h="74750" extrusionOk="0">
                  <a:moveTo>
                    <a:pt x="5002" y="1"/>
                  </a:moveTo>
                  <a:cubicBezTo>
                    <a:pt x="4766" y="23"/>
                    <a:pt x="4567" y="97"/>
                    <a:pt x="4411" y="226"/>
                  </a:cubicBezTo>
                  <a:cubicBezTo>
                    <a:pt x="4384" y="248"/>
                    <a:pt x="4352" y="264"/>
                    <a:pt x="4330" y="291"/>
                  </a:cubicBezTo>
                  <a:cubicBezTo>
                    <a:pt x="3933" y="699"/>
                    <a:pt x="3948" y="1338"/>
                    <a:pt x="3980" y="2622"/>
                  </a:cubicBezTo>
                  <a:lnTo>
                    <a:pt x="3987" y="2762"/>
                  </a:lnTo>
                  <a:cubicBezTo>
                    <a:pt x="4035" y="4658"/>
                    <a:pt x="3218" y="6372"/>
                    <a:pt x="1418" y="8156"/>
                  </a:cubicBezTo>
                  <a:cubicBezTo>
                    <a:pt x="333" y="9230"/>
                    <a:pt x="0" y="10509"/>
                    <a:pt x="377" y="12185"/>
                  </a:cubicBezTo>
                  <a:cubicBezTo>
                    <a:pt x="484" y="12668"/>
                    <a:pt x="714" y="13092"/>
                    <a:pt x="935" y="13501"/>
                  </a:cubicBezTo>
                  <a:cubicBezTo>
                    <a:pt x="967" y="13554"/>
                    <a:pt x="994" y="13603"/>
                    <a:pt x="1021" y="13657"/>
                  </a:cubicBezTo>
                  <a:cubicBezTo>
                    <a:pt x="1091" y="14747"/>
                    <a:pt x="1300" y="15800"/>
                    <a:pt x="1537" y="16853"/>
                  </a:cubicBezTo>
                  <a:cubicBezTo>
                    <a:pt x="1257" y="17590"/>
                    <a:pt x="1155" y="18319"/>
                    <a:pt x="1064" y="19028"/>
                  </a:cubicBezTo>
                  <a:cubicBezTo>
                    <a:pt x="1010" y="19405"/>
                    <a:pt x="967" y="19765"/>
                    <a:pt x="892" y="20119"/>
                  </a:cubicBezTo>
                  <a:cubicBezTo>
                    <a:pt x="494" y="22075"/>
                    <a:pt x="1305" y="23370"/>
                    <a:pt x="2150" y="24379"/>
                  </a:cubicBezTo>
                  <a:cubicBezTo>
                    <a:pt x="2348" y="24616"/>
                    <a:pt x="2514" y="24858"/>
                    <a:pt x="2643" y="25100"/>
                  </a:cubicBezTo>
                  <a:cubicBezTo>
                    <a:pt x="2745" y="25712"/>
                    <a:pt x="2847" y="26330"/>
                    <a:pt x="2955" y="26942"/>
                  </a:cubicBezTo>
                  <a:cubicBezTo>
                    <a:pt x="2933" y="27022"/>
                    <a:pt x="2923" y="27109"/>
                    <a:pt x="2896" y="27189"/>
                  </a:cubicBezTo>
                  <a:cubicBezTo>
                    <a:pt x="2594" y="28167"/>
                    <a:pt x="2912" y="28795"/>
                    <a:pt x="3320" y="29246"/>
                  </a:cubicBezTo>
                  <a:cubicBezTo>
                    <a:pt x="3336" y="29375"/>
                    <a:pt x="3358" y="29499"/>
                    <a:pt x="3374" y="29628"/>
                  </a:cubicBezTo>
                  <a:cubicBezTo>
                    <a:pt x="3519" y="30719"/>
                    <a:pt x="3744" y="31782"/>
                    <a:pt x="3970" y="32841"/>
                  </a:cubicBezTo>
                  <a:cubicBezTo>
                    <a:pt x="3809" y="33781"/>
                    <a:pt x="4019" y="34812"/>
                    <a:pt x="4523" y="35656"/>
                  </a:cubicBezTo>
                  <a:cubicBezTo>
                    <a:pt x="4615" y="36209"/>
                    <a:pt x="4689" y="36768"/>
                    <a:pt x="4738" y="37337"/>
                  </a:cubicBezTo>
                  <a:cubicBezTo>
                    <a:pt x="4813" y="38261"/>
                    <a:pt x="4937" y="39186"/>
                    <a:pt x="5093" y="40099"/>
                  </a:cubicBezTo>
                  <a:cubicBezTo>
                    <a:pt x="4862" y="40823"/>
                    <a:pt x="5018" y="41586"/>
                    <a:pt x="5560" y="42338"/>
                  </a:cubicBezTo>
                  <a:cubicBezTo>
                    <a:pt x="5899" y="43714"/>
                    <a:pt x="6313" y="45073"/>
                    <a:pt x="6796" y="46394"/>
                  </a:cubicBezTo>
                  <a:cubicBezTo>
                    <a:pt x="7672" y="48759"/>
                    <a:pt x="8177" y="51085"/>
                    <a:pt x="9100" y="53175"/>
                  </a:cubicBezTo>
                  <a:cubicBezTo>
                    <a:pt x="9026" y="53352"/>
                    <a:pt x="8951" y="53529"/>
                    <a:pt x="8886" y="53706"/>
                  </a:cubicBezTo>
                  <a:cubicBezTo>
                    <a:pt x="8634" y="54420"/>
                    <a:pt x="8628" y="54916"/>
                    <a:pt x="9353" y="55469"/>
                  </a:cubicBezTo>
                  <a:cubicBezTo>
                    <a:pt x="9928" y="55908"/>
                    <a:pt x="10551" y="56188"/>
                    <a:pt x="11180" y="56419"/>
                  </a:cubicBezTo>
                  <a:cubicBezTo>
                    <a:pt x="11614" y="56892"/>
                    <a:pt x="12103" y="57343"/>
                    <a:pt x="12668" y="57762"/>
                  </a:cubicBezTo>
                  <a:cubicBezTo>
                    <a:pt x="13732" y="58546"/>
                    <a:pt x="14935" y="59106"/>
                    <a:pt x="16112" y="59701"/>
                  </a:cubicBezTo>
                  <a:cubicBezTo>
                    <a:pt x="16616" y="60395"/>
                    <a:pt x="17352" y="60819"/>
                    <a:pt x="18304" y="60975"/>
                  </a:cubicBezTo>
                  <a:cubicBezTo>
                    <a:pt x="18460" y="61088"/>
                    <a:pt x="18614" y="61189"/>
                    <a:pt x="18765" y="61308"/>
                  </a:cubicBezTo>
                  <a:cubicBezTo>
                    <a:pt x="18996" y="61496"/>
                    <a:pt x="19222" y="61700"/>
                    <a:pt x="19452" y="61888"/>
                  </a:cubicBezTo>
                  <a:cubicBezTo>
                    <a:pt x="19662" y="62764"/>
                    <a:pt x="20280" y="63237"/>
                    <a:pt x="20850" y="63656"/>
                  </a:cubicBezTo>
                  <a:cubicBezTo>
                    <a:pt x="21027" y="63790"/>
                    <a:pt x="21215" y="63929"/>
                    <a:pt x="21393" y="64085"/>
                  </a:cubicBezTo>
                  <a:cubicBezTo>
                    <a:pt x="23885" y="66272"/>
                    <a:pt x="24971" y="68915"/>
                    <a:pt x="24610" y="71928"/>
                  </a:cubicBezTo>
                  <a:cubicBezTo>
                    <a:pt x="24567" y="72294"/>
                    <a:pt x="24552" y="72756"/>
                    <a:pt x="24830" y="73100"/>
                  </a:cubicBezTo>
                  <a:cubicBezTo>
                    <a:pt x="25115" y="73455"/>
                    <a:pt x="25566" y="73524"/>
                    <a:pt x="25963" y="73562"/>
                  </a:cubicBezTo>
                  <a:cubicBezTo>
                    <a:pt x="27344" y="73696"/>
                    <a:pt x="28752" y="73852"/>
                    <a:pt x="30116" y="73998"/>
                  </a:cubicBezTo>
                  <a:cubicBezTo>
                    <a:pt x="32727" y="74281"/>
                    <a:pt x="35414" y="74571"/>
                    <a:pt x="38100" y="74749"/>
                  </a:cubicBezTo>
                  <a:cubicBezTo>
                    <a:pt x="38175" y="74556"/>
                    <a:pt x="38288" y="74389"/>
                    <a:pt x="38449" y="74276"/>
                  </a:cubicBezTo>
                  <a:cubicBezTo>
                    <a:pt x="38470" y="74261"/>
                    <a:pt x="38497" y="74249"/>
                    <a:pt x="38524" y="74239"/>
                  </a:cubicBezTo>
                  <a:cubicBezTo>
                    <a:pt x="38846" y="74261"/>
                    <a:pt x="39174" y="74281"/>
                    <a:pt x="39496" y="74298"/>
                  </a:cubicBezTo>
                  <a:cubicBezTo>
                    <a:pt x="39819" y="74147"/>
                    <a:pt x="40056" y="73869"/>
                    <a:pt x="40098" y="73379"/>
                  </a:cubicBezTo>
                  <a:cubicBezTo>
                    <a:pt x="40141" y="72869"/>
                    <a:pt x="40136" y="72374"/>
                    <a:pt x="40066" y="71864"/>
                  </a:cubicBezTo>
                  <a:cubicBezTo>
                    <a:pt x="40012" y="71488"/>
                    <a:pt x="39932" y="71090"/>
                    <a:pt x="39969" y="70710"/>
                  </a:cubicBezTo>
                  <a:cubicBezTo>
                    <a:pt x="40024" y="70242"/>
                    <a:pt x="40195" y="69892"/>
                    <a:pt x="40399" y="69560"/>
                  </a:cubicBezTo>
                  <a:lnTo>
                    <a:pt x="40388" y="69538"/>
                  </a:lnTo>
                  <a:cubicBezTo>
                    <a:pt x="40394" y="69533"/>
                    <a:pt x="40404" y="69533"/>
                    <a:pt x="40410" y="69533"/>
                  </a:cubicBezTo>
                  <a:cubicBezTo>
                    <a:pt x="40577" y="69259"/>
                    <a:pt x="40765" y="68990"/>
                    <a:pt x="40926" y="68667"/>
                  </a:cubicBezTo>
                  <a:cubicBezTo>
                    <a:pt x="41281" y="67963"/>
                    <a:pt x="41313" y="67105"/>
                    <a:pt x="41747" y="66443"/>
                  </a:cubicBezTo>
                  <a:cubicBezTo>
                    <a:pt x="41893" y="66223"/>
                    <a:pt x="42059" y="66046"/>
                    <a:pt x="42241" y="65901"/>
                  </a:cubicBezTo>
                  <a:cubicBezTo>
                    <a:pt x="42248" y="65880"/>
                    <a:pt x="42268" y="65863"/>
                    <a:pt x="42306" y="65843"/>
                  </a:cubicBezTo>
                  <a:cubicBezTo>
                    <a:pt x="42435" y="65746"/>
                    <a:pt x="42575" y="65649"/>
                    <a:pt x="42714" y="65563"/>
                  </a:cubicBezTo>
                  <a:cubicBezTo>
                    <a:pt x="42720" y="65488"/>
                    <a:pt x="42833" y="65461"/>
                    <a:pt x="42918" y="65439"/>
                  </a:cubicBezTo>
                  <a:cubicBezTo>
                    <a:pt x="42918" y="65434"/>
                    <a:pt x="42925" y="65434"/>
                    <a:pt x="42930" y="65429"/>
                  </a:cubicBezTo>
                  <a:cubicBezTo>
                    <a:pt x="43106" y="64998"/>
                    <a:pt x="43698" y="64864"/>
                    <a:pt x="43956" y="64494"/>
                  </a:cubicBezTo>
                  <a:cubicBezTo>
                    <a:pt x="43993" y="64328"/>
                    <a:pt x="43944" y="64150"/>
                    <a:pt x="43756" y="63961"/>
                  </a:cubicBezTo>
                  <a:lnTo>
                    <a:pt x="43563" y="63768"/>
                  </a:lnTo>
                  <a:cubicBezTo>
                    <a:pt x="43391" y="63698"/>
                    <a:pt x="43322" y="63580"/>
                    <a:pt x="43305" y="63334"/>
                  </a:cubicBezTo>
                  <a:cubicBezTo>
                    <a:pt x="43096" y="62640"/>
                    <a:pt x="42655" y="62232"/>
                    <a:pt x="42613" y="61474"/>
                  </a:cubicBezTo>
                  <a:cubicBezTo>
                    <a:pt x="42607" y="61362"/>
                    <a:pt x="42602" y="61249"/>
                    <a:pt x="42591" y="61136"/>
                  </a:cubicBezTo>
                  <a:cubicBezTo>
                    <a:pt x="42473" y="60448"/>
                    <a:pt x="42451" y="59756"/>
                    <a:pt x="42312" y="59079"/>
                  </a:cubicBezTo>
                  <a:cubicBezTo>
                    <a:pt x="42280" y="58906"/>
                    <a:pt x="42236" y="58734"/>
                    <a:pt x="42183" y="58563"/>
                  </a:cubicBezTo>
                  <a:cubicBezTo>
                    <a:pt x="42160" y="58566"/>
                    <a:pt x="42139" y="58568"/>
                    <a:pt x="42120" y="58568"/>
                  </a:cubicBezTo>
                  <a:cubicBezTo>
                    <a:pt x="41923" y="58568"/>
                    <a:pt x="41913" y="58401"/>
                    <a:pt x="41903" y="58236"/>
                  </a:cubicBezTo>
                  <a:cubicBezTo>
                    <a:pt x="41839" y="58031"/>
                    <a:pt x="41764" y="57837"/>
                    <a:pt x="41667" y="57655"/>
                  </a:cubicBezTo>
                  <a:cubicBezTo>
                    <a:pt x="41506" y="57354"/>
                    <a:pt x="41296" y="57075"/>
                    <a:pt x="41028" y="56843"/>
                  </a:cubicBezTo>
                  <a:cubicBezTo>
                    <a:pt x="40813" y="56768"/>
                    <a:pt x="40577" y="56714"/>
                    <a:pt x="40572" y="56419"/>
                  </a:cubicBezTo>
                  <a:cubicBezTo>
                    <a:pt x="40265" y="56242"/>
                    <a:pt x="40125" y="55952"/>
                    <a:pt x="40044" y="55625"/>
                  </a:cubicBezTo>
                  <a:cubicBezTo>
                    <a:pt x="39722" y="55447"/>
                    <a:pt x="39583" y="55157"/>
                    <a:pt x="39508" y="54819"/>
                  </a:cubicBezTo>
                  <a:cubicBezTo>
                    <a:pt x="39185" y="54651"/>
                    <a:pt x="39035" y="54368"/>
                    <a:pt x="38975" y="54018"/>
                  </a:cubicBezTo>
                  <a:cubicBezTo>
                    <a:pt x="38643" y="53857"/>
                    <a:pt x="38492" y="53572"/>
                    <a:pt x="38438" y="53223"/>
                  </a:cubicBezTo>
                  <a:cubicBezTo>
                    <a:pt x="38191" y="53126"/>
                    <a:pt x="38105" y="52938"/>
                    <a:pt x="38169" y="52680"/>
                  </a:cubicBezTo>
                  <a:cubicBezTo>
                    <a:pt x="37756" y="52573"/>
                    <a:pt x="37584" y="52305"/>
                    <a:pt x="37638" y="51879"/>
                  </a:cubicBezTo>
                  <a:cubicBezTo>
                    <a:pt x="37213" y="51782"/>
                    <a:pt x="37052" y="51504"/>
                    <a:pt x="37106" y="51080"/>
                  </a:cubicBezTo>
                  <a:cubicBezTo>
                    <a:pt x="36665" y="50993"/>
                    <a:pt x="36520" y="50708"/>
                    <a:pt x="36568" y="50289"/>
                  </a:cubicBezTo>
                  <a:lnTo>
                    <a:pt x="36568" y="50289"/>
                  </a:lnTo>
                  <a:cubicBezTo>
                    <a:pt x="36548" y="50292"/>
                    <a:pt x="36529" y="50293"/>
                    <a:pt x="36512" y="50293"/>
                  </a:cubicBezTo>
                  <a:cubicBezTo>
                    <a:pt x="36315" y="50293"/>
                    <a:pt x="36305" y="50130"/>
                    <a:pt x="36300" y="49957"/>
                  </a:cubicBezTo>
                  <a:cubicBezTo>
                    <a:pt x="36214" y="49687"/>
                    <a:pt x="36101" y="49436"/>
                    <a:pt x="35956" y="49199"/>
                  </a:cubicBezTo>
                  <a:cubicBezTo>
                    <a:pt x="35816" y="48968"/>
                    <a:pt x="35640" y="48753"/>
                    <a:pt x="35419" y="48571"/>
                  </a:cubicBezTo>
                  <a:cubicBezTo>
                    <a:pt x="35204" y="48490"/>
                    <a:pt x="34973" y="48437"/>
                    <a:pt x="34968" y="48147"/>
                  </a:cubicBezTo>
                  <a:cubicBezTo>
                    <a:pt x="34661" y="47963"/>
                    <a:pt x="34517" y="47679"/>
                    <a:pt x="34436" y="47346"/>
                  </a:cubicBezTo>
                  <a:cubicBezTo>
                    <a:pt x="34118" y="47173"/>
                    <a:pt x="33974" y="46883"/>
                    <a:pt x="33904" y="46545"/>
                  </a:cubicBezTo>
                  <a:cubicBezTo>
                    <a:pt x="33577" y="46374"/>
                    <a:pt x="33426" y="46089"/>
                    <a:pt x="33367" y="45745"/>
                  </a:cubicBezTo>
                  <a:cubicBezTo>
                    <a:pt x="33039" y="45578"/>
                    <a:pt x="32883" y="45293"/>
                    <a:pt x="32836" y="44944"/>
                  </a:cubicBezTo>
                  <a:cubicBezTo>
                    <a:pt x="32583" y="44847"/>
                    <a:pt x="32502" y="44665"/>
                    <a:pt x="32566" y="44408"/>
                  </a:cubicBezTo>
                  <a:cubicBezTo>
                    <a:pt x="32152" y="44299"/>
                    <a:pt x="31976" y="44031"/>
                    <a:pt x="32035" y="43607"/>
                  </a:cubicBezTo>
                  <a:cubicBezTo>
                    <a:pt x="31604" y="43510"/>
                    <a:pt x="31443" y="43230"/>
                    <a:pt x="31497" y="42806"/>
                  </a:cubicBezTo>
                  <a:cubicBezTo>
                    <a:pt x="31056" y="42720"/>
                    <a:pt x="30917" y="42430"/>
                    <a:pt x="30966" y="42011"/>
                  </a:cubicBezTo>
                  <a:lnTo>
                    <a:pt x="30966" y="42011"/>
                  </a:lnTo>
                  <a:cubicBezTo>
                    <a:pt x="30943" y="42014"/>
                    <a:pt x="30923" y="42016"/>
                    <a:pt x="30904" y="42016"/>
                  </a:cubicBezTo>
                  <a:cubicBezTo>
                    <a:pt x="30711" y="42016"/>
                    <a:pt x="30701" y="41850"/>
                    <a:pt x="30691" y="41683"/>
                  </a:cubicBezTo>
                  <a:cubicBezTo>
                    <a:pt x="30573" y="41485"/>
                    <a:pt x="30461" y="41286"/>
                    <a:pt x="30342" y="41088"/>
                  </a:cubicBezTo>
                  <a:cubicBezTo>
                    <a:pt x="30138" y="41001"/>
                    <a:pt x="29902" y="40959"/>
                    <a:pt x="29896" y="40668"/>
                  </a:cubicBezTo>
                  <a:cubicBezTo>
                    <a:pt x="29595" y="40485"/>
                    <a:pt x="29445" y="40200"/>
                    <a:pt x="29365" y="39873"/>
                  </a:cubicBezTo>
                  <a:cubicBezTo>
                    <a:pt x="29053" y="39690"/>
                    <a:pt x="28908" y="39400"/>
                    <a:pt x="28827" y="39067"/>
                  </a:cubicBezTo>
                  <a:cubicBezTo>
                    <a:pt x="28510" y="38896"/>
                    <a:pt x="28365" y="38606"/>
                    <a:pt x="28296" y="38266"/>
                  </a:cubicBezTo>
                  <a:cubicBezTo>
                    <a:pt x="27968" y="38100"/>
                    <a:pt x="27823" y="37815"/>
                    <a:pt x="27763" y="37466"/>
                  </a:cubicBezTo>
                  <a:cubicBezTo>
                    <a:pt x="27431" y="37305"/>
                    <a:pt x="27275" y="37020"/>
                    <a:pt x="27227" y="36672"/>
                  </a:cubicBezTo>
                  <a:cubicBezTo>
                    <a:pt x="26974" y="36575"/>
                    <a:pt x="26893" y="36387"/>
                    <a:pt x="26957" y="36129"/>
                  </a:cubicBezTo>
                  <a:cubicBezTo>
                    <a:pt x="26544" y="36020"/>
                    <a:pt x="26372" y="35752"/>
                    <a:pt x="26426" y="35328"/>
                  </a:cubicBezTo>
                  <a:cubicBezTo>
                    <a:pt x="25996" y="35231"/>
                    <a:pt x="25834" y="34952"/>
                    <a:pt x="25894" y="34527"/>
                  </a:cubicBezTo>
                  <a:cubicBezTo>
                    <a:pt x="25454" y="34441"/>
                    <a:pt x="25308" y="34157"/>
                    <a:pt x="25357" y="33738"/>
                  </a:cubicBezTo>
                  <a:lnTo>
                    <a:pt x="25357" y="33738"/>
                  </a:lnTo>
                  <a:cubicBezTo>
                    <a:pt x="25338" y="33741"/>
                    <a:pt x="25320" y="33742"/>
                    <a:pt x="25303" y="33742"/>
                  </a:cubicBezTo>
                  <a:cubicBezTo>
                    <a:pt x="25103" y="33742"/>
                    <a:pt x="25093" y="33573"/>
                    <a:pt x="25088" y="33404"/>
                  </a:cubicBezTo>
                  <a:cubicBezTo>
                    <a:pt x="25040" y="33270"/>
                    <a:pt x="24991" y="33141"/>
                    <a:pt x="24938" y="33012"/>
                  </a:cubicBezTo>
                  <a:cubicBezTo>
                    <a:pt x="24766" y="32636"/>
                    <a:pt x="24535" y="32298"/>
                    <a:pt x="24213" y="32018"/>
                  </a:cubicBezTo>
                  <a:cubicBezTo>
                    <a:pt x="23992" y="31949"/>
                    <a:pt x="23756" y="31889"/>
                    <a:pt x="23756" y="31594"/>
                  </a:cubicBezTo>
                  <a:cubicBezTo>
                    <a:pt x="23444" y="31418"/>
                    <a:pt x="23305" y="31127"/>
                    <a:pt x="23224" y="30794"/>
                  </a:cubicBezTo>
                  <a:cubicBezTo>
                    <a:pt x="22901" y="30622"/>
                    <a:pt x="22757" y="30332"/>
                    <a:pt x="22687" y="29993"/>
                  </a:cubicBezTo>
                  <a:cubicBezTo>
                    <a:pt x="22365" y="29821"/>
                    <a:pt x="22214" y="29536"/>
                    <a:pt x="22155" y="29194"/>
                  </a:cubicBezTo>
                  <a:cubicBezTo>
                    <a:pt x="21822" y="29026"/>
                    <a:pt x="21671" y="28747"/>
                    <a:pt x="21624" y="28393"/>
                  </a:cubicBezTo>
                  <a:cubicBezTo>
                    <a:pt x="21366" y="28296"/>
                    <a:pt x="21284" y="28113"/>
                    <a:pt x="21349" y="27855"/>
                  </a:cubicBezTo>
                  <a:cubicBezTo>
                    <a:pt x="20935" y="27748"/>
                    <a:pt x="20764" y="27474"/>
                    <a:pt x="20818" y="27049"/>
                  </a:cubicBezTo>
                  <a:cubicBezTo>
                    <a:pt x="20007" y="26641"/>
                    <a:pt x="19990" y="26045"/>
                    <a:pt x="20205" y="25207"/>
                  </a:cubicBezTo>
                  <a:cubicBezTo>
                    <a:pt x="21731" y="19212"/>
                    <a:pt x="23176" y="13194"/>
                    <a:pt x="24718" y="7204"/>
                  </a:cubicBezTo>
                  <a:cubicBezTo>
                    <a:pt x="24830" y="6780"/>
                    <a:pt x="24852" y="6474"/>
                    <a:pt x="24771" y="6244"/>
                  </a:cubicBezTo>
                  <a:cubicBezTo>
                    <a:pt x="24862" y="6071"/>
                    <a:pt x="24981" y="5915"/>
                    <a:pt x="25152" y="5797"/>
                  </a:cubicBezTo>
                  <a:cubicBezTo>
                    <a:pt x="25078" y="5679"/>
                    <a:pt x="24981" y="5577"/>
                    <a:pt x="24862" y="5480"/>
                  </a:cubicBezTo>
                  <a:cubicBezTo>
                    <a:pt x="19437" y="4077"/>
                    <a:pt x="14032" y="2590"/>
                    <a:pt x="8639" y="1064"/>
                  </a:cubicBezTo>
                  <a:cubicBezTo>
                    <a:pt x="7870" y="849"/>
                    <a:pt x="7119" y="549"/>
                    <a:pt x="6340" y="420"/>
                  </a:cubicBezTo>
                  <a:cubicBezTo>
                    <a:pt x="5743" y="323"/>
                    <a:pt x="5314" y="184"/>
                    <a:pt x="5002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2"/>
            <p:cNvSpPr/>
            <p:nvPr/>
          </p:nvSpPr>
          <p:spPr>
            <a:xfrm>
              <a:off x="1181475" y="2825150"/>
              <a:ext cx="933175" cy="1074725"/>
            </a:xfrm>
            <a:custGeom>
              <a:avLst/>
              <a:gdLst/>
              <a:ahLst/>
              <a:cxnLst/>
              <a:rect l="l" t="t" r="r" b="b"/>
              <a:pathLst>
                <a:path w="37327" h="42989" extrusionOk="0">
                  <a:moveTo>
                    <a:pt x="10497" y="0"/>
                  </a:moveTo>
                  <a:cubicBezTo>
                    <a:pt x="10449" y="172"/>
                    <a:pt x="10395" y="339"/>
                    <a:pt x="10342" y="506"/>
                  </a:cubicBezTo>
                  <a:cubicBezTo>
                    <a:pt x="10192" y="758"/>
                    <a:pt x="10073" y="1156"/>
                    <a:pt x="9907" y="1758"/>
                  </a:cubicBezTo>
                  <a:cubicBezTo>
                    <a:pt x="9912" y="1805"/>
                    <a:pt x="9896" y="1865"/>
                    <a:pt x="9864" y="1924"/>
                  </a:cubicBezTo>
                  <a:cubicBezTo>
                    <a:pt x="9504" y="2364"/>
                    <a:pt x="9332" y="2869"/>
                    <a:pt x="9208" y="3395"/>
                  </a:cubicBezTo>
                  <a:cubicBezTo>
                    <a:pt x="9176" y="3514"/>
                    <a:pt x="9155" y="3632"/>
                    <a:pt x="9128" y="3756"/>
                  </a:cubicBezTo>
                  <a:cubicBezTo>
                    <a:pt x="9074" y="4014"/>
                    <a:pt x="9026" y="4277"/>
                    <a:pt x="8962" y="4530"/>
                  </a:cubicBezTo>
                  <a:cubicBezTo>
                    <a:pt x="8886" y="4830"/>
                    <a:pt x="8795" y="5125"/>
                    <a:pt x="8655" y="5410"/>
                  </a:cubicBezTo>
                  <a:cubicBezTo>
                    <a:pt x="8504" y="5722"/>
                    <a:pt x="8380" y="5935"/>
                    <a:pt x="8243" y="5935"/>
                  </a:cubicBezTo>
                  <a:cubicBezTo>
                    <a:pt x="8165" y="5935"/>
                    <a:pt x="8083" y="5866"/>
                    <a:pt x="7989" y="5706"/>
                  </a:cubicBezTo>
                  <a:cubicBezTo>
                    <a:pt x="7854" y="5470"/>
                    <a:pt x="7705" y="5297"/>
                    <a:pt x="7543" y="5180"/>
                  </a:cubicBezTo>
                  <a:cubicBezTo>
                    <a:pt x="7441" y="5098"/>
                    <a:pt x="7328" y="5039"/>
                    <a:pt x="7216" y="4996"/>
                  </a:cubicBezTo>
                  <a:cubicBezTo>
                    <a:pt x="7043" y="4937"/>
                    <a:pt x="6866" y="4910"/>
                    <a:pt x="6689" y="4905"/>
                  </a:cubicBezTo>
                  <a:cubicBezTo>
                    <a:pt x="6672" y="4905"/>
                    <a:pt x="6655" y="4904"/>
                    <a:pt x="6638" y="4904"/>
                  </a:cubicBezTo>
                  <a:cubicBezTo>
                    <a:pt x="6202" y="4904"/>
                    <a:pt x="5741" y="5020"/>
                    <a:pt x="5303" y="5020"/>
                  </a:cubicBezTo>
                  <a:cubicBezTo>
                    <a:pt x="5271" y="5020"/>
                    <a:pt x="5238" y="5020"/>
                    <a:pt x="5206" y="5018"/>
                  </a:cubicBezTo>
                  <a:lnTo>
                    <a:pt x="5206" y="5018"/>
                  </a:lnTo>
                  <a:cubicBezTo>
                    <a:pt x="5743" y="6226"/>
                    <a:pt x="5195" y="7484"/>
                    <a:pt x="5335" y="8649"/>
                  </a:cubicBezTo>
                  <a:cubicBezTo>
                    <a:pt x="5357" y="8842"/>
                    <a:pt x="5367" y="9036"/>
                    <a:pt x="5367" y="9229"/>
                  </a:cubicBezTo>
                  <a:cubicBezTo>
                    <a:pt x="5335" y="9390"/>
                    <a:pt x="5330" y="9536"/>
                    <a:pt x="5351" y="9681"/>
                  </a:cubicBezTo>
                  <a:cubicBezTo>
                    <a:pt x="5292" y="10530"/>
                    <a:pt x="5072" y="11368"/>
                    <a:pt x="4895" y="12206"/>
                  </a:cubicBezTo>
                  <a:cubicBezTo>
                    <a:pt x="4766" y="12276"/>
                    <a:pt x="4626" y="12330"/>
                    <a:pt x="4470" y="12362"/>
                  </a:cubicBezTo>
                  <a:cubicBezTo>
                    <a:pt x="4464" y="12362"/>
                    <a:pt x="4464" y="12362"/>
                    <a:pt x="4464" y="12368"/>
                  </a:cubicBezTo>
                  <a:cubicBezTo>
                    <a:pt x="4427" y="12383"/>
                    <a:pt x="4390" y="12395"/>
                    <a:pt x="4347" y="12400"/>
                  </a:cubicBezTo>
                  <a:cubicBezTo>
                    <a:pt x="4486" y="13077"/>
                    <a:pt x="4508" y="13769"/>
                    <a:pt x="4626" y="14457"/>
                  </a:cubicBezTo>
                  <a:cubicBezTo>
                    <a:pt x="4637" y="14570"/>
                    <a:pt x="4642" y="14683"/>
                    <a:pt x="4648" y="14795"/>
                  </a:cubicBezTo>
                  <a:cubicBezTo>
                    <a:pt x="4690" y="15553"/>
                    <a:pt x="5131" y="15961"/>
                    <a:pt x="5340" y="16655"/>
                  </a:cubicBezTo>
                  <a:cubicBezTo>
                    <a:pt x="5357" y="16901"/>
                    <a:pt x="5426" y="17019"/>
                    <a:pt x="5598" y="17089"/>
                  </a:cubicBezTo>
                  <a:lnTo>
                    <a:pt x="5791" y="17282"/>
                  </a:lnTo>
                  <a:cubicBezTo>
                    <a:pt x="5979" y="17471"/>
                    <a:pt x="6028" y="17649"/>
                    <a:pt x="5991" y="17815"/>
                  </a:cubicBezTo>
                  <a:cubicBezTo>
                    <a:pt x="5733" y="18185"/>
                    <a:pt x="5141" y="18319"/>
                    <a:pt x="4965" y="18750"/>
                  </a:cubicBezTo>
                  <a:cubicBezTo>
                    <a:pt x="4960" y="18755"/>
                    <a:pt x="4953" y="18755"/>
                    <a:pt x="4953" y="18760"/>
                  </a:cubicBezTo>
                  <a:cubicBezTo>
                    <a:pt x="4868" y="18782"/>
                    <a:pt x="4755" y="18809"/>
                    <a:pt x="4749" y="18884"/>
                  </a:cubicBezTo>
                  <a:cubicBezTo>
                    <a:pt x="4610" y="18970"/>
                    <a:pt x="4470" y="19067"/>
                    <a:pt x="4341" y="19164"/>
                  </a:cubicBezTo>
                  <a:cubicBezTo>
                    <a:pt x="4303" y="19184"/>
                    <a:pt x="4283" y="19201"/>
                    <a:pt x="4276" y="19222"/>
                  </a:cubicBezTo>
                  <a:cubicBezTo>
                    <a:pt x="4094" y="19367"/>
                    <a:pt x="3928" y="19544"/>
                    <a:pt x="3782" y="19764"/>
                  </a:cubicBezTo>
                  <a:cubicBezTo>
                    <a:pt x="3348" y="20426"/>
                    <a:pt x="3316" y="21284"/>
                    <a:pt x="2961" y="21988"/>
                  </a:cubicBezTo>
                  <a:cubicBezTo>
                    <a:pt x="2800" y="22311"/>
                    <a:pt x="2612" y="22580"/>
                    <a:pt x="2445" y="22854"/>
                  </a:cubicBezTo>
                  <a:cubicBezTo>
                    <a:pt x="2439" y="22854"/>
                    <a:pt x="2429" y="22854"/>
                    <a:pt x="2423" y="22859"/>
                  </a:cubicBezTo>
                  <a:lnTo>
                    <a:pt x="2434" y="22881"/>
                  </a:lnTo>
                  <a:cubicBezTo>
                    <a:pt x="2230" y="23213"/>
                    <a:pt x="2059" y="23563"/>
                    <a:pt x="2004" y="24031"/>
                  </a:cubicBezTo>
                  <a:cubicBezTo>
                    <a:pt x="1967" y="24411"/>
                    <a:pt x="2047" y="24809"/>
                    <a:pt x="2101" y="25185"/>
                  </a:cubicBezTo>
                  <a:cubicBezTo>
                    <a:pt x="2171" y="25695"/>
                    <a:pt x="2176" y="26190"/>
                    <a:pt x="2133" y="26700"/>
                  </a:cubicBezTo>
                  <a:cubicBezTo>
                    <a:pt x="2091" y="27190"/>
                    <a:pt x="1854" y="27468"/>
                    <a:pt x="1531" y="27619"/>
                  </a:cubicBezTo>
                  <a:cubicBezTo>
                    <a:pt x="1209" y="27602"/>
                    <a:pt x="881" y="27582"/>
                    <a:pt x="559" y="27560"/>
                  </a:cubicBezTo>
                  <a:cubicBezTo>
                    <a:pt x="532" y="27570"/>
                    <a:pt x="505" y="27582"/>
                    <a:pt x="484" y="27597"/>
                  </a:cubicBezTo>
                  <a:cubicBezTo>
                    <a:pt x="323" y="27710"/>
                    <a:pt x="210" y="27877"/>
                    <a:pt x="135" y="28070"/>
                  </a:cubicBezTo>
                  <a:cubicBezTo>
                    <a:pt x="81" y="28209"/>
                    <a:pt x="48" y="28360"/>
                    <a:pt x="43" y="28532"/>
                  </a:cubicBezTo>
                  <a:cubicBezTo>
                    <a:pt x="1" y="29660"/>
                    <a:pt x="849" y="29987"/>
                    <a:pt x="1355" y="30181"/>
                  </a:cubicBezTo>
                  <a:cubicBezTo>
                    <a:pt x="1499" y="30235"/>
                    <a:pt x="1633" y="30289"/>
                    <a:pt x="1730" y="30348"/>
                  </a:cubicBezTo>
                  <a:cubicBezTo>
                    <a:pt x="5185" y="32400"/>
                    <a:pt x="8709" y="34474"/>
                    <a:pt x="12115" y="36473"/>
                  </a:cubicBezTo>
                  <a:cubicBezTo>
                    <a:pt x="14430" y="37837"/>
                    <a:pt x="16750" y="39201"/>
                    <a:pt x="19066" y="40566"/>
                  </a:cubicBezTo>
                  <a:cubicBezTo>
                    <a:pt x="19851" y="41033"/>
                    <a:pt x="20640" y="41323"/>
                    <a:pt x="21478" y="41457"/>
                  </a:cubicBezTo>
                  <a:cubicBezTo>
                    <a:pt x="22456" y="41613"/>
                    <a:pt x="23434" y="41764"/>
                    <a:pt x="24412" y="41914"/>
                  </a:cubicBezTo>
                  <a:cubicBezTo>
                    <a:pt x="26464" y="42231"/>
                    <a:pt x="28586" y="42558"/>
                    <a:pt x="30660" y="42935"/>
                  </a:cubicBezTo>
                  <a:cubicBezTo>
                    <a:pt x="30858" y="42972"/>
                    <a:pt x="31025" y="42989"/>
                    <a:pt x="31165" y="42989"/>
                  </a:cubicBezTo>
                  <a:cubicBezTo>
                    <a:pt x="31438" y="42989"/>
                    <a:pt x="31642" y="42924"/>
                    <a:pt x="31798" y="42823"/>
                  </a:cubicBezTo>
                  <a:cubicBezTo>
                    <a:pt x="31959" y="42709"/>
                    <a:pt x="32068" y="42553"/>
                    <a:pt x="32137" y="42382"/>
                  </a:cubicBezTo>
                  <a:cubicBezTo>
                    <a:pt x="32051" y="42226"/>
                    <a:pt x="32051" y="42005"/>
                    <a:pt x="32093" y="41678"/>
                  </a:cubicBezTo>
                  <a:cubicBezTo>
                    <a:pt x="33131" y="34468"/>
                    <a:pt x="34124" y="27254"/>
                    <a:pt x="35130" y="20039"/>
                  </a:cubicBezTo>
                  <a:cubicBezTo>
                    <a:pt x="35135" y="19975"/>
                    <a:pt x="35140" y="19910"/>
                    <a:pt x="35140" y="19834"/>
                  </a:cubicBezTo>
                  <a:cubicBezTo>
                    <a:pt x="35269" y="18911"/>
                    <a:pt x="35312" y="17971"/>
                    <a:pt x="35478" y="17046"/>
                  </a:cubicBezTo>
                  <a:cubicBezTo>
                    <a:pt x="35495" y="16965"/>
                    <a:pt x="35505" y="16880"/>
                    <a:pt x="35522" y="16794"/>
                  </a:cubicBezTo>
                  <a:lnTo>
                    <a:pt x="35559" y="16794"/>
                  </a:lnTo>
                  <a:cubicBezTo>
                    <a:pt x="35715" y="15639"/>
                    <a:pt x="35871" y="14478"/>
                    <a:pt x="36032" y="13318"/>
                  </a:cubicBezTo>
                  <a:cubicBezTo>
                    <a:pt x="36038" y="13286"/>
                    <a:pt x="36038" y="13258"/>
                    <a:pt x="36043" y="13226"/>
                  </a:cubicBezTo>
                  <a:cubicBezTo>
                    <a:pt x="36219" y="12083"/>
                    <a:pt x="36472" y="10949"/>
                    <a:pt x="36531" y="9794"/>
                  </a:cubicBezTo>
                  <a:cubicBezTo>
                    <a:pt x="36585" y="8693"/>
                    <a:pt x="36956" y="7634"/>
                    <a:pt x="36977" y="6538"/>
                  </a:cubicBezTo>
                  <a:cubicBezTo>
                    <a:pt x="37090" y="6098"/>
                    <a:pt x="37057" y="5619"/>
                    <a:pt x="37144" y="5180"/>
                  </a:cubicBezTo>
                  <a:cubicBezTo>
                    <a:pt x="37198" y="4922"/>
                    <a:pt x="37327" y="4379"/>
                    <a:pt x="37295" y="4287"/>
                  </a:cubicBezTo>
                  <a:lnTo>
                    <a:pt x="37295" y="4287"/>
                  </a:lnTo>
                  <a:cubicBezTo>
                    <a:pt x="37290" y="4290"/>
                    <a:pt x="37282" y="4291"/>
                    <a:pt x="37270" y="4291"/>
                  </a:cubicBezTo>
                  <a:cubicBezTo>
                    <a:pt x="37083" y="4291"/>
                    <a:pt x="36034" y="3980"/>
                    <a:pt x="35279" y="3863"/>
                  </a:cubicBezTo>
                  <a:cubicBezTo>
                    <a:pt x="27678" y="2686"/>
                    <a:pt x="20082" y="1505"/>
                    <a:pt x="12485" y="296"/>
                  </a:cubicBezTo>
                  <a:cubicBezTo>
                    <a:pt x="11858" y="198"/>
                    <a:pt x="11422" y="123"/>
                    <a:pt x="11103" y="123"/>
                  </a:cubicBezTo>
                  <a:cubicBezTo>
                    <a:pt x="10968" y="123"/>
                    <a:pt x="10854" y="136"/>
                    <a:pt x="10755" y="167"/>
                  </a:cubicBezTo>
                  <a:cubicBezTo>
                    <a:pt x="10665" y="119"/>
                    <a:pt x="10578" y="65"/>
                    <a:pt x="1049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2"/>
            <p:cNvSpPr/>
            <p:nvPr/>
          </p:nvSpPr>
          <p:spPr>
            <a:xfrm>
              <a:off x="2114750" y="2234225"/>
              <a:ext cx="995625" cy="794150"/>
            </a:xfrm>
            <a:custGeom>
              <a:avLst/>
              <a:gdLst/>
              <a:ahLst/>
              <a:cxnLst/>
              <a:rect l="l" t="t" r="r" b="b"/>
              <a:pathLst>
                <a:path w="39825" h="31766" extrusionOk="0">
                  <a:moveTo>
                    <a:pt x="3713" y="0"/>
                  </a:moveTo>
                  <a:cubicBezTo>
                    <a:pt x="3703" y="5"/>
                    <a:pt x="3698" y="10"/>
                    <a:pt x="3686" y="16"/>
                  </a:cubicBezTo>
                  <a:cubicBezTo>
                    <a:pt x="3621" y="59"/>
                    <a:pt x="3557" y="112"/>
                    <a:pt x="3504" y="166"/>
                  </a:cubicBezTo>
                  <a:cubicBezTo>
                    <a:pt x="3509" y="177"/>
                    <a:pt x="3520" y="182"/>
                    <a:pt x="3525" y="194"/>
                  </a:cubicBezTo>
                  <a:cubicBezTo>
                    <a:pt x="3633" y="338"/>
                    <a:pt x="3713" y="504"/>
                    <a:pt x="3762" y="698"/>
                  </a:cubicBezTo>
                  <a:cubicBezTo>
                    <a:pt x="3621" y="913"/>
                    <a:pt x="3530" y="1220"/>
                    <a:pt x="3482" y="1622"/>
                  </a:cubicBezTo>
                  <a:cubicBezTo>
                    <a:pt x="2402" y="9981"/>
                    <a:pt x="1274" y="18341"/>
                    <a:pt x="120" y="26689"/>
                  </a:cubicBezTo>
                  <a:cubicBezTo>
                    <a:pt x="65" y="27076"/>
                    <a:pt x="135" y="27806"/>
                    <a:pt x="23" y="27892"/>
                  </a:cubicBezTo>
                  <a:cubicBezTo>
                    <a:pt x="16" y="27897"/>
                    <a:pt x="6" y="27902"/>
                    <a:pt x="1" y="27902"/>
                  </a:cubicBezTo>
                  <a:cubicBezTo>
                    <a:pt x="76" y="27957"/>
                    <a:pt x="629" y="27924"/>
                    <a:pt x="931" y="27967"/>
                  </a:cubicBezTo>
                  <a:cubicBezTo>
                    <a:pt x="3472" y="28296"/>
                    <a:pt x="6023" y="28521"/>
                    <a:pt x="8575" y="28789"/>
                  </a:cubicBezTo>
                  <a:cubicBezTo>
                    <a:pt x="8599" y="28784"/>
                    <a:pt x="8633" y="28782"/>
                    <a:pt x="8673" y="28782"/>
                  </a:cubicBezTo>
                  <a:cubicBezTo>
                    <a:pt x="9083" y="28782"/>
                    <a:pt x="10250" y="29030"/>
                    <a:pt x="10670" y="29080"/>
                  </a:cubicBezTo>
                  <a:cubicBezTo>
                    <a:pt x="13619" y="29424"/>
                    <a:pt x="16564" y="29772"/>
                    <a:pt x="19512" y="30094"/>
                  </a:cubicBezTo>
                  <a:cubicBezTo>
                    <a:pt x="22902" y="30460"/>
                    <a:pt x="26293" y="30803"/>
                    <a:pt x="29683" y="31158"/>
                  </a:cubicBezTo>
                  <a:cubicBezTo>
                    <a:pt x="29705" y="31155"/>
                    <a:pt x="29730" y="31154"/>
                    <a:pt x="29757" y="31154"/>
                  </a:cubicBezTo>
                  <a:cubicBezTo>
                    <a:pt x="30140" y="31154"/>
                    <a:pt x="30989" y="31435"/>
                    <a:pt x="31277" y="31435"/>
                  </a:cubicBezTo>
                  <a:cubicBezTo>
                    <a:pt x="31291" y="31435"/>
                    <a:pt x="31304" y="31434"/>
                    <a:pt x="31315" y="31433"/>
                  </a:cubicBezTo>
                  <a:cubicBezTo>
                    <a:pt x="31418" y="31421"/>
                    <a:pt x="31511" y="31416"/>
                    <a:pt x="31594" y="31416"/>
                  </a:cubicBezTo>
                  <a:cubicBezTo>
                    <a:pt x="31984" y="31416"/>
                    <a:pt x="32181" y="31535"/>
                    <a:pt x="32282" y="31733"/>
                  </a:cubicBezTo>
                  <a:cubicBezTo>
                    <a:pt x="32470" y="31745"/>
                    <a:pt x="32664" y="31755"/>
                    <a:pt x="32852" y="31760"/>
                  </a:cubicBezTo>
                  <a:cubicBezTo>
                    <a:pt x="32901" y="31760"/>
                    <a:pt x="32943" y="31760"/>
                    <a:pt x="32986" y="31765"/>
                  </a:cubicBezTo>
                  <a:cubicBezTo>
                    <a:pt x="33144" y="31580"/>
                    <a:pt x="33360" y="31469"/>
                    <a:pt x="33658" y="31469"/>
                  </a:cubicBezTo>
                  <a:cubicBezTo>
                    <a:pt x="33888" y="31469"/>
                    <a:pt x="34167" y="31535"/>
                    <a:pt x="34506" y="31685"/>
                  </a:cubicBezTo>
                  <a:cubicBezTo>
                    <a:pt x="34557" y="31708"/>
                    <a:pt x="34613" y="31716"/>
                    <a:pt x="34673" y="31716"/>
                  </a:cubicBezTo>
                  <a:cubicBezTo>
                    <a:pt x="34819" y="31716"/>
                    <a:pt x="34985" y="31668"/>
                    <a:pt x="35135" y="31668"/>
                  </a:cubicBezTo>
                  <a:cubicBezTo>
                    <a:pt x="35140" y="31668"/>
                    <a:pt x="35145" y="31668"/>
                    <a:pt x="35151" y="31669"/>
                  </a:cubicBezTo>
                  <a:cubicBezTo>
                    <a:pt x="36092" y="31696"/>
                    <a:pt x="37037" y="31723"/>
                    <a:pt x="37977" y="31755"/>
                  </a:cubicBezTo>
                  <a:cubicBezTo>
                    <a:pt x="37950" y="31728"/>
                    <a:pt x="37923" y="31706"/>
                    <a:pt x="37897" y="31680"/>
                  </a:cubicBezTo>
                  <a:cubicBezTo>
                    <a:pt x="37816" y="31589"/>
                    <a:pt x="37762" y="31487"/>
                    <a:pt x="37724" y="31378"/>
                  </a:cubicBezTo>
                  <a:cubicBezTo>
                    <a:pt x="37885" y="31255"/>
                    <a:pt x="37929" y="31019"/>
                    <a:pt x="37929" y="30674"/>
                  </a:cubicBezTo>
                  <a:cubicBezTo>
                    <a:pt x="37923" y="29960"/>
                    <a:pt x="37999" y="29241"/>
                    <a:pt x="38047" y="28526"/>
                  </a:cubicBezTo>
                  <a:cubicBezTo>
                    <a:pt x="38014" y="28058"/>
                    <a:pt x="38095" y="27619"/>
                    <a:pt x="38133" y="27140"/>
                  </a:cubicBezTo>
                  <a:cubicBezTo>
                    <a:pt x="38165" y="26727"/>
                    <a:pt x="38175" y="26313"/>
                    <a:pt x="38181" y="25899"/>
                  </a:cubicBezTo>
                  <a:cubicBezTo>
                    <a:pt x="38116" y="25690"/>
                    <a:pt x="38219" y="25415"/>
                    <a:pt x="38230" y="25206"/>
                  </a:cubicBezTo>
                  <a:cubicBezTo>
                    <a:pt x="38509" y="20409"/>
                    <a:pt x="38788" y="15611"/>
                    <a:pt x="39090" y="10819"/>
                  </a:cubicBezTo>
                  <a:cubicBezTo>
                    <a:pt x="39207" y="10567"/>
                    <a:pt x="39395" y="10390"/>
                    <a:pt x="39653" y="10293"/>
                  </a:cubicBezTo>
                  <a:cubicBezTo>
                    <a:pt x="39658" y="10255"/>
                    <a:pt x="39658" y="10218"/>
                    <a:pt x="39663" y="10181"/>
                  </a:cubicBezTo>
                  <a:cubicBezTo>
                    <a:pt x="39502" y="9992"/>
                    <a:pt x="39476" y="9702"/>
                    <a:pt x="39509" y="9288"/>
                  </a:cubicBezTo>
                  <a:cubicBezTo>
                    <a:pt x="39626" y="7828"/>
                    <a:pt x="39648" y="6355"/>
                    <a:pt x="39760" y="4894"/>
                  </a:cubicBezTo>
                  <a:cubicBezTo>
                    <a:pt x="39824" y="4104"/>
                    <a:pt x="39675" y="3722"/>
                    <a:pt x="38740" y="3670"/>
                  </a:cubicBezTo>
                  <a:cubicBezTo>
                    <a:pt x="35989" y="3508"/>
                    <a:pt x="33249" y="3202"/>
                    <a:pt x="30499" y="3003"/>
                  </a:cubicBezTo>
                  <a:cubicBezTo>
                    <a:pt x="30102" y="2976"/>
                    <a:pt x="29864" y="2901"/>
                    <a:pt x="29747" y="2696"/>
                  </a:cubicBezTo>
                  <a:cubicBezTo>
                    <a:pt x="29683" y="2686"/>
                    <a:pt x="29613" y="2681"/>
                    <a:pt x="29542" y="2675"/>
                  </a:cubicBezTo>
                  <a:cubicBezTo>
                    <a:pt x="29301" y="2648"/>
                    <a:pt x="29065" y="2626"/>
                    <a:pt x="28823" y="2599"/>
                  </a:cubicBezTo>
                  <a:cubicBezTo>
                    <a:pt x="28768" y="2626"/>
                    <a:pt x="28710" y="2654"/>
                    <a:pt x="28646" y="2670"/>
                  </a:cubicBezTo>
                  <a:cubicBezTo>
                    <a:pt x="27620" y="2589"/>
                    <a:pt x="26593" y="2503"/>
                    <a:pt x="25567" y="2423"/>
                  </a:cubicBezTo>
                  <a:cubicBezTo>
                    <a:pt x="24015" y="2229"/>
                    <a:pt x="22451" y="2106"/>
                    <a:pt x="20893" y="1950"/>
                  </a:cubicBezTo>
                  <a:lnTo>
                    <a:pt x="20893" y="1950"/>
                  </a:lnTo>
                  <a:cubicBezTo>
                    <a:pt x="20904" y="1972"/>
                    <a:pt x="20920" y="1987"/>
                    <a:pt x="20931" y="2009"/>
                  </a:cubicBezTo>
                  <a:cubicBezTo>
                    <a:pt x="20442" y="1950"/>
                    <a:pt x="19948" y="1897"/>
                    <a:pt x="19460" y="1843"/>
                  </a:cubicBezTo>
                  <a:lnTo>
                    <a:pt x="19460" y="1837"/>
                  </a:lnTo>
                  <a:cubicBezTo>
                    <a:pt x="19271" y="1826"/>
                    <a:pt x="19083" y="1821"/>
                    <a:pt x="18895" y="1805"/>
                  </a:cubicBezTo>
                  <a:cubicBezTo>
                    <a:pt x="17477" y="1697"/>
                    <a:pt x="16043" y="1461"/>
                    <a:pt x="14650" y="1230"/>
                  </a:cubicBezTo>
                  <a:lnTo>
                    <a:pt x="14307" y="1176"/>
                  </a:lnTo>
                  <a:cubicBezTo>
                    <a:pt x="11756" y="886"/>
                    <a:pt x="9198" y="596"/>
                    <a:pt x="6646" y="306"/>
                  </a:cubicBezTo>
                  <a:cubicBezTo>
                    <a:pt x="6185" y="229"/>
                    <a:pt x="5723" y="161"/>
                    <a:pt x="5252" y="161"/>
                  </a:cubicBezTo>
                  <a:cubicBezTo>
                    <a:pt x="5235" y="161"/>
                    <a:pt x="5218" y="161"/>
                    <a:pt x="5201" y="161"/>
                  </a:cubicBezTo>
                  <a:cubicBezTo>
                    <a:pt x="4707" y="107"/>
                    <a:pt x="4207" y="59"/>
                    <a:pt x="371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2"/>
            <p:cNvSpPr/>
            <p:nvPr/>
          </p:nvSpPr>
          <p:spPr>
            <a:xfrm>
              <a:off x="5311075" y="2027375"/>
              <a:ext cx="576600" cy="641200"/>
            </a:xfrm>
            <a:custGeom>
              <a:avLst/>
              <a:gdLst/>
              <a:ahLst/>
              <a:cxnLst/>
              <a:rect l="l" t="t" r="r" b="b"/>
              <a:pathLst>
                <a:path w="23064" h="25648" extrusionOk="0">
                  <a:moveTo>
                    <a:pt x="21135" y="1"/>
                  </a:moveTo>
                  <a:cubicBezTo>
                    <a:pt x="20964" y="1"/>
                    <a:pt x="20786" y="55"/>
                    <a:pt x="20597" y="162"/>
                  </a:cubicBezTo>
                  <a:cubicBezTo>
                    <a:pt x="20227" y="372"/>
                    <a:pt x="19835" y="549"/>
                    <a:pt x="19422" y="737"/>
                  </a:cubicBezTo>
                  <a:cubicBezTo>
                    <a:pt x="18288" y="1252"/>
                    <a:pt x="17111" y="1784"/>
                    <a:pt x="16343" y="3009"/>
                  </a:cubicBezTo>
                  <a:cubicBezTo>
                    <a:pt x="15886" y="3734"/>
                    <a:pt x="15118" y="3858"/>
                    <a:pt x="14232" y="4003"/>
                  </a:cubicBezTo>
                  <a:cubicBezTo>
                    <a:pt x="13442" y="4126"/>
                    <a:pt x="12566" y="4266"/>
                    <a:pt x="11874" y="4890"/>
                  </a:cubicBezTo>
                  <a:cubicBezTo>
                    <a:pt x="11524" y="4734"/>
                    <a:pt x="11165" y="4652"/>
                    <a:pt x="10815" y="4578"/>
                  </a:cubicBezTo>
                  <a:cubicBezTo>
                    <a:pt x="10407" y="4491"/>
                    <a:pt x="10020" y="4406"/>
                    <a:pt x="9687" y="4196"/>
                  </a:cubicBezTo>
                  <a:cubicBezTo>
                    <a:pt x="9182" y="3869"/>
                    <a:pt x="8505" y="3498"/>
                    <a:pt x="7721" y="3498"/>
                  </a:cubicBezTo>
                  <a:cubicBezTo>
                    <a:pt x="7646" y="3498"/>
                    <a:pt x="7565" y="3504"/>
                    <a:pt x="7485" y="3509"/>
                  </a:cubicBezTo>
                  <a:cubicBezTo>
                    <a:pt x="7485" y="3509"/>
                    <a:pt x="3761" y="4416"/>
                    <a:pt x="2311" y="4545"/>
                  </a:cubicBezTo>
                  <a:cubicBezTo>
                    <a:pt x="1570" y="4610"/>
                    <a:pt x="1113" y="4647"/>
                    <a:pt x="838" y="4781"/>
                  </a:cubicBezTo>
                  <a:cubicBezTo>
                    <a:pt x="597" y="4761"/>
                    <a:pt x="361" y="4749"/>
                    <a:pt x="114" y="4739"/>
                  </a:cubicBezTo>
                  <a:cubicBezTo>
                    <a:pt x="76" y="4798"/>
                    <a:pt x="49" y="4868"/>
                    <a:pt x="22" y="4943"/>
                  </a:cubicBezTo>
                  <a:cubicBezTo>
                    <a:pt x="49" y="5577"/>
                    <a:pt x="0" y="6222"/>
                    <a:pt x="280" y="6893"/>
                  </a:cubicBezTo>
                  <a:cubicBezTo>
                    <a:pt x="307" y="6861"/>
                    <a:pt x="329" y="6834"/>
                    <a:pt x="355" y="6812"/>
                  </a:cubicBezTo>
                  <a:cubicBezTo>
                    <a:pt x="463" y="7580"/>
                    <a:pt x="587" y="8349"/>
                    <a:pt x="640" y="9123"/>
                  </a:cubicBezTo>
                  <a:cubicBezTo>
                    <a:pt x="684" y="9692"/>
                    <a:pt x="726" y="10261"/>
                    <a:pt x="774" y="10826"/>
                  </a:cubicBezTo>
                  <a:cubicBezTo>
                    <a:pt x="710" y="10836"/>
                    <a:pt x="640" y="10841"/>
                    <a:pt x="575" y="10853"/>
                  </a:cubicBezTo>
                  <a:cubicBezTo>
                    <a:pt x="796" y="12797"/>
                    <a:pt x="1016" y="14741"/>
                    <a:pt x="1237" y="16692"/>
                  </a:cubicBezTo>
                  <a:cubicBezTo>
                    <a:pt x="1237" y="17218"/>
                    <a:pt x="1225" y="17746"/>
                    <a:pt x="1220" y="18272"/>
                  </a:cubicBezTo>
                  <a:cubicBezTo>
                    <a:pt x="1199" y="19598"/>
                    <a:pt x="1398" y="20791"/>
                    <a:pt x="1790" y="22021"/>
                  </a:cubicBezTo>
                  <a:cubicBezTo>
                    <a:pt x="1812" y="22194"/>
                    <a:pt x="1827" y="22360"/>
                    <a:pt x="1849" y="22526"/>
                  </a:cubicBezTo>
                  <a:cubicBezTo>
                    <a:pt x="1902" y="22580"/>
                    <a:pt x="1892" y="22854"/>
                    <a:pt x="1892" y="22854"/>
                  </a:cubicBezTo>
                  <a:cubicBezTo>
                    <a:pt x="2005" y="22715"/>
                    <a:pt x="2268" y="22413"/>
                    <a:pt x="2429" y="22306"/>
                  </a:cubicBezTo>
                  <a:cubicBezTo>
                    <a:pt x="2632" y="22436"/>
                    <a:pt x="2874" y="22504"/>
                    <a:pt x="3166" y="22504"/>
                  </a:cubicBezTo>
                  <a:cubicBezTo>
                    <a:pt x="3246" y="22504"/>
                    <a:pt x="3330" y="22499"/>
                    <a:pt x="3417" y="22489"/>
                  </a:cubicBezTo>
                  <a:cubicBezTo>
                    <a:pt x="3520" y="22462"/>
                    <a:pt x="3627" y="22445"/>
                    <a:pt x="3746" y="22430"/>
                  </a:cubicBezTo>
                  <a:cubicBezTo>
                    <a:pt x="3767" y="22360"/>
                    <a:pt x="3778" y="22258"/>
                    <a:pt x="3821" y="22247"/>
                  </a:cubicBezTo>
                  <a:cubicBezTo>
                    <a:pt x="3844" y="22239"/>
                    <a:pt x="3865" y="22236"/>
                    <a:pt x="3885" y="22236"/>
                  </a:cubicBezTo>
                  <a:cubicBezTo>
                    <a:pt x="3979" y="22236"/>
                    <a:pt x="4021" y="22317"/>
                    <a:pt x="4030" y="22424"/>
                  </a:cubicBezTo>
                  <a:cubicBezTo>
                    <a:pt x="4197" y="22435"/>
                    <a:pt x="4314" y="22494"/>
                    <a:pt x="4299" y="22687"/>
                  </a:cubicBezTo>
                  <a:cubicBezTo>
                    <a:pt x="4317" y="22687"/>
                    <a:pt x="4334" y="22686"/>
                    <a:pt x="4351" y="22686"/>
                  </a:cubicBezTo>
                  <a:cubicBezTo>
                    <a:pt x="4512" y="22686"/>
                    <a:pt x="4621" y="22736"/>
                    <a:pt x="4572" y="22945"/>
                  </a:cubicBezTo>
                  <a:cubicBezTo>
                    <a:pt x="4635" y="22919"/>
                    <a:pt x="4690" y="22908"/>
                    <a:pt x="4740" y="22908"/>
                  </a:cubicBezTo>
                  <a:cubicBezTo>
                    <a:pt x="4917" y="22908"/>
                    <a:pt x="5019" y="23056"/>
                    <a:pt x="5100" y="23241"/>
                  </a:cubicBezTo>
                  <a:lnTo>
                    <a:pt x="5078" y="23219"/>
                  </a:lnTo>
                  <a:lnTo>
                    <a:pt x="5078" y="23219"/>
                  </a:lnTo>
                  <a:cubicBezTo>
                    <a:pt x="5502" y="24347"/>
                    <a:pt x="6727" y="24111"/>
                    <a:pt x="7500" y="24649"/>
                  </a:cubicBezTo>
                  <a:cubicBezTo>
                    <a:pt x="8000" y="24991"/>
                    <a:pt x="8505" y="25121"/>
                    <a:pt x="9002" y="25121"/>
                  </a:cubicBezTo>
                  <a:cubicBezTo>
                    <a:pt x="9835" y="25121"/>
                    <a:pt x="10642" y="24755"/>
                    <a:pt x="11353" y="24411"/>
                  </a:cubicBezTo>
                  <a:cubicBezTo>
                    <a:pt x="11735" y="24226"/>
                    <a:pt x="12008" y="24110"/>
                    <a:pt x="12248" y="24110"/>
                  </a:cubicBezTo>
                  <a:cubicBezTo>
                    <a:pt x="12510" y="24110"/>
                    <a:pt x="12734" y="24248"/>
                    <a:pt x="13023" y="24584"/>
                  </a:cubicBezTo>
                  <a:cubicBezTo>
                    <a:pt x="13114" y="24691"/>
                    <a:pt x="13216" y="24788"/>
                    <a:pt x="13324" y="24879"/>
                  </a:cubicBezTo>
                  <a:cubicBezTo>
                    <a:pt x="13647" y="25159"/>
                    <a:pt x="14022" y="25385"/>
                    <a:pt x="14361" y="25648"/>
                  </a:cubicBezTo>
                  <a:cubicBezTo>
                    <a:pt x="14463" y="25636"/>
                    <a:pt x="14559" y="25599"/>
                    <a:pt x="14656" y="25556"/>
                  </a:cubicBezTo>
                  <a:cubicBezTo>
                    <a:pt x="14869" y="25460"/>
                    <a:pt x="15076" y="25329"/>
                    <a:pt x="15313" y="25329"/>
                  </a:cubicBezTo>
                  <a:cubicBezTo>
                    <a:pt x="15368" y="25329"/>
                    <a:pt x="15425" y="25336"/>
                    <a:pt x="15484" y="25353"/>
                  </a:cubicBezTo>
                  <a:cubicBezTo>
                    <a:pt x="15414" y="24917"/>
                    <a:pt x="15623" y="24676"/>
                    <a:pt x="16032" y="24562"/>
                  </a:cubicBezTo>
                  <a:cubicBezTo>
                    <a:pt x="16317" y="23654"/>
                    <a:pt x="15844" y="22682"/>
                    <a:pt x="16310" y="21780"/>
                  </a:cubicBezTo>
                  <a:cubicBezTo>
                    <a:pt x="16489" y="21441"/>
                    <a:pt x="16626" y="21103"/>
                    <a:pt x="16893" y="21103"/>
                  </a:cubicBezTo>
                  <a:cubicBezTo>
                    <a:pt x="17017" y="21103"/>
                    <a:pt x="17169" y="21175"/>
                    <a:pt x="17366" y="21353"/>
                  </a:cubicBezTo>
                  <a:lnTo>
                    <a:pt x="17366" y="21353"/>
                  </a:lnTo>
                  <a:cubicBezTo>
                    <a:pt x="17363" y="21352"/>
                    <a:pt x="17361" y="21350"/>
                    <a:pt x="17359" y="21349"/>
                  </a:cubicBezTo>
                  <a:lnTo>
                    <a:pt x="17359" y="21349"/>
                  </a:lnTo>
                  <a:lnTo>
                    <a:pt x="17386" y="21371"/>
                  </a:lnTo>
                  <a:cubicBezTo>
                    <a:pt x="17379" y="21365"/>
                    <a:pt x="17372" y="21359"/>
                    <a:pt x="17366" y="21353"/>
                  </a:cubicBezTo>
                  <a:lnTo>
                    <a:pt x="17366" y="21353"/>
                  </a:lnTo>
                  <a:cubicBezTo>
                    <a:pt x="17532" y="21439"/>
                    <a:pt x="17688" y="21498"/>
                    <a:pt x="17806" y="21498"/>
                  </a:cubicBezTo>
                  <a:cubicBezTo>
                    <a:pt x="17987" y="21498"/>
                    <a:pt x="18078" y="21360"/>
                    <a:pt x="17981" y="20969"/>
                  </a:cubicBezTo>
                  <a:cubicBezTo>
                    <a:pt x="17837" y="20362"/>
                    <a:pt x="18003" y="19905"/>
                    <a:pt x="18427" y="19502"/>
                  </a:cubicBezTo>
                  <a:cubicBezTo>
                    <a:pt x="18433" y="19077"/>
                    <a:pt x="18599" y="18755"/>
                    <a:pt x="18997" y="18572"/>
                  </a:cubicBezTo>
                  <a:lnTo>
                    <a:pt x="19035" y="18508"/>
                  </a:lnTo>
                  <a:cubicBezTo>
                    <a:pt x="19169" y="18428"/>
                    <a:pt x="19298" y="18346"/>
                    <a:pt x="19432" y="18266"/>
                  </a:cubicBezTo>
                  <a:cubicBezTo>
                    <a:pt x="20726" y="18036"/>
                    <a:pt x="22221" y="16434"/>
                    <a:pt x="22377" y="15140"/>
                  </a:cubicBezTo>
                  <a:cubicBezTo>
                    <a:pt x="22397" y="14973"/>
                    <a:pt x="22419" y="14801"/>
                    <a:pt x="22446" y="14629"/>
                  </a:cubicBezTo>
                  <a:cubicBezTo>
                    <a:pt x="22521" y="14113"/>
                    <a:pt x="22618" y="13603"/>
                    <a:pt x="22699" y="13092"/>
                  </a:cubicBezTo>
                  <a:cubicBezTo>
                    <a:pt x="22280" y="12529"/>
                    <a:pt x="22816" y="11621"/>
                    <a:pt x="22172" y="11078"/>
                  </a:cubicBezTo>
                  <a:cubicBezTo>
                    <a:pt x="22156" y="10680"/>
                    <a:pt x="22139" y="10347"/>
                    <a:pt x="22145" y="10068"/>
                  </a:cubicBezTo>
                  <a:cubicBezTo>
                    <a:pt x="22199" y="9982"/>
                    <a:pt x="22248" y="9901"/>
                    <a:pt x="22268" y="9821"/>
                  </a:cubicBezTo>
                  <a:cubicBezTo>
                    <a:pt x="22355" y="9504"/>
                    <a:pt x="22409" y="9192"/>
                    <a:pt x="22435" y="8881"/>
                  </a:cubicBezTo>
                  <a:cubicBezTo>
                    <a:pt x="22446" y="8870"/>
                    <a:pt x="22446" y="8865"/>
                    <a:pt x="22451" y="8859"/>
                  </a:cubicBezTo>
                  <a:cubicBezTo>
                    <a:pt x="22451" y="8843"/>
                    <a:pt x="22972" y="8741"/>
                    <a:pt x="22972" y="8725"/>
                  </a:cubicBezTo>
                  <a:cubicBezTo>
                    <a:pt x="23064" y="7570"/>
                    <a:pt x="22295" y="6528"/>
                    <a:pt x="22139" y="5400"/>
                  </a:cubicBezTo>
                  <a:cubicBezTo>
                    <a:pt x="22027" y="4771"/>
                    <a:pt x="21973" y="4132"/>
                    <a:pt x="21887" y="3498"/>
                  </a:cubicBezTo>
                  <a:cubicBezTo>
                    <a:pt x="21849" y="3202"/>
                    <a:pt x="21802" y="2907"/>
                    <a:pt x="21747" y="2611"/>
                  </a:cubicBezTo>
                  <a:cubicBezTo>
                    <a:pt x="21693" y="2423"/>
                    <a:pt x="21673" y="2241"/>
                    <a:pt x="21651" y="2069"/>
                  </a:cubicBezTo>
                  <a:cubicBezTo>
                    <a:pt x="21597" y="1746"/>
                    <a:pt x="21544" y="1424"/>
                    <a:pt x="21500" y="1102"/>
                  </a:cubicBezTo>
                  <a:cubicBezTo>
                    <a:pt x="21425" y="876"/>
                    <a:pt x="21383" y="598"/>
                    <a:pt x="21194" y="543"/>
                  </a:cubicBezTo>
                  <a:cubicBezTo>
                    <a:pt x="21178" y="355"/>
                    <a:pt x="21194" y="178"/>
                    <a:pt x="21232" y="17"/>
                  </a:cubicBezTo>
                  <a:cubicBezTo>
                    <a:pt x="21200" y="11"/>
                    <a:pt x="21167" y="1"/>
                    <a:pt x="2113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2"/>
            <p:cNvSpPr/>
            <p:nvPr/>
          </p:nvSpPr>
          <p:spPr>
            <a:xfrm>
              <a:off x="5929025" y="1330075"/>
              <a:ext cx="820225" cy="710775"/>
            </a:xfrm>
            <a:custGeom>
              <a:avLst/>
              <a:gdLst/>
              <a:ahLst/>
              <a:cxnLst/>
              <a:rect l="l" t="t" r="r" b="b"/>
              <a:pathLst>
                <a:path w="32809" h="28431" extrusionOk="0">
                  <a:moveTo>
                    <a:pt x="27044" y="1"/>
                  </a:moveTo>
                  <a:cubicBezTo>
                    <a:pt x="26840" y="1"/>
                    <a:pt x="26642" y="53"/>
                    <a:pt x="26448" y="102"/>
                  </a:cubicBezTo>
                  <a:cubicBezTo>
                    <a:pt x="26394" y="118"/>
                    <a:pt x="26340" y="135"/>
                    <a:pt x="26287" y="145"/>
                  </a:cubicBezTo>
                  <a:cubicBezTo>
                    <a:pt x="25851" y="253"/>
                    <a:pt x="25417" y="382"/>
                    <a:pt x="24998" y="511"/>
                  </a:cubicBezTo>
                  <a:cubicBezTo>
                    <a:pt x="24051" y="790"/>
                    <a:pt x="23155" y="1059"/>
                    <a:pt x="22263" y="1085"/>
                  </a:cubicBezTo>
                  <a:cubicBezTo>
                    <a:pt x="19980" y="1156"/>
                    <a:pt x="18829" y="2590"/>
                    <a:pt x="17723" y="3970"/>
                  </a:cubicBezTo>
                  <a:lnTo>
                    <a:pt x="17637" y="4077"/>
                  </a:lnTo>
                  <a:cubicBezTo>
                    <a:pt x="17106" y="4739"/>
                    <a:pt x="16778" y="5507"/>
                    <a:pt x="16461" y="6249"/>
                  </a:cubicBezTo>
                  <a:cubicBezTo>
                    <a:pt x="16005" y="7328"/>
                    <a:pt x="15569" y="8349"/>
                    <a:pt x="14542" y="8939"/>
                  </a:cubicBezTo>
                  <a:cubicBezTo>
                    <a:pt x="14237" y="9111"/>
                    <a:pt x="14065" y="9460"/>
                    <a:pt x="14103" y="9820"/>
                  </a:cubicBezTo>
                  <a:cubicBezTo>
                    <a:pt x="14140" y="10137"/>
                    <a:pt x="14339" y="10385"/>
                    <a:pt x="14613" y="10471"/>
                  </a:cubicBezTo>
                  <a:cubicBezTo>
                    <a:pt x="14973" y="10578"/>
                    <a:pt x="15005" y="10702"/>
                    <a:pt x="15032" y="11282"/>
                  </a:cubicBezTo>
                  <a:cubicBezTo>
                    <a:pt x="15043" y="11588"/>
                    <a:pt x="15058" y="11937"/>
                    <a:pt x="15214" y="12265"/>
                  </a:cubicBezTo>
                  <a:cubicBezTo>
                    <a:pt x="15284" y="12416"/>
                    <a:pt x="15355" y="12631"/>
                    <a:pt x="15295" y="12792"/>
                  </a:cubicBezTo>
                  <a:cubicBezTo>
                    <a:pt x="15226" y="12958"/>
                    <a:pt x="15016" y="13076"/>
                    <a:pt x="14849" y="13147"/>
                  </a:cubicBezTo>
                  <a:cubicBezTo>
                    <a:pt x="14393" y="13334"/>
                    <a:pt x="14022" y="13662"/>
                    <a:pt x="13721" y="14139"/>
                  </a:cubicBezTo>
                  <a:cubicBezTo>
                    <a:pt x="13211" y="14945"/>
                    <a:pt x="12394" y="15150"/>
                    <a:pt x="11443" y="15381"/>
                  </a:cubicBezTo>
                  <a:cubicBezTo>
                    <a:pt x="10815" y="15537"/>
                    <a:pt x="10170" y="15698"/>
                    <a:pt x="9585" y="16053"/>
                  </a:cubicBezTo>
                  <a:cubicBezTo>
                    <a:pt x="8876" y="15714"/>
                    <a:pt x="8160" y="15547"/>
                    <a:pt x="7398" y="15547"/>
                  </a:cubicBezTo>
                  <a:cubicBezTo>
                    <a:pt x="5883" y="15547"/>
                    <a:pt x="4438" y="16251"/>
                    <a:pt x="3278" y="16815"/>
                  </a:cubicBezTo>
                  <a:cubicBezTo>
                    <a:pt x="2724" y="17089"/>
                    <a:pt x="2343" y="17595"/>
                    <a:pt x="2262" y="18168"/>
                  </a:cubicBezTo>
                  <a:cubicBezTo>
                    <a:pt x="2182" y="18728"/>
                    <a:pt x="2385" y="19271"/>
                    <a:pt x="2821" y="19663"/>
                  </a:cubicBezTo>
                  <a:cubicBezTo>
                    <a:pt x="3530" y="20302"/>
                    <a:pt x="3551" y="20903"/>
                    <a:pt x="2886" y="21741"/>
                  </a:cubicBezTo>
                  <a:cubicBezTo>
                    <a:pt x="2192" y="22611"/>
                    <a:pt x="1440" y="23397"/>
                    <a:pt x="656" y="24074"/>
                  </a:cubicBezTo>
                  <a:cubicBezTo>
                    <a:pt x="414" y="24282"/>
                    <a:pt x="161" y="24535"/>
                    <a:pt x="0" y="24847"/>
                  </a:cubicBezTo>
                  <a:cubicBezTo>
                    <a:pt x="37" y="24847"/>
                    <a:pt x="76" y="24852"/>
                    <a:pt x="108" y="24863"/>
                  </a:cubicBezTo>
                  <a:cubicBezTo>
                    <a:pt x="263" y="24900"/>
                    <a:pt x="387" y="25008"/>
                    <a:pt x="457" y="25142"/>
                  </a:cubicBezTo>
                  <a:cubicBezTo>
                    <a:pt x="312" y="25443"/>
                    <a:pt x="307" y="25765"/>
                    <a:pt x="484" y="26174"/>
                  </a:cubicBezTo>
                  <a:cubicBezTo>
                    <a:pt x="650" y="26564"/>
                    <a:pt x="890" y="26676"/>
                    <a:pt x="1149" y="26676"/>
                  </a:cubicBezTo>
                  <a:cubicBezTo>
                    <a:pt x="1425" y="26676"/>
                    <a:pt x="1723" y="26549"/>
                    <a:pt x="1978" y="26496"/>
                  </a:cubicBezTo>
                  <a:cubicBezTo>
                    <a:pt x="4755" y="25948"/>
                    <a:pt x="7510" y="25314"/>
                    <a:pt x="10294" y="24783"/>
                  </a:cubicBezTo>
                  <a:cubicBezTo>
                    <a:pt x="10554" y="24734"/>
                    <a:pt x="10869" y="24562"/>
                    <a:pt x="11175" y="24562"/>
                  </a:cubicBezTo>
                  <a:cubicBezTo>
                    <a:pt x="11242" y="24562"/>
                    <a:pt x="11308" y="24570"/>
                    <a:pt x="11373" y="24589"/>
                  </a:cubicBezTo>
                  <a:cubicBezTo>
                    <a:pt x="11792" y="24545"/>
                    <a:pt x="12206" y="24471"/>
                    <a:pt x="12615" y="24384"/>
                  </a:cubicBezTo>
                  <a:cubicBezTo>
                    <a:pt x="12615" y="24364"/>
                    <a:pt x="12608" y="24342"/>
                    <a:pt x="12608" y="24320"/>
                  </a:cubicBezTo>
                  <a:lnTo>
                    <a:pt x="21844" y="22423"/>
                  </a:lnTo>
                  <a:cubicBezTo>
                    <a:pt x="21859" y="22418"/>
                    <a:pt x="21871" y="22413"/>
                    <a:pt x="21886" y="22413"/>
                  </a:cubicBezTo>
                  <a:cubicBezTo>
                    <a:pt x="21956" y="22397"/>
                    <a:pt x="22021" y="22386"/>
                    <a:pt x="22091" y="22370"/>
                  </a:cubicBezTo>
                  <a:cubicBezTo>
                    <a:pt x="22102" y="22483"/>
                    <a:pt x="22117" y="22584"/>
                    <a:pt x="22139" y="22681"/>
                  </a:cubicBezTo>
                  <a:cubicBezTo>
                    <a:pt x="22719" y="23584"/>
                    <a:pt x="23703" y="24255"/>
                    <a:pt x="24589" y="24808"/>
                  </a:cubicBezTo>
                  <a:cubicBezTo>
                    <a:pt x="25239" y="25217"/>
                    <a:pt x="25970" y="25743"/>
                    <a:pt x="26733" y="26040"/>
                  </a:cubicBezTo>
                  <a:cubicBezTo>
                    <a:pt x="26749" y="26045"/>
                    <a:pt x="26765" y="26050"/>
                    <a:pt x="26781" y="26055"/>
                  </a:cubicBezTo>
                  <a:cubicBezTo>
                    <a:pt x="26926" y="26098"/>
                    <a:pt x="27071" y="26142"/>
                    <a:pt x="27217" y="26184"/>
                  </a:cubicBezTo>
                  <a:cubicBezTo>
                    <a:pt x="27318" y="26211"/>
                    <a:pt x="27420" y="26233"/>
                    <a:pt x="27527" y="26244"/>
                  </a:cubicBezTo>
                  <a:cubicBezTo>
                    <a:pt x="27576" y="26249"/>
                    <a:pt x="27614" y="26281"/>
                    <a:pt x="27636" y="26318"/>
                  </a:cubicBezTo>
                  <a:cubicBezTo>
                    <a:pt x="28860" y="26700"/>
                    <a:pt x="30069" y="27114"/>
                    <a:pt x="31192" y="27699"/>
                  </a:cubicBezTo>
                  <a:cubicBezTo>
                    <a:pt x="31390" y="27801"/>
                    <a:pt x="31551" y="27860"/>
                    <a:pt x="31680" y="27893"/>
                  </a:cubicBezTo>
                  <a:cubicBezTo>
                    <a:pt x="31819" y="28049"/>
                    <a:pt x="31955" y="28220"/>
                    <a:pt x="32072" y="28425"/>
                  </a:cubicBezTo>
                  <a:lnTo>
                    <a:pt x="32077" y="28430"/>
                  </a:lnTo>
                  <a:cubicBezTo>
                    <a:pt x="32518" y="28334"/>
                    <a:pt x="32701" y="27952"/>
                    <a:pt x="32808" y="27630"/>
                  </a:cubicBezTo>
                  <a:lnTo>
                    <a:pt x="32808" y="27630"/>
                  </a:lnTo>
                  <a:cubicBezTo>
                    <a:pt x="32685" y="27651"/>
                    <a:pt x="32551" y="27667"/>
                    <a:pt x="32411" y="27667"/>
                  </a:cubicBezTo>
                  <a:lnTo>
                    <a:pt x="32406" y="27667"/>
                  </a:lnTo>
                  <a:cubicBezTo>
                    <a:pt x="32347" y="27667"/>
                    <a:pt x="32293" y="27657"/>
                    <a:pt x="32238" y="27640"/>
                  </a:cubicBezTo>
                  <a:cubicBezTo>
                    <a:pt x="32298" y="27501"/>
                    <a:pt x="32347" y="27329"/>
                    <a:pt x="32406" y="27136"/>
                  </a:cubicBezTo>
                  <a:cubicBezTo>
                    <a:pt x="32347" y="27071"/>
                    <a:pt x="32238" y="26953"/>
                    <a:pt x="32245" y="26947"/>
                  </a:cubicBezTo>
                  <a:cubicBezTo>
                    <a:pt x="32545" y="26635"/>
                    <a:pt x="32690" y="26323"/>
                    <a:pt x="32739" y="26001"/>
                  </a:cubicBezTo>
                  <a:cubicBezTo>
                    <a:pt x="32761" y="25879"/>
                    <a:pt x="32766" y="25750"/>
                    <a:pt x="32761" y="25621"/>
                  </a:cubicBezTo>
                  <a:cubicBezTo>
                    <a:pt x="32739" y="25041"/>
                    <a:pt x="32496" y="24449"/>
                    <a:pt x="32389" y="23863"/>
                  </a:cubicBezTo>
                  <a:cubicBezTo>
                    <a:pt x="32250" y="23112"/>
                    <a:pt x="32035" y="21957"/>
                    <a:pt x="31879" y="21005"/>
                  </a:cubicBezTo>
                  <a:cubicBezTo>
                    <a:pt x="31896" y="20737"/>
                    <a:pt x="31928" y="20506"/>
                    <a:pt x="31992" y="20313"/>
                  </a:cubicBezTo>
                  <a:lnTo>
                    <a:pt x="31960" y="20313"/>
                  </a:lnTo>
                  <a:cubicBezTo>
                    <a:pt x="31901" y="20313"/>
                    <a:pt x="31847" y="20302"/>
                    <a:pt x="31794" y="20286"/>
                  </a:cubicBezTo>
                  <a:cubicBezTo>
                    <a:pt x="31643" y="19110"/>
                    <a:pt x="31556" y="17927"/>
                    <a:pt x="31626" y="16730"/>
                  </a:cubicBezTo>
                  <a:cubicBezTo>
                    <a:pt x="31653" y="16273"/>
                    <a:pt x="31658" y="15815"/>
                    <a:pt x="31594" y="15371"/>
                  </a:cubicBezTo>
                  <a:cubicBezTo>
                    <a:pt x="31600" y="15354"/>
                    <a:pt x="31611" y="15338"/>
                    <a:pt x="31621" y="15327"/>
                  </a:cubicBezTo>
                  <a:cubicBezTo>
                    <a:pt x="31605" y="15322"/>
                    <a:pt x="31594" y="15311"/>
                    <a:pt x="31578" y="15306"/>
                  </a:cubicBezTo>
                  <a:cubicBezTo>
                    <a:pt x="31541" y="15048"/>
                    <a:pt x="31471" y="14801"/>
                    <a:pt x="31368" y="14553"/>
                  </a:cubicBezTo>
                  <a:cubicBezTo>
                    <a:pt x="31036" y="14365"/>
                    <a:pt x="31020" y="14070"/>
                    <a:pt x="31090" y="13742"/>
                  </a:cubicBezTo>
                  <a:cubicBezTo>
                    <a:pt x="30182" y="12738"/>
                    <a:pt x="30627" y="11421"/>
                    <a:pt x="30299" y="10283"/>
                  </a:cubicBezTo>
                  <a:cubicBezTo>
                    <a:pt x="30036" y="10191"/>
                    <a:pt x="30026" y="9971"/>
                    <a:pt x="30026" y="9745"/>
                  </a:cubicBezTo>
                  <a:cubicBezTo>
                    <a:pt x="30023" y="9745"/>
                    <a:pt x="30019" y="9745"/>
                    <a:pt x="30016" y="9745"/>
                  </a:cubicBezTo>
                  <a:cubicBezTo>
                    <a:pt x="29012" y="9745"/>
                    <a:pt x="29257" y="8986"/>
                    <a:pt x="29230" y="8397"/>
                  </a:cubicBezTo>
                  <a:cubicBezTo>
                    <a:pt x="28548" y="7484"/>
                    <a:pt x="28226" y="6485"/>
                    <a:pt x="28527" y="5346"/>
                  </a:cubicBezTo>
                  <a:cubicBezTo>
                    <a:pt x="28764" y="4437"/>
                    <a:pt x="28162" y="3658"/>
                    <a:pt x="28156" y="2788"/>
                  </a:cubicBezTo>
                  <a:cubicBezTo>
                    <a:pt x="27721" y="2439"/>
                    <a:pt x="27517" y="1875"/>
                    <a:pt x="27485" y="1429"/>
                  </a:cubicBezTo>
                  <a:cubicBezTo>
                    <a:pt x="27468" y="930"/>
                    <a:pt x="27527" y="564"/>
                    <a:pt x="27721" y="286"/>
                  </a:cubicBezTo>
                  <a:cubicBezTo>
                    <a:pt x="27710" y="274"/>
                    <a:pt x="27705" y="264"/>
                    <a:pt x="27694" y="253"/>
                  </a:cubicBezTo>
                  <a:cubicBezTo>
                    <a:pt x="27576" y="140"/>
                    <a:pt x="27371" y="1"/>
                    <a:pt x="2704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2"/>
            <p:cNvSpPr/>
            <p:nvPr/>
          </p:nvSpPr>
          <p:spPr>
            <a:xfrm>
              <a:off x="5840500" y="1889325"/>
              <a:ext cx="769600" cy="507500"/>
            </a:xfrm>
            <a:custGeom>
              <a:avLst/>
              <a:gdLst/>
              <a:ahLst/>
              <a:cxnLst/>
              <a:rect l="l" t="t" r="r" b="b"/>
              <a:pathLst>
                <a:path w="30784" h="20300" extrusionOk="0">
                  <a:moveTo>
                    <a:pt x="25632" y="0"/>
                  </a:moveTo>
                  <a:cubicBezTo>
                    <a:pt x="25562" y="16"/>
                    <a:pt x="25497" y="27"/>
                    <a:pt x="25427" y="43"/>
                  </a:cubicBezTo>
                  <a:cubicBezTo>
                    <a:pt x="25412" y="43"/>
                    <a:pt x="25400" y="48"/>
                    <a:pt x="25385" y="53"/>
                  </a:cubicBezTo>
                  <a:lnTo>
                    <a:pt x="16149" y="1950"/>
                  </a:lnTo>
                  <a:cubicBezTo>
                    <a:pt x="16149" y="1972"/>
                    <a:pt x="16156" y="1994"/>
                    <a:pt x="16156" y="2014"/>
                  </a:cubicBezTo>
                  <a:cubicBezTo>
                    <a:pt x="15747" y="2101"/>
                    <a:pt x="15333" y="2175"/>
                    <a:pt x="14914" y="2219"/>
                  </a:cubicBezTo>
                  <a:cubicBezTo>
                    <a:pt x="14849" y="2200"/>
                    <a:pt x="14783" y="2192"/>
                    <a:pt x="14716" y="2192"/>
                  </a:cubicBezTo>
                  <a:cubicBezTo>
                    <a:pt x="14410" y="2192"/>
                    <a:pt x="14095" y="2364"/>
                    <a:pt x="13835" y="2413"/>
                  </a:cubicBezTo>
                  <a:cubicBezTo>
                    <a:pt x="11051" y="2944"/>
                    <a:pt x="8296" y="3578"/>
                    <a:pt x="5519" y="4126"/>
                  </a:cubicBezTo>
                  <a:cubicBezTo>
                    <a:pt x="5264" y="4179"/>
                    <a:pt x="4966" y="4306"/>
                    <a:pt x="4690" y="4306"/>
                  </a:cubicBezTo>
                  <a:cubicBezTo>
                    <a:pt x="4431" y="4306"/>
                    <a:pt x="4191" y="4194"/>
                    <a:pt x="4025" y="3804"/>
                  </a:cubicBezTo>
                  <a:cubicBezTo>
                    <a:pt x="3848" y="3395"/>
                    <a:pt x="3853" y="3073"/>
                    <a:pt x="3998" y="2772"/>
                  </a:cubicBezTo>
                  <a:cubicBezTo>
                    <a:pt x="3928" y="2638"/>
                    <a:pt x="3804" y="2530"/>
                    <a:pt x="3649" y="2493"/>
                  </a:cubicBezTo>
                  <a:cubicBezTo>
                    <a:pt x="3617" y="2482"/>
                    <a:pt x="3578" y="2477"/>
                    <a:pt x="3541" y="2477"/>
                  </a:cubicBezTo>
                  <a:lnTo>
                    <a:pt x="3526" y="2477"/>
                  </a:lnTo>
                  <a:cubicBezTo>
                    <a:pt x="3337" y="2477"/>
                    <a:pt x="3166" y="2574"/>
                    <a:pt x="3063" y="2735"/>
                  </a:cubicBezTo>
                  <a:cubicBezTo>
                    <a:pt x="2779" y="3212"/>
                    <a:pt x="2403" y="3385"/>
                    <a:pt x="1999" y="3573"/>
                  </a:cubicBezTo>
                  <a:cubicBezTo>
                    <a:pt x="1699" y="3707"/>
                    <a:pt x="1381" y="3852"/>
                    <a:pt x="1124" y="4115"/>
                  </a:cubicBezTo>
                  <a:cubicBezTo>
                    <a:pt x="1059" y="4186"/>
                    <a:pt x="984" y="4250"/>
                    <a:pt x="915" y="4320"/>
                  </a:cubicBezTo>
                  <a:cubicBezTo>
                    <a:pt x="603" y="4605"/>
                    <a:pt x="194" y="4985"/>
                    <a:pt x="55" y="5539"/>
                  </a:cubicBezTo>
                  <a:cubicBezTo>
                    <a:pt x="17" y="5700"/>
                    <a:pt x="1" y="5877"/>
                    <a:pt x="17" y="6065"/>
                  </a:cubicBezTo>
                  <a:cubicBezTo>
                    <a:pt x="206" y="6120"/>
                    <a:pt x="248" y="6398"/>
                    <a:pt x="323" y="6624"/>
                  </a:cubicBezTo>
                  <a:cubicBezTo>
                    <a:pt x="367" y="6946"/>
                    <a:pt x="420" y="7268"/>
                    <a:pt x="474" y="7591"/>
                  </a:cubicBezTo>
                  <a:cubicBezTo>
                    <a:pt x="496" y="7763"/>
                    <a:pt x="516" y="7945"/>
                    <a:pt x="570" y="8133"/>
                  </a:cubicBezTo>
                  <a:cubicBezTo>
                    <a:pt x="625" y="8429"/>
                    <a:pt x="672" y="8724"/>
                    <a:pt x="710" y="9020"/>
                  </a:cubicBezTo>
                  <a:cubicBezTo>
                    <a:pt x="796" y="9654"/>
                    <a:pt x="850" y="10293"/>
                    <a:pt x="962" y="10922"/>
                  </a:cubicBezTo>
                  <a:cubicBezTo>
                    <a:pt x="1118" y="12050"/>
                    <a:pt x="1527" y="14225"/>
                    <a:pt x="1656" y="14225"/>
                  </a:cubicBezTo>
                  <a:cubicBezTo>
                    <a:pt x="1704" y="14225"/>
                    <a:pt x="1748" y="14231"/>
                    <a:pt x="1795" y="14247"/>
                  </a:cubicBezTo>
                  <a:cubicBezTo>
                    <a:pt x="2080" y="15956"/>
                    <a:pt x="2381" y="17669"/>
                    <a:pt x="2660" y="19378"/>
                  </a:cubicBezTo>
                  <a:cubicBezTo>
                    <a:pt x="2759" y="19983"/>
                    <a:pt x="2978" y="20300"/>
                    <a:pt x="3516" y="20300"/>
                  </a:cubicBezTo>
                  <a:cubicBezTo>
                    <a:pt x="3628" y="20300"/>
                    <a:pt x="3754" y="20286"/>
                    <a:pt x="3896" y="20258"/>
                  </a:cubicBezTo>
                  <a:cubicBezTo>
                    <a:pt x="5212" y="20000"/>
                    <a:pt x="6539" y="19807"/>
                    <a:pt x="7860" y="19614"/>
                  </a:cubicBezTo>
                  <a:cubicBezTo>
                    <a:pt x="7898" y="19630"/>
                    <a:pt x="7930" y="19641"/>
                    <a:pt x="7969" y="19657"/>
                  </a:cubicBezTo>
                  <a:cubicBezTo>
                    <a:pt x="8033" y="19690"/>
                    <a:pt x="8091" y="19727"/>
                    <a:pt x="8150" y="19770"/>
                  </a:cubicBezTo>
                  <a:cubicBezTo>
                    <a:pt x="8183" y="19695"/>
                    <a:pt x="8215" y="19625"/>
                    <a:pt x="8252" y="19554"/>
                  </a:cubicBezTo>
                  <a:cubicBezTo>
                    <a:pt x="8505" y="19517"/>
                    <a:pt x="8758" y="19479"/>
                    <a:pt x="9005" y="19442"/>
                  </a:cubicBezTo>
                  <a:cubicBezTo>
                    <a:pt x="10999" y="19259"/>
                    <a:pt x="12943" y="18852"/>
                    <a:pt x="14887" y="18421"/>
                  </a:cubicBezTo>
                  <a:cubicBezTo>
                    <a:pt x="15274" y="18336"/>
                    <a:pt x="15661" y="18249"/>
                    <a:pt x="16053" y="18163"/>
                  </a:cubicBezTo>
                  <a:cubicBezTo>
                    <a:pt x="16826" y="17992"/>
                    <a:pt x="17606" y="17830"/>
                    <a:pt x="18390" y="17680"/>
                  </a:cubicBezTo>
                  <a:cubicBezTo>
                    <a:pt x="19459" y="17476"/>
                    <a:pt x="20528" y="17240"/>
                    <a:pt x="21597" y="17014"/>
                  </a:cubicBezTo>
                  <a:cubicBezTo>
                    <a:pt x="23134" y="16460"/>
                    <a:pt x="24778" y="16536"/>
                    <a:pt x="26357" y="16229"/>
                  </a:cubicBezTo>
                  <a:cubicBezTo>
                    <a:pt x="26567" y="16192"/>
                    <a:pt x="26808" y="16234"/>
                    <a:pt x="26975" y="16117"/>
                  </a:cubicBezTo>
                  <a:cubicBezTo>
                    <a:pt x="27136" y="16187"/>
                    <a:pt x="27287" y="16288"/>
                    <a:pt x="27410" y="16450"/>
                  </a:cubicBezTo>
                  <a:cubicBezTo>
                    <a:pt x="27534" y="16321"/>
                    <a:pt x="27636" y="16138"/>
                    <a:pt x="27684" y="15869"/>
                  </a:cubicBezTo>
                  <a:cubicBezTo>
                    <a:pt x="27738" y="15552"/>
                    <a:pt x="27835" y="15428"/>
                    <a:pt x="28249" y="15408"/>
                  </a:cubicBezTo>
                  <a:cubicBezTo>
                    <a:pt x="28243" y="15343"/>
                    <a:pt x="28237" y="15284"/>
                    <a:pt x="28232" y="15220"/>
                  </a:cubicBezTo>
                  <a:cubicBezTo>
                    <a:pt x="28221" y="15096"/>
                    <a:pt x="28259" y="14972"/>
                    <a:pt x="28334" y="14870"/>
                  </a:cubicBezTo>
                  <a:cubicBezTo>
                    <a:pt x="28437" y="14870"/>
                    <a:pt x="28544" y="14870"/>
                    <a:pt x="28646" y="14875"/>
                  </a:cubicBezTo>
                  <a:cubicBezTo>
                    <a:pt x="28727" y="14811"/>
                    <a:pt x="28812" y="14746"/>
                    <a:pt x="28903" y="14687"/>
                  </a:cubicBezTo>
                  <a:cubicBezTo>
                    <a:pt x="28909" y="14682"/>
                    <a:pt x="28920" y="14677"/>
                    <a:pt x="28931" y="14672"/>
                  </a:cubicBezTo>
                  <a:cubicBezTo>
                    <a:pt x="29038" y="14602"/>
                    <a:pt x="29151" y="14532"/>
                    <a:pt x="29275" y="14461"/>
                  </a:cubicBezTo>
                  <a:cubicBezTo>
                    <a:pt x="29613" y="14274"/>
                    <a:pt x="29903" y="14032"/>
                    <a:pt x="30128" y="13764"/>
                  </a:cubicBezTo>
                  <a:cubicBezTo>
                    <a:pt x="30171" y="13469"/>
                    <a:pt x="30252" y="13231"/>
                    <a:pt x="30537" y="13075"/>
                  </a:cubicBezTo>
                  <a:cubicBezTo>
                    <a:pt x="30783" y="12426"/>
                    <a:pt x="30730" y="11684"/>
                    <a:pt x="30247" y="10992"/>
                  </a:cubicBezTo>
                  <a:cubicBezTo>
                    <a:pt x="29602" y="10067"/>
                    <a:pt x="28656" y="9170"/>
                    <a:pt x="28484" y="8005"/>
                  </a:cubicBezTo>
                  <a:cubicBezTo>
                    <a:pt x="28420" y="7580"/>
                    <a:pt x="28398" y="7129"/>
                    <a:pt x="28581" y="6725"/>
                  </a:cubicBezTo>
                  <a:cubicBezTo>
                    <a:pt x="28581" y="6725"/>
                    <a:pt x="28586" y="6725"/>
                    <a:pt x="28586" y="6720"/>
                  </a:cubicBezTo>
                  <a:cubicBezTo>
                    <a:pt x="28559" y="6710"/>
                    <a:pt x="28539" y="6700"/>
                    <a:pt x="28533" y="6678"/>
                  </a:cubicBezTo>
                  <a:cubicBezTo>
                    <a:pt x="28490" y="6500"/>
                    <a:pt x="28566" y="6388"/>
                    <a:pt x="28742" y="6345"/>
                  </a:cubicBezTo>
                  <a:lnTo>
                    <a:pt x="28742" y="6345"/>
                  </a:lnTo>
                  <a:cubicBezTo>
                    <a:pt x="28737" y="6388"/>
                    <a:pt x="28737" y="6430"/>
                    <a:pt x="28732" y="6468"/>
                  </a:cubicBezTo>
                  <a:lnTo>
                    <a:pt x="28829" y="6323"/>
                  </a:lnTo>
                  <a:cubicBezTo>
                    <a:pt x="28812" y="6323"/>
                    <a:pt x="28796" y="6323"/>
                    <a:pt x="28775" y="6318"/>
                  </a:cubicBezTo>
                  <a:cubicBezTo>
                    <a:pt x="28839" y="6162"/>
                    <a:pt x="28925" y="6055"/>
                    <a:pt x="29054" y="6033"/>
                  </a:cubicBezTo>
                  <a:cubicBezTo>
                    <a:pt x="29134" y="5926"/>
                    <a:pt x="29221" y="5813"/>
                    <a:pt x="29290" y="5700"/>
                  </a:cubicBezTo>
                  <a:cubicBezTo>
                    <a:pt x="29307" y="5163"/>
                    <a:pt x="29526" y="4652"/>
                    <a:pt x="29731" y="4191"/>
                  </a:cubicBezTo>
                  <a:cubicBezTo>
                    <a:pt x="29752" y="4137"/>
                    <a:pt x="29769" y="4089"/>
                    <a:pt x="29784" y="4040"/>
                  </a:cubicBezTo>
                  <a:cubicBezTo>
                    <a:pt x="29925" y="3879"/>
                    <a:pt x="30096" y="3750"/>
                    <a:pt x="30322" y="3685"/>
                  </a:cubicBezTo>
                  <a:cubicBezTo>
                    <a:pt x="30306" y="3680"/>
                    <a:pt x="30290" y="3675"/>
                    <a:pt x="30274" y="3670"/>
                  </a:cubicBezTo>
                  <a:cubicBezTo>
                    <a:pt x="29511" y="3373"/>
                    <a:pt x="28780" y="2847"/>
                    <a:pt x="28130" y="2438"/>
                  </a:cubicBezTo>
                  <a:cubicBezTo>
                    <a:pt x="27244" y="1885"/>
                    <a:pt x="26260" y="1214"/>
                    <a:pt x="25680" y="311"/>
                  </a:cubicBezTo>
                  <a:cubicBezTo>
                    <a:pt x="25658" y="214"/>
                    <a:pt x="25643" y="113"/>
                    <a:pt x="2563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2"/>
            <p:cNvSpPr/>
            <p:nvPr/>
          </p:nvSpPr>
          <p:spPr>
            <a:xfrm>
              <a:off x="6546025" y="1897500"/>
              <a:ext cx="435050" cy="499100"/>
            </a:xfrm>
            <a:custGeom>
              <a:avLst/>
              <a:gdLst/>
              <a:ahLst/>
              <a:cxnLst/>
              <a:rect l="l" t="t" r="r" b="b"/>
              <a:pathLst>
                <a:path w="17402" h="19964" extrusionOk="0">
                  <a:moveTo>
                    <a:pt x="17401" y="1"/>
                  </a:moveTo>
                  <a:cubicBezTo>
                    <a:pt x="16074" y="1"/>
                    <a:pt x="14746" y="1328"/>
                    <a:pt x="13103" y="1607"/>
                  </a:cubicBezTo>
                  <a:cubicBezTo>
                    <a:pt x="12990" y="1667"/>
                    <a:pt x="12877" y="1736"/>
                    <a:pt x="12765" y="1801"/>
                  </a:cubicBezTo>
                  <a:cubicBezTo>
                    <a:pt x="12195" y="2123"/>
                    <a:pt x="11626" y="2461"/>
                    <a:pt x="10997" y="2719"/>
                  </a:cubicBezTo>
                  <a:cubicBezTo>
                    <a:pt x="10906" y="2783"/>
                    <a:pt x="10820" y="2848"/>
                    <a:pt x="10729" y="2917"/>
                  </a:cubicBezTo>
                  <a:cubicBezTo>
                    <a:pt x="10111" y="3407"/>
                    <a:pt x="9499" y="3998"/>
                    <a:pt x="8654" y="4449"/>
                  </a:cubicBezTo>
                  <a:cubicBezTo>
                    <a:pt x="8564" y="4486"/>
                    <a:pt x="8473" y="4519"/>
                    <a:pt x="8381" y="4551"/>
                  </a:cubicBezTo>
                  <a:cubicBezTo>
                    <a:pt x="8257" y="4610"/>
                    <a:pt x="8139" y="4670"/>
                    <a:pt x="8021" y="4729"/>
                  </a:cubicBezTo>
                  <a:cubicBezTo>
                    <a:pt x="7791" y="4846"/>
                    <a:pt x="7575" y="4970"/>
                    <a:pt x="7404" y="5077"/>
                  </a:cubicBezTo>
                  <a:cubicBezTo>
                    <a:pt x="7323" y="5024"/>
                    <a:pt x="7231" y="4975"/>
                    <a:pt x="7139" y="4938"/>
                  </a:cubicBezTo>
                  <a:cubicBezTo>
                    <a:pt x="6936" y="4776"/>
                    <a:pt x="6846" y="4704"/>
                    <a:pt x="6702" y="4704"/>
                  </a:cubicBezTo>
                  <a:cubicBezTo>
                    <a:pt x="6588" y="4704"/>
                    <a:pt x="6439" y="4750"/>
                    <a:pt x="6172" y="4831"/>
                  </a:cubicBezTo>
                  <a:cubicBezTo>
                    <a:pt x="6060" y="4777"/>
                    <a:pt x="5942" y="4722"/>
                    <a:pt x="5829" y="4670"/>
                  </a:cubicBezTo>
                  <a:cubicBezTo>
                    <a:pt x="4905" y="4256"/>
                    <a:pt x="3938" y="3928"/>
                    <a:pt x="2956" y="3621"/>
                  </a:cubicBezTo>
                  <a:cubicBezTo>
                    <a:pt x="2934" y="3584"/>
                    <a:pt x="2896" y="3552"/>
                    <a:pt x="2847" y="3547"/>
                  </a:cubicBezTo>
                  <a:cubicBezTo>
                    <a:pt x="2740" y="3536"/>
                    <a:pt x="2638" y="3514"/>
                    <a:pt x="2537" y="3487"/>
                  </a:cubicBezTo>
                  <a:cubicBezTo>
                    <a:pt x="2391" y="3445"/>
                    <a:pt x="2246" y="3401"/>
                    <a:pt x="2101" y="3358"/>
                  </a:cubicBezTo>
                  <a:cubicBezTo>
                    <a:pt x="1875" y="3423"/>
                    <a:pt x="1704" y="3552"/>
                    <a:pt x="1563" y="3713"/>
                  </a:cubicBezTo>
                  <a:cubicBezTo>
                    <a:pt x="1548" y="3762"/>
                    <a:pt x="1531" y="3810"/>
                    <a:pt x="1510" y="3864"/>
                  </a:cubicBezTo>
                  <a:cubicBezTo>
                    <a:pt x="1305" y="4325"/>
                    <a:pt x="1086" y="4836"/>
                    <a:pt x="1069" y="5373"/>
                  </a:cubicBezTo>
                  <a:cubicBezTo>
                    <a:pt x="1000" y="5486"/>
                    <a:pt x="913" y="5599"/>
                    <a:pt x="833" y="5706"/>
                  </a:cubicBezTo>
                  <a:cubicBezTo>
                    <a:pt x="704" y="5728"/>
                    <a:pt x="618" y="5835"/>
                    <a:pt x="554" y="5991"/>
                  </a:cubicBezTo>
                  <a:cubicBezTo>
                    <a:pt x="575" y="5996"/>
                    <a:pt x="591" y="5996"/>
                    <a:pt x="608" y="5996"/>
                  </a:cubicBezTo>
                  <a:lnTo>
                    <a:pt x="511" y="6141"/>
                  </a:lnTo>
                  <a:cubicBezTo>
                    <a:pt x="516" y="6103"/>
                    <a:pt x="516" y="6061"/>
                    <a:pt x="521" y="6018"/>
                  </a:cubicBezTo>
                  <a:lnTo>
                    <a:pt x="521" y="6018"/>
                  </a:lnTo>
                  <a:cubicBezTo>
                    <a:pt x="345" y="6061"/>
                    <a:pt x="269" y="6173"/>
                    <a:pt x="312" y="6351"/>
                  </a:cubicBezTo>
                  <a:cubicBezTo>
                    <a:pt x="318" y="6373"/>
                    <a:pt x="338" y="6383"/>
                    <a:pt x="365" y="6393"/>
                  </a:cubicBezTo>
                  <a:cubicBezTo>
                    <a:pt x="365" y="6398"/>
                    <a:pt x="360" y="6398"/>
                    <a:pt x="360" y="6398"/>
                  </a:cubicBezTo>
                  <a:cubicBezTo>
                    <a:pt x="177" y="6802"/>
                    <a:pt x="199" y="7253"/>
                    <a:pt x="263" y="7678"/>
                  </a:cubicBezTo>
                  <a:cubicBezTo>
                    <a:pt x="435" y="8843"/>
                    <a:pt x="1381" y="9740"/>
                    <a:pt x="2026" y="10665"/>
                  </a:cubicBezTo>
                  <a:cubicBezTo>
                    <a:pt x="2509" y="11357"/>
                    <a:pt x="2562" y="12099"/>
                    <a:pt x="2316" y="12748"/>
                  </a:cubicBezTo>
                  <a:cubicBezTo>
                    <a:pt x="2031" y="12904"/>
                    <a:pt x="1950" y="13142"/>
                    <a:pt x="1907" y="13437"/>
                  </a:cubicBezTo>
                  <a:cubicBezTo>
                    <a:pt x="1682" y="13705"/>
                    <a:pt x="1392" y="13947"/>
                    <a:pt x="1054" y="14134"/>
                  </a:cubicBezTo>
                  <a:cubicBezTo>
                    <a:pt x="930" y="14205"/>
                    <a:pt x="817" y="14275"/>
                    <a:pt x="710" y="14345"/>
                  </a:cubicBezTo>
                  <a:cubicBezTo>
                    <a:pt x="699" y="14350"/>
                    <a:pt x="688" y="14355"/>
                    <a:pt x="682" y="14360"/>
                  </a:cubicBezTo>
                  <a:cubicBezTo>
                    <a:pt x="591" y="14419"/>
                    <a:pt x="506" y="14484"/>
                    <a:pt x="425" y="14548"/>
                  </a:cubicBezTo>
                  <a:cubicBezTo>
                    <a:pt x="323" y="14543"/>
                    <a:pt x="216" y="14543"/>
                    <a:pt x="113" y="14543"/>
                  </a:cubicBezTo>
                  <a:cubicBezTo>
                    <a:pt x="38" y="14645"/>
                    <a:pt x="0" y="14769"/>
                    <a:pt x="11" y="14893"/>
                  </a:cubicBezTo>
                  <a:cubicBezTo>
                    <a:pt x="16" y="14957"/>
                    <a:pt x="22" y="15016"/>
                    <a:pt x="28" y="15081"/>
                  </a:cubicBezTo>
                  <a:cubicBezTo>
                    <a:pt x="216" y="16891"/>
                    <a:pt x="1230" y="18019"/>
                    <a:pt x="3117" y="18535"/>
                  </a:cubicBezTo>
                  <a:cubicBezTo>
                    <a:pt x="3207" y="18562"/>
                    <a:pt x="3293" y="18583"/>
                    <a:pt x="3385" y="18605"/>
                  </a:cubicBezTo>
                  <a:cubicBezTo>
                    <a:pt x="4094" y="18782"/>
                    <a:pt x="4411" y="18884"/>
                    <a:pt x="4481" y="19492"/>
                  </a:cubicBezTo>
                  <a:cubicBezTo>
                    <a:pt x="4513" y="19755"/>
                    <a:pt x="4728" y="19953"/>
                    <a:pt x="4997" y="19963"/>
                  </a:cubicBezTo>
                  <a:lnTo>
                    <a:pt x="5012" y="19963"/>
                  </a:lnTo>
                  <a:cubicBezTo>
                    <a:pt x="5270" y="19963"/>
                    <a:pt x="5490" y="19782"/>
                    <a:pt x="5539" y="19529"/>
                  </a:cubicBezTo>
                  <a:cubicBezTo>
                    <a:pt x="5738" y="18454"/>
                    <a:pt x="6318" y="17616"/>
                    <a:pt x="6941" y="16735"/>
                  </a:cubicBezTo>
                  <a:cubicBezTo>
                    <a:pt x="7161" y="16418"/>
                    <a:pt x="7387" y="16095"/>
                    <a:pt x="7597" y="15758"/>
                  </a:cubicBezTo>
                  <a:cubicBezTo>
                    <a:pt x="7972" y="15150"/>
                    <a:pt x="8203" y="14511"/>
                    <a:pt x="8279" y="13866"/>
                  </a:cubicBezTo>
                  <a:cubicBezTo>
                    <a:pt x="8295" y="13759"/>
                    <a:pt x="8300" y="13651"/>
                    <a:pt x="8306" y="13544"/>
                  </a:cubicBezTo>
                  <a:cubicBezTo>
                    <a:pt x="8768" y="11954"/>
                    <a:pt x="9434" y="10627"/>
                    <a:pt x="10137" y="9343"/>
                  </a:cubicBezTo>
                  <a:cubicBezTo>
                    <a:pt x="10213" y="9225"/>
                    <a:pt x="10293" y="9106"/>
                    <a:pt x="10374" y="8989"/>
                  </a:cubicBezTo>
                  <a:cubicBezTo>
                    <a:pt x="11014" y="8064"/>
                    <a:pt x="11717" y="7157"/>
                    <a:pt x="12351" y="6173"/>
                  </a:cubicBezTo>
                  <a:cubicBezTo>
                    <a:pt x="12448" y="6076"/>
                    <a:pt x="12544" y="5979"/>
                    <a:pt x="12641" y="5889"/>
                  </a:cubicBezTo>
                  <a:cubicBezTo>
                    <a:pt x="13302" y="5228"/>
                    <a:pt x="13952" y="4578"/>
                    <a:pt x="14516" y="3928"/>
                  </a:cubicBezTo>
                  <a:cubicBezTo>
                    <a:pt x="14612" y="3852"/>
                    <a:pt x="14709" y="3782"/>
                    <a:pt x="14811" y="3718"/>
                  </a:cubicBezTo>
                  <a:cubicBezTo>
                    <a:pt x="16074" y="3321"/>
                    <a:pt x="17401" y="1994"/>
                    <a:pt x="1740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2"/>
            <p:cNvSpPr/>
            <p:nvPr/>
          </p:nvSpPr>
          <p:spPr>
            <a:xfrm>
              <a:off x="2921275" y="951475"/>
              <a:ext cx="891150" cy="556300"/>
            </a:xfrm>
            <a:custGeom>
              <a:avLst/>
              <a:gdLst/>
              <a:ahLst/>
              <a:cxnLst/>
              <a:rect l="l" t="t" r="r" b="b"/>
              <a:pathLst>
                <a:path w="35646" h="22252" extrusionOk="0">
                  <a:moveTo>
                    <a:pt x="1434" y="0"/>
                  </a:moveTo>
                  <a:cubicBezTo>
                    <a:pt x="1526" y="151"/>
                    <a:pt x="1536" y="370"/>
                    <a:pt x="1504" y="693"/>
                  </a:cubicBezTo>
                  <a:cubicBezTo>
                    <a:pt x="1235" y="3213"/>
                    <a:pt x="1069" y="5738"/>
                    <a:pt x="881" y="8262"/>
                  </a:cubicBezTo>
                  <a:cubicBezTo>
                    <a:pt x="859" y="8547"/>
                    <a:pt x="715" y="8891"/>
                    <a:pt x="1069" y="9105"/>
                  </a:cubicBezTo>
                  <a:lnTo>
                    <a:pt x="1069" y="10503"/>
                  </a:lnTo>
                  <a:cubicBezTo>
                    <a:pt x="317" y="12291"/>
                    <a:pt x="387" y="14161"/>
                    <a:pt x="537" y="16042"/>
                  </a:cubicBezTo>
                  <a:cubicBezTo>
                    <a:pt x="601" y="16305"/>
                    <a:pt x="601" y="16563"/>
                    <a:pt x="564" y="16816"/>
                  </a:cubicBezTo>
                  <a:cubicBezTo>
                    <a:pt x="564" y="16831"/>
                    <a:pt x="559" y="16848"/>
                    <a:pt x="559" y="16863"/>
                  </a:cubicBezTo>
                  <a:cubicBezTo>
                    <a:pt x="537" y="16997"/>
                    <a:pt x="511" y="17131"/>
                    <a:pt x="479" y="17260"/>
                  </a:cubicBezTo>
                  <a:cubicBezTo>
                    <a:pt x="452" y="17379"/>
                    <a:pt x="419" y="17492"/>
                    <a:pt x="392" y="17605"/>
                  </a:cubicBezTo>
                  <a:cubicBezTo>
                    <a:pt x="317" y="17917"/>
                    <a:pt x="247" y="18222"/>
                    <a:pt x="258" y="18539"/>
                  </a:cubicBezTo>
                  <a:cubicBezTo>
                    <a:pt x="189" y="19040"/>
                    <a:pt x="112" y="19533"/>
                    <a:pt x="33" y="20060"/>
                  </a:cubicBezTo>
                  <a:cubicBezTo>
                    <a:pt x="21" y="20065"/>
                    <a:pt x="11" y="20076"/>
                    <a:pt x="0" y="20087"/>
                  </a:cubicBezTo>
                  <a:cubicBezTo>
                    <a:pt x="16" y="20114"/>
                    <a:pt x="27" y="20141"/>
                    <a:pt x="43" y="20168"/>
                  </a:cubicBezTo>
                  <a:cubicBezTo>
                    <a:pt x="134" y="20312"/>
                    <a:pt x="253" y="20446"/>
                    <a:pt x="414" y="20560"/>
                  </a:cubicBezTo>
                  <a:cubicBezTo>
                    <a:pt x="531" y="20400"/>
                    <a:pt x="712" y="20303"/>
                    <a:pt x="1005" y="20303"/>
                  </a:cubicBezTo>
                  <a:cubicBezTo>
                    <a:pt x="1099" y="20303"/>
                    <a:pt x="1204" y="20313"/>
                    <a:pt x="1322" y="20334"/>
                  </a:cubicBezTo>
                  <a:cubicBezTo>
                    <a:pt x="1622" y="20355"/>
                    <a:pt x="1929" y="20372"/>
                    <a:pt x="2230" y="20387"/>
                  </a:cubicBezTo>
                  <a:cubicBezTo>
                    <a:pt x="2386" y="20451"/>
                    <a:pt x="2542" y="20560"/>
                    <a:pt x="2696" y="20570"/>
                  </a:cubicBezTo>
                  <a:cubicBezTo>
                    <a:pt x="6162" y="20758"/>
                    <a:pt x="9621" y="20941"/>
                    <a:pt x="13087" y="21118"/>
                  </a:cubicBezTo>
                  <a:cubicBezTo>
                    <a:pt x="20318" y="21483"/>
                    <a:pt x="27555" y="21844"/>
                    <a:pt x="34790" y="22209"/>
                  </a:cubicBezTo>
                  <a:cubicBezTo>
                    <a:pt x="34978" y="22219"/>
                    <a:pt x="35182" y="22209"/>
                    <a:pt x="35343" y="22251"/>
                  </a:cubicBezTo>
                  <a:cubicBezTo>
                    <a:pt x="35376" y="22236"/>
                    <a:pt x="35403" y="22219"/>
                    <a:pt x="35430" y="22204"/>
                  </a:cubicBezTo>
                  <a:cubicBezTo>
                    <a:pt x="35408" y="22139"/>
                    <a:pt x="35387" y="22063"/>
                    <a:pt x="35365" y="22010"/>
                  </a:cubicBezTo>
                  <a:cubicBezTo>
                    <a:pt x="35338" y="21929"/>
                    <a:pt x="35306" y="21849"/>
                    <a:pt x="35284" y="21763"/>
                  </a:cubicBezTo>
                  <a:cubicBezTo>
                    <a:pt x="35274" y="21730"/>
                    <a:pt x="35269" y="21698"/>
                    <a:pt x="35263" y="21661"/>
                  </a:cubicBezTo>
                  <a:cubicBezTo>
                    <a:pt x="35349" y="21586"/>
                    <a:pt x="35425" y="21510"/>
                    <a:pt x="35489" y="21418"/>
                  </a:cubicBezTo>
                  <a:cubicBezTo>
                    <a:pt x="35467" y="20758"/>
                    <a:pt x="35645" y="20114"/>
                    <a:pt x="35623" y="19469"/>
                  </a:cubicBezTo>
                  <a:cubicBezTo>
                    <a:pt x="35606" y="19410"/>
                    <a:pt x="35596" y="19350"/>
                    <a:pt x="35581" y="19291"/>
                  </a:cubicBezTo>
                  <a:cubicBezTo>
                    <a:pt x="35413" y="18711"/>
                    <a:pt x="35085" y="18169"/>
                    <a:pt x="35016" y="17562"/>
                  </a:cubicBezTo>
                  <a:cubicBezTo>
                    <a:pt x="34833" y="17089"/>
                    <a:pt x="34678" y="16605"/>
                    <a:pt x="34592" y="16079"/>
                  </a:cubicBezTo>
                  <a:cubicBezTo>
                    <a:pt x="34302" y="14317"/>
                    <a:pt x="34478" y="12517"/>
                    <a:pt x="34188" y="10749"/>
                  </a:cubicBezTo>
                  <a:cubicBezTo>
                    <a:pt x="34156" y="10573"/>
                    <a:pt x="34113" y="10406"/>
                    <a:pt x="34059" y="10245"/>
                  </a:cubicBezTo>
                  <a:cubicBezTo>
                    <a:pt x="34054" y="10213"/>
                    <a:pt x="34049" y="10186"/>
                    <a:pt x="34044" y="10159"/>
                  </a:cubicBezTo>
                  <a:lnTo>
                    <a:pt x="33995" y="9960"/>
                  </a:lnTo>
                  <a:cubicBezTo>
                    <a:pt x="33937" y="9708"/>
                    <a:pt x="33888" y="9653"/>
                    <a:pt x="33883" y="9648"/>
                  </a:cubicBezTo>
                  <a:cubicBezTo>
                    <a:pt x="33866" y="9648"/>
                    <a:pt x="33850" y="9643"/>
                    <a:pt x="33828" y="9638"/>
                  </a:cubicBezTo>
                  <a:cubicBezTo>
                    <a:pt x="33732" y="9407"/>
                    <a:pt x="33625" y="9170"/>
                    <a:pt x="33523" y="8929"/>
                  </a:cubicBezTo>
                  <a:cubicBezTo>
                    <a:pt x="33404" y="8735"/>
                    <a:pt x="33340" y="8520"/>
                    <a:pt x="33308" y="8289"/>
                  </a:cubicBezTo>
                  <a:cubicBezTo>
                    <a:pt x="33099" y="7538"/>
                    <a:pt x="32873" y="6801"/>
                    <a:pt x="32846" y="6011"/>
                  </a:cubicBezTo>
                  <a:cubicBezTo>
                    <a:pt x="32787" y="4330"/>
                    <a:pt x="33292" y="2772"/>
                    <a:pt x="33496" y="1139"/>
                  </a:cubicBezTo>
                  <a:lnTo>
                    <a:pt x="33248" y="1139"/>
                  </a:lnTo>
                  <a:cubicBezTo>
                    <a:pt x="33253" y="1118"/>
                    <a:pt x="33260" y="1091"/>
                    <a:pt x="33260" y="1069"/>
                  </a:cubicBezTo>
                  <a:cubicBezTo>
                    <a:pt x="33286" y="854"/>
                    <a:pt x="33442" y="687"/>
                    <a:pt x="33635" y="628"/>
                  </a:cubicBezTo>
                  <a:cubicBezTo>
                    <a:pt x="33592" y="613"/>
                    <a:pt x="33543" y="607"/>
                    <a:pt x="33496" y="607"/>
                  </a:cubicBezTo>
                  <a:lnTo>
                    <a:pt x="33491" y="607"/>
                  </a:lnTo>
                  <a:cubicBezTo>
                    <a:pt x="33243" y="607"/>
                    <a:pt x="32990" y="613"/>
                    <a:pt x="32744" y="613"/>
                  </a:cubicBezTo>
                  <a:cubicBezTo>
                    <a:pt x="32464" y="613"/>
                    <a:pt x="32179" y="607"/>
                    <a:pt x="31900" y="602"/>
                  </a:cubicBezTo>
                  <a:cubicBezTo>
                    <a:pt x="29650" y="543"/>
                    <a:pt x="27361" y="499"/>
                    <a:pt x="25153" y="462"/>
                  </a:cubicBezTo>
                  <a:cubicBezTo>
                    <a:pt x="21091" y="392"/>
                    <a:pt x="16955" y="317"/>
                    <a:pt x="12812" y="119"/>
                  </a:cubicBezTo>
                  <a:cubicBezTo>
                    <a:pt x="11466" y="227"/>
                    <a:pt x="10107" y="269"/>
                    <a:pt x="8744" y="269"/>
                  </a:cubicBezTo>
                  <a:cubicBezTo>
                    <a:pt x="6307" y="269"/>
                    <a:pt x="3856" y="134"/>
                    <a:pt x="1434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2"/>
            <p:cNvSpPr/>
            <p:nvPr/>
          </p:nvSpPr>
          <p:spPr>
            <a:xfrm>
              <a:off x="3740925" y="906475"/>
              <a:ext cx="901875" cy="1013375"/>
            </a:xfrm>
            <a:custGeom>
              <a:avLst/>
              <a:gdLst/>
              <a:ahLst/>
              <a:cxnLst/>
              <a:rect l="l" t="t" r="r" b="b"/>
              <a:pathLst>
                <a:path w="36075" h="40535" extrusionOk="0">
                  <a:moveTo>
                    <a:pt x="21173" y="23734"/>
                  </a:moveTo>
                  <a:cubicBezTo>
                    <a:pt x="21168" y="23739"/>
                    <a:pt x="21164" y="23743"/>
                    <a:pt x="21159" y="23747"/>
                  </a:cubicBezTo>
                  <a:lnTo>
                    <a:pt x="21159" y="23747"/>
                  </a:lnTo>
                  <a:cubicBezTo>
                    <a:pt x="21158" y="23750"/>
                    <a:pt x="21157" y="23753"/>
                    <a:pt x="21156" y="23756"/>
                  </a:cubicBezTo>
                  <a:lnTo>
                    <a:pt x="21173" y="23734"/>
                  </a:lnTo>
                  <a:close/>
                  <a:moveTo>
                    <a:pt x="10288" y="0"/>
                  </a:moveTo>
                  <a:cubicBezTo>
                    <a:pt x="10224" y="0"/>
                    <a:pt x="10159" y="0"/>
                    <a:pt x="10095" y="5"/>
                  </a:cubicBezTo>
                  <a:cubicBezTo>
                    <a:pt x="9713" y="49"/>
                    <a:pt x="9435" y="194"/>
                    <a:pt x="9257" y="441"/>
                  </a:cubicBezTo>
                  <a:cubicBezTo>
                    <a:pt x="8983" y="823"/>
                    <a:pt x="9090" y="1274"/>
                    <a:pt x="9160" y="1569"/>
                  </a:cubicBezTo>
                  <a:cubicBezTo>
                    <a:pt x="9170" y="1634"/>
                    <a:pt x="9187" y="1687"/>
                    <a:pt x="9192" y="1736"/>
                  </a:cubicBezTo>
                  <a:cubicBezTo>
                    <a:pt x="9246" y="2187"/>
                    <a:pt x="9165" y="2306"/>
                    <a:pt x="9150" y="2321"/>
                  </a:cubicBezTo>
                  <a:cubicBezTo>
                    <a:pt x="9128" y="2343"/>
                    <a:pt x="9031" y="2423"/>
                    <a:pt x="8622" y="2423"/>
                  </a:cubicBezTo>
                  <a:cubicBezTo>
                    <a:pt x="8558" y="2423"/>
                    <a:pt x="8488" y="2418"/>
                    <a:pt x="8413" y="2418"/>
                  </a:cubicBezTo>
                  <a:cubicBezTo>
                    <a:pt x="7913" y="2391"/>
                    <a:pt x="7372" y="2380"/>
                    <a:pt x="6710" y="2380"/>
                  </a:cubicBezTo>
                  <a:cubicBezTo>
                    <a:pt x="6323" y="2380"/>
                    <a:pt x="5942" y="2386"/>
                    <a:pt x="5555" y="2386"/>
                  </a:cubicBezTo>
                  <a:cubicBezTo>
                    <a:pt x="5173" y="2391"/>
                    <a:pt x="4793" y="2396"/>
                    <a:pt x="4411" y="2396"/>
                  </a:cubicBezTo>
                  <a:cubicBezTo>
                    <a:pt x="4142" y="2396"/>
                    <a:pt x="3869" y="2391"/>
                    <a:pt x="3600" y="2386"/>
                  </a:cubicBezTo>
                  <a:cubicBezTo>
                    <a:pt x="3353" y="2386"/>
                    <a:pt x="3110" y="2380"/>
                    <a:pt x="2864" y="2380"/>
                  </a:cubicBezTo>
                  <a:cubicBezTo>
                    <a:pt x="2381" y="2380"/>
                    <a:pt x="1892" y="2391"/>
                    <a:pt x="1402" y="2396"/>
                  </a:cubicBezTo>
                  <a:lnTo>
                    <a:pt x="995" y="2402"/>
                  </a:lnTo>
                  <a:cubicBezTo>
                    <a:pt x="946" y="2402"/>
                    <a:pt x="898" y="2413"/>
                    <a:pt x="849" y="2428"/>
                  </a:cubicBezTo>
                  <a:cubicBezTo>
                    <a:pt x="656" y="2487"/>
                    <a:pt x="500" y="2654"/>
                    <a:pt x="474" y="2869"/>
                  </a:cubicBezTo>
                  <a:cubicBezTo>
                    <a:pt x="474" y="2891"/>
                    <a:pt x="467" y="2918"/>
                    <a:pt x="462" y="2939"/>
                  </a:cubicBezTo>
                  <a:lnTo>
                    <a:pt x="710" y="2939"/>
                  </a:lnTo>
                  <a:cubicBezTo>
                    <a:pt x="506" y="4572"/>
                    <a:pt x="1" y="6130"/>
                    <a:pt x="60" y="7811"/>
                  </a:cubicBezTo>
                  <a:cubicBezTo>
                    <a:pt x="87" y="8601"/>
                    <a:pt x="313" y="9338"/>
                    <a:pt x="522" y="10089"/>
                  </a:cubicBezTo>
                  <a:cubicBezTo>
                    <a:pt x="554" y="10320"/>
                    <a:pt x="618" y="10535"/>
                    <a:pt x="737" y="10729"/>
                  </a:cubicBezTo>
                  <a:cubicBezTo>
                    <a:pt x="839" y="10970"/>
                    <a:pt x="946" y="11207"/>
                    <a:pt x="1042" y="11438"/>
                  </a:cubicBezTo>
                  <a:cubicBezTo>
                    <a:pt x="1064" y="11443"/>
                    <a:pt x="1080" y="11448"/>
                    <a:pt x="1097" y="11448"/>
                  </a:cubicBezTo>
                  <a:cubicBezTo>
                    <a:pt x="1102" y="11453"/>
                    <a:pt x="1151" y="11508"/>
                    <a:pt x="1209" y="11760"/>
                  </a:cubicBezTo>
                  <a:lnTo>
                    <a:pt x="1258" y="11959"/>
                  </a:lnTo>
                  <a:cubicBezTo>
                    <a:pt x="1263" y="11986"/>
                    <a:pt x="1268" y="12013"/>
                    <a:pt x="1273" y="12045"/>
                  </a:cubicBezTo>
                  <a:cubicBezTo>
                    <a:pt x="1327" y="12206"/>
                    <a:pt x="1370" y="12373"/>
                    <a:pt x="1402" y="12549"/>
                  </a:cubicBezTo>
                  <a:cubicBezTo>
                    <a:pt x="1692" y="14317"/>
                    <a:pt x="1516" y="16117"/>
                    <a:pt x="1806" y="17879"/>
                  </a:cubicBezTo>
                  <a:cubicBezTo>
                    <a:pt x="1892" y="18405"/>
                    <a:pt x="2047" y="18889"/>
                    <a:pt x="2230" y="19362"/>
                  </a:cubicBezTo>
                  <a:cubicBezTo>
                    <a:pt x="2299" y="19969"/>
                    <a:pt x="2627" y="20511"/>
                    <a:pt x="2795" y="21091"/>
                  </a:cubicBezTo>
                  <a:cubicBezTo>
                    <a:pt x="2810" y="21150"/>
                    <a:pt x="2820" y="21210"/>
                    <a:pt x="2837" y="21269"/>
                  </a:cubicBezTo>
                  <a:cubicBezTo>
                    <a:pt x="2859" y="21914"/>
                    <a:pt x="2681" y="22558"/>
                    <a:pt x="2703" y="23218"/>
                  </a:cubicBezTo>
                  <a:cubicBezTo>
                    <a:pt x="2639" y="23310"/>
                    <a:pt x="2563" y="23386"/>
                    <a:pt x="2477" y="23461"/>
                  </a:cubicBezTo>
                  <a:cubicBezTo>
                    <a:pt x="2483" y="23498"/>
                    <a:pt x="2488" y="23530"/>
                    <a:pt x="2498" y="23563"/>
                  </a:cubicBezTo>
                  <a:cubicBezTo>
                    <a:pt x="2520" y="23649"/>
                    <a:pt x="2552" y="23729"/>
                    <a:pt x="2579" y="23810"/>
                  </a:cubicBezTo>
                  <a:cubicBezTo>
                    <a:pt x="2601" y="23863"/>
                    <a:pt x="2622" y="23939"/>
                    <a:pt x="2644" y="24004"/>
                  </a:cubicBezTo>
                  <a:cubicBezTo>
                    <a:pt x="2654" y="24036"/>
                    <a:pt x="2659" y="24068"/>
                    <a:pt x="2666" y="24095"/>
                  </a:cubicBezTo>
                  <a:cubicBezTo>
                    <a:pt x="2815" y="24170"/>
                    <a:pt x="2896" y="24331"/>
                    <a:pt x="2827" y="24681"/>
                  </a:cubicBezTo>
                  <a:cubicBezTo>
                    <a:pt x="2031" y="25502"/>
                    <a:pt x="2009" y="26216"/>
                    <a:pt x="2359" y="26883"/>
                  </a:cubicBezTo>
                  <a:cubicBezTo>
                    <a:pt x="2569" y="27280"/>
                    <a:pt x="2912" y="27661"/>
                    <a:pt x="3299" y="28033"/>
                  </a:cubicBezTo>
                  <a:cubicBezTo>
                    <a:pt x="3606" y="28457"/>
                    <a:pt x="3557" y="28946"/>
                    <a:pt x="3557" y="29429"/>
                  </a:cubicBezTo>
                  <a:cubicBezTo>
                    <a:pt x="3551" y="31948"/>
                    <a:pt x="3450" y="34474"/>
                    <a:pt x="3589" y="36988"/>
                  </a:cubicBezTo>
                  <a:cubicBezTo>
                    <a:pt x="3648" y="38035"/>
                    <a:pt x="3504" y="39040"/>
                    <a:pt x="3331" y="40039"/>
                  </a:cubicBezTo>
                  <a:cubicBezTo>
                    <a:pt x="3353" y="40195"/>
                    <a:pt x="3385" y="40334"/>
                    <a:pt x="3433" y="40458"/>
                  </a:cubicBezTo>
                  <a:cubicBezTo>
                    <a:pt x="3589" y="40383"/>
                    <a:pt x="3755" y="40329"/>
                    <a:pt x="3943" y="40297"/>
                  </a:cubicBezTo>
                  <a:cubicBezTo>
                    <a:pt x="4042" y="40475"/>
                    <a:pt x="4223" y="40535"/>
                    <a:pt x="4553" y="40535"/>
                  </a:cubicBezTo>
                  <a:cubicBezTo>
                    <a:pt x="4781" y="40535"/>
                    <a:pt x="5079" y="40506"/>
                    <a:pt x="5470" y="40470"/>
                  </a:cubicBezTo>
                  <a:cubicBezTo>
                    <a:pt x="5631" y="40405"/>
                    <a:pt x="5792" y="40361"/>
                    <a:pt x="5947" y="40329"/>
                  </a:cubicBezTo>
                  <a:cubicBezTo>
                    <a:pt x="6222" y="40346"/>
                    <a:pt x="6490" y="40361"/>
                    <a:pt x="6759" y="40361"/>
                  </a:cubicBezTo>
                  <a:cubicBezTo>
                    <a:pt x="7092" y="40361"/>
                    <a:pt x="7377" y="40341"/>
                    <a:pt x="7645" y="40297"/>
                  </a:cubicBezTo>
                  <a:cubicBezTo>
                    <a:pt x="7784" y="40308"/>
                    <a:pt x="7925" y="40319"/>
                    <a:pt x="8069" y="40324"/>
                  </a:cubicBezTo>
                  <a:cubicBezTo>
                    <a:pt x="14887" y="40141"/>
                    <a:pt x="21699" y="39947"/>
                    <a:pt x="28517" y="39798"/>
                  </a:cubicBezTo>
                  <a:cubicBezTo>
                    <a:pt x="28833" y="39786"/>
                    <a:pt x="29026" y="39739"/>
                    <a:pt x="29134" y="39625"/>
                  </a:cubicBezTo>
                  <a:cubicBezTo>
                    <a:pt x="29268" y="39496"/>
                    <a:pt x="29279" y="39287"/>
                    <a:pt x="29214" y="38948"/>
                  </a:cubicBezTo>
                  <a:cubicBezTo>
                    <a:pt x="29134" y="38529"/>
                    <a:pt x="29177" y="38078"/>
                    <a:pt x="29167" y="37643"/>
                  </a:cubicBezTo>
                  <a:cubicBezTo>
                    <a:pt x="28989" y="37514"/>
                    <a:pt x="28720" y="37428"/>
                    <a:pt x="28882" y="37128"/>
                  </a:cubicBezTo>
                  <a:lnTo>
                    <a:pt x="28882" y="37128"/>
                  </a:lnTo>
                  <a:cubicBezTo>
                    <a:pt x="28828" y="37136"/>
                    <a:pt x="28777" y="37140"/>
                    <a:pt x="28729" y="37140"/>
                  </a:cubicBezTo>
                  <a:cubicBezTo>
                    <a:pt x="28396" y="37140"/>
                    <a:pt x="28192" y="36947"/>
                    <a:pt x="28103" y="36585"/>
                  </a:cubicBezTo>
                  <a:cubicBezTo>
                    <a:pt x="28058" y="36592"/>
                    <a:pt x="28014" y="36595"/>
                    <a:pt x="27973" y="36595"/>
                  </a:cubicBezTo>
                  <a:cubicBezTo>
                    <a:pt x="27570" y="36595"/>
                    <a:pt x="27327" y="36287"/>
                    <a:pt x="27044" y="36047"/>
                  </a:cubicBezTo>
                  <a:cubicBezTo>
                    <a:pt x="26776" y="35908"/>
                    <a:pt x="26318" y="35811"/>
                    <a:pt x="26276" y="35623"/>
                  </a:cubicBezTo>
                  <a:cubicBezTo>
                    <a:pt x="25986" y="34274"/>
                    <a:pt x="24783" y="33974"/>
                    <a:pt x="23836" y="33367"/>
                  </a:cubicBezTo>
                  <a:cubicBezTo>
                    <a:pt x="23531" y="32680"/>
                    <a:pt x="22586" y="32943"/>
                    <a:pt x="22236" y="32320"/>
                  </a:cubicBezTo>
                  <a:cubicBezTo>
                    <a:pt x="22169" y="32349"/>
                    <a:pt x="22110" y="32362"/>
                    <a:pt x="22057" y="32362"/>
                  </a:cubicBezTo>
                  <a:cubicBezTo>
                    <a:pt x="21878" y="32362"/>
                    <a:pt x="21775" y="32212"/>
                    <a:pt x="21688" y="32030"/>
                  </a:cubicBezTo>
                  <a:lnTo>
                    <a:pt x="21688" y="32030"/>
                  </a:lnTo>
                  <a:lnTo>
                    <a:pt x="21709" y="32050"/>
                  </a:lnTo>
                  <a:cubicBezTo>
                    <a:pt x="21135" y="30659"/>
                    <a:pt x="21483" y="29209"/>
                    <a:pt x="21500" y="27796"/>
                  </a:cubicBezTo>
                  <a:cubicBezTo>
                    <a:pt x="21505" y="27248"/>
                    <a:pt x="21425" y="26716"/>
                    <a:pt x="21425" y="26174"/>
                  </a:cubicBezTo>
                  <a:cubicBezTo>
                    <a:pt x="21390" y="26178"/>
                    <a:pt x="21355" y="26179"/>
                    <a:pt x="21320" y="26179"/>
                  </a:cubicBezTo>
                  <a:cubicBezTo>
                    <a:pt x="20888" y="26179"/>
                    <a:pt x="20566" y="25875"/>
                    <a:pt x="20705" y="25556"/>
                  </a:cubicBezTo>
                  <a:cubicBezTo>
                    <a:pt x="20965" y="24964"/>
                    <a:pt x="20651" y="24247"/>
                    <a:pt x="21159" y="23747"/>
                  </a:cubicBezTo>
                  <a:lnTo>
                    <a:pt x="21159" y="23747"/>
                  </a:lnTo>
                  <a:cubicBezTo>
                    <a:pt x="21253" y="23493"/>
                    <a:pt x="21476" y="23483"/>
                    <a:pt x="21694" y="23466"/>
                  </a:cubicBezTo>
                  <a:cubicBezTo>
                    <a:pt x="21790" y="23218"/>
                    <a:pt x="22016" y="23218"/>
                    <a:pt x="22231" y="23203"/>
                  </a:cubicBezTo>
                  <a:cubicBezTo>
                    <a:pt x="22328" y="22950"/>
                    <a:pt x="22559" y="22950"/>
                    <a:pt x="22773" y="22935"/>
                  </a:cubicBezTo>
                  <a:cubicBezTo>
                    <a:pt x="22951" y="22757"/>
                    <a:pt x="23127" y="22585"/>
                    <a:pt x="23300" y="22407"/>
                  </a:cubicBezTo>
                  <a:cubicBezTo>
                    <a:pt x="23305" y="21301"/>
                    <a:pt x="23332" y="20200"/>
                    <a:pt x="23300" y="19093"/>
                  </a:cubicBezTo>
                  <a:cubicBezTo>
                    <a:pt x="23283" y="18524"/>
                    <a:pt x="23402" y="18068"/>
                    <a:pt x="23853" y="17681"/>
                  </a:cubicBezTo>
                  <a:cubicBezTo>
                    <a:pt x="23896" y="17649"/>
                    <a:pt x="23933" y="17610"/>
                    <a:pt x="23977" y="17578"/>
                  </a:cubicBezTo>
                  <a:cubicBezTo>
                    <a:pt x="24094" y="17545"/>
                    <a:pt x="24235" y="17525"/>
                    <a:pt x="24391" y="17525"/>
                  </a:cubicBezTo>
                  <a:cubicBezTo>
                    <a:pt x="24513" y="17525"/>
                    <a:pt x="24649" y="17540"/>
                    <a:pt x="24793" y="17567"/>
                  </a:cubicBezTo>
                  <a:cubicBezTo>
                    <a:pt x="25507" y="16923"/>
                    <a:pt x="26201" y="16246"/>
                    <a:pt x="26878" y="15591"/>
                  </a:cubicBezTo>
                  <a:cubicBezTo>
                    <a:pt x="29177" y="13350"/>
                    <a:pt x="31353" y="11239"/>
                    <a:pt x="34361" y="10127"/>
                  </a:cubicBezTo>
                  <a:cubicBezTo>
                    <a:pt x="34763" y="9977"/>
                    <a:pt x="35097" y="9719"/>
                    <a:pt x="35425" y="9467"/>
                  </a:cubicBezTo>
                  <a:cubicBezTo>
                    <a:pt x="35559" y="9365"/>
                    <a:pt x="35698" y="9256"/>
                    <a:pt x="35844" y="9155"/>
                  </a:cubicBezTo>
                  <a:cubicBezTo>
                    <a:pt x="35988" y="9058"/>
                    <a:pt x="36075" y="8892"/>
                    <a:pt x="36075" y="8714"/>
                  </a:cubicBezTo>
                  <a:cubicBezTo>
                    <a:pt x="36075" y="8537"/>
                    <a:pt x="35988" y="8371"/>
                    <a:pt x="35839" y="8274"/>
                  </a:cubicBezTo>
                  <a:cubicBezTo>
                    <a:pt x="35623" y="8128"/>
                    <a:pt x="35398" y="8053"/>
                    <a:pt x="35162" y="8053"/>
                  </a:cubicBezTo>
                  <a:cubicBezTo>
                    <a:pt x="34785" y="8053"/>
                    <a:pt x="34500" y="8242"/>
                    <a:pt x="34292" y="8381"/>
                  </a:cubicBezTo>
                  <a:cubicBezTo>
                    <a:pt x="34259" y="8403"/>
                    <a:pt x="34216" y="8430"/>
                    <a:pt x="34178" y="8456"/>
                  </a:cubicBezTo>
                  <a:cubicBezTo>
                    <a:pt x="33474" y="7817"/>
                    <a:pt x="32685" y="7731"/>
                    <a:pt x="31998" y="7731"/>
                  </a:cubicBezTo>
                  <a:cubicBezTo>
                    <a:pt x="31852" y="7731"/>
                    <a:pt x="31708" y="7731"/>
                    <a:pt x="31562" y="7736"/>
                  </a:cubicBezTo>
                  <a:cubicBezTo>
                    <a:pt x="31428" y="7741"/>
                    <a:pt x="31289" y="7741"/>
                    <a:pt x="31153" y="7741"/>
                  </a:cubicBezTo>
                  <a:cubicBezTo>
                    <a:pt x="31031" y="7741"/>
                    <a:pt x="30902" y="7741"/>
                    <a:pt x="30778" y="7731"/>
                  </a:cubicBezTo>
                  <a:cubicBezTo>
                    <a:pt x="30746" y="7726"/>
                    <a:pt x="30709" y="7726"/>
                    <a:pt x="30670" y="7726"/>
                  </a:cubicBezTo>
                  <a:cubicBezTo>
                    <a:pt x="30558" y="7726"/>
                    <a:pt x="30444" y="7741"/>
                    <a:pt x="30348" y="7753"/>
                  </a:cubicBezTo>
                  <a:cubicBezTo>
                    <a:pt x="30290" y="7758"/>
                    <a:pt x="30235" y="7769"/>
                    <a:pt x="30181" y="7769"/>
                  </a:cubicBezTo>
                  <a:cubicBezTo>
                    <a:pt x="29935" y="7328"/>
                    <a:pt x="29613" y="7102"/>
                    <a:pt x="29219" y="7102"/>
                  </a:cubicBezTo>
                  <a:cubicBezTo>
                    <a:pt x="28892" y="7102"/>
                    <a:pt x="28624" y="7263"/>
                    <a:pt x="28388" y="7404"/>
                  </a:cubicBezTo>
                  <a:cubicBezTo>
                    <a:pt x="28339" y="7436"/>
                    <a:pt x="28285" y="7468"/>
                    <a:pt x="28237" y="7495"/>
                  </a:cubicBezTo>
                  <a:lnTo>
                    <a:pt x="28205" y="7511"/>
                  </a:lnTo>
                  <a:cubicBezTo>
                    <a:pt x="27340" y="7994"/>
                    <a:pt x="26813" y="8284"/>
                    <a:pt x="26459" y="8284"/>
                  </a:cubicBezTo>
                  <a:cubicBezTo>
                    <a:pt x="26061" y="8284"/>
                    <a:pt x="25545" y="7897"/>
                    <a:pt x="24525" y="7129"/>
                  </a:cubicBezTo>
                  <a:lnTo>
                    <a:pt x="24277" y="6941"/>
                  </a:lnTo>
                  <a:cubicBezTo>
                    <a:pt x="24235" y="6909"/>
                    <a:pt x="24191" y="6871"/>
                    <a:pt x="24154" y="6834"/>
                  </a:cubicBezTo>
                  <a:cubicBezTo>
                    <a:pt x="23987" y="6678"/>
                    <a:pt x="23756" y="6464"/>
                    <a:pt x="23417" y="6464"/>
                  </a:cubicBezTo>
                  <a:cubicBezTo>
                    <a:pt x="23144" y="6464"/>
                    <a:pt x="22902" y="6598"/>
                    <a:pt x="22693" y="6866"/>
                  </a:cubicBezTo>
                  <a:cubicBezTo>
                    <a:pt x="22612" y="6963"/>
                    <a:pt x="22554" y="7022"/>
                    <a:pt x="22515" y="7059"/>
                  </a:cubicBezTo>
                  <a:cubicBezTo>
                    <a:pt x="22467" y="6995"/>
                    <a:pt x="22392" y="6883"/>
                    <a:pt x="22279" y="6689"/>
                  </a:cubicBezTo>
                  <a:cubicBezTo>
                    <a:pt x="21587" y="5464"/>
                    <a:pt x="20280" y="4706"/>
                    <a:pt x="18879" y="4706"/>
                  </a:cubicBezTo>
                  <a:cubicBezTo>
                    <a:pt x="18250" y="4706"/>
                    <a:pt x="17622" y="4862"/>
                    <a:pt x="17074" y="5163"/>
                  </a:cubicBezTo>
                  <a:cubicBezTo>
                    <a:pt x="16832" y="5297"/>
                    <a:pt x="16596" y="5373"/>
                    <a:pt x="16423" y="5373"/>
                  </a:cubicBezTo>
                  <a:cubicBezTo>
                    <a:pt x="16370" y="5373"/>
                    <a:pt x="16326" y="5361"/>
                    <a:pt x="16294" y="5351"/>
                  </a:cubicBezTo>
                  <a:cubicBezTo>
                    <a:pt x="15215" y="4840"/>
                    <a:pt x="14087" y="4659"/>
                    <a:pt x="12996" y="4476"/>
                  </a:cubicBezTo>
                  <a:cubicBezTo>
                    <a:pt x="12808" y="4443"/>
                    <a:pt x="12619" y="4411"/>
                    <a:pt x="12432" y="4379"/>
                  </a:cubicBezTo>
                  <a:cubicBezTo>
                    <a:pt x="12222" y="4347"/>
                    <a:pt x="11981" y="4213"/>
                    <a:pt x="11910" y="4099"/>
                  </a:cubicBezTo>
                  <a:cubicBezTo>
                    <a:pt x="11900" y="4084"/>
                    <a:pt x="11890" y="4062"/>
                    <a:pt x="11910" y="4002"/>
                  </a:cubicBezTo>
                  <a:cubicBezTo>
                    <a:pt x="12136" y="3315"/>
                    <a:pt x="11975" y="2730"/>
                    <a:pt x="11835" y="2214"/>
                  </a:cubicBezTo>
                  <a:cubicBezTo>
                    <a:pt x="11766" y="1956"/>
                    <a:pt x="11701" y="1714"/>
                    <a:pt x="11696" y="1483"/>
                  </a:cubicBezTo>
                  <a:cubicBezTo>
                    <a:pt x="11659" y="581"/>
                    <a:pt x="11104" y="0"/>
                    <a:pt x="1028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2"/>
            <p:cNvSpPr/>
            <p:nvPr/>
          </p:nvSpPr>
          <p:spPr>
            <a:xfrm>
              <a:off x="4666025" y="2829850"/>
              <a:ext cx="4175" cy="3625"/>
            </a:xfrm>
            <a:custGeom>
              <a:avLst/>
              <a:gdLst/>
              <a:ahLst/>
              <a:cxnLst/>
              <a:rect l="l" t="t" r="r" b="b"/>
              <a:pathLst>
                <a:path w="167" h="145" extrusionOk="0">
                  <a:moveTo>
                    <a:pt x="87" y="1"/>
                  </a:moveTo>
                  <a:cubicBezTo>
                    <a:pt x="60" y="38"/>
                    <a:pt x="27" y="70"/>
                    <a:pt x="0" y="108"/>
                  </a:cubicBezTo>
                  <a:cubicBezTo>
                    <a:pt x="27" y="124"/>
                    <a:pt x="55" y="135"/>
                    <a:pt x="80" y="145"/>
                  </a:cubicBezTo>
                  <a:cubicBezTo>
                    <a:pt x="107" y="124"/>
                    <a:pt x="134" y="102"/>
                    <a:pt x="167" y="75"/>
                  </a:cubicBezTo>
                  <a:cubicBezTo>
                    <a:pt x="140" y="48"/>
                    <a:pt x="113" y="28"/>
                    <a:pt x="8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2"/>
            <p:cNvSpPr/>
            <p:nvPr/>
          </p:nvSpPr>
          <p:spPr>
            <a:xfrm>
              <a:off x="733450" y="1799325"/>
              <a:ext cx="871125" cy="1335825"/>
            </a:xfrm>
            <a:custGeom>
              <a:avLst/>
              <a:gdLst/>
              <a:ahLst/>
              <a:cxnLst/>
              <a:rect l="l" t="t" r="r" b="b"/>
              <a:pathLst>
                <a:path w="34845" h="53433" extrusionOk="0">
                  <a:moveTo>
                    <a:pt x="5458" y="1"/>
                  </a:moveTo>
                  <a:cubicBezTo>
                    <a:pt x="5324" y="33"/>
                    <a:pt x="5205" y="87"/>
                    <a:pt x="5108" y="151"/>
                  </a:cubicBezTo>
                  <a:cubicBezTo>
                    <a:pt x="4937" y="269"/>
                    <a:pt x="4818" y="425"/>
                    <a:pt x="4727" y="598"/>
                  </a:cubicBezTo>
                  <a:cubicBezTo>
                    <a:pt x="4808" y="828"/>
                    <a:pt x="4786" y="1134"/>
                    <a:pt x="4674" y="1558"/>
                  </a:cubicBezTo>
                  <a:cubicBezTo>
                    <a:pt x="3132" y="7548"/>
                    <a:pt x="1687" y="13566"/>
                    <a:pt x="161" y="19561"/>
                  </a:cubicBezTo>
                  <a:cubicBezTo>
                    <a:pt x="43" y="20034"/>
                    <a:pt x="0" y="20431"/>
                    <a:pt x="129" y="20759"/>
                  </a:cubicBezTo>
                  <a:cubicBezTo>
                    <a:pt x="134" y="20786"/>
                    <a:pt x="129" y="20801"/>
                    <a:pt x="139" y="20828"/>
                  </a:cubicBezTo>
                  <a:cubicBezTo>
                    <a:pt x="1875" y="25830"/>
                    <a:pt x="5604" y="30719"/>
                    <a:pt x="8659" y="35011"/>
                  </a:cubicBezTo>
                  <a:cubicBezTo>
                    <a:pt x="10422" y="37488"/>
                    <a:pt x="12539" y="39696"/>
                    <a:pt x="14381" y="42114"/>
                  </a:cubicBezTo>
                  <a:cubicBezTo>
                    <a:pt x="16035" y="44279"/>
                    <a:pt x="17255" y="46706"/>
                    <a:pt x="19045" y="48780"/>
                  </a:cubicBezTo>
                  <a:cubicBezTo>
                    <a:pt x="19055" y="48796"/>
                    <a:pt x="19071" y="48801"/>
                    <a:pt x="19087" y="48812"/>
                  </a:cubicBezTo>
                  <a:cubicBezTo>
                    <a:pt x="19174" y="48957"/>
                    <a:pt x="19291" y="49086"/>
                    <a:pt x="19464" y="49173"/>
                  </a:cubicBezTo>
                  <a:cubicBezTo>
                    <a:pt x="19539" y="49511"/>
                    <a:pt x="19678" y="49801"/>
                    <a:pt x="20000" y="49979"/>
                  </a:cubicBezTo>
                  <a:cubicBezTo>
                    <a:pt x="20081" y="50306"/>
                    <a:pt x="20221" y="50596"/>
                    <a:pt x="20528" y="50773"/>
                  </a:cubicBezTo>
                  <a:cubicBezTo>
                    <a:pt x="20533" y="51068"/>
                    <a:pt x="20769" y="51122"/>
                    <a:pt x="20984" y="51197"/>
                  </a:cubicBezTo>
                  <a:cubicBezTo>
                    <a:pt x="21252" y="51429"/>
                    <a:pt x="21462" y="51708"/>
                    <a:pt x="21623" y="52009"/>
                  </a:cubicBezTo>
                  <a:cubicBezTo>
                    <a:pt x="21720" y="52191"/>
                    <a:pt x="21795" y="52385"/>
                    <a:pt x="21859" y="52590"/>
                  </a:cubicBezTo>
                  <a:cubicBezTo>
                    <a:pt x="21869" y="52755"/>
                    <a:pt x="21879" y="52922"/>
                    <a:pt x="22076" y="52922"/>
                  </a:cubicBezTo>
                  <a:cubicBezTo>
                    <a:pt x="22095" y="52922"/>
                    <a:pt x="22116" y="52920"/>
                    <a:pt x="22139" y="52917"/>
                  </a:cubicBezTo>
                  <a:cubicBezTo>
                    <a:pt x="22192" y="53088"/>
                    <a:pt x="22236" y="53260"/>
                    <a:pt x="22268" y="53433"/>
                  </a:cubicBezTo>
                  <a:cubicBezTo>
                    <a:pt x="22311" y="53428"/>
                    <a:pt x="22348" y="53416"/>
                    <a:pt x="22385" y="53401"/>
                  </a:cubicBezTo>
                  <a:cubicBezTo>
                    <a:pt x="22385" y="53395"/>
                    <a:pt x="22385" y="53395"/>
                    <a:pt x="22391" y="53395"/>
                  </a:cubicBezTo>
                  <a:cubicBezTo>
                    <a:pt x="22547" y="53363"/>
                    <a:pt x="22687" y="53309"/>
                    <a:pt x="22816" y="53239"/>
                  </a:cubicBezTo>
                  <a:cubicBezTo>
                    <a:pt x="22993" y="52401"/>
                    <a:pt x="23213" y="51563"/>
                    <a:pt x="23272" y="50714"/>
                  </a:cubicBezTo>
                  <a:cubicBezTo>
                    <a:pt x="23251" y="50569"/>
                    <a:pt x="23256" y="50423"/>
                    <a:pt x="23288" y="50262"/>
                  </a:cubicBezTo>
                  <a:cubicBezTo>
                    <a:pt x="23288" y="50069"/>
                    <a:pt x="23278" y="49875"/>
                    <a:pt x="23256" y="49682"/>
                  </a:cubicBezTo>
                  <a:cubicBezTo>
                    <a:pt x="23116" y="48517"/>
                    <a:pt x="23664" y="47259"/>
                    <a:pt x="23127" y="46051"/>
                  </a:cubicBezTo>
                  <a:lnTo>
                    <a:pt x="23127" y="46051"/>
                  </a:lnTo>
                  <a:cubicBezTo>
                    <a:pt x="23159" y="46053"/>
                    <a:pt x="23192" y="46053"/>
                    <a:pt x="23224" y="46053"/>
                  </a:cubicBezTo>
                  <a:cubicBezTo>
                    <a:pt x="23662" y="46053"/>
                    <a:pt x="24123" y="45937"/>
                    <a:pt x="24559" y="45937"/>
                  </a:cubicBezTo>
                  <a:cubicBezTo>
                    <a:pt x="24576" y="45937"/>
                    <a:pt x="24593" y="45938"/>
                    <a:pt x="24610" y="45938"/>
                  </a:cubicBezTo>
                  <a:cubicBezTo>
                    <a:pt x="24787" y="45943"/>
                    <a:pt x="24964" y="45970"/>
                    <a:pt x="25137" y="46029"/>
                  </a:cubicBezTo>
                  <a:cubicBezTo>
                    <a:pt x="25249" y="46072"/>
                    <a:pt x="25362" y="46131"/>
                    <a:pt x="25464" y="46213"/>
                  </a:cubicBezTo>
                  <a:cubicBezTo>
                    <a:pt x="25626" y="46330"/>
                    <a:pt x="25775" y="46503"/>
                    <a:pt x="25910" y="46739"/>
                  </a:cubicBezTo>
                  <a:cubicBezTo>
                    <a:pt x="26004" y="46899"/>
                    <a:pt x="26086" y="46968"/>
                    <a:pt x="26164" y="46968"/>
                  </a:cubicBezTo>
                  <a:cubicBezTo>
                    <a:pt x="26301" y="46968"/>
                    <a:pt x="26425" y="46755"/>
                    <a:pt x="26576" y="46443"/>
                  </a:cubicBezTo>
                  <a:cubicBezTo>
                    <a:pt x="26716" y="46158"/>
                    <a:pt x="26807" y="45863"/>
                    <a:pt x="26883" y="45563"/>
                  </a:cubicBezTo>
                  <a:cubicBezTo>
                    <a:pt x="26947" y="45310"/>
                    <a:pt x="26995" y="45047"/>
                    <a:pt x="27049" y="44789"/>
                  </a:cubicBezTo>
                  <a:cubicBezTo>
                    <a:pt x="27076" y="44665"/>
                    <a:pt x="27097" y="44547"/>
                    <a:pt x="27129" y="44428"/>
                  </a:cubicBezTo>
                  <a:cubicBezTo>
                    <a:pt x="27253" y="43902"/>
                    <a:pt x="27425" y="43397"/>
                    <a:pt x="27785" y="42957"/>
                  </a:cubicBezTo>
                  <a:cubicBezTo>
                    <a:pt x="27817" y="42898"/>
                    <a:pt x="27833" y="42838"/>
                    <a:pt x="27828" y="42791"/>
                  </a:cubicBezTo>
                  <a:cubicBezTo>
                    <a:pt x="27994" y="42189"/>
                    <a:pt x="28113" y="41791"/>
                    <a:pt x="28263" y="41539"/>
                  </a:cubicBezTo>
                  <a:cubicBezTo>
                    <a:pt x="28313" y="41382"/>
                    <a:pt x="28364" y="41224"/>
                    <a:pt x="28410" y="41062"/>
                  </a:cubicBezTo>
                  <a:lnTo>
                    <a:pt x="28410" y="41062"/>
                  </a:lnTo>
                  <a:cubicBezTo>
                    <a:pt x="28415" y="41068"/>
                    <a:pt x="28420" y="41071"/>
                    <a:pt x="28423" y="41071"/>
                  </a:cubicBezTo>
                  <a:cubicBezTo>
                    <a:pt x="28427" y="41071"/>
                    <a:pt x="28428" y="41062"/>
                    <a:pt x="28418" y="41033"/>
                  </a:cubicBezTo>
                  <a:cubicBezTo>
                    <a:pt x="29203" y="38192"/>
                    <a:pt x="29166" y="34683"/>
                    <a:pt x="29751" y="31799"/>
                  </a:cubicBezTo>
                  <a:cubicBezTo>
                    <a:pt x="31373" y="23767"/>
                    <a:pt x="32878" y="15703"/>
                    <a:pt x="34468" y="7667"/>
                  </a:cubicBezTo>
                  <a:cubicBezTo>
                    <a:pt x="34537" y="7323"/>
                    <a:pt x="34543" y="7082"/>
                    <a:pt x="34457" y="6898"/>
                  </a:cubicBezTo>
                  <a:cubicBezTo>
                    <a:pt x="34549" y="6742"/>
                    <a:pt x="34671" y="6598"/>
                    <a:pt x="34844" y="6496"/>
                  </a:cubicBezTo>
                  <a:cubicBezTo>
                    <a:pt x="34817" y="6458"/>
                    <a:pt x="34785" y="6425"/>
                    <a:pt x="34753" y="6393"/>
                  </a:cubicBezTo>
                  <a:cubicBezTo>
                    <a:pt x="30250" y="5512"/>
                    <a:pt x="25743" y="4647"/>
                    <a:pt x="21237" y="3789"/>
                  </a:cubicBezTo>
                  <a:cubicBezTo>
                    <a:pt x="20747" y="3697"/>
                    <a:pt x="20479" y="3536"/>
                    <a:pt x="20350" y="3299"/>
                  </a:cubicBezTo>
                  <a:cubicBezTo>
                    <a:pt x="20151" y="3251"/>
                    <a:pt x="19952" y="3214"/>
                    <a:pt x="19747" y="3165"/>
                  </a:cubicBezTo>
                  <a:cubicBezTo>
                    <a:pt x="19710" y="3159"/>
                    <a:pt x="19673" y="3149"/>
                    <a:pt x="19635" y="3144"/>
                  </a:cubicBezTo>
                  <a:cubicBezTo>
                    <a:pt x="19507" y="3239"/>
                    <a:pt x="19349" y="3280"/>
                    <a:pt x="19154" y="3280"/>
                  </a:cubicBezTo>
                  <a:cubicBezTo>
                    <a:pt x="18998" y="3280"/>
                    <a:pt x="18817" y="3254"/>
                    <a:pt x="18609" y="3208"/>
                  </a:cubicBezTo>
                  <a:cubicBezTo>
                    <a:pt x="14210" y="2209"/>
                    <a:pt x="9826" y="1129"/>
                    <a:pt x="545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2"/>
            <p:cNvSpPr/>
            <p:nvPr/>
          </p:nvSpPr>
          <p:spPr>
            <a:xfrm>
              <a:off x="4979500" y="3308650"/>
              <a:ext cx="518175" cy="716525"/>
            </a:xfrm>
            <a:custGeom>
              <a:avLst/>
              <a:gdLst/>
              <a:ahLst/>
              <a:cxnLst/>
              <a:rect l="l" t="t" r="r" b="b"/>
              <a:pathLst>
                <a:path w="20727" h="28661" extrusionOk="0">
                  <a:moveTo>
                    <a:pt x="14022" y="0"/>
                  </a:moveTo>
                  <a:cubicBezTo>
                    <a:pt x="9509" y="506"/>
                    <a:pt x="4991" y="903"/>
                    <a:pt x="467" y="1262"/>
                  </a:cubicBezTo>
                  <a:cubicBezTo>
                    <a:pt x="397" y="1300"/>
                    <a:pt x="344" y="1349"/>
                    <a:pt x="290" y="1397"/>
                  </a:cubicBezTo>
                  <a:cubicBezTo>
                    <a:pt x="317" y="1418"/>
                    <a:pt x="349" y="1440"/>
                    <a:pt x="377" y="1467"/>
                  </a:cubicBezTo>
                  <a:cubicBezTo>
                    <a:pt x="484" y="1574"/>
                    <a:pt x="558" y="1698"/>
                    <a:pt x="612" y="1827"/>
                  </a:cubicBezTo>
                  <a:cubicBezTo>
                    <a:pt x="473" y="1999"/>
                    <a:pt x="446" y="2251"/>
                    <a:pt x="451" y="2601"/>
                  </a:cubicBezTo>
                  <a:cubicBezTo>
                    <a:pt x="478" y="5571"/>
                    <a:pt x="456" y="8542"/>
                    <a:pt x="456" y="11513"/>
                  </a:cubicBezTo>
                  <a:cubicBezTo>
                    <a:pt x="489" y="12184"/>
                    <a:pt x="521" y="12856"/>
                    <a:pt x="521" y="13528"/>
                  </a:cubicBezTo>
                  <a:cubicBezTo>
                    <a:pt x="521" y="14199"/>
                    <a:pt x="489" y="14870"/>
                    <a:pt x="402" y="15542"/>
                  </a:cubicBezTo>
                  <a:cubicBezTo>
                    <a:pt x="258" y="18641"/>
                    <a:pt x="0" y="21742"/>
                    <a:pt x="451" y="24842"/>
                  </a:cubicBezTo>
                  <a:cubicBezTo>
                    <a:pt x="640" y="26114"/>
                    <a:pt x="833" y="27388"/>
                    <a:pt x="1010" y="28661"/>
                  </a:cubicBezTo>
                  <a:cubicBezTo>
                    <a:pt x="1015" y="28661"/>
                    <a:pt x="1015" y="28655"/>
                    <a:pt x="1021" y="28655"/>
                  </a:cubicBezTo>
                  <a:cubicBezTo>
                    <a:pt x="1074" y="28650"/>
                    <a:pt x="1128" y="28645"/>
                    <a:pt x="1176" y="28640"/>
                  </a:cubicBezTo>
                  <a:cubicBezTo>
                    <a:pt x="3561" y="28338"/>
                    <a:pt x="5953" y="27899"/>
                    <a:pt x="8354" y="27817"/>
                  </a:cubicBezTo>
                  <a:cubicBezTo>
                    <a:pt x="9202" y="27790"/>
                    <a:pt x="10047" y="27790"/>
                    <a:pt x="10890" y="27748"/>
                  </a:cubicBezTo>
                  <a:cubicBezTo>
                    <a:pt x="11502" y="27673"/>
                    <a:pt x="12109" y="27602"/>
                    <a:pt x="12722" y="27532"/>
                  </a:cubicBezTo>
                  <a:cubicBezTo>
                    <a:pt x="13323" y="27468"/>
                    <a:pt x="13930" y="27403"/>
                    <a:pt x="14537" y="27334"/>
                  </a:cubicBezTo>
                  <a:cubicBezTo>
                    <a:pt x="14892" y="27269"/>
                    <a:pt x="15241" y="27210"/>
                    <a:pt x="15606" y="27210"/>
                  </a:cubicBezTo>
                  <a:cubicBezTo>
                    <a:pt x="15616" y="27210"/>
                    <a:pt x="15628" y="27215"/>
                    <a:pt x="15638" y="27215"/>
                  </a:cubicBezTo>
                  <a:cubicBezTo>
                    <a:pt x="17186" y="27049"/>
                    <a:pt x="18733" y="26883"/>
                    <a:pt x="20280" y="26711"/>
                  </a:cubicBezTo>
                  <a:cubicBezTo>
                    <a:pt x="20344" y="26699"/>
                    <a:pt x="20414" y="26694"/>
                    <a:pt x="20484" y="26684"/>
                  </a:cubicBezTo>
                  <a:cubicBezTo>
                    <a:pt x="20570" y="26674"/>
                    <a:pt x="20645" y="26533"/>
                    <a:pt x="20726" y="26448"/>
                  </a:cubicBezTo>
                  <a:cubicBezTo>
                    <a:pt x="20409" y="26275"/>
                    <a:pt x="20307" y="25958"/>
                    <a:pt x="20205" y="25642"/>
                  </a:cubicBezTo>
                  <a:cubicBezTo>
                    <a:pt x="19539" y="24820"/>
                    <a:pt x="20484" y="23831"/>
                    <a:pt x="19947" y="22993"/>
                  </a:cubicBezTo>
                  <a:cubicBezTo>
                    <a:pt x="19678" y="22896"/>
                    <a:pt x="19684" y="22660"/>
                    <a:pt x="19667" y="22434"/>
                  </a:cubicBezTo>
                  <a:lnTo>
                    <a:pt x="19678" y="22434"/>
                  </a:lnTo>
                  <a:cubicBezTo>
                    <a:pt x="19072" y="21226"/>
                    <a:pt x="19608" y="20103"/>
                    <a:pt x="19952" y="18964"/>
                  </a:cubicBezTo>
                  <a:lnTo>
                    <a:pt x="19952" y="18964"/>
                  </a:lnTo>
                  <a:cubicBezTo>
                    <a:pt x="19947" y="18970"/>
                    <a:pt x="19942" y="18970"/>
                    <a:pt x="19936" y="18975"/>
                  </a:cubicBezTo>
                  <a:cubicBezTo>
                    <a:pt x="19947" y="18884"/>
                    <a:pt x="19958" y="18792"/>
                    <a:pt x="19968" y="18695"/>
                  </a:cubicBezTo>
                  <a:cubicBezTo>
                    <a:pt x="19910" y="18298"/>
                    <a:pt x="19856" y="17900"/>
                    <a:pt x="19802" y="17503"/>
                  </a:cubicBezTo>
                  <a:lnTo>
                    <a:pt x="19802" y="17498"/>
                  </a:lnTo>
                  <a:cubicBezTo>
                    <a:pt x="20054" y="17024"/>
                    <a:pt x="19291" y="16982"/>
                    <a:pt x="19399" y="16573"/>
                  </a:cubicBezTo>
                  <a:cubicBezTo>
                    <a:pt x="18658" y="16149"/>
                    <a:pt x="18711" y="15386"/>
                    <a:pt x="18599" y="14693"/>
                  </a:cubicBezTo>
                  <a:lnTo>
                    <a:pt x="18599" y="14693"/>
                  </a:lnTo>
                  <a:cubicBezTo>
                    <a:pt x="18604" y="14693"/>
                    <a:pt x="18609" y="14698"/>
                    <a:pt x="18609" y="14698"/>
                  </a:cubicBezTo>
                  <a:cubicBezTo>
                    <a:pt x="17481" y="12410"/>
                    <a:pt x="17057" y="9885"/>
                    <a:pt x="16251" y="7489"/>
                  </a:cubicBezTo>
                  <a:cubicBezTo>
                    <a:pt x="15564" y="5448"/>
                    <a:pt x="14956" y="3374"/>
                    <a:pt x="14381" y="1295"/>
                  </a:cubicBezTo>
                  <a:cubicBezTo>
                    <a:pt x="14301" y="999"/>
                    <a:pt x="14205" y="796"/>
                    <a:pt x="14069" y="655"/>
                  </a:cubicBezTo>
                  <a:cubicBezTo>
                    <a:pt x="14086" y="494"/>
                    <a:pt x="14129" y="339"/>
                    <a:pt x="14225" y="194"/>
                  </a:cubicBezTo>
                  <a:cubicBezTo>
                    <a:pt x="14242" y="172"/>
                    <a:pt x="14257" y="151"/>
                    <a:pt x="14274" y="129"/>
                  </a:cubicBezTo>
                  <a:cubicBezTo>
                    <a:pt x="14205" y="75"/>
                    <a:pt x="14113" y="38"/>
                    <a:pt x="14022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2"/>
            <p:cNvSpPr/>
            <p:nvPr/>
          </p:nvSpPr>
          <p:spPr>
            <a:xfrm>
              <a:off x="5005675" y="3951800"/>
              <a:ext cx="1375725" cy="940325"/>
            </a:xfrm>
            <a:custGeom>
              <a:avLst/>
              <a:gdLst/>
              <a:ahLst/>
              <a:cxnLst/>
              <a:rect l="l" t="t" r="r" b="b"/>
              <a:pathLst>
                <a:path w="55029" h="37613" extrusionOk="0">
                  <a:moveTo>
                    <a:pt x="38118" y="1"/>
                  </a:moveTo>
                  <a:cubicBezTo>
                    <a:pt x="37965" y="1"/>
                    <a:pt x="37813" y="53"/>
                    <a:pt x="37660" y="174"/>
                  </a:cubicBezTo>
                  <a:cubicBezTo>
                    <a:pt x="37423" y="968"/>
                    <a:pt x="37977" y="1699"/>
                    <a:pt x="37859" y="2483"/>
                  </a:cubicBezTo>
                  <a:cubicBezTo>
                    <a:pt x="37826" y="2682"/>
                    <a:pt x="37923" y="2951"/>
                    <a:pt x="37864" y="3133"/>
                  </a:cubicBezTo>
                  <a:cubicBezTo>
                    <a:pt x="37789" y="3209"/>
                    <a:pt x="37692" y="3289"/>
                    <a:pt x="37558" y="3348"/>
                  </a:cubicBezTo>
                  <a:cubicBezTo>
                    <a:pt x="37517" y="3356"/>
                    <a:pt x="37477" y="3359"/>
                    <a:pt x="37438" y="3359"/>
                  </a:cubicBezTo>
                  <a:cubicBezTo>
                    <a:pt x="37154" y="3359"/>
                    <a:pt x="36910" y="3175"/>
                    <a:pt x="36773" y="2855"/>
                  </a:cubicBezTo>
                  <a:cubicBezTo>
                    <a:pt x="36346" y="2394"/>
                    <a:pt x="35910" y="2183"/>
                    <a:pt x="35261" y="2183"/>
                  </a:cubicBezTo>
                  <a:cubicBezTo>
                    <a:pt x="35159" y="2183"/>
                    <a:pt x="35053" y="2188"/>
                    <a:pt x="34941" y="2198"/>
                  </a:cubicBezTo>
                  <a:cubicBezTo>
                    <a:pt x="30611" y="2580"/>
                    <a:pt x="26277" y="2833"/>
                    <a:pt x="21935" y="3096"/>
                  </a:cubicBezTo>
                  <a:cubicBezTo>
                    <a:pt x="21724" y="3109"/>
                    <a:pt x="21483" y="3162"/>
                    <a:pt x="21256" y="3162"/>
                  </a:cubicBezTo>
                  <a:cubicBezTo>
                    <a:pt x="20939" y="3162"/>
                    <a:pt x="20648" y="3060"/>
                    <a:pt x="20495" y="2607"/>
                  </a:cubicBezTo>
                  <a:cubicBezTo>
                    <a:pt x="20044" y="2527"/>
                    <a:pt x="20275" y="1979"/>
                    <a:pt x="19974" y="1796"/>
                  </a:cubicBezTo>
                  <a:lnTo>
                    <a:pt x="19974" y="1806"/>
                  </a:lnTo>
                  <a:lnTo>
                    <a:pt x="19952" y="1786"/>
                  </a:lnTo>
                  <a:lnTo>
                    <a:pt x="19964" y="1786"/>
                  </a:lnTo>
                  <a:cubicBezTo>
                    <a:pt x="19830" y="1528"/>
                    <a:pt x="19657" y="1404"/>
                    <a:pt x="19464" y="1355"/>
                  </a:cubicBezTo>
                  <a:cubicBezTo>
                    <a:pt x="19469" y="1307"/>
                    <a:pt x="19475" y="1248"/>
                    <a:pt x="19475" y="1216"/>
                  </a:cubicBezTo>
                  <a:cubicBezTo>
                    <a:pt x="19384" y="1173"/>
                    <a:pt x="19303" y="1102"/>
                    <a:pt x="19250" y="1012"/>
                  </a:cubicBezTo>
                  <a:lnTo>
                    <a:pt x="19233" y="985"/>
                  </a:lnTo>
                  <a:cubicBezTo>
                    <a:pt x="17686" y="1157"/>
                    <a:pt x="16139" y="1323"/>
                    <a:pt x="14591" y="1489"/>
                  </a:cubicBezTo>
                  <a:cubicBezTo>
                    <a:pt x="14581" y="1489"/>
                    <a:pt x="14569" y="1484"/>
                    <a:pt x="14559" y="1484"/>
                  </a:cubicBezTo>
                  <a:cubicBezTo>
                    <a:pt x="14194" y="1484"/>
                    <a:pt x="13845" y="1543"/>
                    <a:pt x="13490" y="1608"/>
                  </a:cubicBezTo>
                  <a:cubicBezTo>
                    <a:pt x="12883" y="1677"/>
                    <a:pt x="12276" y="1742"/>
                    <a:pt x="11675" y="1806"/>
                  </a:cubicBezTo>
                  <a:cubicBezTo>
                    <a:pt x="11062" y="1876"/>
                    <a:pt x="10455" y="1947"/>
                    <a:pt x="9843" y="2022"/>
                  </a:cubicBezTo>
                  <a:cubicBezTo>
                    <a:pt x="9000" y="2064"/>
                    <a:pt x="8155" y="2064"/>
                    <a:pt x="7307" y="2091"/>
                  </a:cubicBezTo>
                  <a:cubicBezTo>
                    <a:pt x="4906" y="2173"/>
                    <a:pt x="2514" y="2612"/>
                    <a:pt x="129" y="2914"/>
                  </a:cubicBezTo>
                  <a:cubicBezTo>
                    <a:pt x="141" y="3011"/>
                    <a:pt x="151" y="3101"/>
                    <a:pt x="168" y="3198"/>
                  </a:cubicBezTo>
                  <a:cubicBezTo>
                    <a:pt x="108" y="3209"/>
                    <a:pt x="54" y="3214"/>
                    <a:pt x="0" y="3219"/>
                  </a:cubicBezTo>
                  <a:cubicBezTo>
                    <a:pt x="146" y="4293"/>
                    <a:pt x="285" y="5364"/>
                    <a:pt x="393" y="6443"/>
                  </a:cubicBezTo>
                  <a:cubicBezTo>
                    <a:pt x="419" y="6701"/>
                    <a:pt x="495" y="6846"/>
                    <a:pt x="597" y="6931"/>
                  </a:cubicBezTo>
                  <a:cubicBezTo>
                    <a:pt x="607" y="7023"/>
                    <a:pt x="612" y="7115"/>
                    <a:pt x="624" y="7201"/>
                  </a:cubicBezTo>
                  <a:cubicBezTo>
                    <a:pt x="629" y="7216"/>
                    <a:pt x="624" y="7233"/>
                    <a:pt x="624" y="7243"/>
                  </a:cubicBezTo>
                  <a:cubicBezTo>
                    <a:pt x="624" y="7254"/>
                    <a:pt x="629" y="7271"/>
                    <a:pt x="629" y="7281"/>
                  </a:cubicBezTo>
                  <a:lnTo>
                    <a:pt x="624" y="7523"/>
                  </a:lnTo>
                  <a:cubicBezTo>
                    <a:pt x="726" y="7549"/>
                    <a:pt x="833" y="7571"/>
                    <a:pt x="962" y="7571"/>
                  </a:cubicBezTo>
                  <a:cubicBezTo>
                    <a:pt x="1016" y="7571"/>
                    <a:pt x="1064" y="7566"/>
                    <a:pt x="1113" y="7566"/>
                  </a:cubicBezTo>
                  <a:cubicBezTo>
                    <a:pt x="1145" y="7566"/>
                    <a:pt x="1182" y="7561"/>
                    <a:pt x="1215" y="7561"/>
                  </a:cubicBezTo>
                  <a:cubicBezTo>
                    <a:pt x="1220" y="7561"/>
                    <a:pt x="1252" y="7561"/>
                    <a:pt x="1264" y="7566"/>
                  </a:cubicBezTo>
                  <a:cubicBezTo>
                    <a:pt x="1408" y="7630"/>
                    <a:pt x="1537" y="7662"/>
                    <a:pt x="1666" y="7662"/>
                  </a:cubicBezTo>
                  <a:cubicBezTo>
                    <a:pt x="1924" y="7662"/>
                    <a:pt x="2359" y="7544"/>
                    <a:pt x="2385" y="6760"/>
                  </a:cubicBezTo>
                  <a:cubicBezTo>
                    <a:pt x="2385" y="6723"/>
                    <a:pt x="2385" y="6685"/>
                    <a:pt x="2392" y="6653"/>
                  </a:cubicBezTo>
                  <a:cubicBezTo>
                    <a:pt x="2466" y="6453"/>
                    <a:pt x="2521" y="6249"/>
                    <a:pt x="2574" y="6056"/>
                  </a:cubicBezTo>
                  <a:cubicBezTo>
                    <a:pt x="2595" y="5976"/>
                    <a:pt x="2617" y="5895"/>
                    <a:pt x="2638" y="5815"/>
                  </a:cubicBezTo>
                  <a:cubicBezTo>
                    <a:pt x="2660" y="5905"/>
                    <a:pt x="2675" y="5992"/>
                    <a:pt x="2692" y="6083"/>
                  </a:cubicBezTo>
                  <a:cubicBezTo>
                    <a:pt x="2826" y="6782"/>
                    <a:pt x="3009" y="7732"/>
                    <a:pt x="3971" y="8114"/>
                  </a:cubicBezTo>
                  <a:cubicBezTo>
                    <a:pt x="4185" y="8194"/>
                    <a:pt x="4395" y="8238"/>
                    <a:pt x="4594" y="8238"/>
                  </a:cubicBezTo>
                  <a:cubicBezTo>
                    <a:pt x="5120" y="8238"/>
                    <a:pt x="5486" y="7968"/>
                    <a:pt x="5770" y="7625"/>
                  </a:cubicBezTo>
                  <a:cubicBezTo>
                    <a:pt x="5749" y="7603"/>
                    <a:pt x="5727" y="7576"/>
                    <a:pt x="5712" y="7549"/>
                  </a:cubicBezTo>
                  <a:cubicBezTo>
                    <a:pt x="5588" y="7367"/>
                    <a:pt x="5529" y="7087"/>
                    <a:pt x="5888" y="6755"/>
                  </a:cubicBezTo>
                  <a:cubicBezTo>
                    <a:pt x="5905" y="6738"/>
                    <a:pt x="5926" y="6723"/>
                    <a:pt x="5937" y="6706"/>
                  </a:cubicBezTo>
                  <a:cubicBezTo>
                    <a:pt x="6039" y="6604"/>
                    <a:pt x="6178" y="6550"/>
                    <a:pt x="6313" y="6550"/>
                  </a:cubicBezTo>
                  <a:cubicBezTo>
                    <a:pt x="6414" y="6550"/>
                    <a:pt x="6518" y="6582"/>
                    <a:pt x="6603" y="6636"/>
                  </a:cubicBezTo>
                  <a:cubicBezTo>
                    <a:pt x="6576" y="6792"/>
                    <a:pt x="6372" y="6931"/>
                    <a:pt x="6313" y="7087"/>
                  </a:cubicBezTo>
                  <a:cubicBezTo>
                    <a:pt x="6367" y="7136"/>
                    <a:pt x="6414" y="7184"/>
                    <a:pt x="6463" y="7233"/>
                  </a:cubicBezTo>
                  <a:cubicBezTo>
                    <a:pt x="6684" y="7233"/>
                    <a:pt x="6845" y="7169"/>
                    <a:pt x="6974" y="7072"/>
                  </a:cubicBezTo>
                  <a:lnTo>
                    <a:pt x="6974" y="7072"/>
                  </a:lnTo>
                  <a:cubicBezTo>
                    <a:pt x="7027" y="7243"/>
                    <a:pt x="6995" y="7437"/>
                    <a:pt x="6872" y="7581"/>
                  </a:cubicBezTo>
                  <a:cubicBezTo>
                    <a:pt x="6808" y="7652"/>
                    <a:pt x="6743" y="7705"/>
                    <a:pt x="6679" y="7754"/>
                  </a:cubicBezTo>
                  <a:cubicBezTo>
                    <a:pt x="7517" y="7641"/>
                    <a:pt x="7768" y="6872"/>
                    <a:pt x="7865" y="6572"/>
                  </a:cubicBezTo>
                  <a:cubicBezTo>
                    <a:pt x="7973" y="6244"/>
                    <a:pt x="8323" y="6239"/>
                    <a:pt x="8338" y="6239"/>
                  </a:cubicBezTo>
                  <a:cubicBezTo>
                    <a:pt x="8618" y="6641"/>
                    <a:pt x="8961" y="6846"/>
                    <a:pt x="9370" y="6846"/>
                  </a:cubicBezTo>
                  <a:cubicBezTo>
                    <a:pt x="9638" y="6846"/>
                    <a:pt x="9875" y="6750"/>
                    <a:pt x="10068" y="6674"/>
                  </a:cubicBezTo>
                  <a:cubicBezTo>
                    <a:pt x="10170" y="6636"/>
                    <a:pt x="10294" y="6588"/>
                    <a:pt x="10347" y="6588"/>
                  </a:cubicBezTo>
                  <a:cubicBezTo>
                    <a:pt x="10418" y="6604"/>
                    <a:pt x="10493" y="6609"/>
                    <a:pt x="10562" y="6609"/>
                  </a:cubicBezTo>
                  <a:cubicBezTo>
                    <a:pt x="10944" y="6609"/>
                    <a:pt x="11276" y="6427"/>
                    <a:pt x="11578" y="6266"/>
                  </a:cubicBezTo>
                  <a:cubicBezTo>
                    <a:pt x="11750" y="6169"/>
                    <a:pt x="11970" y="6051"/>
                    <a:pt x="12082" y="6051"/>
                  </a:cubicBezTo>
                  <a:cubicBezTo>
                    <a:pt x="12082" y="6051"/>
                    <a:pt x="12196" y="6110"/>
                    <a:pt x="12330" y="6485"/>
                  </a:cubicBezTo>
                  <a:cubicBezTo>
                    <a:pt x="12410" y="6701"/>
                    <a:pt x="12610" y="6835"/>
                    <a:pt x="12829" y="6835"/>
                  </a:cubicBezTo>
                  <a:cubicBezTo>
                    <a:pt x="12868" y="6835"/>
                    <a:pt x="12905" y="6835"/>
                    <a:pt x="12937" y="6824"/>
                  </a:cubicBezTo>
                  <a:cubicBezTo>
                    <a:pt x="12990" y="6814"/>
                    <a:pt x="13049" y="6808"/>
                    <a:pt x="13103" y="6808"/>
                  </a:cubicBezTo>
                  <a:cubicBezTo>
                    <a:pt x="13421" y="6808"/>
                    <a:pt x="13764" y="6996"/>
                    <a:pt x="14130" y="7189"/>
                  </a:cubicBezTo>
                  <a:cubicBezTo>
                    <a:pt x="14581" y="7437"/>
                    <a:pt x="15092" y="7710"/>
                    <a:pt x="15698" y="7710"/>
                  </a:cubicBezTo>
                  <a:cubicBezTo>
                    <a:pt x="16026" y="7710"/>
                    <a:pt x="16354" y="7630"/>
                    <a:pt x="16665" y="7469"/>
                  </a:cubicBezTo>
                  <a:cubicBezTo>
                    <a:pt x="16800" y="7506"/>
                    <a:pt x="17019" y="7635"/>
                    <a:pt x="17111" y="7727"/>
                  </a:cubicBezTo>
                  <a:cubicBezTo>
                    <a:pt x="17106" y="8640"/>
                    <a:pt x="17691" y="9000"/>
                    <a:pt x="18089" y="9237"/>
                  </a:cubicBezTo>
                  <a:cubicBezTo>
                    <a:pt x="18196" y="9301"/>
                    <a:pt x="18298" y="9361"/>
                    <a:pt x="18379" y="9425"/>
                  </a:cubicBezTo>
                  <a:cubicBezTo>
                    <a:pt x="18422" y="9462"/>
                    <a:pt x="18470" y="9495"/>
                    <a:pt x="18513" y="9532"/>
                  </a:cubicBezTo>
                  <a:cubicBezTo>
                    <a:pt x="18551" y="9554"/>
                    <a:pt x="18599" y="9591"/>
                    <a:pt x="18626" y="9612"/>
                  </a:cubicBezTo>
                  <a:cubicBezTo>
                    <a:pt x="18605" y="9914"/>
                    <a:pt x="18615" y="10321"/>
                    <a:pt x="18863" y="10628"/>
                  </a:cubicBezTo>
                  <a:cubicBezTo>
                    <a:pt x="21607" y="10764"/>
                    <a:pt x="24143" y="13721"/>
                    <a:pt x="27016" y="13721"/>
                  </a:cubicBezTo>
                  <a:cubicBezTo>
                    <a:pt x="28017" y="13721"/>
                    <a:pt x="29059" y="13362"/>
                    <a:pt x="30165" y="12401"/>
                  </a:cubicBezTo>
                  <a:cubicBezTo>
                    <a:pt x="30569" y="12384"/>
                    <a:pt x="30988" y="12358"/>
                    <a:pt x="31427" y="12320"/>
                  </a:cubicBezTo>
                  <a:cubicBezTo>
                    <a:pt x="31868" y="12282"/>
                    <a:pt x="32336" y="12229"/>
                    <a:pt x="32830" y="12170"/>
                  </a:cubicBezTo>
                  <a:cubicBezTo>
                    <a:pt x="33239" y="12287"/>
                    <a:pt x="33646" y="12406"/>
                    <a:pt x="34071" y="12513"/>
                  </a:cubicBezTo>
                  <a:cubicBezTo>
                    <a:pt x="34082" y="12530"/>
                    <a:pt x="34098" y="12552"/>
                    <a:pt x="34109" y="12567"/>
                  </a:cubicBezTo>
                  <a:cubicBezTo>
                    <a:pt x="34147" y="12621"/>
                    <a:pt x="34189" y="12681"/>
                    <a:pt x="34227" y="12723"/>
                  </a:cubicBezTo>
                  <a:cubicBezTo>
                    <a:pt x="35699" y="14479"/>
                    <a:pt x="36021" y="16199"/>
                    <a:pt x="35221" y="17987"/>
                  </a:cubicBezTo>
                  <a:cubicBezTo>
                    <a:pt x="34856" y="18805"/>
                    <a:pt x="35000" y="19546"/>
                    <a:pt x="35129" y="20201"/>
                  </a:cubicBezTo>
                  <a:cubicBezTo>
                    <a:pt x="35183" y="20469"/>
                    <a:pt x="35231" y="20722"/>
                    <a:pt x="35243" y="20970"/>
                  </a:cubicBezTo>
                  <a:cubicBezTo>
                    <a:pt x="35275" y="21550"/>
                    <a:pt x="35790" y="22038"/>
                    <a:pt x="36371" y="22038"/>
                  </a:cubicBezTo>
                  <a:cubicBezTo>
                    <a:pt x="36505" y="22038"/>
                    <a:pt x="36634" y="22017"/>
                    <a:pt x="36752" y="21964"/>
                  </a:cubicBezTo>
                  <a:cubicBezTo>
                    <a:pt x="37090" y="21823"/>
                    <a:pt x="37214" y="21603"/>
                    <a:pt x="37256" y="21441"/>
                  </a:cubicBezTo>
                  <a:cubicBezTo>
                    <a:pt x="37358" y="21093"/>
                    <a:pt x="37160" y="20819"/>
                    <a:pt x="37042" y="20658"/>
                  </a:cubicBezTo>
                  <a:cubicBezTo>
                    <a:pt x="37026" y="20625"/>
                    <a:pt x="37004" y="20603"/>
                    <a:pt x="36988" y="20578"/>
                  </a:cubicBezTo>
                  <a:cubicBezTo>
                    <a:pt x="36988" y="20571"/>
                    <a:pt x="36983" y="20566"/>
                    <a:pt x="36983" y="20561"/>
                  </a:cubicBezTo>
                  <a:lnTo>
                    <a:pt x="36983" y="20561"/>
                  </a:lnTo>
                  <a:cubicBezTo>
                    <a:pt x="37160" y="20727"/>
                    <a:pt x="37348" y="20765"/>
                    <a:pt x="37487" y="20765"/>
                  </a:cubicBezTo>
                  <a:cubicBezTo>
                    <a:pt x="37574" y="20765"/>
                    <a:pt x="37648" y="20754"/>
                    <a:pt x="37713" y="20732"/>
                  </a:cubicBezTo>
                  <a:lnTo>
                    <a:pt x="37713" y="20732"/>
                  </a:lnTo>
                  <a:cubicBezTo>
                    <a:pt x="37623" y="20953"/>
                    <a:pt x="37552" y="21178"/>
                    <a:pt x="37487" y="21404"/>
                  </a:cubicBezTo>
                  <a:cubicBezTo>
                    <a:pt x="37353" y="21840"/>
                    <a:pt x="37241" y="22222"/>
                    <a:pt x="36951" y="22463"/>
                  </a:cubicBezTo>
                  <a:cubicBezTo>
                    <a:pt x="36585" y="22763"/>
                    <a:pt x="36527" y="23075"/>
                    <a:pt x="36537" y="23285"/>
                  </a:cubicBezTo>
                  <a:cubicBezTo>
                    <a:pt x="36552" y="23553"/>
                    <a:pt x="36703" y="23789"/>
                    <a:pt x="36956" y="23956"/>
                  </a:cubicBezTo>
                  <a:cubicBezTo>
                    <a:pt x="37519" y="24317"/>
                    <a:pt x="37816" y="24902"/>
                    <a:pt x="38127" y="25520"/>
                  </a:cubicBezTo>
                  <a:cubicBezTo>
                    <a:pt x="38267" y="25799"/>
                    <a:pt x="38407" y="26090"/>
                    <a:pt x="38583" y="26368"/>
                  </a:cubicBezTo>
                  <a:cubicBezTo>
                    <a:pt x="38707" y="26561"/>
                    <a:pt x="39352" y="27540"/>
                    <a:pt x="40179" y="27540"/>
                  </a:cubicBezTo>
                  <a:cubicBezTo>
                    <a:pt x="40388" y="27540"/>
                    <a:pt x="40588" y="27476"/>
                    <a:pt x="40760" y="27352"/>
                  </a:cubicBezTo>
                  <a:cubicBezTo>
                    <a:pt x="40839" y="27298"/>
                    <a:pt x="40904" y="27255"/>
                    <a:pt x="40953" y="27233"/>
                  </a:cubicBezTo>
                  <a:cubicBezTo>
                    <a:pt x="40968" y="27292"/>
                    <a:pt x="40980" y="27362"/>
                    <a:pt x="40990" y="27416"/>
                  </a:cubicBezTo>
                  <a:cubicBezTo>
                    <a:pt x="41007" y="27496"/>
                    <a:pt x="41023" y="27572"/>
                    <a:pt x="41039" y="27642"/>
                  </a:cubicBezTo>
                  <a:cubicBezTo>
                    <a:pt x="41060" y="27739"/>
                    <a:pt x="41072" y="27862"/>
                    <a:pt x="41082" y="27991"/>
                  </a:cubicBezTo>
                  <a:cubicBezTo>
                    <a:pt x="41114" y="28383"/>
                    <a:pt x="41168" y="28979"/>
                    <a:pt x="41721" y="29306"/>
                  </a:cubicBezTo>
                  <a:cubicBezTo>
                    <a:pt x="42677" y="29876"/>
                    <a:pt x="43016" y="30806"/>
                    <a:pt x="43408" y="31885"/>
                  </a:cubicBezTo>
                  <a:lnTo>
                    <a:pt x="43521" y="32197"/>
                  </a:lnTo>
                  <a:cubicBezTo>
                    <a:pt x="43639" y="32509"/>
                    <a:pt x="43940" y="33330"/>
                    <a:pt x="44928" y="33347"/>
                  </a:cubicBezTo>
                  <a:cubicBezTo>
                    <a:pt x="45965" y="33368"/>
                    <a:pt x="46594" y="34002"/>
                    <a:pt x="47206" y="34959"/>
                  </a:cubicBezTo>
                  <a:cubicBezTo>
                    <a:pt x="47630" y="35614"/>
                    <a:pt x="48151" y="36248"/>
                    <a:pt x="49049" y="36474"/>
                  </a:cubicBezTo>
                  <a:cubicBezTo>
                    <a:pt x="49043" y="36484"/>
                    <a:pt x="49043" y="36489"/>
                    <a:pt x="49038" y="36501"/>
                  </a:cubicBezTo>
                  <a:cubicBezTo>
                    <a:pt x="49011" y="36559"/>
                    <a:pt x="48979" y="36623"/>
                    <a:pt x="48957" y="36688"/>
                  </a:cubicBezTo>
                  <a:cubicBezTo>
                    <a:pt x="49011" y="36554"/>
                    <a:pt x="49118" y="36447"/>
                    <a:pt x="49259" y="36392"/>
                  </a:cubicBezTo>
                  <a:cubicBezTo>
                    <a:pt x="49323" y="36372"/>
                    <a:pt x="49388" y="36360"/>
                    <a:pt x="49446" y="36360"/>
                  </a:cubicBezTo>
                  <a:cubicBezTo>
                    <a:pt x="49517" y="36360"/>
                    <a:pt x="49581" y="36372"/>
                    <a:pt x="49646" y="36398"/>
                  </a:cubicBezTo>
                  <a:cubicBezTo>
                    <a:pt x="49613" y="36554"/>
                    <a:pt x="49510" y="36732"/>
                    <a:pt x="49446" y="36893"/>
                  </a:cubicBezTo>
                  <a:cubicBezTo>
                    <a:pt x="49522" y="36957"/>
                    <a:pt x="49591" y="37022"/>
                    <a:pt x="49666" y="37086"/>
                  </a:cubicBezTo>
                  <a:cubicBezTo>
                    <a:pt x="49849" y="37086"/>
                    <a:pt x="50021" y="37064"/>
                    <a:pt x="50199" y="37037"/>
                  </a:cubicBezTo>
                  <a:lnTo>
                    <a:pt x="50199" y="37037"/>
                  </a:lnTo>
                  <a:cubicBezTo>
                    <a:pt x="50199" y="37081"/>
                    <a:pt x="50199" y="37124"/>
                    <a:pt x="50194" y="37166"/>
                  </a:cubicBezTo>
                  <a:cubicBezTo>
                    <a:pt x="50166" y="37344"/>
                    <a:pt x="50048" y="37500"/>
                    <a:pt x="49887" y="37575"/>
                  </a:cubicBezTo>
                  <a:lnTo>
                    <a:pt x="49795" y="37612"/>
                  </a:lnTo>
                  <a:cubicBezTo>
                    <a:pt x="50816" y="37575"/>
                    <a:pt x="51660" y="37145"/>
                    <a:pt x="52471" y="36726"/>
                  </a:cubicBezTo>
                  <a:cubicBezTo>
                    <a:pt x="52643" y="36640"/>
                    <a:pt x="52815" y="36548"/>
                    <a:pt x="52986" y="36469"/>
                  </a:cubicBezTo>
                  <a:cubicBezTo>
                    <a:pt x="53539" y="36199"/>
                    <a:pt x="53889" y="35839"/>
                    <a:pt x="54023" y="35405"/>
                  </a:cubicBezTo>
                  <a:cubicBezTo>
                    <a:pt x="54152" y="34986"/>
                    <a:pt x="54072" y="34518"/>
                    <a:pt x="53787" y="34019"/>
                  </a:cubicBezTo>
                  <a:cubicBezTo>
                    <a:pt x="53572" y="33637"/>
                    <a:pt x="53400" y="33105"/>
                    <a:pt x="53829" y="32745"/>
                  </a:cubicBezTo>
                  <a:cubicBezTo>
                    <a:pt x="55029" y="31735"/>
                    <a:pt x="54523" y="30575"/>
                    <a:pt x="54281" y="30010"/>
                  </a:cubicBezTo>
                  <a:cubicBezTo>
                    <a:pt x="54196" y="29807"/>
                    <a:pt x="54169" y="29629"/>
                    <a:pt x="54201" y="29398"/>
                  </a:cubicBezTo>
                  <a:cubicBezTo>
                    <a:pt x="54571" y="26637"/>
                    <a:pt x="53926" y="24295"/>
                    <a:pt x="52282" y="22447"/>
                  </a:cubicBezTo>
                  <a:cubicBezTo>
                    <a:pt x="51848" y="21952"/>
                    <a:pt x="51504" y="21356"/>
                    <a:pt x="51208" y="20556"/>
                  </a:cubicBezTo>
                  <a:cubicBezTo>
                    <a:pt x="51171" y="20459"/>
                    <a:pt x="51139" y="20367"/>
                    <a:pt x="51106" y="20276"/>
                  </a:cubicBezTo>
                  <a:cubicBezTo>
                    <a:pt x="50859" y="19594"/>
                    <a:pt x="50586" y="18820"/>
                    <a:pt x="49919" y="18262"/>
                  </a:cubicBezTo>
                  <a:cubicBezTo>
                    <a:pt x="49162" y="17623"/>
                    <a:pt x="49027" y="16645"/>
                    <a:pt x="49145" y="16006"/>
                  </a:cubicBezTo>
                  <a:cubicBezTo>
                    <a:pt x="49510" y="13963"/>
                    <a:pt x="48265" y="12809"/>
                    <a:pt x="47265" y="11875"/>
                  </a:cubicBezTo>
                  <a:lnTo>
                    <a:pt x="47222" y="11836"/>
                  </a:lnTo>
                  <a:cubicBezTo>
                    <a:pt x="46551" y="11203"/>
                    <a:pt x="45954" y="10477"/>
                    <a:pt x="45384" y="9768"/>
                  </a:cubicBezTo>
                  <a:cubicBezTo>
                    <a:pt x="44977" y="9264"/>
                    <a:pt x="44553" y="8742"/>
                    <a:pt x="44095" y="8253"/>
                  </a:cubicBezTo>
                  <a:cubicBezTo>
                    <a:pt x="43440" y="7549"/>
                    <a:pt x="43269" y="6636"/>
                    <a:pt x="43080" y="5669"/>
                  </a:cubicBezTo>
                  <a:cubicBezTo>
                    <a:pt x="42902" y="4745"/>
                    <a:pt x="42715" y="3795"/>
                    <a:pt x="42118" y="2946"/>
                  </a:cubicBezTo>
                  <a:cubicBezTo>
                    <a:pt x="42049" y="2849"/>
                    <a:pt x="41968" y="2758"/>
                    <a:pt x="41888" y="2672"/>
                  </a:cubicBezTo>
                  <a:cubicBezTo>
                    <a:pt x="41694" y="2456"/>
                    <a:pt x="41571" y="2307"/>
                    <a:pt x="41598" y="2178"/>
                  </a:cubicBezTo>
                  <a:cubicBezTo>
                    <a:pt x="41727" y="1409"/>
                    <a:pt x="41630" y="845"/>
                    <a:pt x="41291" y="447"/>
                  </a:cubicBezTo>
                  <a:cubicBezTo>
                    <a:pt x="41194" y="329"/>
                    <a:pt x="41077" y="232"/>
                    <a:pt x="40943" y="152"/>
                  </a:cubicBezTo>
                  <a:cubicBezTo>
                    <a:pt x="40910" y="222"/>
                    <a:pt x="40867" y="291"/>
                    <a:pt x="40819" y="356"/>
                  </a:cubicBezTo>
                  <a:cubicBezTo>
                    <a:pt x="40743" y="442"/>
                    <a:pt x="40663" y="512"/>
                    <a:pt x="40582" y="561"/>
                  </a:cubicBezTo>
                  <a:cubicBezTo>
                    <a:pt x="40359" y="456"/>
                    <a:pt x="40082" y="417"/>
                    <a:pt x="39770" y="417"/>
                  </a:cubicBezTo>
                  <a:cubicBezTo>
                    <a:pt x="39584" y="417"/>
                    <a:pt x="39386" y="430"/>
                    <a:pt x="39180" y="453"/>
                  </a:cubicBezTo>
                  <a:cubicBezTo>
                    <a:pt x="39135" y="457"/>
                    <a:pt x="39090" y="461"/>
                    <a:pt x="39045" y="461"/>
                  </a:cubicBezTo>
                  <a:cubicBezTo>
                    <a:pt x="38874" y="461"/>
                    <a:pt x="38713" y="411"/>
                    <a:pt x="38654" y="190"/>
                  </a:cubicBezTo>
                  <a:cubicBezTo>
                    <a:pt x="38476" y="73"/>
                    <a:pt x="38297" y="1"/>
                    <a:pt x="3811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2"/>
            <p:cNvSpPr/>
            <p:nvPr/>
          </p:nvSpPr>
          <p:spPr>
            <a:xfrm>
              <a:off x="1443900" y="1960100"/>
              <a:ext cx="764900" cy="972325"/>
            </a:xfrm>
            <a:custGeom>
              <a:avLst/>
              <a:gdLst/>
              <a:ahLst/>
              <a:cxnLst/>
              <a:rect l="l" t="t" r="r" b="b"/>
              <a:pathLst>
                <a:path w="30596" h="38893" extrusionOk="0">
                  <a:moveTo>
                    <a:pt x="20286" y="9036"/>
                  </a:moveTo>
                  <a:cubicBezTo>
                    <a:pt x="20314" y="9155"/>
                    <a:pt x="20366" y="9277"/>
                    <a:pt x="20463" y="9401"/>
                  </a:cubicBezTo>
                  <a:cubicBezTo>
                    <a:pt x="20684" y="9686"/>
                    <a:pt x="21103" y="9793"/>
                    <a:pt x="21430" y="9869"/>
                  </a:cubicBezTo>
                  <a:cubicBezTo>
                    <a:pt x="21371" y="9864"/>
                    <a:pt x="21318" y="9852"/>
                    <a:pt x="21259" y="9842"/>
                  </a:cubicBezTo>
                  <a:cubicBezTo>
                    <a:pt x="21253" y="9842"/>
                    <a:pt x="21248" y="9837"/>
                    <a:pt x="21242" y="9837"/>
                  </a:cubicBezTo>
                  <a:cubicBezTo>
                    <a:pt x="21194" y="9825"/>
                    <a:pt x="21145" y="9815"/>
                    <a:pt x="21097" y="9805"/>
                  </a:cubicBezTo>
                  <a:cubicBezTo>
                    <a:pt x="21087" y="9800"/>
                    <a:pt x="21070" y="9793"/>
                    <a:pt x="21060" y="9788"/>
                  </a:cubicBezTo>
                  <a:cubicBezTo>
                    <a:pt x="21023" y="9778"/>
                    <a:pt x="20979" y="9767"/>
                    <a:pt x="20941" y="9751"/>
                  </a:cubicBezTo>
                  <a:cubicBezTo>
                    <a:pt x="20931" y="9745"/>
                    <a:pt x="20914" y="9740"/>
                    <a:pt x="20899" y="9735"/>
                  </a:cubicBezTo>
                  <a:cubicBezTo>
                    <a:pt x="20855" y="9713"/>
                    <a:pt x="20807" y="9691"/>
                    <a:pt x="20765" y="9671"/>
                  </a:cubicBezTo>
                  <a:cubicBezTo>
                    <a:pt x="20765" y="9664"/>
                    <a:pt x="20758" y="9664"/>
                    <a:pt x="20753" y="9659"/>
                  </a:cubicBezTo>
                  <a:cubicBezTo>
                    <a:pt x="20706" y="9632"/>
                    <a:pt x="20662" y="9606"/>
                    <a:pt x="20614" y="9568"/>
                  </a:cubicBezTo>
                  <a:cubicBezTo>
                    <a:pt x="20604" y="9562"/>
                    <a:pt x="20592" y="9552"/>
                    <a:pt x="20582" y="9542"/>
                  </a:cubicBezTo>
                  <a:cubicBezTo>
                    <a:pt x="20550" y="9515"/>
                    <a:pt x="20517" y="9488"/>
                    <a:pt x="20485" y="9461"/>
                  </a:cubicBezTo>
                  <a:cubicBezTo>
                    <a:pt x="20468" y="9445"/>
                    <a:pt x="20458" y="9428"/>
                    <a:pt x="20443" y="9418"/>
                  </a:cubicBezTo>
                  <a:cubicBezTo>
                    <a:pt x="20415" y="9386"/>
                    <a:pt x="20388" y="9353"/>
                    <a:pt x="20361" y="9316"/>
                  </a:cubicBezTo>
                  <a:cubicBezTo>
                    <a:pt x="20346" y="9304"/>
                    <a:pt x="20334" y="9289"/>
                    <a:pt x="20324" y="9272"/>
                  </a:cubicBezTo>
                  <a:cubicBezTo>
                    <a:pt x="20286" y="9219"/>
                    <a:pt x="20249" y="9165"/>
                    <a:pt x="20217" y="9106"/>
                  </a:cubicBezTo>
                  <a:cubicBezTo>
                    <a:pt x="20238" y="9079"/>
                    <a:pt x="20259" y="9058"/>
                    <a:pt x="20286" y="9036"/>
                  </a:cubicBezTo>
                  <a:close/>
                  <a:moveTo>
                    <a:pt x="6544" y="1"/>
                  </a:moveTo>
                  <a:cubicBezTo>
                    <a:pt x="6501" y="21"/>
                    <a:pt x="6464" y="38"/>
                    <a:pt x="6426" y="65"/>
                  </a:cubicBezTo>
                  <a:cubicBezTo>
                    <a:pt x="6253" y="167"/>
                    <a:pt x="6131" y="311"/>
                    <a:pt x="6039" y="467"/>
                  </a:cubicBezTo>
                  <a:cubicBezTo>
                    <a:pt x="6125" y="651"/>
                    <a:pt x="6119" y="892"/>
                    <a:pt x="6050" y="1236"/>
                  </a:cubicBezTo>
                  <a:cubicBezTo>
                    <a:pt x="4460" y="9272"/>
                    <a:pt x="2955" y="17336"/>
                    <a:pt x="1333" y="25368"/>
                  </a:cubicBezTo>
                  <a:cubicBezTo>
                    <a:pt x="748" y="28252"/>
                    <a:pt x="0" y="34602"/>
                    <a:pt x="0" y="34602"/>
                  </a:cubicBezTo>
                  <a:cubicBezTo>
                    <a:pt x="81" y="34667"/>
                    <a:pt x="168" y="34721"/>
                    <a:pt x="258" y="34769"/>
                  </a:cubicBezTo>
                  <a:cubicBezTo>
                    <a:pt x="357" y="34738"/>
                    <a:pt x="471" y="34725"/>
                    <a:pt x="606" y="34725"/>
                  </a:cubicBezTo>
                  <a:cubicBezTo>
                    <a:pt x="925" y="34725"/>
                    <a:pt x="1361" y="34800"/>
                    <a:pt x="1988" y="34898"/>
                  </a:cubicBezTo>
                  <a:cubicBezTo>
                    <a:pt x="9585" y="36107"/>
                    <a:pt x="17181" y="37288"/>
                    <a:pt x="24782" y="38465"/>
                  </a:cubicBezTo>
                  <a:cubicBezTo>
                    <a:pt x="25537" y="38582"/>
                    <a:pt x="26586" y="38893"/>
                    <a:pt x="26773" y="38893"/>
                  </a:cubicBezTo>
                  <a:cubicBezTo>
                    <a:pt x="26785" y="38893"/>
                    <a:pt x="26793" y="38892"/>
                    <a:pt x="26798" y="38889"/>
                  </a:cubicBezTo>
                  <a:cubicBezTo>
                    <a:pt x="26808" y="38884"/>
                    <a:pt x="26818" y="38879"/>
                    <a:pt x="26835" y="38867"/>
                  </a:cubicBezTo>
                  <a:cubicBezTo>
                    <a:pt x="26840" y="38867"/>
                    <a:pt x="26850" y="38862"/>
                    <a:pt x="26857" y="38857"/>
                  </a:cubicBezTo>
                  <a:cubicBezTo>
                    <a:pt x="26969" y="38771"/>
                    <a:pt x="26899" y="38041"/>
                    <a:pt x="26954" y="37654"/>
                  </a:cubicBezTo>
                  <a:cubicBezTo>
                    <a:pt x="28108" y="29306"/>
                    <a:pt x="29236" y="20946"/>
                    <a:pt x="30316" y="12587"/>
                  </a:cubicBezTo>
                  <a:cubicBezTo>
                    <a:pt x="30364" y="12185"/>
                    <a:pt x="30455" y="11878"/>
                    <a:pt x="30596" y="11663"/>
                  </a:cubicBezTo>
                  <a:cubicBezTo>
                    <a:pt x="30547" y="11469"/>
                    <a:pt x="30467" y="11303"/>
                    <a:pt x="30359" y="11159"/>
                  </a:cubicBezTo>
                  <a:cubicBezTo>
                    <a:pt x="30354" y="11147"/>
                    <a:pt x="30343" y="11142"/>
                    <a:pt x="30338" y="11131"/>
                  </a:cubicBezTo>
                  <a:cubicBezTo>
                    <a:pt x="30274" y="11045"/>
                    <a:pt x="30192" y="10975"/>
                    <a:pt x="30112" y="10911"/>
                  </a:cubicBezTo>
                  <a:cubicBezTo>
                    <a:pt x="29984" y="10896"/>
                    <a:pt x="29855" y="10879"/>
                    <a:pt x="29731" y="10857"/>
                  </a:cubicBezTo>
                  <a:cubicBezTo>
                    <a:pt x="27759" y="10556"/>
                    <a:pt x="25793" y="10239"/>
                    <a:pt x="23827" y="9929"/>
                  </a:cubicBezTo>
                  <a:cubicBezTo>
                    <a:pt x="23601" y="9880"/>
                    <a:pt x="23376" y="9832"/>
                    <a:pt x="23150" y="9788"/>
                  </a:cubicBezTo>
                  <a:cubicBezTo>
                    <a:pt x="22677" y="9703"/>
                    <a:pt x="22188" y="9696"/>
                    <a:pt x="21715" y="9627"/>
                  </a:cubicBezTo>
                  <a:cubicBezTo>
                    <a:pt x="21435" y="9584"/>
                    <a:pt x="21167" y="9503"/>
                    <a:pt x="20909" y="9381"/>
                  </a:cubicBezTo>
                  <a:cubicBezTo>
                    <a:pt x="20604" y="9235"/>
                    <a:pt x="20528" y="9004"/>
                    <a:pt x="20533" y="8757"/>
                  </a:cubicBezTo>
                  <a:cubicBezTo>
                    <a:pt x="20539" y="8746"/>
                    <a:pt x="20539" y="8729"/>
                    <a:pt x="20544" y="8719"/>
                  </a:cubicBezTo>
                  <a:cubicBezTo>
                    <a:pt x="20765" y="7053"/>
                    <a:pt x="21157" y="5416"/>
                    <a:pt x="21511" y="3777"/>
                  </a:cubicBezTo>
                  <a:cubicBezTo>
                    <a:pt x="21474" y="3465"/>
                    <a:pt x="21366" y="3160"/>
                    <a:pt x="21157" y="2869"/>
                  </a:cubicBezTo>
                  <a:cubicBezTo>
                    <a:pt x="21135" y="2842"/>
                    <a:pt x="21113" y="2815"/>
                    <a:pt x="21092" y="2788"/>
                  </a:cubicBezTo>
                  <a:cubicBezTo>
                    <a:pt x="21003" y="2823"/>
                    <a:pt x="20903" y="2841"/>
                    <a:pt x="20789" y="2841"/>
                  </a:cubicBezTo>
                  <a:cubicBezTo>
                    <a:pt x="20620" y="2841"/>
                    <a:pt x="20422" y="2802"/>
                    <a:pt x="20185" y="2719"/>
                  </a:cubicBezTo>
                  <a:cubicBezTo>
                    <a:pt x="20019" y="2794"/>
                    <a:pt x="19856" y="2822"/>
                    <a:pt x="19696" y="2822"/>
                  </a:cubicBezTo>
                  <a:cubicBezTo>
                    <a:pt x="19299" y="2822"/>
                    <a:pt x="18913" y="2651"/>
                    <a:pt x="18519" y="2605"/>
                  </a:cubicBezTo>
                  <a:cubicBezTo>
                    <a:pt x="18492" y="2605"/>
                    <a:pt x="18465" y="2600"/>
                    <a:pt x="18438" y="2600"/>
                  </a:cubicBezTo>
                  <a:lnTo>
                    <a:pt x="18405" y="2600"/>
                  </a:lnTo>
                  <a:cubicBezTo>
                    <a:pt x="17428" y="1794"/>
                    <a:pt x="16181" y="1913"/>
                    <a:pt x="15053" y="1687"/>
                  </a:cubicBezTo>
                  <a:cubicBezTo>
                    <a:pt x="12223" y="1117"/>
                    <a:pt x="9380" y="559"/>
                    <a:pt x="654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2"/>
            <p:cNvSpPr/>
            <p:nvPr/>
          </p:nvSpPr>
          <p:spPr>
            <a:xfrm>
              <a:off x="568925" y="552725"/>
              <a:ext cx="921350" cy="673125"/>
            </a:xfrm>
            <a:custGeom>
              <a:avLst/>
              <a:gdLst/>
              <a:ahLst/>
              <a:cxnLst/>
              <a:rect l="l" t="t" r="r" b="b"/>
              <a:pathLst>
                <a:path w="36854" h="26925" extrusionOk="0">
                  <a:moveTo>
                    <a:pt x="11647" y="0"/>
                  </a:moveTo>
                  <a:cubicBezTo>
                    <a:pt x="11518" y="0"/>
                    <a:pt x="11394" y="43"/>
                    <a:pt x="11297" y="129"/>
                  </a:cubicBezTo>
                  <a:cubicBezTo>
                    <a:pt x="11163" y="248"/>
                    <a:pt x="11094" y="419"/>
                    <a:pt x="11114" y="597"/>
                  </a:cubicBezTo>
                  <a:cubicBezTo>
                    <a:pt x="11131" y="741"/>
                    <a:pt x="11109" y="908"/>
                    <a:pt x="11089" y="1091"/>
                  </a:cubicBezTo>
                  <a:cubicBezTo>
                    <a:pt x="11034" y="1493"/>
                    <a:pt x="10938" y="2246"/>
                    <a:pt x="11706" y="2573"/>
                  </a:cubicBezTo>
                  <a:cubicBezTo>
                    <a:pt x="11937" y="2675"/>
                    <a:pt x="11996" y="2762"/>
                    <a:pt x="11996" y="2777"/>
                  </a:cubicBezTo>
                  <a:cubicBezTo>
                    <a:pt x="12001" y="2831"/>
                    <a:pt x="11920" y="2971"/>
                    <a:pt x="11803" y="3057"/>
                  </a:cubicBezTo>
                  <a:cubicBezTo>
                    <a:pt x="10712" y="3846"/>
                    <a:pt x="11040" y="4743"/>
                    <a:pt x="11260" y="5340"/>
                  </a:cubicBezTo>
                  <a:cubicBezTo>
                    <a:pt x="11292" y="5437"/>
                    <a:pt x="11330" y="5529"/>
                    <a:pt x="11357" y="5625"/>
                  </a:cubicBezTo>
                  <a:cubicBezTo>
                    <a:pt x="11426" y="5834"/>
                    <a:pt x="11513" y="6044"/>
                    <a:pt x="11593" y="6243"/>
                  </a:cubicBezTo>
                  <a:cubicBezTo>
                    <a:pt x="11867" y="6925"/>
                    <a:pt x="12023" y="7366"/>
                    <a:pt x="11818" y="7753"/>
                  </a:cubicBezTo>
                  <a:cubicBezTo>
                    <a:pt x="11582" y="8209"/>
                    <a:pt x="11282" y="8633"/>
                    <a:pt x="10965" y="9085"/>
                  </a:cubicBezTo>
                  <a:cubicBezTo>
                    <a:pt x="10621" y="9568"/>
                    <a:pt x="10266" y="10057"/>
                    <a:pt x="9986" y="10615"/>
                  </a:cubicBezTo>
                  <a:cubicBezTo>
                    <a:pt x="9998" y="10562"/>
                    <a:pt x="10003" y="10513"/>
                    <a:pt x="10013" y="10465"/>
                  </a:cubicBezTo>
                  <a:cubicBezTo>
                    <a:pt x="10132" y="9804"/>
                    <a:pt x="10244" y="9176"/>
                    <a:pt x="10578" y="8584"/>
                  </a:cubicBezTo>
                  <a:cubicBezTo>
                    <a:pt x="10900" y="8016"/>
                    <a:pt x="10965" y="7258"/>
                    <a:pt x="10744" y="6667"/>
                  </a:cubicBezTo>
                  <a:cubicBezTo>
                    <a:pt x="10566" y="6194"/>
                    <a:pt x="10223" y="5845"/>
                    <a:pt x="9772" y="5683"/>
                  </a:cubicBezTo>
                  <a:cubicBezTo>
                    <a:pt x="7478" y="4845"/>
                    <a:pt x="5441" y="3610"/>
                    <a:pt x="3589" y="2402"/>
                  </a:cubicBezTo>
                  <a:cubicBezTo>
                    <a:pt x="3514" y="2353"/>
                    <a:pt x="3417" y="2267"/>
                    <a:pt x="3314" y="2176"/>
                  </a:cubicBezTo>
                  <a:cubicBezTo>
                    <a:pt x="3041" y="1924"/>
                    <a:pt x="2696" y="1612"/>
                    <a:pt x="2240" y="1612"/>
                  </a:cubicBezTo>
                  <a:cubicBezTo>
                    <a:pt x="2031" y="1612"/>
                    <a:pt x="1831" y="1676"/>
                    <a:pt x="1649" y="1805"/>
                  </a:cubicBezTo>
                  <a:cubicBezTo>
                    <a:pt x="1010" y="2261"/>
                    <a:pt x="940" y="3181"/>
                    <a:pt x="940" y="3836"/>
                  </a:cubicBezTo>
                  <a:cubicBezTo>
                    <a:pt x="945" y="4394"/>
                    <a:pt x="1074" y="4884"/>
                    <a:pt x="1198" y="5291"/>
                  </a:cubicBezTo>
                  <a:lnTo>
                    <a:pt x="1230" y="5393"/>
                  </a:lnTo>
                  <a:cubicBezTo>
                    <a:pt x="1434" y="6033"/>
                    <a:pt x="1622" y="6640"/>
                    <a:pt x="1461" y="7193"/>
                  </a:cubicBezTo>
                  <a:cubicBezTo>
                    <a:pt x="1278" y="7822"/>
                    <a:pt x="1337" y="8418"/>
                    <a:pt x="1397" y="8993"/>
                  </a:cubicBezTo>
                  <a:cubicBezTo>
                    <a:pt x="1456" y="9595"/>
                    <a:pt x="1509" y="10121"/>
                    <a:pt x="1278" y="10605"/>
                  </a:cubicBezTo>
                  <a:cubicBezTo>
                    <a:pt x="1144" y="10884"/>
                    <a:pt x="1129" y="11142"/>
                    <a:pt x="1219" y="11378"/>
                  </a:cubicBezTo>
                  <a:cubicBezTo>
                    <a:pt x="1364" y="11733"/>
                    <a:pt x="1697" y="11857"/>
                    <a:pt x="1918" y="11943"/>
                  </a:cubicBezTo>
                  <a:cubicBezTo>
                    <a:pt x="1934" y="11948"/>
                    <a:pt x="1950" y="11953"/>
                    <a:pt x="1972" y="11964"/>
                  </a:cubicBezTo>
                  <a:lnTo>
                    <a:pt x="1907" y="11986"/>
                  </a:lnTo>
                  <a:cubicBezTo>
                    <a:pt x="1397" y="12152"/>
                    <a:pt x="1058" y="12265"/>
                    <a:pt x="956" y="12652"/>
                  </a:cubicBezTo>
                  <a:cubicBezTo>
                    <a:pt x="849" y="13032"/>
                    <a:pt x="1085" y="13302"/>
                    <a:pt x="1434" y="13704"/>
                  </a:cubicBezTo>
                  <a:lnTo>
                    <a:pt x="1461" y="13731"/>
                  </a:lnTo>
                  <a:cubicBezTo>
                    <a:pt x="1612" y="13909"/>
                    <a:pt x="1644" y="14252"/>
                    <a:pt x="1526" y="14569"/>
                  </a:cubicBezTo>
                  <a:cubicBezTo>
                    <a:pt x="1456" y="14768"/>
                    <a:pt x="1310" y="14988"/>
                    <a:pt x="1117" y="15021"/>
                  </a:cubicBezTo>
                  <a:cubicBezTo>
                    <a:pt x="1085" y="15026"/>
                    <a:pt x="1052" y="15026"/>
                    <a:pt x="1020" y="15026"/>
                  </a:cubicBezTo>
                  <a:cubicBezTo>
                    <a:pt x="859" y="15037"/>
                    <a:pt x="370" y="15058"/>
                    <a:pt x="209" y="15623"/>
                  </a:cubicBezTo>
                  <a:cubicBezTo>
                    <a:pt x="0" y="16347"/>
                    <a:pt x="521" y="16643"/>
                    <a:pt x="806" y="16778"/>
                  </a:cubicBezTo>
                  <a:cubicBezTo>
                    <a:pt x="827" y="16783"/>
                    <a:pt x="844" y="16793"/>
                    <a:pt x="859" y="16804"/>
                  </a:cubicBezTo>
                  <a:cubicBezTo>
                    <a:pt x="1107" y="16917"/>
                    <a:pt x="1348" y="17041"/>
                    <a:pt x="1590" y="17180"/>
                  </a:cubicBezTo>
                  <a:cubicBezTo>
                    <a:pt x="1843" y="17218"/>
                    <a:pt x="2133" y="17326"/>
                    <a:pt x="2450" y="17508"/>
                  </a:cubicBezTo>
                  <a:cubicBezTo>
                    <a:pt x="2977" y="17812"/>
                    <a:pt x="3347" y="18428"/>
                    <a:pt x="4034" y="18428"/>
                  </a:cubicBezTo>
                  <a:cubicBezTo>
                    <a:pt x="4074" y="18428"/>
                    <a:pt x="4116" y="18426"/>
                    <a:pt x="4158" y="18422"/>
                  </a:cubicBezTo>
                  <a:cubicBezTo>
                    <a:pt x="4297" y="18637"/>
                    <a:pt x="4476" y="18722"/>
                    <a:pt x="4687" y="18722"/>
                  </a:cubicBezTo>
                  <a:cubicBezTo>
                    <a:pt x="4771" y="18722"/>
                    <a:pt x="4860" y="18709"/>
                    <a:pt x="4953" y="18685"/>
                  </a:cubicBezTo>
                  <a:lnTo>
                    <a:pt x="4953" y="18685"/>
                  </a:lnTo>
                  <a:cubicBezTo>
                    <a:pt x="4856" y="19228"/>
                    <a:pt x="5066" y="19749"/>
                    <a:pt x="5007" y="20317"/>
                  </a:cubicBezTo>
                  <a:cubicBezTo>
                    <a:pt x="4937" y="20989"/>
                    <a:pt x="4663" y="21774"/>
                    <a:pt x="5222" y="22407"/>
                  </a:cubicBezTo>
                  <a:cubicBezTo>
                    <a:pt x="5227" y="22585"/>
                    <a:pt x="5319" y="22677"/>
                    <a:pt x="5495" y="22687"/>
                  </a:cubicBezTo>
                  <a:cubicBezTo>
                    <a:pt x="5709" y="23030"/>
                    <a:pt x="5994" y="23234"/>
                    <a:pt x="6384" y="23234"/>
                  </a:cubicBezTo>
                  <a:cubicBezTo>
                    <a:pt x="6445" y="23234"/>
                    <a:pt x="6509" y="23228"/>
                    <a:pt x="6576" y="23218"/>
                  </a:cubicBezTo>
                  <a:cubicBezTo>
                    <a:pt x="6571" y="23214"/>
                    <a:pt x="6570" y="23210"/>
                    <a:pt x="6567" y="23208"/>
                  </a:cubicBezTo>
                  <a:lnTo>
                    <a:pt x="6567" y="23208"/>
                  </a:lnTo>
                  <a:cubicBezTo>
                    <a:pt x="8587" y="23664"/>
                    <a:pt x="10691" y="23483"/>
                    <a:pt x="12700" y="24051"/>
                  </a:cubicBezTo>
                  <a:cubicBezTo>
                    <a:pt x="12833" y="24186"/>
                    <a:pt x="12980" y="24226"/>
                    <a:pt x="13134" y="24226"/>
                  </a:cubicBezTo>
                  <a:cubicBezTo>
                    <a:pt x="13357" y="24226"/>
                    <a:pt x="13594" y="24141"/>
                    <a:pt x="13819" y="24141"/>
                  </a:cubicBezTo>
                  <a:cubicBezTo>
                    <a:pt x="13835" y="24141"/>
                    <a:pt x="13850" y="24142"/>
                    <a:pt x="13866" y="24143"/>
                  </a:cubicBezTo>
                  <a:cubicBezTo>
                    <a:pt x="13898" y="24143"/>
                    <a:pt x="13930" y="24148"/>
                    <a:pt x="13963" y="24153"/>
                  </a:cubicBezTo>
                  <a:cubicBezTo>
                    <a:pt x="14027" y="24165"/>
                    <a:pt x="14091" y="24192"/>
                    <a:pt x="14151" y="24229"/>
                  </a:cubicBezTo>
                  <a:cubicBezTo>
                    <a:pt x="14177" y="24244"/>
                    <a:pt x="14209" y="24266"/>
                    <a:pt x="14236" y="24293"/>
                  </a:cubicBezTo>
                  <a:cubicBezTo>
                    <a:pt x="14526" y="24293"/>
                    <a:pt x="14811" y="24293"/>
                    <a:pt x="15101" y="24288"/>
                  </a:cubicBezTo>
                  <a:cubicBezTo>
                    <a:pt x="15203" y="24551"/>
                    <a:pt x="15391" y="24728"/>
                    <a:pt x="15654" y="24830"/>
                  </a:cubicBezTo>
                  <a:lnTo>
                    <a:pt x="15654" y="24814"/>
                  </a:lnTo>
                  <a:cubicBezTo>
                    <a:pt x="16087" y="24992"/>
                    <a:pt x="16519" y="25169"/>
                    <a:pt x="16933" y="25169"/>
                  </a:cubicBezTo>
                  <a:cubicBezTo>
                    <a:pt x="17320" y="25169"/>
                    <a:pt x="17691" y="25014"/>
                    <a:pt x="18029" y="24556"/>
                  </a:cubicBezTo>
                  <a:cubicBezTo>
                    <a:pt x="18579" y="24606"/>
                    <a:pt x="19130" y="24692"/>
                    <a:pt x="19681" y="24692"/>
                  </a:cubicBezTo>
                  <a:cubicBezTo>
                    <a:pt x="20024" y="24692"/>
                    <a:pt x="20367" y="24659"/>
                    <a:pt x="20710" y="24562"/>
                  </a:cubicBezTo>
                  <a:cubicBezTo>
                    <a:pt x="20853" y="24786"/>
                    <a:pt x="21044" y="24830"/>
                    <a:pt x="21246" y="24830"/>
                  </a:cubicBezTo>
                  <a:cubicBezTo>
                    <a:pt x="21377" y="24830"/>
                    <a:pt x="21513" y="24812"/>
                    <a:pt x="21644" y="24812"/>
                  </a:cubicBezTo>
                  <a:cubicBezTo>
                    <a:pt x="21688" y="24812"/>
                    <a:pt x="21731" y="24814"/>
                    <a:pt x="21773" y="24819"/>
                  </a:cubicBezTo>
                  <a:cubicBezTo>
                    <a:pt x="21891" y="25037"/>
                    <a:pt x="22095" y="25129"/>
                    <a:pt x="22281" y="25129"/>
                  </a:cubicBezTo>
                  <a:cubicBezTo>
                    <a:pt x="22385" y="25129"/>
                    <a:pt x="22483" y="25100"/>
                    <a:pt x="22557" y="25050"/>
                  </a:cubicBezTo>
                  <a:cubicBezTo>
                    <a:pt x="22908" y="24823"/>
                    <a:pt x="23252" y="24742"/>
                    <a:pt x="23592" y="24742"/>
                  </a:cubicBezTo>
                  <a:cubicBezTo>
                    <a:pt x="24189" y="24742"/>
                    <a:pt x="24773" y="24990"/>
                    <a:pt x="25351" y="25120"/>
                  </a:cubicBezTo>
                  <a:cubicBezTo>
                    <a:pt x="27811" y="25685"/>
                    <a:pt x="30224" y="26458"/>
                    <a:pt x="32722" y="26888"/>
                  </a:cubicBezTo>
                  <a:cubicBezTo>
                    <a:pt x="32727" y="26899"/>
                    <a:pt x="32733" y="26915"/>
                    <a:pt x="32738" y="26925"/>
                  </a:cubicBezTo>
                  <a:cubicBezTo>
                    <a:pt x="32824" y="26893"/>
                    <a:pt x="32904" y="26850"/>
                    <a:pt x="32980" y="26791"/>
                  </a:cubicBezTo>
                  <a:cubicBezTo>
                    <a:pt x="32985" y="26490"/>
                    <a:pt x="32985" y="26184"/>
                    <a:pt x="32990" y="25883"/>
                  </a:cubicBezTo>
                  <a:cubicBezTo>
                    <a:pt x="33377" y="25529"/>
                    <a:pt x="33377" y="25179"/>
                    <a:pt x="32990" y="24830"/>
                  </a:cubicBezTo>
                  <a:lnTo>
                    <a:pt x="32990" y="24019"/>
                  </a:lnTo>
                  <a:cubicBezTo>
                    <a:pt x="33484" y="23885"/>
                    <a:pt x="33420" y="23433"/>
                    <a:pt x="33501" y="23074"/>
                  </a:cubicBezTo>
                  <a:cubicBezTo>
                    <a:pt x="34393" y="19045"/>
                    <a:pt x="35279" y="15010"/>
                    <a:pt x="36171" y="10981"/>
                  </a:cubicBezTo>
                  <a:cubicBezTo>
                    <a:pt x="36020" y="10438"/>
                    <a:pt x="36095" y="9923"/>
                    <a:pt x="36224" y="9417"/>
                  </a:cubicBezTo>
                  <a:cubicBezTo>
                    <a:pt x="36300" y="9117"/>
                    <a:pt x="36397" y="8810"/>
                    <a:pt x="36482" y="8510"/>
                  </a:cubicBezTo>
                  <a:cubicBezTo>
                    <a:pt x="36853" y="8338"/>
                    <a:pt x="36751" y="8016"/>
                    <a:pt x="36724" y="7714"/>
                  </a:cubicBezTo>
                  <a:cubicBezTo>
                    <a:pt x="36735" y="7704"/>
                    <a:pt x="36746" y="7693"/>
                    <a:pt x="36757" y="7682"/>
                  </a:cubicBezTo>
                  <a:cubicBezTo>
                    <a:pt x="33942" y="6650"/>
                    <a:pt x="31240" y="5683"/>
                    <a:pt x="28257" y="5050"/>
                  </a:cubicBezTo>
                  <a:cubicBezTo>
                    <a:pt x="24788" y="4314"/>
                    <a:pt x="21429" y="3347"/>
                    <a:pt x="18260" y="1773"/>
                  </a:cubicBezTo>
                  <a:cubicBezTo>
                    <a:pt x="17529" y="1574"/>
                    <a:pt x="16799" y="1376"/>
                    <a:pt x="16073" y="1182"/>
                  </a:cubicBezTo>
                  <a:cubicBezTo>
                    <a:pt x="14650" y="796"/>
                    <a:pt x="13221" y="409"/>
                    <a:pt x="11786" y="17"/>
                  </a:cubicBezTo>
                  <a:cubicBezTo>
                    <a:pt x="11738" y="5"/>
                    <a:pt x="11689" y="0"/>
                    <a:pt x="1164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2"/>
            <p:cNvSpPr/>
            <p:nvPr/>
          </p:nvSpPr>
          <p:spPr>
            <a:xfrm>
              <a:off x="732625" y="1132775"/>
              <a:ext cx="425" cy="27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1" y="1"/>
                  </a:moveTo>
                  <a:cubicBezTo>
                    <a:pt x="1" y="1"/>
                    <a:pt x="6" y="6"/>
                    <a:pt x="16" y="1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2"/>
            <p:cNvSpPr/>
            <p:nvPr/>
          </p:nvSpPr>
          <p:spPr>
            <a:xfrm>
              <a:off x="6717925" y="1652675"/>
              <a:ext cx="321850" cy="185225"/>
            </a:xfrm>
            <a:custGeom>
              <a:avLst/>
              <a:gdLst/>
              <a:ahLst/>
              <a:cxnLst/>
              <a:rect l="l" t="t" r="r" b="b"/>
              <a:pathLst>
                <a:path w="12874" h="7409" extrusionOk="0">
                  <a:moveTo>
                    <a:pt x="12653" y="0"/>
                  </a:moveTo>
                  <a:cubicBezTo>
                    <a:pt x="12673" y="102"/>
                    <a:pt x="12673" y="204"/>
                    <a:pt x="12641" y="301"/>
                  </a:cubicBezTo>
                  <a:cubicBezTo>
                    <a:pt x="12571" y="506"/>
                    <a:pt x="12390" y="645"/>
                    <a:pt x="12174" y="662"/>
                  </a:cubicBezTo>
                  <a:lnTo>
                    <a:pt x="12164" y="662"/>
                  </a:lnTo>
                  <a:cubicBezTo>
                    <a:pt x="12222" y="575"/>
                    <a:pt x="12271" y="489"/>
                    <a:pt x="12303" y="409"/>
                  </a:cubicBezTo>
                  <a:lnTo>
                    <a:pt x="12303" y="409"/>
                  </a:lnTo>
                  <a:cubicBezTo>
                    <a:pt x="10729" y="538"/>
                    <a:pt x="9144" y="558"/>
                    <a:pt x="7580" y="855"/>
                  </a:cubicBezTo>
                  <a:cubicBezTo>
                    <a:pt x="6496" y="1113"/>
                    <a:pt x="5405" y="1371"/>
                    <a:pt x="4315" y="1622"/>
                  </a:cubicBezTo>
                  <a:cubicBezTo>
                    <a:pt x="4186" y="1654"/>
                    <a:pt x="4057" y="1676"/>
                    <a:pt x="3923" y="1698"/>
                  </a:cubicBezTo>
                  <a:cubicBezTo>
                    <a:pt x="3858" y="1676"/>
                    <a:pt x="3794" y="1654"/>
                    <a:pt x="3739" y="1622"/>
                  </a:cubicBezTo>
                  <a:cubicBezTo>
                    <a:pt x="3712" y="1666"/>
                    <a:pt x="3687" y="1703"/>
                    <a:pt x="3654" y="1741"/>
                  </a:cubicBezTo>
                  <a:cubicBezTo>
                    <a:pt x="2482" y="1902"/>
                    <a:pt x="1123" y="1929"/>
                    <a:pt x="608" y="2574"/>
                  </a:cubicBezTo>
                  <a:cubicBezTo>
                    <a:pt x="419" y="2547"/>
                    <a:pt x="238" y="2499"/>
                    <a:pt x="65" y="2423"/>
                  </a:cubicBezTo>
                  <a:cubicBezTo>
                    <a:pt x="55" y="2434"/>
                    <a:pt x="44" y="2450"/>
                    <a:pt x="38" y="2467"/>
                  </a:cubicBezTo>
                  <a:cubicBezTo>
                    <a:pt x="102" y="2911"/>
                    <a:pt x="97" y="3369"/>
                    <a:pt x="70" y="3826"/>
                  </a:cubicBezTo>
                  <a:cubicBezTo>
                    <a:pt x="0" y="5023"/>
                    <a:pt x="87" y="6206"/>
                    <a:pt x="238" y="7382"/>
                  </a:cubicBezTo>
                  <a:cubicBezTo>
                    <a:pt x="291" y="7398"/>
                    <a:pt x="345" y="7409"/>
                    <a:pt x="404" y="7409"/>
                  </a:cubicBezTo>
                  <a:lnTo>
                    <a:pt x="436" y="7409"/>
                  </a:lnTo>
                  <a:cubicBezTo>
                    <a:pt x="506" y="7173"/>
                    <a:pt x="618" y="6990"/>
                    <a:pt x="786" y="6839"/>
                  </a:cubicBezTo>
                  <a:cubicBezTo>
                    <a:pt x="1633" y="6703"/>
                    <a:pt x="2424" y="6258"/>
                    <a:pt x="3301" y="6258"/>
                  </a:cubicBezTo>
                  <a:cubicBezTo>
                    <a:pt x="3357" y="6258"/>
                    <a:pt x="3414" y="6260"/>
                    <a:pt x="3471" y="6264"/>
                  </a:cubicBezTo>
                  <a:cubicBezTo>
                    <a:pt x="3466" y="6308"/>
                    <a:pt x="3476" y="6360"/>
                    <a:pt x="3455" y="6393"/>
                  </a:cubicBezTo>
                  <a:cubicBezTo>
                    <a:pt x="3412" y="6464"/>
                    <a:pt x="3348" y="6522"/>
                    <a:pt x="3293" y="6586"/>
                  </a:cubicBezTo>
                  <a:cubicBezTo>
                    <a:pt x="3912" y="6360"/>
                    <a:pt x="4530" y="6141"/>
                    <a:pt x="5142" y="5921"/>
                  </a:cubicBezTo>
                  <a:cubicBezTo>
                    <a:pt x="6189" y="5582"/>
                    <a:pt x="7258" y="5319"/>
                    <a:pt x="8371" y="5152"/>
                  </a:cubicBezTo>
                  <a:cubicBezTo>
                    <a:pt x="8403" y="5168"/>
                    <a:pt x="8440" y="5185"/>
                    <a:pt x="8478" y="5206"/>
                  </a:cubicBezTo>
                  <a:cubicBezTo>
                    <a:pt x="8495" y="5179"/>
                    <a:pt x="8510" y="5157"/>
                    <a:pt x="8527" y="5130"/>
                  </a:cubicBezTo>
                  <a:cubicBezTo>
                    <a:pt x="8639" y="5115"/>
                    <a:pt x="8752" y="5093"/>
                    <a:pt x="8865" y="5083"/>
                  </a:cubicBezTo>
                  <a:cubicBezTo>
                    <a:pt x="9462" y="4781"/>
                    <a:pt x="10106" y="4684"/>
                    <a:pt x="10481" y="3997"/>
                  </a:cubicBezTo>
                  <a:cubicBezTo>
                    <a:pt x="10746" y="3519"/>
                    <a:pt x="11062" y="3052"/>
                    <a:pt x="11423" y="2638"/>
                  </a:cubicBezTo>
                  <a:cubicBezTo>
                    <a:pt x="11470" y="2584"/>
                    <a:pt x="11519" y="2536"/>
                    <a:pt x="11567" y="2487"/>
                  </a:cubicBezTo>
                  <a:cubicBezTo>
                    <a:pt x="11540" y="2407"/>
                    <a:pt x="11535" y="2311"/>
                    <a:pt x="11545" y="2209"/>
                  </a:cubicBezTo>
                  <a:cubicBezTo>
                    <a:pt x="11616" y="2177"/>
                    <a:pt x="11691" y="2160"/>
                    <a:pt x="11766" y="2160"/>
                  </a:cubicBezTo>
                  <a:cubicBezTo>
                    <a:pt x="11830" y="2160"/>
                    <a:pt x="11889" y="2170"/>
                    <a:pt x="11949" y="2192"/>
                  </a:cubicBezTo>
                  <a:cubicBezTo>
                    <a:pt x="11943" y="2187"/>
                    <a:pt x="11964" y="2187"/>
                    <a:pt x="11991" y="2182"/>
                  </a:cubicBezTo>
                  <a:cubicBezTo>
                    <a:pt x="12029" y="2177"/>
                    <a:pt x="12061" y="2170"/>
                    <a:pt x="12099" y="2165"/>
                  </a:cubicBezTo>
                  <a:lnTo>
                    <a:pt x="12125" y="2068"/>
                  </a:lnTo>
                  <a:cubicBezTo>
                    <a:pt x="12212" y="1730"/>
                    <a:pt x="12303" y="1376"/>
                    <a:pt x="12470" y="1155"/>
                  </a:cubicBezTo>
                  <a:cubicBezTo>
                    <a:pt x="12583" y="999"/>
                    <a:pt x="12717" y="816"/>
                    <a:pt x="12797" y="613"/>
                  </a:cubicBezTo>
                  <a:cubicBezTo>
                    <a:pt x="12873" y="441"/>
                    <a:pt x="12846" y="243"/>
                    <a:pt x="12738" y="97"/>
                  </a:cubicBezTo>
                  <a:cubicBezTo>
                    <a:pt x="12712" y="59"/>
                    <a:pt x="12685" y="32"/>
                    <a:pt x="1265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2"/>
            <p:cNvSpPr/>
            <p:nvPr/>
          </p:nvSpPr>
          <p:spPr>
            <a:xfrm>
              <a:off x="6929850" y="1705975"/>
              <a:ext cx="252550" cy="202025"/>
            </a:xfrm>
            <a:custGeom>
              <a:avLst/>
              <a:gdLst/>
              <a:ahLst/>
              <a:cxnLst/>
              <a:rect l="l" t="t" r="r" b="b"/>
              <a:pathLst>
                <a:path w="10102" h="8081" extrusionOk="0">
                  <a:moveTo>
                    <a:pt x="4003" y="1"/>
                  </a:moveTo>
                  <a:cubicBezTo>
                    <a:pt x="3886" y="1"/>
                    <a:pt x="3757" y="12"/>
                    <a:pt x="3622" y="33"/>
                  </a:cubicBezTo>
                  <a:cubicBezTo>
                    <a:pt x="3584" y="38"/>
                    <a:pt x="3552" y="45"/>
                    <a:pt x="3514" y="50"/>
                  </a:cubicBezTo>
                  <a:cubicBezTo>
                    <a:pt x="3487" y="55"/>
                    <a:pt x="3466" y="55"/>
                    <a:pt x="3472" y="60"/>
                  </a:cubicBezTo>
                  <a:cubicBezTo>
                    <a:pt x="3412" y="38"/>
                    <a:pt x="3353" y="28"/>
                    <a:pt x="3289" y="28"/>
                  </a:cubicBezTo>
                  <a:cubicBezTo>
                    <a:pt x="3214" y="28"/>
                    <a:pt x="3139" y="45"/>
                    <a:pt x="3068" y="77"/>
                  </a:cubicBezTo>
                  <a:cubicBezTo>
                    <a:pt x="3058" y="179"/>
                    <a:pt x="3063" y="275"/>
                    <a:pt x="3090" y="355"/>
                  </a:cubicBezTo>
                  <a:cubicBezTo>
                    <a:pt x="3042" y="404"/>
                    <a:pt x="2993" y="452"/>
                    <a:pt x="2946" y="506"/>
                  </a:cubicBezTo>
                  <a:cubicBezTo>
                    <a:pt x="2585" y="920"/>
                    <a:pt x="2269" y="1387"/>
                    <a:pt x="2004" y="1865"/>
                  </a:cubicBezTo>
                  <a:cubicBezTo>
                    <a:pt x="1629" y="2552"/>
                    <a:pt x="985" y="2649"/>
                    <a:pt x="388" y="2951"/>
                  </a:cubicBezTo>
                  <a:cubicBezTo>
                    <a:pt x="275" y="2961"/>
                    <a:pt x="162" y="2983"/>
                    <a:pt x="50" y="2998"/>
                  </a:cubicBezTo>
                  <a:cubicBezTo>
                    <a:pt x="33" y="3025"/>
                    <a:pt x="18" y="3047"/>
                    <a:pt x="1" y="3074"/>
                  </a:cubicBezTo>
                  <a:cubicBezTo>
                    <a:pt x="152" y="3154"/>
                    <a:pt x="291" y="3283"/>
                    <a:pt x="409" y="3461"/>
                  </a:cubicBezTo>
                  <a:cubicBezTo>
                    <a:pt x="259" y="3896"/>
                    <a:pt x="511" y="4486"/>
                    <a:pt x="662" y="5041"/>
                  </a:cubicBezTo>
                  <a:cubicBezTo>
                    <a:pt x="898" y="5911"/>
                    <a:pt x="1097" y="6786"/>
                    <a:pt x="1285" y="7523"/>
                  </a:cubicBezTo>
                  <a:cubicBezTo>
                    <a:pt x="1248" y="7710"/>
                    <a:pt x="1178" y="7877"/>
                    <a:pt x="1064" y="8022"/>
                  </a:cubicBezTo>
                  <a:cubicBezTo>
                    <a:pt x="1124" y="8049"/>
                    <a:pt x="1183" y="8071"/>
                    <a:pt x="1253" y="8076"/>
                  </a:cubicBezTo>
                  <a:cubicBezTo>
                    <a:pt x="1322" y="8076"/>
                    <a:pt x="1392" y="8081"/>
                    <a:pt x="1456" y="8081"/>
                  </a:cubicBezTo>
                  <a:cubicBezTo>
                    <a:pt x="2569" y="8081"/>
                    <a:pt x="2919" y="7419"/>
                    <a:pt x="3058" y="6807"/>
                  </a:cubicBezTo>
                  <a:cubicBezTo>
                    <a:pt x="3095" y="6839"/>
                    <a:pt x="3139" y="6861"/>
                    <a:pt x="3192" y="6883"/>
                  </a:cubicBezTo>
                  <a:cubicBezTo>
                    <a:pt x="3256" y="6910"/>
                    <a:pt x="3321" y="6921"/>
                    <a:pt x="3390" y="6921"/>
                  </a:cubicBezTo>
                  <a:cubicBezTo>
                    <a:pt x="3519" y="6921"/>
                    <a:pt x="3655" y="6872"/>
                    <a:pt x="3757" y="6775"/>
                  </a:cubicBezTo>
                  <a:cubicBezTo>
                    <a:pt x="3971" y="6571"/>
                    <a:pt x="4176" y="6367"/>
                    <a:pt x="4369" y="6174"/>
                  </a:cubicBezTo>
                  <a:cubicBezTo>
                    <a:pt x="4809" y="5733"/>
                    <a:pt x="5190" y="5357"/>
                    <a:pt x="5614" y="5066"/>
                  </a:cubicBezTo>
                  <a:cubicBezTo>
                    <a:pt x="5792" y="4954"/>
                    <a:pt x="5905" y="4766"/>
                    <a:pt x="6023" y="4573"/>
                  </a:cubicBezTo>
                  <a:cubicBezTo>
                    <a:pt x="6040" y="4551"/>
                    <a:pt x="6055" y="4525"/>
                    <a:pt x="6077" y="4498"/>
                  </a:cubicBezTo>
                  <a:cubicBezTo>
                    <a:pt x="6098" y="4546"/>
                    <a:pt x="6125" y="4600"/>
                    <a:pt x="6152" y="4669"/>
                  </a:cubicBezTo>
                  <a:cubicBezTo>
                    <a:pt x="6259" y="4938"/>
                    <a:pt x="6502" y="5105"/>
                    <a:pt x="6775" y="5105"/>
                  </a:cubicBezTo>
                  <a:cubicBezTo>
                    <a:pt x="7097" y="5105"/>
                    <a:pt x="7362" y="4880"/>
                    <a:pt x="7555" y="4680"/>
                  </a:cubicBezTo>
                  <a:cubicBezTo>
                    <a:pt x="7888" y="4332"/>
                    <a:pt x="8193" y="4138"/>
                    <a:pt x="8505" y="4074"/>
                  </a:cubicBezTo>
                  <a:cubicBezTo>
                    <a:pt x="9263" y="3918"/>
                    <a:pt x="9725" y="3611"/>
                    <a:pt x="9913" y="3139"/>
                  </a:cubicBezTo>
                  <a:cubicBezTo>
                    <a:pt x="10101" y="2661"/>
                    <a:pt x="9978" y="2113"/>
                    <a:pt x="9526" y="1463"/>
                  </a:cubicBezTo>
                  <a:cubicBezTo>
                    <a:pt x="9430" y="1317"/>
                    <a:pt x="9263" y="1237"/>
                    <a:pt x="9091" y="1237"/>
                  </a:cubicBezTo>
                  <a:lnTo>
                    <a:pt x="9048" y="1237"/>
                  </a:lnTo>
                  <a:cubicBezTo>
                    <a:pt x="8860" y="1247"/>
                    <a:pt x="8693" y="1360"/>
                    <a:pt x="8607" y="1532"/>
                  </a:cubicBezTo>
                  <a:cubicBezTo>
                    <a:pt x="8285" y="2187"/>
                    <a:pt x="7866" y="2552"/>
                    <a:pt x="7436" y="2552"/>
                  </a:cubicBezTo>
                  <a:cubicBezTo>
                    <a:pt x="7033" y="2552"/>
                    <a:pt x="6593" y="2236"/>
                    <a:pt x="6190" y="1667"/>
                  </a:cubicBezTo>
                  <a:cubicBezTo>
                    <a:pt x="6130" y="1580"/>
                    <a:pt x="6077" y="1495"/>
                    <a:pt x="6018" y="1409"/>
                  </a:cubicBezTo>
                  <a:cubicBezTo>
                    <a:pt x="5599" y="779"/>
                    <a:pt x="5078" y="1"/>
                    <a:pt x="400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2"/>
            <p:cNvSpPr/>
            <p:nvPr/>
          </p:nvSpPr>
          <p:spPr>
            <a:xfrm>
              <a:off x="6615700" y="1275950"/>
              <a:ext cx="225675" cy="441075"/>
            </a:xfrm>
            <a:custGeom>
              <a:avLst/>
              <a:gdLst/>
              <a:ahLst/>
              <a:cxnLst/>
              <a:rect l="l" t="t" r="r" b="b"/>
              <a:pathLst>
                <a:path w="9027" h="17643" extrusionOk="0">
                  <a:moveTo>
                    <a:pt x="8409" y="1"/>
                  </a:moveTo>
                  <a:cubicBezTo>
                    <a:pt x="7845" y="135"/>
                    <a:pt x="7275" y="274"/>
                    <a:pt x="6700" y="408"/>
                  </a:cubicBezTo>
                  <a:cubicBezTo>
                    <a:pt x="5428" y="710"/>
                    <a:pt x="4106" y="1016"/>
                    <a:pt x="2800" y="1338"/>
                  </a:cubicBezTo>
                  <a:cubicBezTo>
                    <a:pt x="1361" y="1692"/>
                    <a:pt x="598" y="1940"/>
                    <a:pt x="254" y="2451"/>
                  </a:cubicBezTo>
                  <a:cubicBezTo>
                    <a:pt x="60" y="2729"/>
                    <a:pt x="1" y="3095"/>
                    <a:pt x="18" y="3594"/>
                  </a:cubicBezTo>
                  <a:cubicBezTo>
                    <a:pt x="50" y="4040"/>
                    <a:pt x="254" y="4604"/>
                    <a:pt x="689" y="4953"/>
                  </a:cubicBezTo>
                  <a:cubicBezTo>
                    <a:pt x="695" y="5823"/>
                    <a:pt x="1297" y="6602"/>
                    <a:pt x="1060" y="7511"/>
                  </a:cubicBezTo>
                  <a:cubicBezTo>
                    <a:pt x="759" y="8650"/>
                    <a:pt x="1081" y="9649"/>
                    <a:pt x="1763" y="10562"/>
                  </a:cubicBezTo>
                  <a:cubicBezTo>
                    <a:pt x="1790" y="11151"/>
                    <a:pt x="1545" y="11910"/>
                    <a:pt x="2549" y="11910"/>
                  </a:cubicBezTo>
                  <a:cubicBezTo>
                    <a:pt x="2552" y="11910"/>
                    <a:pt x="2556" y="11910"/>
                    <a:pt x="2559" y="11910"/>
                  </a:cubicBezTo>
                  <a:cubicBezTo>
                    <a:pt x="2559" y="12136"/>
                    <a:pt x="2569" y="12356"/>
                    <a:pt x="2832" y="12448"/>
                  </a:cubicBezTo>
                  <a:cubicBezTo>
                    <a:pt x="3160" y="13586"/>
                    <a:pt x="2715" y="14903"/>
                    <a:pt x="3623" y="15907"/>
                  </a:cubicBezTo>
                  <a:cubicBezTo>
                    <a:pt x="3553" y="16235"/>
                    <a:pt x="3569" y="16530"/>
                    <a:pt x="3901" y="16718"/>
                  </a:cubicBezTo>
                  <a:cubicBezTo>
                    <a:pt x="4004" y="16966"/>
                    <a:pt x="4074" y="17213"/>
                    <a:pt x="4111" y="17471"/>
                  </a:cubicBezTo>
                  <a:cubicBezTo>
                    <a:pt x="4127" y="17476"/>
                    <a:pt x="4138" y="17487"/>
                    <a:pt x="4154" y="17492"/>
                  </a:cubicBezTo>
                  <a:cubicBezTo>
                    <a:pt x="4327" y="17568"/>
                    <a:pt x="4508" y="17616"/>
                    <a:pt x="4697" y="17643"/>
                  </a:cubicBezTo>
                  <a:cubicBezTo>
                    <a:pt x="5212" y="16998"/>
                    <a:pt x="6571" y="16971"/>
                    <a:pt x="7743" y="16810"/>
                  </a:cubicBezTo>
                  <a:cubicBezTo>
                    <a:pt x="7776" y="16772"/>
                    <a:pt x="7801" y="16735"/>
                    <a:pt x="7828" y="16691"/>
                  </a:cubicBezTo>
                  <a:cubicBezTo>
                    <a:pt x="7647" y="16601"/>
                    <a:pt x="7518" y="16477"/>
                    <a:pt x="7415" y="16343"/>
                  </a:cubicBezTo>
                  <a:cubicBezTo>
                    <a:pt x="7486" y="16150"/>
                    <a:pt x="7442" y="15897"/>
                    <a:pt x="7415" y="15627"/>
                  </a:cubicBezTo>
                  <a:cubicBezTo>
                    <a:pt x="7362" y="15134"/>
                    <a:pt x="7357" y="14640"/>
                    <a:pt x="7313" y="14134"/>
                  </a:cubicBezTo>
                  <a:cubicBezTo>
                    <a:pt x="7243" y="13302"/>
                    <a:pt x="7152" y="12507"/>
                    <a:pt x="6985" y="11685"/>
                  </a:cubicBezTo>
                  <a:cubicBezTo>
                    <a:pt x="6867" y="11083"/>
                    <a:pt x="6990" y="10492"/>
                    <a:pt x="7152" y="9907"/>
                  </a:cubicBezTo>
                  <a:cubicBezTo>
                    <a:pt x="7206" y="9445"/>
                    <a:pt x="7292" y="8982"/>
                    <a:pt x="7426" y="8526"/>
                  </a:cubicBezTo>
                  <a:cubicBezTo>
                    <a:pt x="7506" y="8263"/>
                    <a:pt x="7560" y="8005"/>
                    <a:pt x="7593" y="7747"/>
                  </a:cubicBezTo>
                  <a:cubicBezTo>
                    <a:pt x="7593" y="7688"/>
                    <a:pt x="7587" y="7628"/>
                    <a:pt x="7582" y="7569"/>
                  </a:cubicBezTo>
                  <a:cubicBezTo>
                    <a:pt x="7533" y="7075"/>
                    <a:pt x="7174" y="6436"/>
                    <a:pt x="7345" y="5925"/>
                  </a:cubicBezTo>
                  <a:cubicBezTo>
                    <a:pt x="7415" y="5722"/>
                    <a:pt x="7523" y="5560"/>
                    <a:pt x="7652" y="5426"/>
                  </a:cubicBezTo>
                  <a:cubicBezTo>
                    <a:pt x="7662" y="5319"/>
                    <a:pt x="7721" y="5265"/>
                    <a:pt x="7828" y="5255"/>
                  </a:cubicBezTo>
                  <a:cubicBezTo>
                    <a:pt x="7856" y="5228"/>
                    <a:pt x="7888" y="5206"/>
                    <a:pt x="7920" y="5179"/>
                  </a:cubicBezTo>
                  <a:cubicBezTo>
                    <a:pt x="7937" y="5050"/>
                    <a:pt x="8017" y="4985"/>
                    <a:pt x="8156" y="4980"/>
                  </a:cubicBezTo>
                  <a:cubicBezTo>
                    <a:pt x="8156" y="4980"/>
                    <a:pt x="8156" y="4985"/>
                    <a:pt x="8162" y="4985"/>
                  </a:cubicBezTo>
                  <a:cubicBezTo>
                    <a:pt x="8168" y="4980"/>
                    <a:pt x="8173" y="4975"/>
                    <a:pt x="8178" y="4970"/>
                  </a:cubicBezTo>
                  <a:cubicBezTo>
                    <a:pt x="8251" y="4795"/>
                    <a:pt x="8346" y="4658"/>
                    <a:pt x="8497" y="4658"/>
                  </a:cubicBezTo>
                  <a:cubicBezTo>
                    <a:pt x="8500" y="4658"/>
                    <a:pt x="8503" y="4658"/>
                    <a:pt x="8505" y="4658"/>
                  </a:cubicBezTo>
                  <a:cubicBezTo>
                    <a:pt x="8602" y="4551"/>
                    <a:pt x="8688" y="4437"/>
                    <a:pt x="8753" y="4320"/>
                  </a:cubicBezTo>
                  <a:cubicBezTo>
                    <a:pt x="8812" y="4024"/>
                    <a:pt x="8924" y="3740"/>
                    <a:pt x="9006" y="3455"/>
                  </a:cubicBezTo>
                  <a:cubicBezTo>
                    <a:pt x="9026" y="3180"/>
                    <a:pt x="9000" y="2895"/>
                    <a:pt x="8919" y="2590"/>
                  </a:cubicBezTo>
                  <a:cubicBezTo>
                    <a:pt x="8882" y="2439"/>
                    <a:pt x="8850" y="2289"/>
                    <a:pt x="8828" y="2139"/>
                  </a:cubicBezTo>
                  <a:cubicBezTo>
                    <a:pt x="8602" y="1881"/>
                    <a:pt x="8672" y="1548"/>
                    <a:pt x="8704" y="1226"/>
                  </a:cubicBezTo>
                  <a:cubicBezTo>
                    <a:pt x="8678" y="1010"/>
                    <a:pt x="8634" y="790"/>
                    <a:pt x="8575" y="581"/>
                  </a:cubicBezTo>
                  <a:cubicBezTo>
                    <a:pt x="8565" y="559"/>
                    <a:pt x="8554" y="542"/>
                    <a:pt x="8532" y="522"/>
                  </a:cubicBezTo>
                  <a:cubicBezTo>
                    <a:pt x="8500" y="532"/>
                    <a:pt x="8463" y="537"/>
                    <a:pt x="8431" y="549"/>
                  </a:cubicBezTo>
                  <a:cubicBezTo>
                    <a:pt x="8431" y="371"/>
                    <a:pt x="8425" y="188"/>
                    <a:pt x="84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2"/>
            <p:cNvSpPr/>
            <p:nvPr/>
          </p:nvSpPr>
          <p:spPr>
            <a:xfrm>
              <a:off x="6787350" y="1213100"/>
              <a:ext cx="247425" cy="482050"/>
            </a:xfrm>
            <a:custGeom>
              <a:avLst/>
              <a:gdLst/>
              <a:ahLst/>
              <a:cxnLst/>
              <a:rect l="l" t="t" r="r" b="b"/>
              <a:pathLst>
                <a:path w="9897" h="19282" extrusionOk="0">
                  <a:moveTo>
                    <a:pt x="2811" y="1"/>
                  </a:moveTo>
                  <a:cubicBezTo>
                    <a:pt x="2698" y="1"/>
                    <a:pt x="2574" y="16"/>
                    <a:pt x="2450" y="48"/>
                  </a:cubicBezTo>
                  <a:cubicBezTo>
                    <a:pt x="1795" y="210"/>
                    <a:pt x="1483" y="698"/>
                    <a:pt x="1527" y="1516"/>
                  </a:cubicBezTo>
                  <a:cubicBezTo>
                    <a:pt x="1543" y="1848"/>
                    <a:pt x="1554" y="2186"/>
                    <a:pt x="1559" y="2515"/>
                  </a:cubicBezTo>
                  <a:cubicBezTo>
                    <a:pt x="1559" y="2702"/>
                    <a:pt x="1565" y="2885"/>
                    <a:pt x="1565" y="3063"/>
                  </a:cubicBezTo>
                  <a:cubicBezTo>
                    <a:pt x="1597" y="3051"/>
                    <a:pt x="1634" y="3046"/>
                    <a:pt x="1666" y="3036"/>
                  </a:cubicBezTo>
                  <a:cubicBezTo>
                    <a:pt x="1688" y="3056"/>
                    <a:pt x="1699" y="3073"/>
                    <a:pt x="1709" y="3095"/>
                  </a:cubicBezTo>
                  <a:cubicBezTo>
                    <a:pt x="1768" y="3304"/>
                    <a:pt x="1812" y="3524"/>
                    <a:pt x="1838" y="3740"/>
                  </a:cubicBezTo>
                  <a:cubicBezTo>
                    <a:pt x="1806" y="4062"/>
                    <a:pt x="1736" y="4395"/>
                    <a:pt x="1962" y="4653"/>
                  </a:cubicBezTo>
                  <a:cubicBezTo>
                    <a:pt x="1984" y="4803"/>
                    <a:pt x="2016" y="4953"/>
                    <a:pt x="2053" y="5104"/>
                  </a:cubicBezTo>
                  <a:cubicBezTo>
                    <a:pt x="2134" y="5409"/>
                    <a:pt x="2160" y="5694"/>
                    <a:pt x="2140" y="5969"/>
                  </a:cubicBezTo>
                  <a:cubicBezTo>
                    <a:pt x="2058" y="6254"/>
                    <a:pt x="1946" y="6538"/>
                    <a:pt x="1887" y="6834"/>
                  </a:cubicBezTo>
                  <a:cubicBezTo>
                    <a:pt x="1822" y="6951"/>
                    <a:pt x="1736" y="7065"/>
                    <a:pt x="1639" y="7172"/>
                  </a:cubicBezTo>
                  <a:cubicBezTo>
                    <a:pt x="1637" y="7172"/>
                    <a:pt x="1634" y="7172"/>
                    <a:pt x="1631" y="7172"/>
                  </a:cubicBezTo>
                  <a:cubicBezTo>
                    <a:pt x="1480" y="7172"/>
                    <a:pt x="1385" y="7309"/>
                    <a:pt x="1312" y="7484"/>
                  </a:cubicBezTo>
                  <a:cubicBezTo>
                    <a:pt x="1307" y="7489"/>
                    <a:pt x="1302" y="7494"/>
                    <a:pt x="1296" y="7499"/>
                  </a:cubicBezTo>
                  <a:cubicBezTo>
                    <a:pt x="1290" y="7499"/>
                    <a:pt x="1290" y="7494"/>
                    <a:pt x="1290" y="7494"/>
                  </a:cubicBezTo>
                  <a:cubicBezTo>
                    <a:pt x="1151" y="7499"/>
                    <a:pt x="1071" y="7564"/>
                    <a:pt x="1054" y="7693"/>
                  </a:cubicBezTo>
                  <a:cubicBezTo>
                    <a:pt x="1022" y="7720"/>
                    <a:pt x="990" y="7742"/>
                    <a:pt x="962" y="7769"/>
                  </a:cubicBezTo>
                  <a:cubicBezTo>
                    <a:pt x="855" y="7779"/>
                    <a:pt x="796" y="7833"/>
                    <a:pt x="786" y="7940"/>
                  </a:cubicBezTo>
                  <a:cubicBezTo>
                    <a:pt x="657" y="8074"/>
                    <a:pt x="549" y="8236"/>
                    <a:pt x="479" y="8439"/>
                  </a:cubicBezTo>
                  <a:cubicBezTo>
                    <a:pt x="308" y="8950"/>
                    <a:pt x="667" y="9589"/>
                    <a:pt x="716" y="10083"/>
                  </a:cubicBezTo>
                  <a:cubicBezTo>
                    <a:pt x="721" y="10142"/>
                    <a:pt x="727" y="10202"/>
                    <a:pt x="727" y="10261"/>
                  </a:cubicBezTo>
                  <a:cubicBezTo>
                    <a:pt x="694" y="10519"/>
                    <a:pt x="640" y="10777"/>
                    <a:pt x="560" y="11040"/>
                  </a:cubicBezTo>
                  <a:cubicBezTo>
                    <a:pt x="426" y="11496"/>
                    <a:pt x="340" y="11959"/>
                    <a:pt x="286" y="12421"/>
                  </a:cubicBezTo>
                  <a:cubicBezTo>
                    <a:pt x="124" y="13006"/>
                    <a:pt x="1" y="13597"/>
                    <a:pt x="119" y="14199"/>
                  </a:cubicBezTo>
                  <a:cubicBezTo>
                    <a:pt x="286" y="15021"/>
                    <a:pt x="377" y="15816"/>
                    <a:pt x="447" y="16648"/>
                  </a:cubicBezTo>
                  <a:cubicBezTo>
                    <a:pt x="491" y="17154"/>
                    <a:pt x="496" y="17648"/>
                    <a:pt x="549" y="18141"/>
                  </a:cubicBezTo>
                  <a:cubicBezTo>
                    <a:pt x="576" y="18411"/>
                    <a:pt x="620" y="18664"/>
                    <a:pt x="549" y="18857"/>
                  </a:cubicBezTo>
                  <a:cubicBezTo>
                    <a:pt x="652" y="18991"/>
                    <a:pt x="781" y="19115"/>
                    <a:pt x="962" y="19205"/>
                  </a:cubicBezTo>
                  <a:cubicBezTo>
                    <a:pt x="1017" y="19237"/>
                    <a:pt x="1081" y="19259"/>
                    <a:pt x="1146" y="19281"/>
                  </a:cubicBezTo>
                  <a:cubicBezTo>
                    <a:pt x="1280" y="19259"/>
                    <a:pt x="1409" y="19237"/>
                    <a:pt x="1538" y="19205"/>
                  </a:cubicBezTo>
                  <a:cubicBezTo>
                    <a:pt x="2628" y="18954"/>
                    <a:pt x="3719" y="18696"/>
                    <a:pt x="4803" y="18438"/>
                  </a:cubicBezTo>
                  <a:cubicBezTo>
                    <a:pt x="6367" y="18141"/>
                    <a:pt x="7952" y="18121"/>
                    <a:pt x="9526" y="17992"/>
                  </a:cubicBezTo>
                  <a:lnTo>
                    <a:pt x="9526" y="17992"/>
                  </a:lnTo>
                  <a:cubicBezTo>
                    <a:pt x="9494" y="18072"/>
                    <a:pt x="9445" y="18158"/>
                    <a:pt x="9387" y="18245"/>
                  </a:cubicBezTo>
                  <a:lnTo>
                    <a:pt x="9397" y="18245"/>
                  </a:lnTo>
                  <a:cubicBezTo>
                    <a:pt x="9613" y="18228"/>
                    <a:pt x="9794" y="18089"/>
                    <a:pt x="9864" y="17884"/>
                  </a:cubicBezTo>
                  <a:cubicBezTo>
                    <a:pt x="9896" y="17787"/>
                    <a:pt x="9896" y="17685"/>
                    <a:pt x="9876" y="17583"/>
                  </a:cubicBezTo>
                  <a:cubicBezTo>
                    <a:pt x="9849" y="17481"/>
                    <a:pt x="9794" y="17390"/>
                    <a:pt x="9714" y="17315"/>
                  </a:cubicBezTo>
                  <a:cubicBezTo>
                    <a:pt x="9677" y="17283"/>
                    <a:pt x="9613" y="17137"/>
                    <a:pt x="9574" y="17046"/>
                  </a:cubicBezTo>
                  <a:cubicBezTo>
                    <a:pt x="9489" y="16859"/>
                    <a:pt x="9392" y="16670"/>
                    <a:pt x="9301" y="16487"/>
                  </a:cubicBezTo>
                  <a:lnTo>
                    <a:pt x="9155" y="16197"/>
                  </a:lnTo>
                  <a:cubicBezTo>
                    <a:pt x="9070" y="16304"/>
                    <a:pt x="8951" y="16375"/>
                    <a:pt x="8812" y="16396"/>
                  </a:cubicBezTo>
                  <a:cubicBezTo>
                    <a:pt x="8790" y="16396"/>
                    <a:pt x="8763" y="16401"/>
                    <a:pt x="8742" y="16401"/>
                  </a:cubicBezTo>
                  <a:cubicBezTo>
                    <a:pt x="8710" y="16401"/>
                    <a:pt x="8683" y="16391"/>
                    <a:pt x="8651" y="16385"/>
                  </a:cubicBezTo>
                  <a:cubicBezTo>
                    <a:pt x="8527" y="16128"/>
                    <a:pt x="8420" y="15870"/>
                    <a:pt x="8344" y="15585"/>
                  </a:cubicBezTo>
                  <a:cubicBezTo>
                    <a:pt x="7936" y="14032"/>
                    <a:pt x="7592" y="12463"/>
                    <a:pt x="6878" y="11018"/>
                  </a:cubicBezTo>
                  <a:cubicBezTo>
                    <a:pt x="6856" y="10970"/>
                    <a:pt x="6861" y="10928"/>
                    <a:pt x="6878" y="10889"/>
                  </a:cubicBezTo>
                  <a:cubicBezTo>
                    <a:pt x="5745" y="7677"/>
                    <a:pt x="4600" y="4464"/>
                    <a:pt x="3504" y="1236"/>
                  </a:cubicBezTo>
                  <a:cubicBezTo>
                    <a:pt x="3392" y="908"/>
                    <a:pt x="3263" y="678"/>
                    <a:pt x="3047" y="581"/>
                  </a:cubicBezTo>
                  <a:cubicBezTo>
                    <a:pt x="2998" y="408"/>
                    <a:pt x="2966" y="210"/>
                    <a:pt x="3015" y="16"/>
                  </a:cubicBezTo>
                  <a:cubicBezTo>
                    <a:pt x="2951" y="6"/>
                    <a:pt x="2886" y="1"/>
                    <a:pt x="281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2"/>
            <p:cNvSpPr/>
            <p:nvPr/>
          </p:nvSpPr>
          <p:spPr>
            <a:xfrm>
              <a:off x="6861500" y="787075"/>
              <a:ext cx="521375" cy="836050"/>
            </a:xfrm>
            <a:custGeom>
              <a:avLst/>
              <a:gdLst/>
              <a:ahLst/>
              <a:cxnLst/>
              <a:rect l="l" t="t" r="r" b="b"/>
              <a:pathLst>
                <a:path w="20855" h="33442" extrusionOk="0">
                  <a:moveTo>
                    <a:pt x="5464" y="1"/>
                  </a:moveTo>
                  <a:cubicBezTo>
                    <a:pt x="5164" y="1"/>
                    <a:pt x="4867" y="135"/>
                    <a:pt x="4674" y="242"/>
                  </a:cubicBezTo>
                  <a:cubicBezTo>
                    <a:pt x="4202" y="516"/>
                    <a:pt x="4073" y="973"/>
                    <a:pt x="3976" y="1312"/>
                  </a:cubicBezTo>
                  <a:cubicBezTo>
                    <a:pt x="3965" y="1360"/>
                    <a:pt x="3949" y="1402"/>
                    <a:pt x="3933" y="1451"/>
                  </a:cubicBezTo>
                  <a:cubicBezTo>
                    <a:pt x="3590" y="2569"/>
                    <a:pt x="3230" y="3702"/>
                    <a:pt x="2875" y="4798"/>
                  </a:cubicBezTo>
                  <a:lnTo>
                    <a:pt x="2585" y="5706"/>
                  </a:lnTo>
                  <a:cubicBezTo>
                    <a:pt x="2332" y="6480"/>
                    <a:pt x="2020" y="7447"/>
                    <a:pt x="2913" y="8376"/>
                  </a:cubicBezTo>
                  <a:cubicBezTo>
                    <a:pt x="2940" y="8403"/>
                    <a:pt x="2933" y="8461"/>
                    <a:pt x="2933" y="8483"/>
                  </a:cubicBezTo>
                  <a:cubicBezTo>
                    <a:pt x="2928" y="8564"/>
                    <a:pt x="2886" y="8644"/>
                    <a:pt x="2848" y="8671"/>
                  </a:cubicBezTo>
                  <a:cubicBezTo>
                    <a:pt x="1934" y="9348"/>
                    <a:pt x="2149" y="10197"/>
                    <a:pt x="2295" y="10761"/>
                  </a:cubicBezTo>
                  <a:cubicBezTo>
                    <a:pt x="2316" y="10841"/>
                    <a:pt x="2338" y="10928"/>
                    <a:pt x="2353" y="11008"/>
                  </a:cubicBezTo>
                  <a:cubicBezTo>
                    <a:pt x="2440" y="11406"/>
                    <a:pt x="2434" y="11820"/>
                    <a:pt x="2424" y="12260"/>
                  </a:cubicBezTo>
                  <a:cubicBezTo>
                    <a:pt x="2424" y="12490"/>
                    <a:pt x="2418" y="12733"/>
                    <a:pt x="2429" y="12974"/>
                  </a:cubicBezTo>
                  <a:cubicBezTo>
                    <a:pt x="2440" y="13243"/>
                    <a:pt x="2300" y="13469"/>
                    <a:pt x="2069" y="13807"/>
                  </a:cubicBezTo>
                  <a:cubicBezTo>
                    <a:pt x="1768" y="14248"/>
                    <a:pt x="1360" y="14860"/>
                    <a:pt x="1671" y="15698"/>
                  </a:cubicBezTo>
                  <a:cubicBezTo>
                    <a:pt x="1736" y="15881"/>
                    <a:pt x="1730" y="16031"/>
                    <a:pt x="1644" y="16160"/>
                  </a:cubicBezTo>
                  <a:cubicBezTo>
                    <a:pt x="1554" y="16294"/>
                    <a:pt x="1376" y="16397"/>
                    <a:pt x="1215" y="16402"/>
                  </a:cubicBezTo>
                  <a:cubicBezTo>
                    <a:pt x="845" y="16412"/>
                    <a:pt x="393" y="16467"/>
                    <a:pt x="156" y="16821"/>
                  </a:cubicBezTo>
                  <a:cubicBezTo>
                    <a:pt x="103" y="16901"/>
                    <a:pt x="71" y="16982"/>
                    <a:pt x="49" y="17057"/>
                  </a:cubicBezTo>
                  <a:cubicBezTo>
                    <a:pt x="0" y="17251"/>
                    <a:pt x="32" y="17449"/>
                    <a:pt x="81" y="17622"/>
                  </a:cubicBezTo>
                  <a:cubicBezTo>
                    <a:pt x="297" y="17719"/>
                    <a:pt x="426" y="17949"/>
                    <a:pt x="538" y="18277"/>
                  </a:cubicBezTo>
                  <a:cubicBezTo>
                    <a:pt x="1634" y="21505"/>
                    <a:pt x="2779" y="24718"/>
                    <a:pt x="3912" y="27930"/>
                  </a:cubicBezTo>
                  <a:cubicBezTo>
                    <a:pt x="3895" y="27969"/>
                    <a:pt x="3890" y="28011"/>
                    <a:pt x="3912" y="28059"/>
                  </a:cubicBezTo>
                  <a:cubicBezTo>
                    <a:pt x="4626" y="29504"/>
                    <a:pt x="4970" y="31073"/>
                    <a:pt x="5378" y="32626"/>
                  </a:cubicBezTo>
                  <a:cubicBezTo>
                    <a:pt x="5454" y="32911"/>
                    <a:pt x="5561" y="33169"/>
                    <a:pt x="5685" y="33426"/>
                  </a:cubicBezTo>
                  <a:cubicBezTo>
                    <a:pt x="5717" y="33432"/>
                    <a:pt x="5744" y="33442"/>
                    <a:pt x="5776" y="33442"/>
                  </a:cubicBezTo>
                  <a:cubicBezTo>
                    <a:pt x="5797" y="33442"/>
                    <a:pt x="5824" y="33437"/>
                    <a:pt x="5846" y="33437"/>
                  </a:cubicBezTo>
                  <a:cubicBezTo>
                    <a:pt x="5985" y="33416"/>
                    <a:pt x="6104" y="33345"/>
                    <a:pt x="6189" y="33238"/>
                  </a:cubicBezTo>
                  <a:cubicBezTo>
                    <a:pt x="6253" y="33158"/>
                    <a:pt x="6302" y="33055"/>
                    <a:pt x="6307" y="32943"/>
                  </a:cubicBezTo>
                  <a:cubicBezTo>
                    <a:pt x="6313" y="32878"/>
                    <a:pt x="6318" y="32814"/>
                    <a:pt x="6324" y="32739"/>
                  </a:cubicBezTo>
                  <a:cubicBezTo>
                    <a:pt x="6335" y="32653"/>
                    <a:pt x="6340" y="32561"/>
                    <a:pt x="6350" y="32459"/>
                  </a:cubicBezTo>
                  <a:cubicBezTo>
                    <a:pt x="6421" y="31503"/>
                    <a:pt x="6764" y="30632"/>
                    <a:pt x="7130" y="29709"/>
                  </a:cubicBezTo>
                  <a:cubicBezTo>
                    <a:pt x="7312" y="29252"/>
                    <a:pt x="7500" y="28775"/>
                    <a:pt x="7651" y="28285"/>
                  </a:cubicBezTo>
                  <a:cubicBezTo>
                    <a:pt x="7666" y="28247"/>
                    <a:pt x="7699" y="28183"/>
                    <a:pt x="7736" y="28118"/>
                  </a:cubicBezTo>
                  <a:cubicBezTo>
                    <a:pt x="7860" y="27893"/>
                    <a:pt x="8085" y="27468"/>
                    <a:pt x="7833" y="27002"/>
                  </a:cubicBezTo>
                  <a:cubicBezTo>
                    <a:pt x="7775" y="26893"/>
                    <a:pt x="7710" y="26737"/>
                    <a:pt x="7753" y="26630"/>
                  </a:cubicBezTo>
                  <a:cubicBezTo>
                    <a:pt x="7795" y="26518"/>
                    <a:pt x="7968" y="26394"/>
                    <a:pt x="8199" y="26313"/>
                  </a:cubicBezTo>
                  <a:cubicBezTo>
                    <a:pt x="9161" y="25964"/>
                    <a:pt x="9863" y="25577"/>
                    <a:pt x="10342" y="25126"/>
                  </a:cubicBezTo>
                  <a:cubicBezTo>
                    <a:pt x="10508" y="24971"/>
                    <a:pt x="10734" y="24825"/>
                    <a:pt x="10976" y="24674"/>
                  </a:cubicBezTo>
                  <a:cubicBezTo>
                    <a:pt x="11636" y="24262"/>
                    <a:pt x="12539" y="23697"/>
                    <a:pt x="12507" y="22386"/>
                  </a:cubicBezTo>
                  <a:cubicBezTo>
                    <a:pt x="12501" y="22021"/>
                    <a:pt x="12561" y="21409"/>
                    <a:pt x="13055" y="21354"/>
                  </a:cubicBezTo>
                  <a:cubicBezTo>
                    <a:pt x="13964" y="21253"/>
                    <a:pt x="14490" y="20855"/>
                    <a:pt x="14769" y="20060"/>
                  </a:cubicBezTo>
                  <a:cubicBezTo>
                    <a:pt x="14871" y="19749"/>
                    <a:pt x="15214" y="19524"/>
                    <a:pt x="15338" y="19507"/>
                  </a:cubicBezTo>
                  <a:cubicBezTo>
                    <a:pt x="15526" y="19549"/>
                    <a:pt x="15709" y="19571"/>
                    <a:pt x="15886" y="19571"/>
                  </a:cubicBezTo>
                  <a:cubicBezTo>
                    <a:pt x="16902" y="19571"/>
                    <a:pt x="17460" y="18894"/>
                    <a:pt x="17906" y="18352"/>
                  </a:cubicBezTo>
                  <a:cubicBezTo>
                    <a:pt x="18137" y="18073"/>
                    <a:pt x="18352" y="17804"/>
                    <a:pt x="18599" y="17664"/>
                  </a:cubicBezTo>
                  <a:cubicBezTo>
                    <a:pt x="18916" y="17481"/>
                    <a:pt x="19109" y="17171"/>
                    <a:pt x="19276" y="16896"/>
                  </a:cubicBezTo>
                  <a:cubicBezTo>
                    <a:pt x="19346" y="16784"/>
                    <a:pt x="19448" y="16628"/>
                    <a:pt x="19508" y="16568"/>
                  </a:cubicBezTo>
                  <a:cubicBezTo>
                    <a:pt x="20088" y="16445"/>
                    <a:pt x="20705" y="16262"/>
                    <a:pt x="20785" y="15720"/>
                  </a:cubicBezTo>
                  <a:cubicBezTo>
                    <a:pt x="20855" y="15230"/>
                    <a:pt x="20448" y="14935"/>
                    <a:pt x="19947" y="14656"/>
                  </a:cubicBezTo>
                  <a:cubicBezTo>
                    <a:pt x="19952" y="14645"/>
                    <a:pt x="19959" y="14634"/>
                    <a:pt x="19964" y="14624"/>
                  </a:cubicBezTo>
                  <a:cubicBezTo>
                    <a:pt x="20222" y="14054"/>
                    <a:pt x="20205" y="13484"/>
                    <a:pt x="19932" y="13055"/>
                  </a:cubicBezTo>
                  <a:cubicBezTo>
                    <a:pt x="19701" y="12701"/>
                    <a:pt x="19308" y="12497"/>
                    <a:pt x="18857" y="12497"/>
                  </a:cubicBezTo>
                  <a:cubicBezTo>
                    <a:pt x="18685" y="12497"/>
                    <a:pt x="18502" y="12523"/>
                    <a:pt x="18315" y="12587"/>
                  </a:cubicBezTo>
                  <a:cubicBezTo>
                    <a:pt x="18115" y="12652"/>
                    <a:pt x="17986" y="12663"/>
                    <a:pt x="17911" y="12663"/>
                  </a:cubicBezTo>
                  <a:cubicBezTo>
                    <a:pt x="17772" y="12663"/>
                    <a:pt x="17654" y="12663"/>
                    <a:pt x="17552" y="11959"/>
                  </a:cubicBezTo>
                  <a:cubicBezTo>
                    <a:pt x="17396" y="10874"/>
                    <a:pt x="16703" y="10132"/>
                    <a:pt x="15645" y="9934"/>
                  </a:cubicBezTo>
                  <a:cubicBezTo>
                    <a:pt x="15166" y="9842"/>
                    <a:pt x="15080" y="9601"/>
                    <a:pt x="14909" y="9021"/>
                  </a:cubicBezTo>
                  <a:lnTo>
                    <a:pt x="14882" y="8912"/>
                  </a:lnTo>
                  <a:cubicBezTo>
                    <a:pt x="14537" y="7737"/>
                    <a:pt x="14205" y="6539"/>
                    <a:pt x="13887" y="5378"/>
                  </a:cubicBezTo>
                  <a:cubicBezTo>
                    <a:pt x="13662" y="4556"/>
                    <a:pt x="13436" y="3729"/>
                    <a:pt x="13205" y="2907"/>
                  </a:cubicBezTo>
                  <a:cubicBezTo>
                    <a:pt x="12685" y="1064"/>
                    <a:pt x="11514" y="11"/>
                    <a:pt x="10004" y="11"/>
                  </a:cubicBezTo>
                  <a:cubicBezTo>
                    <a:pt x="9268" y="11"/>
                    <a:pt x="8494" y="264"/>
                    <a:pt x="7710" y="752"/>
                  </a:cubicBezTo>
                  <a:cubicBezTo>
                    <a:pt x="7614" y="817"/>
                    <a:pt x="7517" y="876"/>
                    <a:pt x="7420" y="941"/>
                  </a:cubicBezTo>
                  <a:cubicBezTo>
                    <a:pt x="7188" y="1091"/>
                    <a:pt x="6974" y="1236"/>
                    <a:pt x="6754" y="1327"/>
                  </a:cubicBezTo>
                  <a:cubicBezTo>
                    <a:pt x="6560" y="1414"/>
                    <a:pt x="6421" y="1553"/>
                    <a:pt x="6307" y="1666"/>
                  </a:cubicBezTo>
                  <a:cubicBezTo>
                    <a:pt x="6302" y="1666"/>
                    <a:pt x="6297" y="1672"/>
                    <a:pt x="6292" y="1677"/>
                  </a:cubicBezTo>
                  <a:cubicBezTo>
                    <a:pt x="6055" y="1461"/>
                    <a:pt x="6104" y="1349"/>
                    <a:pt x="6136" y="1268"/>
                  </a:cubicBezTo>
                  <a:lnTo>
                    <a:pt x="6163" y="1209"/>
                  </a:lnTo>
                  <a:cubicBezTo>
                    <a:pt x="6238" y="1042"/>
                    <a:pt x="6377" y="732"/>
                    <a:pt x="6216" y="409"/>
                  </a:cubicBezTo>
                  <a:cubicBezTo>
                    <a:pt x="6141" y="269"/>
                    <a:pt x="5990" y="87"/>
                    <a:pt x="5668" y="23"/>
                  </a:cubicBezTo>
                  <a:cubicBezTo>
                    <a:pt x="5604" y="6"/>
                    <a:pt x="5534" y="1"/>
                    <a:pt x="546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2"/>
            <p:cNvSpPr/>
            <p:nvPr/>
          </p:nvSpPr>
          <p:spPr>
            <a:xfrm>
              <a:off x="4255075" y="1300525"/>
              <a:ext cx="732750" cy="777250"/>
            </a:xfrm>
            <a:custGeom>
              <a:avLst/>
              <a:gdLst/>
              <a:ahLst/>
              <a:cxnLst/>
              <a:rect l="l" t="t" r="r" b="b"/>
              <a:pathLst>
                <a:path w="29310" h="31090" extrusionOk="0">
                  <a:moveTo>
                    <a:pt x="9143" y="0"/>
                  </a:moveTo>
                  <a:cubicBezTo>
                    <a:pt x="8891" y="0"/>
                    <a:pt x="8675" y="87"/>
                    <a:pt x="8509" y="161"/>
                  </a:cubicBezTo>
                  <a:cubicBezTo>
                    <a:pt x="8117" y="350"/>
                    <a:pt x="7725" y="526"/>
                    <a:pt x="7327" y="709"/>
                  </a:cubicBezTo>
                  <a:cubicBezTo>
                    <a:pt x="7080" y="823"/>
                    <a:pt x="6833" y="935"/>
                    <a:pt x="6580" y="1049"/>
                  </a:cubicBezTo>
                  <a:cubicBezTo>
                    <a:pt x="6344" y="1156"/>
                    <a:pt x="6124" y="1290"/>
                    <a:pt x="5908" y="1419"/>
                  </a:cubicBezTo>
                  <a:cubicBezTo>
                    <a:pt x="5489" y="1671"/>
                    <a:pt x="5135" y="1887"/>
                    <a:pt x="4748" y="1887"/>
                  </a:cubicBezTo>
                  <a:cubicBezTo>
                    <a:pt x="4663" y="1887"/>
                    <a:pt x="4577" y="1875"/>
                    <a:pt x="4490" y="1854"/>
                  </a:cubicBezTo>
                  <a:cubicBezTo>
                    <a:pt x="4393" y="1832"/>
                    <a:pt x="4314" y="1816"/>
                    <a:pt x="4227" y="1805"/>
                  </a:cubicBezTo>
                  <a:cubicBezTo>
                    <a:pt x="4083" y="1778"/>
                    <a:pt x="3947" y="1763"/>
                    <a:pt x="3825" y="1763"/>
                  </a:cubicBezTo>
                  <a:cubicBezTo>
                    <a:pt x="3669" y="1763"/>
                    <a:pt x="3528" y="1783"/>
                    <a:pt x="3411" y="1816"/>
                  </a:cubicBezTo>
                  <a:cubicBezTo>
                    <a:pt x="3367" y="1848"/>
                    <a:pt x="3330" y="1887"/>
                    <a:pt x="3287" y="1919"/>
                  </a:cubicBezTo>
                  <a:cubicBezTo>
                    <a:pt x="2836" y="2306"/>
                    <a:pt x="2717" y="2762"/>
                    <a:pt x="2734" y="3331"/>
                  </a:cubicBezTo>
                  <a:cubicBezTo>
                    <a:pt x="2766" y="4438"/>
                    <a:pt x="2739" y="5539"/>
                    <a:pt x="2734" y="6645"/>
                  </a:cubicBezTo>
                  <a:cubicBezTo>
                    <a:pt x="2561" y="6823"/>
                    <a:pt x="2385" y="6995"/>
                    <a:pt x="2207" y="7173"/>
                  </a:cubicBezTo>
                  <a:cubicBezTo>
                    <a:pt x="1993" y="7188"/>
                    <a:pt x="1762" y="7188"/>
                    <a:pt x="1665" y="7441"/>
                  </a:cubicBezTo>
                  <a:cubicBezTo>
                    <a:pt x="1450" y="7456"/>
                    <a:pt x="1224" y="7456"/>
                    <a:pt x="1128" y="7704"/>
                  </a:cubicBezTo>
                  <a:cubicBezTo>
                    <a:pt x="910" y="7721"/>
                    <a:pt x="687" y="7731"/>
                    <a:pt x="593" y="7985"/>
                  </a:cubicBezTo>
                  <a:lnTo>
                    <a:pt x="593" y="7985"/>
                  </a:lnTo>
                  <a:cubicBezTo>
                    <a:pt x="85" y="8485"/>
                    <a:pt x="399" y="9202"/>
                    <a:pt x="139" y="9794"/>
                  </a:cubicBezTo>
                  <a:cubicBezTo>
                    <a:pt x="0" y="10113"/>
                    <a:pt x="322" y="10417"/>
                    <a:pt x="754" y="10417"/>
                  </a:cubicBezTo>
                  <a:cubicBezTo>
                    <a:pt x="789" y="10417"/>
                    <a:pt x="824" y="10416"/>
                    <a:pt x="859" y="10412"/>
                  </a:cubicBezTo>
                  <a:cubicBezTo>
                    <a:pt x="859" y="10954"/>
                    <a:pt x="939" y="11486"/>
                    <a:pt x="934" y="12034"/>
                  </a:cubicBezTo>
                  <a:cubicBezTo>
                    <a:pt x="917" y="13447"/>
                    <a:pt x="569" y="14897"/>
                    <a:pt x="1143" y="16288"/>
                  </a:cubicBezTo>
                  <a:lnTo>
                    <a:pt x="1122" y="16268"/>
                  </a:lnTo>
                  <a:lnTo>
                    <a:pt x="1122" y="16268"/>
                  </a:lnTo>
                  <a:cubicBezTo>
                    <a:pt x="1209" y="16450"/>
                    <a:pt x="1312" y="16600"/>
                    <a:pt x="1491" y="16600"/>
                  </a:cubicBezTo>
                  <a:cubicBezTo>
                    <a:pt x="1544" y="16600"/>
                    <a:pt x="1603" y="16587"/>
                    <a:pt x="1670" y="16558"/>
                  </a:cubicBezTo>
                  <a:cubicBezTo>
                    <a:pt x="2020" y="17181"/>
                    <a:pt x="2965" y="16918"/>
                    <a:pt x="3270" y="17605"/>
                  </a:cubicBezTo>
                  <a:cubicBezTo>
                    <a:pt x="4217" y="18212"/>
                    <a:pt x="5420" y="18512"/>
                    <a:pt x="5710" y="19861"/>
                  </a:cubicBezTo>
                  <a:cubicBezTo>
                    <a:pt x="5752" y="20049"/>
                    <a:pt x="6210" y="20146"/>
                    <a:pt x="6478" y="20285"/>
                  </a:cubicBezTo>
                  <a:cubicBezTo>
                    <a:pt x="6761" y="20525"/>
                    <a:pt x="7004" y="20833"/>
                    <a:pt x="7407" y="20833"/>
                  </a:cubicBezTo>
                  <a:cubicBezTo>
                    <a:pt x="7448" y="20833"/>
                    <a:pt x="7492" y="20830"/>
                    <a:pt x="7537" y="20823"/>
                  </a:cubicBezTo>
                  <a:cubicBezTo>
                    <a:pt x="7626" y="21185"/>
                    <a:pt x="7830" y="21378"/>
                    <a:pt x="8163" y="21378"/>
                  </a:cubicBezTo>
                  <a:cubicBezTo>
                    <a:pt x="8211" y="21378"/>
                    <a:pt x="8262" y="21374"/>
                    <a:pt x="8316" y="21366"/>
                  </a:cubicBezTo>
                  <a:lnTo>
                    <a:pt x="8316" y="21366"/>
                  </a:lnTo>
                  <a:cubicBezTo>
                    <a:pt x="8154" y="21666"/>
                    <a:pt x="8423" y="21752"/>
                    <a:pt x="8601" y="21881"/>
                  </a:cubicBezTo>
                  <a:cubicBezTo>
                    <a:pt x="8611" y="22316"/>
                    <a:pt x="8568" y="22767"/>
                    <a:pt x="8648" y="23186"/>
                  </a:cubicBezTo>
                  <a:cubicBezTo>
                    <a:pt x="8713" y="23525"/>
                    <a:pt x="8702" y="23734"/>
                    <a:pt x="8568" y="23863"/>
                  </a:cubicBezTo>
                  <a:cubicBezTo>
                    <a:pt x="8589" y="24031"/>
                    <a:pt x="8606" y="24202"/>
                    <a:pt x="8611" y="24374"/>
                  </a:cubicBezTo>
                  <a:cubicBezTo>
                    <a:pt x="8869" y="24557"/>
                    <a:pt x="8896" y="24906"/>
                    <a:pt x="9132" y="25083"/>
                  </a:cubicBezTo>
                  <a:lnTo>
                    <a:pt x="9132" y="25078"/>
                  </a:lnTo>
                  <a:lnTo>
                    <a:pt x="9154" y="25094"/>
                  </a:lnTo>
                  <a:cubicBezTo>
                    <a:pt x="9143" y="25094"/>
                    <a:pt x="9143" y="25088"/>
                    <a:pt x="9132" y="25083"/>
                  </a:cubicBezTo>
                  <a:lnTo>
                    <a:pt x="9132" y="25083"/>
                  </a:lnTo>
                  <a:cubicBezTo>
                    <a:pt x="9229" y="25276"/>
                    <a:pt x="9372" y="25371"/>
                    <a:pt x="9563" y="25371"/>
                  </a:cubicBezTo>
                  <a:cubicBezTo>
                    <a:pt x="9595" y="25371"/>
                    <a:pt x="9629" y="25368"/>
                    <a:pt x="9664" y="25363"/>
                  </a:cubicBezTo>
                  <a:lnTo>
                    <a:pt x="9664" y="25336"/>
                  </a:lnTo>
                  <a:lnTo>
                    <a:pt x="9696" y="25363"/>
                  </a:lnTo>
                  <a:lnTo>
                    <a:pt x="9664" y="25363"/>
                  </a:lnTo>
                  <a:lnTo>
                    <a:pt x="9664" y="25883"/>
                  </a:lnTo>
                  <a:lnTo>
                    <a:pt x="9691" y="25856"/>
                  </a:lnTo>
                  <a:lnTo>
                    <a:pt x="9691" y="25856"/>
                  </a:lnTo>
                  <a:cubicBezTo>
                    <a:pt x="8584" y="26990"/>
                    <a:pt x="9342" y="29134"/>
                    <a:pt x="11013" y="29628"/>
                  </a:cubicBezTo>
                  <a:cubicBezTo>
                    <a:pt x="11006" y="29623"/>
                    <a:pt x="11001" y="29623"/>
                    <a:pt x="11001" y="29617"/>
                  </a:cubicBezTo>
                  <a:lnTo>
                    <a:pt x="11001" y="29617"/>
                  </a:lnTo>
                  <a:lnTo>
                    <a:pt x="11028" y="29633"/>
                  </a:lnTo>
                  <a:cubicBezTo>
                    <a:pt x="11018" y="29633"/>
                    <a:pt x="11018" y="29628"/>
                    <a:pt x="11013" y="29628"/>
                  </a:cubicBezTo>
                  <a:lnTo>
                    <a:pt x="11013" y="29628"/>
                  </a:lnTo>
                  <a:cubicBezTo>
                    <a:pt x="11174" y="29827"/>
                    <a:pt x="11370" y="29930"/>
                    <a:pt x="11603" y="29930"/>
                  </a:cubicBezTo>
                  <a:cubicBezTo>
                    <a:pt x="11672" y="29930"/>
                    <a:pt x="11744" y="29921"/>
                    <a:pt x="11819" y="29902"/>
                  </a:cubicBezTo>
                  <a:cubicBezTo>
                    <a:pt x="11819" y="29891"/>
                    <a:pt x="11819" y="29886"/>
                    <a:pt x="11812" y="29875"/>
                  </a:cubicBezTo>
                  <a:lnTo>
                    <a:pt x="11812" y="29875"/>
                  </a:lnTo>
                  <a:cubicBezTo>
                    <a:pt x="11816" y="29879"/>
                    <a:pt x="11819" y="29881"/>
                    <a:pt x="11822" y="29884"/>
                  </a:cubicBezTo>
                  <a:lnTo>
                    <a:pt x="11822" y="29884"/>
                  </a:lnTo>
                  <a:lnTo>
                    <a:pt x="11834" y="29902"/>
                  </a:lnTo>
                  <a:cubicBezTo>
                    <a:pt x="11834" y="29902"/>
                    <a:pt x="11833" y="29900"/>
                    <a:pt x="11831" y="29896"/>
                  </a:cubicBezTo>
                  <a:lnTo>
                    <a:pt x="11831" y="29896"/>
                  </a:lnTo>
                  <a:cubicBezTo>
                    <a:pt x="11832" y="29898"/>
                    <a:pt x="11833" y="29900"/>
                    <a:pt x="11834" y="29902"/>
                  </a:cubicBezTo>
                  <a:lnTo>
                    <a:pt x="11819" y="29902"/>
                  </a:lnTo>
                  <a:cubicBezTo>
                    <a:pt x="11834" y="30245"/>
                    <a:pt x="11915" y="30542"/>
                    <a:pt x="12065" y="30800"/>
                  </a:cubicBezTo>
                  <a:cubicBezTo>
                    <a:pt x="12345" y="30961"/>
                    <a:pt x="12657" y="31051"/>
                    <a:pt x="13016" y="31090"/>
                  </a:cubicBezTo>
                  <a:cubicBezTo>
                    <a:pt x="13123" y="30971"/>
                    <a:pt x="13301" y="30922"/>
                    <a:pt x="13548" y="30907"/>
                  </a:cubicBezTo>
                  <a:cubicBezTo>
                    <a:pt x="17626" y="30676"/>
                    <a:pt x="21703" y="30418"/>
                    <a:pt x="25781" y="30176"/>
                  </a:cubicBezTo>
                  <a:cubicBezTo>
                    <a:pt x="25858" y="30173"/>
                    <a:pt x="26186" y="30166"/>
                    <a:pt x="26478" y="30166"/>
                  </a:cubicBezTo>
                  <a:cubicBezTo>
                    <a:pt x="26694" y="30166"/>
                    <a:pt x="26889" y="30170"/>
                    <a:pt x="26946" y="30181"/>
                  </a:cubicBezTo>
                  <a:cubicBezTo>
                    <a:pt x="27043" y="30123"/>
                    <a:pt x="26758" y="27495"/>
                    <a:pt x="26634" y="27195"/>
                  </a:cubicBezTo>
                  <a:cubicBezTo>
                    <a:pt x="26597" y="27098"/>
                    <a:pt x="26560" y="27006"/>
                    <a:pt x="26527" y="26905"/>
                  </a:cubicBezTo>
                  <a:cubicBezTo>
                    <a:pt x="26485" y="26776"/>
                    <a:pt x="26436" y="26647"/>
                    <a:pt x="26388" y="26513"/>
                  </a:cubicBezTo>
                  <a:cubicBezTo>
                    <a:pt x="26049" y="25571"/>
                    <a:pt x="25673" y="24508"/>
                    <a:pt x="26049" y="23907"/>
                  </a:cubicBezTo>
                  <a:cubicBezTo>
                    <a:pt x="26683" y="22903"/>
                    <a:pt x="26592" y="21812"/>
                    <a:pt x="26517" y="20845"/>
                  </a:cubicBezTo>
                  <a:cubicBezTo>
                    <a:pt x="26425" y="19754"/>
                    <a:pt x="26361" y="18894"/>
                    <a:pt x="27129" y="18180"/>
                  </a:cubicBezTo>
                  <a:cubicBezTo>
                    <a:pt x="27258" y="18061"/>
                    <a:pt x="27316" y="17890"/>
                    <a:pt x="27296" y="17718"/>
                  </a:cubicBezTo>
                  <a:cubicBezTo>
                    <a:pt x="27177" y="16821"/>
                    <a:pt x="27494" y="15993"/>
                    <a:pt x="27822" y="15112"/>
                  </a:cubicBezTo>
                  <a:cubicBezTo>
                    <a:pt x="28075" y="14457"/>
                    <a:pt x="28327" y="13774"/>
                    <a:pt x="28412" y="13039"/>
                  </a:cubicBezTo>
                  <a:cubicBezTo>
                    <a:pt x="28445" y="12990"/>
                    <a:pt x="28477" y="12936"/>
                    <a:pt x="28509" y="12888"/>
                  </a:cubicBezTo>
                  <a:cubicBezTo>
                    <a:pt x="28870" y="12362"/>
                    <a:pt x="29310" y="11706"/>
                    <a:pt x="29181" y="10804"/>
                  </a:cubicBezTo>
                  <a:cubicBezTo>
                    <a:pt x="29160" y="10664"/>
                    <a:pt x="29084" y="10535"/>
                    <a:pt x="28972" y="10449"/>
                  </a:cubicBezTo>
                  <a:cubicBezTo>
                    <a:pt x="28875" y="10379"/>
                    <a:pt x="28767" y="10347"/>
                    <a:pt x="28655" y="10347"/>
                  </a:cubicBezTo>
                  <a:cubicBezTo>
                    <a:pt x="28623" y="10347"/>
                    <a:pt x="28595" y="10347"/>
                    <a:pt x="28568" y="10352"/>
                  </a:cubicBezTo>
                  <a:cubicBezTo>
                    <a:pt x="27349" y="10551"/>
                    <a:pt x="27323" y="11486"/>
                    <a:pt x="27311" y="11937"/>
                  </a:cubicBezTo>
                  <a:cubicBezTo>
                    <a:pt x="27306" y="12077"/>
                    <a:pt x="27301" y="12266"/>
                    <a:pt x="27264" y="12335"/>
                  </a:cubicBezTo>
                  <a:lnTo>
                    <a:pt x="24491" y="15123"/>
                  </a:lnTo>
                  <a:cubicBezTo>
                    <a:pt x="24653" y="14258"/>
                    <a:pt x="24975" y="13652"/>
                    <a:pt x="25511" y="13129"/>
                  </a:cubicBezTo>
                  <a:cubicBezTo>
                    <a:pt x="25555" y="13092"/>
                    <a:pt x="25598" y="13055"/>
                    <a:pt x="25640" y="13017"/>
                  </a:cubicBezTo>
                  <a:cubicBezTo>
                    <a:pt x="25856" y="12834"/>
                    <a:pt x="26151" y="12582"/>
                    <a:pt x="26173" y="12169"/>
                  </a:cubicBezTo>
                  <a:cubicBezTo>
                    <a:pt x="26173" y="12130"/>
                    <a:pt x="26168" y="12098"/>
                    <a:pt x="26162" y="12066"/>
                  </a:cubicBezTo>
                  <a:cubicBezTo>
                    <a:pt x="26001" y="12227"/>
                    <a:pt x="25759" y="12244"/>
                    <a:pt x="25614" y="12249"/>
                  </a:cubicBezTo>
                  <a:cubicBezTo>
                    <a:pt x="25667" y="12110"/>
                    <a:pt x="25635" y="11943"/>
                    <a:pt x="25421" y="11728"/>
                  </a:cubicBezTo>
                  <a:lnTo>
                    <a:pt x="25437" y="11728"/>
                  </a:lnTo>
                  <a:cubicBezTo>
                    <a:pt x="25206" y="11453"/>
                    <a:pt x="25195" y="11002"/>
                    <a:pt x="25034" y="10664"/>
                  </a:cubicBezTo>
                  <a:cubicBezTo>
                    <a:pt x="25039" y="10637"/>
                    <a:pt x="25039" y="10610"/>
                    <a:pt x="25045" y="10590"/>
                  </a:cubicBezTo>
                  <a:cubicBezTo>
                    <a:pt x="25028" y="10583"/>
                    <a:pt x="25007" y="10578"/>
                    <a:pt x="24985" y="10573"/>
                  </a:cubicBezTo>
                  <a:cubicBezTo>
                    <a:pt x="24853" y="10356"/>
                    <a:pt x="24638" y="10196"/>
                    <a:pt x="24216" y="10196"/>
                  </a:cubicBezTo>
                  <a:cubicBezTo>
                    <a:pt x="24210" y="10196"/>
                    <a:pt x="24203" y="10196"/>
                    <a:pt x="24196" y="10196"/>
                  </a:cubicBezTo>
                  <a:cubicBezTo>
                    <a:pt x="24045" y="10196"/>
                    <a:pt x="24196" y="9558"/>
                    <a:pt x="24276" y="9224"/>
                  </a:cubicBezTo>
                  <a:cubicBezTo>
                    <a:pt x="24459" y="8467"/>
                    <a:pt x="23959" y="8172"/>
                    <a:pt x="23567" y="7607"/>
                  </a:cubicBezTo>
                  <a:cubicBezTo>
                    <a:pt x="22407" y="5942"/>
                    <a:pt x="20656" y="6732"/>
                    <a:pt x="19307" y="6125"/>
                  </a:cubicBezTo>
                  <a:lnTo>
                    <a:pt x="19307" y="6135"/>
                  </a:lnTo>
                  <a:cubicBezTo>
                    <a:pt x="19065" y="6028"/>
                    <a:pt x="18931" y="5872"/>
                    <a:pt x="19012" y="5604"/>
                  </a:cubicBezTo>
                  <a:lnTo>
                    <a:pt x="19012" y="5604"/>
                  </a:lnTo>
                  <a:cubicBezTo>
                    <a:pt x="18983" y="5611"/>
                    <a:pt x="18958" y="5614"/>
                    <a:pt x="18935" y="5614"/>
                  </a:cubicBezTo>
                  <a:cubicBezTo>
                    <a:pt x="18790" y="5614"/>
                    <a:pt x="18752" y="5476"/>
                    <a:pt x="18705" y="5346"/>
                  </a:cubicBezTo>
                  <a:cubicBezTo>
                    <a:pt x="17872" y="5227"/>
                    <a:pt x="17034" y="5110"/>
                    <a:pt x="16202" y="4991"/>
                  </a:cubicBezTo>
                  <a:cubicBezTo>
                    <a:pt x="15471" y="4857"/>
                    <a:pt x="14740" y="4723"/>
                    <a:pt x="14011" y="4594"/>
                  </a:cubicBezTo>
                  <a:cubicBezTo>
                    <a:pt x="13521" y="4503"/>
                    <a:pt x="13059" y="4384"/>
                    <a:pt x="13145" y="3729"/>
                  </a:cubicBezTo>
                  <a:cubicBezTo>
                    <a:pt x="12823" y="3665"/>
                    <a:pt x="12839" y="3427"/>
                    <a:pt x="12876" y="3186"/>
                  </a:cubicBezTo>
                  <a:lnTo>
                    <a:pt x="12876" y="3186"/>
                  </a:lnTo>
                  <a:cubicBezTo>
                    <a:pt x="12762" y="3199"/>
                    <a:pt x="12650" y="3207"/>
                    <a:pt x="12539" y="3207"/>
                  </a:cubicBezTo>
                  <a:cubicBezTo>
                    <a:pt x="12249" y="3207"/>
                    <a:pt x="11969" y="3152"/>
                    <a:pt x="11705" y="2993"/>
                  </a:cubicBezTo>
                  <a:cubicBezTo>
                    <a:pt x="11700" y="2988"/>
                    <a:pt x="11695" y="2983"/>
                    <a:pt x="11695" y="2976"/>
                  </a:cubicBezTo>
                  <a:cubicBezTo>
                    <a:pt x="11625" y="2847"/>
                    <a:pt x="11609" y="2703"/>
                    <a:pt x="11651" y="2569"/>
                  </a:cubicBezTo>
                  <a:cubicBezTo>
                    <a:pt x="11673" y="2499"/>
                    <a:pt x="11705" y="2440"/>
                    <a:pt x="11748" y="2391"/>
                  </a:cubicBezTo>
                  <a:cubicBezTo>
                    <a:pt x="11259" y="2095"/>
                    <a:pt x="10787" y="1951"/>
                    <a:pt x="10309" y="1951"/>
                  </a:cubicBezTo>
                  <a:cubicBezTo>
                    <a:pt x="10088" y="1951"/>
                    <a:pt x="9868" y="1977"/>
                    <a:pt x="9642" y="2041"/>
                  </a:cubicBezTo>
                  <a:cubicBezTo>
                    <a:pt x="9707" y="1854"/>
                    <a:pt x="9771" y="1693"/>
                    <a:pt x="9841" y="1542"/>
                  </a:cubicBezTo>
                  <a:cubicBezTo>
                    <a:pt x="9858" y="1515"/>
                    <a:pt x="9878" y="1493"/>
                    <a:pt x="9895" y="1473"/>
                  </a:cubicBezTo>
                  <a:cubicBezTo>
                    <a:pt x="10357" y="893"/>
                    <a:pt x="10056" y="468"/>
                    <a:pt x="9836" y="268"/>
                  </a:cubicBezTo>
                  <a:cubicBezTo>
                    <a:pt x="9637" y="92"/>
                    <a:pt x="9401" y="0"/>
                    <a:pt x="914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2"/>
            <p:cNvSpPr/>
            <p:nvPr/>
          </p:nvSpPr>
          <p:spPr>
            <a:xfrm>
              <a:off x="5469975" y="2837225"/>
              <a:ext cx="1216675" cy="526650"/>
            </a:xfrm>
            <a:custGeom>
              <a:avLst/>
              <a:gdLst/>
              <a:ahLst/>
              <a:cxnLst/>
              <a:rect l="l" t="t" r="r" b="b"/>
              <a:pathLst>
                <a:path w="48667" h="21066" extrusionOk="0">
                  <a:moveTo>
                    <a:pt x="12097" y="15407"/>
                  </a:moveTo>
                  <a:lnTo>
                    <a:pt x="12097" y="15407"/>
                  </a:lnTo>
                  <a:cubicBezTo>
                    <a:pt x="12096" y="15407"/>
                    <a:pt x="12095" y="15408"/>
                    <a:pt x="12093" y="15408"/>
                  </a:cubicBezTo>
                  <a:cubicBezTo>
                    <a:pt x="12095" y="15408"/>
                    <a:pt x="12096" y="15408"/>
                    <a:pt x="12097" y="15407"/>
                  </a:cubicBezTo>
                  <a:close/>
                  <a:moveTo>
                    <a:pt x="45766" y="1"/>
                  </a:moveTo>
                  <a:cubicBezTo>
                    <a:pt x="45551" y="103"/>
                    <a:pt x="45321" y="140"/>
                    <a:pt x="45127" y="172"/>
                  </a:cubicBezTo>
                  <a:cubicBezTo>
                    <a:pt x="45073" y="184"/>
                    <a:pt x="45014" y="189"/>
                    <a:pt x="44960" y="199"/>
                  </a:cubicBezTo>
                  <a:cubicBezTo>
                    <a:pt x="44789" y="145"/>
                    <a:pt x="44605" y="113"/>
                    <a:pt x="44398" y="113"/>
                  </a:cubicBezTo>
                  <a:cubicBezTo>
                    <a:pt x="44235" y="113"/>
                    <a:pt x="44058" y="133"/>
                    <a:pt x="43864" y="179"/>
                  </a:cubicBezTo>
                  <a:cubicBezTo>
                    <a:pt x="37783" y="1623"/>
                    <a:pt x="31691" y="3026"/>
                    <a:pt x="25475" y="3799"/>
                  </a:cubicBezTo>
                  <a:cubicBezTo>
                    <a:pt x="21784" y="4256"/>
                    <a:pt x="18142" y="5072"/>
                    <a:pt x="14414" y="5163"/>
                  </a:cubicBezTo>
                  <a:cubicBezTo>
                    <a:pt x="13990" y="5175"/>
                    <a:pt x="13715" y="5319"/>
                    <a:pt x="13559" y="5567"/>
                  </a:cubicBezTo>
                  <a:cubicBezTo>
                    <a:pt x="13356" y="5599"/>
                    <a:pt x="13145" y="5631"/>
                    <a:pt x="12942" y="5664"/>
                  </a:cubicBezTo>
                  <a:cubicBezTo>
                    <a:pt x="13006" y="5716"/>
                    <a:pt x="13060" y="5803"/>
                    <a:pt x="13098" y="5942"/>
                  </a:cubicBezTo>
                  <a:cubicBezTo>
                    <a:pt x="13254" y="6475"/>
                    <a:pt x="13313" y="7102"/>
                    <a:pt x="12565" y="7372"/>
                  </a:cubicBezTo>
                  <a:cubicBezTo>
                    <a:pt x="12469" y="7404"/>
                    <a:pt x="12416" y="7543"/>
                    <a:pt x="12340" y="7645"/>
                  </a:cubicBezTo>
                  <a:cubicBezTo>
                    <a:pt x="12077" y="7737"/>
                    <a:pt x="12077" y="7962"/>
                    <a:pt x="12066" y="8183"/>
                  </a:cubicBezTo>
                  <a:cubicBezTo>
                    <a:pt x="11808" y="8280"/>
                    <a:pt x="11814" y="8510"/>
                    <a:pt x="11798" y="8731"/>
                  </a:cubicBezTo>
                  <a:cubicBezTo>
                    <a:pt x="11464" y="9172"/>
                    <a:pt x="10787" y="8768"/>
                    <a:pt x="10470" y="9247"/>
                  </a:cubicBezTo>
                  <a:cubicBezTo>
                    <a:pt x="10321" y="9274"/>
                    <a:pt x="10122" y="9252"/>
                    <a:pt x="10186" y="9499"/>
                  </a:cubicBezTo>
                  <a:cubicBezTo>
                    <a:pt x="10128" y="9476"/>
                    <a:pt x="10075" y="9466"/>
                    <a:pt x="10028" y="9466"/>
                  </a:cubicBezTo>
                  <a:cubicBezTo>
                    <a:pt x="9851" y="9466"/>
                    <a:pt x="9750" y="9611"/>
                    <a:pt x="9664" y="9789"/>
                  </a:cubicBezTo>
                  <a:cubicBezTo>
                    <a:pt x="9106" y="10246"/>
                    <a:pt x="8037" y="9827"/>
                    <a:pt x="7801" y="10841"/>
                  </a:cubicBezTo>
                  <a:cubicBezTo>
                    <a:pt x="7749" y="10833"/>
                    <a:pt x="7698" y="10827"/>
                    <a:pt x="7649" y="10827"/>
                  </a:cubicBezTo>
                  <a:cubicBezTo>
                    <a:pt x="7467" y="10827"/>
                    <a:pt x="7322" y="10902"/>
                    <a:pt x="7258" y="11132"/>
                  </a:cubicBezTo>
                  <a:cubicBezTo>
                    <a:pt x="6995" y="11438"/>
                    <a:pt x="6651" y="11701"/>
                    <a:pt x="6721" y="12180"/>
                  </a:cubicBezTo>
                  <a:cubicBezTo>
                    <a:pt x="6667" y="12175"/>
                    <a:pt x="6615" y="12173"/>
                    <a:pt x="6563" y="12173"/>
                  </a:cubicBezTo>
                  <a:cubicBezTo>
                    <a:pt x="6173" y="12173"/>
                    <a:pt x="5853" y="12308"/>
                    <a:pt x="5667" y="12711"/>
                  </a:cubicBezTo>
                  <a:cubicBezTo>
                    <a:pt x="5616" y="12694"/>
                    <a:pt x="5569" y="12686"/>
                    <a:pt x="5526" y="12686"/>
                  </a:cubicBezTo>
                  <a:cubicBezTo>
                    <a:pt x="5340" y="12686"/>
                    <a:pt x="5224" y="12830"/>
                    <a:pt x="5119" y="12996"/>
                  </a:cubicBezTo>
                  <a:lnTo>
                    <a:pt x="5126" y="12996"/>
                  </a:lnTo>
                  <a:cubicBezTo>
                    <a:pt x="5039" y="13082"/>
                    <a:pt x="4958" y="13162"/>
                    <a:pt x="4873" y="13249"/>
                  </a:cubicBezTo>
                  <a:cubicBezTo>
                    <a:pt x="4256" y="13459"/>
                    <a:pt x="3616" y="13641"/>
                    <a:pt x="3014" y="13898"/>
                  </a:cubicBezTo>
                  <a:cubicBezTo>
                    <a:pt x="2434" y="14146"/>
                    <a:pt x="1687" y="14258"/>
                    <a:pt x="1655" y="15123"/>
                  </a:cubicBezTo>
                  <a:cubicBezTo>
                    <a:pt x="1231" y="15361"/>
                    <a:pt x="1499" y="15683"/>
                    <a:pt x="1553" y="15973"/>
                  </a:cubicBezTo>
                  <a:cubicBezTo>
                    <a:pt x="1542" y="16063"/>
                    <a:pt x="1531" y="16150"/>
                    <a:pt x="1521" y="16236"/>
                  </a:cubicBezTo>
                  <a:cubicBezTo>
                    <a:pt x="1462" y="16241"/>
                    <a:pt x="1407" y="16251"/>
                    <a:pt x="1355" y="16268"/>
                  </a:cubicBezTo>
                  <a:cubicBezTo>
                    <a:pt x="1333" y="16273"/>
                    <a:pt x="1311" y="16284"/>
                    <a:pt x="1290" y="16289"/>
                  </a:cubicBezTo>
                  <a:cubicBezTo>
                    <a:pt x="1263" y="16306"/>
                    <a:pt x="1231" y="16316"/>
                    <a:pt x="1204" y="16333"/>
                  </a:cubicBezTo>
                  <a:cubicBezTo>
                    <a:pt x="1166" y="16348"/>
                    <a:pt x="1139" y="16370"/>
                    <a:pt x="1107" y="16392"/>
                  </a:cubicBezTo>
                  <a:cubicBezTo>
                    <a:pt x="1090" y="16397"/>
                    <a:pt x="1080" y="16407"/>
                    <a:pt x="1064" y="16418"/>
                  </a:cubicBezTo>
                  <a:cubicBezTo>
                    <a:pt x="1058" y="16418"/>
                    <a:pt x="1058" y="16424"/>
                    <a:pt x="1053" y="16424"/>
                  </a:cubicBezTo>
                  <a:cubicBezTo>
                    <a:pt x="844" y="16585"/>
                    <a:pt x="666" y="16799"/>
                    <a:pt x="440" y="16933"/>
                  </a:cubicBezTo>
                  <a:cubicBezTo>
                    <a:pt x="301" y="17198"/>
                    <a:pt x="167" y="17449"/>
                    <a:pt x="1" y="17659"/>
                  </a:cubicBezTo>
                  <a:cubicBezTo>
                    <a:pt x="38" y="17761"/>
                    <a:pt x="81" y="17858"/>
                    <a:pt x="135" y="17939"/>
                  </a:cubicBezTo>
                  <a:cubicBezTo>
                    <a:pt x="167" y="17992"/>
                    <a:pt x="199" y="18041"/>
                    <a:pt x="242" y="18084"/>
                  </a:cubicBezTo>
                  <a:cubicBezTo>
                    <a:pt x="388" y="18240"/>
                    <a:pt x="575" y="18336"/>
                    <a:pt x="800" y="18390"/>
                  </a:cubicBezTo>
                  <a:cubicBezTo>
                    <a:pt x="3036" y="18094"/>
                    <a:pt x="5265" y="17788"/>
                    <a:pt x="7500" y="17476"/>
                  </a:cubicBezTo>
                  <a:cubicBezTo>
                    <a:pt x="7586" y="17465"/>
                    <a:pt x="7664" y="17459"/>
                    <a:pt x="7735" y="17459"/>
                  </a:cubicBezTo>
                  <a:cubicBezTo>
                    <a:pt x="7860" y="17459"/>
                    <a:pt x="7962" y="17477"/>
                    <a:pt x="8047" y="17514"/>
                  </a:cubicBezTo>
                  <a:cubicBezTo>
                    <a:pt x="8069" y="17509"/>
                    <a:pt x="8085" y="17509"/>
                    <a:pt x="8107" y="17503"/>
                  </a:cubicBezTo>
                  <a:cubicBezTo>
                    <a:pt x="8144" y="17449"/>
                    <a:pt x="8176" y="17396"/>
                    <a:pt x="8214" y="17337"/>
                  </a:cubicBezTo>
                  <a:cubicBezTo>
                    <a:pt x="8290" y="17203"/>
                    <a:pt x="8381" y="17057"/>
                    <a:pt x="8483" y="16918"/>
                  </a:cubicBezTo>
                  <a:cubicBezTo>
                    <a:pt x="8821" y="16869"/>
                    <a:pt x="9160" y="16826"/>
                    <a:pt x="9498" y="16784"/>
                  </a:cubicBezTo>
                  <a:cubicBezTo>
                    <a:pt x="9912" y="16611"/>
                    <a:pt x="10326" y="16440"/>
                    <a:pt x="10740" y="16273"/>
                  </a:cubicBezTo>
                  <a:cubicBezTo>
                    <a:pt x="10779" y="16026"/>
                    <a:pt x="10885" y="15890"/>
                    <a:pt x="11072" y="15890"/>
                  </a:cubicBezTo>
                  <a:cubicBezTo>
                    <a:pt x="11133" y="15890"/>
                    <a:pt x="11203" y="15904"/>
                    <a:pt x="11282" y="15934"/>
                  </a:cubicBezTo>
                  <a:cubicBezTo>
                    <a:pt x="11349" y="15508"/>
                    <a:pt x="11618" y="15393"/>
                    <a:pt x="11970" y="15393"/>
                  </a:cubicBezTo>
                  <a:cubicBezTo>
                    <a:pt x="12012" y="15393"/>
                    <a:pt x="12055" y="15395"/>
                    <a:pt x="12099" y="15398"/>
                  </a:cubicBezTo>
                  <a:cubicBezTo>
                    <a:pt x="12099" y="15401"/>
                    <a:pt x="12099" y="15405"/>
                    <a:pt x="12097" y="15407"/>
                  </a:cubicBezTo>
                  <a:lnTo>
                    <a:pt x="12097" y="15407"/>
                  </a:lnTo>
                  <a:cubicBezTo>
                    <a:pt x="13170" y="14982"/>
                    <a:pt x="14273" y="14809"/>
                    <a:pt x="15396" y="14809"/>
                  </a:cubicBezTo>
                  <a:cubicBezTo>
                    <a:pt x="15847" y="14809"/>
                    <a:pt x="16300" y="14836"/>
                    <a:pt x="16756" y="14887"/>
                  </a:cubicBezTo>
                  <a:cubicBezTo>
                    <a:pt x="17154" y="14791"/>
                    <a:pt x="17551" y="14699"/>
                    <a:pt x="17948" y="14602"/>
                  </a:cubicBezTo>
                  <a:cubicBezTo>
                    <a:pt x="18330" y="14522"/>
                    <a:pt x="18722" y="14409"/>
                    <a:pt x="19098" y="14355"/>
                  </a:cubicBezTo>
                  <a:cubicBezTo>
                    <a:pt x="19356" y="14399"/>
                    <a:pt x="19624" y="14431"/>
                    <a:pt x="19899" y="14468"/>
                  </a:cubicBezTo>
                  <a:cubicBezTo>
                    <a:pt x="20018" y="14479"/>
                    <a:pt x="20135" y="14495"/>
                    <a:pt x="20259" y="14511"/>
                  </a:cubicBezTo>
                  <a:cubicBezTo>
                    <a:pt x="20479" y="14635"/>
                    <a:pt x="20688" y="14833"/>
                    <a:pt x="20881" y="15135"/>
                  </a:cubicBezTo>
                  <a:cubicBezTo>
                    <a:pt x="20946" y="15111"/>
                    <a:pt x="21004" y="15100"/>
                    <a:pt x="21057" y="15100"/>
                  </a:cubicBezTo>
                  <a:cubicBezTo>
                    <a:pt x="21235" y="15100"/>
                    <a:pt x="21352" y="15225"/>
                    <a:pt x="21436" y="15419"/>
                  </a:cubicBezTo>
                  <a:cubicBezTo>
                    <a:pt x="21429" y="15419"/>
                    <a:pt x="21424" y="15425"/>
                    <a:pt x="21424" y="15425"/>
                  </a:cubicBezTo>
                  <a:cubicBezTo>
                    <a:pt x="21585" y="15763"/>
                    <a:pt x="21790" y="15999"/>
                    <a:pt x="22032" y="16144"/>
                  </a:cubicBezTo>
                  <a:cubicBezTo>
                    <a:pt x="22037" y="16155"/>
                    <a:pt x="22037" y="16160"/>
                    <a:pt x="22042" y="16172"/>
                  </a:cubicBezTo>
                  <a:lnTo>
                    <a:pt x="22081" y="16172"/>
                  </a:lnTo>
                  <a:cubicBezTo>
                    <a:pt x="22276" y="16278"/>
                    <a:pt x="22496" y="16329"/>
                    <a:pt x="22737" y="16329"/>
                  </a:cubicBezTo>
                  <a:cubicBezTo>
                    <a:pt x="22959" y="16329"/>
                    <a:pt x="23198" y="16286"/>
                    <a:pt x="23455" y="16204"/>
                  </a:cubicBezTo>
                  <a:cubicBezTo>
                    <a:pt x="23637" y="16144"/>
                    <a:pt x="23836" y="16065"/>
                    <a:pt x="24035" y="16065"/>
                  </a:cubicBezTo>
                  <a:cubicBezTo>
                    <a:pt x="24177" y="16065"/>
                    <a:pt x="24320" y="16106"/>
                    <a:pt x="24454" y="16224"/>
                  </a:cubicBezTo>
                  <a:cubicBezTo>
                    <a:pt x="24577" y="16253"/>
                    <a:pt x="24696" y="16265"/>
                    <a:pt x="24811" y="16265"/>
                  </a:cubicBezTo>
                  <a:cubicBezTo>
                    <a:pt x="25002" y="16265"/>
                    <a:pt x="25185" y="16231"/>
                    <a:pt x="25362" y="16177"/>
                  </a:cubicBezTo>
                  <a:cubicBezTo>
                    <a:pt x="25459" y="16144"/>
                    <a:pt x="25555" y="16112"/>
                    <a:pt x="25647" y="16075"/>
                  </a:cubicBezTo>
                  <a:cubicBezTo>
                    <a:pt x="25787" y="16021"/>
                    <a:pt x="25927" y="15961"/>
                    <a:pt x="26066" y="15902"/>
                  </a:cubicBezTo>
                  <a:cubicBezTo>
                    <a:pt x="26297" y="15805"/>
                    <a:pt x="26534" y="15715"/>
                    <a:pt x="26775" y="15666"/>
                  </a:cubicBezTo>
                  <a:cubicBezTo>
                    <a:pt x="27098" y="15623"/>
                    <a:pt x="27454" y="15388"/>
                    <a:pt x="27768" y="15388"/>
                  </a:cubicBezTo>
                  <a:cubicBezTo>
                    <a:pt x="27998" y="15388"/>
                    <a:pt x="28205" y="15514"/>
                    <a:pt x="28360" y="15934"/>
                  </a:cubicBezTo>
                  <a:cubicBezTo>
                    <a:pt x="28428" y="15921"/>
                    <a:pt x="28491" y="15915"/>
                    <a:pt x="28550" y="15915"/>
                  </a:cubicBezTo>
                  <a:cubicBezTo>
                    <a:pt x="28879" y="15915"/>
                    <a:pt x="29075" y="16112"/>
                    <a:pt x="29165" y="16467"/>
                  </a:cubicBezTo>
                  <a:cubicBezTo>
                    <a:pt x="29221" y="16452"/>
                    <a:pt x="29274" y="16444"/>
                    <a:pt x="29323" y="16444"/>
                  </a:cubicBezTo>
                  <a:cubicBezTo>
                    <a:pt x="29499" y="16444"/>
                    <a:pt x="29627" y="16542"/>
                    <a:pt x="29703" y="16735"/>
                  </a:cubicBezTo>
                  <a:cubicBezTo>
                    <a:pt x="29983" y="16816"/>
                    <a:pt x="30300" y="16848"/>
                    <a:pt x="30236" y="17267"/>
                  </a:cubicBezTo>
                  <a:cubicBezTo>
                    <a:pt x="30301" y="17255"/>
                    <a:pt x="30363" y="17249"/>
                    <a:pt x="30421" y="17249"/>
                  </a:cubicBezTo>
                  <a:cubicBezTo>
                    <a:pt x="30748" y="17249"/>
                    <a:pt x="30944" y="17442"/>
                    <a:pt x="31035" y="17799"/>
                  </a:cubicBezTo>
                  <a:cubicBezTo>
                    <a:pt x="31089" y="17785"/>
                    <a:pt x="31140" y="17778"/>
                    <a:pt x="31188" y="17778"/>
                  </a:cubicBezTo>
                  <a:cubicBezTo>
                    <a:pt x="31365" y="17778"/>
                    <a:pt x="31492" y="17874"/>
                    <a:pt x="31573" y="18073"/>
                  </a:cubicBezTo>
                  <a:cubicBezTo>
                    <a:pt x="31847" y="18148"/>
                    <a:pt x="32170" y="18185"/>
                    <a:pt x="32105" y="18604"/>
                  </a:cubicBezTo>
                  <a:cubicBezTo>
                    <a:pt x="32172" y="18591"/>
                    <a:pt x="32235" y="18585"/>
                    <a:pt x="32293" y="18585"/>
                  </a:cubicBezTo>
                  <a:cubicBezTo>
                    <a:pt x="32618" y="18585"/>
                    <a:pt x="32814" y="18782"/>
                    <a:pt x="32904" y="19137"/>
                  </a:cubicBezTo>
                  <a:cubicBezTo>
                    <a:pt x="32961" y="19122"/>
                    <a:pt x="33013" y="19114"/>
                    <a:pt x="33062" y="19114"/>
                  </a:cubicBezTo>
                  <a:cubicBezTo>
                    <a:pt x="33236" y="19114"/>
                    <a:pt x="33362" y="19212"/>
                    <a:pt x="33442" y="19405"/>
                  </a:cubicBezTo>
                  <a:cubicBezTo>
                    <a:pt x="33717" y="19486"/>
                    <a:pt x="34039" y="19524"/>
                    <a:pt x="33975" y="19938"/>
                  </a:cubicBezTo>
                  <a:cubicBezTo>
                    <a:pt x="34042" y="19924"/>
                    <a:pt x="34106" y="19918"/>
                    <a:pt x="34165" y="19918"/>
                  </a:cubicBezTo>
                  <a:cubicBezTo>
                    <a:pt x="34489" y="19918"/>
                    <a:pt x="34683" y="20114"/>
                    <a:pt x="34769" y="20469"/>
                  </a:cubicBezTo>
                  <a:cubicBezTo>
                    <a:pt x="34974" y="20506"/>
                    <a:pt x="35167" y="20523"/>
                    <a:pt x="35366" y="20523"/>
                  </a:cubicBezTo>
                  <a:cubicBezTo>
                    <a:pt x="35413" y="20679"/>
                    <a:pt x="35446" y="20866"/>
                    <a:pt x="35381" y="21059"/>
                  </a:cubicBezTo>
                  <a:cubicBezTo>
                    <a:pt x="35393" y="21059"/>
                    <a:pt x="35403" y="21066"/>
                    <a:pt x="35413" y="21066"/>
                  </a:cubicBezTo>
                  <a:cubicBezTo>
                    <a:pt x="36021" y="21066"/>
                    <a:pt x="36601" y="20937"/>
                    <a:pt x="37166" y="20813"/>
                  </a:cubicBezTo>
                  <a:cubicBezTo>
                    <a:pt x="37353" y="20776"/>
                    <a:pt x="37536" y="20732"/>
                    <a:pt x="37724" y="20700"/>
                  </a:cubicBezTo>
                  <a:cubicBezTo>
                    <a:pt x="38492" y="20555"/>
                    <a:pt x="39029" y="19975"/>
                    <a:pt x="39029" y="19287"/>
                  </a:cubicBezTo>
                  <a:cubicBezTo>
                    <a:pt x="39035" y="17751"/>
                    <a:pt x="39926" y="16762"/>
                    <a:pt x="40958" y="15618"/>
                  </a:cubicBezTo>
                  <a:cubicBezTo>
                    <a:pt x="41076" y="15489"/>
                    <a:pt x="41188" y="15366"/>
                    <a:pt x="41302" y="15237"/>
                  </a:cubicBezTo>
                  <a:cubicBezTo>
                    <a:pt x="42366" y="14039"/>
                    <a:pt x="43300" y="13104"/>
                    <a:pt x="44853" y="12948"/>
                  </a:cubicBezTo>
                  <a:cubicBezTo>
                    <a:pt x="45782" y="12851"/>
                    <a:pt x="46384" y="12061"/>
                    <a:pt x="46454" y="10831"/>
                  </a:cubicBezTo>
                  <a:cubicBezTo>
                    <a:pt x="46464" y="10654"/>
                    <a:pt x="46384" y="10482"/>
                    <a:pt x="46239" y="10375"/>
                  </a:cubicBezTo>
                  <a:cubicBezTo>
                    <a:pt x="46142" y="10305"/>
                    <a:pt x="46035" y="10268"/>
                    <a:pt x="45922" y="10268"/>
                  </a:cubicBezTo>
                  <a:cubicBezTo>
                    <a:pt x="45857" y="10268"/>
                    <a:pt x="45793" y="10278"/>
                    <a:pt x="45733" y="10300"/>
                  </a:cubicBezTo>
                  <a:cubicBezTo>
                    <a:pt x="45470" y="10402"/>
                    <a:pt x="45218" y="10504"/>
                    <a:pt x="44971" y="10611"/>
                  </a:cubicBezTo>
                  <a:cubicBezTo>
                    <a:pt x="44799" y="10687"/>
                    <a:pt x="44627" y="10756"/>
                    <a:pt x="44466" y="10821"/>
                  </a:cubicBezTo>
                  <a:cubicBezTo>
                    <a:pt x="44761" y="10288"/>
                    <a:pt x="44944" y="9450"/>
                    <a:pt x="44837" y="9058"/>
                  </a:cubicBezTo>
                  <a:cubicBezTo>
                    <a:pt x="44766" y="8817"/>
                    <a:pt x="44605" y="8709"/>
                    <a:pt x="44515" y="8666"/>
                  </a:cubicBezTo>
                  <a:cubicBezTo>
                    <a:pt x="44203" y="8516"/>
                    <a:pt x="44154" y="8495"/>
                    <a:pt x="44272" y="8188"/>
                  </a:cubicBezTo>
                  <a:lnTo>
                    <a:pt x="44272" y="8188"/>
                  </a:lnTo>
                  <a:cubicBezTo>
                    <a:pt x="44644" y="8430"/>
                    <a:pt x="45063" y="8473"/>
                    <a:pt x="45411" y="8478"/>
                  </a:cubicBezTo>
                  <a:cubicBezTo>
                    <a:pt x="46346" y="8478"/>
                    <a:pt x="47319" y="7839"/>
                    <a:pt x="47952" y="6819"/>
                  </a:cubicBezTo>
                  <a:cubicBezTo>
                    <a:pt x="48544" y="5862"/>
                    <a:pt x="48666" y="4831"/>
                    <a:pt x="48280" y="4057"/>
                  </a:cubicBezTo>
                  <a:cubicBezTo>
                    <a:pt x="48022" y="3546"/>
                    <a:pt x="47694" y="3439"/>
                    <a:pt x="47458" y="3439"/>
                  </a:cubicBezTo>
                  <a:cubicBezTo>
                    <a:pt x="47211" y="3439"/>
                    <a:pt x="46856" y="3563"/>
                    <a:pt x="46588" y="4137"/>
                  </a:cubicBezTo>
                  <a:lnTo>
                    <a:pt x="46539" y="4234"/>
                  </a:lnTo>
                  <a:cubicBezTo>
                    <a:pt x="46405" y="3911"/>
                    <a:pt x="46120" y="3402"/>
                    <a:pt x="45514" y="3402"/>
                  </a:cubicBezTo>
                  <a:cubicBezTo>
                    <a:pt x="45218" y="3402"/>
                    <a:pt x="44955" y="3525"/>
                    <a:pt x="44697" y="3648"/>
                  </a:cubicBezTo>
                  <a:cubicBezTo>
                    <a:pt x="44697" y="3648"/>
                    <a:pt x="44278" y="3847"/>
                    <a:pt x="44144" y="3906"/>
                  </a:cubicBezTo>
                  <a:cubicBezTo>
                    <a:pt x="44342" y="3750"/>
                    <a:pt x="44520" y="3584"/>
                    <a:pt x="44691" y="3423"/>
                  </a:cubicBezTo>
                  <a:cubicBezTo>
                    <a:pt x="45218" y="2929"/>
                    <a:pt x="45669" y="2500"/>
                    <a:pt x="46346" y="2500"/>
                  </a:cubicBezTo>
                  <a:lnTo>
                    <a:pt x="46449" y="2500"/>
                  </a:lnTo>
                  <a:cubicBezTo>
                    <a:pt x="46846" y="2500"/>
                    <a:pt x="47201" y="2225"/>
                    <a:pt x="47308" y="1838"/>
                  </a:cubicBezTo>
                  <a:cubicBezTo>
                    <a:pt x="47416" y="1446"/>
                    <a:pt x="47255" y="1054"/>
                    <a:pt x="46894" y="839"/>
                  </a:cubicBezTo>
                  <a:cubicBezTo>
                    <a:pt x="46712" y="727"/>
                    <a:pt x="46529" y="581"/>
                    <a:pt x="46341" y="430"/>
                  </a:cubicBezTo>
                  <a:cubicBezTo>
                    <a:pt x="46164" y="286"/>
                    <a:pt x="45976" y="135"/>
                    <a:pt x="4576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2"/>
            <p:cNvSpPr/>
            <p:nvPr/>
          </p:nvSpPr>
          <p:spPr>
            <a:xfrm>
              <a:off x="4531200" y="3340750"/>
              <a:ext cx="490225" cy="851900"/>
            </a:xfrm>
            <a:custGeom>
              <a:avLst/>
              <a:gdLst/>
              <a:ahLst/>
              <a:cxnLst/>
              <a:rect l="l" t="t" r="r" b="b"/>
              <a:pathLst>
                <a:path w="19609" h="34076" extrusionOk="0">
                  <a:moveTo>
                    <a:pt x="18061" y="0"/>
                  </a:moveTo>
                  <a:cubicBezTo>
                    <a:pt x="15413" y="209"/>
                    <a:pt x="12764" y="403"/>
                    <a:pt x="10110" y="591"/>
                  </a:cubicBezTo>
                  <a:cubicBezTo>
                    <a:pt x="9570" y="630"/>
                    <a:pt x="8963" y="736"/>
                    <a:pt x="8414" y="736"/>
                  </a:cubicBezTo>
                  <a:cubicBezTo>
                    <a:pt x="8056" y="736"/>
                    <a:pt x="7724" y="691"/>
                    <a:pt x="7451" y="553"/>
                  </a:cubicBezTo>
                  <a:cubicBezTo>
                    <a:pt x="7236" y="586"/>
                    <a:pt x="7015" y="628"/>
                    <a:pt x="6801" y="693"/>
                  </a:cubicBezTo>
                  <a:cubicBezTo>
                    <a:pt x="6623" y="742"/>
                    <a:pt x="6447" y="801"/>
                    <a:pt x="6274" y="876"/>
                  </a:cubicBezTo>
                  <a:cubicBezTo>
                    <a:pt x="5968" y="1322"/>
                    <a:pt x="5609" y="1746"/>
                    <a:pt x="5307" y="2192"/>
                  </a:cubicBezTo>
                  <a:cubicBezTo>
                    <a:pt x="4442" y="2837"/>
                    <a:pt x="4925" y="3794"/>
                    <a:pt x="4764" y="4605"/>
                  </a:cubicBezTo>
                  <a:cubicBezTo>
                    <a:pt x="4593" y="4776"/>
                    <a:pt x="4416" y="4947"/>
                    <a:pt x="4243" y="5120"/>
                  </a:cubicBezTo>
                  <a:cubicBezTo>
                    <a:pt x="3152" y="5308"/>
                    <a:pt x="3105" y="6221"/>
                    <a:pt x="2906" y="7037"/>
                  </a:cubicBezTo>
                  <a:cubicBezTo>
                    <a:pt x="2857" y="7613"/>
                    <a:pt x="2353" y="8086"/>
                    <a:pt x="2202" y="8634"/>
                  </a:cubicBezTo>
                  <a:cubicBezTo>
                    <a:pt x="2165" y="8751"/>
                    <a:pt x="2148" y="8875"/>
                    <a:pt x="2153" y="9004"/>
                  </a:cubicBezTo>
                  <a:cubicBezTo>
                    <a:pt x="2165" y="9170"/>
                    <a:pt x="2213" y="9348"/>
                    <a:pt x="2326" y="9536"/>
                  </a:cubicBezTo>
                  <a:cubicBezTo>
                    <a:pt x="2224" y="9660"/>
                    <a:pt x="2127" y="9782"/>
                    <a:pt x="2036" y="9906"/>
                  </a:cubicBezTo>
                  <a:cubicBezTo>
                    <a:pt x="1471" y="10412"/>
                    <a:pt x="484" y="10777"/>
                    <a:pt x="1558" y="11813"/>
                  </a:cubicBezTo>
                  <a:cubicBezTo>
                    <a:pt x="1627" y="12232"/>
                    <a:pt x="1563" y="12710"/>
                    <a:pt x="2095" y="12888"/>
                  </a:cubicBezTo>
                  <a:cubicBezTo>
                    <a:pt x="2095" y="13102"/>
                    <a:pt x="2106" y="13318"/>
                    <a:pt x="2084" y="13533"/>
                  </a:cubicBezTo>
                  <a:cubicBezTo>
                    <a:pt x="2036" y="14108"/>
                    <a:pt x="1875" y="14495"/>
                    <a:pt x="1600" y="14741"/>
                  </a:cubicBezTo>
                  <a:cubicBezTo>
                    <a:pt x="1617" y="14946"/>
                    <a:pt x="1638" y="15145"/>
                    <a:pt x="1676" y="15343"/>
                  </a:cubicBezTo>
                  <a:cubicBezTo>
                    <a:pt x="1687" y="15403"/>
                    <a:pt x="1697" y="15462"/>
                    <a:pt x="1708" y="15520"/>
                  </a:cubicBezTo>
                  <a:cubicBezTo>
                    <a:pt x="2379" y="16068"/>
                    <a:pt x="2428" y="17325"/>
                    <a:pt x="2654" y="18287"/>
                  </a:cubicBezTo>
                  <a:cubicBezTo>
                    <a:pt x="2675" y="18368"/>
                    <a:pt x="2798" y="18427"/>
                    <a:pt x="2889" y="18492"/>
                  </a:cubicBezTo>
                  <a:cubicBezTo>
                    <a:pt x="2842" y="18743"/>
                    <a:pt x="2830" y="18975"/>
                    <a:pt x="3159" y="19033"/>
                  </a:cubicBezTo>
                  <a:cubicBezTo>
                    <a:pt x="3132" y="19479"/>
                    <a:pt x="3410" y="19990"/>
                    <a:pt x="2917" y="20339"/>
                  </a:cubicBezTo>
                  <a:cubicBezTo>
                    <a:pt x="1939" y="20662"/>
                    <a:pt x="2224" y="21527"/>
                    <a:pt x="2100" y="22214"/>
                  </a:cubicBezTo>
                  <a:cubicBezTo>
                    <a:pt x="1515" y="22477"/>
                    <a:pt x="1359" y="22993"/>
                    <a:pt x="1295" y="23568"/>
                  </a:cubicBezTo>
                  <a:cubicBezTo>
                    <a:pt x="1295" y="23568"/>
                    <a:pt x="1296" y="23568"/>
                    <a:pt x="1297" y="23567"/>
                  </a:cubicBezTo>
                  <a:lnTo>
                    <a:pt x="1297" y="23567"/>
                  </a:lnTo>
                  <a:cubicBezTo>
                    <a:pt x="429" y="25027"/>
                    <a:pt x="90" y="26637"/>
                    <a:pt x="0" y="28311"/>
                  </a:cubicBezTo>
                  <a:lnTo>
                    <a:pt x="0" y="28360"/>
                  </a:lnTo>
                  <a:cubicBezTo>
                    <a:pt x="65" y="28554"/>
                    <a:pt x="177" y="28742"/>
                    <a:pt x="370" y="28871"/>
                  </a:cubicBezTo>
                  <a:cubicBezTo>
                    <a:pt x="557" y="28857"/>
                    <a:pt x="745" y="28852"/>
                    <a:pt x="933" y="28852"/>
                  </a:cubicBezTo>
                  <a:cubicBezTo>
                    <a:pt x="1245" y="28852"/>
                    <a:pt x="1559" y="28864"/>
                    <a:pt x="1871" y="28864"/>
                  </a:cubicBezTo>
                  <a:cubicBezTo>
                    <a:pt x="2595" y="28864"/>
                    <a:pt x="3311" y="28800"/>
                    <a:pt x="3975" y="28371"/>
                  </a:cubicBezTo>
                  <a:lnTo>
                    <a:pt x="6113" y="28365"/>
                  </a:lnTo>
                  <a:cubicBezTo>
                    <a:pt x="6284" y="28587"/>
                    <a:pt x="6481" y="28649"/>
                    <a:pt x="6686" y="28649"/>
                  </a:cubicBezTo>
                  <a:cubicBezTo>
                    <a:pt x="6933" y="28649"/>
                    <a:pt x="7192" y="28559"/>
                    <a:pt x="7429" y="28554"/>
                  </a:cubicBezTo>
                  <a:cubicBezTo>
                    <a:pt x="8595" y="28532"/>
                    <a:pt x="9755" y="28445"/>
                    <a:pt x="10916" y="28381"/>
                  </a:cubicBezTo>
                  <a:cubicBezTo>
                    <a:pt x="10929" y="28488"/>
                    <a:pt x="10994" y="28502"/>
                    <a:pt x="11066" y="28502"/>
                  </a:cubicBezTo>
                  <a:cubicBezTo>
                    <a:pt x="11091" y="28502"/>
                    <a:pt x="11117" y="28500"/>
                    <a:pt x="11142" y="28500"/>
                  </a:cubicBezTo>
                  <a:cubicBezTo>
                    <a:pt x="11161" y="28500"/>
                    <a:pt x="11179" y="28501"/>
                    <a:pt x="11195" y="28505"/>
                  </a:cubicBezTo>
                  <a:cubicBezTo>
                    <a:pt x="11088" y="28784"/>
                    <a:pt x="10631" y="28978"/>
                    <a:pt x="10653" y="29241"/>
                  </a:cubicBezTo>
                  <a:cubicBezTo>
                    <a:pt x="10658" y="29278"/>
                    <a:pt x="10669" y="29316"/>
                    <a:pt x="10695" y="29354"/>
                  </a:cubicBezTo>
                  <a:cubicBezTo>
                    <a:pt x="10836" y="29585"/>
                    <a:pt x="10868" y="29853"/>
                    <a:pt x="10868" y="30138"/>
                  </a:cubicBezTo>
                  <a:cubicBezTo>
                    <a:pt x="10868" y="30171"/>
                    <a:pt x="10863" y="30208"/>
                    <a:pt x="10863" y="30245"/>
                  </a:cubicBezTo>
                  <a:cubicBezTo>
                    <a:pt x="10856" y="30386"/>
                    <a:pt x="10846" y="30530"/>
                    <a:pt x="10836" y="30676"/>
                  </a:cubicBezTo>
                  <a:cubicBezTo>
                    <a:pt x="10830" y="30788"/>
                    <a:pt x="10819" y="30895"/>
                    <a:pt x="10819" y="31003"/>
                  </a:cubicBezTo>
                  <a:lnTo>
                    <a:pt x="10819" y="31105"/>
                  </a:lnTo>
                  <a:cubicBezTo>
                    <a:pt x="10836" y="31631"/>
                    <a:pt x="11012" y="32094"/>
                    <a:pt x="11835" y="32308"/>
                  </a:cubicBezTo>
                  <a:cubicBezTo>
                    <a:pt x="11910" y="32330"/>
                    <a:pt x="11932" y="32545"/>
                    <a:pt x="11952" y="32771"/>
                  </a:cubicBezTo>
                  <a:cubicBezTo>
                    <a:pt x="11964" y="32910"/>
                    <a:pt x="11974" y="33055"/>
                    <a:pt x="11991" y="33163"/>
                  </a:cubicBezTo>
                  <a:cubicBezTo>
                    <a:pt x="12152" y="33307"/>
                    <a:pt x="12302" y="33409"/>
                    <a:pt x="12452" y="33469"/>
                  </a:cubicBezTo>
                  <a:cubicBezTo>
                    <a:pt x="12371" y="33689"/>
                    <a:pt x="12227" y="33813"/>
                    <a:pt x="12071" y="33882"/>
                  </a:cubicBezTo>
                  <a:cubicBezTo>
                    <a:pt x="12269" y="33989"/>
                    <a:pt x="12500" y="34076"/>
                    <a:pt x="12764" y="34076"/>
                  </a:cubicBezTo>
                  <a:cubicBezTo>
                    <a:pt x="12931" y="34076"/>
                    <a:pt x="13097" y="34038"/>
                    <a:pt x="13269" y="33974"/>
                  </a:cubicBezTo>
                  <a:cubicBezTo>
                    <a:pt x="13457" y="33904"/>
                    <a:pt x="13655" y="33791"/>
                    <a:pt x="13860" y="33635"/>
                  </a:cubicBezTo>
                  <a:cubicBezTo>
                    <a:pt x="13918" y="33592"/>
                    <a:pt x="13983" y="33555"/>
                    <a:pt x="14042" y="33512"/>
                  </a:cubicBezTo>
                  <a:cubicBezTo>
                    <a:pt x="15187" y="32700"/>
                    <a:pt x="16422" y="32288"/>
                    <a:pt x="17717" y="32288"/>
                  </a:cubicBezTo>
                  <a:cubicBezTo>
                    <a:pt x="18024" y="32288"/>
                    <a:pt x="18334" y="32313"/>
                    <a:pt x="18646" y="32362"/>
                  </a:cubicBezTo>
                  <a:lnTo>
                    <a:pt x="18517" y="32217"/>
                  </a:lnTo>
                  <a:cubicBezTo>
                    <a:pt x="18405" y="32099"/>
                    <a:pt x="18361" y="31938"/>
                    <a:pt x="18383" y="31787"/>
                  </a:cubicBezTo>
                  <a:lnTo>
                    <a:pt x="18383" y="31787"/>
                  </a:lnTo>
                  <a:cubicBezTo>
                    <a:pt x="18560" y="31804"/>
                    <a:pt x="18733" y="31825"/>
                    <a:pt x="18909" y="31857"/>
                  </a:cubicBezTo>
                  <a:cubicBezTo>
                    <a:pt x="18958" y="31804"/>
                    <a:pt x="19011" y="31750"/>
                    <a:pt x="19076" y="31713"/>
                  </a:cubicBezTo>
                  <a:cubicBezTo>
                    <a:pt x="19055" y="31535"/>
                    <a:pt x="19033" y="31358"/>
                    <a:pt x="19011" y="31185"/>
                  </a:cubicBezTo>
                  <a:cubicBezTo>
                    <a:pt x="19033" y="31180"/>
                    <a:pt x="19055" y="31175"/>
                    <a:pt x="19076" y="31175"/>
                  </a:cubicBezTo>
                  <a:cubicBezTo>
                    <a:pt x="19162" y="31175"/>
                    <a:pt x="19248" y="31197"/>
                    <a:pt x="19323" y="31239"/>
                  </a:cubicBezTo>
                  <a:cubicBezTo>
                    <a:pt x="19490" y="31326"/>
                    <a:pt x="19598" y="31497"/>
                    <a:pt x="19603" y="31685"/>
                  </a:cubicBezTo>
                  <a:cubicBezTo>
                    <a:pt x="19603" y="31675"/>
                    <a:pt x="19608" y="31658"/>
                    <a:pt x="19603" y="31643"/>
                  </a:cubicBezTo>
                  <a:cubicBezTo>
                    <a:pt x="19591" y="31557"/>
                    <a:pt x="19586" y="31465"/>
                    <a:pt x="19576" y="31373"/>
                  </a:cubicBezTo>
                  <a:cubicBezTo>
                    <a:pt x="19474" y="31288"/>
                    <a:pt x="19398" y="31143"/>
                    <a:pt x="19372" y="30885"/>
                  </a:cubicBezTo>
                  <a:cubicBezTo>
                    <a:pt x="19264" y="29806"/>
                    <a:pt x="19125" y="28735"/>
                    <a:pt x="18979" y="27661"/>
                  </a:cubicBezTo>
                  <a:cubicBezTo>
                    <a:pt x="19033" y="27656"/>
                    <a:pt x="19087" y="27651"/>
                    <a:pt x="19147" y="27640"/>
                  </a:cubicBezTo>
                  <a:cubicBezTo>
                    <a:pt x="19130" y="27543"/>
                    <a:pt x="19120" y="27453"/>
                    <a:pt x="19108" y="27356"/>
                  </a:cubicBezTo>
                  <a:cubicBezTo>
                    <a:pt x="19060" y="27361"/>
                    <a:pt x="19006" y="27366"/>
                    <a:pt x="18953" y="27371"/>
                  </a:cubicBezTo>
                  <a:cubicBezTo>
                    <a:pt x="18947" y="27371"/>
                    <a:pt x="18947" y="27377"/>
                    <a:pt x="18942" y="27377"/>
                  </a:cubicBezTo>
                  <a:cubicBezTo>
                    <a:pt x="18765" y="26104"/>
                    <a:pt x="18572" y="24830"/>
                    <a:pt x="18383" y="23558"/>
                  </a:cubicBezTo>
                  <a:cubicBezTo>
                    <a:pt x="17932" y="20458"/>
                    <a:pt x="18190" y="17357"/>
                    <a:pt x="18334" y="14258"/>
                  </a:cubicBezTo>
                  <a:cubicBezTo>
                    <a:pt x="18421" y="13586"/>
                    <a:pt x="18453" y="12915"/>
                    <a:pt x="18453" y="12244"/>
                  </a:cubicBezTo>
                  <a:cubicBezTo>
                    <a:pt x="18453" y="11572"/>
                    <a:pt x="18421" y="10900"/>
                    <a:pt x="18388" y="10229"/>
                  </a:cubicBezTo>
                  <a:cubicBezTo>
                    <a:pt x="18388" y="7258"/>
                    <a:pt x="18410" y="4287"/>
                    <a:pt x="18383" y="1317"/>
                  </a:cubicBezTo>
                  <a:cubicBezTo>
                    <a:pt x="18378" y="967"/>
                    <a:pt x="18405" y="715"/>
                    <a:pt x="18544" y="543"/>
                  </a:cubicBezTo>
                  <a:cubicBezTo>
                    <a:pt x="18490" y="414"/>
                    <a:pt x="18416" y="290"/>
                    <a:pt x="18309" y="183"/>
                  </a:cubicBezTo>
                  <a:cubicBezTo>
                    <a:pt x="18281" y="156"/>
                    <a:pt x="18249" y="134"/>
                    <a:pt x="18222" y="113"/>
                  </a:cubicBezTo>
                  <a:cubicBezTo>
                    <a:pt x="18173" y="70"/>
                    <a:pt x="18115" y="38"/>
                    <a:pt x="1806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2"/>
            <p:cNvSpPr/>
            <p:nvPr/>
          </p:nvSpPr>
          <p:spPr>
            <a:xfrm>
              <a:off x="5601600" y="2410275"/>
              <a:ext cx="1027825" cy="589500"/>
            </a:xfrm>
            <a:custGeom>
              <a:avLst/>
              <a:gdLst/>
              <a:ahLst/>
              <a:cxnLst/>
              <a:rect l="l" t="t" r="r" b="b"/>
              <a:pathLst>
                <a:path w="41113" h="23580" extrusionOk="0">
                  <a:moveTo>
                    <a:pt x="37686" y="14398"/>
                  </a:moveTo>
                  <a:lnTo>
                    <a:pt x="37686" y="14398"/>
                  </a:lnTo>
                  <a:cubicBezTo>
                    <a:pt x="37648" y="14420"/>
                    <a:pt x="37611" y="14446"/>
                    <a:pt x="37574" y="14478"/>
                  </a:cubicBezTo>
                  <a:cubicBezTo>
                    <a:pt x="37547" y="14500"/>
                    <a:pt x="37530" y="14510"/>
                    <a:pt x="37525" y="14517"/>
                  </a:cubicBezTo>
                  <a:cubicBezTo>
                    <a:pt x="37514" y="14510"/>
                    <a:pt x="37503" y="14505"/>
                    <a:pt x="37487" y="14495"/>
                  </a:cubicBezTo>
                  <a:cubicBezTo>
                    <a:pt x="37509" y="14485"/>
                    <a:pt x="37643" y="14420"/>
                    <a:pt x="37686" y="14398"/>
                  </a:cubicBezTo>
                  <a:close/>
                  <a:moveTo>
                    <a:pt x="24218" y="0"/>
                  </a:moveTo>
                  <a:cubicBezTo>
                    <a:pt x="23944" y="855"/>
                    <a:pt x="23637" y="1704"/>
                    <a:pt x="23632" y="2616"/>
                  </a:cubicBezTo>
                  <a:cubicBezTo>
                    <a:pt x="23632" y="2745"/>
                    <a:pt x="23610" y="2859"/>
                    <a:pt x="23568" y="2961"/>
                  </a:cubicBezTo>
                  <a:cubicBezTo>
                    <a:pt x="23449" y="3261"/>
                    <a:pt x="23171" y="3449"/>
                    <a:pt x="22908" y="3648"/>
                  </a:cubicBezTo>
                  <a:cubicBezTo>
                    <a:pt x="22843" y="3858"/>
                    <a:pt x="22826" y="4094"/>
                    <a:pt x="22574" y="4186"/>
                  </a:cubicBezTo>
                  <a:cubicBezTo>
                    <a:pt x="22553" y="4736"/>
                    <a:pt x="22365" y="4877"/>
                    <a:pt x="22119" y="4877"/>
                  </a:cubicBezTo>
                  <a:cubicBezTo>
                    <a:pt x="21861" y="4877"/>
                    <a:pt x="21538" y="4722"/>
                    <a:pt x="21280" y="4722"/>
                  </a:cubicBezTo>
                  <a:cubicBezTo>
                    <a:pt x="21265" y="4722"/>
                    <a:pt x="21251" y="4722"/>
                    <a:pt x="21237" y="4723"/>
                  </a:cubicBezTo>
                  <a:cubicBezTo>
                    <a:pt x="21021" y="5550"/>
                    <a:pt x="20877" y="6404"/>
                    <a:pt x="20575" y="7200"/>
                  </a:cubicBezTo>
                  <a:cubicBezTo>
                    <a:pt x="20412" y="7627"/>
                    <a:pt x="20199" y="7834"/>
                    <a:pt x="19968" y="7834"/>
                  </a:cubicBezTo>
                  <a:cubicBezTo>
                    <a:pt x="19773" y="7834"/>
                    <a:pt x="19566" y="7686"/>
                    <a:pt x="19367" y="7399"/>
                  </a:cubicBezTo>
                  <a:cubicBezTo>
                    <a:pt x="19290" y="7444"/>
                    <a:pt x="19223" y="7463"/>
                    <a:pt x="19165" y="7463"/>
                  </a:cubicBezTo>
                  <a:cubicBezTo>
                    <a:pt x="18990" y="7463"/>
                    <a:pt x="18892" y="7289"/>
                    <a:pt x="18787" y="7136"/>
                  </a:cubicBezTo>
                  <a:cubicBezTo>
                    <a:pt x="18690" y="7081"/>
                    <a:pt x="18599" y="7027"/>
                    <a:pt x="18502" y="6974"/>
                  </a:cubicBezTo>
                  <a:cubicBezTo>
                    <a:pt x="17793" y="7892"/>
                    <a:pt x="17862" y="9063"/>
                    <a:pt x="17503" y="10095"/>
                  </a:cubicBezTo>
                  <a:cubicBezTo>
                    <a:pt x="17347" y="10535"/>
                    <a:pt x="17352" y="11041"/>
                    <a:pt x="16970" y="11384"/>
                  </a:cubicBezTo>
                  <a:cubicBezTo>
                    <a:pt x="16940" y="11523"/>
                    <a:pt x="16921" y="11672"/>
                    <a:pt x="16751" y="11672"/>
                  </a:cubicBezTo>
                  <a:cubicBezTo>
                    <a:pt x="16738" y="11672"/>
                    <a:pt x="16723" y="11671"/>
                    <a:pt x="16707" y="11669"/>
                  </a:cubicBezTo>
                  <a:lnTo>
                    <a:pt x="16707" y="11669"/>
                  </a:lnTo>
                  <a:cubicBezTo>
                    <a:pt x="16739" y="12132"/>
                    <a:pt x="16525" y="12469"/>
                    <a:pt x="16159" y="12727"/>
                  </a:cubicBezTo>
                  <a:cubicBezTo>
                    <a:pt x="15939" y="13260"/>
                    <a:pt x="16605" y="13791"/>
                    <a:pt x="16171" y="14317"/>
                  </a:cubicBezTo>
                  <a:cubicBezTo>
                    <a:pt x="16256" y="14597"/>
                    <a:pt x="16127" y="14763"/>
                    <a:pt x="15886" y="14871"/>
                  </a:cubicBezTo>
                  <a:lnTo>
                    <a:pt x="15901" y="14850"/>
                  </a:lnTo>
                  <a:lnTo>
                    <a:pt x="15901" y="14850"/>
                  </a:lnTo>
                  <a:cubicBezTo>
                    <a:pt x="15810" y="14946"/>
                    <a:pt x="15720" y="15043"/>
                    <a:pt x="15623" y="15135"/>
                  </a:cubicBezTo>
                  <a:cubicBezTo>
                    <a:pt x="15606" y="15187"/>
                    <a:pt x="15574" y="15236"/>
                    <a:pt x="15531" y="15274"/>
                  </a:cubicBezTo>
                  <a:cubicBezTo>
                    <a:pt x="14607" y="15703"/>
                    <a:pt x="13516" y="15817"/>
                    <a:pt x="12909" y="16843"/>
                  </a:cubicBezTo>
                  <a:cubicBezTo>
                    <a:pt x="12883" y="16885"/>
                    <a:pt x="12851" y="16923"/>
                    <a:pt x="12819" y="16960"/>
                  </a:cubicBezTo>
                  <a:cubicBezTo>
                    <a:pt x="12571" y="17208"/>
                    <a:pt x="12109" y="17272"/>
                    <a:pt x="11711" y="17294"/>
                  </a:cubicBezTo>
                  <a:cubicBezTo>
                    <a:pt x="11568" y="17429"/>
                    <a:pt x="11454" y="17481"/>
                    <a:pt x="11358" y="17481"/>
                  </a:cubicBezTo>
                  <a:cubicBezTo>
                    <a:pt x="11128" y="17481"/>
                    <a:pt x="11000" y="17184"/>
                    <a:pt x="10830" y="17009"/>
                  </a:cubicBezTo>
                  <a:cubicBezTo>
                    <a:pt x="10649" y="17179"/>
                    <a:pt x="10473" y="17351"/>
                    <a:pt x="10298" y="17521"/>
                  </a:cubicBezTo>
                  <a:lnTo>
                    <a:pt x="10298" y="17521"/>
                  </a:lnTo>
                  <a:cubicBezTo>
                    <a:pt x="10298" y="17520"/>
                    <a:pt x="10298" y="17520"/>
                    <a:pt x="10298" y="17520"/>
                  </a:cubicBezTo>
                  <a:lnTo>
                    <a:pt x="10298" y="17520"/>
                  </a:lnTo>
                  <a:lnTo>
                    <a:pt x="10277" y="17540"/>
                  </a:lnTo>
                  <a:cubicBezTo>
                    <a:pt x="10284" y="17534"/>
                    <a:pt x="10291" y="17527"/>
                    <a:pt x="10298" y="17521"/>
                  </a:cubicBezTo>
                  <a:lnTo>
                    <a:pt x="10298" y="17521"/>
                  </a:lnTo>
                  <a:cubicBezTo>
                    <a:pt x="10223" y="17724"/>
                    <a:pt x="10103" y="17840"/>
                    <a:pt x="9923" y="17840"/>
                  </a:cubicBezTo>
                  <a:cubicBezTo>
                    <a:pt x="9871" y="17840"/>
                    <a:pt x="9813" y="17831"/>
                    <a:pt x="9750" y="17810"/>
                  </a:cubicBezTo>
                  <a:cubicBezTo>
                    <a:pt x="9585" y="18004"/>
                    <a:pt x="9421" y="18087"/>
                    <a:pt x="9257" y="18087"/>
                  </a:cubicBezTo>
                  <a:cubicBezTo>
                    <a:pt x="9067" y="18087"/>
                    <a:pt x="8879" y="17977"/>
                    <a:pt x="8693" y="17805"/>
                  </a:cubicBezTo>
                  <a:cubicBezTo>
                    <a:pt x="8547" y="17772"/>
                    <a:pt x="8327" y="17810"/>
                    <a:pt x="8396" y="17552"/>
                  </a:cubicBezTo>
                  <a:lnTo>
                    <a:pt x="8396" y="17552"/>
                  </a:lnTo>
                  <a:cubicBezTo>
                    <a:pt x="8328" y="17584"/>
                    <a:pt x="8266" y="17598"/>
                    <a:pt x="8211" y="17598"/>
                  </a:cubicBezTo>
                  <a:cubicBezTo>
                    <a:pt x="8016" y="17598"/>
                    <a:pt x="7893" y="17426"/>
                    <a:pt x="7763" y="17267"/>
                  </a:cubicBezTo>
                  <a:cubicBezTo>
                    <a:pt x="7617" y="17116"/>
                    <a:pt x="7473" y="16967"/>
                    <a:pt x="7333" y="16816"/>
                  </a:cubicBezTo>
                  <a:lnTo>
                    <a:pt x="6801" y="16767"/>
                  </a:lnTo>
                  <a:cubicBezTo>
                    <a:pt x="6806" y="16746"/>
                    <a:pt x="6806" y="16724"/>
                    <a:pt x="6806" y="16709"/>
                  </a:cubicBezTo>
                  <a:cubicBezTo>
                    <a:pt x="6839" y="16573"/>
                    <a:pt x="6839" y="16493"/>
                    <a:pt x="6834" y="16456"/>
                  </a:cubicBezTo>
                  <a:cubicBezTo>
                    <a:pt x="6806" y="16451"/>
                    <a:pt x="6752" y="16439"/>
                    <a:pt x="6667" y="16439"/>
                  </a:cubicBezTo>
                  <a:cubicBezTo>
                    <a:pt x="6591" y="16439"/>
                    <a:pt x="6516" y="16419"/>
                    <a:pt x="6447" y="16386"/>
                  </a:cubicBezTo>
                  <a:cubicBezTo>
                    <a:pt x="6404" y="16568"/>
                    <a:pt x="6269" y="16751"/>
                    <a:pt x="6108" y="16891"/>
                  </a:cubicBezTo>
                  <a:cubicBezTo>
                    <a:pt x="5792" y="17154"/>
                    <a:pt x="5522" y="17466"/>
                    <a:pt x="5232" y="17756"/>
                  </a:cubicBezTo>
                  <a:cubicBezTo>
                    <a:pt x="5130" y="17788"/>
                    <a:pt x="5061" y="17874"/>
                    <a:pt x="4996" y="17976"/>
                  </a:cubicBezTo>
                  <a:cubicBezTo>
                    <a:pt x="4969" y="18003"/>
                    <a:pt x="4942" y="18030"/>
                    <a:pt x="4915" y="18051"/>
                  </a:cubicBezTo>
                  <a:cubicBezTo>
                    <a:pt x="4776" y="18170"/>
                    <a:pt x="4642" y="18282"/>
                    <a:pt x="4502" y="18400"/>
                  </a:cubicBezTo>
                  <a:cubicBezTo>
                    <a:pt x="4496" y="18406"/>
                    <a:pt x="4491" y="18406"/>
                    <a:pt x="4486" y="18411"/>
                  </a:cubicBezTo>
                  <a:cubicBezTo>
                    <a:pt x="3739" y="19045"/>
                    <a:pt x="2998" y="19717"/>
                    <a:pt x="2703" y="20662"/>
                  </a:cubicBezTo>
                  <a:lnTo>
                    <a:pt x="2703" y="20673"/>
                  </a:lnTo>
                  <a:cubicBezTo>
                    <a:pt x="2294" y="21108"/>
                    <a:pt x="1880" y="21517"/>
                    <a:pt x="1381" y="21860"/>
                  </a:cubicBezTo>
                  <a:cubicBezTo>
                    <a:pt x="972" y="22139"/>
                    <a:pt x="580" y="22397"/>
                    <a:pt x="280" y="22784"/>
                  </a:cubicBezTo>
                  <a:cubicBezTo>
                    <a:pt x="188" y="22827"/>
                    <a:pt x="97" y="22859"/>
                    <a:pt x="5" y="22898"/>
                  </a:cubicBezTo>
                  <a:cubicBezTo>
                    <a:pt x="0" y="22983"/>
                    <a:pt x="16" y="23069"/>
                    <a:pt x="59" y="23161"/>
                  </a:cubicBezTo>
                  <a:cubicBezTo>
                    <a:pt x="97" y="23252"/>
                    <a:pt x="151" y="23327"/>
                    <a:pt x="204" y="23396"/>
                  </a:cubicBezTo>
                  <a:cubicBezTo>
                    <a:pt x="268" y="23471"/>
                    <a:pt x="344" y="23531"/>
                    <a:pt x="419" y="23580"/>
                  </a:cubicBezTo>
                  <a:cubicBezTo>
                    <a:pt x="2509" y="23246"/>
                    <a:pt x="4593" y="22923"/>
                    <a:pt x="6710" y="22827"/>
                  </a:cubicBezTo>
                  <a:cubicBezTo>
                    <a:pt x="6929" y="22819"/>
                    <a:pt x="7208" y="22660"/>
                    <a:pt x="7442" y="22660"/>
                  </a:cubicBezTo>
                  <a:cubicBezTo>
                    <a:pt x="7528" y="22660"/>
                    <a:pt x="7608" y="22682"/>
                    <a:pt x="7677" y="22742"/>
                  </a:cubicBezTo>
                  <a:cubicBezTo>
                    <a:pt x="7880" y="22709"/>
                    <a:pt x="8091" y="22677"/>
                    <a:pt x="8294" y="22645"/>
                  </a:cubicBezTo>
                  <a:cubicBezTo>
                    <a:pt x="8450" y="22397"/>
                    <a:pt x="8725" y="22253"/>
                    <a:pt x="9149" y="22241"/>
                  </a:cubicBezTo>
                  <a:cubicBezTo>
                    <a:pt x="12877" y="22150"/>
                    <a:pt x="16519" y="21334"/>
                    <a:pt x="20210" y="20877"/>
                  </a:cubicBezTo>
                  <a:cubicBezTo>
                    <a:pt x="26426" y="20104"/>
                    <a:pt x="32518" y="18701"/>
                    <a:pt x="38599" y="17257"/>
                  </a:cubicBezTo>
                  <a:cubicBezTo>
                    <a:pt x="38793" y="17211"/>
                    <a:pt x="38970" y="17191"/>
                    <a:pt x="39133" y="17191"/>
                  </a:cubicBezTo>
                  <a:cubicBezTo>
                    <a:pt x="39340" y="17191"/>
                    <a:pt x="39524" y="17223"/>
                    <a:pt x="39695" y="17277"/>
                  </a:cubicBezTo>
                  <a:cubicBezTo>
                    <a:pt x="39749" y="17267"/>
                    <a:pt x="39808" y="17262"/>
                    <a:pt x="39862" y="17250"/>
                  </a:cubicBezTo>
                  <a:cubicBezTo>
                    <a:pt x="40056" y="17218"/>
                    <a:pt x="40286" y="17181"/>
                    <a:pt x="40501" y="17079"/>
                  </a:cubicBezTo>
                  <a:cubicBezTo>
                    <a:pt x="40657" y="17004"/>
                    <a:pt x="40807" y="16896"/>
                    <a:pt x="40920" y="16724"/>
                  </a:cubicBezTo>
                  <a:cubicBezTo>
                    <a:pt x="41081" y="16466"/>
                    <a:pt x="41113" y="16144"/>
                    <a:pt x="41006" y="15762"/>
                  </a:cubicBezTo>
                  <a:lnTo>
                    <a:pt x="40963" y="15601"/>
                  </a:lnTo>
                  <a:cubicBezTo>
                    <a:pt x="40818" y="15053"/>
                    <a:pt x="40544" y="14033"/>
                    <a:pt x="39352" y="14033"/>
                  </a:cubicBezTo>
                  <a:cubicBezTo>
                    <a:pt x="39276" y="14033"/>
                    <a:pt x="39191" y="14039"/>
                    <a:pt x="39109" y="14044"/>
                  </a:cubicBezTo>
                  <a:cubicBezTo>
                    <a:pt x="39040" y="14054"/>
                    <a:pt x="38970" y="14059"/>
                    <a:pt x="38900" y="14066"/>
                  </a:cubicBezTo>
                  <a:cubicBezTo>
                    <a:pt x="38573" y="14091"/>
                    <a:pt x="38212" y="14124"/>
                    <a:pt x="37864" y="14296"/>
                  </a:cubicBezTo>
                  <a:lnTo>
                    <a:pt x="37864" y="14296"/>
                  </a:lnTo>
                  <a:cubicBezTo>
                    <a:pt x="38057" y="14173"/>
                    <a:pt x="38229" y="14001"/>
                    <a:pt x="38251" y="13732"/>
                  </a:cubicBezTo>
                  <a:cubicBezTo>
                    <a:pt x="38271" y="13485"/>
                    <a:pt x="38196" y="13253"/>
                    <a:pt x="38040" y="13077"/>
                  </a:cubicBezTo>
                  <a:cubicBezTo>
                    <a:pt x="37847" y="12861"/>
                    <a:pt x="37557" y="12744"/>
                    <a:pt x="37192" y="12732"/>
                  </a:cubicBezTo>
                  <a:cubicBezTo>
                    <a:pt x="37148" y="12727"/>
                    <a:pt x="37106" y="12722"/>
                    <a:pt x="37063" y="12705"/>
                  </a:cubicBezTo>
                  <a:cubicBezTo>
                    <a:pt x="37170" y="12539"/>
                    <a:pt x="37224" y="12362"/>
                    <a:pt x="37257" y="12249"/>
                  </a:cubicBezTo>
                  <a:cubicBezTo>
                    <a:pt x="37262" y="12228"/>
                    <a:pt x="37267" y="12201"/>
                    <a:pt x="37277" y="12174"/>
                  </a:cubicBezTo>
                  <a:lnTo>
                    <a:pt x="37353" y="12174"/>
                  </a:lnTo>
                  <a:cubicBezTo>
                    <a:pt x="37981" y="12174"/>
                    <a:pt x="38186" y="11755"/>
                    <a:pt x="38256" y="11508"/>
                  </a:cubicBezTo>
                  <a:cubicBezTo>
                    <a:pt x="38298" y="11326"/>
                    <a:pt x="38234" y="11121"/>
                    <a:pt x="38110" y="10987"/>
                  </a:cubicBezTo>
                  <a:cubicBezTo>
                    <a:pt x="37380" y="10213"/>
                    <a:pt x="37380" y="10213"/>
                    <a:pt x="37438" y="8661"/>
                  </a:cubicBezTo>
                  <a:cubicBezTo>
                    <a:pt x="37455" y="8215"/>
                    <a:pt x="37289" y="7898"/>
                    <a:pt x="36912" y="7662"/>
                  </a:cubicBezTo>
                  <a:cubicBezTo>
                    <a:pt x="36697" y="7533"/>
                    <a:pt x="36478" y="7419"/>
                    <a:pt x="36252" y="7312"/>
                  </a:cubicBezTo>
                  <a:cubicBezTo>
                    <a:pt x="35988" y="7270"/>
                    <a:pt x="35725" y="7141"/>
                    <a:pt x="35504" y="7032"/>
                  </a:cubicBezTo>
                  <a:cubicBezTo>
                    <a:pt x="35253" y="6910"/>
                    <a:pt x="34989" y="6818"/>
                    <a:pt x="34726" y="6732"/>
                  </a:cubicBezTo>
                  <a:cubicBezTo>
                    <a:pt x="34646" y="6732"/>
                    <a:pt x="34564" y="6732"/>
                    <a:pt x="34484" y="6737"/>
                  </a:cubicBezTo>
                  <a:cubicBezTo>
                    <a:pt x="34334" y="6742"/>
                    <a:pt x="34183" y="6749"/>
                    <a:pt x="34033" y="6749"/>
                  </a:cubicBezTo>
                  <a:cubicBezTo>
                    <a:pt x="33448" y="6749"/>
                    <a:pt x="32781" y="6673"/>
                    <a:pt x="32191" y="6201"/>
                  </a:cubicBezTo>
                  <a:cubicBezTo>
                    <a:pt x="32169" y="6216"/>
                    <a:pt x="32152" y="6238"/>
                    <a:pt x="32142" y="6254"/>
                  </a:cubicBezTo>
                  <a:cubicBezTo>
                    <a:pt x="32131" y="6276"/>
                    <a:pt x="32120" y="6291"/>
                    <a:pt x="32110" y="6308"/>
                  </a:cubicBezTo>
                  <a:cubicBezTo>
                    <a:pt x="31954" y="6233"/>
                    <a:pt x="31792" y="6152"/>
                    <a:pt x="31636" y="6060"/>
                  </a:cubicBezTo>
                  <a:cubicBezTo>
                    <a:pt x="31643" y="6055"/>
                    <a:pt x="31648" y="6045"/>
                    <a:pt x="31653" y="6033"/>
                  </a:cubicBezTo>
                  <a:lnTo>
                    <a:pt x="31653" y="6033"/>
                  </a:lnTo>
                  <a:cubicBezTo>
                    <a:pt x="31252" y="6204"/>
                    <a:pt x="31003" y="6302"/>
                    <a:pt x="30846" y="6302"/>
                  </a:cubicBezTo>
                  <a:cubicBezTo>
                    <a:pt x="30619" y="6302"/>
                    <a:pt x="30590" y="6094"/>
                    <a:pt x="30584" y="5604"/>
                  </a:cubicBezTo>
                  <a:cubicBezTo>
                    <a:pt x="30579" y="5073"/>
                    <a:pt x="30540" y="4508"/>
                    <a:pt x="31105" y="4186"/>
                  </a:cubicBezTo>
                  <a:cubicBezTo>
                    <a:pt x="31030" y="3923"/>
                    <a:pt x="31083" y="3724"/>
                    <a:pt x="31373" y="3643"/>
                  </a:cubicBezTo>
                  <a:cubicBezTo>
                    <a:pt x="31331" y="3402"/>
                    <a:pt x="31385" y="3203"/>
                    <a:pt x="31636" y="3112"/>
                  </a:cubicBezTo>
                  <a:cubicBezTo>
                    <a:pt x="31631" y="2939"/>
                    <a:pt x="31626" y="2762"/>
                    <a:pt x="31616" y="2591"/>
                  </a:cubicBezTo>
                  <a:cubicBezTo>
                    <a:pt x="31433" y="2353"/>
                    <a:pt x="31212" y="2182"/>
                    <a:pt x="30976" y="2043"/>
                  </a:cubicBezTo>
                  <a:cubicBezTo>
                    <a:pt x="30262" y="1629"/>
                    <a:pt x="29380" y="1532"/>
                    <a:pt x="28698" y="1059"/>
                  </a:cubicBezTo>
                  <a:cubicBezTo>
                    <a:pt x="28284" y="860"/>
                    <a:pt x="28537" y="468"/>
                    <a:pt x="28440" y="178"/>
                  </a:cubicBezTo>
                  <a:cubicBezTo>
                    <a:pt x="28357" y="163"/>
                    <a:pt x="28282" y="156"/>
                    <a:pt x="28214" y="156"/>
                  </a:cubicBezTo>
                  <a:cubicBezTo>
                    <a:pt x="28060" y="156"/>
                    <a:pt x="27941" y="193"/>
                    <a:pt x="27844" y="263"/>
                  </a:cubicBezTo>
                  <a:cubicBezTo>
                    <a:pt x="27672" y="392"/>
                    <a:pt x="27575" y="624"/>
                    <a:pt x="27505" y="935"/>
                  </a:cubicBezTo>
                  <a:cubicBezTo>
                    <a:pt x="27437" y="1273"/>
                    <a:pt x="27286" y="1531"/>
                    <a:pt x="27051" y="1531"/>
                  </a:cubicBezTo>
                  <a:cubicBezTo>
                    <a:pt x="26919" y="1531"/>
                    <a:pt x="26761" y="1450"/>
                    <a:pt x="26576" y="1258"/>
                  </a:cubicBezTo>
                  <a:cubicBezTo>
                    <a:pt x="26512" y="1277"/>
                    <a:pt x="26454" y="1286"/>
                    <a:pt x="26400" y="1286"/>
                  </a:cubicBezTo>
                  <a:cubicBezTo>
                    <a:pt x="26226" y="1286"/>
                    <a:pt x="26103" y="1186"/>
                    <a:pt x="26034" y="989"/>
                  </a:cubicBezTo>
                  <a:cubicBezTo>
                    <a:pt x="25873" y="967"/>
                    <a:pt x="25722" y="940"/>
                    <a:pt x="25754" y="726"/>
                  </a:cubicBezTo>
                  <a:lnTo>
                    <a:pt x="25754" y="726"/>
                  </a:lnTo>
                  <a:cubicBezTo>
                    <a:pt x="25698" y="743"/>
                    <a:pt x="25645" y="751"/>
                    <a:pt x="25597" y="751"/>
                  </a:cubicBezTo>
                  <a:cubicBezTo>
                    <a:pt x="25425" y="751"/>
                    <a:pt x="25305" y="649"/>
                    <a:pt x="25234" y="452"/>
                  </a:cubicBezTo>
                  <a:cubicBezTo>
                    <a:pt x="25072" y="436"/>
                    <a:pt x="24922" y="409"/>
                    <a:pt x="24954" y="194"/>
                  </a:cubicBezTo>
                  <a:lnTo>
                    <a:pt x="24954" y="194"/>
                  </a:lnTo>
                  <a:cubicBezTo>
                    <a:pt x="24903" y="210"/>
                    <a:pt x="24855" y="217"/>
                    <a:pt x="24809" y="217"/>
                  </a:cubicBezTo>
                  <a:cubicBezTo>
                    <a:pt x="24594" y="217"/>
                    <a:pt x="24417" y="67"/>
                    <a:pt x="24218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2"/>
            <p:cNvSpPr/>
            <p:nvPr/>
          </p:nvSpPr>
          <p:spPr>
            <a:xfrm>
              <a:off x="6044250" y="2292225"/>
              <a:ext cx="637175" cy="308675"/>
            </a:xfrm>
            <a:custGeom>
              <a:avLst/>
              <a:gdLst/>
              <a:ahLst/>
              <a:cxnLst/>
              <a:rect l="l" t="t" r="r" b="b"/>
              <a:pathLst>
                <a:path w="25487" h="12347" extrusionOk="0">
                  <a:moveTo>
                    <a:pt x="18825" y="1"/>
                  </a:moveTo>
                  <a:cubicBezTo>
                    <a:pt x="18658" y="118"/>
                    <a:pt x="18417" y="76"/>
                    <a:pt x="18207" y="113"/>
                  </a:cubicBezTo>
                  <a:cubicBezTo>
                    <a:pt x="16628" y="420"/>
                    <a:pt x="14984" y="344"/>
                    <a:pt x="13447" y="898"/>
                  </a:cubicBezTo>
                  <a:cubicBezTo>
                    <a:pt x="12378" y="1124"/>
                    <a:pt x="11309" y="1360"/>
                    <a:pt x="10240" y="1564"/>
                  </a:cubicBezTo>
                  <a:cubicBezTo>
                    <a:pt x="9456" y="1714"/>
                    <a:pt x="8676" y="1876"/>
                    <a:pt x="7903" y="2047"/>
                  </a:cubicBezTo>
                  <a:cubicBezTo>
                    <a:pt x="7511" y="2133"/>
                    <a:pt x="7124" y="2220"/>
                    <a:pt x="6737" y="2305"/>
                  </a:cubicBezTo>
                  <a:cubicBezTo>
                    <a:pt x="4793" y="2736"/>
                    <a:pt x="2849" y="3143"/>
                    <a:pt x="855" y="3326"/>
                  </a:cubicBezTo>
                  <a:cubicBezTo>
                    <a:pt x="608" y="3363"/>
                    <a:pt x="355" y="3401"/>
                    <a:pt x="102" y="3438"/>
                  </a:cubicBezTo>
                  <a:cubicBezTo>
                    <a:pt x="65" y="3509"/>
                    <a:pt x="33" y="3579"/>
                    <a:pt x="0" y="3654"/>
                  </a:cubicBezTo>
                  <a:cubicBezTo>
                    <a:pt x="173" y="3772"/>
                    <a:pt x="302" y="3933"/>
                    <a:pt x="404" y="4110"/>
                  </a:cubicBezTo>
                  <a:cubicBezTo>
                    <a:pt x="167" y="4938"/>
                    <a:pt x="425" y="5980"/>
                    <a:pt x="1123" y="6485"/>
                  </a:cubicBezTo>
                  <a:cubicBezTo>
                    <a:pt x="1257" y="6316"/>
                    <a:pt x="1416" y="6207"/>
                    <a:pt x="1621" y="6207"/>
                  </a:cubicBezTo>
                  <a:cubicBezTo>
                    <a:pt x="1670" y="6207"/>
                    <a:pt x="1723" y="6213"/>
                    <a:pt x="1778" y="6227"/>
                  </a:cubicBezTo>
                  <a:cubicBezTo>
                    <a:pt x="2326" y="5674"/>
                    <a:pt x="2945" y="5169"/>
                    <a:pt x="3412" y="4546"/>
                  </a:cubicBezTo>
                  <a:cubicBezTo>
                    <a:pt x="3471" y="4465"/>
                    <a:pt x="3536" y="4390"/>
                    <a:pt x="3600" y="4320"/>
                  </a:cubicBezTo>
                  <a:cubicBezTo>
                    <a:pt x="3850" y="4068"/>
                    <a:pt x="4108" y="3951"/>
                    <a:pt x="4389" y="3951"/>
                  </a:cubicBezTo>
                  <a:cubicBezTo>
                    <a:pt x="4616" y="3951"/>
                    <a:pt x="4859" y="4028"/>
                    <a:pt x="5126" y="4169"/>
                  </a:cubicBezTo>
                  <a:cubicBezTo>
                    <a:pt x="5088" y="3954"/>
                    <a:pt x="5180" y="3842"/>
                    <a:pt x="5378" y="3815"/>
                  </a:cubicBezTo>
                  <a:cubicBezTo>
                    <a:pt x="5395" y="3647"/>
                    <a:pt x="5482" y="3556"/>
                    <a:pt x="5657" y="3547"/>
                  </a:cubicBezTo>
                  <a:lnTo>
                    <a:pt x="5657" y="3547"/>
                  </a:lnTo>
                  <a:cubicBezTo>
                    <a:pt x="5652" y="3552"/>
                    <a:pt x="5647" y="3557"/>
                    <a:pt x="5641" y="3562"/>
                  </a:cubicBezTo>
                  <a:lnTo>
                    <a:pt x="5668" y="3547"/>
                  </a:lnTo>
                  <a:lnTo>
                    <a:pt x="5668" y="3547"/>
                  </a:lnTo>
                  <a:cubicBezTo>
                    <a:pt x="5665" y="3547"/>
                    <a:pt x="5661" y="3547"/>
                    <a:pt x="5657" y="3547"/>
                  </a:cubicBezTo>
                  <a:lnTo>
                    <a:pt x="5657" y="3547"/>
                  </a:lnTo>
                  <a:cubicBezTo>
                    <a:pt x="6391" y="2852"/>
                    <a:pt x="7304" y="2778"/>
                    <a:pt x="8252" y="2751"/>
                  </a:cubicBezTo>
                  <a:cubicBezTo>
                    <a:pt x="8262" y="2751"/>
                    <a:pt x="8271" y="2751"/>
                    <a:pt x="8280" y="2751"/>
                  </a:cubicBezTo>
                  <a:cubicBezTo>
                    <a:pt x="8878" y="2751"/>
                    <a:pt x="8945" y="3075"/>
                    <a:pt x="8887" y="3535"/>
                  </a:cubicBezTo>
                  <a:cubicBezTo>
                    <a:pt x="8947" y="3516"/>
                    <a:pt x="9003" y="3506"/>
                    <a:pt x="9053" y="3506"/>
                  </a:cubicBezTo>
                  <a:cubicBezTo>
                    <a:pt x="9228" y="3506"/>
                    <a:pt x="9345" y="3617"/>
                    <a:pt x="9407" y="3825"/>
                  </a:cubicBezTo>
                  <a:cubicBezTo>
                    <a:pt x="9623" y="4046"/>
                    <a:pt x="9784" y="4288"/>
                    <a:pt x="9692" y="4615"/>
                  </a:cubicBezTo>
                  <a:cubicBezTo>
                    <a:pt x="9736" y="4623"/>
                    <a:pt x="9782" y="4626"/>
                    <a:pt x="9828" y="4626"/>
                  </a:cubicBezTo>
                  <a:cubicBezTo>
                    <a:pt x="9947" y="4626"/>
                    <a:pt x="10072" y="4607"/>
                    <a:pt x="10191" y="4599"/>
                  </a:cubicBezTo>
                  <a:lnTo>
                    <a:pt x="10191" y="4599"/>
                  </a:lnTo>
                  <a:cubicBezTo>
                    <a:pt x="10198" y="4663"/>
                    <a:pt x="10191" y="4728"/>
                    <a:pt x="10171" y="4787"/>
                  </a:cubicBezTo>
                  <a:cubicBezTo>
                    <a:pt x="10154" y="4841"/>
                    <a:pt x="10144" y="4911"/>
                    <a:pt x="10138" y="4985"/>
                  </a:cubicBezTo>
                  <a:cubicBezTo>
                    <a:pt x="10235" y="4915"/>
                    <a:pt x="10354" y="4878"/>
                    <a:pt x="10508" y="4878"/>
                  </a:cubicBezTo>
                  <a:cubicBezTo>
                    <a:pt x="10576" y="4878"/>
                    <a:pt x="10651" y="4885"/>
                    <a:pt x="10734" y="4900"/>
                  </a:cubicBezTo>
                  <a:cubicBezTo>
                    <a:pt x="10734" y="4895"/>
                    <a:pt x="10729" y="4884"/>
                    <a:pt x="10729" y="4878"/>
                  </a:cubicBezTo>
                  <a:lnTo>
                    <a:pt x="10729" y="4878"/>
                  </a:lnTo>
                  <a:lnTo>
                    <a:pt x="10756" y="4900"/>
                  </a:lnTo>
                  <a:lnTo>
                    <a:pt x="10734" y="4900"/>
                  </a:lnTo>
                  <a:cubicBezTo>
                    <a:pt x="10831" y="5190"/>
                    <a:pt x="10578" y="5582"/>
                    <a:pt x="10992" y="5781"/>
                  </a:cubicBezTo>
                  <a:cubicBezTo>
                    <a:pt x="11674" y="6254"/>
                    <a:pt x="12556" y="6351"/>
                    <a:pt x="13270" y="6765"/>
                  </a:cubicBezTo>
                  <a:cubicBezTo>
                    <a:pt x="13506" y="6904"/>
                    <a:pt x="13727" y="7075"/>
                    <a:pt x="13910" y="7313"/>
                  </a:cubicBezTo>
                  <a:cubicBezTo>
                    <a:pt x="13920" y="7484"/>
                    <a:pt x="13925" y="7661"/>
                    <a:pt x="13930" y="7834"/>
                  </a:cubicBezTo>
                  <a:cubicBezTo>
                    <a:pt x="13942" y="7828"/>
                    <a:pt x="13947" y="7828"/>
                    <a:pt x="13957" y="7822"/>
                  </a:cubicBezTo>
                  <a:lnTo>
                    <a:pt x="13957" y="7822"/>
                  </a:lnTo>
                  <a:lnTo>
                    <a:pt x="13947" y="7839"/>
                  </a:lnTo>
                  <a:cubicBezTo>
                    <a:pt x="13942" y="7844"/>
                    <a:pt x="13937" y="7854"/>
                    <a:pt x="13937" y="7854"/>
                  </a:cubicBezTo>
                  <a:cubicBezTo>
                    <a:pt x="13937" y="7849"/>
                    <a:pt x="13937" y="7839"/>
                    <a:pt x="13930" y="7834"/>
                  </a:cubicBezTo>
                  <a:cubicBezTo>
                    <a:pt x="13679" y="7925"/>
                    <a:pt x="13625" y="8124"/>
                    <a:pt x="13667" y="8365"/>
                  </a:cubicBezTo>
                  <a:cubicBezTo>
                    <a:pt x="13672" y="8365"/>
                    <a:pt x="13679" y="8360"/>
                    <a:pt x="13689" y="8360"/>
                  </a:cubicBezTo>
                  <a:lnTo>
                    <a:pt x="13667" y="8387"/>
                  </a:lnTo>
                  <a:lnTo>
                    <a:pt x="13667" y="8365"/>
                  </a:lnTo>
                  <a:cubicBezTo>
                    <a:pt x="13377" y="8446"/>
                    <a:pt x="13324" y="8645"/>
                    <a:pt x="13399" y="8908"/>
                  </a:cubicBezTo>
                  <a:cubicBezTo>
                    <a:pt x="13409" y="8902"/>
                    <a:pt x="13409" y="8897"/>
                    <a:pt x="13421" y="8892"/>
                  </a:cubicBezTo>
                  <a:lnTo>
                    <a:pt x="13421" y="8892"/>
                  </a:lnTo>
                  <a:lnTo>
                    <a:pt x="13409" y="8908"/>
                  </a:lnTo>
                  <a:cubicBezTo>
                    <a:pt x="13409" y="8913"/>
                    <a:pt x="13404" y="8918"/>
                    <a:pt x="13404" y="8918"/>
                  </a:cubicBezTo>
                  <a:cubicBezTo>
                    <a:pt x="13399" y="8918"/>
                    <a:pt x="13399" y="8913"/>
                    <a:pt x="13399" y="8908"/>
                  </a:cubicBezTo>
                  <a:cubicBezTo>
                    <a:pt x="12834" y="9230"/>
                    <a:pt x="12873" y="9795"/>
                    <a:pt x="12878" y="10326"/>
                  </a:cubicBezTo>
                  <a:cubicBezTo>
                    <a:pt x="12884" y="10816"/>
                    <a:pt x="12913" y="11024"/>
                    <a:pt x="13140" y="11024"/>
                  </a:cubicBezTo>
                  <a:cubicBezTo>
                    <a:pt x="13297" y="11024"/>
                    <a:pt x="13546" y="10926"/>
                    <a:pt x="13947" y="10755"/>
                  </a:cubicBezTo>
                  <a:lnTo>
                    <a:pt x="13947" y="10755"/>
                  </a:lnTo>
                  <a:cubicBezTo>
                    <a:pt x="13942" y="10767"/>
                    <a:pt x="13937" y="10777"/>
                    <a:pt x="13930" y="10782"/>
                  </a:cubicBezTo>
                  <a:cubicBezTo>
                    <a:pt x="14086" y="10874"/>
                    <a:pt x="14248" y="10955"/>
                    <a:pt x="14404" y="11030"/>
                  </a:cubicBezTo>
                  <a:cubicBezTo>
                    <a:pt x="14414" y="11013"/>
                    <a:pt x="14425" y="10998"/>
                    <a:pt x="14436" y="10976"/>
                  </a:cubicBezTo>
                  <a:cubicBezTo>
                    <a:pt x="14446" y="10960"/>
                    <a:pt x="14463" y="10938"/>
                    <a:pt x="14485" y="10923"/>
                  </a:cubicBezTo>
                  <a:cubicBezTo>
                    <a:pt x="15075" y="11395"/>
                    <a:pt x="15742" y="11471"/>
                    <a:pt x="16327" y="11471"/>
                  </a:cubicBezTo>
                  <a:cubicBezTo>
                    <a:pt x="16477" y="11471"/>
                    <a:pt x="16628" y="11464"/>
                    <a:pt x="16778" y="11459"/>
                  </a:cubicBezTo>
                  <a:cubicBezTo>
                    <a:pt x="16858" y="11454"/>
                    <a:pt x="16940" y="11454"/>
                    <a:pt x="17020" y="11454"/>
                  </a:cubicBezTo>
                  <a:cubicBezTo>
                    <a:pt x="17283" y="11540"/>
                    <a:pt x="17547" y="11632"/>
                    <a:pt x="17798" y="11754"/>
                  </a:cubicBezTo>
                  <a:cubicBezTo>
                    <a:pt x="18019" y="11863"/>
                    <a:pt x="18282" y="11992"/>
                    <a:pt x="18546" y="12034"/>
                  </a:cubicBezTo>
                  <a:cubicBezTo>
                    <a:pt x="18601" y="12042"/>
                    <a:pt x="18656" y="12047"/>
                    <a:pt x="18710" y="12047"/>
                  </a:cubicBezTo>
                  <a:cubicBezTo>
                    <a:pt x="18777" y="12047"/>
                    <a:pt x="18843" y="12039"/>
                    <a:pt x="18911" y="12019"/>
                  </a:cubicBezTo>
                  <a:cubicBezTo>
                    <a:pt x="19115" y="11965"/>
                    <a:pt x="19244" y="11787"/>
                    <a:pt x="19201" y="11583"/>
                  </a:cubicBezTo>
                  <a:cubicBezTo>
                    <a:pt x="19340" y="11303"/>
                    <a:pt x="18954" y="10777"/>
                    <a:pt x="18728" y="10626"/>
                  </a:cubicBezTo>
                  <a:cubicBezTo>
                    <a:pt x="18718" y="10621"/>
                    <a:pt x="18707" y="10616"/>
                    <a:pt x="18691" y="10606"/>
                  </a:cubicBezTo>
                  <a:cubicBezTo>
                    <a:pt x="18551" y="10423"/>
                    <a:pt x="18422" y="10234"/>
                    <a:pt x="18299" y="10052"/>
                  </a:cubicBezTo>
                  <a:cubicBezTo>
                    <a:pt x="18175" y="9869"/>
                    <a:pt x="18056" y="9691"/>
                    <a:pt x="17954" y="9515"/>
                  </a:cubicBezTo>
                  <a:cubicBezTo>
                    <a:pt x="16886" y="8784"/>
                    <a:pt x="17547" y="8124"/>
                    <a:pt x="18212" y="7457"/>
                  </a:cubicBezTo>
                  <a:cubicBezTo>
                    <a:pt x="18212" y="8124"/>
                    <a:pt x="18212" y="8784"/>
                    <a:pt x="18326" y="9461"/>
                  </a:cubicBezTo>
                  <a:cubicBezTo>
                    <a:pt x="18368" y="9563"/>
                    <a:pt x="18428" y="9671"/>
                    <a:pt x="18497" y="9768"/>
                  </a:cubicBezTo>
                  <a:cubicBezTo>
                    <a:pt x="18777" y="10160"/>
                    <a:pt x="19249" y="10460"/>
                    <a:pt x="19679" y="10460"/>
                  </a:cubicBezTo>
                  <a:cubicBezTo>
                    <a:pt x="19824" y="10460"/>
                    <a:pt x="19964" y="10428"/>
                    <a:pt x="20093" y="10363"/>
                  </a:cubicBezTo>
                  <a:cubicBezTo>
                    <a:pt x="20372" y="10219"/>
                    <a:pt x="20523" y="10197"/>
                    <a:pt x="20592" y="10197"/>
                  </a:cubicBezTo>
                  <a:cubicBezTo>
                    <a:pt x="20619" y="10197"/>
                    <a:pt x="20630" y="10202"/>
                    <a:pt x="20630" y="10202"/>
                  </a:cubicBezTo>
                  <a:cubicBezTo>
                    <a:pt x="20732" y="10278"/>
                    <a:pt x="20781" y="10772"/>
                    <a:pt x="20796" y="10960"/>
                  </a:cubicBezTo>
                  <a:lnTo>
                    <a:pt x="20808" y="11045"/>
                  </a:lnTo>
                  <a:cubicBezTo>
                    <a:pt x="20910" y="12121"/>
                    <a:pt x="21415" y="12346"/>
                    <a:pt x="21817" y="12346"/>
                  </a:cubicBezTo>
                  <a:cubicBezTo>
                    <a:pt x="21898" y="12346"/>
                    <a:pt x="21973" y="12341"/>
                    <a:pt x="22048" y="12319"/>
                  </a:cubicBezTo>
                  <a:cubicBezTo>
                    <a:pt x="22000" y="12168"/>
                    <a:pt x="21946" y="11997"/>
                    <a:pt x="21936" y="11803"/>
                  </a:cubicBezTo>
                  <a:cubicBezTo>
                    <a:pt x="22085" y="11771"/>
                    <a:pt x="22263" y="11685"/>
                    <a:pt x="22467" y="11567"/>
                  </a:cubicBezTo>
                  <a:cubicBezTo>
                    <a:pt x="22580" y="11245"/>
                    <a:pt x="22795" y="11057"/>
                    <a:pt x="23156" y="11057"/>
                  </a:cubicBezTo>
                  <a:lnTo>
                    <a:pt x="23161" y="11057"/>
                  </a:lnTo>
                  <a:cubicBezTo>
                    <a:pt x="23354" y="10992"/>
                    <a:pt x="23520" y="10911"/>
                    <a:pt x="23665" y="10826"/>
                  </a:cubicBezTo>
                  <a:cubicBezTo>
                    <a:pt x="23789" y="10976"/>
                    <a:pt x="23880" y="11126"/>
                    <a:pt x="23939" y="11283"/>
                  </a:cubicBezTo>
                  <a:cubicBezTo>
                    <a:pt x="24879" y="10702"/>
                    <a:pt x="25035" y="9730"/>
                    <a:pt x="25164" y="8918"/>
                  </a:cubicBezTo>
                  <a:cubicBezTo>
                    <a:pt x="25224" y="8521"/>
                    <a:pt x="25283" y="8144"/>
                    <a:pt x="25417" y="7806"/>
                  </a:cubicBezTo>
                  <a:cubicBezTo>
                    <a:pt x="25487" y="7623"/>
                    <a:pt x="25449" y="7415"/>
                    <a:pt x="25325" y="7269"/>
                  </a:cubicBezTo>
                  <a:cubicBezTo>
                    <a:pt x="25224" y="7145"/>
                    <a:pt x="25073" y="7081"/>
                    <a:pt x="24917" y="7081"/>
                  </a:cubicBezTo>
                  <a:cubicBezTo>
                    <a:pt x="24879" y="7081"/>
                    <a:pt x="24847" y="7081"/>
                    <a:pt x="24810" y="7092"/>
                  </a:cubicBezTo>
                  <a:cubicBezTo>
                    <a:pt x="24520" y="7152"/>
                    <a:pt x="24245" y="7199"/>
                    <a:pt x="23987" y="7248"/>
                  </a:cubicBezTo>
                  <a:cubicBezTo>
                    <a:pt x="23429" y="7345"/>
                    <a:pt x="22903" y="7435"/>
                    <a:pt x="22397" y="7608"/>
                  </a:cubicBezTo>
                  <a:cubicBezTo>
                    <a:pt x="22161" y="7688"/>
                    <a:pt x="21968" y="7732"/>
                    <a:pt x="21828" y="7732"/>
                  </a:cubicBezTo>
                  <a:cubicBezTo>
                    <a:pt x="21678" y="7732"/>
                    <a:pt x="21479" y="7732"/>
                    <a:pt x="21296" y="6958"/>
                  </a:cubicBezTo>
                  <a:cubicBezTo>
                    <a:pt x="21011" y="5727"/>
                    <a:pt x="20625" y="4529"/>
                    <a:pt x="20211" y="3256"/>
                  </a:cubicBezTo>
                  <a:cubicBezTo>
                    <a:pt x="20034" y="2703"/>
                    <a:pt x="19851" y="2139"/>
                    <a:pt x="19674" y="1553"/>
                  </a:cubicBezTo>
                  <a:cubicBezTo>
                    <a:pt x="19647" y="1478"/>
                    <a:pt x="19610" y="1419"/>
                    <a:pt x="19561" y="1365"/>
                  </a:cubicBezTo>
                  <a:cubicBezTo>
                    <a:pt x="19561" y="1306"/>
                    <a:pt x="19556" y="1246"/>
                    <a:pt x="19545" y="1177"/>
                  </a:cubicBezTo>
                  <a:cubicBezTo>
                    <a:pt x="19513" y="795"/>
                    <a:pt x="19405" y="527"/>
                    <a:pt x="19260" y="334"/>
                  </a:cubicBezTo>
                  <a:cubicBezTo>
                    <a:pt x="19137" y="172"/>
                    <a:pt x="18986" y="71"/>
                    <a:pt x="1882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2"/>
            <p:cNvSpPr/>
            <p:nvPr/>
          </p:nvSpPr>
          <p:spPr>
            <a:xfrm>
              <a:off x="6725975" y="1781475"/>
              <a:ext cx="236000" cy="240275"/>
            </a:xfrm>
            <a:custGeom>
              <a:avLst/>
              <a:gdLst/>
              <a:ahLst/>
              <a:cxnLst/>
              <a:rect l="l" t="t" r="r" b="b"/>
              <a:pathLst>
                <a:path w="9440" h="9611" extrusionOk="0">
                  <a:moveTo>
                    <a:pt x="8049" y="0"/>
                  </a:moveTo>
                  <a:cubicBezTo>
                    <a:pt x="6936" y="167"/>
                    <a:pt x="5867" y="430"/>
                    <a:pt x="4820" y="769"/>
                  </a:cubicBezTo>
                  <a:cubicBezTo>
                    <a:pt x="4208" y="989"/>
                    <a:pt x="3590" y="1208"/>
                    <a:pt x="2971" y="1434"/>
                  </a:cubicBezTo>
                  <a:cubicBezTo>
                    <a:pt x="3026" y="1370"/>
                    <a:pt x="3090" y="1312"/>
                    <a:pt x="3133" y="1241"/>
                  </a:cubicBezTo>
                  <a:cubicBezTo>
                    <a:pt x="3154" y="1208"/>
                    <a:pt x="3144" y="1156"/>
                    <a:pt x="3149" y="1112"/>
                  </a:cubicBezTo>
                  <a:cubicBezTo>
                    <a:pt x="3092" y="1108"/>
                    <a:pt x="3035" y="1106"/>
                    <a:pt x="2979" y="1106"/>
                  </a:cubicBezTo>
                  <a:cubicBezTo>
                    <a:pt x="2102" y="1106"/>
                    <a:pt x="1311" y="1551"/>
                    <a:pt x="464" y="1687"/>
                  </a:cubicBezTo>
                  <a:cubicBezTo>
                    <a:pt x="296" y="1838"/>
                    <a:pt x="184" y="2021"/>
                    <a:pt x="114" y="2257"/>
                  </a:cubicBezTo>
                  <a:cubicBezTo>
                    <a:pt x="50" y="2450"/>
                    <a:pt x="18" y="2681"/>
                    <a:pt x="1" y="2949"/>
                  </a:cubicBezTo>
                  <a:cubicBezTo>
                    <a:pt x="157" y="3901"/>
                    <a:pt x="372" y="5056"/>
                    <a:pt x="511" y="5807"/>
                  </a:cubicBezTo>
                  <a:cubicBezTo>
                    <a:pt x="618" y="6393"/>
                    <a:pt x="861" y="6985"/>
                    <a:pt x="883" y="7565"/>
                  </a:cubicBezTo>
                  <a:cubicBezTo>
                    <a:pt x="888" y="7694"/>
                    <a:pt x="883" y="7823"/>
                    <a:pt x="861" y="7945"/>
                  </a:cubicBezTo>
                  <a:cubicBezTo>
                    <a:pt x="812" y="8267"/>
                    <a:pt x="667" y="8579"/>
                    <a:pt x="367" y="8891"/>
                  </a:cubicBezTo>
                  <a:cubicBezTo>
                    <a:pt x="360" y="8897"/>
                    <a:pt x="469" y="9015"/>
                    <a:pt x="528" y="9080"/>
                  </a:cubicBezTo>
                  <a:cubicBezTo>
                    <a:pt x="469" y="9273"/>
                    <a:pt x="420" y="9445"/>
                    <a:pt x="360" y="9584"/>
                  </a:cubicBezTo>
                  <a:cubicBezTo>
                    <a:pt x="415" y="9601"/>
                    <a:pt x="469" y="9611"/>
                    <a:pt x="528" y="9611"/>
                  </a:cubicBezTo>
                  <a:lnTo>
                    <a:pt x="533" y="9611"/>
                  </a:lnTo>
                  <a:cubicBezTo>
                    <a:pt x="673" y="9611"/>
                    <a:pt x="807" y="9595"/>
                    <a:pt x="930" y="9574"/>
                  </a:cubicBezTo>
                  <a:cubicBezTo>
                    <a:pt x="1360" y="9499"/>
                    <a:pt x="1721" y="9305"/>
                    <a:pt x="1999" y="8993"/>
                  </a:cubicBezTo>
                  <a:cubicBezTo>
                    <a:pt x="3338" y="7500"/>
                    <a:pt x="5067" y="6715"/>
                    <a:pt x="7253" y="6006"/>
                  </a:cubicBezTo>
                  <a:cubicBezTo>
                    <a:pt x="8301" y="5663"/>
                    <a:pt x="8914" y="5388"/>
                    <a:pt x="9219" y="5002"/>
                  </a:cubicBezTo>
                  <a:cubicBezTo>
                    <a:pt x="9333" y="4857"/>
                    <a:pt x="9403" y="4690"/>
                    <a:pt x="9440" y="4503"/>
                  </a:cubicBezTo>
                  <a:cubicBezTo>
                    <a:pt x="9252" y="3766"/>
                    <a:pt x="9053" y="2891"/>
                    <a:pt x="8817" y="2021"/>
                  </a:cubicBezTo>
                  <a:cubicBezTo>
                    <a:pt x="8666" y="1466"/>
                    <a:pt x="8414" y="876"/>
                    <a:pt x="8564" y="441"/>
                  </a:cubicBezTo>
                  <a:cubicBezTo>
                    <a:pt x="8446" y="263"/>
                    <a:pt x="8307" y="134"/>
                    <a:pt x="8156" y="54"/>
                  </a:cubicBezTo>
                  <a:cubicBezTo>
                    <a:pt x="8118" y="33"/>
                    <a:pt x="8081" y="16"/>
                    <a:pt x="8049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2"/>
            <p:cNvSpPr/>
            <p:nvPr/>
          </p:nvSpPr>
          <p:spPr>
            <a:xfrm>
              <a:off x="6577450" y="2562875"/>
              <a:ext cx="70950" cy="152950"/>
            </a:xfrm>
            <a:custGeom>
              <a:avLst/>
              <a:gdLst/>
              <a:ahLst/>
              <a:cxnLst/>
              <a:rect l="l" t="t" r="r" b="b"/>
              <a:pathLst>
                <a:path w="2838" h="6118" extrusionOk="0">
                  <a:moveTo>
                    <a:pt x="2337" y="0"/>
                  </a:moveTo>
                  <a:cubicBezTo>
                    <a:pt x="2192" y="85"/>
                    <a:pt x="2026" y="166"/>
                    <a:pt x="1833" y="231"/>
                  </a:cubicBezTo>
                  <a:lnTo>
                    <a:pt x="1828" y="231"/>
                  </a:lnTo>
                  <a:cubicBezTo>
                    <a:pt x="1467" y="231"/>
                    <a:pt x="1252" y="419"/>
                    <a:pt x="1139" y="741"/>
                  </a:cubicBezTo>
                  <a:cubicBezTo>
                    <a:pt x="1144" y="735"/>
                    <a:pt x="1151" y="735"/>
                    <a:pt x="1156" y="730"/>
                  </a:cubicBezTo>
                  <a:lnTo>
                    <a:pt x="1156" y="730"/>
                  </a:lnTo>
                  <a:lnTo>
                    <a:pt x="1151" y="735"/>
                  </a:lnTo>
                  <a:lnTo>
                    <a:pt x="1134" y="747"/>
                  </a:lnTo>
                  <a:lnTo>
                    <a:pt x="1139" y="741"/>
                  </a:lnTo>
                  <a:lnTo>
                    <a:pt x="1139" y="741"/>
                  </a:lnTo>
                  <a:cubicBezTo>
                    <a:pt x="935" y="859"/>
                    <a:pt x="757" y="945"/>
                    <a:pt x="608" y="977"/>
                  </a:cubicBezTo>
                  <a:cubicBezTo>
                    <a:pt x="618" y="1171"/>
                    <a:pt x="672" y="1342"/>
                    <a:pt x="720" y="1493"/>
                  </a:cubicBezTo>
                  <a:cubicBezTo>
                    <a:pt x="725" y="1503"/>
                    <a:pt x="725" y="1515"/>
                    <a:pt x="732" y="1525"/>
                  </a:cubicBezTo>
                  <a:cubicBezTo>
                    <a:pt x="839" y="1858"/>
                    <a:pt x="828" y="1885"/>
                    <a:pt x="737" y="1982"/>
                  </a:cubicBezTo>
                  <a:cubicBezTo>
                    <a:pt x="1" y="2772"/>
                    <a:pt x="38" y="3680"/>
                    <a:pt x="70" y="4560"/>
                  </a:cubicBezTo>
                  <a:cubicBezTo>
                    <a:pt x="87" y="4878"/>
                    <a:pt x="97" y="5210"/>
                    <a:pt x="80" y="5554"/>
                  </a:cubicBezTo>
                  <a:cubicBezTo>
                    <a:pt x="65" y="5790"/>
                    <a:pt x="209" y="6006"/>
                    <a:pt x="430" y="6086"/>
                  </a:cubicBezTo>
                  <a:cubicBezTo>
                    <a:pt x="489" y="6108"/>
                    <a:pt x="548" y="6118"/>
                    <a:pt x="613" y="6118"/>
                  </a:cubicBezTo>
                  <a:cubicBezTo>
                    <a:pt x="779" y="6118"/>
                    <a:pt x="940" y="6038"/>
                    <a:pt x="1042" y="5899"/>
                  </a:cubicBezTo>
                  <a:cubicBezTo>
                    <a:pt x="1892" y="4749"/>
                    <a:pt x="2337" y="3685"/>
                    <a:pt x="2401" y="2648"/>
                  </a:cubicBezTo>
                  <a:cubicBezTo>
                    <a:pt x="2413" y="2487"/>
                    <a:pt x="2472" y="2282"/>
                    <a:pt x="2537" y="2068"/>
                  </a:cubicBezTo>
                  <a:cubicBezTo>
                    <a:pt x="2666" y="1638"/>
                    <a:pt x="2837" y="1042"/>
                    <a:pt x="2611" y="457"/>
                  </a:cubicBezTo>
                  <a:cubicBezTo>
                    <a:pt x="2552" y="300"/>
                    <a:pt x="2461" y="150"/>
                    <a:pt x="233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2"/>
            <p:cNvSpPr/>
            <p:nvPr/>
          </p:nvSpPr>
          <p:spPr>
            <a:xfrm>
              <a:off x="322350" y="972150"/>
              <a:ext cx="1107875" cy="919625"/>
            </a:xfrm>
            <a:custGeom>
              <a:avLst/>
              <a:gdLst/>
              <a:ahLst/>
              <a:cxnLst/>
              <a:rect l="l" t="t" r="r" b="b"/>
              <a:pathLst>
                <a:path w="44315" h="36785" extrusionOk="0">
                  <a:moveTo>
                    <a:pt x="16427" y="6431"/>
                  </a:moveTo>
                  <a:cubicBezTo>
                    <a:pt x="16428" y="6431"/>
                    <a:pt x="16429" y="6431"/>
                    <a:pt x="16430" y="6431"/>
                  </a:cubicBezTo>
                  <a:lnTo>
                    <a:pt x="16430" y="6431"/>
                  </a:lnTo>
                  <a:cubicBezTo>
                    <a:pt x="16429" y="6431"/>
                    <a:pt x="16428" y="6431"/>
                    <a:pt x="16427" y="6431"/>
                  </a:cubicBezTo>
                  <a:close/>
                  <a:moveTo>
                    <a:pt x="10669" y="1"/>
                  </a:moveTo>
                  <a:cubicBezTo>
                    <a:pt x="10347" y="156"/>
                    <a:pt x="10025" y="478"/>
                    <a:pt x="9852" y="1118"/>
                  </a:cubicBezTo>
                  <a:cubicBezTo>
                    <a:pt x="9304" y="3170"/>
                    <a:pt x="8510" y="5190"/>
                    <a:pt x="7736" y="7140"/>
                  </a:cubicBezTo>
                  <a:cubicBezTo>
                    <a:pt x="7134" y="8665"/>
                    <a:pt x="6511" y="10245"/>
                    <a:pt x="6001" y="11841"/>
                  </a:cubicBezTo>
                  <a:cubicBezTo>
                    <a:pt x="5334" y="13941"/>
                    <a:pt x="4179" y="15843"/>
                    <a:pt x="3062" y="17685"/>
                  </a:cubicBezTo>
                  <a:cubicBezTo>
                    <a:pt x="2579" y="18476"/>
                    <a:pt x="2084" y="19292"/>
                    <a:pt x="1627" y="20114"/>
                  </a:cubicBezTo>
                  <a:lnTo>
                    <a:pt x="1605" y="20152"/>
                  </a:lnTo>
                  <a:cubicBezTo>
                    <a:pt x="982" y="21290"/>
                    <a:pt x="489" y="22188"/>
                    <a:pt x="918" y="23563"/>
                  </a:cubicBezTo>
                  <a:cubicBezTo>
                    <a:pt x="935" y="23606"/>
                    <a:pt x="854" y="23745"/>
                    <a:pt x="789" y="23859"/>
                  </a:cubicBezTo>
                  <a:cubicBezTo>
                    <a:pt x="703" y="24008"/>
                    <a:pt x="606" y="24176"/>
                    <a:pt x="558" y="24385"/>
                  </a:cubicBezTo>
                  <a:lnTo>
                    <a:pt x="499" y="24610"/>
                  </a:lnTo>
                  <a:cubicBezTo>
                    <a:pt x="231" y="25652"/>
                    <a:pt x="0" y="26555"/>
                    <a:pt x="494" y="27308"/>
                  </a:cubicBezTo>
                  <a:cubicBezTo>
                    <a:pt x="580" y="27442"/>
                    <a:pt x="687" y="27560"/>
                    <a:pt x="811" y="27667"/>
                  </a:cubicBezTo>
                  <a:cubicBezTo>
                    <a:pt x="967" y="27538"/>
                    <a:pt x="1166" y="27464"/>
                    <a:pt x="1402" y="27442"/>
                  </a:cubicBezTo>
                  <a:cubicBezTo>
                    <a:pt x="1714" y="27625"/>
                    <a:pt x="2143" y="27764"/>
                    <a:pt x="2740" y="27861"/>
                  </a:cubicBezTo>
                  <a:cubicBezTo>
                    <a:pt x="3519" y="27990"/>
                    <a:pt x="4270" y="28290"/>
                    <a:pt x="5039" y="28505"/>
                  </a:cubicBezTo>
                  <a:cubicBezTo>
                    <a:pt x="10432" y="30031"/>
                    <a:pt x="15837" y="31518"/>
                    <a:pt x="21262" y="32921"/>
                  </a:cubicBezTo>
                  <a:cubicBezTo>
                    <a:pt x="21381" y="33018"/>
                    <a:pt x="21478" y="33120"/>
                    <a:pt x="21552" y="33238"/>
                  </a:cubicBezTo>
                  <a:cubicBezTo>
                    <a:pt x="21649" y="33174"/>
                    <a:pt x="21768" y="33120"/>
                    <a:pt x="21902" y="33088"/>
                  </a:cubicBezTo>
                  <a:cubicBezTo>
                    <a:pt x="26270" y="34216"/>
                    <a:pt x="36687" y="36779"/>
                    <a:pt x="36724" y="36784"/>
                  </a:cubicBezTo>
                  <a:cubicBezTo>
                    <a:pt x="36714" y="36747"/>
                    <a:pt x="37299" y="31089"/>
                    <a:pt x="37852" y="28994"/>
                  </a:cubicBezTo>
                  <a:cubicBezTo>
                    <a:pt x="38217" y="27598"/>
                    <a:pt x="38229" y="26093"/>
                    <a:pt x="38873" y="24771"/>
                  </a:cubicBezTo>
                  <a:cubicBezTo>
                    <a:pt x="38921" y="24573"/>
                    <a:pt x="38996" y="24385"/>
                    <a:pt x="39131" y="24196"/>
                  </a:cubicBezTo>
                  <a:cubicBezTo>
                    <a:pt x="39206" y="24089"/>
                    <a:pt x="39318" y="24025"/>
                    <a:pt x="39432" y="23966"/>
                  </a:cubicBezTo>
                  <a:cubicBezTo>
                    <a:pt x="39560" y="23891"/>
                    <a:pt x="39625" y="23810"/>
                    <a:pt x="39662" y="23725"/>
                  </a:cubicBezTo>
                  <a:cubicBezTo>
                    <a:pt x="39625" y="23294"/>
                    <a:pt x="39506" y="22854"/>
                    <a:pt x="39893" y="22493"/>
                  </a:cubicBezTo>
                  <a:cubicBezTo>
                    <a:pt x="39893" y="22564"/>
                    <a:pt x="39898" y="22634"/>
                    <a:pt x="39905" y="22703"/>
                  </a:cubicBezTo>
                  <a:cubicBezTo>
                    <a:pt x="39942" y="22634"/>
                    <a:pt x="39980" y="22564"/>
                    <a:pt x="40012" y="22493"/>
                  </a:cubicBezTo>
                  <a:cubicBezTo>
                    <a:pt x="39980" y="22483"/>
                    <a:pt x="39947" y="22473"/>
                    <a:pt x="39920" y="22456"/>
                  </a:cubicBezTo>
                  <a:cubicBezTo>
                    <a:pt x="39856" y="22262"/>
                    <a:pt x="39796" y="22074"/>
                    <a:pt x="39737" y="21881"/>
                  </a:cubicBezTo>
                  <a:cubicBezTo>
                    <a:pt x="39705" y="21870"/>
                    <a:pt x="39679" y="21860"/>
                    <a:pt x="39647" y="21849"/>
                  </a:cubicBezTo>
                  <a:cubicBezTo>
                    <a:pt x="39453" y="21791"/>
                    <a:pt x="39147" y="21731"/>
                    <a:pt x="39018" y="21548"/>
                  </a:cubicBezTo>
                  <a:cubicBezTo>
                    <a:pt x="38926" y="21419"/>
                    <a:pt x="38899" y="21258"/>
                    <a:pt x="38911" y="21097"/>
                  </a:cubicBezTo>
                  <a:cubicBezTo>
                    <a:pt x="38765" y="20796"/>
                    <a:pt x="38884" y="20554"/>
                    <a:pt x="39104" y="20328"/>
                  </a:cubicBezTo>
                  <a:cubicBezTo>
                    <a:pt x="39136" y="20249"/>
                    <a:pt x="39169" y="20167"/>
                    <a:pt x="39196" y="20092"/>
                  </a:cubicBezTo>
                  <a:cubicBezTo>
                    <a:pt x="39404" y="19517"/>
                    <a:pt x="39603" y="18873"/>
                    <a:pt x="39958" y="18367"/>
                  </a:cubicBezTo>
                  <a:cubicBezTo>
                    <a:pt x="40146" y="18094"/>
                    <a:pt x="40371" y="17879"/>
                    <a:pt x="40640" y="17680"/>
                  </a:cubicBezTo>
                  <a:cubicBezTo>
                    <a:pt x="41150" y="17315"/>
                    <a:pt x="41510" y="16971"/>
                    <a:pt x="41817" y="16418"/>
                  </a:cubicBezTo>
                  <a:cubicBezTo>
                    <a:pt x="42097" y="15924"/>
                    <a:pt x="42354" y="15414"/>
                    <a:pt x="42692" y="14957"/>
                  </a:cubicBezTo>
                  <a:cubicBezTo>
                    <a:pt x="42982" y="14570"/>
                    <a:pt x="43321" y="14231"/>
                    <a:pt x="43612" y="13834"/>
                  </a:cubicBezTo>
                  <a:cubicBezTo>
                    <a:pt x="43605" y="13829"/>
                    <a:pt x="43600" y="13823"/>
                    <a:pt x="43600" y="13823"/>
                  </a:cubicBezTo>
                  <a:cubicBezTo>
                    <a:pt x="43647" y="13719"/>
                    <a:pt x="43688" y="13591"/>
                    <a:pt x="43787" y="13591"/>
                  </a:cubicBezTo>
                  <a:cubicBezTo>
                    <a:pt x="43791" y="13591"/>
                    <a:pt x="43795" y="13591"/>
                    <a:pt x="43799" y="13592"/>
                  </a:cubicBezTo>
                  <a:cubicBezTo>
                    <a:pt x="43826" y="13559"/>
                    <a:pt x="43858" y="13527"/>
                    <a:pt x="43885" y="13495"/>
                  </a:cubicBezTo>
                  <a:cubicBezTo>
                    <a:pt x="43869" y="13318"/>
                    <a:pt x="43992" y="13210"/>
                    <a:pt x="44175" y="13130"/>
                  </a:cubicBezTo>
                  <a:cubicBezTo>
                    <a:pt x="44175" y="13130"/>
                    <a:pt x="44175" y="13135"/>
                    <a:pt x="44180" y="13135"/>
                  </a:cubicBezTo>
                  <a:cubicBezTo>
                    <a:pt x="44229" y="13066"/>
                    <a:pt x="44277" y="12991"/>
                    <a:pt x="44314" y="12915"/>
                  </a:cubicBezTo>
                  <a:lnTo>
                    <a:pt x="44314" y="12915"/>
                  </a:lnTo>
                  <a:cubicBezTo>
                    <a:pt x="44277" y="12964"/>
                    <a:pt x="44239" y="13017"/>
                    <a:pt x="44192" y="13066"/>
                  </a:cubicBezTo>
                  <a:cubicBezTo>
                    <a:pt x="44197" y="12738"/>
                    <a:pt x="44197" y="12404"/>
                    <a:pt x="44202" y="12077"/>
                  </a:cubicBezTo>
                  <a:cubicBezTo>
                    <a:pt x="44024" y="11856"/>
                    <a:pt x="43756" y="11754"/>
                    <a:pt x="43483" y="11551"/>
                  </a:cubicBezTo>
                  <a:cubicBezTo>
                    <a:pt x="43450" y="11529"/>
                    <a:pt x="43423" y="11497"/>
                    <a:pt x="43396" y="11470"/>
                  </a:cubicBezTo>
                  <a:cubicBezTo>
                    <a:pt x="43079" y="11357"/>
                    <a:pt x="42923" y="11083"/>
                    <a:pt x="42875" y="10702"/>
                  </a:cubicBezTo>
                  <a:cubicBezTo>
                    <a:pt x="42784" y="10514"/>
                    <a:pt x="42697" y="10326"/>
                    <a:pt x="42601" y="10148"/>
                  </a:cubicBezTo>
                  <a:cubicBezTo>
                    <a:pt x="42596" y="10138"/>
                    <a:pt x="42590" y="10122"/>
                    <a:pt x="42585" y="10111"/>
                  </a:cubicBezTo>
                  <a:cubicBezTo>
                    <a:pt x="40087" y="9681"/>
                    <a:pt x="37674" y="8908"/>
                    <a:pt x="35214" y="8343"/>
                  </a:cubicBezTo>
                  <a:cubicBezTo>
                    <a:pt x="34636" y="8213"/>
                    <a:pt x="34052" y="7965"/>
                    <a:pt x="33455" y="7965"/>
                  </a:cubicBezTo>
                  <a:cubicBezTo>
                    <a:pt x="33115" y="7965"/>
                    <a:pt x="32771" y="8046"/>
                    <a:pt x="32420" y="8273"/>
                  </a:cubicBezTo>
                  <a:cubicBezTo>
                    <a:pt x="32346" y="8323"/>
                    <a:pt x="32248" y="8352"/>
                    <a:pt x="32144" y="8352"/>
                  </a:cubicBezTo>
                  <a:cubicBezTo>
                    <a:pt x="31958" y="8352"/>
                    <a:pt x="31754" y="8260"/>
                    <a:pt x="31636" y="8042"/>
                  </a:cubicBezTo>
                  <a:cubicBezTo>
                    <a:pt x="31594" y="8037"/>
                    <a:pt x="31551" y="8035"/>
                    <a:pt x="31507" y="8035"/>
                  </a:cubicBezTo>
                  <a:cubicBezTo>
                    <a:pt x="31376" y="8035"/>
                    <a:pt x="31240" y="8053"/>
                    <a:pt x="31109" y="8053"/>
                  </a:cubicBezTo>
                  <a:cubicBezTo>
                    <a:pt x="30907" y="8053"/>
                    <a:pt x="30716" y="8009"/>
                    <a:pt x="30573" y="7785"/>
                  </a:cubicBezTo>
                  <a:cubicBezTo>
                    <a:pt x="30230" y="7882"/>
                    <a:pt x="29887" y="7915"/>
                    <a:pt x="29544" y="7915"/>
                  </a:cubicBezTo>
                  <a:cubicBezTo>
                    <a:pt x="28993" y="7915"/>
                    <a:pt x="28442" y="7829"/>
                    <a:pt x="27892" y="7779"/>
                  </a:cubicBezTo>
                  <a:cubicBezTo>
                    <a:pt x="27554" y="8237"/>
                    <a:pt x="27183" y="8392"/>
                    <a:pt x="26796" y="8392"/>
                  </a:cubicBezTo>
                  <a:cubicBezTo>
                    <a:pt x="26382" y="8392"/>
                    <a:pt x="25950" y="8215"/>
                    <a:pt x="25517" y="8037"/>
                  </a:cubicBezTo>
                  <a:lnTo>
                    <a:pt x="25517" y="8053"/>
                  </a:lnTo>
                  <a:lnTo>
                    <a:pt x="25502" y="8037"/>
                  </a:lnTo>
                  <a:lnTo>
                    <a:pt x="25502" y="8037"/>
                  </a:lnTo>
                  <a:cubicBezTo>
                    <a:pt x="25507" y="8048"/>
                    <a:pt x="25517" y="8053"/>
                    <a:pt x="25517" y="8053"/>
                  </a:cubicBezTo>
                  <a:cubicBezTo>
                    <a:pt x="25254" y="7951"/>
                    <a:pt x="25066" y="7774"/>
                    <a:pt x="24964" y="7511"/>
                  </a:cubicBezTo>
                  <a:cubicBezTo>
                    <a:pt x="24674" y="7516"/>
                    <a:pt x="24389" y="7516"/>
                    <a:pt x="24099" y="7516"/>
                  </a:cubicBezTo>
                  <a:cubicBezTo>
                    <a:pt x="24072" y="7489"/>
                    <a:pt x="24040" y="7467"/>
                    <a:pt x="24014" y="7452"/>
                  </a:cubicBezTo>
                  <a:cubicBezTo>
                    <a:pt x="23954" y="7415"/>
                    <a:pt x="23890" y="7388"/>
                    <a:pt x="23826" y="7376"/>
                  </a:cubicBezTo>
                  <a:cubicBezTo>
                    <a:pt x="23793" y="7371"/>
                    <a:pt x="23761" y="7366"/>
                    <a:pt x="23729" y="7366"/>
                  </a:cubicBezTo>
                  <a:cubicBezTo>
                    <a:pt x="23713" y="7365"/>
                    <a:pt x="23698" y="7364"/>
                    <a:pt x="23682" y="7364"/>
                  </a:cubicBezTo>
                  <a:cubicBezTo>
                    <a:pt x="23457" y="7364"/>
                    <a:pt x="23220" y="7449"/>
                    <a:pt x="22997" y="7449"/>
                  </a:cubicBezTo>
                  <a:cubicBezTo>
                    <a:pt x="22843" y="7449"/>
                    <a:pt x="22696" y="7409"/>
                    <a:pt x="22563" y="7274"/>
                  </a:cubicBezTo>
                  <a:cubicBezTo>
                    <a:pt x="20554" y="6706"/>
                    <a:pt x="18450" y="6887"/>
                    <a:pt x="16430" y="6431"/>
                  </a:cubicBezTo>
                  <a:lnTo>
                    <a:pt x="16430" y="6431"/>
                  </a:lnTo>
                  <a:cubicBezTo>
                    <a:pt x="16433" y="6433"/>
                    <a:pt x="16434" y="6437"/>
                    <a:pt x="16439" y="6441"/>
                  </a:cubicBezTo>
                  <a:cubicBezTo>
                    <a:pt x="16372" y="6451"/>
                    <a:pt x="16308" y="6457"/>
                    <a:pt x="16247" y="6457"/>
                  </a:cubicBezTo>
                  <a:cubicBezTo>
                    <a:pt x="15857" y="6457"/>
                    <a:pt x="15572" y="6253"/>
                    <a:pt x="15358" y="5910"/>
                  </a:cubicBezTo>
                  <a:cubicBezTo>
                    <a:pt x="15182" y="5900"/>
                    <a:pt x="15090" y="5808"/>
                    <a:pt x="15085" y="5630"/>
                  </a:cubicBezTo>
                  <a:cubicBezTo>
                    <a:pt x="14526" y="4997"/>
                    <a:pt x="14800" y="4212"/>
                    <a:pt x="14870" y="3540"/>
                  </a:cubicBezTo>
                  <a:cubicBezTo>
                    <a:pt x="14929" y="2972"/>
                    <a:pt x="14719" y="2451"/>
                    <a:pt x="14816" y="1908"/>
                  </a:cubicBezTo>
                  <a:lnTo>
                    <a:pt x="14816" y="1908"/>
                  </a:lnTo>
                  <a:cubicBezTo>
                    <a:pt x="14723" y="1932"/>
                    <a:pt x="14634" y="1945"/>
                    <a:pt x="14550" y="1945"/>
                  </a:cubicBezTo>
                  <a:cubicBezTo>
                    <a:pt x="14339" y="1945"/>
                    <a:pt x="14160" y="1860"/>
                    <a:pt x="14021" y="1645"/>
                  </a:cubicBezTo>
                  <a:cubicBezTo>
                    <a:pt x="13979" y="1649"/>
                    <a:pt x="13937" y="1651"/>
                    <a:pt x="13897" y="1651"/>
                  </a:cubicBezTo>
                  <a:cubicBezTo>
                    <a:pt x="13210" y="1651"/>
                    <a:pt x="12840" y="1035"/>
                    <a:pt x="12313" y="736"/>
                  </a:cubicBezTo>
                  <a:cubicBezTo>
                    <a:pt x="11996" y="549"/>
                    <a:pt x="11706" y="441"/>
                    <a:pt x="11453" y="403"/>
                  </a:cubicBezTo>
                  <a:cubicBezTo>
                    <a:pt x="11211" y="264"/>
                    <a:pt x="10970" y="140"/>
                    <a:pt x="10722" y="27"/>
                  </a:cubicBezTo>
                  <a:cubicBezTo>
                    <a:pt x="10707" y="16"/>
                    <a:pt x="10690" y="6"/>
                    <a:pt x="1066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2"/>
            <p:cNvSpPr/>
            <p:nvPr/>
          </p:nvSpPr>
          <p:spPr>
            <a:xfrm>
              <a:off x="732625" y="1132775"/>
              <a:ext cx="425" cy="275"/>
            </a:xfrm>
            <a:custGeom>
              <a:avLst/>
              <a:gdLst/>
              <a:ahLst/>
              <a:cxnLst/>
              <a:rect l="l" t="t" r="r" b="b"/>
              <a:pathLst>
                <a:path w="17" h="11" extrusionOk="0">
                  <a:moveTo>
                    <a:pt x="1" y="1"/>
                  </a:moveTo>
                  <a:cubicBezTo>
                    <a:pt x="1" y="1"/>
                    <a:pt x="6" y="6"/>
                    <a:pt x="16" y="1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2"/>
            <p:cNvSpPr/>
            <p:nvPr/>
          </p:nvSpPr>
          <p:spPr>
            <a:xfrm>
              <a:off x="1572700" y="777150"/>
              <a:ext cx="1386975" cy="838925"/>
            </a:xfrm>
            <a:custGeom>
              <a:avLst/>
              <a:gdLst/>
              <a:ahLst/>
              <a:cxnLst/>
              <a:rect l="l" t="t" r="r" b="b"/>
              <a:pathLst>
                <a:path w="55479" h="33557" extrusionOk="0">
                  <a:moveTo>
                    <a:pt x="920" y="1"/>
                  </a:moveTo>
                  <a:lnTo>
                    <a:pt x="920" y="16"/>
                  </a:lnTo>
                  <a:cubicBezTo>
                    <a:pt x="715" y="2014"/>
                    <a:pt x="0" y="3986"/>
                    <a:pt x="253" y="6006"/>
                  </a:cubicBezTo>
                  <a:cubicBezTo>
                    <a:pt x="425" y="6479"/>
                    <a:pt x="662" y="6956"/>
                    <a:pt x="774" y="7452"/>
                  </a:cubicBezTo>
                  <a:cubicBezTo>
                    <a:pt x="1215" y="7774"/>
                    <a:pt x="1145" y="8101"/>
                    <a:pt x="801" y="8429"/>
                  </a:cubicBezTo>
                  <a:cubicBezTo>
                    <a:pt x="747" y="8885"/>
                    <a:pt x="689" y="9326"/>
                    <a:pt x="940" y="9761"/>
                  </a:cubicBezTo>
                  <a:cubicBezTo>
                    <a:pt x="952" y="9772"/>
                    <a:pt x="962" y="9788"/>
                    <a:pt x="973" y="9805"/>
                  </a:cubicBezTo>
                  <a:cubicBezTo>
                    <a:pt x="1134" y="9922"/>
                    <a:pt x="1247" y="10073"/>
                    <a:pt x="1306" y="10256"/>
                  </a:cubicBezTo>
                  <a:cubicBezTo>
                    <a:pt x="1441" y="10400"/>
                    <a:pt x="1585" y="10534"/>
                    <a:pt x="1736" y="10670"/>
                  </a:cubicBezTo>
                  <a:cubicBezTo>
                    <a:pt x="2316" y="11169"/>
                    <a:pt x="2778" y="11647"/>
                    <a:pt x="3047" y="12378"/>
                  </a:cubicBezTo>
                  <a:cubicBezTo>
                    <a:pt x="3288" y="13028"/>
                    <a:pt x="3439" y="13758"/>
                    <a:pt x="3895" y="14285"/>
                  </a:cubicBezTo>
                  <a:cubicBezTo>
                    <a:pt x="3997" y="14441"/>
                    <a:pt x="4153" y="14558"/>
                    <a:pt x="4438" y="14747"/>
                  </a:cubicBezTo>
                  <a:cubicBezTo>
                    <a:pt x="4798" y="15004"/>
                    <a:pt x="5158" y="15240"/>
                    <a:pt x="5400" y="15547"/>
                  </a:cubicBezTo>
                  <a:cubicBezTo>
                    <a:pt x="5443" y="15569"/>
                    <a:pt x="5480" y="15590"/>
                    <a:pt x="5517" y="15612"/>
                  </a:cubicBezTo>
                  <a:cubicBezTo>
                    <a:pt x="5631" y="15671"/>
                    <a:pt x="5738" y="15741"/>
                    <a:pt x="5835" y="15810"/>
                  </a:cubicBezTo>
                  <a:cubicBezTo>
                    <a:pt x="5943" y="16078"/>
                    <a:pt x="5980" y="16363"/>
                    <a:pt x="5948" y="16681"/>
                  </a:cubicBezTo>
                  <a:cubicBezTo>
                    <a:pt x="5878" y="16745"/>
                    <a:pt x="5787" y="16809"/>
                    <a:pt x="5673" y="16874"/>
                  </a:cubicBezTo>
                  <a:cubicBezTo>
                    <a:pt x="5749" y="16638"/>
                    <a:pt x="5749" y="16450"/>
                    <a:pt x="5700" y="16299"/>
                  </a:cubicBezTo>
                  <a:lnTo>
                    <a:pt x="5700" y="16299"/>
                  </a:lnTo>
                  <a:cubicBezTo>
                    <a:pt x="5711" y="16401"/>
                    <a:pt x="5711" y="16504"/>
                    <a:pt x="5700" y="16621"/>
                  </a:cubicBezTo>
                  <a:cubicBezTo>
                    <a:pt x="5690" y="16740"/>
                    <a:pt x="5673" y="16852"/>
                    <a:pt x="5653" y="16971"/>
                  </a:cubicBezTo>
                  <a:cubicBezTo>
                    <a:pt x="5690" y="17142"/>
                    <a:pt x="5700" y="17298"/>
                    <a:pt x="5550" y="17379"/>
                  </a:cubicBezTo>
                  <a:cubicBezTo>
                    <a:pt x="5363" y="18061"/>
                    <a:pt x="5051" y="18716"/>
                    <a:pt x="4895" y="19398"/>
                  </a:cubicBezTo>
                  <a:cubicBezTo>
                    <a:pt x="4803" y="19792"/>
                    <a:pt x="4739" y="20189"/>
                    <a:pt x="4728" y="20591"/>
                  </a:cubicBezTo>
                  <a:cubicBezTo>
                    <a:pt x="4744" y="20662"/>
                    <a:pt x="4766" y="20726"/>
                    <a:pt x="4798" y="20796"/>
                  </a:cubicBezTo>
                  <a:cubicBezTo>
                    <a:pt x="4771" y="20752"/>
                    <a:pt x="4750" y="20715"/>
                    <a:pt x="4728" y="20672"/>
                  </a:cubicBezTo>
                  <a:lnTo>
                    <a:pt x="4728" y="20710"/>
                  </a:lnTo>
                  <a:cubicBezTo>
                    <a:pt x="4728" y="20855"/>
                    <a:pt x="4674" y="21005"/>
                    <a:pt x="4535" y="21075"/>
                  </a:cubicBezTo>
                  <a:cubicBezTo>
                    <a:pt x="4314" y="21188"/>
                    <a:pt x="3950" y="21446"/>
                    <a:pt x="3766" y="21741"/>
                  </a:cubicBezTo>
                  <a:lnTo>
                    <a:pt x="3766" y="22386"/>
                  </a:lnTo>
                  <a:cubicBezTo>
                    <a:pt x="3794" y="22418"/>
                    <a:pt x="3826" y="22450"/>
                    <a:pt x="3863" y="22482"/>
                  </a:cubicBezTo>
                  <a:cubicBezTo>
                    <a:pt x="4071" y="22657"/>
                    <a:pt x="4303" y="22717"/>
                    <a:pt x="4542" y="22717"/>
                  </a:cubicBezTo>
                  <a:cubicBezTo>
                    <a:pt x="4804" y="22717"/>
                    <a:pt x="5074" y="22644"/>
                    <a:pt x="5330" y="22569"/>
                  </a:cubicBezTo>
                  <a:cubicBezTo>
                    <a:pt x="5552" y="22507"/>
                    <a:pt x="5808" y="22434"/>
                    <a:pt x="6052" y="22434"/>
                  </a:cubicBezTo>
                  <a:cubicBezTo>
                    <a:pt x="6062" y="22434"/>
                    <a:pt x="6072" y="22435"/>
                    <a:pt x="6082" y="22435"/>
                  </a:cubicBezTo>
                  <a:cubicBezTo>
                    <a:pt x="6141" y="22370"/>
                    <a:pt x="6201" y="22311"/>
                    <a:pt x="6276" y="22230"/>
                  </a:cubicBezTo>
                  <a:cubicBezTo>
                    <a:pt x="6399" y="22289"/>
                    <a:pt x="6555" y="22311"/>
                    <a:pt x="6598" y="22391"/>
                  </a:cubicBezTo>
                  <a:cubicBezTo>
                    <a:pt x="6640" y="22467"/>
                    <a:pt x="6620" y="22557"/>
                    <a:pt x="6523" y="22569"/>
                  </a:cubicBezTo>
                  <a:cubicBezTo>
                    <a:pt x="6544" y="22584"/>
                    <a:pt x="6571" y="22596"/>
                    <a:pt x="6593" y="22611"/>
                  </a:cubicBezTo>
                  <a:cubicBezTo>
                    <a:pt x="7592" y="23466"/>
                    <a:pt x="7377" y="25110"/>
                    <a:pt x="7382" y="26281"/>
                  </a:cubicBezTo>
                  <a:cubicBezTo>
                    <a:pt x="7382" y="27533"/>
                    <a:pt x="7694" y="28810"/>
                    <a:pt x="8167" y="29971"/>
                  </a:cubicBezTo>
                  <a:cubicBezTo>
                    <a:pt x="8430" y="30610"/>
                    <a:pt x="8757" y="31352"/>
                    <a:pt x="9311" y="31798"/>
                  </a:cubicBezTo>
                  <a:cubicBezTo>
                    <a:pt x="9595" y="32027"/>
                    <a:pt x="9884" y="32102"/>
                    <a:pt x="10178" y="32102"/>
                  </a:cubicBezTo>
                  <a:cubicBezTo>
                    <a:pt x="10256" y="32102"/>
                    <a:pt x="10333" y="32097"/>
                    <a:pt x="10412" y="32088"/>
                  </a:cubicBezTo>
                  <a:cubicBezTo>
                    <a:pt x="10717" y="31828"/>
                    <a:pt x="11035" y="31750"/>
                    <a:pt x="11353" y="31750"/>
                  </a:cubicBezTo>
                  <a:cubicBezTo>
                    <a:pt x="11832" y="31750"/>
                    <a:pt x="12311" y="31927"/>
                    <a:pt x="12749" y="31927"/>
                  </a:cubicBezTo>
                  <a:cubicBezTo>
                    <a:pt x="12842" y="31927"/>
                    <a:pt x="12933" y="31919"/>
                    <a:pt x="13023" y="31900"/>
                  </a:cubicBezTo>
                  <a:lnTo>
                    <a:pt x="13023" y="31900"/>
                  </a:lnTo>
                  <a:cubicBezTo>
                    <a:pt x="13002" y="31916"/>
                    <a:pt x="12975" y="31927"/>
                    <a:pt x="12948" y="31944"/>
                  </a:cubicBezTo>
                  <a:cubicBezTo>
                    <a:pt x="13028" y="31944"/>
                    <a:pt x="13114" y="31944"/>
                    <a:pt x="13195" y="31937"/>
                  </a:cubicBezTo>
                  <a:lnTo>
                    <a:pt x="13233" y="31937"/>
                  </a:lnTo>
                  <a:cubicBezTo>
                    <a:pt x="13206" y="31922"/>
                    <a:pt x="13184" y="31905"/>
                    <a:pt x="13163" y="31884"/>
                  </a:cubicBezTo>
                  <a:lnTo>
                    <a:pt x="13163" y="31884"/>
                  </a:lnTo>
                  <a:cubicBezTo>
                    <a:pt x="13208" y="31888"/>
                    <a:pt x="13253" y="31889"/>
                    <a:pt x="13299" y="31889"/>
                  </a:cubicBezTo>
                  <a:cubicBezTo>
                    <a:pt x="13578" y="31889"/>
                    <a:pt x="13865" y="31836"/>
                    <a:pt x="14144" y="31836"/>
                  </a:cubicBezTo>
                  <a:cubicBezTo>
                    <a:pt x="14410" y="31836"/>
                    <a:pt x="14669" y="31884"/>
                    <a:pt x="14909" y="32072"/>
                  </a:cubicBezTo>
                  <a:cubicBezTo>
                    <a:pt x="15161" y="32122"/>
                    <a:pt x="15414" y="32163"/>
                    <a:pt x="15655" y="32163"/>
                  </a:cubicBezTo>
                  <a:cubicBezTo>
                    <a:pt x="16063" y="32163"/>
                    <a:pt x="16437" y="32047"/>
                    <a:pt x="16714" y="31659"/>
                  </a:cubicBezTo>
                  <a:cubicBezTo>
                    <a:pt x="16843" y="31476"/>
                    <a:pt x="16977" y="31374"/>
                    <a:pt x="17106" y="31331"/>
                  </a:cubicBezTo>
                  <a:cubicBezTo>
                    <a:pt x="17240" y="31207"/>
                    <a:pt x="17353" y="31143"/>
                    <a:pt x="17455" y="31126"/>
                  </a:cubicBezTo>
                  <a:cubicBezTo>
                    <a:pt x="17515" y="31138"/>
                    <a:pt x="17573" y="31153"/>
                    <a:pt x="17632" y="31170"/>
                  </a:cubicBezTo>
                  <a:cubicBezTo>
                    <a:pt x="17740" y="31245"/>
                    <a:pt x="17820" y="31406"/>
                    <a:pt x="17879" y="31653"/>
                  </a:cubicBezTo>
                  <a:cubicBezTo>
                    <a:pt x="18148" y="31927"/>
                    <a:pt x="18390" y="32298"/>
                    <a:pt x="18583" y="32566"/>
                  </a:cubicBezTo>
                  <a:cubicBezTo>
                    <a:pt x="18611" y="32604"/>
                    <a:pt x="18631" y="32641"/>
                    <a:pt x="18658" y="32673"/>
                  </a:cubicBezTo>
                  <a:cubicBezTo>
                    <a:pt x="19030" y="32078"/>
                    <a:pt x="18981" y="31379"/>
                    <a:pt x="19050" y="30707"/>
                  </a:cubicBezTo>
                  <a:cubicBezTo>
                    <a:pt x="19117" y="30050"/>
                    <a:pt x="19379" y="29722"/>
                    <a:pt x="19993" y="29722"/>
                  </a:cubicBezTo>
                  <a:cubicBezTo>
                    <a:pt x="20077" y="29722"/>
                    <a:pt x="20167" y="29728"/>
                    <a:pt x="20265" y="29740"/>
                  </a:cubicBezTo>
                  <a:cubicBezTo>
                    <a:pt x="24272" y="30246"/>
                    <a:pt x="28280" y="30707"/>
                    <a:pt x="32288" y="31185"/>
                  </a:cubicBezTo>
                  <a:cubicBezTo>
                    <a:pt x="36424" y="31679"/>
                    <a:pt x="40561" y="32185"/>
                    <a:pt x="44703" y="32668"/>
                  </a:cubicBezTo>
                  <a:cubicBezTo>
                    <a:pt x="47212" y="32963"/>
                    <a:pt x="49731" y="33211"/>
                    <a:pt x="52240" y="33533"/>
                  </a:cubicBezTo>
                  <a:cubicBezTo>
                    <a:pt x="52364" y="33548"/>
                    <a:pt x="52476" y="33557"/>
                    <a:pt x="52576" y="33557"/>
                  </a:cubicBezTo>
                  <a:cubicBezTo>
                    <a:pt x="52696" y="33557"/>
                    <a:pt x="52799" y="33544"/>
                    <a:pt x="52885" y="33511"/>
                  </a:cubicBezTo>
                  <a:cubicBezTo>
                    <a:pt x="52917" y="33528"/>
                    <a:pt x="52944" y="33538"/>
                    <a:pt x="52976" y="33555"/>
                  </a:cubicBezTo>
                  <a:cubicBezTo>
                    <a:pt x="52976" y="33523"/>
                    <a:pt x="52981" y="33491"/>
                    <a:pt x="52981" y="33459"/>
                  </a:cubicBezTo>
                  <a:cubicBezTo>
                    <a:pt x="53137" y="33355"/>
                    <a:pt x="53217" y="33146"/>
                    <a:pt x="53234" y="32782"/>
                  </a:cubicBezTo>
                  <a:cubicBezTo>
                    <a:pt x="53261" y="32276"/>
                    <a:pt x="53341" y="31771"/>
                    <a:pt x="53460" y="31272"/>
                  </a:cubicBezTo>
                  <a:cubicBezTo>
                    <a:pt x="53519" y="30848"/>
                    <a:pt x="53594" y="30422"/>
                    <a:pt x="53616" y="29993"/>
                  </a:cubicBezTo>
                  <a:cubicBezTo>
                    <a:pt x="53626" y="29762"/>
                    <a:pt x="53631" y="29536"/>
                    <a:pt x="53653" y="29311"/>
                  </a:cubicBezTo>
                  <a:lnTo>
                    <a:pt x="53653" y="29311"/>
                  </a:lnTo>
                  <a:cubicBezTo>
                    <a:pt x="53648" y="29316"/>
                    <a:pt x="53642" y="29326"/>
                    <a:pt x="53631" y="29333"/>
                  </a:cubicBezTo>
                  <a:cubicBezTo>
                    <a:pt x="53728" y="28714"/>
                    <a:pt x="53809" y="28161"/>
                    <a:pt x="53889" y="27635"/>
                  </a:cubicBezTo>
                  <a:lnTo>
                    <a:pt x="53889" y="27275"/>
                  </a:lnTo>
                  <a:cubicBezTo>
                    <a:pt x="53921" y="27226"/>
                    <a:pt x="53948" y="27183"/>
                    <a:pt x="53986" y="27141"/>
                  </a:cubicBezTo>
                  <a:cubicBezTo>
                    <a:pt x="53970" y="27114"/>
                    <a:pt x="53959" y="27087"/>
                    <a:pt x="53943" y="27060"/>
                  </a:cubicBezTo>
                  <a:cubicBezTo>
                    <a:pt x="53954" y="27049"/>
                    <a:pt x="53964" y="27038"/>
                    <a:pt x="53976" y="27033"/>
                  </a:cubicBezTo>
                  <a:cubicBezTo>
                    <a:pt x="54055" y="26506"/>
                    <a:pt x="54132" y="26013"/>
                    <a:pt x="54201" y="25512"/>
                  </a:cubicBezTo>
                  <a:cubicBezTo>
                    <a:pt x="54190" y="25195"/>
                    <a:pt x="54260" y="24890"/>
                    <a:pt x="54335" y="24578"/>
                  </a:cubicBezTo>
                  <a:cubicBezTo>
                    <a:pt x="54362" y="24465"/>
                    <a:pt x="54395" y="24352"/>
                    <a:pt x="54422" y="24233"/>
                  </a:cubicBezTo>
                  <a:cubicBezTo>
                    <a:pt x="54454" y="24104"/>
                    <a:pt x="54480" y="23970"/>
                    <a:pt x="54502" y="23836"/>
                  </a:cubicBezTo>
                  <a:cubicBezTo>
                    <a:pt x="54502" y="23821"/>
                    <a:pt x="54507" y="23804"/>
                    <a:pt x="54507" y="23789"/>
                  </a:cubicBezTo>
                  <a:cubicBezTo>
                    <a:pt x="54544" y="23536"/>
                    <a:pt x="54544" y="23278"/>
                    <a:pt x="54480" y="23015"/>
                  </a:cubicBezTo>
                  <a:cubicBezTo>
                    <a:pt x="54330" y="21134"/>
                    <a:pt x="54260" y="19264"/>
                    <a:pt x="55012" y="17476"/>
                  </a:cubicBezTo>
                  <a:lnTo>
                    <a:pt x="55012" y="16078"/>
                  </a:lnTo>
                  <a:cubicBezTo>
                    <a:pt x="54658" y="15864"/>
                    <a:pt x="54802" y="15520"/>
                    <a:pt x="54824" y="15235"/>
                  </a:cubicBezTo>
                  <a:cubicBezTo>
                    <a:pt x="55012" y="12711"/>
                    <a:pt x="55178" y="10186"/>
                    <a:pt x="55447" y="7666"/>
                  </a:cubicBezTo>
                  <a:cubicBezTo>
                    <a:pt x="55479" y="7343"/>
                    <a:pt x="55469" y="7124"/>
                    <a:pt x="55377" y="6973"/>
                  </a:cubicBezTo>
                  <a:cubicBezTo>
                    <a:pt x="53701" y="6877"/>
                    <a:pt x="52042" y="6785"/>
                    <a:pt x="50408" y="6737"/>
                  </a:cubicBezTo>
                  <a:cubicBezTo>
                    <a:pt x="41303" y="6473"/>
                    <a:pt x="31745" y="5082"/>
                    <a:pt x="22821" y="3304"/>
                  </a:cubicBezTo>
                  <a:cubicBezTo>
                    <a:pt x="20377" y="2820"/>
                    <a:pt x="17986" y="2111"/>
                    <a:pt x="15548" y="1601"/>
                  </a:cubicBezTo>
                  <a:lnTo>
                    <a:pt x="15548" y="1601"/>
                  </a:lnTo>
                  <a:cubicBezTo>
                    <a:pt x="15549" y="1601"/>
                    <a:pt x="15549" y="1601"/>
                    <a:pt x="15549" y="1601"/>
                  </a:cubicBezTo>
                  <a:cubicBezTo>
                    <a:pt x="15525" y="1601"/>
                    <a:pt x="12773" y="1212"/>
                    <a:pt x="13187" y="1212"/>
                  </a:cubicBezTo>
                  <a:cubicBezTo>
                    <a:pt x="13258" y="1212"/>
                    <a:pt x="13425" y="1224"/>
                    <a:pt x="13716" y="1251"/>
                  </a:cubicBezTo>
                  <a:cubicBezTo>
                    <a:pt x="12899" y="1171"/>
                    <a:pt x="12088" y="1096"/>
                    <a:pt x="11272" y="1037"/>
                  </a:cubicBezTo>
                  <a:cubicBezTo>
                    <a:pt x="7914" y="779"/>
                    <a:pt x="4304" y="698"/>
                    <a:pt x="92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2"/>
            <p:cNvSpPr/>
            <p:nvPr/>
          </p:nvSpPr>
          <p:spPr>
            <a:xfrm>
              <a:off x="2853300" y="1957275"/>
              <a:ext cx="1112350" cy="564100"/>
            </a:xfrm>
            <a:custGeom>
              <a:avLst/>
              <a:gdLst/>
              <a:ahLst/>
              <a:cxnLst/>
              <a:rect l="l" t="t" r="r" b="b"/>
              <a:pathLst>
                <a:path w="44494" h="22564" extrusionOk="0">
                  <a:moveTo>
                    <a:pt x="1425" y="0"/>
                  </a:moveTo>
                  <a:cubicBezTo>
                    <a:pt x="1418" y="38"/>
                    <a:pt x="1418" y="75"/>
                    <a:pt x="1413" y="107"/>
                  </a:cubicBezTo>
                  <a:cubicBezTo>
                    <a:pt x="1403" y="263"/>
                    <a:pt x="1393" y="424"/>
                    <a:pt x="1381" y="580"/>
                  </a:cubicBezTo>
                  <a:cubicBezTo>
                    <a:pt x="1199" y="720"/>
                    <a:pt x="1102" y="978"/>
                    <a:pt x="1070" y="1435"/>
                  </a:cubicBezTo>
                  <a:cubicBezTo>
                    <a:pt x="818" y="5335"/>
                    <a:pt x="484" y="9236"/>
                    <a:pt x="129" y="13129"/>
                  </a:cubicBezTo>
                  <a:cubicBezTo>
                    <a:pt x="114" y="13291"/>
                    <a:pt x="119" y="13420"/>
                    <a:pt x="129" y="13533"/>
                  </a:cubicBezTo>
                  <a:cubicBezTo>
                    <a:pt x="92" y="13613"/>
                    <a:pt x="49" y="13684"/>
                    <a:pt x="0" y="13753"/>
                  </a:cubicBezTo>
                  <a:cubicBezTo>
                    <a:pt x="71" y="13759"/>
                    <a:pt x="141" y="13764"/>
                    <a:pt x="205" y="13774"/>
                  </a:cubicBezTo>
                  <a:cubicBezTo>
                    <a:pt x="322" y="13979"/>
                    <a:pt x="560" y="14054"/>
                    <a:pt x="957" y="14081"/>
                  </a:cubicBezTo>
                  <a:cubicBezTo>
                    <a:pt x="3707" y="14280"/>
                    <a:pt x="6447" y="14586"/>
                    <a:pt x="9198" y="14748"/>
                  </a:cubicBezTo>
                  <a:cubicBezTo>
                    <a:pt x="10133" y="14800"/>
                    <a:pt x="10282" y="15182"/>
                    <a:pt x="10218" y="15972"/>
                  </a:cubicBezTo>
                  <a:cubicBezTo>
                    <a:pt x="10106" y="17433"/>
                    <a:pt x="10084" y="18906"/>
                    <a:pt x="9967" y="20366"/>
                  </a:cubicBezTo>
                  <a:cubicBezTo>
                    <a:pt x="9934" y="20780"/>
                    <a:pt x="9960" y="21070"/>
                    <a:pt x="10121" y="21259"/>
                  </a:cubicBezTo>
                  <a:cubicBezTo>
                    <a:pt x="10116" y="21296"/>
                    <a:pt x="10116" y="21333"/>
                    <a:pt x="10111" y="21371"/>
                  </a:cubicBezTo>
                  <a:cubicBezTo>
                    <a:pt x="10143" y="21360"/>
                    <a:pt x="10175" y="21349"/>
                    <a:pt x="10208" y="21339"/>
                  </a:cubicBezTo>
                  <a:cubicBezTo>
                    <a:pt x="10369" y="21462"/>
                    <a:pt x="10622" y="21527"/>
                    <a:pt x="11008" y="21537"/>
                  </a:cubicBezTo>
                  <a:cubicBezTo>
                    <a:pt x="21720" y="21844"/>
                    <a:pt x="32438" y="22204"/>
                    <a:pt x="43150" y="22553"/>
                  </a:cubicBezTo>
                  <a:cubicBezTo>
                    <a:pt x="43282" y="22558"/>
                    <a:pt x="43414" y="22563"/>
                    <a:pt x="43539" y="22563"/>
                  </a:cubicBezTo>
                  <a:cubicBezTo>
                    <a:pt x="43847" y="22563"/>
                    <a:pt x="44118" y="22530"/>
                    <a:pt x="44278" y="22370"/>
                  </a:cubicBezTo>
                  <a:cubicBezTo>
                    <a:pt x="44434" y="22219"/>
                    <a:pt x="44494" y="21961"/>
                    <a:pt x="44392" y="21505"/>
                  </a:cubicBezTo>
                  <a:cubicBezTo>
                    <a:pt x="44236" y="21484"/>
                    <a:pt x="44149" y="21388"/>
                    <a:pt x="44122" y="21237"/>
                  </a:cubicBezTo>
                  <a:cubicBezTo>
                    <a:pt x="43891" y="21130"/>
                    <a:pt x="43779" y="20962"/>
                    <a:pt x="43849" y="20699"/>
                  </a:cubicBezTo>
                  <a:cubicBezTo>
                    <a:pt x="43289" y="20441"/>
                    <a:pt x="43440" y="19749"/>
                    <a:pt x="43064" y="19372"/>
                  </a:cubicBezTo>
                  <a:cubicBezTo>
                    <a:pt x="42870" y="19313"/>
                    <a:pt x="42741" y="19211"/>
                    <a:pt x="42656" y="19082"/>
                  </a:cubicBezTo>
                  <a:cubicBezTo>
                    <a:pt x="42607" y="19007"/>
                    <a:pt x="42575" y="18921"/>
                    <a:pt x="42554" y="18824"/>
                  </a:cubicBezTo>
                  <a:cubicBezTo>
                    <a:pt x="42543" y="18802"/>
                    <a:pt x="42527" y="18782"/>
                    <a:pt x="42516" y="18755"/>
                  </a:cubicBezTo>
                  <a:cubicBezTo>
                    <a:pt x="42468" y="18636"/>
                    <a:pt x="42431" y="18512"/>
                    <a:pt x="42387" y="18390"/>
                  </a:cubicBezTo>
                  <a:cubicBezTo>
                    <a:pt x="42103" y="18046"/>
                    <a:pt x="42017" y="17674"/>
                    <a:pt x="42032" y="17294"/>
                  </a:cubicBezTo>
                  <a:cubicBezTo>
                    <a:pt x="41781" y="16364"/>
                    <a:pt x="41603" y="15413"/>
                    <a:pt x="41426" y="14463"/>
                  </a:cubicBezTo>
                  <a:cubicBezTo>
                    <a:pt x="41055" y="14446"/>
                    <a:pt x="41179" y="14081"/>
                    <a:pt x="41265" y="13898"/>
                  </a:cubicBezTo>
                  <a:cubicBezTo>
                    <a:pt x="41281" y="13871"/>
                    <a:pt x="41286" y="13845"/>
                    <a:pt x="41297" y="13823"/>
                  </a:cubicBezTo>
                  <a:cubicBezTo>
                    <a:pt x="41157" y="13146"/>
                    <a:pt x="40996" y="12480"/>
                    <a:pt x="40787" y="11835"/>
                  </a:cubicBezTo>
                  <a:cubicBezTo>
                    <a:pt x="40717" y="11792"/>
                    <a:pt x="40668" y="11723"/>
                    <a:pt x="40658" y="11615"/>
                  </a:cubicBezTo>
                  <a:cubicBezTo>
                    <a:pt x="40410" y="11384"/>
                    <a:pt x="40395" y="11116"/>
                    <a:pt x="40421" y="10836"/>
                  </a:cubicBezTo>
                  <a:cubicBezTo>
                    <a:pt x="40217" y="10342"/>
                    <a:pt x="40013" y="9853"/>
                    <a:pt x="39815" y="9370"/>
                  </a:cubicBezTo>
                  <a:cubicBezTo>
                    <a:pt x="39416" y="8859"/>
                    <a:pt x="39153" y="8306"/>
                    <a:pt x="39163" y="7661"/>
                  </a:cubicBezTo>
                  <a:cubicBezTo>
                    <a:pt x="38826" y="6700"/>
                    <a:pt x="38557" y="5716"/>
                    <a:pt x="38407" y="4674"/>
                  </a:cubicBezTo>
                  <a:cubicBezTo>
                    <a:pt x="38396" y="4583"/>
                    <a:pt x="38364" y="4394"/>
                    <a:pt x="38364" y="4394"/>
                  </a:cubicBezTo>
                  <a:cubicBezTo>
                    <a:pt x="38364" y="4394"/>
                    <a:pt x="38390" y="4126"/>
                    <a:pt x="38332" y="4126"/>
                  </a:cubicBezTo>
                  <a:cubicBezTo>
                    <a:pt x="38328" y="4098"/>
                    <a:pt x="38309" y="4089"/>
                    <a:pt x="38285" y="4089"/>
                  </a:cubicBezTo>
                  <a:cubicBezTo>
                    <a:pt x="38233" y="4089"/>
                    <a:pt x="38159" y="4131"/>
                    <a:pt x="38159" y="4131"/>
                  </a:cubicBezTo>
                  <a:cubicBezTo>
                    <a:pt x="38159" y="4131"/>
                    <a:pt x="37884" y="4139"/>
                    <a:pt x="37540" y="4139"/>
                  </a:cubicBezTo>
                  <a:cubicBezTo>
                    <a:pt x="37196" y="4139"/>
                    <a:pt x="36784" y="4131"/>
                    <a:pt x="36510" y="4099"/>
                  </a:cubicBezTo>
                  <a:cubicBezTo>
                    <a:pt x="36108" y="3782"/>
                    <a:pt x="35640" y="3578"/>
                    <a:pt x="35151" y="3492"/>
                  </a:cubicBezTo>
                  <a:cubicBezTo>
                    <a:pt x="34980" y="3365"/>
                    <a:pt x="34808" y="3295"/>
                    <a:pt x="34636" y="3295"/>
                  </a:cubicBezTo>
                  <a:cubicBezTo>
                    <a:pt x="34475" y="3295"/>
                    <a:pt x="34313" y="3357"/>
                    <a:pt x="34152" y="3492"/>
                  </a:cubicBezTo>
                  <a:cubicBezTo>
                    <a:pt x="34135" y="3492"/>
                    <a:pt x="34114" y="3498"/>
                    <a:pt x="34098" y="3498"/>
                  </a:cubicBezTo>
                  <a:cubicBezTo>
                    <a:pt x="33991" y="3519"/>
                    <a:pt x="33884" y="3546"/>
                    <a:pt x="33775" y="3583"/>
                  </a:cubicBezTo>
                  <a:cubicBezTo>
                    <a:pt x="33716" y="3583"/>
                    <a:pt x="33668" y="3600"/>
                    <a:pt x="33626" y="3632"/>
                  </a:cubicBezTo>
                  <a:cubicBezTo>
                    <a:pt x="33282" y="3750"/>
                    <a:pt x="32949" y="3890"/>
                    <a:pt x="32572" y="3900"/>
                  </a:cubicBezTo>
                  <a:cubicBezTo>
                    <a:pt x="32558" y="3902"/>
                    <a:pt x="32543" y="3903"/>
                    <a:pt x="32529" y="3903"/>
                  </a:cubicBezTo>
                  <a:cubicBezTo>
                    <a:pt x="32491" y="3903"/>
                    <a:pt x="32454" y="3898"/>
                    <a:pt x="32422" y="3890"/>
                  </a:cubicBezTo>
                  <a:cubicBezTo>
                    <a:pt x="32255" y="3793"/>
                    <a:pt x="32111" y="3665"/>
                    <a:pt x="31965" y="3514"/>
                  </a:cubicBezTo>
                  <a:cubicBezTo>
                    <a:pt x="31836" y="3273"/>
                    <a:pt x="31745" y="2982"/>
                    <a:pt x="31519" y="2832"/>
                  </a:cubicBezTo>
                  <a:cubicBezTo>
                    <a:pt x="31331" y="2706"/>
                    <a:pt x="31143" y="2662"/>
                    <a:pt x="30945" y="2662"/>
                  </a:cubicBezTo>
                  <a:cubicBezTo>
                    <a:pt x="30854" y="2662"/>
                    <a:pt x="30761" y="2671"/>
                    <a:pt x="30665" y="2686"/>
                  </a:cubicBezTo>
                  <a:cubicBezTo>
                    <a:pt x="30628" y="2681"/>
                    <a:pt x="30592" y="2679"/>
                    <a:pt x="30555" y="2679"/>
                  </a:cubicBezTo>
                  <a:cubicBezTo>
                    <a:pt x="30309" y="2679"/>
                    <a:pt x="30070" y="2778"/>
                    <a:pt x="29827" y="2854"/>
                  </a:cubicBezTo>
                  <a:cubicBezTo>
                    <a:pt x="29661" y="2837"/>
                    <a:pt x="29510" y="2757"/>
                    <a:pt x="29429" y="2525"/>
                  </a:cubicBezTo>
                  <a:cubicBezTo>
                    <a:pt x="29344" y="2306"/>
                    <a:pt x="29312" y="2133"/>
                    <a:pt x="29166" y="1934"/>
                  </a:cubicBezTo>
                  <a:cubicBezTo>
                    <a:pt x="28957" y="1644"/>
                    <a:pt x="28543" y="1629"/>
                    <a:pt x="28221" y="1612"/>
                  </a:cubicBezTo>
                  <a:cubicBezTo>
                    <a:pt x="27522" y="1569"/>
                    <a:pt x="26825" y="1413"/>
                    <a:pt x="26126" y="1317"/>
                  </a:cubicBezTo>
                  <a:lnTo>
                    <a:pt x="24046" y="1210"/>
                  </a:lnTo>
                  <a:cubicBezTo>
                    <a:pt x="23415" y="1218"/>
                    <a:pt x="22779" y="1240"/>
                    <a:pt x="22152" y="1240"/>
                  </a:cubicBezTo>
                  <a:cubicBezTo>
                    <a:pt x="21995" y="1240"/>
                    <a:pt x="21838" y="1239"/>
                    <a:pt x="21683" y="1235"/>
                  </a:cubicBezTo>
                  <a:cubicBezTo>
                    <a:pt x="20195" y="1210"/>
                    <a:pt x="18712" y="1042"/>
                    <a:pt x="17224" y="1021"/>
                  </a:cubicBezTo>
                  <a:cubicBezTo>
                    <a:pt x="17202" y="1021"/>
                    <a:pt x="17187" y="1016"/>
                    <a:pt x="17165" y="1016"/>
                  </a:cubicBezTo>
                  <a:cubicBezTo>
                    <a:pt x="15279" y="913"/>
                    <a:pt x="13388" y="811"/>
                    <a:pt x="11497" y="709"/>
                  </a:cubicBezTo>
                  <a:lnTo>
                    <a:pt x="11497" y="720"/>
                  </a:lnTo>
                  <a:cubicBezTo>
                    <a:pt x="10584" y="645"/>
                    <a:pt x="9670" y="559"/>
                    <a:pt x="8762" y="526"/>
                  </a:cubicBezTo>
                  <a:cubicBezTo>
                    <a:pt x="8564" y="473"/>
                    <a:pt x="8387" y="473"/>
                    <a:pt x="8209" y="468"/>
                  </a:cubicBezTo>
                  <a:cubicBezTo>
                    <a:pt x="6216" y="360"/>
                    <a:pt x="4217" y="204"/>
                    <a:pt x="2219" y="183"/>
                  </a:cubicBezTo>
                  <a:cubicBezTo>
                    <a:pt x="1827" y="178"/>
                    <a:pt x="1580" y="124"/>
                    <a:pt x="1425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2"/>
            <p:cNvSpPr/>
            <p:nvPr/>
          </p:nvSpPr>
          <p:spPr>
            <a:xfrm>
              <a:off x="1232775" y="744750"/>
              <a:ext cx="805325" cy="1287100"/>
            </a:xfrm>
            <a:custGeom>
              <a:avLst/>
              <a:gdLst/>
              <a:ahLst/>
              <a:cxnLst/>
              <a:rect l="l" t="t" r="r" b="b"/>
              <a:pathLst>
                <a:path w="32213" h="51484" extrusionOk="0">
                  <a:moveTo>
                    <a:pt x="10203" y="1"/>
                  </a:moveTo>
                  <a:cubicBezTo>
                    <a:pt x="10192" y="12"/>
                    <a:pt x="10181" y="23"/>
                    <a:pt x="10170" y="33"/>
                  </a:cubicBezTo>
                  <a:cubicBezTo>
                    <a:pt x="10197" y="335"/>
                    <a:pt x="10299" y="657"/>
                    <a:pt x="9928" y="829"/>
                  </a:cubicBezTo>
                  <a:cubicBezTo>
                    <a:pt x="9843" y="1129"/>
                    <a:pt x="9746" y="1436"/>
                    <a:pt x="9670" y="1736"/>
                  </a:cubicBezTo>
                  <a:cubicBezTo>
                    <a:pt x="9541" y="2242"/>
                    <a:pt x="9466" y="2757"/>
                    <a:pt x="9617" y="3300"/>
                  </a:cubicBezTo>
                  <a:cubicBezTo>
                    <a:pt x="8725" y="7329"/>
                    <a:pt x="7839" y="11364"/>
                    <a:pt x="6947" y="15393"/>
                  </a:cubicBezTo>
                  <a:cubicBezTo>
                    <a:pt x="6866" y="15752"/>
                    <a:pt x="6930" y="16204"/>
                    <a:pt x="6436" y="16338"/>
                  </a:cubicBezTo>
                  <a:lnTo>
                    <a:pt x="6436" y="17149"/>
                  </a:lnTo>
                  <a:cubicBezTo>
                    <a:pt x="6823" y="17498"/>
                    <a:pt x="6823" y="17848"/>
                    <a:pt x="6436" y="18202"/>
                  </a:cubicBezTo>
                  <a:cubicBezTo>
                    <a:pt x="6431" y="18503"/>
                    <a:pt x="6431" y="18809"/>
                    <a:pt x="6426" y="19110"/>
                  </a:cubicBezTo>
                  <a:cubicBezTo>
                    <a:pt x="6350" y="19169"/>
                    <a:pt x="6270" y="19212"/>
                    <a:pt x="6184" y="19244"/>
                  </a:cubicBezTo>
                  <a:cubicBezTo>
                    <a:pt x="6280" y="19422"/>
                    <a:pt x="6367" y="19610"/>
                    <a:pt x="6458" y="19798"/>
                  </a:cubicBezTo>
                  <a:cubicBezTo>
                    <a:pt x="6506" y="20179"/>
                    <a:pt x="6662" y="20453"/>
                    <a:pt x="6979" y="20566"/>
                  </a:cubicBezTo>
                  <a:cubicBezTo>
                    <a:pt x="7006" y="20593"/>
                    <a:pt x="7033" y="20625"/>
                    <a:pt x="7066" y="20647"/>
                  </a:cubicBezTo>
                  <a:cubicBezTo>
                    <a:pt x="7339" y="20850"/>
                    <a:pt x="7607" y="20952"/>
                    <a:pt x="7785" y="21173"/>
                  </a:cubicBezTo>
                  <a:cubicBezTo>
                    <a:pt x="7780" y="21500"/>
                    <a:pt x="7780" y="21834"/>
                    <a:pt x="7775" y="22162"/>
                  </a:cubicBezTo>
                  <a:cubicBezTo>
                    <a:pt x="7822" y="22113"/>
                    <a:pt x="7860" y="22060"/>
                    <a:pt x="7897" y="22011"/>
                  </a:cubicBezTo>
                  <a:lnTo>
                    <a:pt x="7897" y="22011"/>
                  </a:lnTo>
                  <a:cubicBezTo>
                    <a:pt x="7860" y="22087"/>
                    <a:pt x="7812" y="22162"/>
                    <a:pt x="7763" y="22231"/>
                  </a:cubicBezTo>
                  <a:cubicBezTo>
                    <a:pt x="7758" y="22231"/>
                    <a:pt x="7758" y="22226"/>
                    <a:pt x="7758" y="22226"/>
                  </a:cubicBezTo>
                  <a:cubicBezTo>
                    <a:pt x="7575" y="22306"/>
                    <a:pt x="7452" y="22414"/>
                    <a:pt x="7468" y="22591"/>
                  </a:cubicBezTo>
                  <a:cubicBezTo>
                    <a:pt x="7441" y="22623"/>
                    <a:pt x="7409" y="22655"/>
                    <a:pt x="7382" y="22688"/>
                  </a:cubicBezTo>
                  <a:cubicBezTo>
                    <a:pt x="7378" y="22687"/>
                    <a:pt x="7374" y="22687"/>
                    <a:pt x="7370" y="22687"/>
                  </a:cubicBezTo>
                  <a:cubicBezTo>
                    <a:pt x="7271" y="22687"/>
                    <a:pt x="7230" y="22815"/>
                    <a:pt x="7183" y="22919"/>
                  </a:cubicBezTo>
                  <a:cubicBezTo>
                    <a:pt x="7183" y="22919"/>
                    <a:pt x="7188" y="22925"/>
                    <a:pt x="7195" y="22930"/>
                  </a:cubicBezTo>
                  <a:cubicBezTo>
                    <a:pt x="6904" y="23327"/>
                    <a:pt x="6565" y="23666"/>
                    <a:pt x="6275" y="24053"/>
                  </a:cubicBezTo>
                  <a:cubicBezTo>
                    <a:pt x="5937" y="24510"/>
                    <a:pt x="5680" y="25020"/>
                    <a:pt x="5400" y="25514"/>
                  </a:cubicBezTo>
                  <a:cubicBezTo>
                    <a:pt x="5093" y="26067"/>
                    <a:pt x="4733" y="26411"/>
                    <a:pt x="4223" y="26776"/>
                  </a:cubicBezTo>
                  <a:cubicBezTo>
                    <a:pt x="3954" y="26975"/>
                    <a:pt x="3729" y="27190"/>
                    <a:pt x="3541" y="27463"/>
                  </a:cubicBezTo>
                  <a:cubicBezTo>
                    <a:pt x="3186" y="27969"/>
                    <a:pt x="2987" y="28613"/>
                    <a:pt x="2779" y="29188"/>
                  </a:cubicBezTo>
                  <a:cubicBezTo>
                    <a:pt x="2752" y="29263"/>
                    <a:pt x="2719" y="29345"/>
                    <a:pt x="2687" y="29424"/>
                  </a:cubicBezTo>
                  <a:cubicBezTo>
                    <a:pt x="2467" y="29650"/>
                    <a:pt x="2348" y="29892"/>
                    <a:pt x="2494" y="30193"/>
                  </a:cubicBezTo>
                  <a:cubicBezTo>
                    <a:pt x="2482" y="30354"/>
                    <a:pt x="2509" y="30515"/>
                    <a:pt x="2601" y="30644"/>
                  </a:cubicBezTo>
                  <a:cubicBezTo>
                    <a:pt x="2730" y="30827"/>
                    <a:pt x="3036" y="30887"/>
                    <a:pt x="3230" y="30945"/>
                  </a:cubicBezTo>
                  <a:cubicBezTo>
                    <a:pt x="3262" y="30956"/>
                    <a:pt x="3288" y="30966"/>
                    <a:pt x="3320" y="30977"/>
                  </a:cubicBezTo>
                  <a:cubicBezTo>
                    <a:pt x="3379" y="31170"/>
                    <a:pt x="3439" y="31358"/>
                    <a:pt x="3503" y="31552"/>
                  </a:cubicBezTo>
                  <a:cubicBezTo>
                    <a:pt x="3530" y="31569"/>
                    <a:pt x="3563" y="31579"/>
                    <a:pt x="3595" y="31589"/>
                  </a:cubicBezTo>
                  <a:cubicBezTo>
                    <a:pt x="3563" y="31660"/>
                    <a:pt x="3525" y="31730"/>
                    <a:pt x="3488" y="31799"/>
                  </a:cubicBezTo>
                  <a:cubicBezTo>
                    <a:pt x="3481" y="31730"/>
                    <a:pt x="3476" y="31660"/>
                    <a:pt x="3476" y="31589"/>
                  </a:cubicBezTo>
                  <a:cubicBezTo>
                    <a:pt x="3089" y="31950"/>
                    <a:pt x="3208" y="32390"/>
                    <a:pt x="3245" y="32821"/>
                  </a:cubicBezTo>
                  <a:cubicBezTo>
                    <a:pt x="3208" y="32906"/>
                    <a:pt x="3143" y="32987"/>
                    <a:pt x="3015" y="33062"/>
                  </a:cubicBezTo>
                  <a:cubicBezTo>
                    <a:pt x="2901" y="33121"/>
                    <a:pt x="2789" y="33185"/>
                    <a:pt x="2714" y="33292"/>
                  </a:cubicBezTo>
                  <a:cubicBezTo>
                    <a:pt x="2579" y="33481"/>
                    <a:pt x="2504" y="33669"/>
                    <a:pt x="2456" y="33867"/>
                  </a:cubicBezTo>
                  <a:cubicBezTo>
                    <a:pt x="1812" y="35189"/>
                    <a:pt x="1800" y="36694"/>
                    <a:pt x="1435" y="38090"/>
                  </a:cubicBezTo>
                  <a:cubicBezTo>
                    <a:pt x="882" y="40185"/>
                    <a:pt x="441" y="42318"/>
                    <a:pt x="65" y="44457"/>
                  </a:cubicBezTo>
                  <a:cubicBezTo>
                    <a:pt x="0" y="44822"/>
                    <a:pt x="307" y="45880"/>
                    <a:pt x="307" y="45880"/>
                  </a:cubicBezTo>
                  <a:cubicBezTo>
                    <a:pt x="307" y="45880"/>
                    <a:pt x="774" y="45880"/>
                    <a:pt x="1264" y="45972"/>
                  </a:cubicBezTo>
                  <a:cubicBezTo>
                    <a:pt x="5770" y="46830"/>
                    <a:pt x="10277" y="47695"/>
                    <a:pt x="14780" y="48576"/>
                  </a:cubicBezTo>
                  <a:cubicBezTo>
                    <a:pt x="14812" y="48608"/>
                    <a:pt x="14844" y="48641"/>
                    <a:pt x="14871" y="48679"/>
                  </a:cubicBezTo>
                  <a:cubicBezTo>
                    <a:pt x="14909" y="48652"/>
                    <a:pt x="14946" y="48635"/>
                    <a:pt x="14989" y="48615"/>
                  </a:cubicBezTo>
                  <a:cubicBezTo>
                    <a:pt x="17825" y="49173"/>
                    <a:pt x="20668" y="49731"/>
                    <a:pt x="23498" y="50301"/>
                  </a:cubicBezTo>
                  <a:cubicBezTo>
                    <a:pt x="24626" y="50527"/>
                    <a:pt x="25873" y="50408"/>
                    <a:pt x="26850" y="51209"/>
                  </a:cubicBezTo>
                  <a:lnTo>
                    <a:pt x="26850" y="51214"/>
                  </a:lnTo>
                  <a:lnTo>
                    <a:pt x="26883" y="51214"/>
                  </a:lnTo>
                  <a:cubicBezTo>
                    <a:pt x="26910" y="51214"/>
                    <a:pt x="26937" y="51219"/>
                    <a:pt x="26964" y="51219"/>
                  </a:cubicBezTo>
                  <a:cubicBezTo>
                    <a:pt x="27358" y="51265"/>
                    <a:pt x="27744" y="51436"/>
                    <a:pt x="28141" y="51436"/>
                  </a:cubicBezTo>
                  <a:cubicBezTo>
                    <a:pt x="28301" y="51436"/>
                    <a:pt x="28464" y="51408"/>
                    <a:pt x="28630" y="51333"/>
                  </a:cubicBezTo>
                  <a:cubicBezTo>
                    <a:pt x="28867" y="51416"/>
                    <a:pt x="29065" y="51455"/>
                    <a:pt x="29234" y="51455"/>
                  </a:cubicBezTo>
                  <a:cubicBezTo>
                    <a:pt x="29348" y="51455"/>
                    <a:pt x="29448" y="51437"/>
                    <a:pt x="29537" y="51402"/>
                  </a:cubicBezTo>
                  <a:cubicBezTo>
                    <a:pt x="29558" y="51429"/>
                    <a:pt x="29580" y="51456"/>
                    <a:pt x="29602" y="51483"/>
                  </a:cubicBezTo>
                  <a:cubicBezTo>
                    <a:pt x="29612" y="51445"/>
                    <a:pt x="29617" y="51402"/>
                    <a:pt x="29629" y="51360"/>
                  </a:cubicBezTo>
                  <a:cubicBezTo>
                    <a:pt x="29913" y="51187"/>
                    <a:pt x="30048" y="50790"/>
                    <a:pt x="30118" y="50226"/>
                  </a:cubicBezTo>
                  <a:cubicBezTo>
                    <a:pt x="30773" y="45181"/>
                    <a:pt x="31498" y="40148"/>
                    <a:pt x="32180" y="35109"/>
                  </a:cubicBezTo>
                  <a:cubicBezTo>
                    <a:pt x="32213" y="34877"/>
                    <a:pt x="32148" y="34631"/>
                    <a:pt x="32104" y="34383"/>
                  </a:cubicBezTo>
                  <a:cubicBezTo>
                    <a:pt x="32131" y="34212"/>
                    <a:pt x="32153" y="34034"/>
                    <a:pt x="32180" y="33862"/>
                  </a:cubicBezTo>
                  <a:cubicBezTo>
                    <a:pt x="31987" y="33594"/>
                    <a:pt x="31745" y="33223"/>
                    <a:pt x="31476" y="32949"/>
                  </a:cubicBezTo>
                  <a:cubicBezTo>
                    <a:pt x="31417" y="32702"/>
                    <a:pt x="31337" y="32541"/>
                    <a:pt x="31229" y="32466"/>
                  </a:cubicBezTo>
                  <a:cubicBezTo>
                    <a:pt x="31170" y="32449"/>
                    <a:pt x="31112" y="32434"/>
                    <a:pt x="31052" y="32422"/>
                  </a:cubicBezTo>
                  <a:cubicBezTo>
                    <a:pt x="30950" y="32439"/>
                    <a:pt x="30837" y="32503"/>
                    <a:pt x="30703" y="32627"/>
                  </a:cubicBezTo>
                  <a:cubicBezTo>
                    <a:pt x="30574" y="32670"/>
                    <a:pt x="30440" y="32772"/>
                    <a:pt x="30311" y="32955"/>
                  </a:cubicBezTo>
                  <a:cubicBezTo>
                    <a:pt x="30034" y="33343"/>
                    <a:pt x="29660" y="33459"/>
                    <a:pt x="29252" y="33459"/>
                  </a:cubicBezTo>
                  <a:cubicBezTo>
                    <a:pt x="29011" y="33459"/>
                    <a:pt x="28758" y="33418"/>
                    <a:pt x="28506" y="33368"/>
                  </a:cubicBezTo>
                  <a:cubicBezTo>
                    <a:pt x="28266" y="33180"/>
                    <a:pt x="28007" y="33132"/>
                    <a:pt x="27741" y="33132"/>
                  </a:cubicBezTo>
                  <a:cubicBezTo>
                    <a:pt x="27462" y="33132"/>
                    <a:pt x="27175" y="33185"/>
                    <a:pt x="26896" y="33185"/>
                  </a:cubicBezTo>
                  <a:cubicBezTo>
                    <a:pt x="26850" y="33185"/>
                    <a:pt x="26805" y="33184"/>
                    <a:pt x="26760" y="33180"/>
                  </a:cubicBezTo>
                  <a:lnTo>
                    <a:pt x="26760" y="33180"/>
                  </a:lnTo>
                  <a:cubicBezTo>
                    <a:pt x="26781" y="33201"/>
                    <a:pt x="26803" y="33218"/>
                    <a:pt x="26830" y="33233"/>
                  </a:cubicBezTo>
                  <a:lnTo>
                    <a:pt x="26792" y="33233"/>
                  </a:lnTo>
                  <a:cubicBezTo>
                    <a:pt x="26711" y="33240"/>
                    <a:pt x="26625" y="33240"/>
                    <a:pt x="26545" y="33240"/>
                  </a:cubicBezTo>
                  <a:cubicBezTo>
                    <a:pt x="26572" y="33223"/>
                    <a:pt x="26599" y="33212"/>
                    <a:pt x="26620" y="33196"/>
                  </a:cubicBezTo>
                  <a:lnTo>
                    <a:pt x="26620" y="33196"/>
                  </a:lnTo>
                  <a:cubicBezTo>
                    <a:pt x="26530" y="33215"/>
                    <a:pt x="26439" y="33223"/>
                    <a:pt x="26346" y="33223"/>
                  </a:cubicBezTo>
                  <a:cubicBezTo>
                    <a:pt x="25908" y="33223"/>
                    <a:pt x="25429" y="33046"/>
                    <a:pt x="24950" y="33046"/>
                  </a:cubicBezTo>
                  <a:cubicBezTo>
                    <a:pt x="24632" y="33046"/>
                    <a:pt x="24314" y="33124"/>
                    <a:pt x="24009" y="33384"/>
                  </a:cubicBezTo>
                  <a:cubicBezTo>
                    <a:pt x="23930" y="33393"/>
                    <a:pt x="23853" y="33398"/>
                    <a:pt x="23775" y="33398"/>
                  </a:cubicBezTo>
                  <a:cubicBezTo>
                    <a:pt x="23481" y="33398"/>
                    <a:pt x="23192" y="33323"/>
                    <a:pt x="22908" y="33094"/>
                  </a:cubicBezTo>
                  <a:cubicBezTo>
                    <a:pt x="22354" y="32648"/>
                    <a:pt x="22027" y="31906"/>
                    <a:pt x="21764" y="31267"/>
                  </a:cubicBezTo>
                  <a:cubicBezTo>
                    <a:pt x="21291" y="30106"/>
                    <a:pt x="20979" y="28829"/>
                    <a:pt x="20979" y="27577"/>
                  </a:cubicBezTo>
                  <a:cubicBezTo>
                    <a:pt x="20974" y="26406"/>
                    <a:pt x="21189" y="24762"/>
                    <a:pt x="20190" y="23907"/>
                  </a:cubicBezTo>
                  <a:cubicBezTo>
                    <a:pt x="20168" y="23892"/>
                    <a:pt x="20141" y="23880"/>
                    <a:pt x="20120" y="23865"/>
                  </a:cubicBezTo>
                  <a:cubicBezTo>
                    <a:pt x="20217" y="23853"/>
                    <a:pt x="20237" y="23763"/>
                    <a:pt x="20195" y="23687"/>
                  </a:cubicBezTo>
                  <a:cubicBezTo>
                    <a:pt x="20152" y="23607"/>
                    <a:pt x="19996" y="23585"/>
                    <a:pt x="19873" y="23526"/>
                  </a:cubicBezTo>
                  <a:cubicBezTo>
                    <a:pt x="19798" y="23607"/>
                    <a:pt x="19738" y="23666"/>
                    <a:pt x="19679" y="23731"/>
                  </a:cubicBezTo>
                  <a:cubicBezTo>
                    <a:pt x="19669" y="23731"/>
                    <a:pt x="19659" y="23730"/>
                    <a:pt x="19649" y="23730"/>
                  </a:cubicBezTo>
                  <a:cubicBezTo>
                    <a:pt x="19405" y="23730"/>
                    <a:pt x="19149" y="23803"/>
                    <a:pt x="18927" y="23865"/>
                  </a:cubicBezTo>
                  <a:cubicBezTo>
                    <a:pt x="18671" y="23940"/>
                    <a:pt x="18401" y="24013"/>
                    <a:pt x="18139" y="24013"/>
                  </a:cubicBezTo>
                  <a:cubicBezTo>
                    <a:pt x="17900" y="24013"/>
                    <a:pt x="17668" y="23953"/>
                    <a:pt x="17460" y="23778"/>
                  </a:cubicBezTo>
                  <a:cubicBezTo>
                    <a:pt x="17423" y="23746"/>
                    <a:pt x="17391" y="23714"/>
                    <a:pt x="17363" y="23682"/>
                  </a:cubicBezTo>
                  <a:lnTo>
                    <a:pt x="17363" y="23037"/>
                  </a:lnTo>
                  <a:cubicBezTo>
                    <a:pt x="17547" y="22742"/>
                    <a:pt x="17911" y="22484"/>
                    <a:pt x="18132" y="22371"/>
                  </a:cubicBezTo>
                  <a:cubicBezTo>
                    <a:pt x="18271" y="22301"/>
                    <a:pt x="18325" y="22151"/>
                    <a:pt x="18325" y="22006"/>
                  </a:cubicBezTo>
                  <a:lnTo>
                    <a:pt x="18325" y="21968"/>
                  </a:lnTo>
                  <a:cubicBezTo>
                    <a:pt x="18347" y="22011"/>
                    <a:pt x="18368" y="22048"/>
                    <a:pt x="18395" y="22092"/>
                  </a:cubicBezTo>
                  <a:cubicBezTo>
                    <a:pt x="18363" y="22022"/>
                    <a:pt x="18341" y="21958"/>
                    <a:pt x="18325" y="21887"/>
                  </a:cubicBezTo>
                  <a:cubicBezTo>
                    <a:pt x="18336" y="21485"/>
                    <a:pt x="18400" y="21088"/>
                    <a:pt x="18492" y="20694"/>
                  </a:cubicBezTo>
                  <a:cubicBezTo>
                    <a:pt x="18648" y="20012"/>
                    <a:pt x="18960" y="19357"/>
                    <a:pt x="19147" y="18675"/>
                  </a:cubicBezTo>
                  <a:cubicBezTo>
                    <a:pt x="19297" y="18594"/>
                    <a:pt x="19287" y="18438"/>
                    <a:pt x="19250" y="18267"/>
                  </a:cubicBezTo>
                  <a:cubicBezTo>
                    <a:pt x="19270" y="18148"/>
                    <a:pt x="19287" y="18036"/>
                    <a:pt x="19297" y="17917"/>
                  </a:cubicBezTo>
                  <a:cubicBezTo>
                    <a:pt x="19308" y="17800"/>
                    <a:pt x="19308" y="17697"/>
                    <a:pt x="19297" y="17595"/>
                  </a:cubicBezTo>
                  <a:lnTo>
                    <a:pt x="19297" y="17595"/>
                  </a:lnTo>
                  <a:cubicBezTo>
                    <a:pt x="19346" y="17746"/>
                    <a:pt x="19346" y="17934"/>
                    <a:pt x="19270" y="18170"/>
                  </a:cubicBezTo>
                  <a:cubicBezTo>
                    <a:pt x="19384" y="18105"/>
                    <a:pt x="19475" y="18041"/>
                    <a:pt x="19545" y="17977"/>
                  </a:cubicBezTo>
                  <a:cubicBezTo>
                    <a:pt x="19577" y="17659"/>
                    <a:pt x="19540" y="17374"/>
                    <a:pt x="19432" y="17106"/>
                  </a:cubicBezTo>
                  <a:cubicBezTo>
                    <a:pt x="19335" y="17037"/>
                    <a:pt x="19228" y="16967"/>
                    <a:pt x="19114" y="16908"/>
                  </a:cubicBezTo>
                  <a:cubicBezTo>
                    <a:pt x="19077" y="16886"/>
                    <a:pt x="19040" y="16865"/>
                    <a:pt x="18997" y="16843"/>
                  </a:cubicBezTo>
                  <a:cubicBezTo>
                    <a:pt x="18755" y="16536"/>
                    <a:pt x="18395" y="16300"/>
                    <a:pt x="18035" y="16043"/>
                  </a:cubicBezTo>
                  <a:cubicBezTo>
                    <a:pt x="17750" y="15854"/>
                    <a:pt x="17594" y="15737"/>
                    <a:pt x="17492" y="15581"/>
                  </a:cubicBezTo>
                  <a:cubicBezTo>
                    <a:pt x="17036" y="15054"/>
                    <a:pt x="16885" y="14324"/>
                    <a:pt x="16644" y="13674"/>
                  </a:cubicBezTo>
                  <a:cubicBezTo>
                    <a:pt x="16375" y="12943"/>
                    <a:pt x="15913" y="12465"/>
                    <a:pt x="15333" y="11966"/>
                  </a:cubicBezTo>
                  <a:cubicBezTo>
                    <a:pt x="15182" y="11830"/>
                    <a:pt x="15038" y="11696"/>
                    <a:pt x="14903" y="11552"/>
                  </a:cubicBezTo>
                  <a:cubicBezTo>
                    <a:pt x="14844" y="11369"/>
                    <a:pt x="14731" y="11218"/>
                    <a:pt x="14570" y="11101"/>
                  </a:cubicBezTo>
                  <a:cubicBezTo>
                    <a:pt x="14559" y="11084"/>
                    <a:pt x="14549" y="11068"/>
                    <a:pt x="14537" y="11057"/>
                  </a:cubicBezTo>
                  <a:cubicBezTo>
                    <a:pt x="14286" y="10622"/>
                    <a:pt x="14344" y="10181"/>
                    <a:pt x="14398" y="9725"/>
                  </a:cubicBezTo>
                  <a:cubicBezTo>
                    <a:pt x="14742" y="9397"/>
                    <a:pt x="14812" y="9070"/>
                    <a:pt x="14371" y="8748"/>
                  </a:cubicBezTo>
                  <a:cubicBezTo>
                    <a:pt x="14259" y="8252"/>
                    <a:pt x="14022" y="7775"/>
                    <a:pt x="13850" y="7302"/>
                  </a:cubicBezTo>
                  <a:cubicBezTo>
                    <a:pt x="13597" y="5282"/>
                    <a:pt x="14312" y="3310"/>
                    <a:pt x="14517" y="1312"/>
                  </a:cubicBezTo>
                  <a:lnTo>
                    <a:pt x="14517" y="1297"/>
                  </a:lnTo>
                  <a:cubicBezTo>
                    <a:pt x="13441" y="1076"/>
                    <a:pt x="12389" y="801"/>
                    <a:pt x="11378" y="431"/>
                  </a:cubicBezTo>
                  <a:cubicBezTo>
                    <a:pt x="10981" y="286"/>
                    <a:pt x="10595" y="141"/>
                    <a:pt x="10203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2"/>
            <p:cNvSpPr/>
            <p:nvPr/>
          </p:nvSpPr>
          <p:spPr>
            <a:xfrm>
              <a:off x="4070525" y="3109475"/>
              <a:ext cx="679450" cy="624050"/>
            </a:xfrm>
            <a:custGeom>
              <a:avLst/>
              <a:gdLst/>
              <a:ahLst/>
              <a:cxnLst/>
              <a:rect l="l" t="t" r="r" b="b"/>
              <a:pathLst>
                <a:path w="27178" h="24962" extrusionOk="0">
                  <a:moveTo>
                    <a:pt x="24223" y="0"/>
                  </a:moveTo>
                  <a:cubicBezTo>
                    <a:pt x="21204" y="80"/>
                    <a:pt x="18169" y="28"/>
                    <a:pt x="15172" y="323"/>
                  </a:cubicBezTo>
                  <a:cubicBezTo>
                    <a:pt x="14015" y="435"/>
                    <a:pt x="12862" y="449"/>
                    <a:pt x="11711" y="449"/>
                  </a:cubicBezTo>
                  <a:cubicBezTo>
                    <a:pt x="11329" y="449"/>
                    <a:pt x="10948" y="448"/>
                    <a:pt x="10568" y="448"/>
                  </a:cubicBezTo>
                  <a:cubicBezTo>
                    <a:pt x="9896" y="448"/>
                    <a:pt x="9224" y="452"/>
                    <a:pt x="8552" y="479"/>
                  </a:cubicBezTo>
                  <a:cubicBezTo>
                    <a:pt x="7469" y="522"/>
                    <a:pt x="6384" y="535"/>
                    <a:pt x="5295" y="535"/>
                  </a:cubicBezTo>
                  <a:cubicBezTo>
                    <a:pt x="3668" y="535"/>
                    <a:pt x="2031" y="506"/>
                    <a:pt x="370" y="506"/>
                  </a:cubicBezTo>
                  <a:cubicBezTo>
                    <a:pt x="376" y="623"/>
                    <a:pt x="387" y="737"/>
                    <a:pt x="397" y="849"/>
                  </a:cubicBezTo>
                  <a:cubicBezTo>
                    <a:pt x="273" y="796"/>
                    <a:pt x="161" y="725"/>
                    <a:pt x="64" y="623"/>
                  </a:cubicBezTo>
                  <a:cubicBezTo>
                    <a:pt x="37" y="603"/>
                    <a:pt x="22" y="575"/>
                    <a:pt x="0" y="554"/>
                  </a:cubicBezTo>
                  <a:lnTo>
                    <a:pt x="0" y="554"/>
                  </a:lnTo>
                  <a:cubicBezTo>
                    <a:pt x="27" y="1010"/>
                    <a:pt x="64" y="1466"/>
                    <a:pt x="129" y="1924"/>
                  </a:cubicBezTo>
                  <a:cubicBezTo>
                    <a:pt x="129" y="1940"/>
                    <a:pt x="129" y="1950"/>
                    <a:pt x="134" y="1967"/>
                  </a:cubicBezTo>
                  <a:cubicBezTo>
                    <a:pt x="156" y="2123"/>
                    <a:pt x="177" y="2279"/>
                    <a:pt x="204" y="2440"/>
                  </a:cubicBezTo>
                  <a:cubicBezTo>
                    <a:pt x="290" y="3181"/>
                    <a:pt x="306" y="3928"/>
                    <a:pt x="441" y="4669"/>
                  </a:cubicBezTo>
                  <a:cubicBezTo>
                    <a:pt x="585" y="5480"/>
                    <a:pt x="854" y="6281"/>
                    <a:pt x="967" y="7102"/>
                  </a:cubicBezTo>
                  <a:lnTo>
                    <a:pt x="945" y="7102"/>
                  </a:lnTo>
                  <a:cubicBezTo>
                    <a:pt x="1096" y="9928"/>
                    <a:pt x="1096" y="12748"/>
                    <a:pt x="821" y="15569"/>
                  </a:cubicBezTo>
                  <a:cubicBezTo>
                    <a:pt x="821" y="15730"/>
                    <a:pt x="816" y="15891"/>
                    <a:pt x="811" y="16053"/>
                  </a:cubicBezTo>
                  <a:cubicBezTo>
                    <a:pt x="816" y="16122"/>
                    <a:pt x="811" y="16192"/>
                    <a:pt x="811" y="16256"/>
                  </a:cubicBezTo>
                  <a:cubicBezTo>
                    <a:pt x="806" y="16429"/>
                    <a:pt x="801" y="16606"/>
                    <a:pt x="796" y="16777"/>
                  </a:cubicBezTo>
                  <a:cubicBezTo>
                    <a:pt x="796" y="17702"/>
                    <a:pt x="774" y="18626"/>
                    <a:pt x="789" y="19549"/>
                  </a:cubicBezTo>
                  <a:cubicBezTo>
                    <a:pt x="796" y="19819"/>
                    <a:pt x="725" y="19963"/>
                    <a:pt x="575" y="20012"/>
                  </a:cubicBezTo>
                  <a:cubicBezTo>
                    <a:pt x="558" y="20007"/>
                    <a:pt x="543" y="19995"/>
                    <a:pt x="526" y="19990"/>
                  </a:cubicBezTo>
                  <a:lnTo>
                    <a:pt x="526" y="19990"/>
                  </a:lnTo>
                  <a:cubicBezTo>
                    <a:pt x="526" y="20033"/>
                    <a:pt x="531" y="20071"/>
                    <a:pt x="538" y="20104"/>
                  </a:cubicBezTo>
                  <a:lnTo>
                    <a:pt x="543" y="20168"/>
                  </a:lnTo>
                  <a:cubicBezTo>
                    <a:pt x="553" y="20297"/>
                    <a:pt x="612" y="20404"/>
                    <a:pt x="699" y="20490"/>
                  </a:cubicBezTo>
                  <a:cubicBezTo>
                    <a:pt x="723" y="20493"/>
                    <a:pt x="745" y="20494"/>
                    <a:pt x="768" y="20494"/>
                  </a:cubicBezTo>
                  <a:cubicBezTo>
                    <a:pt x="791" y="20494"/>
                    <a:pt x="814" y="20493"/>
                    <a:pt x="838" y="20490"/>
                  </a:cubicBezTo>
                  <a:cubicBezTo>
                    <a:pt x="924" y="20474"/>
                    <a:pt x="977" y="20447"/>
                    <a:pt x="1010" y="20409"/>
                  </a:cubicBezTo>
                  <a:cubicBezTo>
                    <a:pt x="1949" y="20441"/>
                    <a:pt x="2938" y="20619"/>
                    <a:pt x="3664" y="21237"/>
                  </a:cubicBezTo>
                  <a:cubicBezTo>
                    <a:pt x="3729" y="21425"/>
                    <a:pt x="3782" y="21644"/>
                    <a:pt x="3739" y="21827"/>
                  </a:cubicBezTo>
                  <a:cubicBezTo>
                    <a:pt x="3648" y="22209"/>
                    <a:pt x="3717" y="22623"/>
                    <a:pt x="3717" y="23025"/>
                  </a:cubicBezTo>
                  <a:cubicBezTo>
                    <a:pt x="3717" y="23456"/>
                    <a:pt x="3690" y="24396"/>
                    <a:pt x="3690" y="24830"/>
                  </a:cubicBezTo>
                  <a:cubicBezTo>
                    <a:pt x="3746" y="24934"/>
                    <a:pt x="3871" y="24962"/>
                    <a:pt x="3987" y="24962"/>
                  </a:cubicBezTo>
                  <a:cubicBezTo>
                    <a:pt x="4118" y="24962"/>
                    <a:pt x="4238" y="24927"/>
                    <a:pt x="4238" y="24927"/>
                  </a:cubicBezTo>
                  <a:lnTo>
                    <a:pt x="4314" y="24847"/>
                  </a:lnTo>
                  <a:cubicBezTo>
                    <a:pt x="4314" y="24847"/>
                    <a:pt x="4573" y="24781"/>
                    <a:pt x="4795" y="24781"/>
                  </a:cubicBezTo>
                  <a:cubicBezTo>
                    <a:pt x="4812" y="24781"/>
                    <a:pt x="4829" y="24782"/>
                    <a:pt x="4845" y="24783"/>
                  </a:cubicBezTo>
                  <a:cubicBezTo>
                    <a:pt x="5284" y="24804"/>
                    <a:pt x="5722" y="24811"/>
                    <a:pt x="6160" y="24811"/>
                  </a:cubicBezTo>
                  <a:cubicBezTo>
                    <a:pt x="6781" y="24811"/>
                    <a:pt x="7401" y="24798"/>
                    <a:pt x="8021" y="24798"/>
                  </a:cubicBezTo>
                  <a:cubicBezTo>
                    <a:pt x="8294" y="24803"/>
                    <a:pt x="8569" y="24815"/>
                    <a:pt x="8842" y="24820"/>
                  </a:cubicBezTo>
                  <a:cubicBezTo>
                    <a:pt x="9321" y="24771"/>
                    <a:pt x="9841" y="24745"/>
                    <a:pt x="10444" y="24745"/>
                  </a:cubicBezTo>
                  <a:cubicBezTo>
                    <a:pt x="10964" y="24745"/>
                    <a:pt x="11502" y="24761"/>
                    <a:pt x="12018" y="24783"/>
                  </a:cubicBezTo>
                  <a:cubicBezTo>
                    <a:pt x="12109" y="24783"/>
                    <a:pt x="12200" y="24788"/>
                    <a:pt x="12291" y="24788"/>
                  </a:cubicBezTo>
                  <a:cubicBezTo>
                    <a:pt x="12581" y="24761"/>
                    <a:pt x="12877" y="24734"/>
                    <a:pt x="13167" y="24686"/>
                  </a:cubicBezTo>
                  <a:cubicBezTo>
                    <a:pt x="14451" y="24642"/>
                    <a:pt x="15735" y="24584"/>
                    <a:pt x="17019" y="24562"/>
                  </a:cubicBezTo>
                  <a:cubicBezTo>
                    <a:pt x="17617" y="24552"/>
                    <a:pt x="18293" y="24437"/>
                    <a:pt x="18896" y="24437"/>
                  </a:cubicBezTo>
                  <a:cubicBezTo>
                    <a:pt x="19301" y="24437"/>
                    <a:pt x="19673" y="24489"/>
                    <a:pt x="19968" y="24659"/>
                  </a:cubicBezTo>
                  <a:cubicBezTo>
                    <a:pt x="20012" y="24637"/>
                    <a:pt x="20059" y="24621"/>
                    <a:pt x="20103" y="24594"/>
                  </a:cubicBezTo>
                  <a:cubicBezTo>
                    <a:pt x="20065" y="24396"/>
                    <a:pt x="20044" y="24197"/>
                    <a:pt x="20027" y="23992"/>
                  </a:cubicBezTo>
                  <a:cubicBezTo>
                    <a:pt x="20302" y="23746"/>
                    <a:pt x="20463" y="23359"/>
                    <a:pt x="20511" y="22784"/>
                  </a:cubicBezTo>
                  <a:cubicBezTo>
                    <a:pt x="20533" y="22569"/>
                    <a:pt x="20522" y="22353"/>
                    <a:pt x="20522" y="22139"/>
                  </a:cubicBezTo>
                  <a:cubicBezTo>
                    <a:pt x="19990" y="21961"/>
                    <a:pt x="20054" y="21483"/>
                    <a:pt x="19985" y="21064"/>
                  </a:cubicBezTo>
                  <a:cubicBezTo>
                    <a:pt x="18911" y="20028"/>
                    <a:pt x="19898" y="19663"/>
                    <a:pt x="20463" y="19157"/>
                  </a:cubicBezTo>
                  <a:cubicBezTo>
                    <a:pt x="20554" y="19033"/>
                    <a:pt x="20651" y="18911"/>
                    <a:pt x="20753" y="18787"/>
                  </a:cubicBezTo>
                  <a:cubicBezTo>
                    <a:pt x="20640" y="18599"/>
                    <a:pt x="20592" y="18421"/>
                    <a:pt x="20580" y="18255"/>
                  </a:cubicBezTo>
                  <a:cubicBezTo>
                    <a:pt x="20575" y="18126"/>
                    <a:pt x="20592" y="18002"/>
                    <a:pt x="20629" y="17885"/>
                  </a:cubicBezTo>
                  <a:cubicBezTo>
                    <a:pt x="20780" y="17337"/>
                    <a:pt x="21284" y="16864"/>
                    <a:pt x="21333" y="16288"/>
                  </a:cubicBezTo>
                  <a:cubicBezTo>
                    <a:pt x="21532" y="15472"/>
                    <a:pt x="21579" y="14559"/>
                    <a:pt x="22670" y="14371"/>
                  </a:cubicBezTo>
                  <a:cubicBezTo>
                    <a:pt x="22843" y="14198"/>
                    <a:pt x="23020" y="14027"/>
                    <a:pt x="23191" y="13856"/>
                  </a:cubicBezTo>
                  <a:cubicBezTo>
                    <a:pt x="23352" y="13045"/>
                    <a:pt x="22869" y="12088"/>
                    <a:pt x="23734" y="11443"/>
                  </a:cubicBezTo>
                  <a:cubicBezTo>
                    <a:pt x="24036" y="10997"/>
                    <a:pt x="24395" y="10573"/>
                    <a:pt x="24701" y="10127"/>
                  </a:cubicBezTo>
                  <a:cubicBezTo>
                    <a:pt x="24874" y="10052"/>
                    <a:pt x="25050" y="9993"/>
                    <a:pt x="25228" y="9944"/>
                  </a:cubicBezTo>
                  <a:cubicBezTo>
                    <a:pt x="25147" y="9832"/>
                    <a:pt x="25088" y="9703"/>
                    <a:pt x="25045" y="9557"/>
                  </a:cubicBezTo>
                  <a:cubicBezTo>
                    <a:pt x="25110" y="9434"/>
                    <a:pt x="25169" y="9311"/>
                    <a:pt x="25217" y="9182"/>
                  </a:cubicBezTo>
                  <a:cubicBezTo>
                    <a:pt x="25298" y="8639"/>
                    <a:pt x="25308" y="8101"/>
                    <a:pt x="25233" y="7543"/>
                  </a:cubicBezTo>
                  <a:cubicBezTo>
                    <a:pt x="25184" y="7188"/>
                    <a:pt x="25157" y="6920"/>
                    <a:pt x="25395" y="6635"/>
                  </a:cubicBezTo>
                  <a:cubicBezTo>
                    <a:pt x="25658" y="6318"/>
                    <a:pt x="25985" y="6184"/>
                    <a:pt x="26184" y="5775"/>
                  </a:cubicBezTo>
                  <a:cubicBezTo>
                    <a:pt x="26313" y="5507"/>
                    <a:pt x="26431" y="5227"/>
                    <a:pt x="26570" y="4964"/>
                  </a:cubicBezTo>
                  <a:cubicBezTo>
                    <a:pt x="26828" y="4481"/>
                    <a:pt x="27054" y="4013"/>
                    <a:pt x="27178" y="3504"/>
                  </a:cubicBezTo>
                  <a:cubicBezTo>
                    <a:pt x="27135" y="3385"/>
                    <a:pt x="27071" y="3310"/>
                    <a:pt x="26979" y="3256"/>
                  </a:cubicBezTo>
                  <a:cubicBezTo>
                    <a:pt x="26984" y="3219"/>
                    <a:pt x="26995" y="3175"/>
                    <a:pt x="27001" y="3137"/>
                  </a:cubicBezTo>
                  <a:lnTo>
                    <a:pt x="27001" y="3137"/>
                  </a:lnTo>
                  <a:cubicBezTo>
                    <a:pt x="26962" y="3164"/>
                    <a:pt x="26920" y="3186"/>
                    <a:pt x="26877" y="3213"/>
                  </a:cubicBezTo>
                  <a:cubicBezTo>
                    <a:pt x="26797" y="3188"/>
                    <a:pt x="26706" y="3177"/>
                    <a:pt x="26604" y="3177"/>
                  </a:cubicBezTo>
                  <a:cubicBezTo>
                    <a:pt x="26487" y="3177"/>
                    <a:pt x="26355" y="3192"/>
                    <a:pt x="26211" y="3219"/>
                  </a:cubicBezTo>
                  <a:cubicBezTo>
                    <a:pt x="25576" y="3331"/>
                    <a:pt x="24932" y="3363"/>
                    <a:pt x="24287" y="3407"/>
                  </a:cubicBezTo>
                  <a:cubicBezTo>
                    <a:pt x="24068" y="3315"/>
                    <a:pt x="23858" y="3192"/>
                    <a:pt x="23675" y="3041"/>
                  </a:cubicBezTo>
                  <a:cubicBezTo>
                    <a:pt x="23605" y="2981"/>
                    <a:pt x="23552" y="2901"/>
                    <a:pt x="23520" y="2820"/>
                  </a:cubicBezTo>
                  <a:cubicBezTo>
                    <a:pt x="23557" y="2684"/>
                    <a:pt x="23636" y="2592"/>
                    <a:pt x="23804" y="2592"/>
                  </a:cubicBezTo>
                  <a:cubicBezTo>
                    <a:pt x="23854" y="2592"/>
                    <a:pt x="23911" y="2600"/>
                    <a:pt x="23976" y="2616"/>
                  </a:cubicBezTo>
                  <a:cubicBezTo>
                    <a:pt x="23902" y="2401"/>
                    <a:pt x="23980" y="2339"/>
                    <a:pt x="24121" y="2339"/>
                  </a:cubicBezTo>
                  <a:cubicBezTo>
                    <a:pt x="24163" y="2339"/>
                    <a:pt x="24211" y="2345"/>
                    <a:pt x="24261" y="2353"/>
                  </a:cubicBezTo>
                  <a:cubicBezTo>
                    <a:pt x="24341" y="1902"/>
                    <a:pt x="24718" y="1746"/>
                    <a:pt x="25061" y="1563"/>
                  </a:cubicBezTo>
                  <a:cubicBezTo>
                    <a:pt x="25179" y="1086"/>
                    <a:pt x="24911" y="682"/>
                    <a:pt x="24798" y="253"/>
                  </a:cubicBezTo>
                  <a:cubicBezTo>
                    <a:pt x="24604" y="156"/>
                    <a:pt x="24411" y="0"/>
                    <a:pt x="2422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2"/>
            <p:cNvSpPr/>
            <p:nvPr/>
          </p:nvSpPr>
          <p:spPr>
            <a:xfrm>
              <a:off x="4696650" y="2976750"/>
              <a:ext cx="1106175" cy="382425"/>
            </a:xfrm>
            <a:custGeom>
              <a:avLst/>
              <a:gdLst/>
              <a:ahLst/>
              <a:cxnLst/>
              <a:rect l="l" t="t" r="r" b="b"/>
              <a:pathLst>
                <a:path w="44247" h="15297" extrusionOk="0">
                  <a:moveTo>
                    <a:pt x="43640" y="1"/>
                  </a:moveTo>
                  <a:cubicBezTo>
                    <a:pt x="43406" y="1"/>
                    <a:pt x="43127" y="160"/>
                    <a:pt x="42908" y="168"/>
                  </a:cubicBezTo>
                  <a:cubicBezTo>
                    <a:pt x="40791" y="264"/>
                    <a:pt x="38707" y="587"/>
                    <a:pt x="36617" y="921"/>
                  </a:cubicBezTo>
                  <a:cubicBezTo>
                    <a:pt x="36542" y="872"/>
                    <a:pt x="36466" y="812"/>
                    <a:pt x="36402" y="737"/>
                  </a:cubicBezTo>
                  <a:cubicBezTo>
                    <a:pt x="36069" y="877"/>
                    <a:pt x="35730" y="1006"/>
                    <a:pt x="35387" y="1119"/>
                  </a:cubicBezTo>
                  <a:cubicBezTo>
                    <a:pt x="33989" y="1340"/>
                    <a:pt x="32593" y="1548"/>
                    <a:pt x="31185" y="1683"/>
                  </a:cubicBezTo>
                  <a:cubicBezTo>
                    <a:pt x="27919" y="1995"/>
                    <a:pt x="24653" y="2269"/>
                    <a:pt x="21381" y="2564"/>
                  </a:cubicBezTo>
                  <a:cubicBezTo>
                    <a:pt x="20054" y="2666"/>
                    <a:pt x="18728" y="2768"/>
                    <a:pt x="17401" y="2870"/>
                  </a:cubicBezTo>
                  <a:cubicBezTo>
                    <a:pt x="15901" y="3252"/>
                    <a:pt x="14359" y="3198"/>
                    <a:pt x="12845" y="3365"/>
                  </a:cubicBezTo>
                  <a:cubicBezTo>
                    <a:pt x="12648" y="3275"/>
                    <a:pt x="12471" y="3239"/>
                    <a:pt x="12305" y="3239"/>
                  </a:cubicBezTo>
                  <a:cubicBezTo>
                    <a:pt x="12280" y="3239"/>
                    <a:pt x="12256" y="3240"/>
                    <a:pt x="12232" y="3241"/>
                  </a:cubicBezTo>
                  <a:cubicBezTo>
                    <a:pt x="11674" y="3279"/>
                    <a:pt x="11239" y="3730"/>
                    <a:pt x="10756" y="4010"/>
                  </a:cubicBezTo>
                  <a:lnTo>
                    <a:pt x="10749" y="4010"/>
                  </a:lnTo>
                  <a:cubicBezTo>
                    <a:pt x="10541" y="4399"/>
                    <a:pt x="10242" y="4474"/>
                    <a:pt x="9922" y="4474"/>
                  </a:cubicBezTo>
                  <a:cubicBezTo>
                    <a:pt x="9723" y="4474"/>
                    <a:pt x="9516" y="4445"/>
                    <a:pt x="9318" y="4445"/>
                  </a:cubicBezTo>
                  <a:cubicBezTo>
                    <a:pt x="9242" y="4445"/>
                    <a:pt x="9167" y="4449"/>
                    <a:pt x="9095" y="4461"/>
                  </a:cubicBezTo>
                  <a:cubicBezTo>
                    <a:pt x="7409" y="4729"/>
                    <a:pt x="5656" y="4584"/>
                    <a:pt x="3992" y="5046"/>
                  </a:cubicBezTo>
                  <a:cubicBezTo>
                    <a:pt x="3928" y="5009"/>
                    <a:pt x="3858" y="4960"/>
                    <a:pt x="3799" y="4896"/>
                  </a:cubicBezTo>
                  <a:cubicBezTo>
                    <a:pt x="3787" y="4960"/>
                    <a:pt x="3782" y="5035"/>
                    <a:pt x="3777" y="5111"/>
                  </a:cubicBezTo>
                  <a:cubicBezTo>
                    <a:pt x="3600" y="5164"/>
                    <a:pt x="3422" y="5223"/>
                    <a:pt x="3251" y="5293"/>
                  </a:cubicBezTo>
                  <a:cubicBezTo>
                    <a:pt x="3229" y="5508"/>
                    <a:pt x="3213" y="5723"/>
                    <a:pt x="2981" y="5825"/>
                  </a:cubicBezTo>
                  <a:cubicBezTo>
                    <a:pt x="2879" y="6427"/>
                    <a:pt x="2788" y="7028"/>
                    <a:pt x="2676" y="7625"/>
                  </a:cubicBezTo>
                  <a:cubicBezTo>
                    <a:pt x="2665" y="7684"/>
                    <a:pt x="2643" y="7749"/>
                    <a:pt x="2633" y="7807"/>
                  </a:cubicBezTo>
                  <a:cubicBezTo>
                    <a:pt x="2450" y="8065"/>
                    <a:pt x="2219" y="8280"/>
                    <a:pt x="1956" y="8446"/>
                  </a:cubicBezTo>
                  <a:cubicBezTo>
                    <a:pt x="1950" y="8484"/>
                    <a:pt x="1939" y="8528"/>
                    <a:pt x="1934" y="8565"/>
                  </a:cubicBezTo>
                  <a:cubicBezTo>
                    <a:pt x="2026" y="8619"/>
                    <a:pt x="2090" y="8694"/>
                    <a:pt x="2133" y="8813"/>
                  </a:cubicBezTo>
                  <a:cubicBezTo>
                    <a:pt x="2009" y="9322"/>
                    <a:pt x="1783" y="9790"/>
                    <a:pt x="1525" y="10273"/>
                  </a:cubicBezTo>
                  <a:cubicBezTo>
                    <a:pt x="1386" y="10536"/>
                    <a:pt x="1268" y="10816"/>
                    <a:pt x="1139" y="11084"/>
                  </a:cubicBezTo>
                  <a:cubicBezTo>
                    <a:pt x="940" y="11493"/>
                    <a:pt x="613" y="11627"/>
                    <a:pt x="350" y="11944"/>
                  </a:cubicBezTo>
                  <a:cubicBezTo>
                    <a:pt x="112" y="12229"/>
                    <a:pt x="139" y="12497"/>
                    <a:pt x="188" y="12852"/>
                  </a:cubicBezTo>
                  <a:cubicBezTo>
                    <a:pt x="263" y="13410"/>
                    <a:pt x="253" y="13948"/>
                    <a:pt x="172" y="14491"/>
                  </a:cubicBezTo>
                  <a:cubicBezTo>
                    <a:pt x="124" y="14620"/>
                    <a:pt x="65" y="14743"/>
                    <a:pt x="0" y="14866"/>
                  </a:cubicBezTo>
                  <a:cubicBezTo>
                    <a:pt x="43" y="15012"/>
                    <a:pt x="102" y="15141"/>
                    <a:pt x="183" y="15253"/>
                  </a:cubicBezTo>
                  <a:cubicBezTo>
                    <a:pt x="397" y="15188"/>
                    <a:pt x="618" y="15146"/>
                    <a:pt x="833" y="15113"/>
                  </a:cubicBezTo>
                  <a:cubicBezTo>
                    <a:pt x="1106" y="15251"/>
                    <a:pt x="1438" y="15296"/>
                    <a:pt x="1796" y="15296"/>
                  </a:cubicBezTo>
                  <a:cubicBezTo>
                    <a:pt x="2345" y="15296"/>
                    <a:pt x="2952" y="15190"/>
                    <a:pt x="3492" y="15151"/>
                  </a:cubicBezTo>
                  <a:cubicBezTo>
                    <a:pt x="6146" y="14963"/>
                    <a:pt x="8795" y="14769"/>
                    <a:pt x="11443" y="14560"/>
                  </a:cubicBezTo>
                  <a:cubicBezTo>
                    <a:pt x="11497" y="14598"/>
                    <a:pt x="11555" y="14630"/>
                    <a:pt x="11604" y="14673"/>
                  </a:cubicBezTo>
                  <a:cubicBezTo>
                    <a:pt x="11658" y="14625"/>
                    <a:pt x="11711" y="14576"/>
                    <a:pt x="11781" y="14538"/>
                  </a:cubicBezTo>
                  <a:cubicBezTo>
                    <a:pt x="16305" y="14179"/>
                    <a:pt x="20823" y="13782"/>
                    <a:pt x="25336" y="13276"/>
                  </a:cubicBezTo>
                  <a:cubicBezTo>
                    <a:pt x="25427" y="13314"/>
                    <a:pt x="25519" y="13351"/>
                    <a:pt x="25588" y="13405"/>
                  </a:cubicBezTo>
                  <a:cubicBezTo>
                    <a:pt x="25648" y="13335"/>
                    <a:pt x="25706" y="13281"/>
                    <a:pt x="25776" y="13228"/>
                  </a:cubicBezTo>
                  <a:cubicBezTo>
                    <a:pt x="27076" y="13083"/>
                    <a:pt x="28376" y="12927"/>
                    <a:pt x="29677" y="12760"/>
                  </a:cubicBezTo>
                  <a:cubicBezTo>
                    <a:pt x="30074" y="12713"/>
                    <a:pt x="30359" y="12589"/>
                    <a:pt x="30590" y="12423"/>
                  </a:cubicBezTo>
                  <a:cubicBezTo>
                    <a:pt x="30751" y="12401"/>
                    <a:pt x="30907" y="12379"/>
                    <a:pt x="31068" y="12358"/>
                  </a:cubicBezTo>
                  <a:cubicBezTo>
                    <a:pt x="31014" y="12277"/>
                    <a:pt x="30971" y="12180"/>
                    <a:pt x="30934" y="12078"/>
                  </a:cubicBezTo>
                  <a:cubicBezTo>
                    <a:pt x="31100" y="11868"/>
                    <a:pt x="31234" y="11617"/>
                    <a:pt x="31373" y="11352"/>
                  </a:cubicBezTo>
                  <a:cubicBezTo>
                    <a:pt x="31599" y="11218"/>
                    <a:pt x="31777" y="11004"/>
                    <a:pt x="31986" y="10843"/>
                  </a:cubicBezTo>
                  <a:cubicBezTo>
                    <a:pt x="31991" y="10843"/>
                    <a:pt x="31991" y="10837"/>
                    <a:pt x="31997" y="10837"/>
                  </a:cubicBezTo>
                  <a:cubicBezTo>
                    <a:pt x="32013" y="10826"/>
                    <a:pt x="32023" y="10816"/>
                    <a:pt x="32040" y="10811"/>
                  </a:cubicBezTo>
                  <a:cubicBezTo>
                    <a:pt x="32072" y="10789"/>
                    <a:pt x="32099" y="10767"/>
                    <a:pt x="32137" y="10752"/>
                  </a:cubicBezTo>
                  <a:cubicBezTo>
                    <a:pt x="32164" y="10735"/>
                    <a:pt x="32196" y="10725"/>
                    <a:pt x="32223" y="10708"/>
                  </a:cubicBezTo>
                  <a:cubicBezTo>
                    <a:pt x="32244" y="10703"/>
                    <a:pt x="32266" y="10692"/>
                    <a:pt x="32288" y="10687"/>
                  </a:cubicBezTo>
                  <a:cubicBezTo>
                    <a:pt x="32340" y="10670"/>
                    <a:pt x="32395" y="10660"/>
                    <a:pt x="32454" y="10655"/>
                  </a:cubicBezTo>
                  <a:cubicBezTo>
                    <a:pt x="32464" y="10569"/>
                    <a:pt x="32475" y="10482"/>
                    <a:pt x="32486" y="10392"/>
                  </a:cubicBezTo>
                  <a:cubicBezTo>
                    <a:pt x="32432" y="10102"/>
                    <a:pt x="32164" y="9780"/>
                    <a:pt x="32588" y="9542"/>
                  </a:cubicBezTo>
                  <a:cubicBezTo>
                    <a:pt x="32620" y="8677"/>
                    <a:pt x="33367" y="8565"/>
                    <a:pt x="33947" y="8317"/>
                  </a:cubicBezTo>
                  <a:cubicBezTo>
                    <a:pt x="34549" y="8060"/>
                    <a:pt x="35189" y="7878"/>
                    <a:pt x="35806" y="7668"/>
                  </a:cubicBezTo>
                  <a:cubicBezTo>
                    <a:pt x="35891" y="7581"/>
                    <a:pt x="35972" y="7501"/>
                    <a:pt x="36059" y="7415"/>
                  </a:cubicBezTo>
                  <a:lnTo>
                    <a:pt x="36052" y="7415"/>
                  </a:lnTo>
                  <a:cubicBezTo>
                    <a:pt x="36157" y="7249"/>
                    <a:pt x="36273" y="7105"/>
                    <a:pt x="36459" y="7105"/>
                  </a:cubicBezTo>
                  <a:cubicBezTo>
                    <a:pt x="36502" y="7105"/>
                    <a:pt x="36549" y="7113"/>
                    <a:pt x="36600" y="7130"/>
                  </a:cubicBezTo>
                  <a:cubicBezTo>
                    <a:pt x="36786" y="6727"/>
                    <a:pt x="37106" y="6592"/>
                    <a:pt x="37496" y="6592"/>
                  </a:cubicBezTo>
                  <a:cubicBezTo>
                    <a:pt x="37548" y="6592"/>
                    <a:pt x="37600" y="6594"/>
                    <a:pt x="37654" y="6599"/>
                  </a:cubicBezTo>
                  <a:cubicBezTo>
                    <a:pt x="37584" y="6120"/>
                    <a:pt x="37928" y="5857"/>
                    <a:pt x="38191" y="5551"/>
                  </a:cubicBezTo>
                  <a:cubicBezTo>
                    <a:pt x="38255" y="5321"/>
                    <a:pt x="38400" y="5246"/>
                    <a:pt x="38582" y="5246"/>
                  </a:cubicBezTo>
                  <a:cubicBezTo>
                    <a:pt x="38631" y="5246"/>
                    <a:pt x="38682" y="5252"/>
                    <a:pt x="38734" y="5260"/>
                  </a:cubicBezTo>
                  <a:cubicBezTo>
                    <a:pt x="38970" y="4246"/>
                    <a:pt x="40039" y="4665"/>
                    <a:pt x="40597" y="4208"/>
                  </a:cubicBezTo>
                  <a:cubicBezTo>
                    <a:pt x="40683" y="4030"/>
                    <a:pt x="40784" y="3885"/>
                    <a:pt x="40961" y="3885"/>
                  </a:cubicBezTo>
                  <a:cubicBezTo>
                    <a:pt x="41008" y="3885"/>
                    <a:pt x="41061" y="3895"/>
                    <a:pt x="41119" y="3918"/>
                  </a:cubicBezTo>
                  <a:cubicBezTo>
                    <a:pt x="41055" y="3671"/>
                    <a:pt x="41254" y="3693"/>
                    <a:pt x="41403" y="3666"/>
                  </a:cubicBezTo>
                  <a:cubicBezTo>
                    <a:pt x="41720" y="3187"/>
                    <a:pt x="42397" y="3591"/>
                    <a:pt x="42731" y="3150"/>
                  </a:cubicBezTo>
                  <a:cubicBezTo>
                    <a:pt x="42747" y="2929"/>
                    <a:pt x="42741" y="2699"/>
                    <a:pt x="42999" y="2602"/>
                  </a:cubicBezTo>
                  <a:cubicBezTo>
                    <a:pt x="43010" y="2381"/>
                    <a:pt x="43010" y="2156"/>
                    <a:pt x="43273" y="2064"/>
                  </a:cubicBezTo>
                  <a:cubicBezTo>
                    <a:pt x="43349" y="1962"/>
                    <a:pt x="43402" y="1823"/>
                    <a:pt x="43498" y="1791"/>
                  </a:cubicBezTo>
                  <a:cubicBezTo>
                    <a:pt x="44246" y="1521"/>
                    <a:pt x="44187" y="894"/>
                    <a:pt x="44031" y="361"/>
                  </a:cubicBezTo>
                  <a:cubicBezTo>
                    <a:pt x="43993" y="222"/>
                    <a:pt x="43939" y="135"/>
                    <a:pt x="43875" y="83"/>
                  </a:cubicBezTo>
                  <a:cubicBezTo>
                    <a:pt x="43806" y="23"/>
                    <a:pt x="43726" y="1"/>
                    <a:pt x="4364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2"/>
            <p:cNvSpPr/>
            <p:nvPr/>
          </p:nvSpPr>
          <p:spPr>
            <a:xfrm>
              <a:off x="1957075" y="1520175"/>
              <a:ext cx="952250" cy="780950"/>
            </a:xfrm>
            <a:custGeom>
              <a:avLst/>
              <a:gdLst/>
              <a:ahLst/>
              <a:cxnLst/>
              <a:rect l="l" t="t" r="r" b="b"/>
              <a:pathLst>
                <a:path w="38090" h="31238" extrusionOk="0">
                  <a:moveTo>
                    <a:pt x="4618" y="1"/>
                  </a:moveTo>
                  <a:cubicBezTo>
                    <a:pt x="4004" y="1"/>
                    <a:pt x="3742" y="329"/>
                    <a:pt x="3675" y="986"/>
                  </a:cubicBezTo>
                  <a:cubicBezTo>
                    <a:pt x="3606" y="1658"/>
                    <a:pt x="3655" y="2357"/>
                    <a:pt x="3283" y="2952"/>
                  </a:cubicBezTo>
                  <a:cubicBezTo>
                    <a:pt x="3256" y="2920"/>
                    <a:pt x="3236" y="2883"/>
                    <a:pt x="3208" y="2845"/>
                  </a:cubicBezTo>
                  <a:cubicBezTo>
                    <a:pt x="3181" y="3017"/>
                    <a:pt x="3159" y="3195"/>
                    <a:pt x="3132" y="3366"/>
                  </a:cubicBezTo>
                  <a:cubicBezTo>
                    <a:pt x="3176" y="3614"/>
                    <a:pt x="3241" y="3860"/>
                    <a:pt x="3208" y="4092"/>
                  </a:cubicBezTo>
                  <a:cubicBezTo>
                    <a:pt x="2526" y="9131"/>
                    <a:pt x="1801" y="14164"/>
                    <a:pt x="1146" y="19209"/>
                  </a:cubicBezTo>
                  <a:cubicBezTo>
                    <a:pt x="1076" y="19773"/>
                    <a:pt x="941" y="20170"/>
                    <a:pt x="657" y="20343"/>
                  </a:cubicBezTo>
                  <a:cubicBezTo>
                    <a:pt x="645" y="20385"/>
                    <a:pt x="640" y="20428"/>
                    <a:pt x="630" y="20466"/>
                  </a:cubicBezTo>
                  <a:cubicBezTo>
                    <a:pt x="839" y="20757"/>
                    <a:pt x="947" y="21062"/>
                    <a:pt x="984" y="21374"/>
                  </a:cubicBezTo>
                  <a:cubicBezTo>
                    <a:pt x="630" y="23013"/>
                    <a:pt x="238" y="24650"/>
                    <a:pt x="17" y="26316"/>
                  </a:cubicBezTo>
                  <a:cubicBezTo>
                    <a:pt x="12" y="26326"/>
                    <a:pt x="12" y="26343"/>
                    <a:pt x="6" y="26354"/>
                  </a:cubicBezTo>
                  <a:cubicBezTo>
                    <a:pt x="1" y="26601"/>
                    <a:pt x="77" y="26832"/>
                    <a:pt x="382" y="26978"/>
                  </a:cubicBezTo>
                  <a:cubicBezTo>
                    <a:pt x="640" y="27100"/>
                    <a:pt x="908" y="27181"/>
                    <a:pt x="1188" y="27224"/>
                  </a:cubicBezTo>
                  <a:cubicBezTo>
                    <a:pt x="1661" y="27293"/>
                    <a:pt x="2150" y="27300"/>
                    <a:pt x="2623" y="27385"/>
                  </a:cubicBezTo>
                  <a:cubicBezTo>
                    <a:pt x="2849" y="27429"/>
                    <a:pt x="3074" y="27477"/>
                    <a:pt x="3300" y="27526"/>
                  </a:cubicBezTo>
                  <a:cubicBezTo>
                    <a:pt x="5266" y="27836"/>
                    <a:pt x="7232" y="28153"/>
                    <a:pt x="9204" y="28454"/>
                  </a:cubicBezTo>
                  <a:cubicBezTo>
                    <a:pt x="9328" y="28476"/>
                    <a:pt x="9457" y="28493"/>
                    <a:pt x="9585" y="28508"/>
                  </a:cubicBezTo>
                  <a:cubicBezTo>
                    <a:pt x="9665" y="28572"/>
                    <a:pt x="9747" y="28642"/>
                    <a:pt x="9811" y="28728"/>
                  </a:cubicBezTo>
                  <a:cubicBezTo>
                    <a:pt x="9864" y="28674"/>
                    <a:pt x="9928" y="28621"/>
                    <a:pt x="9993" y="28578"/>
                  </a:cubicBezTo>
                  <a:cubicBezTo>
                    <a:pt x="10005" y="28572"/>
                    <a:pt x="10010" y="28567"/>
                    <a:pt x="10020" y="28562"/>
                  </a:cubicBezTo>
                  <a:cubicBezTo>
                    <a:pt x="10514" y="28621"/>
                    <a:pt x="11014" y="28669"/>
                    <a:pt x="11508" y="28723"/>
                  </a:cubicBezTo>
                  <a:cubicBezTo>
                    <a:pt x="11525" y="28723"/>
                    <a:pt x="11542" y="28723"/>
                    <a:pt x="11559" y="28723"/>
                  </a:cubicBezTo>
                  <a:cubicBezTo>
                    <a:pt x="12030" y="28723"/>
                    <a:pt x="12492" y="28791"/>
                    <a:pt x="12953" y="28868"/>
                  </a:cubicBezTo>
                  <a:cubicBezTo>
                    <a:pt x="15505" y="29158"/>
                    <a:pt x="18063" y="29448"/>
                    <a:pt x="20614" y="29738"/>
                  </a:cubicBezTo>
                  <a:lnTo>
                    <a:pt x="20957" y="29792"/>
                  </a:lnTo>
                  <a:cubicBezTo>
                    <a:pt x="22350" y="30023"/>
                    <a:pt x="23784" y="30259"/>
                    <a:pt x="25202" y="30367"/>
                  </a:cubicBezTo>
                  <a:cubicBezTo>
                    <a:pt x="25390" y="30383"/>
                    <a:pt x="25578" y="30388"/>
                    <a:pt x="25767" y="30399"/>
                  </a:cubicBezTo>
                  <a:lnTo>
                    <a:pt x="25767" y="30405"/>
                  </a:lnTo>
                  <a:cubicBezTo>
                    <a:pt x="26255" y="30459"/>
                    <a:pt x="26749" y="30512"/>
                    <a:pt x="27238" y="30571"/>
                  </a:cubicBezTo>
                  <a:cubicBezTo>
                    <a:pt x="27227" y="30549"/>
                    <a:pt x="27211" y="30534"/>
                    <a:pt x="27200" y="30512"/>
                  </a:cubicBezTo>
                  <a:lnTo>
                    <a:pt x="27200" y="30512"/>
                  </a:lnTo>
                  <a:cubicBezTo>
                    <a:pt x="28758" y="30668"/>
                    <a:pt x="30322" y="30791"/>
                    <a:pt x="31874" y="30985"/>
                  </a:cubicBezTo>
                  <a:cubicBezTo>
                    <a:pt x="32900" y="31065"/>
                    <a:pt x="33927" y="31151"/>
                    <a:pt x="34953" y="31232"/>
                  </a:cubicBezTo>
                  <a:cubicBezTo>
                    <a:pt x="35017" y="31216"/>
                    <a:pt x="35075" y="31188"/>
                    <a:pt x="35130" y="31161"/>
                  </a:cubicBezTo>
                  <a:cubicBezTo>
                    <a:pt x="35372" y="31188"/>
                    <a:pt x="35608" y="31210"/>
                    <a:pt x="35849" y="31237"/>
                  </a:cubicBezTo>
                  <a:cubicBezTo>
                    <a:pt x="35898" y="31168"/>
                    <a:pt x="35941" y="31097"/>
                    <a:pt x="35978" y="31017"/>
                  </a:cubicBezTo>
                  <a:cubicBezTo>
                    <a:pt x="35968" y="30904"/>
                    <a:pt x="35963" y="30775"/>
                    <a:pt x="35978" y="30613"/>
                  </a:cubicBezTo>
                  <a:cubicBezTo>
                    <a:pt x="36333" y="26720"/>
                    <a:pt x="36667" y="22819"/>
                    <a:pt x="36919" y="18919"/>
                  </a:cubicBezTo>
                  <a:cubicBezTo>
                    <a:pt x="36951" y="18462"/>
                    <a:pt x="37048" y="18204"/>
                    <a:pt x="37230" y="18064"/>
                  </a:cubicBezTo>
                  <a:cubicBezTo>
                    <a:pt x="37242" y="17908"/>
                    <a:pt x="37252" y="17747"/>
                    <a:pt x="37262" y="17591"/>
                  </a:cubicBezTo>
                  <a:cubicBezTo>
                    <a:pt x="37267" y="17559"/>
                    <a:pt x="37267" y="17522"/>
                    <a:pt x="37274" y="17484"/>
                  </a:cubicBezTo>
                  <a:cubicBezTo>
                    <a:pt x="37069" y="17323"/>
                    <a:pt x="37037" y="17023"/>
                    <a:pt x="37080" y="16522"/>
                  </a:cubicBezTo>
                  <a:cubicBezTo>
                    <a:pt x="37450" y="12627"/>
                    <a:pt x="37719" y="8722"/>
                    <a:pt x="38047" y="4822"/>
                  </a:cubicBezTo>
                  <a:cubicBezTo>
                    <a:pt x="38058" y="4666"/>
                    <a:pt x="38073" y="4511"/>
                    <a:pt x="38090" y="4355"/>
                  </a:cubicBezTo>
                  <a:cubicBezTo>
                    <a:pt x="37983" y="4113"/>
                    <a:pt x="37815" y="3946"/>
                    <a:pt x="37601" y="3834"/>
                  </a:cubicBezTo>
                  <a:cubicBezTo>
                    <a:pt x="37569" y="3817"/>
                    <a:pt x="37542" y="3807"/>
                    <a:pt x="37510" y="3790"/>
                  </a:cubicBezTo>
                  <a:cubicBezTo>
                    <a:pt x="37424" y="3823"/>
                    <a:pt x="37321" y="3836"/>
                    <a:pt x="37201" y="3836"/>
                  </a:cubicBezTo>
                  <a:cubicBezTo>
                    <a:pt x="37101" y="3836"/>
                    <a:pt x="36989" y="3827"/>
                    <a:pt x="36865" y="3812"/>
                  </a:cubicBezTo>
                  <a:cubicBezTo>
                    <a:pt x="34356" y="3490"/>
                    <a:pt x="31837" y="3242"/>
                    <a:pt x="29328" y="2947"/>
                  </a:cubicBezTo>
                  <a:cubicBezTo>
                    <a:pt x="25186" y="2464"/>
                    <a:pt x="21049" y="1958"/>
                    <a:pt x="16913" y="1464"/>
                  </a:cubicBezTo>
                  <a:cubicBezTo>
                    <a:pt x="12905" y="986"/>
                    <a:pt x="8897" y="525"/>
                    <a:pt x="4890" y="19"/>
                  </a:cubicBezTo>
                  <a:cubicBezTo>
                    <a:pt x="4792" y="7"/>
                    <a:pt x="4702" y="1"/>
                    <a:pt x="461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2"/>
            <p:cNvSpPr/>
            <p:nvPr/>
          </p:nvSpPr>
          <p:spPr>
            <a:xfrm>
              <a:off x="1949300" y="2186000"/>
              <a:ext cx="30375" cy="20850"/>
            </a:xfrm>
            <a:custGeom>
              <a:avLst/>
              <a:gdLst/>
              <a:ahLst/>
              <a:cxnLst/>
              <a:rect l="l" t="t" r="r" b="b"/>
              <a:pathLst>
                <a:path w="1215" h="834" extrusionOk="0">
                  <a:moveTo>
                    <a:pt x="70" y="0"/>
                  </a:moveTo>
                  <a:cubicBezTo>
                    <a:pt x="43" y="22"/>
                    <a:pt x="22" y="43"/>
                    <a:pt x="1" y="70"/>
                  </a:cubicBezTo>
                  <a:cubicBezTo>
                    <a:pt x="33" y="129"/>
                    <a:pt x="70" y="183"/>
                    <a:pt x="108" y="236"/>
                  </a:cubicBezTo>
                  <a:cubicBezTo>
                    <a:pt x="118" y="253"/>
                    <a:pt x="130" y="268"/>
                    <a:pt x="145" y="280"/>
                  </a:cubicBezTo>
                  <a:cubicBezTo>
                    <a:pt x="172" y="317"/>
                    <a:pt x="199" y="350"/>
                    <a:pt x="227" y="382"/>
                  </a:cubicBezTo>
                  <a:cubicBezTo>
                    <a:pt x="242" y="392"/>
                    <a:pt x="252" y="409"/>
                    <a:pt x="269" y="425"/>
                  </a:cubicBezTo>
                  <a:cubicBezTo>
                    <a:pt x="301" y="452"/>
                    <a:pt x="334" y="479"/>
                    <a:pt x="366" y="506"/>
                  </a:cubicBezTo>
                  <a:cubicBezTo>
                    <a:pt x="376" y="516"/>
                    <a:pt x="388" y="526"/>
                    <a:pt x="398" y="532"/>
                  </a:cubicBezTo>
                  <a:cubicBezTo>
                    <a:pt x="446" y="570"/>
                    <a:pt x="490" y="596"/>
                    <a:pt x="537" y="623"/>
                  </a:cubicBezTo>
                  <a:cubicBezTo>
                    <a:pt x="542" y="628"/>
                    <a:pt x="549" y="628"/>
                    <a:pt x="549" y="635"/>
                  </a:cubicBezTo>
                  <a:cubicBezTo>
                    <a:pt x="591" y="655"/>
                    <a:pt x="639" y="677"/>
                    <a:pt x="683" y="699"/>
                  </a:cubicBezTo>
                  <a:cubicBezTo>
                    <a:pt x="698" y="704"/>
                    <a:pt x="715" y="709"/>
                    <a:pt x="725" y="715"/>
                  </a:cubicBezTo>
                  <a:cubicBezTo>
                    <a:pt x="763" y="731"/>
                    <a:pt x="807" y="742"/>
                    <a:pt x="844" y="752"/>
                  </a:cubicBezTo>
                  <a:cubicBezTo>
                    <a:pt x="854" y="757"/>
                    <a:pt x="871" y="764"/>
                    <a:pt x="881" y="769"/>
                  </a:cubicBezTo>
                  <a:cubicBezTo>
                    <a:pt x="929" y="779"/>
                    <a:pt x="978" y="789"/>
                    <a:pt x="1026" y="801"/>
                  </a:cubicBezTo>
                  <a:cubicBezTo>
                    <a:pt x="1032" y="801"/>
                    <a:pt x="1037" y="806"/>
                    <a:pt x="1043" y="806"/>
                  </a:cubicBezTo>
                  <a:cubicBezTo>
                    <a:pt x="1102" y="816"/>
                    <a:pt x="1155" y="828"/>
                    <a:pt x="1214" y="833"/>
                  </a:cubicBezTo>
                  <a:cubicBezTo>
                    <a:pt x="887" y="757"/>
                    <a:pt x="468" y="650"/>
                    <a:pt x="247" y="365"/>
                  </a:cubicBezTo>
                  <a:cubicBezTo>
                    <a:pt x="150" y="241"/>
                    <a:pt x="98" y="119"/>
                    <a:pt x="7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2"/>
            <p:cNvSpPr/>
            <p:nvPr/>
          </p:nvSpPr>
          <p:spPr>
            <a:xfrm>
              <a:off x="4961225" y="2145825"/>
              <a:ext cx="403350" cy="702700"/>
            </a:xfrm>
            <a:custGeom>
              <a:avLst/>
              <a:gdLst/>
              <a:ahLst/>
              <a:cxnLst/>
              <a:rect l="l" t="t" r="r" b="b"/>
              <a:pathLst>
                <a:path w="16134" h="28108" extrusionOk="0">
                  <a:moveTo>
                    <a:pt x="14108" y="1"/>
                  </a:moveTo>
                  <a:cubicBezTo>
                    <a:pt x="14076" y="1"/>
                    <a:pt x="7344" y="1"/>
                    <a:pt x="4384" y="866"/>
                  </a:cubicBezTo>
                  <a:cubicBezTo>
                    <a:pt x="4266" y="834"/>
                    <a:pt x="4163" y="764"/>
                    <a:pt x="4088" y="662"/>
                  </a:cubicBezTo>
                  <a:cubicBezTo>
                    <a:pt x="4041" y="591"/>
                    <a:pt x="4009" y="511"/>
                    <a:pt x="3992" y="425"/>
                  </a:cubicBezTo>
                  <a:cubicBezTo>
                    <a:pt x="3315" y="640"/>
                    <a:pt x="2643" y="920"/>
                    <a:pt x="1988" y="1285"/>
                  </a:cubicBezTo>
                  <a:cubicBezTo>
                    <a:pt x="1859" y="1355"/>
                    <a:pt x="1708" y="1404"/>
                    <a:pt x="1612" y="1404"/>
                  </a:cubicBezTo>
                  <a:lnTo>
                    <a:pt x="1579" y="1404"/>
                  </a:lnTo>
                  <a:cubicBezTo>
                    <a:pt x="1430" y="1377"/>
                    <a:pt x="1295" y="1360"/>
                    <a:pt x="1166" y="1360"/>
                  </a:cubicBezTo>
                  <a:cubicBezTo>
                    <a:pt x="897" y="1360"/>
                    <a:pt x="672" y="1424"/>
                    <a:pt x="495" y="1548"/>
                  </a:cubicBezTo>
                  <a:cubicBezTo>
                    <a:pt x="553" y="1741"/>
                    <a:pt x="607" y="1940"/>
                    <a:pt x="661" y="2145"/>
                  </a:cubicBezTo>
                  <a:cubicBezTo>
                    <a:pt x="560" y="2349"/>
                    <a:pt x="585" y="2661"/>
                    <a:pt x="612" y="3004"/>
                  </a:cubicBezTo>
                  <a:cubicBezTo>
                    <a:pt x="919" y="6856"/>
                    <a:pt x="1101" y="10724"/>
                    <a:pt x="1527" y="14560"/>
                  </a:cubicBezTo>
                  <a:cubicBezTo>
                    <a:pt x="1730" y="16413"/>
                    <a:pt x="1574" y="18255"/>
                    <a:pt x="1730" y="20092"/>
                  </a:cubicBezTo>
                  <a:cubicBezTo>
                    <a:pt x="2107" y="20769"/>
                    <a:pt x="2461" y="21446"/>
                    <a:pt x="2154" y="22199"/>
                  </a:cubicBezTo>
                  <a:lnTo>
                    <a:pt x="2154" y="22226"/>
                  </a:lnTo>
                  <a:cubicBezTo>
                    <a:pt x="2042" y="23005"/>
                    <a:pt x="1585" y="23928"/>
                    <a:pt x="1145" y="24573"/>
                  </a:cubicBezTo>
                  <a:cubicBezTo>
                    <a:pt x="823" y="25041"/>
                    <a:pt x="527" y="25217"/>
                    <a:pt x="231" y="25701"/>
                  </a:cubicBezTo>
                  <a:cubicBezTo>
                    <a:pt x="248" y="26335"/>
                    <a:pt x="0" y="27260"/>
                    <a:pt x="178" y="27877"/>
                  </a:cubicBezTo>
                  <a:cubicBezTo>
                    <a:pt x="181" y="27891"/>
                    <a:pt x="203" y="27897"/>
                    <a:pt x="240" y="27897"/>
                  </a:cubicBezTo>
                  <a:cubicBezTo>
                    <a:pt x="497" y="27897"/>
                    <a:pt x="1502" y="27617"/>
                    <a:pt x="2542" y="27617"/>
                  </a:cubicBezTo>
                  <a:cubicBezTo>
                    <a:pt x="3205" y="27617"/>
                    <a:pt x="3882" y="27730"/>
                    <a:pt x="4389" y="28103"/>
                  </a:cubicBezTo>
                  <a:cubicBezTo>
                    <a:pt x="4424" y="28106"/>
                    <a:pt x="4457" y="28108"/>
                    <a:pt x="4489" y="28108"/>
                  </a:cubicBezTo>
                  <a:cubicBezTo>
                    <a:pt x="5113" y="28108"/>
                    <a:pt x="4955" y="27469"/>
                    <a:pt x="5190" y="27141"/>
                  </a:cubicBezTo>
                  <a:cubicBezTo>
                    <a:pt x="5424" y="26817"/>
                    <a:pt x="5682" y="26513"/>
                    <a:pt x="5944" y="26513"/>
                  </a:cubicBezTo>
                  <a:cubicBezTo>
                    <a:pt x="6139" y="26513"/>
                    <a:pt x="6336" y="26680"/>
                    <a:pt x="6528" y="27131"/>
                  </a:cubicBezTo>
                  <a:cubicBezTo>
                    <a:pt x="6765" y="27257"/>
                    <a:pt x="6959" y="27310"/>
                    <a:pt x="7120" y="27310"/>
                  </a:cubicBezTo>
                  <a:cubicBezTo>
                    <a:pt x="7703" y="27310"/>
                    <a:pt x="7865" y="26617"/>
                    <a:pt x="8096" y="26142"/>
                  </a:cubicBezTo>
                  <a:cubicBezTo>
                    <a:pt x="8281" y="25767"/>
                    <a:pt x="8426" y="25516"/>
                    <a:pt x="8645" y="25516"/>
                  </a:cubicBezTo>
                  <a:cubicBezTo>
                    <a:pt x="8788" y="25516"/>
                    <a:pt x="8964" y="25625"/>
                    <a:pt x="9203" y="25879"/>
                  </a:cubicBezTo>
                  <a:cubicBezTo>
                    <a:pt x="9486" y="26177"/>
                    <a:pt x="9776" y="26306"/>
                    <a:pt x="10040" y="26306"/>
                  </a:cubicBezTo>
                  <a:cubicBezTo>
                    <a:pt x="10453" y="26306"/>
                    <a:pt x="10804" y="25992"/>
                    <a:pt x="10971" y="25514"/>
                  </a:cubicBezTo>
                  <a:cubicBezTo>
                    <a:pt x="11383" y="24326"/>
                    <a:pt x="12303" y="23568"/>
                    <a:pt x="12980" y="22607"/>
                  </a:cubicBezTo>
                  <a:cubicBezTo>
                    <a:pt x="13178" y="22323"/>
                    <a:pt x="13501" y="22113"/>
                    <a:pt x="13474" y="21710"/>
                  </a:cubicBezTo>
                  <a:cubicBezTo>
                    <a:pt x="13463" y="21592"/>
                    <a:pt x="13468" y="21490"/>
                    <a:pt x="13479" y="21404"/>
                  </a:cubicBezTo>
                  <a:cubicBezTo>
                    <a:pt x="13506" y="21232"/>
                    <a:pt x="13565" y="21119"/>
                    <a:pt x="13657" y="21044"/>
                  </a:cubicBezTo>
                  <a:cubicBezTo>
                    <a:pt x="13667" y="21034"/>
                    <a:pt x="13684" y="21027"/>
                    <a:pt x="13699" y="21017"/>
                  </a:cubicBezTo>
                  <a:cubicBezTo>
                    <a:pt x="13704" y="21012"/>
                    <a:pt x="13716" y="21006"/>
                    <a:pt x="13726" y="21001"/>
                  </a:cubicBezTo>
                  <a:cubicBezTo>
                    <a:pt x="13823" y="20950"/>
                    <a:pt x="13942" y="20933"/>
                    <a:pt x="14072" y="20933"/>
                  </a:cubicBezTo>
                  <a:cubicBezTo>
                    <a:pt x="14244" y="20933"/>
                    <a:pt x="14435" y="20963"/>
                    <a:pt x="14618" y="20985"/>
                  </a:cubicBezTo>
                  <a:cubicBezTo>
                    <a:pt x="14863" y="20777"/>
                    <a:pt x="15104" y="20563"/>
                    <a:pt x="15350" y="20354"/>
                  </a:cubicBezTo>
                  <a:lnTo>
                    <a:pt x="15350" y="20354"/>
                  </a:lnTo>
                  <a:cubicBezTo>
                    <a:pt x="15346" y="20363"/>
                    <a:pt x="15342" y="20373"/>
                    <a:pt x="15338" y="20382"/>
                  </a:cubicBezTo>
                  <a:cubicBezTo>
                    <a:pt x="15338" y="20382"/>
                    <a:pt x="15343" y="20377"/>
                    <a:pt x="15348" y="20367"/>
                  </a:cubicBezTo>
                  <a:lnTo>
                    <a:pt x="15355" y="20350"/>
                  </a:lnTo>
                  <a:lnTo>
                    <a:pt x="15355" y="20350"/>
                  </a:lnTo>
                  <a:cubicBezTo>
                    <a:pt x="15353" y="20351"/>
                    <a:pt x="15352" y="20353"/>
                    <a:pt x="15350" y="20354"/>
                  </a:cubicBezTo>
                  <a:lnTo>
                    <a:pt x="15350" y="20354"/>
                  </a:lnTo>
                  <a:cubicBezTo>
                    <a:pt x="15461" y="20113"/>
                    <a:pt x="15638" y="20063"/>
                    <a:pt x="15835" y="20063"/>
                  </a:cubicBezTo>
                  <a:cubicBezTo>
                    <a:pt x="15932" y="20063"/>
                    <a:pt x="16033" y="20075"/>
                    <a:pt x="16133" y="20082"/>
                  </a:cubicBezTo>
                  <a:cubicBezTo>
                    <a:pt x="16052" y="19427"/>
                    <a:pt x="15967" y="18771"/>
                    <a:pt x="15886" y="18116"/>
                  </a:cubicBezTo>
                  <a:cubicBezTo>
                    <a:pt x="15886" y="18111"/>
                    <a:pt x="15886" y="18111"/>
                    <a:pt x="15891" y="18111"/>
                  </a:cubicBezTo>
                  <a:cubicBezTo>
                    <a:pt x="15923" y="18046"/>
                    <a:pt x="15896" y="17842"/>
                    <a:pt x="15843" y="17788"/>
                  </a:cubicBezTo>
                  <a:cubicBezTo>
                    <a:pt x="15821" y="17622"/>
                    <a:pt x="15806" y="17456"/>
                    <a:pt x="15784" y="17283"/>
                  </a:cubicBezTo>
                  <a:cubicBezTo>
                    <a:pt x="15392" y="16053"/>
                    <a:pt x="15193" y="14860"/>
                    <a:pt x="15214" y="13534"/>
                  </a:cubicBezTo>
                  <a:cubicBezTo>
                    <a:pt x="15219" y="13008"/>
                    <a:pt x="15231" y="12480"/>
                    <a:pt x="15231" y="11954"/>
                  </a:cubicBezTo>
                  <a:cubicBezTo>
                    <a:pt x="15010" y="10003"/>
                    <a:pt x="14790" y="8059"/>
                    <a:pt x="14569" y="6115"/>
                  </a:cubicBezTo>
                  <a:cubicBezTo>
                    <a:pt x="14634" y="6103"/>
                    <a:pt x="14704" y="6098"/>
                    <a:pt x="14768" y="6088"/>
                  </a:cubicBezTo>
                  <a:cubicBezTo>
                    <a:pt x="14720" y="5523"/>
                    <a:pt x="14678" y="4954"/>
                    <a:pt x="14634" y="4385"/>
                  </a:cubicBezTo>
                  <a:cubicBezTo>
                    <a:pt x="14581" y="3611"/>
                    <a:pt x="14457" y="2842"/>
                    <a:pt x="14349" y="2074"/>
                  </a:cubicBezTo>
                  <a:cubicBezTo>
                    <a:pt x="14323" y="2096"/>
                    <a:pt x="14301" y="2123"/>
                    <a:pt x="14274" y="2155"/>
                  </a:cubicBezTo>
                  <a:cubicBezTo>
                    <a:pt x="13994" y="1484"/>
                    <a:pt x="14043" y="839"/>
                    <a:pt x="14016" y="205"/>
                  </a:cubicBezTo>
                  <a:cubicBezTo>
                    <a:pt x="14043" y="130"/>
                    <a:pt x="14070" y="60"/>
                    <a:pt x="1410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2"/>
            <p:cNvSpPr/>
            <p:nvPr/>
          </p:nvSpPr>
          <p:spPr>
            <a:xfrm>
              <a:off x="3919700" y="2407475"/>
              <a:ext cx="907900" cy="787175"/>
            </a:xfrm>
            <a:custGeom>
              <a:avLst/>
              <a:gdLst/>
              <a:ahLst/>
              <a:cxnLst/>
              <a:rect l="l" t="t" r="r" b="b"/>
              <a:pathLst>
                <a:path w="36316" h="31487" extrusionOk="0">
                  <a:moveTo>
                    <a:pt x="19715" y="1"/>
                  </a:moveTo>
                  <a:cubicBezTo>
                    <a:pt x="19612" y="1"/>
                    <a:pt x="19506" y="4"/>
                    <a:pt x="19399" y="11"/>
                  </a:cubicBezTo>
                  <a:cubicBezTo>
                    <a:pt x="18980" y="38"/>
                    <a:pt x="18561" y="48"/>
                    <a:pt x="18142" y="53"/>
                  </a:cubicBezTo>
                  <a:cubicBezTo>
                    <a:pt x="17723" y="60"/>
                    <a:pt x="17304" y="60"/>
                    <a:pt x="16885" y="70"/>
                  </a:cubicBezTo>
                  <a:cubicBezTo>
                    <a:pt x="13710" y="414"/>
                    <a:pt x="10519" y="397"/>
                    <a:pt x="7333" y="548"/>
                  </a:cubicBezTo>
                  <a:cubicBezTo>
                    <a:pt x="5292" y="645"/>
                    <a:pt x="3251" y="720"/>
                    <a:pt x="1208" y="806"/>
                  </a:cubicBezTo>
                  <a:cubicBezTo>
                    <a:pt x="1199" y="806"/>
                    <a:pt x="1189" y="807"/>
                    <a:pt x="1179" y="807"/>
                  </a:cubicBezTo>
                  <a:cubicBezTo>
                    <a:pt x="1024" y="807"/>
                    <a:pt x="832" y="768"/>
                    <a:pt x="668" y="768"/>
                  </a:cubicBezTo>
                  <a:cubicBezTo>
                    <a:pt x="515" y="768"/>
                    <a:pt x="386" y="802"/>
                    <a:pt x="333" y="930"/>
                  </a:cubicBezTo>
                  <a:lnTo>
                    <a:pt x="60" y="1064"/>
                  </a:lnTo>
                  <a:cubicBezTo>
                    <a:pt x="38" y="1069"/>
                    <a:pt x="21" y="1069"/>
                    <a:pt x="0" y="1074"/>
                  </a:cubicBezTo>
                  <a:cubicBezTo>
                    <a:pt x="43" y="1139"/>
                    <a:pt x="97" y="1198"/>
                    <a:pt x="167" y="1246"/>
                  </a:cubicBezTo>
                  <a:cubicBezTo>
                    <a:pt x="204" y="1327"/>
                    <a:pt x="241" y="1402"/>
                    <a:pt x="279" y="1478"/>
                  </a:cubicBezTo>
                  <a:cubicBezTo>
                    <a:pt x="323" y="1553"/>
                    <a:pt x="360" y="1627"/>
                    <a:pt x="403" y="1697"/>
                  </a:cubicBezTo>
                  <a:cubicBezTo>
                    <a:pt x="913" y="2847"/>
                    <a:pt x="913" y="4174"/>
                    <a:pt x="2235" y="5029"/>
                  </a:cubicBezTo>
                  <a:cubicBezTo>
                    <a:pt x="2369" y="5076"/>
                    <a:pt x="2482" y="5136"/>
                    <a:pt x="2579" y="5210"/>
                  </a:cubicBezTo>
                  <a:cubicBezTo>
                    <a:pt x="2676" y="5292"/>
                    <a:pt x="2761" y="5378"/>
                    <a:pt x="2832" y="5480"/>
                  </a:cubicBezTo>
                  <a:cubicBezTo>
                    <a:pt x="3196" y="6157"/>
                    <a:pt x="3385" y="7161"/>
                    <a:pt x="3750" y="8111"/>
                  </a:cubicBezTo>
                  <a:cubicBezTo>
                    <a:pt x="3792" y="8230"/>
                    <a:pt x="3841" y="8349"/>
                    <a:pt x="3895" y="8466"/>
                  </a:cubicBezTo>
                  <a:cubicBezTo>
                    <a:pt x="4233" y="9487"/>
                    <a:pt x="5560" y="10154"/>
                    <a:pt x="6023" y="11969"/>
                  </a:cubicBezTo>
                  <a:lnTo>
                    <a:pt x="6023" y="12393"/>
                  </a:lnTo>
                  <a:cubicBezTo>
                    <a:pt x="6006" y="16417"/>
                    <a:pt x="5996" y="20441"/>
                    <a:pt x="6033" y="24465"/>
                  </a:cubicBezTo>
                  <a:cubicBezTo>
                    <a:pt x="6033" y="24916"/>
                    <a:pt x="5941" y="25152"/>
                    <a:pt x="5738" y="25266"/>
                  </a:cubicBezTo>
                  <a:lnTo>
                    <a:pt x="5738" y="25733"/>
                  </a:lnTo>
                  <a:cubicBezTo>
                    <a:pt x="5969" y="25851"/>
                    <a:pt x="6048" y="26087"/>
                    <a:pt x="6028" y="26528"/>
                  </a:cubicBezTo>
                  <a:cubicBezTo>
                    <a:pt x="5990" y="27232"/>
                    <a:pt x="5996" y="27935"/>
                    <a:pt x="6033" y="28634"/>
                  </a:cubicBezTo>
                  <a:cubicBezTo>
                    <a:pt x="6055" y="28655"/>
                    <a:pt x="6070" y="28683"/>
                    <a:pt x="6097" y="28703"/>
                  </a:cubicBezTo>
                  <a:cubicBezTo>
                    <a:pt x="6194" y="28805"/>
                    <a:pt x="6313" y="28876"/>
                    <a:pt x="6430" y="28929"/>
                  </a:cubicBezTo>
                  <a:cubicBezTo>
                    <a:pt x="6420" y="28817"/>
                    <a:pt x="6409" y="28703"/>
                    <a:pt x="6403" y="28586"/>
                  </a:cubicBezTo>
                  <a:cubicBezTo>
                    <a:pt x="8064" y="28586"/>
                    <a:pt x="9701" y="28615"/>
                    <a:pt x="11328" y="28615"/>
                  </a:cubicBezTo>
                  <a:cubicBezTo>
                    <a:pt x="12417" y="28615"/>
                    <a:pt x="13502" y="28602"/>
                    <a:pt x="14585" y="28559"/>
                  </a:cubicBezTo>
                  <a:cubicBezTo>
                    <a:pt x="15257" y="28532"/>
                    <a:pt x="15929" y="28528"/>
                    <a:pt x="16601" y="28528"/>
                  </a:cubicBezTo>
                  <a:cubicBezTo>
                    <a:pt x="16981" y="28528"/>
                    <a:pt x="17362" y="28529"/>
                    <a:pt x="17744" y="28529"/>
                  </a:cubicBezTo>
                  <a:cubicBezTo>
                    <a:pt x="18895" y="28529"/>
                    <a:pt x="20048" y="28515"/>
                    <a:pt x="21205" y="28403"/>
                  </a:cubicBezTo>
                  <a:cubicBezTo>
                    <a:pt x="24202" y="28108"/>
                    <a:pt x="27237" y="28160"/>
                    <a:pt x="30256" y="28080"/>
                  </a:cubicBezTo>
                  <a:cubicBezTo>
                    <a:pt x="30444" y="28080"/>
                    <a:pt x="30637" y="28236"/>
                    <a:pt x="30831" y="28333"/>
                  </a:cubicBezTo>
                  <a:cubicBezTo>
                    <a:pt x="30944" y="28762"/>
                    <a:pt x="31212" y="29166"/>
                    <a:pt x="31094" y="29643"/>
                  </a:cubicBezTo>
                  <a:cubicBezTo>
                    <a:pt x="30751" y="29826"/>
                    <a:pt x="30374" y="29982"/>
                    <a:pt x="30294" y="30433"/>
                  </a:cubicBezTo>
                  <a:cubicBezTo>
                    <a:pt x="30244" y="30425"/>
                    <a:pt x="30196" y="30419"/>
                    <a:pt x="30154" y="30419"/>
                  </a:cubicBezTo>
                  <a:cubicBezTo>
                    <a:pt x="30013" y="30419"/>
                    <a:pt x="29935" y="30481"/>
                    <a:pt x="30009" y="30696"/>
                  </a:cubicBezTo>
                  <a:cubicBezTo>
                    <a:pt x="29944" y="30680"/>
                    <a:pt x="29887" y="30672"/>
                    <a:pt x="29837" y="30672"/>
                  </a:cubicBezTo>
                  <a:cubicBezTo>
                    <a:pt x="29669" y="30672"/>
                    <a:pt x="29590" y="30764"/>
                    <a:pt x="29553" y="30900"/>
                  </a:cubicBezTo>
                  <a:cubicBezTo>
                    <a:pt x="29585" y="30981"/>
                    <a:pt x="29638" y="31061"/>
                    <a:pt x="29708" y="31121"/>
                  </a:cubicBezTo>
                  <a:cubicBezTo>
                    <a:pt x="29891" y="31272"/>
                    <a:pt x="30101" y="31395"/>
                    <a:pt x="30320" y="31487"/>
                  </a:cubicBezTo>
                  <a:cubicBezTo>
                    <a:pt x="30965" y="31443"/>
                    <a:pt x="31609" y="31411"/>
                    <a:pt x="32244" y="31299"/>
                  </a:cubicBezTo>
                  <a:cubicBezTo>
                    <a:pt x="32388" y="31272"/>
                    <a:pt x="32520" y="31257"/>
                    <a:pt x="32637" y="31257"/>
                  </a:cubicBezTo>
                  <a:cubicBezTo>
                    <a:pt x="32739" y="31257"/>
                    <a:pt x="32830" y="31268"/>
                    <a:pt x="32910" y="31293"/>
                  </a:cubicBezTo>
                  <a:cubicBezTo>
                    <a:pt x="32953" y="31266"/>
                    <a:pt x="32995" y="31244"/>
                    <a:pt x="33034" y="31217"/>
                  </a:cubicBezTo>
                  <a:cubicBezTo>
                    <a:pt x="33297" y="31051"/>
                    <a:pt x="33528" y="30836"/>
                    <a:pt x="33711" y="30578"/>
                  </a:cubicBezTo>
                  <a:cubicBezTo>
                    <a:pt x="33721" y="30520"/>
                    <a:pt x="33743" y="30455"/>
                    <a:pt x="33754" y="30396"/>
                  </a:cubicBezTo>
                  <a:cubicBezTo>
                    <a:pt x="33866" y="29799"/>
                    <a:pt x="33957" y="29198"/>
                    <a:pt x="34059" y="28596"/>
                  </a:cubicBezTo>
                  <a:cubicBezTo>
                    <a:pt x="34291" y="28494"/>
                    <a:pt x="34307" y="28279"/>
                    <a:pt x="34329" y="28064"/>
                  </a:cubicBezTo>
                  <a:cubicBezTo>
                    <a:pt x="34500" y="27994"/>
                    <a:pt x="34678" y="27935"/>
                    <a:pt x="34855" y="27882"/>
                  </a:cubicBezTo>
                  <a:cubicBezTo>
                    <a:pt x="34860" y="27806"/>
                    <a:pt x="34865" y="27731"/>
                    <a:pt x="34877" y="27667"/>
                  </a:cubicBezTo>
                  <a:cubicBezTo>
                    <a:pt x="34758" y="27543"/>
                    <a:pt x="34656" y="27366"/>
                    <a:pt x="34602" y="27103"/>
                  </a:cubicBezTo>
                  <a:cubicBezTo>
                    <a:pt x="34714" y="27022"/>
                    <a:pt x="34868" y="26974"/>
                    <a:pt x="35082" y="26974"/>
                  </a:cubicBezTo>
                  <a:cubicBezTo>
                    <a:pt x="35095" y="26974"/>
                    <a:pt x="35109" y="26974"/>
                    <a:pt x="35123" y="26974"/>
                  </a:cubicBezTo>
                  <a:lnTo>
                    <a:pt x="35102" y="26995"/>
                  </a:lnTo>
                  <a:cubicBezTo>
                    <a:pt x="36315" y="26442"/>
                    <a:pt x="36129" y="25330"/>
                    <a:pt x="36171" y="24309"/>
                  </a:cubicBezTo>
                  <a:cubicBezTo>
                    <a:pt x="36099" y="24248"/>
                    <a:pt x="36008" y="24228"/>
                    <a:pt x="35908" y="24228"/>
                  </a:cubicBezTo>
                  <a:cubicBezTo>
                    <a:pt x="35822" y="24228"/>
                    <a:pt x="35728" y="24243"/>
                    <a:pt x="35633" y="24260"/>
                  </a:cubicBezTo>
                  <a:cubicBezTo>
                    <a:pt x="35628" y="24240"/>
                    <a:pt x="35628" y="24223"/>
                    <a:pt x="35623" y="24202"/>
                  </a:cubicBezTo>
                  <a:cubicBezTo>
                    <a:pt x="35569" y="24223"/>
                    <a:pt x="35510" y="24234"/>
                    <a:pt x="35452" y="24234"/>
                  </a:cubicBezTo>
                  <a:cubicBezTo>
                    <a:pt x="35425" y="24234"/>
                    <a:pt x="35392" y="24228"/>
                    <a:pt x="35365" y="24228"/>
                  </a:cubicBezTo>
                  <a:cubicBezTo>
                    <a:pt x="35209" y="24202"/>
                    <a:pt x="35075" y="24158"/>
                    <a:pt x="34951" y="24099"/>
                  </a:cubicBezTo>
                  <a:cubicBezTo>
                    <a:pt x="34914" y="24035"/>
                    <a:pt x="34887" y="23955"/>
                    <a:pt x="34871" y="23841"/>
                  </a:cubicBezTo>
                  <a:cubicBezTo>
                    <a:pt x="34817" y="23815"/>
                    <a:pt x="34768" y="23777"/>
                    <a:pt x="34726" y="23739"/>
                  </a:cubicBezTo>
                  <a:cubicBezTo>
                    <a:pt x="34409" y="23665"/>
                    <a:pt x="34339" y="23390"/>
                    <a:pt x="34242" y="23015"/>
                  </a:cubicBezTo>
                  <a:cubicBezTo>
                    <a:pt x="34011" y="22358"/>
                    <a:pt x="34006" y="21483"/>
                    <a:pt x="33915" y="20726"/>
                  </a:cubicBezTo>
                  <a:cubicBezTo>
                    <a:pt x="33684" y="20334"/>
                    <a:pt x="33538" y="19920"/>
                    <a:pt x="33523" y="19464"/>
                  </a:cubicBezTo>
                  <a:cubicBezTo>
                    <a:pt x="33469" y="19388"/>
                    <a:pt x="33409" y="19318"/>
                    <a:pt x="33350" y="19259"/>
                  </a:cubicBezTo>
                  <a:cubicBezTo>
                    <a:pt x="33184" y="19259"/>
                    <a:pt x="33066" y="19167"/>
                    <a:pt x="32990" y="18986"/>
                  </a:cubicBezTo>
                  <a:cubicBezTo>
                    <a:pt x="32995" y="18986"/>
                    <a:pt x="33002" y="18980"/>
                    <a:pt x="33012" y="18980"/>
                  </a:cubicBezTo>
                  <a:cubicBezTo>
                    <a:pt x="32990" y="18964"/>
                    <a:pt x="32970" y="18953"/>
                    <a:pt x="32953" y="18942"/>
                  </a:cubicBezTo>
                  <a:lnTo>
                    <a:pt x="32953" y="18942"/>
                  </a:lnTo>
                  <a:cubicBezTo>
                    <a:pt x="32953" y="18948"/>
                    <a:pt x="32953" y="18958"/>
                    <a:pt x="32958" y="18964"/>
                  </a:cubicBezTo>
                  <a:cubicBezTo>
                    <a:pt x="32690" y="18921"/>
                    <a:pt x="32464" y="18813"/>
                    <a:pt x="32298" y="18614"/>
                  </a:cubicBezTo>
                  <a:cubicBezTo>
                    <a:pt x="31792" y="18405"/>
                    <a:pt x="31255" y="18239"/>
                    <a:pt x="30826" y="17959"/>
                  </a:cubicBezTo>
                  <a:lnTo>
                    <a:pt x="30826" y="17949"/>
                  </a:lnTo>
                  <a:cubicBezTo>
                    <a:pt x="30815" y="17917"/>
                    <a:pt x="30810" y="17905"/>
                    <a:pt x="30810" y="17905"/>
                  </a:cubicBezTo>
                  <a:cubicBezTo>
                    <a:pt x="30793" y="17890"/>
                    <a:pt x="30739" y="17873"/>
                    <a:pt x="30681" y="17857"/>
                  </a:cubicBezTo>
                  <a:cubicBezTo>
                    <a:pt x="30461" y="17685"/>
                    <a:pt x="30272" y="17481"/>
                    <a:pt x="30149" y="17201"/>
                  </a:cubicBezTo>
                  <a:cubicBezTo>
                    <a:pt x="29746" y="16256"/>
                    <a:pt x="30047" y="15123"/>
                    <a:pt x="30025" y="14129"/>
                  </a:cubicBezTo>
                  <a:cubicBezTo>
                    <a:pt x="30009" y="13452"/>
                    <a:pt x="29972" y="12705"/>
                    <a:pt x="29665" y="12093"/>
                  </a:cubicBezTo>
                  <a:cubicBezTo>
                    <a:pt x="29574" y="11899"/>
                    <a:pt x="29439" y="11706"/>
                    <a:pt x="29278" y="11540"/>
                  </a:cubicBezTo>
                  <a:cubicBezTo>
                    <a:pt x="28999" y="11431"/>
                    <a:pt x="28730" y="11314"/>
                    <a:pt x="28542" y="11083"/>
                  </a:cubicBezTo>
                  <a:cubicBezTo>
                    <a:pt x="28444" y="11059"/>
                    <a:pt x="28340" y="11044"/>
                    <a:pt x="28236" y="11044"/>
                  </a:cubicBezTo>
                  <a:cubicBezTo>
                    <a:pt x="28222" y="11044"/>
                    <a:pt x="28207" y="11044"/>
                    <a:pt x="28193" y="11045"/>
                  </a:cubicBezTo>
                  <a:cubicBezTo>
                    <a:pt x="28065" y="11134"/>
                    <a:pt x="27945" y="11257"/>
                    <a:pt x="27787" y="11257"/>
                  </a:cubicBezTo>
                  <a:cubicBezTo>
                    <a:pt x="27745" y="11257"/>
                    <a:pt x="27700" y="11248"/>
                    <a:pt x="27651" y="11228"/>
                  </a:cubicBezTo>
                  <a:cubicBezTo>
                    <a:pt x="27661" y="11206"/>
                    <a:pt x="27677" y="11190"/>
                    <a:pt x="27689" y="11168"/>
                  </a:cubicBezTo>
                  <a:lnTo>
                    <a:pt x="27689" y="11168"/>
                  </a:lnTo>
                  <a:cubicBezTo>
                    <a:pt x="27602" y="11201"/>
                    <a:pt x="27511" y="11223"/>
                    <a:pt x="27426" y="11238"/>
                  </a:cubicBezTo>
                  <a:cubicBezTo>
                    <a:pt x="27455" y="11241"/>
                    <a:pt x="27485" y="11243"/>
                    <a:pt x="27518" y="11243"/>
                  </a:cubicBezTo>
                  <a:cubicBezTo>
                    <a:pt x="27551" y="11243"/>
                    <a:pt x="27586" y="11241"/>
                    <a:pt x="27624" y="11238"/>
                  </a:cubicBezTo>
                  <a:lnTo>
                    <a:pt x="27624" y="11238"/>
                  </a:lnTo>
                  <a:cubicBezTo>
                    <a:pt x="27607" y="11302"/>
                    <a:pt x="27587" y="11362"/>
                    <a:pt x="27570" y="11416"/>
                  </a:cubicBezTo>
                  <a:cubicBezTo>
                    <a:pt x="27500" y="11426"/>
                    <a:pt x="27431" y="11431"/>
                    <a:pt x="27355" y="11431"/>
                  </a:cubicBezTo>
                  <a:cubicBezTo>
                    <a:pt x="27151" y="11431"/>
                    <a:pt x="26990" y="11373"/>
                    <a:pt x="26856" y="11287"/>
                  </a:cubicBezTo>
                  <a:cubicBezTo>
                    <a:pt x="26851" y="11277"/>
                    <a:pt x="26845" y="11260"/>
                    <a:pt x="26839" y="11250"/>
                  </a:cubicBezTo>
                  <a:cubicBezTo>
                    <a:pt x="26593" y="10637"/>
                    <a:pt x="26297" y="10030"/>
                    <a:pt x="26147" y="9380"/>
                  </a:cubicBezTo>
                  <a:cubicBezTo>
                    <a:pt x="26098" y="9256"/>
                    <a:pt x="26040" y="9133"/>
                    <a:pt x="25963" y="9014"/>
                  </a:cubicBezTo>
                  <a:cubicBezTo>
                    <a:pt x="25733" y="8627"/>
                    <a:pt x="25432" y="8305"/>
                    <a:pt x="25105" y="7999"/>
                  </a:cubicBezTo>
                  <a:cubicBezTo>
                    <a:pt x="24932" y="7962"/>
                    <a:pt x="24803" y="7860"/>
                    <a:pt x="24728" y="7677"/>
                  </a:cubicBezTo>
                  <a:cubicBezTo>
                    <a:pt x="24621" y="7585"/>
                    <a:pt x="24508" y="7494"/>
                    <a:pt x="24401" y="7409"/>
                  </a:cubicBezTo>
                  <a:cubicBezTo>
                    <a:pt x="24396" y="7414"/>
                    <a:pt x="24389" y="7419"/>
                    <a:pt x="24384" y="7429"/>
                  </a:cubicBezTo>
                  <a:cubicBezTo>
                    <a:pt x="24314" y="7360"/>
                    <a:pt x="24240" y="7295"/>
                    <a:pt x="24170" y="7231"/>
                  </a:cubicBezTo>
                  <a:cubicBezTo>
                    <a:pt x="24024" y="7215"/>
                    <a:pt x="23938" y="7144"/>
                    <a:pt x="23917" y="7015"/>
                  </a:cubicBezTo>
                  <a:cubicBezTo>
                    <a:pt x="23422" y="6608"/>
                    <a:pt x="22961" y="6177"/>
                    <a:pt x="22623" y="5624"/>
                  </a:cubicBezTo>
                  <a:cubicBezTo>
                    <a:pt x="22257" y="5023"/>
                    <a:pt x="22128" y="4416"/>
                    <a:pt x="22090" y="3799"/>
                  </a:cubicBezTo>
                  <a:cubicBezTo>
                    <a:pt x="21983" y="3331"/>
                    <a:pt x="22090" y="2825"/>
                    <a:pt x="22123" y="2337"/>
                  </a:cubicBezTo>
                  <a:lnTo>
                    <a:pt x="22123" y="2272"/>
                  </a:lnTo>
                  <a:cubicBezTo>
                    <a:pt x="22133" y="2068"/>
                    <a:pt x="22128" y="1870"/>
                    <a:pt x="22085" y="1676"/>
                  </a:cubicBezTo>
                  <a:cubicBezTo>
                    <a:pt x="22036" y="1461"/>
                    <a:pt x="21946" y="1257"/>
                    <a:pt x="21778" y="1064"/>
                  </a:cubicBezTo>
                  <a:cubicBezTo>
                    <a:pt x="21300" y="240"/>
                    <a:pt x="20568" y="1"/>
                    <a:pt x="1971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2"/>
            <p:cNvSpPr/>
            <p:nvPr/>
          </p:nvSpPr>
          <p:spPr>
            <a:xfrm>
              <a:off x="4666025" y="2829850"/>
              <a:ext cx="4175" cy="3625"/>
            </a:xfrm>
            <a:custGeom>
              <a:avLst/>
              <a:gdLst/>
              <a:ahLst/>
              <a:cxnLst/>
              <a:rect l="l" t="t" r="r" b="b"/>
              <a:pathLst>
                <a:path w="167" h="145" extrusionOk="0">
                  <a:moveTo>
                    <a:pt x="87" y="1"/>
                  </a:moveTo>
                  <a:cubicBezTo>
                    <a:pt x="60" y="38"/>
                    <a:pt x="27" y="70"/>
                    <a:pt x="0" y="108"/>
                  </a:cubicBezTo>
                  <a:cubicBezTo>
                    <a:pt x="27" y="124"/>
                    <a:pt x="55" y="135"/>
                    <a:pt x="80" y="145"/>
                  </a:cubicBezTo>
                  <a:cubicBezTo>
                    <a:pt x="107" y="124"/>
                    <a:pt x="134" y="102"/>
                    <a:pt x="167" y="75"/>
                  </a:cubicBezTo>
                  <a:cubicBezTo>
                    <a:pt x="140" y="48"/>
                    <a:pt x="113" y="28"/>
                    <a:pt x="87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2"/>
            <p:cNvSpPr/>
            <p:nvPr/>
          </p:nvSpPr>
          <p:spPr>
            <a:xfrm>
              <a:off x="4570125" y="2247375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28" y="0"/>
                  </a:moveTo>
                  <a:lnTo>
                    <a:pt x="1" y="22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2"/>
            <p:cNvSpPr/>
            <p:nvPr/>
          </p:nvSpPr>
          <p:spPr>
            <a:xfrm>
              <a:off x="5484750" y="3949950"/>
              <a:ext cx="275" cy="275"/>
            </a:xfrm>
            <a:custGeom>
              <a:avLst/>
              <a:gdLst/>
              <a:ahLst/>
              <a:cxnLst/>
              <a:rect l="l" t="t" r="r" b="b"/>
              <a:pathLst>
                <a:path w="11" h="11" extrusionOk="0">
                  <a:moveTo>
                    <a:pt x="0" y="1"/>
                  </a:moveTo>
                  <a:lnTo>
                    <a:pt x="11" y="11"/>
                  </a:lnTo>
                  <a:lnTo>
                    <a:pt x="11" y="1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2"/>
            <p:cNvSpPr/>
            <p:nvPr/>
          </p:nvSpPr>
          <p:spPr>
            <a:xfrm>
              <a:off x="5478425" y="3782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2"/>
            <p:cNvSpPr/>
            <p:nvPr/>
          </p:nvSpPr>
          <p:spPr>
            <a:xfrm>
              <a:off x="5331225" y="3273675"/>
              <a:ext cx="753625" cy="762125"/>
            </a:xfrm>
            <a:custGeom>
              <a:avLst/>
              <a:gdLst/>
              <a:ahLst/>
              <a:cxnLst/>
              <a:rect l="l" t="t" r="r" b="b"/>
              <a:pathLst>
                <a:path w="30145" h="30485" extrusionOk="0">
                  <a:moveTo>
                    <a:pt x="13285" y="1"/>
                  </a:moveTo>
                  <a:cubicBezTo>
                    <a:pt x="13214" y="1"/>
                    <a:pt x="13136" y="7"/>
                    <a:pt x="13050" y="18"/>
                  </a:cubicBezTo>
                  <a:cubicBezTo>
                    <a:pt x="10815" y="330"/>
                    <a:pt x="8586" y="636"/>
                    <a:pt x="6350" y="932"/>
                  </a:cubicBezTo>
                  <a:cubicBezTo>
                    <a:pt x="6125" y="878"/>
                    <a:pt x="5938" y="782"/>
                    <a:pt x="5792" y="626"/>
                  </a:cubicBezTo>
                  <a:cubicBezTo>
                    <a:pt x="5749" y="583"/>
                    <a:pt x="5717" y="534"/>
                    <a:pt x="5685" y="481"/>
                  </a:cubicBezTo>
                  <a:cubicBezTo>
                    <a:pt x="5524" y="502"/>
                    <a:pt x="5368" y="524"/>
                    <a:pt x="5207" y="546"/>
                  </a:cubicBezTo>
                  <a:cubicBezTo>
                    <a:pt x="4976" y="712"/>
                    <a:pt x="4691" y="836"/>
                    <a:pt x="4294" y="883"/>
                  </a:cubicBezTo>
                  <a:cubicBezTo>
                    <a:pt x="2993" y="1050"/>
                    <a:pt x="1693" y="1206"/>
                    <a:pt x="393" y="1351"/>
                  </a:cubicBezTo>
                  <a:cubicBezTo>
                    <a:pt x="323" y="1404"/>
                    <a:pt x="265" y="1458"/>
                    <a:pt x="205" y="1528"/>
                  </a:cubicBezTo>
                  <a:cubicBezTo>
                    <a:pt x="188" y="1550"/>
                    <a:pt x="173" y="1571"/>
                    <a:pt x="156" y="1593"/>
                  </a:cubicBezTo>
                  <a:cubicBezTo>
                    <a:pt x="60" y="1738"/>
                    <a:pt x="17" y="1893"/>
                    <a:pt x="0" y="2054"/>
                  </a:cubicBezTo>
                  <a:cubicBezTo>
                    <a:pt x="136" y="2195"/>
                    <a:pt x="232" y="2398"/>
                    <a:pt x="312" y="2694"/>
                  </a:cubicBezTo>
                  <a:cubicBezTo>
                    <a:pt x="887" y="4773"/>
                    <a:pt x="1495" y="6847"/>
                    <a:pt x="2182" y="8888"/>
                  </a:cubicBezTo>
                  <a:cubicBezTo>
                    <a:pt x="2988" y="11284"/>
                    <a:pt x="3412" y="13809"/>
                    <a:pt x="4540" y="16097"/>
                  </a:cubicBezTo>
                  <a:cubicBezTo>
                    <a:pt x="4540" y="16097"/>
                    <a:pt x="4535" y="16092"/>
                    <a:pt x="4530" y="16092"/>
                  </a:cubicBezTo>
                  <a:lnTo>
                    <a:pt x="4530" y="16092"/>
                  </a:lnTo>
                  <a:cubicBezTo>
                    <a:pt x="4642" y="16785"/>
                    <a:pt x="4589" y="17548"/>
                    <a:pt x="5330" y="17972"/>
                  </a:cubicBezTo>
                  <a:cubicBezTo>
                    <a:pt x="5222" y="18381"/>
                    <a:pt x="5985" y="18423"/>
                    <a:pt x="5733" y="18897"/>
                  </a:cubicBezTo>
                  <a:lnTo>
                    <a:pt x="5733" y="18902"/>
                  </a:lnTo>
                  <a:cubicBezTo>
                    <a:pt x="5787" y="19299"/>
                    <a:pt x="5841" y="19697"/>
                    <a:pt x="5899" y="20094"/>
                  </a:cubicBezTo>
                  <a:cubicBezTo>
                    <a:pt x="5889" y="20191"/>
                    <a:pt x="5878" y="20283"/>
                    <a:pt x="5867" y="20374"/>
                  </a:cubicBezTo>
                  <a:cubicBezTo>
                    <a:pt x="5873" y="20369"/>
                    <a:pt x="5878" y="20369"/>
                    <a:pt x="5883" y="20363"/>
                  </a:cubicBezTo>
                  <a:lnTo>
                    <a:pt x="5883" y="20363"/>
                  </a:lnTo>
                  <a:cubicBezTo>
                    <a:pt x="5539" y="21502"/>
                    <a:pt x="5003" y="22625"/>
                    <a:pt x="5609" y="23833"/>
                  </a:cubicBezTo>
                  <a:lnTo>
                    <a:pt x="5598" y="23833"/>
                  </a:lnTo>
                  <a:cubicBezTo>
                    <a:pt x="5615" y="24059"/>
                    <a:pt x="5609" y="24295"/>
                    <a:pt x="5878" y="24392"/>
                  </a:cubicBezTo>
                  <a:cubicBezTo>
                    <a:pt x="6415" y="25230"/>
                    <a:pt x="5470" y="26219"/>
                    <a:pt x="6136" y="27041"/>
                  </a:cubicBezTo>
                  <a:cubicBezTo>
                    <a:pt x="6238" y="27357"/>
                    <a:pt x="6340" y="27674"/>
                    <a:pt x="6657" y="27847"/>
                  </a:cubicBezTo>
                  <a:cubicBezTo>
                    <a:pt x="6576" y="27932"/>
                    <a:pt x="6501" y="28073"/>
                    <a:pt x="6415" y="28083"/>
                  </a:cubicBezTo>
                  <a:cubicBezTo>
                    <a:pt x="6345" y="28093"/>
                    <a:pt x="6275" y="28098"/>
                    <a:pt x="6211" y="28110"/>
                  </a:cubicBezTo>
                  <a:lnTo>
                    <a:pt x="6228" y="28137"/>
                  </a:lnTo>
                  <a:cubicBezTo>
                    <a:pt x="6281" y="28227"/>
                    <a:pt x="6362" y="28298"/>
                    <a:pt x="6453" y="28341"/>
                  </a:cubicBezTo>
                  <a:cubicBezTo>
                    <a:pt x="6453" y="28373"/>
                    <a:pt x="6447" y="28432"/>
                    <a:pt x="6442" y="28480"/>
                  </a:cubicBezTo>
                  <a:cubicBezTo>
                    <a:pt x="6635" y="28529"/>
                    <a:pt x="6808" y="28653"/>
                    <a:pt x="6942" y="28911"/>
                  </a:cubicBezTo>
                  <a:lnTo>
                    <a:pt x="6930" y="28911"/>
                  </a:lnTo>
                  <a:lnTo>
                    <a:pt x="6952" y="28931"/>
                  </a:lnTo>
                  <a:lnTo>
                    <a:pt x="6952" y="28921"/>
                  </a:lnTo>
                  <a:cubicBezTo>
                    <a:pt x="7253" y="29104"/>
                    <a:pt x="7022" y="29652"/>
                    <a:pt x="7473" y="29732"/>
                  </a:cubicBezTo>
                  <a:cubicBezTo>
                    <a:pt x="7626" y="30185"/>
                    <a:pt x="7917" y="30287"/>
                    <a:pt x="8234" y="30287"/>
                  </a:cubicBezTo>
                  <a:cubicBezTo>
                    <a:pt x="8461" y="30287"/>
                    <a:pt x="8702" y="30234"/>
                    <a:pt x="8913" y="30221"/>
                  </a:cubicBezTo>
                  <a:cubicBezTo>
                    <a:pt x="13255" y="29958"/>
                    <a:pt x="17589" y="29705"/>
                    <a:pt x="21919" y="29323"/>
                  </a:cubicBezTo>
                  <a:cubicBezTo>
                    <a:pt x="22031" y="29313"/>
                    <a:pt x="22137" y="29308"/>
                    <a:pt x="22239" y="29308"/>
                  </a:cubicBezTo>
                  <a:cubicBezTo>
                    <a:pt x="22888" y="29308"/>
                    <a:pt x="23324" y="29519"/>
                    <a:pt x="23751" y="29980"/>
                  </a:cubicBezTo>
                  <a:cubicBezTo>
                    <a:pt x="23888" y="30300"/>
                    <a:pt x="24132" y="30484"/>
                    <a:pt x="24416" y="30484"/>
                  </a:cubicBezTo>
                  <a:cubicBezTo>
                    <a:pt x="24455" y="30484"/>
                    <a:pt x="24495" y="30481"/>
                    <a:pt x="24536" y="30473"/>
                  </a:cubicBezTo>
                  <a:cubicBezTo>
                    <a:pt x="24670" y="30414"/>
                    <a:pt x="24767" y="30334"/>
                    <a:pt x="24842" y="30258"/>
                  </a:cubicBezTo>
                  <a:cubicBezTo>
                    <a:pt x="24901" y="30076"/>
                    <a:pt x="24804" y="29807"/>
                    <a:pt x="24837" y="29608"/>
                  </a:cubicBezTo>
                  <a:cubicBezTo>
                    <a:pt x="24955" y="28824"/>
                    <a:pt x="24401" y="28093"/>
                    <a:pt x="24638" y="27299"/>
                  </a:cubicBezTo>
                  <a:cubicBezTo>
                    <a:pt x="24791" y="27178"/>
                    <a:pt x="24943" y="27126"/>
                    <a:pt x="25096" y="27126"/>
                  </a:cubicBezTo>
                  <a:cubicBezTo>
                    <a:pt x="25275" y="27126"/>
                    <a:pt x="25454" y="27198"/>
                    <a:pt x="25632" y="27315"/>
                  </a:cubicBezTo>
                  <a:cubicBezTo>
                    <a:pt x="25691" y="27536"/>
                    <a:pt x="25852" y="27586"/>
                    <a:pt x="26023" y="27586"/>
                  </a:cubicBezTo>
                  <a:cubicBezTo>
                    <a:pt x="26068" y="27586"/>
                    <a:pt x="26113" y="27582"/>
                    <a:pt x="26158" y="27578"/>
                  </a:cubicBezTo>
                  <a:cubicBezTo>
                    <a:pt x="26364" y="27555"/>
                    <a:pt x="26562" y="27542"/>
                    <a:pt x="26748" y="27542"/>
                  </a:cubicBezTo>
                  <a:cubicBezTo>
                    <a:pt x="27060" y="27542"/>
                    <a:pt x="27337" y="27581"/>
                    <a:pt x="27560" y="27686"/>
                  </a:cubicBezTo>
                  <a:cubicBezTo>
                    <a:pt x="27641" y="27637"/>
                    <a:pt x="27721" y="27567"/>
                    <a:pt x="27797" y="27481"/>
                  </a:cubicBezTo>
                  <a:cubicBezTo>
                    <a:pt x="27845" y="27416"/>
                    <a:pt x="27888" y="27347"/>
                    <a:pt x="27921" y="27277"/>
                  </a:cubicBezTo>
                  <a:cubicBezTo>
                    <a:pt x="28119" y="26868"/>
                    <a:pt x="28060" y="26364"/>
                    <a:pt x="27985" y="25998"/>
                  </a:cubicBezTo>
                  <a:cubicBezTo>
                    <a:pt x="27544" y="23753"/>
                    <a:pt x="28452" y="21867"/>
                    <a:pt x="29414" y="19874"/>
                  </a:cubicBezTo>
                  <a:cubicBezTo>
                    <a:pt x="29634" y="19412"/>
                    <a:pt x="29865" y="18939"/>
                    <a:pt x="30074" y="18461"/>
                  </a:cubicBezTo>
                  <a:cubicBezTo>
                    <a:pt x="30145" y="18311"/>
                    <a:pt x="30133" y="18150"/>
                    <a:pt x="30063" y="18010"/>
                  </a:cubicBezTo>
                  <a:cubicBezTo>
                    <a:pt x="29919" y="18166"/>
                    <a:pt x="29741" y="18300"/>
                    <a:pt x="29521" y="18391"/>
                  </a:cubicBezTo>
                  <a:cubicBezTo>
                    <a:pt x="29543" y="18343"/>
                    <a:pt x="29565" y="18294"/>
                    <a:pt x="29585" y="18247"/>
                  </a:cubicBezTo>
                  <a:cubicBezTo>
                    <a:pt x="29550" y="18214"/>
                    <a:pt x="29500" y="18206"/>
                    <a:pt x="29440" y="18206"/>
                  </a:cubicBezTo>
                  <a:cubicBezTo>
                    <a:pt x="29372" y="18206"/>
                    <a:pt x="29293" y="18217"/>
                    <a:pt x="29215" y="18217"/>
                  </a:cubicBezTo>
                  <a:cubicBezTo>
                    <a:pt x="29078" y="18217"/>
                    <a:pt x="28943" y="18183"/>
                    <a:pt x="28871" y="17994"/>
                  </a:cubicBezTo>
                  <a:cubicBezTo>
                    <a:pt x="28855" y="17984"/>
                    <a:pt x="28833" y="17972"/>
                    <a:pt x="28817" y="17962"/>
                  </a:cubicBezTo>
                  <a:cubicBezTo>
                    <a:pt x="28591" y="17823"/>
                    <a:pt x="28360" y="17682"/>
                    <a:pt x="28129" y="17548"/>
                  </a:cubicBezTo>
                  <a:lnTo>
                    <a:pt x="28129" y="17543"/>
                  </a:lnTo>
                  <a:cubicBezTo>
                    <a:pt x="27904" y="16995"/>
                    <a:pt x="27738" y="16430"/>
                    <a:pt x="27770" y="15829"/>
                  </a:cubicBezTo>
                  <a:cubicBezTo>
                    <a:pt x="27463" y="15636"/>
                    <a:pt x="27420" y="15356"/>
                    <a:pt x="27507" y="15029"/>
                  </a:cubicBezTo>
                  <a:lnTo>
                    <a:pt x="27507" y="15029"/>
                  </a:lnTo>
                  <a:cubicBezTo>
                    <a:pt x="27436" y="15034"/>
                    <a:pt x="27368" y="15036"/>
                    <a:pt x="27304" y="15036"/>
                  </a:cubicBezTo>
                  <a:cubicBezTo>
                    <a:pt x="26110" y="15036"/>
                    <a:pt x="25880" y="14208"/>
                    <a:pt x="25905" y="13159"/>
                  </a:cubicBezTo>
                  <a:cubicBezTo>
                    <a:pt x="24901" y="13100"/>
                    <a:pt x="24842" y="12101"/>
                    <a:pt x="24321" y="11558"/>
                  </a:cubicBezTo>
                  <a:cubicBezTo>
                    <a:pt x="24259" y="11567"/>
                    <a:pt x="24200" y="11572"/>
                    <a:pt x="24144" y="11572"/>
                  </a:cubicBezTo>
                  <a:cubicBezTo>
                    <a:pt x="23786" y="11572"/>
                    <a:pt x="23563" y="11377"/>
                    <a:pt x="23488" y="10972"/>
                  </a:cubicBezTo>
                  <a:cubicBezTo>
                    <a:pt x="23215" y="10779"/>
                    <a:pt x="23010" y="10531"/>
                    <a:pt x="22828" y="10268"/>
                  </a:cubicBezTo>
                  <a:cubicBezTo>
                    <a:pt x="22526" y="9829"/>
                    <a:pt x="22290" y="9339"/>
                    <a:pt x="21919" y="8947"/>
                  </a:cubicBezTo>
                  <a:cubicBezTo>
                    <a:pt x="21511" y="8840"/>
                    <a:pt x="20979" y="8937"/>
                    <a:pt x="20834" y="8362"/>
                  </a:cubicBezTo>
                  <a:cubicBezTo>
                    <a:pt x="20820" y="8362"/>
                    <a:pt x="20805" y="8363"/>
                    <a:pt x="20791" y="8363"/>
                  </a:cubicBezTo>
                  <a:cubicBezTo>
                    <a:pt x="20623" y="8363"/>
                    <a:pt x="20521" y="8302"/>
                    <a:pt x="20560" y="8093"/>
                  </a:cubicBezTo>
                  <a:lnTo>
                    <a:pt x="20560" y="8093"/>
                  </a:lnTo>
                  <a:cubicBezTo>
                    <a:pt x="20502" y="8114"/>
                    <a:pt x="20451" y="8124"/>
                    <a:pt x="20404" y="8124"/>
                  </a:cubicBezTo>
                  <a:cubicBezTo>
                    <a:pt x="20224" y="8124"/>
                    <a:pt x="20117" y="7982"/>
                    <a:pt x="20023" y="7803"/>
                  </a:cubicBezTo>
                  <a:lnTo>
                    <a:pt x="20029" y="7803"/>
                  </a:lnTo>
                  <a:cubicBezTo>
                    <a:pt x="19942" y="7722"/>
                    <a:pt x="19862" y="7642"/>
                    <a:pt x="19781" y="7561"/>
                  </a:cubicBezTo>
                  <a:cubicBezTo>
                    <a:pt x="19481" y="7502"/>
                    <a:pt x="19287" y="7320"/>
                    <a:pt x="19211" y="7018"/>
                  </a:cubicBezTo>
                  <a:cubicBezTo>
                    <a:pt x="18400" y="6277"/>
                    <a:pt x="17401" y="5708"/>
                    <a:pt x="17175" y="4466"/>
                  </a:cubicBezTo>
                  <a:cubicBezTo>
                    <a:pt x="17165" y="4402"/>
                    <a:pt x="17128" y="4343"/>
                    <a:pt x="17068" y="4290"/>
                  </a:cubicBezTo>
                  <a:cubicBezTo>
                    <a:pt x="16902" y="4124"/>
                    <a:pt x="16585" y="3983"/>
                    <a:pt x="16375" y="3827"/>
                  </a:cubicBezTo>
                  <a:cubicBezTo>
                    <a:pt x="15779" y="3645"/>
                    <a:pt x="15177" y="3462"/>
                    <a:pt x="14705" y="3021"/>
                  </a:cubicBezTo>
                  <a:cubicBezTo>
                    <a:pt x="14479" y="3016"/>
                    <a:pt x="14254" y="3011"/>
                    <a:pt x="14157" y="2753"/>
                  </a:cubicBezTo>
                  <a:cubicBezTo>
                    <a:pt x="13937" y="2753"/>
                    <a:pt x="13716" y="2737"/>
                    <a:pt x="13625" y="2480"/>
                  </a:cubicBezTo>
                  <a:cubicBezTo>
                    <a:pt x="13329" y="2420"/>
                    <a:pt x="13114" y="2280"/>
                    <a:pt x="13093" y="1947"/>
                  </a:cubicBezTo>
                  <a:cubicBezTo>
                    <a:pt x="12685" y="1770"/>
                    <a:pt x="12803" y="1593"/>
                    <a:pt x="13087" y="1416"/>
                  </a:cubicBezTo>
                  <a:cubicBezTo>
                    <a:pt x="13093" y="1195"/>
                    <a:pt x="13099" y="970"/>
                    <a:pt x="13356" y="878"/>
                  </a:cubicBezTo>
                  <a:cubicBezTo>
                    <a:pt x="13419" y="676"/>
                    <a:pt x="13529" y="568"/>
                    <a:pt x="13694" y="568"/>
                  </a:cubicBezTo>
                  <a:cubicBezTo>
                    <a:pt x="13753" y="568"/>
                    <a:pt x="13819" y="582"/>
                    <a:pt x="13893" y="610"/>
                  </a:cubicBezTo>
                  <a:cubicBezTo>
                    <a:pt x="13872" y="330"/>
                    <a:pt x="13791" y="164"/>
                    <a:pt x="13641" y="78"/>
                  </a:cubicBezTo>
                  <a:cubicBezTo>
                    <a:pt x="13646" y="67"/>
                    <a:pt x="13652" y="56"/>
                    <a:pt x="13657" y="45"/>
                  </a:cubicBezTo>
                  <a:lnTo>
                    <a:pt x="13657" y="45"/>
                  </a:lnTo>
                  <a:cubicBezTo>
                    <a:pt x="13635" y="51"/>
                    <a:pt x="13619" y="51"/>
                    <a:pt x="13597" y="56"/>
                  </a:cubicBezTo>
                  <a:cubicBezTo>
                    <a:pt x="13512" y="19"/>
                    <a:pt x="13410" y="1"/>
                    <a:pt x="13285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2"/>
            <p:cNvSpPr/>
            <p:nvPr/>
          </p:nvSpPr>
          <p:spPr>
            <a:xfrm>
              <a:off x="5845350" y="3475450"/>
              <a:ext cx="550" cy="450"/>
            </a:xfrm>
            <a:custGeom>
              <a:avLst/>
              <a:gdLst/>
              <a:ahLst/>
              <a:cxnLst/>
              <a:rect l="l" t="t" r="r" b="b"/>
              <a:pathLst>
                <a:path w="22" h="18" extrusionOk="0">
                  <a:moveTo>
                    <a:pt x="22" y="17"/>
                  </a:moveTo>
                  <a:lnTo>
                    <a:pt x="22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2"/>
            <p:cNvSpPr/>
            <p:nvPr/>
          </p:nvSpPr>
          <p:spPr>
            <a:xfrm>
              <a:off x="6019150" y="3649250"/>
              <a:ext cx="275" cy="150"/>
            </a:xfrm>
            <a:custGeom>
              <a:avLst/>
              <a:gdLst/>
              <a:ahLst/>
              <a:cxnLst/>
              <a:rect l="l" t="t" r="r" b="b"/>
              <a:pathLst>
                <a:path w="11" h="6" extrusionOk="0">
                  <a:moveTo>
                    <a:pt x="0" y="0"/>
                  </a:moveTo>
                  <a:lnTo>
                    <a:pt x="10" y="6"/>
                  </a:lnTo>
                  <a:cubicBezTo>
                    <a:pt x="10" y="6"/>
                    <a:pt x="5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2"/>
            <p:cNvSpPr/>
            <p:nvPr/>
          </p:nvSpPr>
          <p:spPr>
            <a:xfrm>
              <a:off x="5658925" y="33224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2"/>
            <p:cNvSpPr/>
            <p:nvPr/>
          </p:nvSpPr>
          <p:spPr>
            <a:xfrm>
              <a:off x="5938825" y="3562225"/>
              <a:ext cx="550" cy="400"/>
            </a:xfrm>
            <a:custGeom>
              <a:avLst/>
              <a:gdLst/>
              <a:ahLst/>
              <a:cxnLst/>
              <a:rect l="l" t="t" r="r" b="b"/>
              <a:pathLst>
                <a:path w="22" h="16" extrusionOk="0">
                  <a:moveTo>
                    <a:pt x="0" y="0"/>
                  </a:moveTo>
                  <a:cubicBezTo>
                    <a:pt x="7" y="5"/>
                    <a:pt x="12" y="11"/>
                    <a:pt x="17" y="16"/>
                  </a:cubicBezTo>
                  <a:lnTo>
                    <a:pt x="22" y="16"/>
                  </a:lnTo>
                  <a:cubicBezTo>
                    <a:pt x="22" y="16"/>
                    <a:pt x="17" y="11"/>
                    <a:pt x="12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2"/>
            <p:cNvSpPr/>
            <p:nvPr/>
          </p:nvSpPr>
          <p:spPr>
            <a:xfrm>
              <a:off x="5978850" y="3602375"/>
              <a:ext cx="275" cy="300"/>
            </a:xfrm>
            <a:custGeom>
              <a:avLst/>
              <a:gdLst/>
              <a:ahLst/>
              <a:cxnLst/>
              <a:rect l="l" t="t" r="r" b="b"/>
              <a:pathLst>
                <a:path w="11" h="12" extrusionOk="0">
                  <a:moveTo>
                    <a:pt x="0" y="1"/>
                  </a:moveTo>
                  <a:lnTo>
                    <a:pt x="0" y="11"/>
                  </a:lnTo>
                  <a:lnTo>
                    <a:pt x="11" y="11"/>
                  </a:lnTo>
                  <a:cubicBezTo>
                    <a:pt x="11" y="6"/>
                    <a:pt x="6" y="6"/>
                    <a:pt x="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2"/>
            <p:cNvSpPr/>
            <p:nvPr/>
          </p:nvSpPr>
          <p:spPr>
            <a:xfrm>
              <a:off x="5939350" y="35626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2"/>
            <p:cNvSpPr/>
            <p:nvPr/>
          </p:nvSpPr>
          <p:spPr>
            <a:xfrm>
              <a:off x="5658375" y="3321950"/>
              <a:ext cx="575" cy="550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1" y="1"/>
                  </a:moveTo>
                  <a:cubicBezTo>
                    <a:pt x="1" y="6"/>
                    <a:pt x="7" y="11"/>
                    <a:pt x="7" y="16"/>
                  </a:cubicBezTo>
                  <a:cubicBezTo>
                    <a:pt x="13" y="16"/>
                    <a:pt x="18" y="21"/>
                    <a:pt x="23" y="2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2"/>
            <p:cNvSpPr/>
            <p:nvPr/>
          </p:nvSpPr>
          <p:spPr>
            <a:xfrm>
              <a:off x="5671575" y="3335225"/>
              <a:ext cx="825" cy="700"/>
            </a:xfrm>
            <a:custGeom>
              <a:avLst/>
              <a:gdLst/>
              <a:ahLst/>
              <a:cxnLst/>
              <a:rect l="l" t="t" r="r" b="b"/>
              <a:pathLst>
                <a:path w="33" h="28" extrusionOk="0">
                  <a:moveTo>
                    <a:pt x="0" y="1"/>
                  </a:moveTo>
                  <a:lnTo>
                    <a:pt x="0" y="1"/>
                  </a:lnTo>
                  <a:cubicBezTo>
                    <a:pt x="5" y="11"/>
                    <a:pt x="5" y="11"/>
                    <a:pt x="11" y="18"/>
                  </a:cubicBezTo>
                  <a:cubicBezTo>
                    <a:pt x="15" y="22"/>
                    <a:pt x="25" y="23"/>
                    <a:pt x="31" y="27"/>
                  </a:cubicBezTo>
                  <a:lnTo>
                    <a:pt x="31" y="27"/>
                  </a:lnTo>
                  <a:lnTo>
                    <a:pt x="0" y="1"/>
                  </a:lnTo>
                  <a:close/>
                  <a:moveTo>
                    <a:pt x="31" y="27"/>
                  </a:moveTo>
                  <a:lnTo>
                    <a:pt x="32" y="28"/>
                  </a:lnTo>
                  <a:cubicBezTo>
                    <a:pt x="32" y="28"/>
                    <a:pt x="32" y="27"/>
                    <a:pt x="31" y="27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2"/>
            <p:cNvSpPr/>
            <p:nvPr/>
          </p:nvSpPr>
          <p:spPr>
            <a:xfrm>
              <a:off x="5851950" y="3482025"/>
              <a:ext cx="675" cy="700"/>
            </a:xfrm>
            <a:custGeom>
              <a:avLst/>
              <a:gdLst/>
              <a:ahLst/>
              <a:cxnLst/>
              <a:rect l="l" t="t" r="r" b="b"/>
              <a:pathLst>
                <a:path w="27" h="28" extrusionOk="0">
                  <a:moveTo>
                    <a:pt x="0" y="0"/>
                  </a:moveTo>
                  <a:cubicBezTo>
                    <a:pt x="5" y="12"/>
                    <a:pt x="5" y="17"/>
                    <a:pt x="5" y="28"/>
                  </a:cubicBezTo>
                  <a:lnTo>
                    <a:pt x="26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2"/>
            <p:cNvSpPr/>
            <p:nvPr/>
          </p:nvSpPr>
          <p:spPr>
            <a:xfrm>
              <a:off x="5684975" y="3341950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1" y="0"/>
                  </a:moveTo>
                  <a:cubicBezTo>
                    <a:pt x="1" y="12"/>
                    <a:pt x="7" y="12"/>
                    <a:pt x="7" y="22"/>
                  </a:cubicBezTo>
                  <a:lnTo>
                    <a:pt x="28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2"/>
            <p:cNvSpPr/>
            <p:nvPr/>
          </p:nvSpPr>
          <p:spPr>
            <a:xfrm>
              <a:off x="6018875" y="3649250"/>
              <a:ext cx="550" cy="150"/>
            </a:xfrm>
            <a:custGeom>
              <a:avLst/>
              <a:gdLst/>
              <a:ahLst/>
              <a:cxnLst/>
              <a:rect l="l" t="t" r="r" b="b"/>
              <a:pathLst>
                <a:path w="22" h="6" extrusionOk="0">
                  <a:moveTo>
                    <a:pt x="1" y="0"/>
                  </a:moveTo>
                  <a:lnTo>
                    <a:pt x="1" y="6"/>
                  </a:lnTo>
                  <a:lnTo>
                    <a:pt x="21" y="6"/>
                  </a:lnTo>
                  <a:cubicBezTo>
                    <a:pt x="11" y="6"/>
                    <a:pt x="11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2"/>
            <p:cNvSpPr/>
            <p:nvPr/>
          </p:nvSpPr>
          <p:spPr>
            <a:xfrm>
              <a:off x="6025450" y="3668975"/>
              <a:ext cx="575" cy="825"/>
            </a:xfrm>
            <a:custGeom>
              <a:avLst/>
              <a:gdLst/>
              <a:ahLst/>
              <a:cxnLst/>
              <a:rect l="l" t="t" r="r" b="b"/>
              <a:pathLst>
                <a:path w="23" h="33" extrusionOk="0">
                  <a:moveTo>
                    <a:pt x="6" y="1"/>
                  </a:moveTo>
                  <a:cubicBezTo>
                    <a:pt x="1" y="6"/>
                    <a:pt x="1" y="12"/>
                    <a:pt x="1" y="17"/>
                  </a:cubicBezTo>
                  <a:cubicBezTo>
                    <a:pt x="11" y="22"/>
                    <a:pt x="16" y="28"/>
                    <a:pt x="23" y="33"/>
                  </a:cubicBezTo>
                  <a:lnTo>
                    <a:pt x="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2"/>
            <p:cNvSpPr/>
            <p:nvPr/>
          </p:nvSpPr>
          <p:spPr>
            <a:xfrm>
              <a:off x="5658375" y="3308775"/>
              <a:ext cx="575" cy="825"/>
            </a:xfrm>
            <a:custGeom>
              <a:avLst/>
              <a:gdLst/>
              <a:ahLst/>
              <a:cxnLst/>
              <a:rect l="l" t="t" r="r" b="b"/>
              <a:pathLst>
                <a:path w="23" h="33" extrusionOk="0">
                  <a:moveTo>
                    <a:pt x="23" y="0"/>
                  </a:moveTo>
                  <a:lnTo>
                    <a:pt x="23" y="0"/>
                  </a:lnTo>
                  <a:cubicBezTo>
                    <a:pt x="18" y="5"/>
                    <a:pt x="13" y="5"/>
                    <a:pt x="1" y="12"/>
                  </a:cubicBezTo>
                  <a:lnTo>
                    <a:pt x="1" y="3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2"/>
            <p:cNvSpPr/>
            <p:nvPr/>
          </p:nvSpPr>
          <p:spPr>
            <a:xfrm>
              <a:off x="5678525" y="3289300"/>
              <a:ext cx="325" cy="150"/>
            </a:xfrm>
            <a:custGeom>
              <a:avLst/>
              <a:gdLst/>
              <a:ahLst/>
              <a:cxnLst/>
              <a:rect l="l" t="t" r="r" b="b"/>
              <a:pathLst>
                <a:path w="13" h="6" extrusionOk="0">
                  <a:moveTo>
                    <a:pt x="12" y="1"/>
                  </a:moveTo>
                  <a:cubicBezTo>
                    <a:pt x="7" y="1"/>
                    <a:pt x="1" y="6"/>
                    <a:pt x="1" y="6"/>
                  </a:cubicBezTo>
                  <a:lnTo>
                    <a:pt x="1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2"/>
            <p:cNvSpPr/>
            <p:nvPr/>
          </p:nvSpPr>
          <p:spPr>
            <a:xfrm>
              <a:off x="5825200" y="3462000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0" y="1"/>
                  </a:moveTo>
                  <a:cubicBezTo>
                    <a:pt x="2" y="3"/>
                    <a:pt x="3" y="6"/>
                    <a:pt x="5" y="8"/>
                  </a:cubicBezTo>
                  <a:lnTo>
                    <a:pt x="5" y="8"/>
                  </a:lnTo>
                  <a:lnTo>
                    <a:pt x="0" y="1"/>
                  </a:lnTo>
                  <a:close/>
                  <a:moveTo>
                    <a:pt x="5" y="8"/>
                  </a:moveTo>
                  <a:lnTo>
                    <a:pt x="12" y="18"/>
                  </a:lnTo>
                  <a:lnTo>
                    <a:pt x="18" y="22"/>
                  </a:lnTo>
                  <a:lnTo>
                    <a:pt x="18" y="22"/>
                  </a:lnTo>
                  <a:cubicBezTo>
                    <a:pt x="14" y="17"/>
                    <a:pt x="9" y="13"/>
                    <a:pt x="5" y="8"/>
                  </a:cubicBezTo>
                  <a:close/>
                  <a:moveTo>
                    <a:pt x="18" y="22"/>
                  </a:moveTo>
                  <a:cubicBezTo>
                    <a:pt x="20" y="24"/>
                    <a:pt x="21" y="26"/>
                    <a:pt x="22" y="28"/>
                  </a:cubicBezTo>
                  <a:lnTo>
                    <a:pt x="27" y="28"/>
                  </a:lnTo>
                  <a:lnTo>
                    <a:pt x="18" y="22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2"/>
            <p:cNvSpPr/>
            <p:nvPr/>
          </p:nvSpPr>
          <p:spPr>
            <a:xfrm>
              <a:off x="5678525" y="3288925"/>
              <a:ext cx="450" cy="525"/>
            </a:xfrm>
            <a:custGeom>
              <a:avLst/>
              <a:gdLst/>
              <a:ahLst/>
              <a:cxnLst/>
              <a:rect l="l" t="t" r="r" b="b"/>
              <a:pathLst>
                <a:path w="18" h="21" extrusionOk="0">
                  <a:moveTo>
                    <a:pt x="1" y="0"/>
                  </a:moveTo>
                  <a:lnTo>
                    <a:pt x="1" y="21"/>
                  </a:lnTo>
                  <a:cubicBezTo>
                    <a:pt x="7" y="16"/>
                    <a:pt x="12" y="10"/>
                    <a:pt x="17" y="5"/>
                  </a:cubicBezTo>
                  <a:cubicBezTo>
                    <a:pt x="12" y="0"/>
                    <a:pt x="7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2"/>
            <p:cNvSpPr/>
            <p:nvPr/>
          </p:nvSpPr>
          <p:spPr>
            <a:xfrm>
              <a:off x="5845200" y="3475450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6" y="0"/>
                  </a:moveTo>
                  <a:cubicBezTo>
                    <a:pt x="6" y="6"/>
                    <a:pt x="6" y="17"/>
                    <a:pt x="1" y="22"/>
                  </a:cubicBezTo>
                  <a:cubicBezTo>
                    <a:pt x="12" y="22"/>
                    <a:pt x="18" y="17"/>
                    <a:pt x="23" y="17"/>
                  </a:cubicBezTo>
                  <a:cubicBezTo>
                    <a:pt x="18" y="11"/>
                    <a:pt x="12" y="6"/>
                    <a:pt x="6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2"/>
            <p:cNvSpPr/>
            <p:nvPr/>
          </p:nvSpPr>
          <p:spPr>
            <a:xfrm>
              <a:off x="5698300" y="3348675"/>
              <a:ext cx="825" cy="550"/>
            </a:xfrm>
            <a:custGeom>
              <a:avLst/>
              <a:gdLst/>
              <a:ahLst/>
              <a:cxnLst/>
              <a:rect l="l" t="t" r="r" b="b"/>
              <a:pathLst>
                <a:path w="33" h="22" extrusionOk="0">
                  <a:moveTo>
                    <a:pt x="0" y="1"/>
                  </a:moveTo>
                  <a:cubicBezTo>
                    <a:pt x="5" y="6"/>
                    <a:pt x="16" y="11"/>
                    <a:pt x="22" y="21"/>
                  </a:cubicBezTo>
                  <a:lnTo>
                    <a:pt x="32" y="2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2"/>
            <p:cNvSpPr/>
            <p:nvPr/>
          </p:nvSpPr>
          <p:spPr>
            <a:xfrm>
              <a:off x="5665000" y="3295500"/>
              <a:ext cx="650" cy="700"/>
            </a:xfrm>
            <a:custGeom>
              <a:avLst/>
              <a:gdLst/>
              <a:ahLst/>
              <a:cxnLst/>
              <a:rect l="l" t="t" r="r" b="b"/>
              <a:pathLst>
                <a:path w="26" h="28" extrusionOk="0">
                  <a:moveTo>
                    <a:pt x="26" y="0"/>
                  </a:moveTo>
                  <a:cubicBezTo>
                    <a:pt x="21" y="0"/>
                    <a:pt x="16" y="5"/>
                    <a:pt x="5" y="5"/>
                  </a:cubicBezTo>
                  <a:cubicBezTo>
                    <a:pt x="5" y="10"/>
                    <a:pt x="5" y="16"/>
                    <a:pt x="0" y="27"/>
                  </a:cubicBezTo>
                  <a:lnTo>
                    <a:pt x="2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2"/>
            <p:cNvSpPr/>
            <p:nvPr/>
          </p:nvSpPr>
          <p:spPr>
            <a:xfrm>
              <a:off x="3810775" y="1896150"/>
              <a:ext cx="826250" cy="553250"/>
            </a:xfrm>
            <a:custGeom>
              <a:avLst/>
              <a:gdLst/>
              <a:ahLst/>
              <a:cxnLst/>
              <a:rect l="l" t="t" r="r" b="b"/>
              <a:pathLst>
                <a:path w="33050" h="22130" extrusionOk="0">
                  <a:moveTo>
                    <a:pt x="26460" y="1"/>
                  </a:moveTo>
                  <a:cubicBezTo>
                    <a:pt x="26349" y="1"/>
                    <a:pt x="26242" y="59"/>
                    <a:pt x="26174" y="141"/>
                  </a:cubicBezTo>
                  <a:cubicBezTo>
                    <a:pt x="26066" y="184"/>
                    <a:pt x="25921" y="206"/>
                    <a:pt x="25723" y="211"/>
                  </a:cubicBezTo>
                  <a:cubicBezTo>
                    <a:pt x="18905" y="360"/>
                    <a:pt x="12093" y="554"/>
                    <a:pt x="5275" y="737"/>
                  </a:cubicBezTo>
                  <a:cubicBezTo>
                    <a:pt x="5131" y="732"/>
                    <a:pt x="4990" y="721"/>
                    <a:pt x="4851" y="710"/>
                  </a:cubicBezTo>
                  <a:cubicBezTo>
                    <a:pt x="4583" y="754"/>
                    <a:pt x="4298" y="774"/>
                    <a:pt x="3965" y="774"/>
                  </a:cubicBezTo>
                  <a:cubicBezTo>
                    <a:pt x="3696" y="774"/>
                    <a:pt x="3428" y="759"/>
                    <a:pt x="3153" y="742"/>
                  </a:cubicBezTo>
                  <a:cubicBezTo>
                    <a:pt x="2998" y="774"/>
                    <a:pt x="2837" y="818"/>
                    <a:pt x="2676" y="883"/>
                  </a:cubicBezTo>
                  <a:cubicBezTo>
                    <a:pt x="2285" y="919"/>
                    <a:pt x="1987" y="948"/>
                    <a:pt x="1759" y="948"/>
                  </a:cubicBezTo>
                  <a:cubicBezTo>
                    <a:pt x="1429" y="948"/>
                    <a:pt x="1248" y="888"/>
                    <a:pt x="1149" y="710"/>
                  </a:cubicBezTo>
                  <a:cubicBezTo>
                    <a:pt x="1102" y="715"/>
                    <a:pt x="1058" y="727"/>
                    <a:pt x="1010" y="737"/>
                  </a:cubicBezTo>
                  <a:cubicBezTo>
                    <a:pt x="968" y="747"/>
                    <a:pt x="683" y="861"/>
                    <a:pt x="639" y="871"/>
                  </a:cubicBezTo>
                  <a:lnTo>
                    <a:pt x="33" y="6571"/>
                  </a:lnTo>
                  <a:cubicBezTo>
                    <a:pt x="33" y="6636"/>
                    <a:pt x="33" y="6705"/>
                    <a:pt x="26" y="6770"/>
                  </a:cubicBezTo>
                  <a:cubicBezTo>
                    <a:pt x="11" y="7221"/>
                    <a:pt x="1" y="7635"/>
                    <a:pt x="6" y="8016"/>
                  </a:cubicBezTo>
                  <a:cubicBezTo>
                    <a:pt x="6" y="8167"/>
                    <a:pt x="11" y="8307"/>
                    <a:pt x="21" y="8446"/>
                  </a:cubicBezTo>
                  <a:cubicBezTo>
                    <a:pt x="6" y="8924"/>
                    <a:pt x="86" y="9365"/>
                    <a:pt x="226" y="9773"/>
                  </a:cubicBezTo>
                  <a:cubicBezTo>
                    <a:pt x="269" y="9908"/>
                    <a:pt x="323" y="10042"/>
                    <a:pt x="381" y="10171"/>
                  </a:cubicBezTo>
                  <a:cubicBezTo>
                    <a:pt x="264" y="10868"/>
                    <a:pt x="537" y="11471"/>
                    <a:pt x="956" y="12040"/>
                  </a:cubicBezTo>
                  <a:cubicBezTo>
                    <a:pt x="1037" y="12153"/>
                    <a:pt x="1129" y="12266"/>
                    <a:pt x="1225" y="12378"/>
                  </a:cubicBezTo>
                  <a:cubicBezTo>
                    <a:pt x="1483" y="12685"/>
                    <a:pt x="1697" y="13023"/>
                    <a:pt x="1875" y="13383"/>
                  </a:cubicBezTo>
                  <a:cubicBezTo>
                    <a:pt x="1935" y="13506"/>
                    <a:pt x="1993" y="13625"/>
                    <a:pt x="2047" y="13749"/>
                  </a:cubicBezTo>
                  <a:cubicBezTo>
                    <a:pt x="2128" y="14076"/>
                    <a:pt x="2230" y="14399"/>
                    <a:pt x="2337" y="14721"/>
                  </a:cubicBezTo>
                  <a:cubicBezTo>
                    <a:pt x="2374" y="14828"/>
                    <a:pt x="2412" y="14930"/>
                    <a:pt x="2450" y="15038"/>
                  </a:cubicBezTo>
                  <a:cubicBezTo>
                    <a:pt x="1950" y="16660"/>
                    <a:pt x="3277" y="17321"/>
                    <a:pt x="3100" y="18798"/>
                  </a:cubicBezTo>
                  <a:cubicBezTo>
                    <a:pt x="3105" y="18916"/>
                    <a:pt x="3110" y="19030"/>
                    <a:pt x="3121" y="19147"/>
                  </a:cubicBezTo>
                  <a:cubicBezTo>
                    <a:pt x="3192" y="20287"/>
                    <a:pt x="4357" y="21527"/>
                    <a:pt x="4357" y="21527"/>
                  </a:cubicBezTo>
                  <a:cubicBezTo>
                    <a:pt x="4486" y="21522"/>
                    <a:pt x="5818" y="21247"/>
                    <a:pt x="5947" y="21242"/>
                  </a:cubicBezTo>
                  <a:cubicBezTo>
                    <a:pt x="7859" y="21162"/>
                    <a:pt x="9778" y="21093"/>
                    <a:pt x="11690" y="21001"/>
                  </a:cubicBezTo>
                  <a:cubicBezTo>
                    <a:pt x="14876" y="20850"/>
                    <a:pt x="18067" y="20867"/>
                    <a:pt x="21242" y="20523"/>
                  </a:cubicBezTo>
                  <a:cubicBezTo>
                    <a:pt x="21661" y="20513"/>
                    <a:pt x="22080" y="20513"/>
                    <a:pt x="22499" y="20506"/>
                  </a:cubicBezTo>
                  <a:cubicBezTo>
                    <a:pt x="22918" y="20501"/>
                    <a:pt x="23337" y="20491"/>
                    <a:pt x="23756" y="20464"/>
                  </a:cubicBezTo>
                  <a:cubicBezTo>
                    <a:pt x="23863" y="20457"/>
                    <a:pt x="23969" y="20454"/>
                    <a:pt x="24072" y="20454"/>
                  </a:cubicBezTo>
                  <a:cubicBezTo>
                    <a:pt x="24925" y="20454"/>
                    <a:pt x="25657" y="20693"/>
                    <a:pt x="26135" y="21517"/>
                  </a:cubicBezTo>
                  <a:cubicBezTo>
                    <a:pt x="26303" y="21710"/>
                    <a:pt x="26393" y="21914"/>
                    <a:pt x="26442" y="22129"/>
                  </a:cubicBezTo>
                  <a:lnTo>
                    <a:pt x="26464" y="22129"/>
                  </a:lnTo>
                  <a:cubicBezTo>
                    <a:pt x="26668" y="22129"/>
                    <a:pt x="26899" y="22070"/>
                    <a:pt x="27055" y="21860"/>
                  </a:cubicBezTo>
                  <a:cubicBezTo>
                    <a:pt x="27082" y="21807"/>
                    <a:pt x="27097" y="21748"/>
                    <a:pt x="27119" y="21694"/>
                  </a:cubicBezTo>
                  <a:cubicBezTo>
                    <a:pt x="27285" y="21312"/>
                    <a:pt x="27114" y="21039"/>
                    <a:pt x="26851" y="20786"/>
                  </a:cubicBezTo>
                  <a:cubicBezTo>
                    <a:pt x="28134" y="20163"/>
                    <a:pt x="29096" y="18798"/>
                    <a:pt x="29165" y="17386"/>
                  </a:cubicBezTo>
                  <a:cubicBezTo>
                    <a:pt x="29177" y="17198"/>
                    <a:pt x="29048" y="17004"/>
                    <a:pt x="28929" y="16843"/>
                  </a:cubicBezTo>
                  <a:cubicBezTo>
                    <a:pt x="28892" y="16767"/>
                    <a:pt x="28838" y="16692"/>
                    <a:pt x="28768" y="16618"/>
                  </a:cubicBezTo>
                  <a:cubicBezTo>
                    <a:pt x="28069" y="15532"/>
                    <a:pt x="29197" y="14984"/>
                    <a:pt x="29988" y="14490"/>
                  </a:cubicBezTo>
                  <a:cubicBezTo>
                    <a:pt x="30816" y="13980"/>
                    <a:pt x="31686" y="13754"/>
                    <a:pt x="32217" y="12851"/>
                  </a:cubicBezTo>
                  <a:cubicBezTo>
                    <a:pt x="32750" y="11959"/>
                    <a:pt x="33023" y="11148"/>
                    <a:pt x="32969" y="10364"/>
                  </a:cubicBezTo>
                  <a:cubicBezTo>
                    <a:pt x="33050" y="10112"/>
                    <a:pt x="33007" y="9896"/>
                    <a:pt x="32840" y="9698"/>
                  </a:cubicBezTo>
                  <a:cubicBezTo>
                    <a:pt x="32690" y="9236"/>
                    <a:pt x="32427" y="8785"/>
                    <a:pt x="32013" y="8322"/>
                  </a:cubicBezTo>
                  <a:cubicBezTo>
                    <a:pt x="31267" y="7506"/>
                    <a:pt x="30375" y="6523"/>
                    <a:pt x="29450" y="5911"/>
                  </a:cubicBezTo>
                  <a:cubicBezTo>
                    <a:pt x="28778" y="5465"/>
                    <a:pt x="28081" y="5066"/>
                    <a:pt x="27650" y="4357"/>
                  </a:cubicBezTo>
                  <a:cubicBezTo>
                    <a:pt x="27270" y="3729"/>
                    <a:pt x="27521" y="2929"/>
                    <a:pt x="27630" y="2230"/>
                  </a:cubicBezTo>
                  <a:cubicBezTo>
                    <a:pt x="27801" y="1935"/>
                    <a:pt x="27731" y="1511"/>
                    <a:pt x="27635" y="1215"/>
                  </a:cubicBezTo>
                  <a:cubicBezTo>
                    <a:pt x="27484" y="764"/>
                    <a:pt x="27027" y="382"/>
                    <a:pt x="26673" y="82"/>
                  </a:cubicBezTo>
                  <a:cubicBezTo>
                    <a:pt x="26606" y="25"/>
                    <a:pt x="26532" y="1"/>
                    <a:pt x="2646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2"/>
            <p:cNvSpPr/>
            <p:nvPr/>
          </p:nvSpPr>
          <p:spPr>
            <a:xfrm>
              <a:off x="6305475" y="3322200"/>
              <a:ext cx="700" cy="725"/>
            </a:xfrm>
            <a:custGeom>
              <a:avLst/>
              <a:gdLst/>
              <a:ahLst/>
              <a:cxnLst/>
              <a:rect l="l" t="t" r="r" b="b"/>
              <a:pathLst>
                <a:path w="28" h="29" extrusionOk="0">
                  <a:moveTo>
                    <a:pt x="0" y="1"/>
                  </a:moveTo>
                  <a:lnTo>
                    <a:pt x="12" y="11"/>
                  </a:lnTo>
                  <a:cubicBezTo>
                    <a:pt x="17" y="16"/>
                    <a:pt x="27" y="28"/>
                    <a:pt x="27" y="28"/>
                  </a:cubicBezTo>
                  <a:cubicBezTo>
                    <a:pt x="27" y="16"/>
                    <a:pt x="22" y="11"/>
                    <a:pt x="22" y="6"/>
                  </a:cubicBezTo>
                  <a:cubicBezTo>
                    <a:pt x="12" y="6"/>
                    <a:pt x="7" y="6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32"/>
            <p:cNvSpPr/>
            <p:nvPr/>
          </p:nvSpPr>
          <p:spPr>
            <a:xfrm>
              <a:off x="6318775" y="333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32"/>
            <p:cNvSpPr/>
            <p:nvPr/>
          </p:nvSpPr>
          <p:spPr>
            <a:xfrm>
              <a:off x="6292050" y="3315625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21" y="1"/>
                  </a:moveTo>
                  <a:cubicBezTo>
                    <a:pt x="11" y="1"/>
                    <a:pt x="11" y="1"/>
                    <a:pt x="1" y="6"/>
                  </a:cubicBezTo>
                  <a:lnTo>
                    <a:pt x="28" y="22"/>
                  </a:lnTo>
                  <a:cubicBezTo>
                    <a:pt x="21" y="16"/>
                    <a:pt x="21" y="6"/>
                    <a:pt x="2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32"/>
            <p:cNvSpPr/>
            <p:nvPr/>
          </p:nvSpPr>
          <p:spPr>
            <a:xfrm>
              <a:off x="6272050" y="3302325"/>
              <a:ext cx="575" cy="450"/>
            </a:xfrm>
            <a:custGeom>
              <a:avLst/>
              <a:gdLst/>
              <a:ahLst/>
              <a:cxnLst/>
              <a:rect l="l" t="t" r="r" b="b"/>
              <a:pathLst>
                <a:path w="23" h="18" extrusionOk="0">
                  <a:moveTo>
                    <a:pt x="0" y="0"/>
                  </a:moveTo>
                  <a:lnTo>
                    <a:pt x="22" y="17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32"/>
            <p:cNvSpPr/>
            <p:nvPr/>
          </p:nvSpPr>
          <p:spPr>
            <a:xfrm>
              <a:off x="5771750" y="3222425"/>
              <a:ext cx="450" cy="275"/>
            </a:xfrm>
            <a:custGeom>
              <a:avLst/>
              <a:gdLst/>
              <a:ahLst/>
              <a:cxnLst/>
              <a:rect l="l" t="t" r="r" b="b"/>
              <a:pathLst>
                <a:path w="18" h="11" extrusionOk="0">
                  <a:moveTo>
                    <a:pt x="17" y="0"/>
                  </a:moveTo>
                  <a:cubicBezTo>
                    <a:pt x="6" y="5"/>
                    <a:pt x="0" y="11"/>
                    <a:pt x="0" y="11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32"/>
            <p:cNvSpPr/>
            <p:nvPr/>
          </p:nvSpPr>
          <p:spPr>
            <a:xfrm>
              <a:off x="6338925" y="334892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1"/>
                  </a:moveTo>
                  <a:lnTo>
                    <a:pt x="20" y="20"/>
                  </a:lnTo>
                  <a:lnTo>
                    <a:pt x="20" y="20"/>
                  </a:lnTo>
                  <a:cubicBezTo>
                    <a:pt x="16" y="15"/>
                    <a:pt x="15" y="9"/>
                    <a:pt x="11" y="1"/>
                  </a:cubicBezTo>
                  <a:close/>
                  <a:moveTo>
                    <a:pt x="20" y="20"/>
                  </a:moveTo>
                  <a:cubicBezTo>
                    <a:pt x="20" y="21"/>
                    <a:pt x="21" y="22"/>
                    <a:pt x="22" y="23"/>
                  </a:cubicBezTo>
                  <a:lnTo>
                    <a:pt x="20" y="2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32"/>
            <p:cNvSpPr/>
            <p:nvPr/>
          </p:nvSpPr>
          <p:spPr>
            <a:xfrm>
              <a:off x="6225425" y="3268900"/>
              <a:ext cx="450" cy="550"/>
            </a:xfrm>
            <a:custGeom>
              <a:avLst/>
              <a:gdLst/>
              <a:ahLst/>
              <a:cxnLst/>
              <a:rect l="l" t="t" r="r" b="b"/>
              <a:pathLst>
                <a:path w="18" h="22" extrusionOk="0">
                  <a:moveTo>
                    <a:pt x="18" y="0"/>
                  </a:moveTo>
                  <a:cubicBezTo>
                    <a:pt x="11" y="6"/>
                    <a:pt x="6" y="6"/>
                    <a:pt x="1" y="6"/>
                  </a:cubicBezTo>
                  <a:lnTo>
                    <a:pt x="18" y="2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2"/>
            <p:cNvSpPr/>
            <p:nvPr/>
          </p:nvSpPr>
          <p:spPr>
            <a:xfrm>
              <a:off x="6292050" y="3315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2"/>
            <p:cNvSpPr/>
            <p:nvPr/>
          </p:nvSpPr>
          <p:spPr>
            <a:xfrm>
              <a:off x="6225425" y="3269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2"/>
            <p:cNvSpPr/>
            <p:nvPr/>
          </p:nvSpPr>
          <p:spPr>
            <a:xfrm>
              <a:off x="6212000" y="3255450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0" y="1"/>
                  </a:moveTo>
                  <a:lnTo>
                    <a:pt x="12" y="11"/>
                  </a:lnTo>
                  <a:cubicBezTo>
                    <a:pt x="22" y="18"/>
                    <a:pt x="27" y="28"/>
                    <a:pt x="27" y="28"/>
                  </a:cubicBezTo>
                  <a:cubicBezTo>
                    <a:pt x="27" y="18"/>
                    <a:pt x="22" y="11"/>
                    <a:pt x="22" y="6"/>
                  </a:cubicBezTo>
                  <a:cubicBezTo>
                    <a:pt x="17" y="6"/>
                    <a:pt x="7" y="6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2"/>
            <p:cNvSpPr/>
            <p:nvPr/>
          </p:nvSpPr>
          <p:spPr>
            <a:xfrm>
              <a:off x="6178700" y="323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2"/>
            <p:cNvSpPr/>
            <p:nvPr/>
          </p:nvSpPr>
          <p:spPr>
            <a:xfrm>
              <a:off x="6245450" y="32823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32"/>
            <p:cNvSpPr/>
            <p:nvPr/>
          </p:nvSpPr>
          <p:spPr>
            <a:xfrm>
              <a:off x="6258725" y="3288925"/>
              <a:ext cx="700" cy="525"/>
            </a:xfrm>
            <a:custGeom>
              <a:avLst/>
              <a:gdLst/>
              <a:ahLst/>
              <a:cxnLst/>
              <a:rect l="l" t="t" r="r" b="b"/>
              <a:pathLst>
                <a:path w="28" h="21" extrusionOk="0">
                  <a:moveTo>
                    <a:pt x="1" y="0"/>
                  </a:moveTo>
                  <a:lnTo>
                    <a:pt x="28" y="21"/>
                  </a:lnTo>
                  <a:cubicBezTo>
                    <a:pt x="28" y="16"/>
                    <a:pt x="23" y="10"/>
                    <a:pt x="23" y="5"/>
                  </a:cubicBezTo>
                  <a:cubicBezTo>
                    <a:pt x="17" y="0"/>
                    <a:pt x="7" y="0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2"/>
            <p:cNvSpPr/>
            <p:nvPr/>
          </p:nvSpPr>
          <p:spPr>
            <a:xfrm>
              <a:off x="6245450" y="3282175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16" y="1"/>
                  </a:moveTo>
                  <a:cubicBezTo>
                    <a:pt x="11" y="6"/>
                    <a:pt x="6" y="6"/>
                    <a:pt x="0" y="6"/>
                  </a:cubicBezTo>
                  <a:lnTo>
                    <a:pt x="11" y="17"/>
                  </a:lnTo>
                  <a:lnTo>
                    <a:pt x="22" y="28"/>
                  </a:lnTo>
                  <a:cubicBezTo>
                    <a:pt x="22" y="17"/>
                    <a:pt x="16" y="12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2"/>
            <p:cNvSpPr/>
            <p:nvPr/>
          </p:nvSpPr>
          <p:spPr>
            <a:xfrm>
              <a:off x="6272050" y="33023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2"/>
            <p:cNvSpPr/>
            <p:nvPr/>
          </p:nvSpPr>
          <p:spPr>
            <a:xfrm>
              <a:off x="6318775" y="3335650"/>
              <a:ext cx="575" cy="550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23" y="1"/>
                  </a:moveTo>
                  <a:cubicBezTo>
                    <a:pt x="19" y="3"/>
                    <a:pt x="16" y="3"/>
                    <a:pt x="13" y="3"/>
                  </a:cubicBezTo>
                  <a:cubicBezTo>
                    <a:pt x="10" y="3"/>
                    <a:pt x="6" y="3"/>
                    <a:pt x="1" y="6"/>
                  </a:cubicBezTo>
                  <a:lnTo>
                    <a:pt x="23" y="21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2"/>
            <p:cNvSpPr/>
            <p:nvPr/>
          </p:nvSpPr>
          <p:spPr>
            <a:xfrm>
              <a:off x="5991750" y="3215575"/>
              <a:ext cx="575" cy="550"/>
            </a:xfrm>
            <a:custGeom>
              <a:avLst/>
              <a:gdLst/>
              <a:ahLst/>
              <a:cxnLst/>
              <a:rect l="l" t="t" r="r" b="b"/>
              <a:pathLst>
                <a:path w="23" h="22" extrusionOk="0">
                  <a:moveTo>
                    <a:pt x="0" y="1"/>
                  </a:moveTo>
                  <a:lnTo>
                    <a:pt x="22" y="22"/>
                  </a:lnTo>
                  <a:cubicBezTo>
                    <a:pt x="17" y="11"/>
                    <a:pt x="17" y="6"/>
                    <a:pt x="1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2"/>
            <p:cNvSpPr/>
            <p:nvPr/>
          </p:nvSpPr>
          <p:spPr>
            <a:xfrm>
              <a:off x="6005175" y="3222025"/>
              <a:ext cx="700" cy="675"/>
            </a:xfrm>
            <a:custGeom>
              <a:avLst/>
              <a:gdLst/>
              <a:ahLst/>
              <a:cxnLst/>
              <a:rect l="l" t="t" r="r" b="b"/>
              <a:pathLst>
                <a:path w="28" h="27" extrusionOk="0">
                  <a:moveTo>
                    <a:pt x="1" y="1"/>
                  </a:moveTo>
                  <a:lnTo>
                    <a:pt x="28" y="27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2"/>
            <p:cNvSpPr/>
            <p:nvPr/>
          </p:nvSpPr>
          <p:spPr>
            <a:xfrm>
              <a:off x="5991750" y="321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2"/>
            <p:cNvSpPr/>
            <p:nvPr/>
          </p:nvSpPr>
          <p:spPr>
            <a:xfrm>
              <a:off x="6178700" y="3235575"/>
              <a:ext cx="575" cy="450"/>
            </a:xfrm>
            <a:custGeom>
              <a:avLst/>
              <a:gdLst/>
              <a:ahLst/>
              <a:cxnLst/>
              <a:rect l="l" t="t" r="r" b="b"/>
              <a:pathLst>
                <a:path w="23" h="18" extrusionOk="0">
                  <a:moveTo>
                    <a:pt x="0" y="0"/>
                  </a:moveTo>
                  <a:lnTo>
                    <a:pt x="22" y="17"/>
                  </a:lnTo>
                  <a:cubicBezTo>
                    <a:pt x="17" y="12"/>
                    <a:pt x="17" y="7"/>
                    <a:pt x="1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2"/>
            <p:cNvSpPr/>
            <p:nvPr/>
          </p:nvSpPr>
          <p:spPr>
            <a:xfrm>
              <a:off x="6198700" y="32488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6" y="1"/>
                  </a:moveTo>
                  <a:cubicBezTo>
                    <a:pt x="11" y="1"/>
                    <a:pt x="6" y="1"/>
                    <a:pt x="1" y="6"/>
                  </a:cubicBezTo>
                  <a:lnTo>
                    <a:pt x="23" y="23"/>
                  </a:lnTo>
                  <a:cubicBezTo>
                    <a:pt x="23" y="16"/>
                    <a:pt x="16" y="6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2"/>
            <p:cNvSpPr/>
            <p:nvPr/>
          </p:nvSpPr>
          <p:spPr>
            <a:xfrm>
              <a:off x="5751850" y="32355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7" y="0"/>
                  </a:moveTo>
                  <a:cubicBezTo>
                    <a:pt x="7" y="7"/>
                    <a:pt x="7" y="12"/>
                    <a:pt x="1" y="22"/>
                  </a:cubicBezTo>
                  <a:lnTo>
                    <a:pt x="23" y="7"/>
                  </a:lnTo>
                  <a:cubicBezTo>
                    <a:pt x="18" y="0"/>
                    <a:pt x="13" y="0"/>
                    <a:pt x="7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32"/>
            <p:cNvSpPr/>
            <p:nvPr/>
          </p:nvSpPr>
          <p:spPr>
            <a:xfrm>
              <a:off x="4784725" y="2583250"/>
              <a:ext cx="978725" cy="519675"/>
            </a:xfrm>
            <a:custGeom>
              <a:avLst/>
              <a:gdLst/>
              <a:ahLst/>
              <a:cxnLst/>
              <a:rect l="l" t="t" r="r" b="b"/>
              <a:pathLst>
                <a:path w="39149" h="20787" extrusionOk="0">
                  <a:moveTo>
                    <a:pt x="24939" y="1"/>
                  </a:moveTo>
                  <a:cubicBezTo>
                    <a:pt x="24919" y="1"/>
                    <a:pt x="24898" y="4"/>
                    <a:pt x="24875" y="12"/>
                  </a:cubicBezTo>
                  <a:cubicBezTo>
                    <a:pt x="24832" y="23"/>
                    <a:pt x="24821" y="125"/>
                    <a:pt x="24800" y="195"/>
                  </a:cubicBezTo>
                  <a:cubicBezTo>
                    <a:pt x="24681" y="210"/>
                    <a:pt x="24574" y="227"/>
                    <a:pt x="24471" y="254"/>
                  </a:cubicBezTo>
                  <a:cubicBezTo>
                    <a:pt x="24384" y="264"/>
                    <a:pt x="24300" y="269"/>
                    <a:pt x="24220" y="269"/>
                  </a:cubicBezTo>
                  <a:cubicBezTo>
                    <a:pt x="23928" y="269"/>
                    <a:pt x="23686" y="201"/>
                    <a:pt x="23483" y="71"/>
                  </a:cubicBezTo>
                  <a:cubicBezTo>
                    <a:pt x="23322" y="178"/>
                    <a:pt x="23182" y="296"/>
                    <a:pt x="23070" y="436"/>
                  </a:cubicBezTo>
                  <a:cubicBezTo>
                    <a:pt x="23027" y="495"/>
                    <a:pt x="22983" y="549"/>
                    <a:pt x="22951" y="614"/>
                  </a:cubicBezTo>
                  <a:cubicBezTo>
                    <a:pt x="22946" y="614"/>
                    <a:pt x="22946" y="614"/>
                    <a:pt x="22946" y="619"/>
                  </a:cubicBezTo>
                  <a:cubicBezTo>
                    <a:pt x="23027" y="1274"/>
                    <a:pt x="23112" y="1930"/>
                    <a:pt x="23193" y="2590"/>
                  </a:cubicBezTo>
                  <a:cubicBezTo>
                    <a:pt x="23090" y="2581"/>
                    <a:pt x="22986" y="2568"/>
                    <a:pt x="22886" y="2568"/>
                  </a:cubicBezTo>
                  <a:cubicBezTo>
                    <a:pt x="22693" y="2568"/>
                    <a:pt x="22519" y="2619"/>
                    <a:pt x="22410" y="2857"/>
                  </a:cubicBezTo>
                  <a:lnTo>
                    <a:pt x="22410" y="2857"/>
                  </a:lnTo>
                  <a:cubicBezTo>
                    <a:pt x="22164" y="3066"/>
                    <a:pt x="21923" y="3280"/>
                    <a:pt x="21678" y="3488"/>
                  </a:cubicBezTo>
                  <a:cubicBezTo>
                    <a:pt x="21495" y="3466"/>
                    <a:pt x="21304" y="3436"/>
                    <a:pt x="21132" y="3436"/>
                  </a:cubicBezTo>
                  <a:cubicBezTo>
                    <a:pt x="21002" y="3436"/>
                    <a:pt x="20883" y="3453"/>
                    <a:pt x="20786" y="3504"/>
                  </a:cubicBezTo>
                  <a:cubicBezTo>
                    <a:pt x="20776" y="3509"/>
                    <a:pt x="20764" y="3515"/>
                    <a:pt x="20759" y="3520"/>
                  </a:cubicBezTo>
                  <a:cubicBezTo>
                    <a:pt x="20744" y="3530"/>
                    <a:pt x="20727" y="3537"/>
                    <a:pt x="20717" y="3547"/>
                  </a:cubicBezTo>
                  <a:cubicBezTo>
                    <a:pt x="20625" y="3622"/>
                    <a:pt x="20566" y="3735"/>
                    <a:pt x="20539" y="3907"/>
                  </a:cubicBezTo>
                  <a:cubicBezTo>
                    <a:pt x="20528" y="3993"/>
                    <a:pt x="20523" y="4095"/>
                    <a:pt x="20534" y="4213"/>
                  </a:cubicBezTo>
                  <a:cubicBezTo>
                    <a:pt x="20561" y="4616"/>
                    <a:pt x="20238" y="4826"/>
                    <a:pt x="20040" y="5110"/>
                  </a:cubicBezTo>
                  <a:cubicBezTo>
                    <a:pt x="19363" y="6071"/>
                    <a:pt x="18443" y="6829"/>
                    <a:pt x="18031" y="8017"/>
                  </a:cubicBezTo>
                  <a:cubicBezTo>
                    <a:pt x="17864" y="8495"/>
                    <a:pt x="17513" y="8809"/>
                    <a:pt x="17100" y="8809"/>
                  </a:cubicBezTo>
                  <a:cubicBezTo>
                    <a:pt x="16836" y="8809"/>
                    <a:pt x="16546" y="8680"/>
                    <a:pt x="16263" y="8382"/>
                  </a:cubicBezTo>
                  <a:cubicBezTo>
                    <a:pt x="16024" y="8128"/>
                    <a:pt x="15848" y="8019"/>
                    <a:pt x="15705" y="8019"/>
                  </a:cubicBezTo>
                  <a:cubicBezTo>
                    <a:pt x="15486" y="8019"/>
                    <a:pt x="15341" y="8270"/>
                    <a:pt x="15156" y="8645"/>
                  </a:cubicBezTo>
                  <a:cubicBezTo>
                    <a:pt x="14925" y="9120"/>
                    <a:pt x="14763" y="9813"/>
                    <a:pt x="14180" y="9813"/>
                  </a:cubicBezTo>
                  <a:cubicBezTo>
                    <a:pt x="14019" y="9813"/>
                    <a:pt x="13825" y="9760"/>
                    <a:pt x="13588" y="9634"/>
                  </a:cubicBezTo>
                  <a:cubicBezTo>
                    <a:pt x="13396" y="9183"/>
                    <a:pt x="13199" y="9016"/>
                    <a:pt x="13004" y="9016"/>
                  </a:cubicBezTo>
                  <a:cubicBezTo>
                    <a:pt x="12742" y="9016"/>
                    <a:pt x="12484" y="9320"/>
                    <a:pt x="12250" y="9644"/>
                  </a:cubicBezTo>
                  <a:cubicBezTo>
                    <a:pt x="12015" y="9972"/>
                    <a:pt x="12173" y="10611"/>
                    <a:pt x="11549" y="10611"/>
                  </a:cubicBezTo>
                  <a:cubicBezTo>
                    <a:pt x="11517" y="10611"/>
                    <a:pt x="11484" y="10609"/>
                    <a:pt x="11449" y="10606"/>
                  </a:cubicBezTo>
                  <a:cubicBezTo>
                    <a:pt x="10804" y="10132"/>
                    <a:pt x="9972" y="9975"/>
                    <a:pt x="9212" y="9975"/>
                  </a:cubicBezTo>
                  <a:cubicBezTo>
                    <a:pt x="8300" y="9975"/>
                    <a:pt x="7493" y="10202"/>
                    <a:pt x="7238" y="10380"/>
                  </a:cubicBezTo>
                  <a:cubicBezTo>
                    <a:pt x="7201" y="10402"/>
                    <a:pt x="7168" y="10428"/>
                    <a:pt x="7136" y="10450"/>
                  </a:cubicBezTo>
                  <a:cubicBezTo>
                    <a:pt x="7012" y="10547"/>
                    <a:pt x="6936" y="10708"/>
                    <a:pt x="6931" y="10869"/>
                  </a:cubicBezTo>
                  <a:cubicBezTo>
                    <a:pt x="6926" y="10869"/>
                    <a:pt x="6921" y="10874"/>
                    <a:pt x="6916" y="10874"/>
                  </a:cubicBezTo>
                  <a:cubicBezTo>
                    <a:pt x="6921" y="11052"/>
                    <a:pt x="6921" y="11229"/>
                    <a:pt x="6916" y="11407"/>
                  </a:cubicBezTo>
                  <a:cubicBezTo>
                    <a:pt x="6620" y="11481"/>
                    <a:pt x="6582" y="11685"/>
                    <a:pt x="6641" y="11943"/>
                  </a:cubicBezTo>
                  <a:cubicBezTo>
                    <a:pt x="6281" y="12121"/>
                    <a:pt x="6266" y="12304"/>
                    <a:pt x="6646" y="12481"/>
                  </a:cubicBezTo>
                  <a:cubicBezTo>
                    <a:pt x="6690" y="12964"/>
                    <a:pt x="6415" y="13222"/>
                    <a:pt x="5981" y="13259"/>
                  </a:cubicBezTo>
                  <a:cubicBezTo>
                    <a:pt x="4777" y="13368"/>
                    <a:pt x="4342" y="13921"/>
                    <a:pt x="4868" y="15070"/>
                  </a:cubicBezTo>
                  <a:cubicBezTo>
                    <a:pt x="5099" y="15570"/>
                    <a:pt x="4777" y="15875"/>
                    <a:pt x="4519" y="16209"/>
                  </a:cubicBezTo>
                  <a:lnTo>
                    <a:pt x="4256" y="16209"/>
                  </a:lnTo>
                  <a:cubicBezTo>
                    <a:pt x="4167" y="16012"/>
                    <a:pt x="4025" y="15930"/>
                    <a:pt x="3840" y="15930"/>
                  </a:cubicBezTo>
                  <a:cubicBezTo>
                    <a:pt x="3803" y="15930"/>
                    <a:pt x="3765" y="15934"/>
                    <a:pt x="3725" y="15940"/>
                  </a:cubicBezTo>
                  <a:cubicBezTo>
                    <a:pt x="3669" y="15716"/>
                    <a:pt x="3536" y="15650"/>
                    <a:pt x="3369" y="15650"/>
                  </a:cubicBezTo>
                  <a:cubicBezTo>
                    <a:pt x="3309" y="15650"/>
                    <a:pt x="3244" y="15659"/>
                    <a:pt x="3177" y="15672"/>
                  </a:cubicBezTo>
                  <a:cubicBezTo>
                    <a:pt x="2823" y="15339"/>
                    <a:pt x="2492" y="15166"/>
                    <a:pt x="2199" y="15166"/>
                  </a:cubicBezTo>
                  <a:cubicBezTo>
                    <a:pt x="1818" y="15166"/>
                    <a:pt x="1499" y="15455"/>
                    <a:pt x="1270" y="16064"/>
                  </a:cubicBezTo>
                  <a:cubicBezTo>
                    <a:pt x="1183" y="16301"/>
                    <a:pt x="1076" y="16477"/>
                    <a:pt x="941" y="16596"/>
                  </a:cubicBezTo>
                  <a:cubicBezTo>
                    <a:pt x="952" y="16784"/>
                    <a:pt x="985" y="16978"/>
                    <a:pt x="1022" y="17171"/>
                  </a:cubicBezTo>
                  <a:cubicBezTo>
                    <a:pt x="1027" y="17192"/>
                    <a:pt x="1027" y="17209"/>
                    <a:pt x="1032" y="17229"/>
                  </a:cubicBezTo>
                  <a:cubicBezTo>
                    <a:pt x="1127" y="17212"/>
                    <a:pt x="1221" y="17197"/>
                    <a:pt x="1307" y="17197"/>
                  </a:cubicBezTo>
                  <a:cubicBezTo>
                    <a:pt x="1407" y="17197"/>
                    <a:pt x="1498" y="17217"/>
                    <a:pt x="1570" y="17278"/>
                  </a:cubicBezTo>
                  <a:cubicBezTo>
                    <a:pt x="1528" y="18299"/>
                    <a:pt x="1714" y="19411"/>
                    <a:pt x="501" y="19964"/>
                  </a:cubicBezTo>
                  <a:lnTo>
                    <a:pt x="522" y="19943"/>
                  </a:lnTo>
                  <a:cubicBezTo>
                    <a:pt x="508" y="19943"/>
                    <a:pt x="494" y="19943"/>
                    <a:pt x="481" y="19943"/>
                  </a:cubicBezTo>
                  <a:cubicBezTo>
                    <a:pt x="267" y="19943"/>
                    <a:pt x="113" y="19991"/>
                    <a:pt x="1" y="20072"/>
                  </a:cubicBezTo>
                  <a:cubicBezTo>
                    <a:pt x="55" y="20335"/>
                    <a:pt x="157" y="20512"/>
                    <a:pt x="276" y="20636"/>
                  </a:cubicBezTo>
                  <a:cubicBezTo>
                    <a:pt x="335" y="20700"/>
                    <a:pt x="405" y="20749"/>
                    <a:pt x="469" y="20786"/>
                  </a:cubicBezTo>
                  <a:cubicBezTo>
                    <a:pt x="2133" y="20324"/>
                    <a:pt x="3886" y="20469"/>
                    <a:pt x="5572" y="20201"/>
                  </a:cubicBezTo>
                  <a:cubicBezTo>
                    <a:pt x="5644" y="20189"/>
                    <a:pt x="5719" y="20185"/>
                    <a:pt x="5795" y="20185"/>
                  </a:cubicBezTo>
                  <a:cubicBezTo>
                    <a:pt x="5993" y="20185"/>
                    <a:pt x="6200" y="20214"/>
                    <a:pt x="6399" y="20214"/>
                  </a:cubicBezTo>
                  <a:cubicBezTo>
                    <a:pt x="6719" y="20214"/>
                    <a:pt x="7018" y="20139"/>
                    <a:pt x="7226" y="19750"/>
                  </a:cubicBezTo>
                  <a:lnTo>
                    <a:pt x="7233" y="19750"/>
                  </a:lnTo>
                  <a:cubicBezTo>
                    <a:pt x="7716" y="19470"/>
                    <a:pt x="8151" y="19019"/>
                    <a:pt x="8709" y="18981"/>
                  </a:cubicBezTo>
                  <a:cubicBezTo>
                    <a:pt x="8733" y="18980"/>
                    <a:pt x="8757" y="18979"/>
                    <a:pt x="8782" y="18979"/>
                  </a:cubicBezTo>
                  <a:cubicBezTo>
                    <a:pt x="8948" y="18979"/>
                    <a:pt x="9125" y="19015"/>
                    <a:pt x="9322" y="19105"/>
                  </a:cubicBezTo>
                  <a:cubicBezTo>
                    <a:pt x="10836" y="18938"/>
                    <a:pt x="12378" y="18992"/>
                    <a:pt x="13878" y="18610"/>
                  </a:cubicBezTo>
                  <a:cubicBezTo>
                    <a:pt x="15205" y="18508"/>
                    <a:pt x="16531" y="18406"/>
                    <a:pt x="17858" y="18304"/>
                  </a:cubicBezTo>
                  <a:cubicBezTo>
                    <a:pt x="21130" y="18009"/>
                    <a:pt x="24396" y="17735"/>
                    <a:pt x="27662" y="17423"/>
                  </a:cubicBezTo>
                  <a:cubicBezTo>
                    <a:pt x="29070" y="17288"/>
                    <a:pt x="30466" y="17080"/>
                    <a:pt x="31864" y="16859"/>
                  </a:cubicBezTo>
                  <a:cubicBezTo>
                    <a:pt x="32207" y="16746"/>
                    <a:pt x="32546" y="16617"/>
                    <a:pt x="32879" y="16477"/>
                  </a:cubicBezTo>
                  <a:cubicBezTo>
                    <a:pt x="32826" y="16408"/>
                    <a:pt x="32772" y="16333"/>
                    <a:pt x="32734" y="16242"/>
                  </a:cubicBezTo>
                  <a:cubicBezTo>
                    <a:pt x="32691" y="16150"/>
                    <a:pt x="32675" y="16064"/>
                    <a:pt x="32680" y="15979"/>
                  </a:cubicBezTo>
                  <a:cubicBezTo>
                    <a:pt x="32772" y="15940"/>
                    <a:pt x="32863" y="15908"/>
                    <a:pt x="32955" y="15865"/>
                  </a:cubicBezTo>
                  <a:cubicBezTo>
                    <a:pt x="33255" y="15478"/>
                    <a:pt x="33647" y="15220"/>
                    <a:pt x="34056" y="14941"/>
                  </a:cubicBezTo>
                  <a:cubicBezTo>
                    <a:pt x="34555" y="14598"/>
                    <a:pt x="34969" y="14189"/>
                    <a:pt x="35378" y="13754"/>
                  </a:cubicBezTo>
                  <a:lnTo>
                    <a:pt x="35378" y="13743"/>
                  </a:lnTo>
                  <a:cubicBezTo>
                    <a:pt x="35673" y="12798"/>
                    <a:pt x="36414" y="12126"/>
                    <a:pt x="37161" y="11492"/>
                  </a:cubicBezTo>
                  <a:cubicBezTo>
                    <a:pt x="37166" y="11487"/>
                    <a:pt x="37171" y="11487"/>
                    <a:pt x="37177" y="11481"/>
                  </a:cubicBezTo>
                  <a:cubicBezTo>
                    <a:pt x="37317" y="11363"/>
                    <a:pt x="37451" y="11251"/>
                    <a:pt x="37590" y="11132"/>
                  </a:cubicBezTo>
                  <a:cubicBezTo>
                    <a:pt x="37617" y="11111"/>
                    <a:pt x="37644" y="11084"/>
                    <a:pt x="37671" y="11057"/>
                  </a:cubicBezTo>
                  <a:cubicBezTo>
                    <a:pt x="37736" y="10955"/>
                    <a:pt x="37805" y="10869"/>
                    <a:pt x="37907" y="10837"/>
                  </a:cubicBezTo>
                  <a:cubicBezTo>
                    <a:pt x="38197" y="10547"/>
                    <a:pt x="38467" y="10235"/>
                    <a:pt x="38783" y="9972"/>
                  </a:cubicBezTo>
                  <a:cubicBezTo>
                    <a:pt x="38944" y="9832"/>
                    <a:pt x="39079" y="9649"/>
                    <a:pt x="39122" y="9467"/>
                  </a:cubicBezTo>
                  <a:cubicBezTo>
                    <a:pt x="39149" y="9354"/>
                    <a:pt x="39137" y="9247"/>
                    <a:pt x="39079" y="9145"/>
                  </a:cubicBezTo>
                  <a:cubicBezTo>
                    <a:pt x="39041" y="9096"/>
                    <a:pt x="38993" y="9048"/>
                    <a:pt x="38939" y="8999"/>
                  </a:cubicBezTo>
                  <a:lnTo>
                    <a:pt x="38939" y="8999"/>
                  </a:lnTo>
                  <a:lnTo>
                    <a:pt x="38966" y="9021"/>
                  </a:lnTo>
                  <a:cubicBezTo>
                    <a:pt x="38961" y="9010"/>
                    <a:pt x="38955" y="9005"/>
                    <a:pt x="38950" y="8994"/>
                  </a:cubicBezTo>
                  <a:cubicBezTo>
                    <a:pt x="38928" y="8972"/>
                    <a:pt x="38906" y="8957"/>
                    <a:pt x="38879" y="8940"/>
                  </a:cubicBezTo>
                  <a:cubicBezTo>
                    <a:pt x="38698" y="8823"/>
                    <a:pt x="38509" y="8720"/>
                    <a:pt x="38321" y="8623"/>
                  </a:cubicBezTo>
                  <a:cubicBezTo>
                    <a:pt x="38202" y="8565"/>
                    <a:pt x="38090" y="8500"/>
                    <a:pt x="37983" y="8436"/>
                  </a:cubicBezTo>
                  <a:cubicBezTo>
                    <a:pt x="37848" y="8387"/>
                    <a:pt x="37725" y="8323"/>
                    <a:pt x="37629" y="8221"/>
                  </a:cubicBezTo>
                  <a:cubicBezTo>
                    <a:pt x="37451" y="8139"/>
                    <a:pt x="37339" y="8017"/>
                    <a:pt x="37252" y="7866"/>
                  </a:cubicBezTo>
                  <a:cubicBezTo>
                    <a:pt x="36156" y="6840"/>
                    <a:pt x="35452" y="5260"/>
                    <a:pt x="35635" y="3815"/>
                  </a:cubicBezTo>
                  <a:cubicBezTo>
                    <a:pt x="35619" y="3762"/>
                    <a:pt x="35592" y="3708"/>
                    <a:pt x="35566" y="3654"/>
                  </a:cubicBezTo>
                  <a:cubicBezTo>
                    <a:pt x="35603" y="3542"/>
                    <a:pt x="35646" y="3428"/>
                    <a:pt x="35710" y="3321"/>
                  </a:cubicBezTo>
                  <a:lnTo>
                    <a:pt x="35710" y="3321"/>
                  </a:lnTo>
                  <a:cubicBezTo>
                    <a:pt x="35613" y="3364"/>
                    <a:pt x="35517" y="3401"/>
                    <a:pt x="35415" y="3413"/>
                  </a:cubicBezTo>
                  <a:cubicBezTo>
                    <a:pt x="35076" y="3150"/>
                    <a:pt x="34701" y="2924"/>
                    <a:pt x="34378" y="2644"/>
                  </a:cubicBezTo>
                  <a:cubicBezTo>
                    <a:pt x="34270" y="2553"/>
                    <a:pt x="34168" y="2456"/>
                    <a:pt x="34077" y="2349"/>
                  </a:cubicBezTo>
                  <a:cubicBezTo>
                    <a:pt x="33788" y="2013"/>
                    <a:pt x="33564" y="1875"/>
                    <a:pt x="33302" y="1875"/>
                  </a:cubicBezTo>
                  <a:cubicBezTo>
                    <a:pt x="33062" y="1875"/>
                    <a:pt x="32789" y="1991"/>
                    <a:pt x="32407" y="2176"/>
                  </a:cubicBezTo>
                  <a:cubicBezTo>
                    <a:pt x="31696" y="2520"/>
                    <a:pt x="30889" y="2886"/>
                    <a:pt x="30056" y="2886"/>
                  </a:cubicBezTo>
                  <a:cubicBezTo>
                    <a:pt x="29559" y="2886"/>
                    <a:pt x="29054" y="2756"/>
                    <a:pt x="28554" y="2414"/>
                  </a:cubicBezTo>
                  <a:cubicBezTo>
                    <a:pt x="27781" y="1876"/>
                    <a:pt x="26556" y="2112"/>
                    <a:pt x="26132" y="984"/>
                  </a:cubicBezTo>
                  <a:lnTo>
                    <a:pt x="26132" y="984"/>
                  </a:lnTo>
                  <a:lnTo>
                    <a:pt x="26154" y="1006"/>
                  </a:lnTo>
                  <a:cubicBezTo>
                    <a:pt x="26073" y="821"/>
                    <a:pt x="25971" y="673"/>
                    <a:pt x="25794" y="673"/>
                  </a:cubicBezTo>
                  <a:cubicBezTo>
                    <a:pt x="25744" y="673"/>
                    <a:pt x="25689" y="684"/>
                    <a:pt x="25626" y="710"/>
                  </a:cubicBezTo>
                  <a:cubicBezTo>
                    <a:pt x="25675" y="501"/>
                    <a:pt x="25566" y="451"/>
                    <a:pt x="25405" y="451"/>
                  </a:cubicBezTo>
                  <a:cubicBezTo>
                    <a:pt x="25388" y="451"/>
                    <a:pt x="25371" y="452"/>
                    <a:pt x="25353" y="452"/>
                  </a:cubicBezTo>
                  <a:cubicBezTo>
                    <a:pt x="25368" y="259"/>
                    <a:pt x="25251" y="200"/>
                    <a:pt x="25084" y="189"/>
                  </a:cubicBezTo>
                  <a:cubicBezTo>
                    <a:pt x="25075" y="82"/>
                    <a:pt x="25033" y="1"/>
                    <a:pt x="24939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32"/>
            <p:cNvSpPr/>
            <p:nvPr/>
          </p:nvSpPr>
          <p:spPr>
            <a:xfrm>
              <a:off x="6385925" y="25018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2"/>
            <p:cNvSpPr/>
            <p:nvPr/>
          </p:nvSpPr>
          <p:spPr>
            <a:xfrm>
              <a:off x="6379350" y="2515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2"/>
            <p:cNvSpPr/>
            <p:nvPr/>
          </p:nvSpPr>
          <p:spPr>
            <a:xfrm>
              <a:off x="6392500" y="2487750"/>
              <a:ext cx="700" cy="850"/>
            </a:xfrm>
            <a:custGeom>
              <a:avLst/>
              <a:gdLst/>
              <a:ahLst/>
              <a:cxnLst/>
              <a:rect l="l" t="t" r="r" b="b"/>
              <a:pathLst>
                <a:path w="28" h="34" extrusionOk="0">
                  <a:moveTo>
                    <a:pt x="27" y="1"/>
                  </a:moveTo>
                  <a:cubicBezTo>
                    <a:pt x="17" y="7"/>
                    <a:pt x="12" y="7"/>
                    <a:pt x="0" y="13"/>
                  </a:cubicBezTo>
                  <a:cubicBezTo>
                    <a:pt x="7" y="18"/>
                    <a:pt x="7" y="28"/>
                    <a:pt x="7" y="33"/>
                  </a:cubicBezTo>
                  <a:cubicBezTo>
                    <a:pt x="7" y="33"/>
                    <a:pt x="12" y="23"/>
                    <a:pt x="17" y="18"/>
                  </a:cubicBezTo>
                  <a:lnTo>
                    <a:pt x="2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2"/>
            <p:cNvSpPr/>
            <p:nvPr/>
          </p:nvSpPr>
          <p:spPr>
            <a:xfrm>
              <a:off x="6392650" y="2488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2"/>
            <p:cNvSpPr/>
            <p:nvPr/>
          </p:nvSpPr>
          <p:spPr>
            <a:xfrm>
              <a:off x="6312450" y="2414175"/>
              <a:ext cx="725" cy="575"/>
            </a:xfrm>
            <a:custGeom>
              <a:avLst/>
              <a:gdLst/>
              <a:ahLst/>
              <a:cxnLst/>
              <a:rect l="l" t="t" r="r" b="b"/>
              <a:pathLst>
                <a:path w="29" h="23" extrusionOk="0">
                  <a:moveTo>
                    <a:pt x="1" y="0"/>
                  </a:moveTo>
                  <a:cubicBezTo>
                    <a:pt x="1" y="6"/>
                    <a:pt x="6" y="17"/>
                    <a:pt x="6" y="22"/>
                  </a:cubicBezTo>
                  <a:lnTo>
                    <a:pt x="28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2"/>
            <p:cNvSpPr/>
            <p:nvPr/>
          </p:nvSpPr>
          <p:spPr>
            <a:xfrm>
              <a:off x="6379225" y="2514525"/>
              <a:ext cx="575" cy="650"/>
            </a:xfrm>
            <a:custGeom>
              <a:avLst/>
              <a:gdLst/>
              <a:ahLst/>
              <a:cxnLst/>
              <a:rect l="l" t="t" r="r" b="b"/>
              <a:pathLst>
                <a:path w="23" h="26" extrusionOk="0">
                  <a:moveTo>
                    <a:pt x="22" y="0"/>
                  </a:moveTo>
                  <a:cubicBezTo>
                    <a:pt x="10" y="5"/>
                    <a:pt x="10" y="10"/>
                    <a:pt x="0" y="16"/>
                  </a:cubicBezTo>
                  <a:cubicBezTo>
                    <a:pt x="0" y="21"/>
                    <a:pt x="0" y="26"/>
                    <a:pt x="5" y="26"/>
                  </a:cubicBezTo>
                  <a:cubicBezTo>
                    <a:pt x="5" y="26"/>
                    <a:pt x="10" y="21"/>
                    <a:pt x="10" y="16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2"/>
            <p:cNvSpPr/>
            <p:nvPr/>
          </p:nvSpPr>
          <p:spPr>
            <a:xfrm>
              <a:off x="6385925" y="2501200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22" y="1"/>
                  </a:moveTo>
                  <a:cubicBezTo>
                    <a:pt x="12" y="1"/>
                    <a:pt x="5" y="6"/>
                    <a:pt x="0" y="6"/>
                  </a:cubicBezTo>
                  <a:lnTo>
                    <a:pt x="0" y="28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2"/>
            <p:cNvSpPr/>
            <p:nvPr/>
          </p:nvSpPr>
          <p:spPr>
            <a:xfrm>
              <a:off x="5871800" y="28349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1" y="0"/>
                  </a:moveTo>
                  <a:cubicBezTo>
                    <a:pt x="6" y="5"/>
                    <a:pt x="12" y="12"/>
                    <a:pt x="22" y="22"/>
                  </a:cubicBezTo>
                  <a:cubicBezTo>
                    <a:pt x="22" y="17"/>
                    <a:pt x="22" y="17"/>
                    <a:pt x="28" y="1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2"/>
            <p:cNvSpPr/>
            <p:nvPr/>
          </p:nvSpPr>
          <p:spPr>
            <a:xfrm>
              <a:off x="6165550" y="2514525"/>
              <a:ext cx="525" cy="650"/>
            </a:xfrm>
            <a:custGeom>
              <a:avLst/>
              <a:gdLst/>
              <a:ahLst/>
              <a:cxnLst/>
              <a:rect l="l" t="t" r="r" b="b"/>
              <a:pathLst>
                <a:path w="21" h="26" extrusionOk="0">
                  <a:moveTo>
                    <a:pt x="21" y="0"/>
                  </a:moveTo>
                  <a:lnTo>
                    <a:pt x="0" y="26"/>
                  </a:lnTo>
                  <a:cubicBezTo>
                    <a:pt x="5" y="21"/>
                    <a:pt x="11" y="21"/>
                    <a:pt x="16" y="16"/>
                  </a:cubicBezTo>
                  <a:cubicBezTo>
                    <a:pt x="16" y="10"/>
                    <a:pt x="21" y="5"/>
                    <a:pt x="2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2"/>
            <p:cNvSpPr/>
            <p:nvPr/>
          </p:nvSpPr>
          <p:spPr>
            <a:xfrm>
              <a:off x="6132075" y="2527800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23" y="0"/>
                  </a:moveTo>
                  <a:lnTo>
                    <a:pt x="1" y="22"/>
                  </a:lnTo>
                  <a:lnTo>
                    <a:pt x="18" y="22"/>
                  </a:lnTo>
                  <a:cubicBezTo>
                    <a:pt x="18" y="17"/>
                    <a:pt x="23" y="5"/>
                    <a:pt x="2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2"/>
            <p:cNvSpPr/>
            <p:nvPr/>
          </p:nvSpPr>
          <p:spPr>
            <a:xfrm>
              <a:off x="5992000" y="2788075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22" y="1"/>
                  </a:moveTo>
                  <a:cubicBezTo>
                    <a:pt x="12" y="6"/>
                    <a:pt x="12" y="11"/>
                    <a:pt x="7" y="17"/>
                  </a:cubicBezTo>
                  <a:cubicBezTo>
                    <a:pt x="0" y="23"/>
                    <a:pt x="0" y="28"/>
                    <a:pt x="0" y="28"/>
                  </a:cubicBez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2"/>
            <p:cNvSpPr/>
            <p:nvPr/>
          </p:nvSpPr>
          <p:spPr>
            <a:xfrm>
              <a:off x="6085350" y="2594675"/>
              <a:ext cx="575" cy="575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0" y="1"/>
                  </a:moveTo>
                  <a:cubicBezTo>
                    <a:pt x="6" y="6"/>
                    <a:pt x="12" y="17"/>
                    <a:pt x="17" y="23"/>
                  </a:cubicBezTo>
                  <a:lnTo>
                    <a:pt x="22" y="2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2"/>
            <p:cNvSpPr/>
            <p:nvPr/>
          </p:nvSpPr>
          <p:spPr>
            <a:xfrm>
              <a:off x="6252150" y="24344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1" y="0"/>
                  </a:moveTo>
                  <a:cubicBezTo>
                    <a:pt x="6" y="6"/>
                    <a:pt x="6" y="12"/>
                    <a:pt x="12" y="22"/>
                  </a:cubicBezTo>
                  <a:lnTo>
                    <a:pt x="28" y="2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2"/>
            <p:cNvSpPr/>
            <p:nvPr/>
          </p:nvSpPr>
          <p:spPr>
            <a:xfrm>
              <a:off x="6232125" y="2421175"/>
              <a:ext cx="725" cy="525"/>
            </a:xfrm>
            <a:custGeom>
              <a:avLst/>
              <a:gdLst/>
              <a:ahLst/>
              <a:cxnLst/>
              <a:rect l="l" t="t" r="r" b="b"/>
              <a:pathLst>
                <a:path w="29" h="21" extrusionOk="0">
                  <a:moveTo>
                    <a:pt x="1" y="0"/>
                  </a:moveTo>
                  <a:cubicBezTo>
                    <a:pt x="7" y="5"/>
                    <a:pt x="7" y="11"/>
                    <a:pt x="13" y="16"/>
                  </a:cubicBezTo>
                  <a:cubicBezTo>
                    <a:pt x="16" y="16"/>
                    <a:pt x="20" y="16"/>
                    <a:pt x="24" y="18"/>
                  </a:cubicBezTo>
                  <a:lnTo>
                    <a:pt x="24" y="18"/>
                  </a:lnTo>
                  <a:lnTo>
                    <a:pt x="1" y="0"/>
                  </a:lnTo>
                  <a:close/>
                  <a:moveTo>
                    <a:pt x="24" y="18"/>
                  </a:moveTo>
                  <a:lnTo>
                    <a:pt x="28" y="21"/>
                  </a:lnTo>
                  <a:cubicBezTo>
                    <a:pt x="27" y="20"/>
                    <a:pt x="25" y="19"/>
                    <a:pt x="24" y="18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2"/>
            <p:cNvSpPr/>
            <p:nvPr/>
          </p:nvSpPr>
          <p:spPr>
            <a:xfrm>
              <a:off x="6245450" y="2427750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6" y="0"/>
                  </a:moveTo>
                  <a:cubicBezTo>
                    <a:pt x="0" y="11"/>
                    <a:pt x="0" y="22"/>
                    <a:pt x="0" y="27"/>
                  </a:cubicBezTo>
                  <a:cubicBezTo>
                    <a:pt x="11" y="27"/>
                    <a:pt x="22" y="27"/>
                    <a:pt x="28" y="22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2"/>
            <p:cNvSpPr/>
            <p:nvPr/>
          </p:nvSpPr>
          <p:spPr>
            <a:xfrm>
              <a:off x="6225425" y="2414425"/>
              <a:ext cx="700" cy="700"/>
            </a:xfrm>
            <a:custGeom>
              <a:avLst/>
              <a:gdLst/>
              <a:ahLst/>
              <a:cxnLst/>
              <a:rect l="l" t="t" r="r" b="b"/>
              <a:pathLst>
                <a:path w="28" h="28" extrusionOk="0">
                  <a:moveTo>
                    <a:pt x="1" y="1"/>
                  </a:moveTo>
                  <a:lnTo>
                    <a:pt x="1" y="28"/>
                  </a:lnTo>
                  <a:cubicBezTo>
                    <a:pt x="11" y="28"/>
                    <a:pt x="18" y="23"/>
                    <a:pt x="28" y="23"/>
                  </a:cubicBezTo>
                  <a:cubicBezTo>
                    <a:pt x="23" y="18"/>
                    <a:pt x="11" y="7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2"/>
            <p:cNvSpPr/>
            <p:nvPr/>
          </p:nvSpPr>
          <p:spPr>
            <a:xfrm>
              <a:off x="6025450" y="2694725"/>
              <a:ext cx="425" cy="575"/>
            </a:xfrm>
            <a:custGeom>
              <a:avLst/>
              <a:gdLst/>
              <a:ahLst/>
              <a:cxnLst/>
              <a:rect l="l" t="t" r="r" b="b"/>
              <a:pathLst>
                <a:path w="17" h="23" extrusionOk="0">
                  <a:moveTo>
                    <a:pt x="16" y="1"/>
                  </a:moveTo>
                  <a:lnTo>
                    <a:pt x="1" y="23"/>
                  </a:lnTo>
                  <a:cubicBezTo>
                    <a:pt x="6" y="17"/>
                    <a:pt x="11" y="12"/>
                    <a:pt x="16" y="6"/>
                  </a:cubicBezTo>
                  <a:lnTo>
                    <a:pt x="16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2"/>
            <p:cNvSpPr/>
            <p:nvPr/>
          </p:nvSpPr>
          <p:spPr>
            <a:xfrm>
              <a:off x="5818350" y="28549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1" y="1"/>
                  </a:moveTo>
                  <a:cubicBezTo>
                    <a:pt x="2" y="2"/>
                    <a:pt x="4" y="4"/>
                    <a:pt x="7" y="6"/>
                  </a:cubicBezTo>
                  <a:lnTo>
                    <a:pt x="7" y="6"/>
                  </a:lnTo>
                  <a:lnTo>
                    <a:pt x="1" y="1"/>
                  </a:lnTo>
                  <a:close/>
                  <a:moveTo>
                    <a:pt x="7" y="6"/>
                  </a:moveTo>
                  <a:lnTo>
                    <a:pt x="28" y="23"/>
                  </a:lnTo>
                  <a:lnTo>
                    <a:pt x="23" y="18"/>
                  </a:lnTo>
                  <a:cubicBezTo>
                    <a:pt x="18" y="13"/>
                    <a:pt x="12" y="9"/>
                    <a:pt x="7" y="6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2"/>
            <p:cNvSpPr/>
            <p:nvPr/>
          </p:nvSpPr>
          <p:spPr>
            <a:xfrm>
              <a:off x="5811500" y="2848250"/>
              <a:ext cx="825" cy="825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7" y="1"/>
                  </a:moveTo>
                  <a:cubicBezTo>
                    <a:pt x="7" y="16"/>
                    <a:pt x="7" y="21"/>
                    <a:pt x="0" y="33"/>
                  </a:cubicBezTo>
                  <a:cubicBezTo>
                    <a:pt x="12" y="28"/>
                    <a:pt x="22" y="28"/>
                    <a:pt x="32" y="21"/>
                  </a:cubicBezTo>
                  <a:lnTo>
                    <a:pt x="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2"/>
            <p:cNvSpPr/>
            <p:nvPr/>
          </p:nvSpPr>
          <p:spPr>
            <a:xfrm>
              <a:off x="5845075" y="2854950"/>
              <a:ext cx="700" cy="575"/>
            </a:xfrm>
            <a:custGeom>
              <a:avLst/>
              <a:gdLst/>
              <a:ahLst/>
              <a:cxnLst/>
              <a:rect l="l" t="t" r="r" b="b"/>
              <a:pathLst>
                <a:path w="28" h="23" extrusionOk="0">
                  <a:moveTo>
                    <a:pt x="28" y="1"/>
                  </a:moveTo>
                  <a:lnTo>
                    <a:pt x="1" y="23"/>
                  </a:lnTo>
                  <a:lnTo>
                    <a:pt x="11" y="23"/>
                  </a:lnTo>
                  <a:cubicBezTo>
                    <a:pt x="17" y="18"/>
                    <a:pt x="23" y="11"/>
                    <a:pt x="28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2"/>
            <p:cNvSpPr/>
            <p:nvPr/>
          </p:nvSpPr>
          <p:spPr>
            <a:xfrm>
              <a:off x="6005450" y="2768050"/>
              <a:ext cx="425" cy="700"/>
            </a:xfrm>
            <a:custGeom>
              <a:avLst/>
              <a:gdLst/>
              <a:ahLst/>
              <a:cxnLst/>
              <a:rect l="l" t="t" r="r" b="b"/>
              <a:pathLst>
                <a:path w="17" h="28" extrusionOk="0">
                  <a:moveTo>
                    <a:pt x="17" y="1"/>
                  </a:moveTo>
                  <a:lnTo>
                    <a:pt x="0" y="28"/>
                  </a:lnTo>
                  <a:cubicBezTo>
                    <a:pt x="5" y="23"/>
                    <a:pt x="10" y="18"/>
                    <a:pt x="17" y="6"/>
                  </a:cubicBezTo>
                  <a:lnTo>
                    <a:pt x="17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2"/>
            <p:cNvSpPr/>
            <p:nvPr/>
          </p:nvSpPr>
          <p:spPr>
            <a:xfrm>
              <a:off x="6018750" y="2701300"/>
              <a:ext cx="550" cy="700"/>
            </a:xfrm>
            <a:custGeom>
              <a:avLst/>
              <a:gdLst/>
              <a:ahLst/>
              <a:cxnLst/>
              <a:rect l="l" t="t" r="r" b="b"/>
              <a:pathLst>
                <a:path w="22" h="28" extrusionOk="0">
                  <a:moveTo>
                    <a:pt x="16" y="1"/>
                  </a:moveTo>
                  <a:lnTo>
                    <a:pt x="1" y="28"/>
                  </a:lnTo>
                  <a:lnTo>
                    <a:pt x="21" y="28"/>
                  </a:lnTo>
                  <a:cubicBezTo>
                    <a:pt x="16" y="23"/>
                    <a:pt x="21" y="12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2"/>
            <p:cNvSpPr/>
            <p:nvPr/>
          </p:nvSpPr>
          <p:spPr>
            <a:xfrm>
              <a:off x="6005300" y="2728050"/>
              <a:ext cx="575" cy="675"/>
            </a:xfrm>
            <a:custGeom>
              <a:avLst/>
              <a:gdLst/>
              <a:ahLst/>
              <a:cxnLst/>
              <a:rect l="l" t="t" r="r" b="b"/>
              <a:pathLst>
                <a:path w="23" h="27" extrusionOk="0">
                  <a:moveTo>
                    <a:pt x="23" y="1"/>
                  </a:moveTo>
                  <a:cubicBezTo>
                    <a:pt x="20" y="3"/>
                    <a:pt x="18" y="5"/>
                    <a:pt x="17" y="8"/>
                  </a:cubicBezTo>
                  <a:lnTo>
                    <a:pt x="17" y="8"/>
                  </a:lnTo>
                  <a:lnTo>
                    <a:pt x="23" y="1"/>
                  </a:lnTo>
                  <a:close/>
                  <a:moveTo>
                    <a:pt x="17" y="8"/>
                  </a:moveTo>
                  <a:lnTo>
                    <a:pt x="1" y="27"/>
                  </a:lnTo>
                  <a:cubicBezTo>
                    <a:pt x="6" y="21"/>
                    <a:pt x="11" y="21"/>
                    <a:pt x="11" y="16"/>
                  </a:cubicBezTo>
                  <a:cubicBezTo>
                    <a:pt x="14" y="13"/>
                    <a:pt x="15" y="10"/>
                    <a:pt x="17" y="8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2"/>
            <p:cNvSpPr/>
            <p:nvPr/>
          </p:nvSpPr>
          <p:spPr>
            <a:xfrm>
              <a:off x="6265475" y="2441175"/>
              <a:ext cx="700" cy="550"/>
            </a:xfrm>
            <a:custGeom>
              <a:avLst/>
              <a:gdLst/>
              <a:ahLst/>
              <a:cxnLst/>
              <a:rect l="l" t="t" r="r" b="b"/>
              <a:pathLst>
                <a:path w="28" h="22" extrusionOk="0">
                  <a:moveTo>
                    <a:pt x="0" y="1"/>
                  </a:moveTo>
                  <a:cubicBezTo>
                    <a:pt x="10" y="11"/>
                    <a:pt x="16" y="16"/>
                    <a:pt x="21" y="22"/>
                  </a:cubicBezTo>
                  <a:cubicBezTo>
                    <a:pt x="21" y="22"/>
                    <a:pt x="27" y="22"/>
                    <a:pt x="27" y="1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2"/>
            <p:cNvSpPr/>
            <p:nvPr/>
          </p:nvSpPr>
          <p:spPr>
            <a:xfrm>
              <a:off x="6279175" y="2387575"/>
              <a:ext cx="400" cy="575"/>
            </a:xfrm>
            <a:custGeom>
              <a:avLst/>
              <a:gdLst/>
              <a:ahLst/>
              <a:cxnLst/>
              <a:rect l="l" t="t" r="r" b="b"/>
              <a:pathLst>
                <a:path w="16" h="23" extrusionOk="0">
                  <a:moveTo>
                    <a:pt x="0" y="1"/>
                  </a:moveTo>
                  <a:lnTo>
                    <a:pt x="16" y="23"/>
                  </a:lnTo>
                  <a:cubicBezTo>
                    <a:pt x="16" y="18"/>
                    <a:pt x="16" y="18"/>
                    <a:pt x="10" y="11"/>
                  </a:cubicBezTo>
                  <a:cubicBezTo>
                    <a:pt x="10" y="6"/>
                    <a:pt x="5" y="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2"/>
            <p:cNvSpPr/>
            <p:nvPr/>
          </p:nvSpPr>
          <p:spPr>
            <a:xfrm>
              <a:off x="6285875" y="2407475"/>
              <a:ext cx="700" cy="825"/>
            </a:xfrm>
            <a:custGeom>
              <a:avLst/>
              <a:gdLst/>
              <a:ahLst/>
              <a:cxnLst/>
              <a:rect l="l" t="t" r="r" b="b"/>
              <a:pathLst>
                <a:path w="28" h="33" extrusionOk="0">
                  <a:moveTo>
                    <a:pt x="0" y="0"/>
                  </a:moveTo>
                  <a:lnTo>
                    <a:pt x="22" y="32"/>
                  </a:lnTo>
                  <a:cubicBezTo>
                    <a:pt x="22" y="21"/>
                    <a:pt x="22" y="16"/>
                    <a:pt x="27" y="5"/>
                  </a:cubicBezTo>
                  <a:cubicBezTo>
                    <a:pt x="17" y="5"/>
                    <a:pt x="11" y="5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2"/>
            <p:cNvSpPr/>
            <p:nvPr/>
          </p:nvSpPr>
          <p:spPr>
            <a:xfrm>
              <a:off x="6178700" y="2387450"/>
              <a:ext cx="575" cy="700"/>
            </a:xfrm>
            <a:custGeom>
              <a:avLst/>
              <a:gdLst/>
              <a:ahLst/>
              <a:cxnLst/>
              <a:rect l="l" t="t" r="r" b="b"/>
              <a:pathLst>
                <a:path w="23" h="28" extrusionOk="0">
                  <a:moveTo>
                    <a:pt x="22" y="1"/>
                  </a:moveTo>
                  <a:cubicBezTo>
                    <a:pt x="17" y="6"/>
                    <a:pt x="11" y="6"/>
                    <a:pt x="0" y="6"/>
                  </a:cubicBezTo>
                  <a:lnTo>
                    <a:pt x="0" y="28"/>
                  </a:lnTo>
                  <a:lnTo>
                    <a:pt x="22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32"/>
            <p:cNvSpPr/>
            <p:nvPr/>
          </p:nvSpPr>
          <p:spPr>
            <a:xfrm>
              <a:off x="6265600" y="2380875"/>
              <a:ext cx="825" cy="700"/>
            </a:xfrm>
            <a:custGeom>
              <a:avLst/>
              <a:gdLst/>
              <a:ahLst/>
              <a:cxnLst/>
              <a:rect l="l" t="t" r="r" b="b"/>
              <a:pathLst>
                <a:path w="33" h="28" extrusionOk="0">
                  <a:moveTo>
                    <a:pt x="0" y="1"/>
                  </a:moveTo>
                  <a:lnTo>
                    <a:pt x="33" y="28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32"/>
            <p:cNvSpPr/>
            <p:nvPr/>
          </p:nvSpPr>
          <p:spPr>
            <a:xfrm>
              <a:off x="6071925" y="2454325"/>
              <a:ext cx="550" cy="425"/>
            </a:xfrm>
            <a:custGeom>
              <a:avLst/>
              <a:gdLst/>
              <a:ahLst/>
              <a:cxnLst/>
              <a:rect l="l" t="t" r="r" b="b"/>
              <a:pathLst>
                <a:path w="22" h="17" extrusionOk="0">
                  <a:moveTo>
                    <a:pt x="16" y="1"/>
                  </a:moveTo>
                  <a:cubicBezTo>
                    <a:pt x="11" y="6"/>
                    <a:pt x="6" y="11"/>
                    <a:pt x="1" y="16"/>
                  </a:cubicBezTo>
                  <a:lnTo>
                    <a:pt x="22" y="6"/>
                  </a:lnTo>
                  <a:cubicBezTo>
                    <a:pt x="22" y="1"/>
                    <a:pt x="16" y="1"/>
                    <a:pt x="16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2"/>
            <p:cNvSpPr/>
            <p:nvPr/>
          </p:nvSpPr>
          <p:spPr>
            <a:xfrm>
              <a:off x="6265725" y="2380575"/>
              <a:ext cx="700" cy="1000"/>
            </a:xfrm>
            <a:custGeom>
              <a:avLst/>
              <a:gdLst/>
              <a:ahLst/>
              <a:cxnLst/>
              <a:rect l="l" t="t" r="r" b="b"/>
              <a:pathLst>
                <a:path w="28" h="40" extrusionOk="0">
                  <a:moveTo>
                    <a:pt x="28" y="1"/>
                  </a:moveTo>
                  <a:cubicBezTo>
                    <a:pt x="22" y="7"/>
                    <a:pt x="11" y="7"/>
                    <a:pt x="0" y="13"/>
                  </a:cubicBezTo>
                  <a:cubicBezTo>
                    <a:pt x="11" y="18"/>
                    <a:pt x="17" y="28"/>
                    <a:pt x="28" y="40"/>
                  </a:cubicBezTo>
                  <a:lnTo>
                    <a:pt x="28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2"/>
            <p:cNvSpPr/>
            <p:nvPr/>
          </p:nvSpPr>
          <p:spPr>
            <a:xfrm>
              <a:off x="6605775" y="2581100"/>
              <a:ext cx="575" cy="450"/>
            </a:xfrm>
            <a:custGeom>
              <a:avLst/>
              <a:gdLst/>
              <a:ahLst/>
              <a:cxnLst/>
              <a:rect l="l" t="t" r="r" b="b"/>
              <a:pathLst>
                <a:path w="23" h="18" extrusionOk="0">
                  <a:moveTo>
                    <a:pt x="23" y="1"/>
                  </a:moveTo>
                  <a:cubicBezTo>
                    <a:pt x="18" y="6"/>
                    <a:pt x="11" y="6"/>
                    <a:pt x="6" y="12"/>
                  </a:cubicBezTo>
                  <a:lnTo>
                    <a:pt x="1" y="18"/>
                  </a:lnTo>
                  <a:lnTo>
                    <a:pt x="18" y="6"/>
                  </a:lnTo>
                  <a:lnTo>
                    <a:pt x="23" y="1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2"/>
            <p:cNvSpPr/>
            <p:nvPr/>
          </p:nvSpPr>
          <p:spPr>
            <a:xfrm>
              <a:off x="5012650" y="1479675"/>
              <a:ext cx="5275" cy="5025"/>
            </a:xfrm>
            <a:custGeom>
              <a:avLst/>
              <a:gdLst/>
              <a:ahLst/>
              <a:cxnLst/>
              <a:rect l="l" t="t" r="r" b="b"/>
              <a:pathLst>
                <a:path w="211" h="201" extrusionOk="0">
                  <a:moveTo>
                    <a:pt x="189" y="0"/>
                  </a:moveTo>
                  <a:cubicBezTo>
                    <a:pt x="125" y="22"/>
                    <a:pt x="65" y="44"/>
                    <a:pt x="1" y="60"/>
                  </a:cubicBezTo>
                  <a:cubicBezTo>
                    <a:pt x="33" y="109"/>
                    <a:pt x="60" y="151"/>
                    <a:pt x="92" y="200"/>
                  </a:cubicBezTo>
                  <a:cubicBezTo>
                    <a:pt x="130" y="141"/>
                    <a:pt x="167" y="87"/>
                    <a:pt x="211" y="27"/>
                  </a:cubicBezTo>
                  <a:lnTo>
                    <a:pt x="189" y="0"/>
                  </a:ln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2"/>
            <p:cNvSpPr/>
            <p:nvPr/>
          </p:nvSpPr>
          <p:spPr>
            <a:xfrm>
              <a:off x="5667125" y="2244950"/>
              <a:ext cx="632075" cy="617425"/>
            </a:xfrm>
            <a:custGeom>
              <a:avLst/>
              <a:gdLst/>
              <a:ahLst/>
              <a:cxnLst/>
              <a:rect l="l" t="t" r="r" b="b"/>
              <a:pathLst>
                <a:path w="25283" h="24697" extrusionOk="0">
                  <a:moveTo>
                    <a:pt x="24491" y="5711"/>
                  </a:moveTo>
                  <a:cubicBezTo>
                    <a:pt x="24491" y="5713"/>
                    <a:pt x="24492" y="5714"/>
                    <a:pt x="24492" y="5716"/>
                  </a:cubicBezTo>
                  <a:cubicBezTo>
                    <a:pt x="24492" y="5714"/>
                    <a:pt x="24492" y="5713"/>
                    <a:pt x="24491" y="5711"/>
                  </a:cubicBezTo>
                  <a:close/>
                  <a:moveTo>
                    <a:pt x="8591" y="0"/>
                  </a:moveTo>
                  <a:cubicBezTo>
                    <a:pt x="8462" y="0"/>
                    <a:pt x="8338" y="43"/>
                    <a:pt x="8242" y="129"/>
                  </a:cubicBezTo>
                  <a:cubicBezTo>
                    <a:pt x="8231" y="140"/>
                    <a:pt x="8220" y="151"/>
                    <a:pt x="8209" y="156"/>
                  </a:cubicBezTo>
                  <a:cubicBezTo>
                    <a:pt x="8204" y="162"/>
                    <a:pt x="8204" y="167"/>
                    <a:pt x="8193" y="172"/>
                  </a:cubicBezTo>
                  <a:cubicBezTo>
                    <a:pt x="8167" y="489"/>
                    <a:pt x="8113" y="801"/>
                    <a:pt x="8026" y="1118"/>
                  </a:cubicBezTo>
                  <a:cubicBezTo>
                    <a:pt x="8006" y="1198"/>
                    <a:pt x="7957" y="1279"/>
                    <a:pt x="7903" y="1365"/>
                  </a:cubicBezTo>
                  <a:cubicBezTo>
                    <a:pt x="7897" y="1644"/>
                    <a:pt x="7914" y="1977"/>
                    <a:pt x="7930" y="2375"/>
                  </a:cubicBezTo>
                  <a:cubicBezTo>
                    <a:pt x="8574" y="2918"/>
                    <a:pt x="8038" y="3826"/>
                    <a:pt x="8457" y="4389"/>
                  </a:cubicBezTo>
                  <a:cubicBezTo>
                    <a:pt x="8376" y="4900"/>
                    <a:pt x="8279" y="5410"/>
                    <a:pt x="8204" y="5926"/>
                  </a:cubicBezTo>
                  <a:cubicBezTo>
                    <a:pt x="8177" y="6098"/>
                    <a:pt x="8155" y="6270"/>
                    <a:pt x="8135" y="6437"/>
                  </a:cubicBezTo>
                  <a:cubicBezTo>
                    <a:pt x="7979" y="7731"/>
                    <a:pt x="6484" y="9333"/>
                    <a:pt x="5190" y="9563"/>
                  </a:cubicBezTo>
                  <a:cubicBezTo>
                    <a:pt x="5056" y="9643"/>
                    <a:pt x="4927" y="9725"/>
                    <a:pt x="4793" y="9805"/>
                  </a:cubicBezTo>
                  <a:lnTo>
                    <a:pt x="4755" y="9869"/>
                  </a:lnTo>
                  <a:cubicBezTo>
                    <a:pt x="4357" y="10052"/>
                    <a:pt x="4191" y="10374"/>
                    <a:pt x="4185" y="10799"/>
                  </a:cubicBezTo>
                  <a:cubicBezTo>
                    <a:pt x="3761" y="11202"/>
                    <a:pt x="3595" y="11659"/>
                    <a:pt x="3739" y="12266"/>
                  </a:cubicBezTo>
                  <a:cubicBezTo>
                    <a:pt x="3836" y="12657"/>
                    <a:pt x="3745" y="12795"/>
                    <a:pt x="3564" y="12795"/>
                  </a:cubicBezTo>
                  <a:cubicBezTo>
                    <a:pt x="3446" y="12795"/>
                    <a:pt x="3290" y="12736"/>
                    <a:pt x="3124" y="12650"/>
                  </a:cubicBezTo>
                  <a:lnTo>
                    <a:pt x="3124" y="12650"/>
                  </a:lnTo>
                  <a:cubicBezTo>
                    <a:pt x="2927" y="12472"/>
                    <a:pt x="2775" y="12400"/>
                    <a:pt x="2651" y="12400"/>
                  </a:cubicBezTo>
                  <a:cubicBezTo>
                    <a:pt x="2384" y="12400"/>
                    <a:pt x="2247" y="12738"/>
                    <a:pt x="2068" y="13077"/>
                  </a:cubicBezTo>
                  <a:cubicBezTo>
                    <a:pt x="1602" y="13979"/>
                    <a:pt x="2075" y="14951"/>
                    <a:pt x="1790" y="15859"/>
                  </a:cubicBezTo>
                  <a:cubicBezTo>
                    <a:pt x="1381" y="15973"/>
                    <a:pt x="1172" y="16214"/>
                    <a:pt x="1242" y="16650"/>
                  </a:cubicBezTo>
                  <a:cubicBezTo>
                    <a:pt x="1183" y="16633"/>
                    <a:pt x="1126" y="16626"/>
                    <a:pt x="1071" y="16626"/>
                  </a:cubicBezTo>
                  <a:cubicBezTo>
                    <a:pt x="834" y="16626"/>
                    <a:pt x="627" y="16757"/>
                    <a:pt x="414" y="16853"/>
                  </a:cubicBezTo>
                  <a:cubicBezTo>
                    <a:pt x="350" y="16960"/>
                    <a:pt x="307" y="17074"/>
                    <a:pt x="270" y="17186"/>
                  </a:cubicBezTo>
                  <a:cubicBezTo>
                    <a:pt x="275" y="17191"/>
                    <a:pt x="275" y="17197"/>
                    <a:pt x="280" y="17208"/>
                  </a:cubicBezTo>
                  <a:cubicBezTo>
                    <a:pt x="270" y="17235"/>
                    <a:pt x="253" y="17267"/>
                    <a:pt x="248" y="17304"/>
                  </a:cubicBezTo>
                  <a:cubicBezTo>
                    <a:pt x="0" y="19647"/>
                    <a:pt x="1344" y="21414"/>
                    <a:pt x="3030" y="22832"/>
                  </a:cubicBezTo>
                  <a:cubicBezTo>
                    <a:pt x="3600" y="23310"/>
                    <a:pt x="5158" y="24487"/>
                    <a:pt x="6330" y="24611"/>
                  </a:cubicBezTo>
                  <a:cubicBezTo>
                    <a:pt x="6429" y="24667"/>
                    <a:pt x="6529" y="24697"/>
                    <a:pt x="6630" y="24697"/>
                  </a:cubicBezTo>
                  <a:cubicBezTo>
                    <a:pt x="6763" y="24697"/>
                    <a:pt x="6896" y="24644"/>
                    <a:pt x="7027" y="24525"/>
                  </a:cubicBezTo>
                  <a:cubicBezTo>
                    <a:pt x="7086" y="24498"/>
                    <a:pt x="7146" y="24471"/>
                    <a:pt x="7200" y="24433"/>
                  </a:cubicBezTo>
                  <a:cubicBezTo>
                    <a:pt x="7236" y="24441"/>
                    <a:pt x="7271" y="24444"/>
                    <a:pt x="7303" y="24444"/>
                  </a:cubicBezTo>
                  <a:cubicBezTo>
                    <a:pt x="7482" y="24444"/>
                    <a:pt x="7605" y="24333"/>
                    <a:pt x="7677" y="24134"/>
                  </a:cubicBezTo>
                  <a:lnTo>
                    <a:pt x="7677" y="24134"/>
                  </a:lnTo>
                  <a:cubicBezTo>
                    <a:pt x="7852" y="23964"/>
                    <a:pt x="8028" y="23792"/>
                    <a:pt x="8209" y="23622"/>
                  </a:cubicBezTo>
                  <a:cubicBezTo>
                    <a:pt x="8199" y="23612"/>
                    <a:pt x="8193" y="23605"/>
                    <a:pt x="8188" y="23600"/>
                  </a:cubicBezTo>
                  <a:lnTo>
                    <a:pt x="8188" y="23600"/>
                  </a:lnTo>
                  <a:lnTo>
                    <a:pt x="8215" y="23617"/>
                  </a:lnTo>
                  <a:cubicBezTo>
                    <a:pt x="8209" y="23617"/>
                    <a:pt x="8209" y="23617"/>
                    <a:pt x="8209" y="23622"/>
                  </a:cubicBezTo>
                  <a:cubicBezTo>
                    <a:pt x="8379" y="23797"/>
                    <a:pt x="8507" y="24094"/>
                    <a:pt x="8737" y="24094"/>
                  </a:cubicBezTo>
                  <a:cubicBezTo>
                    <a:pt x="8833" y="24094"/>
                    <a:pt x="8947" y="24042"/>
                    <a:pt x="9090" y="23907"/>
                  </a:cubicBezTo>
                  <a:cubicBezTo>
                    <a:pt x="9488" y="23885"/>
                    <a:pt x="9950" y="23821"/>
                    <a:pt x="10198" y="23573"/>
                  </a:cubicBezTo>
                  <a:cubicBezTo>
                    <a:pt x="10230" y="23536"/>
                    <a:pt x="10262" y="23498"/>
                    <a:pt x="10288" y="23456"/>
                  </a:cubicBezTo>
                  <a:cubicBezTo>
                    <a:pt x="10718" y="22720"/>
                    <a:pt x="11401" y="22457"/>
                    <a:pt x="12093" y="22204"/>
                  </a:cubicBezTo>
                  <a:cubicBezTo>
                    <a:pt x="12432" y="22134"/>
                    <a:pt x="12770" y="22053"/>
                    <a:pt x="13039" y="21871"/>
                  </a:cubicBezTo>
                  <a:cubicBezTo>
                    <a:pt x="13324" y="21678"/>
                    <a:pt x="13447" y="21500"/>
                    <a:pt x="13496" y="21312"/>
                  </a:cubicBezTo>
                  <a:cubicBezTo>
                    <a:pt x="13570" y="21210"/>
                    <a:pt x="13598" y="21091"/>
                    <a:pt x="13550" y="20930"/>
                  </a:cubicBezTo>
                  <a:lnTo>
                    <a:pt x="13550" y="20930"/>
                  </a:lnTo>
                  <a:cubicBezTo>
                    <a:pt x="13543" y="20942"/>
                    <a:pt x="13538" y="20947"/>
                    <a:pt x="13533" y="20952"/>
                  </a:cubicBezTo>
                  <a:lnTo>
                    <a:pt x="13550" y="20925"/>
                  </a:lnTo>
                  <a:lnTo>
                    <a:pt x="13550" y="20930"/>
                  </a:lnTo>
                  <a:cubicBezTo>
                    <a:pt x="13872" y="20543"/>
                    <a:pt x="13592" y="20146"/>
                    <a:pt x="13511" y="19754"/>
                  </a:cubicBezTo>
                  <a:cubicBezTo>
                    <a:pt x="13555" y="19576"/>
                    <a:pt x="13614" y="19394"/>
                    <a:pt x="13694" y="19211"/>
                  </a:cubicBezTo>
                  <a:cubicBezTo>
                    <a:pt x="13930" y="18991"/>
                    <a:pt x="14071" y="18728"/>
                    <a:pt x="14076" y="18395"/>
                  </a:cubicBezTo>
                  <a:cubicBezTo>
                    <a:pt x="14098" y="18358"/>
                    <a:pt x="14113" y="18314"/>
                    <a:pt x="14135" y="18277"/>
                  </a:cubicBezTo>
                  <a:cubicBezTo>
                    <a:pt x="14291" y="18271"/>
                    <a:pt x="14323" y="18132"/>
                    <a:pt x="14349" y="17997"/>
                  </a:cubicBezTo>
                  <a:lnTo>
                    <a:pt x="14349" y="17997"/>
                  </a:lnTo>
                  <a:cubicBezTo>
                    <a:pt x="14344" y="18003"/>
                    <a:pt x="14339" y="18008"/>
                    <a:pt x="14334" y="18014"/>
                  </a:cubicBezTo>
                  <a:lnTo>
                    <a:pt x="14349" y="17992"/>
                  </a:lnTo>
                  <a:lnTo>
                    <a:pt x="14349" y="17997"/>
                  </a:lnTo>
                  <a:cubicBezTo>
                    <a:pt x="14731" y="17654"/>
                    <a:pt x="14726" y="17148"/>
                    <a:pt x="14882" y="16708"/>
                  </a:cubicBezTo>
                  <a:cubicBezTo>
                    <a:pt x="15026" y="16300"/>
                    <a:pt x="15102" y="15876"/>
                    <a:pt x="15182" y="15445"/>
                  </a:cubicBezTo>
                  <a:cubicBezTo>
                    <a:pt x="15263" y="15279"/>
                    <a:pt x="15338" y="15107"/>
                    <a:pt x="15440" y="14941"/>
                  </a:cubicBezTo>
                  <a:cubicBezTo>
                    <a:pt x="15871" y="14205"/>
                    <a:pt x="16466" y="14425"/>
                    <a:pt x="17036" y="14322"/>
                  </a:cubicBezTo>
                  <a:cubicBezTo>
                    <a:pt x="17142" y="14404"/>
                    <a:pt x="17248" y="14446"/>
                    <a:pt x="17351" y="14446"/>
                  </a:cubicBezTo>
                  <a:cubicBezTo>
                    <a:pt x="17579" y="14446"/>
                    <a:pt x="17791" y="14239"/>
                    <a:pt x="17954" y="13813"/>
                  </a:cubicBezTo>
                  <a:cubicBezTo>
                    <a:pt x="18019" y="13640"/>
                    <a:pt x="18073" y="13464"/>
                    <a:pt x="18127" y="13286"/>
                  </a:cubicBezTo>
                  <a:cubicBezTo>
                    <a:pt x="18282" y="12969"/>
                    <a:pt x="18417" y="12636"/>
                    <a:pt x="18556" y="12335"/>
                  </a:cubicBezTo>
                  <a:cubicBezTo>
                    <a:pt x="18965" y="11475"/>
                    <a:pt x="19164" y="11949"/>
                    <a:pt x="19776" y="11589"/>
                  </a:cubicBezTo>
                  <a:cubicBezTo>
                    <a:pt x="20270" y="11304"/>
                    <a:pt x="20570" y="10525"/>
                    <a:pt x="20759" y="9859"/>
                  </a:cubicBezTo>
                  <a:cubicBezTo>
                    <a:pt x="20835" y="9772"/>
                    <a:pt x="20904" y="9681"/>
                    <a:pt x="20947" y="9574"/>
                  </a:cubicBezTo>
                  <a:cubicBezTo>
                    <a:pt x="20989" y="9472"/>
                    <a:pt x="21011" y="9358"/>
                    <a:pt x="21011" y="9229"/>
                  </a:cubicBezTo>
                  <a:cubicBezTo>
                    <a:pt x="21016" y="8720"/>
                    <a:pt x="21113" y="8237"/>
                    <a:pt x="21247" y="7753"/>
                  </a:cubicBezTo>
                  <a:cubicBezTo>
                    <a:pt x="21378" y="7409"/>
                    <a:pt x="21564" y="7140"/>
                    <a:pt x="21839" y="7140"/>
                  </a:cubicBezTo>
                  <a:cubicBezTo>
                    <a:pt x="21938" y="7140"/>
                    <a:pt x="22048" y="7175"/>
                    <a:pt x="22172" y="7253"/>
                  </a:cubicBezTo>
                  <a:cubicBezTo>
                    <a:pt x="22714" y="7592"/>
                    <a:pt x="23230" y="7876"/>
                    <a:pt x="23843" y="8064"/>
                  </a:cubicBezTo>
                  <a:cubicBezTo>
                    <a:pt x="23968" y="8103"/>
                    <a:pt x="24094" y="8121"/>
                    <a:pt x="24211" y="8121"/>
                  </a:cubicBezTo>
                  <a:cubicBezTo>
                    <a:pt x="24239" y="8121"/>
                    <a:pt x="24267" y="8120"/>
                    <a:pt x="24294" y="8118"/>
                  </a:cubicBezTo>
                  <a:cubicBezTo>
                    <a:pt x="24340" y="8134"/>
                    <a:pt x="24384" y="8142"/>
                    <a:pt x="24425" y="8142"/>
                  </a:cubicBezTo>
                  <a:cubicBezTo>
                    <a:pt x="24545" y="8142"/>
                    <a:pt x="24642" y="8076"/>
                    <a:pt x="24718" y="7967"/>
                  </a:cubicBezTo>
                  <a:cubicBezTo>
                    <a:pt x="24917" y="7838"/>
                    <a:pt x="25067" y="7635"/>
                    <a:pt x="25137" y="7377"/>
                  </a:cubicBezTo>
                  <a:cubicBezTo>
                    <a:pt x="25169" y="7248"/>
                    <a:pt x="25127" y="7146"/>
                    <a:pt x="25057" y="7076"/>
                  </a:cubicBezTo>
                  <a:cubicBezTo>
                    <a:pt x="25105" y="6995"/>
                    <a:pt x="25159" y="6925"/>
                    <a:pt x="25223" y="6876"/>
                  </a:cubicBezTo>
                  <a:cubicBezTo>
                    <a:pt x="25229" y="6802"/>
                    <a:pt x="25239" y="6732"/>
                    <a:pt x="25256" y="6678"/>
                  </a:cubicBezTo>
                  <a:cubicBezTo>
                    <a:pt x="25276" y="6619"/>
                    <a:pt x="25283" y="6554"/>
                    <a:pt x="25276" y="6490"/>
                  </a:cubicBezTo>
                  <a:lnTo>
                    <a:pt x="25276" y="6490"/>
                  </a:lnTo>
                  <a:cubicBezTo>
                    <a:pt x="25157" y="6498"/>
                    <a:pt x="25032" y="6517"/>
                    <a:pt x="24913" y="6517"/>
                  </a:cubicBezTo>
                  <a:cubicBezTo>
                    <a:pt x="24867" y="6517"/>
                    <a:pt x="24821" y="6514"/>
                    <a:pt x="24777" y="6506"/>
                  </a:cubicBezTo>
                  <a:cubicBezTo>
                    <a:pt x="24772" y="6517"/>
                    <a:pt x="24772" y="6522"/>
                    <a:pt x="24772" y="6533"/>
                  </a:cubicBezTo>
                  <a:lnTo>
                    <a:pt x="24750" y="6501"/>
                  </a:lnTo>
                  <a:lnTo>
                    <a:pt x="24750" y="6501"/>
                  </a:lnTo>
                  <a:cubicBezTo>
                    <a:pt x="24761" y="6506"/>
                    <a:pt x="24767" y="6506"/>
                    <a:pt x="24777" y="6506"/>
                  </a:cubicBezTo>
                  <a:cubicBezTo>
                    <a:pt x="24869" y="6179"/>
                    <a:pt x="24708" y="5937"/>
                    <a:pt x="24492" y="5716"/>
                  </a:cubicBezTo>
                  <a:lnTo>
                    <a:pt x="24492" y="5716"/>
                  </a:lnTo>
                  <a:cubicBezTo>
                    <a:pt x="24498" y="5723"/>
                    <a:pt x="24498" y="5723"/>
                    <a:pt x="24498" y="5728"/>
                  </a:cubicBezTo>
                  <a:lnTo>
                    <a:pt x="24482" y="5706"/>
                  </a:lnTo>
                  <a:lnTo>
                    <a:pt x="24482" y="5706"/>
                  </a:lnTo>
                  <a:cubicBezTo>
                    <a:pt x="24486" y="5706"/>
                    <a:pt x="24489" y="5708"/>
                    <a:pt x="24491" y="5711"/>
                  </a:cubicBezTo>
                  <a:lnTo>
                    <a:pt x="24491" y="5711"/>
                  </a:lnTo>
                  <a:cubicBezTo>
                    <a:pt x="24429" y="5507"/>
                    <a:pt x="24312" y="5397"/>
                    <a:pt x="24138" y="5397"/>
                  </a:cubicBezTo>
                  <a:cubicBezTo>
                    <a:pt x="24088" y="5397"/>
                    <a:pt x="24032" y="5407"/>
                    <a:pt x="23972" y="5426"/>
                  </a:cubicBezTo>
                  <a:lnTo>
                    <a:pt x="23972" y="5465"/>
                  </a:lnTo>
                  <a:cubicBezTo>
                    <a:pt x="23961" y="5453"/>
                    <a:pt x="23955" y="5443"/>
                    <a:pt x="23944" y="5438"/>
                  </a:cubicBezTo>
                  <a:cubicBezTo>
                    <a:pt x="23955" y="5432"/>
                    <a:pt x="23966" y="5432"/>
                    <a:pt x="23972" y="5426"/>
                  </a:cubicBezTo>
                  <a:cubicBezTo>
                    <a:pt x="24030" y="4966"/>
                    <a:pt x="23963" y="4642"/>
                    <a:pt x="23365" y="4642"/>
                  </a:cubicBezTo>
                  <a:cubicBezTo>
                    <a:pt x="23356" y="4642"/>
                    <a:pt x="23347" y="4642"/>
                    <a:pt x="23337" y="4642"/>
                  </a:cubicBezTo>
                  <a:cubicBezTo>
                    <a:pt x="22389" y="4669"/>
                    <a:pt x="21476" y="4743"/>
                    <a:pt x="20742" y="5438"/>
                  </a:cubicBezTo>
                  <a:lnTo>
                    <a:pt x="20742" y="5438"/>
                  </a:lnTo>
                  <a:cubicBezTo>
                    <a:pt x="20567" y="5447"/>
                    <a:pt x="20480" y="5538"/>
                    <a:pt x="20463" y="5706"/>
                  </a:cubicBezTo>
                  <a:cubicBezTo>
                    <a:pt x="20474" y="5706"/>
                    <a:pt x="20480" y="5706"/>
                    <a:pt x="20485" y="5701"/>
                  </a:cubicBezTo>
                  <a:lnTo>
                    <a:pt x="20485" y="5701"/>
                  </a:lnTo>
                  <a:lnTo>
                    <a:pt x="20463" y="5728"/>
                  </a:lnTo>
                  <a:lnTo>
                    <a:pt x="20463" y="5706"/>
                  </a:lnTo>
                  <a:cubicBezTo>
                    <a:pt x="20265" y="5733"/>
                    <a:pt x="20173" y="5845"/>
                    <a:pt x="20211" y="6060"/>
                  </a:cubicBezTo>
                  <a:cubicBezTo>
                    <a:pt x="19944" y="5919"/>
                    <a:pt x="19701" y="5842"/>
                    <a:pt x="19474" y="5842"/>
                  </a:cubicBezTo>
                  <a:cubicBezTo>
                    <a:pt x="19193" y="5842"/>
                    <a:pt x="18935" y="5959"/>
                    <a:pt x="18685" y="6211"/>
                  </a:cubicBezTo>
                  <a:cubicBezTo>
                    <a:pt x="18621" y="6281"/>
                    <a:pt x="18556" y="6356"/>
                    <a:pt x="18497" y="6437"/>
                  </a:cubicBezTo>
                  <a:cubicBezTo>
                    <a:pt x="18030" y="7060"/>
                    <a:pt x="17411" y="7565"/>
                    <a:pt x="16863" y="8118"/>
                  </a:cubicBezTo>
                  <a:cubicBezTo>
                    <a:pt x="16808" y="8104"/>
                    <a:pt x="16755" y="8098"/>
                    <a:pt x="16706" y="8098"/>
                  </a:cubicBezTo>
                  <a:cubicBezTo>
                    <a:pt x="16501" y="8098"/>
                    <a:pt x="16342" y="8207"/>
                    <a:pt x="16208" y="8376"/>
                  </a:cubicBezTo>
                  <a:cubicBezTo>
                    <a:pt x="16208" y="8376"/>
                    <a:pt x="16214" y="8376"/>
                    <a:pt x="16214" y="8381"/>
                  </a:cubicBezTo>
                  <a:lnTo>
                    <a:pt x="16193" y="8391"/>
                  </a:lnTo>
                  <a:cubicBezTo>
                    <a:pt x="16198" y="8386"/>
                    <a:pt x="16203" y="8381"/>
                    <a:pt x="16208" y="8376"/>
                  </a:cubicBezTo>
                  <a:cubicBezTo>
                    <a:pt x="15510" y="7871"/>
                    <a:pt x="15252" y="6829"/>
                    <a:pt x="15489" y="6001"/>
                  </a:cubicBezTo>
                  <a:cubicBezTo>
                    <a:pt x="15387" y="5824"/>
                    <a:pt x="15258" y="5663"/>
                    <a:pt x="15085" y="5545"/>
                  </a:cubicBezTo>
                  <a:cubicBezTo>
                    <a:pt x="15026" y="5502"/>
                    <a:pt x="14968" y="5465"/>
                    <a:pt x="14904" y="5432"/>
                  </a:cubicBezTo>
                  <a:cubicBezTo>
                    <a:pt x="14865" y="5416"/>
                    <a:pt x="14833" y="5405"/>
                    <a:pt x="14795" y="5389"/>
                  </a:cubicBezTo>
                  <a:cubicBezTo>
                    <a:pt x="13474" y="5582"/>
                    <a:pt x="12147" y="5775"/>
                    <a:pt x="10831" y="6033"/>
                  </a:cubicBezTo>
                  <a:cubicBezTo>
                    <a:pt x="10689" y="6061"/>
                    <a:pt x="10563" y="6075"/>
                    <a:pt x="10451" y="6075"/>
                  </a:cubicBezTo>
                  <a:cubicBezTo>
                    <a:pt x="9913" y="6075"/>
                    <a:pt x="9694" y="5758"/>
                    <a:pt x="9595" y="5153"/>
                  </a:cubicBezTo>
                  <a:cubicBezTo>
                    <a:pt x="9316" y="3444"/>
                    <a:pt x="9015" y="1731"/>
                    <a:pt x="8730" y="22"/>
                  </a:cubicBezTo>
                  <a:cubicBezTo>
                    <a:pt x="8683" y="6"/>
                    <a:pt x="8639" y="0"/>
                    <a:pt x="8591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2"/>
            <p:cNvSpPr/>
            <p:nvPr/>
          </p:nvSpPr>
          <p:spPr>
            <a:xfrm>
              <a:off x="5648325" y="3196075"/>
              <a:ext cx="711700" cy="537400"/>
            </a:xfrm>
            <a:custGeom>
              <a:avLst/>
              <a:gdLst/>
              <a:ahLst/>
              <a:cxnLst/>
              <a:rect l="l" t="t" r="r" b="b"/>
              <a:pathLst>
                <a:path w="28468" h="21496" extrusionOk="0">
                  <a:moveTo>
                    <a:pt x="7075" y="10638"/>
                  </a:moveTo>
                  <a:lnTo>
                    <a:pt x="7080" y="10645"/>
                  </a:lnTo>
                  <a:lnTo>
                    <a:pt x="7080" y="10645"/>
                  </a:lnTo>
                  <a:cubicBezTo>
                    <a:pt x="7078" y="10643"/>
                    <a:pt x="7077" y="10640"/>
                    <a:pt x="7075" y="10638"/>
                  </a:cubicBezTo>
                  <a:close/>
                  <a:moveTo>
                    <a:pt x="7881" y="11175"/>
                  </a:moveTo>
                  <a:lnTo>
                    <a:pt x="7881" y="11175"/>
                  </a:lnTo>
                  <a:lnTo>
                    <a:pt x="7881" y="11175"/>
                  </a:lnTo>
                  <a:cubicBezTo>
                    <a:pt x="7887" y="11181"/>
                    <a:pt x="7893" y="11186"/>
                    <a:pt x="7898" y="11192"/>
                  </a:cubicBezTo>
                  <a:cubicBezTo>
                    <a:pt x="7893" y="11192"/>
                    <a:pt x="7887" y="11197"/>
                    <a:pt x="7876" y="11197"/>
                  </a:cubicBezTo>
                  <a:cubicBezTo>
                    <a:pt x="7881" y="11192"/>
                    <a:pt x="7881" y="11181"/>
                    <a:pt x="7881" y="11175"/>
                  </a:cubicBezTo>
                  <a:close/>
                  <a:moveTo>
                    <a:pt x="14823" y="18127"/>
                  </a:moveTo>
                  <a:cubicBezTo>
                    <a:pt x="14833" y="18127"/>
                    <a:pt x="14833" y="18133"/>
                    <a:pt x="14843" y="18133"/>
                  </a:cubicBezTo>
                  <a:lnTo>
                    <a:pt x="14823" y="18133"/>
                  </a:lnTo>
                  <a:lnTo>
                    <a:pt x="14823" y="18127"/>
                  </a:lnTo>
                  <a:close/>
                  <a:moveTo>
                    <a:pt x="11964" y="1"/>
                  </a:moveTo>
                  <a:cubicBezTo>
                    <a:pt x="11588" y="55"/>
                    <a:pt x="11196" y="168"/>
                    <a:pt x="10814" y="248"/>
                  </a:cubicBezTo>
                  <a:cubicBezTo>
                    <a:pt x="10417" y="345"/>
                    <a:pt x="10020" y="437"/>
                    <a:pt x="9622" y="533"/>
                  </a:cubicBezTo>
                  <a:cubicBezTo>
                    <a:pt x="9166" y="482"/>
                    <a:pt x="8713" y="455"/>
                    <a:pt x="8262" y="455"/>
                  </a:cubicBezTo>
                  <a:cubicBezTo>
                    <a:pt x="7139" y="455"/>
                    <a:pt x="6036" y="628"/>
                    <a:pt x="4963" y="1053"/>
                  </a:cubicBezTo>
                  <a:lnTo>
                    <a:pt x="4963" y="1053"/>
                  </a:lnTo>
                  <a:cubicBezTo>
                    <a:pt x="4965" y="1051"/>
                    <a:pt x="4965" y="1047"/>
                    <a:pt x="4965" y="1044"/>
                  </a:cubicBezTo>
                  <a:cubicBezTo>
                    <a:pt x="4921" y="1041"/>
                    <a:pt x="4878" y="1039"/>
                    <a:pt x="4836" y="1039"/>
                  </a:cubicBezTo>
                  <a:cubicBezTo>
                    <a:pt x="4484" y="1039"/>
                    <a:pt x="4215" y="1154"/>
                    <a:pt x="4148" y="1580"/>
                  </a:cubicBezTo>
                  <a:cubicBezTo>
                    <a:pt x="4154" y="1580"/>
                    <a:pt x="4159" y="1580"/>
                    <a:pt x="4164" y="1587"/>
                  </a:cubicBezTo>
                  <a:lnTo>
                    <a:pt x="4142" y="1602"/>
                  </a:lnTo>
                  <a:cubicBezTo>
                    <a:pt x="4148" y="1592"/>
                    <a:pt x="4148" y="1587"/>
                    <a:pt x="4148" y="1580"/>
                  </a:cubicBezTo>
                  <a:cubicBezTo>
                    <a:pt x="4069" y="1550"/>
                    <a:pt x="3999" y="1536"/>
                    <a:pt x="3938" y="1536"/>
                  </a:cubicBezTo>
                  <a:cubicBezTo>
                    <a:pt x="3751" y="1536"/>
                    <a:pt x="3645" y="1672"/>
                    <a:pt x="3606" y="1919"/>
                  </a:cubicBezTo>
                  <a:cubicBezTo>
                    <a:pt x="3192" y="2086"/>
                    <a:pt x="2778" y="2257"/>
                    <a:pt x="2364" y="2430"/>
                  </a:cubicBezTo>
                  <a:cubicBezTo>
                    <a:pt x="2026" y="2472"/>
                    <a:pt x="1687" y="2515"/>
                    <a:pt x="1349" y="2564"/>
                  </a:cubicBezTo>
                  <a:cubicBezTo>
                    <a:pt x="1247" y="2703"/>
                    <a:pt x="1156" y="2849"/>
                    <a:pt x="1080" y="2983"/>
                  </a:cubicBezTo>
                  <a:cubicBezTo>
                    <a:pt x="1042" y="3042"/>
                    <a:pt x="1010" y="3095"/>
                    <a:pt x="973" y="3149"/>
                  </a:cubicBezTo>
                  <a:cubicBezTo>
                    <a:pt x="968" y="3160"/>
                    <a:pt x="962" y="3171"/>
                    <a:pt x="957" y="3182"/>
                  </a:cubicBezTo>
                  <a:cubicBezTo>
                    <a:pt x="1107" y="3268"/>
                    <a:pt x="1188" y="3434"/>
                    <a:pt x="1209" y="3714"/>
                  </a:cubicBezTo>
                  <a:cubicBezTo>
                    <a:pt x="1215" y="3714"/>
                    <a:pt x="1220" y="3714"/>
                    <a:pt x="1225" y="3719"/>
                  </a:cubicBezTo>
                  <a:cubicBezTo>
                    <a:pt x="1220" y="3724"/>
                    <a:pt x="1215" y="3730"/>
                    <a:pt x="1209" y="3735"/>
                  </a:cubicBezTo>
                  <a:lnTo>
                    <a:pt x="1209" y="3714"/>
                  </a:lnTo>
                  <a:cubicBezTo>
                    <a:pt x="1135" y="3686"/>
                    <a:pt x="1069" y="3672"/>
                    <a:pt x="1010" y="3672"/>
                  </a:cubicBezTo>
                  <a:cubicBezTo>
                    <a:pt x="845" y="3672"/>
                    <a:pt x="735" y="3780"/>
                    <a:pt x="672" y="3982"/>
                  </a:cubicBezTo>
                  <a:cubicBezTo>
                    <a:pt x="683" y="3982"/>
                    <a:pt x="688" y="3977"/>
                    <a:pt x="693" y="3977"/>
                  </a:cubicBezTo>
                  <a:lnTo>
                    <a:pt x="693" y="3977"/>
                  </a:lnTo>
                  <a:lnTo>
                    <a:pt x="667" y="4004"/>
                  </a:lnTo>
                  <a:cubicBezTo>
                    <a:pt x="672" y="3993"/>
                    <a:pt x="672" y="3987"/>
                    <a:pt x="672" y="3982"/>
                  </a:cubicBezTo>
                  <a:lnTo>
                    <a:pt x="672" y="3982"/>
                  </a:lnTo>
                  <a:cubicBezTo>
                    <a:pt x="415" y="4074"/>
                    <a:pt x="409" y="4299"/>
                    <a:pt x="403" y="4520"/>
                  </a:cubicBezTo>
                  <a:cubicBezTo>
                    <a:pt x="415" y="4513"/>
                    <a:pt x="420" y="4513"/>
                    <a:pt x="425" y="4508"/>
                  </a:cubicBezTo>
                  <a:lnTo>
                    <a:pt x="425" y="4508"/>
                  </a:lnTo>
                  <a:lnTo>
                    <a:pt x="403" y="4541"/>
                  </a:lnTo>
                  <a:lnTo>
                    <a:pt x="403" y="4520"/>
                  </a:lnTo>
                  <a:lnTo>
                    <a:pt x="403" y="4520"/>
                  </a:lnTo>
                  <a:cubicBezTo>
                    <a:pt x="119" y="4697"/>
                    <a:pt x="1" y="4874"/>
                    <a:pt x="409" y="5051"/>
                  </a:cubicBezTo>
                  <a:cubicBezTo>
                    <a:pt x="409" y="5046"/>
                    <a:pt x="403" y="5041"/>
                    <a:pt x="403" y="5036"/>
                  </a:cubicBezTo>
                  <a:lnTo>
                    <a:pt x="403" y="5036"/>
                  </a:lnTo>
                  <a:lnTo>
                    <a:pt x="425" y="5056"/>
                  </a:lnTo>
                  <a:cubicBezTo>
                    <a:pt x="420" y="5056"/>
                    <a:pt x="415" y="5051"/>
                    <a:pt x="409" y="5051"/>
                  </a:cubicBezTo>
                  <a:lnTo>
                    <a:pt x="409" y="5051"/>
                  </a:lnTo>
                  <a:cubicBezTo>
                    <a:pt x="430" y="5384"/>
                    <a:pt x="645" y="5524"/>
                    <a:pt x="941" y="5584"/>
                  </a:cubicBezTo>
                  <a:cubicBezTo>
                    <a:pt x="935" y="5577"/>
                    <a:pt x="935" y="5577"/>
                    <a:pt x="930" y="5567"/>
                  </a:cubicBezTo>
                  <a:lnTo>
                    <a:pt x="930" y="5567"/>
                  </a:lnTo>
                  <a:lnTo>
                    <a:pt x="961" y="5593"/>
                  </a:lnTo>
                  <a:lnTo>
                    <a:pt x="961" y="5593"/>
                  </a:lnTo>
                  <a:cubicBezTo>
                    <a:pt x="955" y="5589"/>
                    <a:pt x="945" y="5588"/>
                    <a:pt x="941" y="5584"/>
                  </a:cubicBezTo>
                  <a:lnTo>
                    <a:pt x="941" y="5584"/>
                  </a:lnTo>
                  <a:cubicBezTo>
                    <a:pt x="1032" y="5841"/>
                    <a:pt x="1253" y="5857"/>
                    <a:pt x="1473" y="5857"/>
                  </a:cubicBezTo>
                  <a:cubicBezTo>
                    <a:pt x="1473" y="5847"/>
                    <a:pt x="1467" y="5847"/>
                    <a:pt x="1467" y="5835"/>
                  </a:cubicBezTo>
                  <a:lnTo>
                    <a:pt x="1467" y="5835"/>
                  </a:lnTo>
                  <a:lnTo>
                    <a:pt x="1494" y="5857"/>
                  </a:lnTo>
                  <a:lnTo>
                    <a:pt x="1473" y="5857"/>
                  </a:lnTo>
                  <a:cubicBezTo>
                    <a:pt x="1570" y="6115"/>
                    <a:pt x="1795" y="6120"/>
                    <a:pt x="2021" y="6125"/>
                  </a:cubicBezTo>
                  <a:cubicBezTo>
                    <a:pt x="2015" y="6115"/>
                    <a:pt x="2004" y="6110"/>
                    <a:pt x="1999" y="6105"/>
                  </a:cubicBezTo>
                  <a:lnTo>
                    <a:pt x="1999" y="6105"/>
                  </a:lnTo>
                  <a:lnTo>
                    <a:pt x="2031" y="6125"/>
                  </a:lnTo>
                  <a:lnTo>
                    <a:pt x="2021" y="6125"/>
                  </a:lnTo>
                  <a:cubicBezTo>
                    <a:pt x="2493" y="6566"/>
                    <a:pt x="3095" y="6749"/>
                    <a:pt x="3691" y="6931"/>
                  </a:cubicBezTo>
                  <a:cubicBezTo>
                    <a:pt x="3901" y="7087"/>
                    <a:pt x="4218" y="7228"/>
                    <a:pt x="4384" y="7394"/>
                  </a:cubicBezTo>
                  <a:cubicBezTo>
                    <a:pt x="4444" y="7447"/>
                    <a:pt x="4481" y="7506"/>
                    <a:pt x="4491" y="7570"/>
                  </a:cubicBezTo>
                  <a:cubicBezTo>
                    <a:pt x="4717" y="8812"/>
                    <a:pt x="5716" y="9381"/>
                    <a:pt x="6527" y="10122"/>
                  </a:cubicBezTo>
                  <a:cubicBezTo>
                    <a:pt x="6603" y="10424"/>
                    <a:pt x="6797" y="10606"/>
                    <a:pt x="7097" y="10665"/>
                  </a:cubicBezTo>
                  <a:cubicBezTo>
                    <a:pt x="7096" y="10663"/>
                    <a:pt x="7095" y="10661"/>
                    <a:pt x="7093" y="10659"/>
                  </a:cubicBezTo>
                  <a:lnTo>
                    <a:pt x="7093" y="10659"/>
                  </a:lnTo>
                  <a:lnTo>
                    <a:pt x="7102" y="10665"/>
                  </a:lnTo>
                  <a:lnTo>
                    <a:pt x="7097" y="10665"/>
                  </a:lnTo>
                  <a:cubicBezTo>
                    <a:pt x="7178" y="10746"/>
                    <a:pt x="7258" y="10826"/>
                    <a:pt x="7345" y="10907"/>
                  </a:cubicBezTo>
                  <a:lnTo>
                    <a:pt x="7339" y="10907"/>
                  </a:lnTo>
                  <a:cubicBezTo>
                    <a:pt x="7433" y="11086"/>
                    <a:pt x="7540" y="11228"/>
                    <a:pt x="7720" y="11228"/>
                  </a:cubicBezTo>
                  <a:cubicBezTo>
                    <a:pt x="7767" y="11228"/>
                    <a:pt x="7818" y="11218"/>
                    <a:pt x="7876" y="11197"/>
                  </a:cubicBezTo>
                  <a:lnTo>
                    <a:pt x="7876" y="11197"/>
                  </a:lnTo>
                  <a:cubicBezTo>
                    <a:pt x="7837" y="11406"/>
                    <a:pt x="7939" y="11467"/>
                    <a:pt x="8107" y="11467"/>
                  </a:cubicBezTo>
                  <a:cubicBezTo>
                    <a:pt x="8121" y="11467"/>
                    <a:pt x="8136" y="11466"/>
                    <a:pt x="8150" y="11466"/>
                  </a:cubicBezTo>
                  <a:cubicBezTo>
                    <a:pt x="8150" y="11455"/>
                    <a:pt x="8150" y="11450"/>
                    <a:pt x="8145" y="11438"/>
                  </a:cubicBezTo>
                  <a:lnTo>
                    <a:pt x="8145" y="11438"/>
                  </a:lnTo>
                  <a:lnTo>
                    <a:pt x="8171" y="11466"/>
                  </a:lnTo>
                  <a:lnTo>
                    <a:pt x="8150" y="11466"/>
                  </a:lnTo>
                  <a:cubicBezTo>
                    <a:pt x="8295" y="12041"/>
                    <a:pt x="8827" y="11944"/>
                    <a:pt x="9235" y="12051"/>
                  </a:cubicBezTo>
                  <a:cubicBezTo>
                    <a:pt x="9606" y="12443"/>
                    <a:pt x="9842" y="12933"/>
                    <a:pt x="10144" y="13372"/>
                  </a:cubicBezTo>
                  <a:cubicBezTo>
                    <a:pt x="10326" y="13635"/>
                    <a:pt x="10531" y="13883"/>
                    <a:pt x="10804" y="14076"/>
                  </a:cubicBezTo>
                  <a:cubicBezTo>
                    <a:pt x="10879" y="14481"/>
                    <a:pt x="11102" y="14676"/>
                    <a:pt x="11460" y="14676"/>
                  </a:cubicBezTo>
                  <a:cubicBezTo>
                    <a:pt x="11516" y="14676"/>
                    <a:pt x="11575" y="14671"/>
                    <a:pt x="11637" y="14662"/>
                  </a:cubicBezTo>
                  <a:cubicBezTo>
                    <a:pt x="11632" y="14657"/>
                    <a:pt x="11627" y="14651"/>
                    <a:pt x="11620" y="14646"/>
                  </a:cubicBezTo>
                  <a:lnTo>
                    <a:pt x="11620" y="14646"/>
                  </a:lnTo>
                  <a:lnTo>
                    <a:pt x="11632" y="14651"/>
                  </a:lnTo>
                  <a:cubicBezTo>
                    <a:pt x="11637" y="14657"/>
                    <a:pt x="11642" y="14662"/>
                    <a:pt x="11642" y="14662"/>
                  </a:cubicBezTo>
                  <a:lnTo>
                    <a:pt x="11637" y="14662"/>
                  </a:lnTo>
                  <a:cubicBezTo>
                    <a:pt x="12158" y="15205"/>
                    <a:pt x="12217" y="16204"/>
                    <a:pt x="13221" y="16263"/>
                  </a:cubicBezTo>
                  <a:lnTo>
                    <a:pt x="13221" y="16253"/>
                  </a:lnTo>
                  <a:lnTo>
                    <a:pt x="13227" y="16253"/>
                  </a:lnTo>
                  <a:cubicBezTo>
                    <a:pt x="13227" y="16258"/>
                    <a:pt x="13232" y="16258"/>
                    <a:pt x="13232" y="16263"/>
                  </a:cubicBezTo>
                  <a:lnTo>
                    <a:pt x="13221" y="16263"/>
                  </a:lnTo>
                  <a:cubicBezTo>
                    <a:pt x="13196" y="17312"/>
                    <a:pt x="13426" y="18140"/>
                    <a:pt x="14620" y="18140"/>
                  </a:cubicBezTo>
                  <a:cubicBezTo>
                    <a:pt x="14684" y="18140"/>
                    <a:pt x="14752" y="18138"/>
                    <a:pt x="14823" y="18133"/>
                  </a:cubicBezTo>
                  <a:lnTo>
                    <a:pt x="14823" y="18133"/>
                  </a:lnTo>
                  <a:cubicBezTo>
                    <a:pt x="14736" y="18460"/>
                    <a:pt x="14779" y="18740"/>
                    <a:pt x="15086" y="18933"/>
                  </a:cubicBezTo>
                  <a:lnTo>
                    <a:pt x="15086" y="18917"/>
                  </a:lnTo>
                  <a:lnTo>
                    <a:pt x="15108" y="18949"/>
                  </a:lnTo>
                  <a:cubicBezTo>
                    <a:pt x="15101" y="18944"/>
                    <a:pt x="15096" y="18938"/>
                    <a:pt x="15086" y="18933"/>
                  </a:cubicBezTo>
                  <a:lnTo>
                    <a:pt x="15086" y="18933"/>
                  </a:lnTo>
                  <a:cubicBezTo>
                    <a:pt x="15054" y="19534"/>
                    <a:pt x="15220" y="20099"/>
                    <a:pt x="15445" y="20647"/>
                  </a:cubicBezTo>
                  <a:lnTo>
                    <a:pt x="15445" y="20652"/>
                  </a:lnTo>
                  <a:cubicBezTo>
                    <a:pt x="15676" y="20786"/>
                    <a:pt x="15907" y="20927"/>
                    <a:pt x="16133" y="21066"/>
                  </a:cubicBezTo>
                  <a:cubicBezTo>
                    <a:pt x="16149" y="21076"/>
                    <a:pt x="16171" y="21088"/>
                    <a:pt x="16187" y="21098"/>
                  </a:cubicBezTo>
                  <a:cubicBezTo>
                    <a:pt x="16259" y="21284"/>
                    <a:pt x="16391" y="21319"/>
                    <a:pt x="16526" y="21319"/>
                  </a:cubicBezTo>
                  <a:cubicBezTo>
                    <a:pt x="16605" y="21319"/>
                    <a:pt x="16684" y="21307"/>
                    <a:pt x="16753" y="21307"/>
                  </a:cubicBezTo>
                  <a:cubicBezTo>
                    <a:pt x="16814" y="21307"/>
                    <a:pt x="16866" y="21316"/>
                    <a:pt x="16901" y="21351"/>
                  </a:cubicBezTo>
                  <a:cubicBezTo>
                    <a:pt x="16881" y="21398"/>
                    <a:pt x="16859" y="21447"/>
                    <a:pt x="16837" y="21495"/>
                  </a:cubicBezTo>
                  <a:cubicBezTo>
                    <a:pt x="17057" y="21404"/>
                    <a:pt x="17235" y="21270"/>
                    <a:pt x="17379" y="21114"/>
                  </a:cubicBezTo>
                  <a:cubicBezTo>
                    <a:pt x="17632" y="20840"/>
                    <a:pt x="17788" y="20508"/>
                    <a:pt x="17912" y="20238"/>
                  </a:cubicBezTo>
                  <a:cubicBezTo>
                    <a:pt x="17982" y="20089"/>
                    <a:pt x="18046" y="19943"/>
                    <a:pt x="18116" y="19831"/>
                  </a:cubicBezTo>
                  <a:cubicBezTo>
                    <a:pt x="18277" y="19578"/>
                    <a:pt x="18406" y="19308"/>
                    <a:pt x="18535" y="19051"/>
                  </a:cubicBezTo>
                  <a:cubicBezTo>
                    <a:pt x="18793" y="18530"/>
                    <a:pt x="19034" y="18036"/>
                    <a:pt x="19415" y="17832"/>
                  </a:cubicBezTo>
                  <a:cubicBezTo>
                    <a:pt x="21097" y="16930"/>
                    <a:pt x="22296" y="15559"/>
                    <a:pt x="23450" y="14238"/>
                  </a:cubicBezTo>
                  <a:cubicBezTo>
                    <a:pt x="24074" y="13523"/>
                    <a:pt x="24724" y="12782"/>
                    <a:pt x="25427" y="12148"/>
                  </a:cubicBezTo>
                  <a:cubicBezTo>
                    <a:pt x="25787" y="11820"/>
                    <a:pt x="25777" y="11418"/>
                    <a:pt x="25770" y="11175"/>
                  </a:cubicBezTo>
                  <a:cubicBezTo>
                    <a:pt x="25770" y="11128"/>
                    <a:pt x="25765" y="11084"/>
                    <a:pt x="25770" y="11041"/>
                  </a:cubicBezTo>
                  <a:cubicBezTo>
                    <a:pt x="25879" y="9187"/>
                    <a:pt x="26507" y="7990"/>
                    <a:pt x="27748" y="7265"/>
                  </a:cubicBezTo>
                  <a:cubicBezTo>
                    <a:pt x="28044" y="7087"/>
                    <a:pt x="28188" y="6894"/>
                    <a:pt x="28247" y="6705"/>
                  </a:cubicBezTo>
                  <a:cubicBezTo>
                    <a:pt x="28252" y="6690"/>
                    <a:pt x="28247" y="6668"/>
                    <a:pt x="28252" y="6652"/>
                  </a:cubicBezTo>
                  <a:lnTo>
                    <a:pt x="28259" y="6647"/>
                  </a:lnTo>
                  <a:cubicBezTo>
                    <a:pt x="28452" y="6539"/>
                    <a:pt x="28468" y="6281"/>
                    <a:pt x="28328" y="6125"/>
                  </a:cubicBezTo>
                  <a:cubicBezTo>
                    <a:pt x="27969" y="5733"/>
                    <a:pt x="27479" y="5519"/>
                    <a:pt x="27049" y="5202"/>
                  </a:cubicBezTo>
                  <a:cubicBezTo>
                    <a:pt x="26201" y="4573"/>
                    <a:pt x="25373" y="3913"/>
                    <a:pt x="24488" y="3327"/>
                  </a:cubicBezTo>
                  <a:cubicBezTo>
                    <a:pt x="23385" y="2601"/>
                    <a:pt x="22107" y="1490"/>
                    <a:pt x="20866" y="1044"/>
                  </a:cubicBezTo>
                  <a:cubicBezTo>
                    <a:pt x="20831" y="1032"/>
                    <a:pt x="20799" y="1027"/>
                    <a:pt x="20768" y="1027"/>
                  </a:cubicBezTo>
                  <a:cubicBezTo>
                    <a:pt x="20741" y="1027"/>
                    <a:pt x="20717" y="1031"/>
                    <a:pt x="20694" y="1039"/>
                  </a:cubicBezTo>
                  <a:cubicBezTo>
                    <a:pt x="20676" y="1037"/>
                    <a:pt x="20657" y="1036"/>
                    <a:pt x="20637" y="1036"/>
                  </a:cubicBezTo>
                  <a:cubicBezTo>
                    <a:pt x="20323" y="1036"/>
                    <a:pt x="19965" y="1272"/>
                    <a:pt x="19641" y="1312"/>
                  </a:cubicBezTo>
                  <a:cubicBezTo>
                    <a:pt x="19400" y="1361"/>
                    <a:pt x="19163" y="1451"/>
                    <a:pt x="18932" y="1548"/>
                  </a:cubicBezTo>
                  <a:cubicBezTo>
                    <a:pt x="18793" y="1607"/>
                    <a:pt x="18653" y="1667"/>
                    <a:pt x="18513" y="1721"/>
                  </a:cubicBezTo>
                  <a:cubicBezTo>
                    <a:pt x="18421" y="1758"/>
                    <a:pt x="18325" y="1790"/>
                    <a:pt x="18228" y="1823"/>
                  </a:cubicBezTo>
                  <a:cubicBezTo>
                    <a:pt x="18051" y="1877"/>
                    <a:pt x="17868" y="1911"/>
                    <a:pt x="17677" y="1911"/>
                  </a:cubicBezTo>
                  <a:cubicBezTo>
                    <a:pt x="17562" y="1911"/>
                    <a:pt x="17443" y="1899"/>
                    <a:pt x="17320" y="1870"/>
                  </a:cubicBezTo>
                  <a:cubicBezTo>
                    <a:pt x="17186" y="1752"/>
                    <a:pt x="17043" y="1711"/>
                    <a:pt x="16901" y="1711"/>
                  </a:cubicBezTo>
                  <a:cubicBezTo>
                    <a:pt x="16702" y="1711"/>
                    <a:pt x="16503" y="1790"/>
                    <a:pt x="16321" y="1850"/>
                  </a:cubicBezTo>
                  <a:cubicBezTo>
                    <a:pt x="16064" y="1932"/>
                    <a:pt x="15825" y="1975"/>
                    <a:pt x="15603" y="1975"/>
                  </a:cubicBezTo>
                  <a:cubicBezTo>
                    <a:pt x="15362" y="1975"/>
                    <a:pt x="15142" y="1924"/>
                    <a:pt x="14947" y="1818"/>
                  </a:cubicBezTo>
                  <a:lnTo>
                    <a:pt x="14908" y="1818"/>
                  </a:lnTo>
                  <a:cubicBezTo>
                    <a:pt x="14903" y="1806"/>
                    <a:pt x="14903" y="1801"/>
                    <a:pt x="14898" y="1790"/>
                  </a:cubicBezTo>
                  <a:cubicBezTo>
                    <a:pt x="14656" y="1645"/>
                    <a:pt x="14451" y="1409"/>
                    <a:pt x="14290" y="1071"/>
                  </a:cubicBezTo>
                  <a:cubicBezTo>
                    <a:pt x="14290" y="1071"/>
                    <a:pt x="14295" y="1065"/>
                    <a:pt x="14302" y="1065"/>
                  </a:cubicBezTo>
                  <a:cubicBezTo>
                    <a:pt x="14218" y="871"/>
                    <a:pt x="14101" y="746"/>
                    <a:pt x="13923" y="746"/>
                  </a:cubicBezTo>
                  <a:cubicBezTo>
                    <a:pt x="13870" y="746"/>
                    <a:pt x="13812" y="757"/>
                    <a:pt x="13747" y="781"/>
                  </a:cubicBezTo>
                  <a:cubicBezTo>
                    <a:pt x="13754" y="786"/>
                    <a:pt x="13754" y="791"/>
                    <a:pt x="13759" y="802"/>
                  </a:cubicBezTo>
                  <a:lnTo>
                    <a:pt x="13737" y="781"/>
                  </a:lnTo>
                  <a:lnTo>
                    <a:pt x="13747" y="781"/>
                  </a:lnTo>
                  <a:cubicBezTo>
                    <a:pt x="13554" y="479"/>
                    <a:pt x="13345" y="281"/>
                    <a:pt x="13125" y="157"/>
                  </a:cubicBezTo>
                  <a:cubicBezTo>
                    <a:pt x="13001" y="141"/>
                    <a:pt x="12884" y="125"/>
                    <a:pt x="12765" y="114"/>
                  </a:cubicBezTo>
                  <a:cubicBezTo>
                    <a:pt x="12490" y="77"/>
                    <a:pt x="12222" y="45"/>
                    <a:pt x="11964" y="1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2"/>
            <p:cNvSpPr/>
            <p:nvPr/>
          </p:nvSpPr>
          <p:spPr>
            <a:xfrm>
              <a:off x="6515750" y="2274000"/>
              <a:ext cx="212275" cy="434800"/>
            </a:xfrm>
            <a:custGeom>
              <a:avLst/>
              <a:gdLst/>
              <a:ahLst/>
              <a:cxnLst/>
              <a:rect l="l" t="t" r="r" b="b"/>
              <a:pathLst>
                <a:path w="8491" h="17392" extrusionOk="0">
                  <a:moveTo>
                    <a:pt x="1213" y="0"/>
                  </a:moveTo>
                  <a:cubicBezTo>
                    <a:pt x="617" y="0"/>
                    <a:pt x="1" y="488"/>
                    <a:pt x="202" y="1234"/>
                  </a:cubicBezTo>
                  <a:cubicBezTo>
                    <a:pt x="540" y="2491"/>
                    <a:pt x="1110" y="3599"/>
                    <a:pt x="1517" y="4834"/>
                  </a:cubicBezTo>
                  <a:cubicBezTo>
                    <a:pt x="1921" y="6037"/>
                    <a:pt x="1556" y="7552"/>
                    <a:pt x="1872" y="8841"/>
                  </a:cubicBezTo>
                  <a:cubicBezTo>
                    <a:pt x="2189" y="10147"/>
                    <a:pt x="1625" y="11426"/>
                    <a:pt x="1963" y="12758"/>
                  </a:cubicBezTo>
                  <a:cubicBezTo>
                    <a:pt x="2307" y="14107"/>
                    <a:pt x="2060" y="15342"/>
                    <a:pt x="2265" y="16680"/>
                  </a:cubicBezTo>
                  <a:cubicBezTo>
                    <a:pt x="2337" y="17159"/>
                    <a:pt x="2765" y="17392"/>
                    <a:pt x="3197" y="17392"/>
                  </a:cubicBezTo>
                  <a:cubicBezTo>
                    <a:pt x="3468" y="17392"/>
                    <a:pt x="3741" y="17300"/>
                    <a:pt x="3929" y="17120"/>
                  </a:cubicBezTo>
                  <a:cubicBezTo>
                    <a:pt x="6686" y="14466"/>
                    <a:pt x="8405" y="8820"/>
                    <a:pt x="8479" y="5114"/>
                  </a:cubicBezTo>
                  <a:cubicBezTo>
                    <a:pt x="8491" y="4539"/>
                    <a:pt x="7962" y="4114"/>
                    <a:pt x="7442" y="4114"/>
                  </a:cubicBezTo>
                  <a:cubicBezTo>
                    <a:pt x="7203" y="4114"/>
                    <a:pt x="6965" y="4204"/>
                    <a:pt x="6783" y="4410"/>
                  </a:cubicBezTo>
                  <a:cubicBezTo>
                    <a:pt x="6723" y="4416"/>
                    <a:pt x="6664" y="4420"/>
                    <a:pt x="6606" y="4420"/>
                  </a:cubicBezTo>
                  <a:cubicBezTo>
                    <a:pt x="6336" y="4420"/>
                    <a:pt x="6089" y="4349"/>
                    <a:pt x="5863" y="4216"/>
                  </a:cubicBezTo>
                  <a:cubicBezTo>
                    <a:pt x="5783" y="4071"/>
                    <a:pt x="5675" y="3931"/>
                    <a:pt x="5504" y="3819"/>
                  </a:cubicBezTo>
                  <a:cubicBezTo>
                    <a:pt x="5391" y="3748"/>
                    <a:pt x="5278" y="3673"/>
                    <a:pt x="5171" y="3604"/>
                  </a:cubicBezTo>
                  <a:cubicBezTo>
                    <a:pt x="5003" y="3494"/>
                    <a:pt x="4834" y="3447"/>
                    <a:pt x="4671" y="3447"/>
                  </a:cubicBezTo>
                  <a:cubicBezTo>
                    <a:pt x="4547" y="3447"/>
                    <a:pt x="4428" y="3474"/>
                    <a:pt x="4316" y="3523"/>
                  </a:cubicBezTo>
                  <a:cubicBezTo>
                    <a:pt x="4038" y="3373"/>
                    <a:pt x="3753" y="3142"/>
                    <a:pt x="3490" y="2873"/>
                  </a:cubicBezTo>
                  <a:cubicBezTo>
                    <a:pt x="3135" y="2287"/>
                    <a:pt x="2721" y="1718"/>
                    <a:pt x="2265" y="1170"/>
                  </a:cubicBezTo>
                  <a:cubicBezTo>
                    <a:pt x="2216" y="1015"/>
                    <a:pt x="2168" y="864"/>
                    <a:pt x="2124" y="708"/>
                  </a:cubicBezTo>
                  <a:cubicBezTo>
                    <a:pt x="1992" y="214"/>
                    <a:pt x="1607" y="0"/>
                    <a:pt x="1213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49" name="Google Shape;1649;p32"/>
          <p:cNvSpPr/>
          <p:nvPr/>
        </p:nvSpPr>
        <p:spPr>
          <a:xfrm>
            <a:off x="571573" y="1560063"/>
            <a:ext cx="628583" cy="601089"/>
          </a:xfrm>
          <a:custGeom>
            <a:avLst/>
            <a:gdLst/>
            <a:ahLst/>
            <a:cxnLst/>
            <a:rect l="l" t="t" r="r" b="b"/>
            <a:pathLst>
              <a:path w="12028" h="11503" extrusionOk="0">
                <a:moveTo>
                  <a:pt x="6038" y="1165"/>
                </a:moveTo>
                <a:cubicBezTo>
                  <a:pt x="6128" y="1165"/>
                  <a:pt x="6220" y="1173"/>
                  <a:pt x="6312" y="1191"/>
                </a:cubicBezTo>
                <a:cubicBezTo>
                  <a:pt x="6693" y="1262"/>
                  <a:pt x="7193" y="1524"/>
                  <a:pt x="7312" y="2405"/>
                </a:cubicBezTo>
                <a:cubicBezTo>
                  <a:pt x="7360" y="2929"/>
                  <a:pt x="7240" y="3429"/>
                  <a:pt x="6978" y="3882"/>
                </a:cubicBezTo>
                <a:cubicBezTo>
                  <a:pt x="6717" y="4311"/>
                  <a:pt x="6383" y="4692"/>
                  <a:pt x="6026" y="5025"/>
                </a:cubicBezTo>
                <a:cubicBezTo>
                  <a:pt x="5645" y="4692"/>
                  <a:pt x="5311" y="4311"/>
                  <a:pt x="5073" y="3882"/>
                </a:cubicBezTo>
                <a:cubicBezTo>
                  <a:pt x="4788" y="3453"/>
                  <a:pt x="4668" y="2929"/>
                  <a:pt x="4740" y="2405"/>
                </a:cubicBezTo>
                <a:cubicBezTo>
                  <a:pt x="4764" y="2143"/>
                  <a:pt x="4859" y="1881"/>
                  <a:pt x="5002" y="1667"/>
                </a:cubicBezTo>
                <a:cubicBezTo>
                  <a:pt x="5255" y="1337"/>
                  <a:pt x="5635" y="1165"/>
                  <a:pt x="6038" y="1165"/>
                </a:cubicBezTo>
                <a:close/>
                <a:moveTo>
                  <a:pt x="6064" y="420"/>
                </a:moveTo>
                <a:cubicBezTo>
                  <a:pt x="6195" y="420"/>
                  <a:pt x="6326" y="431"/>
                  <a:pt x="6455" y="453"/>
                </a:cubicBezTo>
                <a:cubicBezTo>
                  <a:pt x="7336" y="619"/>
                  <a:pt x="7931" y="1358"/>
                  <a:pt x="8098" y="2358"/>
                </a:cubicBezTo>
                <a:cubicBezTo>
                  <a:pt x="8169" y="3048"/>
                  <a:pt x="8003" y="3739"/>
                  <a:pt x="7645" y="4311"/>
                </a:cubicBezTo>
                <a:cubicBezTo>
                  <a:pt x="7383" y="4787"/>
                  <a:pt x="7026" y="5192"/>
                  <a:pt x="6645" y="5573"/>
                </a:cubicBezTo>
                <a:cubicBezTo>
                  <a:pt x="6502" y="5477"/>
                  <a:pt x="6383" y="5382"/>
                  <a:pt x="6264" y="5263"/>
                </a:cubicBezTo>
                <a:cubicBezTo>
                  <a:pt x="6645" y="4930"/>
                  <a:pt x="6978" y="4525"/>
                  <a:pt x="7264" y="4072"/>
                </a:cubicBezTo>
                <a:cubicBezTo>
                  <a:pt x="7574" y="3572"/>
                  <a:pt x="7693" y="3001"/>
                  <a:pt x="7621" y="2405"/>
                </a:cubicBezTo>
                <a:cubicBezTo>
                  <a:pt x="7479" y="1286"/>
                  <a:pt x="6764" y="977"/>
                  <a:pt x="6359" y="905"/>
                </a:cubicBezTo>
                <a:cubicBezTo>
                  <a:pt x="6240" y="877"/>
                  <a:pt x="6119" y="864"/>
                  <a:pt x="5999" y="864"/>
                </a:cubicBezTo>
                <a:cubicBezTo>
                  <a:pt x="5500" y="864"/>
                  <a:pt x="5019" y="1097"/>
                  <a:pt x="4692" y="1500"/>
                </a:cubicBezTo>
                <a:cubicBezTo>
                  <a:pt x="4668" y="1548"/>
                  <a:pt x="4621" y="1596"/>
                  <a:pt x="4597" y="1643"/>
                </a:cubicBezTo>
                <a:cubicBezTo>
                  <a:pt x="4526" y="1774"/>
                  <a:pt x="4401" y="1840"/>
                  <a:pt x="4276" y="1840"/>
                </a:cubicBezTo>
                <a:cubicBezTo>
                  <a:pt x="4151" y="1840"/>
                  <a:pt x="4026" y="1774"/>
                  <a:pt x="3954" y="1643"/>
                </a:cubicBezTo>
                <a:cubicBezTo>
                  <a:pt x="3627" y="1153"/>
                  <a:pt x="3073" y="856"/>
                  <a:pt x="2487" y="856"/>
                </a:cubicBezTo>
                <a:cubicBezTo>
                  <a:pt x="2389" y="856"/>
                  <a:pt x="2290" y="864"/>
                  <a:pt x="2192" y="881"/>
                </a:cubicBezTo>
                <a:cubicBezTo>
                  <a:pt x="1787" y="977"/>
                  <a:pt x="1096" y="1262"/>
                  <a:pt x="930" y="2405"/>
                </a:cubicBezTo>
                <a:cubicBezTo>
                  <a:pt x="906" y="2501"/>
                  <a:pt x="977" y="2596"/>
                  <a:pt x="1073" y="2596"/>
                </a:cubicBezTo>
                <a:cubicBezTo>
                  <a:pt x="1085" y="2599"/>
                  <a:pt x="1098" y="2601"/>
                  <a:pt x="1110" y="2601"/>
                </a:cubicBezTo>
                <a:cubicBezTo>
                  <a:pt x="1192" y="2601"/>
                  <a:pt x="1266" y="2536"/>
                  <a:pt x="1287" y="2453"/>
                </a:cubicBezTo>
                <a:cubicBezTo>
                  <a:pt x="1406" y="1572"/>
                  <a:pt x="1882" y="1310"/>
                  <a:pt x="2263" y="1238"/>
                </a:cubicBezTo>
                <a:cubicBezTo>
                  <a:pt x="2358" y="1215"/>
                  <a:pt x="2430" y="1215"/>
                  <a:pt x="2525" y="1215"/>
                </a:cubicBezTo>
                <a:cubicBezTo>
                  <a:pt x="2546" y="1214"/>
                  <a:pt x="2567" y="1213"/>
                  <a:pt x="2587" y="1213"/>
                </a:cubicBezTo>
                <a:cubicBezTo>
                  <a:pt x="3017" y="1213"/>
                  <a:pt x="3417" y="1448"/>
                  <a:pt x="3644" y="1834"/>
                </a:cubicBezTo>
                <a:cubicBezTo>
                  <a:pt x="3621" y="1977"/>
                  <a:pt x="3573" y="2120"/>
                  <a:pt x="3549" y="2286"/>
                </a:cubicBezTo>
                <a:cubicBezTo>
                  <a:pt x="3478" y="3048"/>
                  <a:pt x="3644" y="3810"/>
                  <a:pt x="4026" y="4477"/>
                </a:cubicBezTo>
                <a:cubicBezTo>
                  <a:pt x="4311" y="4954"/>
                  <a:pt x="4668" y="5382"/>
                  <a:pt x="5073" y="5763"/>
                </a:cubicBezTo>
                <a:cubicBezTo>
                  <a:pt x="4740" y="5978"/>
                  <a:pt x="4454" y="6168"/>
                  <a:pt x="4264" y="6263"/>
                </a:cubicBezTo>
                <a:cubicBezTo>
                  <a:pt x="3716" y="5954"/>
                  <a:pt x="3192" y="5597"/>
                  <a:pt x="2716" y="5192"/>
                </a:cubicBezTo>
                <a:cubicBezTo>
                  <a:pt x="2287" y="4834"/>
                  <a:pt x="1906" y="4382"/>
                  <a:pt x="1596" y="3906"/>
                </a:cubicBezTo>
                <a:cubicBezTo>
                  <a:pt x="1454" y="3644"/>
                  <a:pt x="1358" y="3382"/>
                  <a:pt x="1287" y="3096"/>
                </a:cubicBezTo>
                <a:cubicBezTo>
                  <a:pt x="1277" y="2994"/>
                  <a:pt x="1206" y="2949"/>
                  <a:pt x="1132" y="2949"/>
                </a:cubicBezTo>
                <a:cubicBezTo>
                  <a:pt x="1032" y="2949"/>
                  <a:pt x="926" y="3031"/>
                  <a:pt x="953" y="3167"/>
                </a:cubicBezTo>
                <a:cubicBezTo>
                  <a:pt x="1025" y="3477"/>
                  <a:pt x="1144" y="3810"/>
                  <a:pt x="1311" y="4096"/>
                </a:cubicBezTo>
                <a:cubicBezTo>
                  <a:pt x="1620" y="4620"/>
                  <a:pt x="2025" y="5073"/>
                  <a:pt x="2501" y="5477"/>
                </a:cubicBezTo>
                <a:cubicBezTo>
                  <a:pt x="3025" y="5906"/>
                  <a:pt x="3597" y="6311"/>
                  <a:pt x="4192" y="6644"/>
                </a:cubicBezTo>
                <a:cubicBezTo>
                  <a:pt x="4216" y="6656"/>
                  <a:pt x="4246" y="6662"/>
                  <a:pt x="4276" y="6662"/>
                </a:cubicBezTo>
                <a:cubicBezTo>
                  <a:pt x="4305" y="6662"/>
                  <a:pt x="4335" y="6656"/>
                  <a:pt x="4359" y="6644"/>
                </a:cubicBezTo>
                <a:cubicBezTo>
                  <a:pt x="4692" y="6454"/>
                  <a:pt x="5026" y="6240"/>
                  <a:pt x="5335" y="6025"/>
                </a:cubicBezTo>
                <a:lnTo>
                  <a:pt x="5407" y="6097"/>
                </a:lnTo>
                <a:cubicBezTo>
                  <a:pt x="5502" y="6168"/>
                  <a:pt x="5621" y="6263"/>
                  <a:pt x="5716" y="6335"/>
                </a:cubicBezTo>
                <a:cubicBezTo>
                  <a:pt x="5359" y="6597"/>
                  <a:pt x="4978" y="6811"/>
                  <a:pt x="4597" y="7025"/>
                </a:cubicBezTo>
                <a:cubicBezTo>
                  <a:pt x="4549" y="7049"/>
                  <a:pt x="4502" y="7121"/>
                  <a:pt x="4502" y="7192"/>
                </a:cubicBezTo>
                <a:lnTo>
                  <a:pt x="4502" y="9312"/>
                </a:lnTo>
                <a:cubicBezTo>
                  <a:pt x="4502" y="9407"/>
                  <a:pt x="4597" y="9478"/>
                  <a:pt x="4692" y="9478"/>
                </a:cubicBezTo>
                <a:lnTo>
                  <a:pt x="5288" y="9478"/>
                </a:lnTo>
                <a:cubicBezTo>
                  <a:pt x="5407" y="9478"/>
                  <a:pt x="5502" y="9574"/>
                  <a:pt x="5526" y="9693"/>
                </a:cubicBezTo>
                <a:cubicBezTo>
                  <a:pt x="5526" y="9823"/>
                  <a:pt x="5446" y="9934"/>
                  <a:pt x="5324" y="9934"/>
                </a:cubicBezTo>
                <a:cubicBezTo>
                  <a:pt x="5312" y="9934"/>
                  <a:pt x="5300" y="9933"/>
                  <a:pt x="5288" y="9931"/>
                </a:cubicBezTo>
                <a:lnTo>
                  <a:pt x="4692" y="9931"/>
                </a:lnTo>
                <a:cubicBezTo>
                  <a:pt x="4597" y="9931"/>
                  <a:pt x="4526" y="10026"/>
                  <a:pt x="4526" y="10121"/>
                </a:cubicBezTo>
                <a:lnTo>
                  <a:pt x="4526" y="10907"/>
                </a:lnTo>
                <a:cubicBezTo>
                  <a:pt x="4526" y="11026"/>
                  <a:pt x="4430" y="11145"/>
                  <a:pt x="4311" y="11145"/>
                </a:cubicBezTo>
                <a:cubicBezTo>
                  <a:pt x="4299" y="11147"/>
                  <a:pt x="4287" y="11148"/>
                  <a:pt x="4275" y="11148"/>
                </a:cubicBezTo>
                <a:cubicBezTo>
                  <a:pt x="4149" y="11148"/>
                  <a:pt x="4049" y="11040"/>
                  <a:pt x="4049" y="10931"/>
                </a:cubicBezTo>
                <a:lnTo>
                  <a:pt x="4049" y="10121"/>
                </a:lnTo>
                <a:cubicBezTo>
                  <a:pt x="4049" y="10036"/>
                  <a:pt x="3992" y="9951"/>
                  <a:pt x="3912" y="9951"/>
                </a:cubicBezTo>
                <a:cubicBezTo>
                  <a:pt x="3902" y="9951"/>
                  <a:pt x="3893" y="9952"/>
                  <a:pt x="3883" y="9955"/>
                </a:cubicBezTo>
                <a:lnTo>
                  <a:pt x="3287" y="9955"/>
                </a:lnTo>
                <a:cubicBezTo>
                  <a:pt x="3168" y="9955"/>
                  <a:pt x="3049" y="9859"/>
                  <a:pt x="3049" y="9716"/>
                </a:cubicBezTo>
                <a:cubicBezTo>
                  <a:pt x="3049" y="9597"/>
                  <a:pt x="3144" y="9478"/>
                  <a:pt x="3287" y="9478"/>
                </a:cubicBezTo>
                <a:lnTo>
                  <a:pt x="3883" y="9478"/>
                </a:lnTo>
                <a:cubicBezTo>
                  <a:pt x="3978" y="9478"/>
                  <a:pt x="4049" y="9407"/>
                  <a:pt x="4049" y="9312"/>
                </a:cubicBezTo>
                <a:lnTo>
                  <a:pt x="4049" y="7192"/>
                </a:lnTo>
                <a:cubicBezTo>
                  <a:pt x="4049" y="7121"/>
                  <a:pt x="4002" y="7049"/>
                  <a:pt x="3954" y="7025"/>
                </a:cubicBezTo>
                <a:cubicBezTo>
                  <a:pt x="3335" y="6692"/>
                  <a:pt x="2740" y="6287"/>
                  <a:pt x="2192" y="5835"/>
                </a:cubicBezTo>
                <a:cubicBezTo>
                  <a:pt x="1692" y="5406"/>
                  <a:pt x="1263" y="4906"/>
                  <a:pt x="906" y="4334"/>
                </a:cubicBezTo>
                <a:cubicBezTo>
                  <a:pt x="549" y="3739"/>
                  <a:pt x="382" y="3048"/>
                  <a:pt x="477" y="2358"/>
                </a:cubicBezTo>
                <a:cubicBezTo>
                  <a:pt x="620" y="1334"/>
                  <a:pt x="1215" y="619"/>
                  <a:pt x="2097" y="453"/>
                </a:cubicBezTo>
                <a:cubicBezTo>
                  <a:pt x="2232" y="431"/>
                  <a:pt x="2366" y="420"/>
                  <a:pt x="2497" y="420"/>
                </a:cubicBezTo>
                <a:cubicBezTo>
                  <a:pt x="2804" y="420"/>
                  <a:pt x="3099" y="479"/>
                  <a:pt x="3383" y="595"/>
                </a:cubicBezTo>
                <a:cubicBezTo>
                  <a:pt x="3668" y="715"/>
                  <a:pt x="3930" y="905"/>
                  <a:pt x="4145" y="1143"/>
                </a:cubicBezTo>
                <a:cubicBezTo>
                  <a:pt x="4180" y="1179"/>
                  <a:pt x="4228" y="1197"/>
                  <a:pt x="4276" y="1197"/>
                </a:cubicBezTo>
                <a:cubicBezTo>
                  <a:pt x="4323" y="1197"/>
                  <a:pt x="4371" y="1179"/>
                  <a:pt x="4407" y="1143"/>
                </a:cubicBezTo>
                <a:cubicBezTo>
                  <a:pt x="4621" y="905"/>
                  <a:pt x="4883" y="715"/>
                  <a:pt x="5169" y="595"/>
                </a:cubicBezTo>
                <a:cubicBezTo>
                  <a:pt x="5452" y="479"/>
                  <a:pt x="5759" y="420"/>
                  <a:pt x="6064" y="420"/>
                </a:cubicBezTo>
                <a:close/>
                <a:moveTo>
                  <a:pt x="2530" y="0"/>
                </a:moveTo>
                <a:cubicBezTo>
                  <a:pt x="2361" y="0"/>
                  <a:pt x="2192" y="16"/>
                  <a:pt x="2025" y="48"/>
                </a:cubicBezTo>
                <a:cubicBezTo>
                  <a:pt x="977" y="238"/>
                  <a:pt x="263" y="1072"/>
                  <a:pt x="96" y="2263"/>
                </a:cubicBezTo>
                <a:cubicBezTo>
                  <a:pt x="1" y="3025"/>
                  <a:pt x="191" y="3810"/>
                  <a:pt x="596" y="4453"/>
                </a:cubicBezTo>
                <a:cubicBezTo>
                  <a:pt x="953" y="5073"/>
                  <a:pt x="1430" y="5620"/>
                  <a:pt x="1977" y="6073"/>
                </a:cubicBezTo>
                <a:cubicBezTo>
                  <a:pt x="2501" y="6525"/>
                  <a:pt x="3097" y="6930"/>
                  <a:pt x="3692" y="7264"/>
                </a:cubicBezTo>
                <a:lnTo>
                  <a:pt x="3692" y="9121"/>
                </a:lnTo>
                <a:lnTo>
                  <a:pt x="3287" y="9121"/>
                </a:lnTo>
                <a:cubicBezTo>
                  <a:pt x="3272" y="9120"/>
                  <a:pt x="3257" y="9120"/>
                  <a:pt x="3242" y="9120"/>
                </a:cubicBezTo>
                <a:cubicBezTo>
                  <a:pt x="2469" y="9120"/>
                  <a:pt x="2469" y="10289"/>
                  <a:pt x="3242" y="10289"/>
                </a:cubicBezTo>
                <a:cubicBezTo>
                  <a:pt x="3257" y="10289"/>
                  <a:pt x="3272" y="10289"/>
                  <a:pt x="3287" y="10288"/>
                </a:cubicBezTo>
                <a:lnTo>
                  <a:pt x="3716" y="10288"/>
                </a:lnTo>
                <a:lnTo>
                  <a:pt x="3716" y="10907"/>
                </a:lnTo>
                <a:cubicBezTo>
                  <a:pt x="3716" y="11241"/>
                  <a:pt x="4002" y="11502"/>
                  <a:pt x="4335" y="11502"/>
                </a:cubicBezTo>
                <a:cubicBezTo>
                  <a:pt x="4645" y="11479"/>
                  <a:pt x="4883" y="11217"/>
                  <a:pt x="4883" y="10907"/>
                </a:cubicBezTo>
                <a:lnTo>
                  <a:pt x="4883" y="10288"/>
                </a:lnTo>
                <a:lnTo>
                  <a:pt x="5288" y="10288"/>
                </a:lnTo>
                <a:cubicBezTo>
                  <a:pt x="5621" y="10288"/>
                  <a:pt x="5907" y="10002"/>
                  <a:pt x="5883" y="9669"/>
                </a:cubicBezTo>
                <a:cubicBezTo>
                  <a:pt x="5859" y="9359"/>
                  <a:pt x="5621" y="9121"/>
                  <a:pt x="5311" y="9121"/>
                </a:cubicBezTo>
                <a:lnTo>
                  <a:pt x="4883" y="9121"/>
                </a:lnTo>
                <a:lnTo>
                  <a:pt x="4883" y="7287"/>
                </a:lnTo>
                <a:cubicBezTo>
                  <a:pt x="5264" y="7049"/>
                  <a:pt x="5669" y="6811"/>
                  <a:pt x="6026" y="6549"/>
                </a:cubicBezTo>
                <a:cubicBezTo>
                  <a:pt x="6383" y="6811"/>
                  <a:pt x="6764" y="7049"/>
                  <a:pt x="7169" y="7287"/>
                </a:cubicBezTo>
                <a:lnTo>
                  <a:pt x="7169" y="7930"/>
                </a:lnTo>
                <a:cubicBezTo>
                  <a:pt x="7169" y="8002"/>
                  <a:pt x="7217" y="8049"/>
                  <a:pt x="7288" y="8073"/>
                </a:cubicBezTo>
                <a:cubicBezTo>
                  <a:pt x="7316" y="8090"/>
                  <a:pt x="7345" y="8098"/>
                  <a:pt x="7373" y="8098"/>
                </a:cubicBezTo>
                <a:cubicBezTo>
                  <a:pt x="7466" y="8098"/>
                  <a:pt x="7550" y="8016"/>
                  <a:pt x="7550" y="7907"/>
                </a:cubicBezTo>
                <a:lnTo>
                  <a:pt x="7550" y="7144"/>
                </a:lnTo>
                <a:cubicBezTo>
                  <a:pt x="7550" y="7097"/>
                  <a:pt x="7502" y="7025"/>
                  <a:pt x="7455" y="7002"/>
                </a:cubicBezTo>
                <a:cubicBezTo>
                  <a:pt x="6836" y="6644"/>
                  <a:pt x="6240" y="6263"/>
                  <a:pt x="5693" y="5787"/>
                </a:cubicBezTo>
                <a:cubicBezTo>
                  <a:pt x="5192" y="5358"/>
                  <a:pt x="4740" y="4858"/>
                  <a:pt x="4407" y="4287"/>
                </a:cubicBezTo>
                <a:cubicBezTo>
                  <a:pt x="4026" y="3691"/>
                  <a:pt x="3883" y="3001"/>
                  <a:pt x="3954" y="2310"/>
                </a:cubicBezTo>
                <a:cubicBezTo>
                  <a:pt x="3954" y="2239"/>
                  <a:pt x="4002" y="2167"/>
                  <a:pt x="4002" y="2072"/>
                </a:cubicBezTo>
                <a:cubicBezTo>
                  <a:pt x="4097" y="2120"/>
                  <a:pt x="4216" y="2143"/>
                  <a:pt x="4335" y="2143"/>
                </a:cubicBezTo>
                <a:cubicBezTo>
                  <a:pt x="4359" y="2155"/>
                  <a:pt x="4383" y="2161"/>
                  <a:pt x="4407" y="2161"/>
                </a:cubicBezTo>
                <a:cubicBezTo>
                  <a:pt x="4430" y="2161"/>
                  <a:pt x="4454" y="2155"/>
                  <a:pt x="4478" y="2143"/>
                </a:cubicBezTo>
                <a:lnTo>
                  <a:pt x="4478" y="2143"/>
                </a:lnTo>
                <a:cubicBezTo>
                  <a:pt x="4454" y="2239"/>
                  <a:pt x="4430" y="2310"/>
                  <a:pt x="4430" y="2382"/>
                </a:cubicBezTo>
                <a:cubicBezTo>
                  <a:pt x="4359" y="2977"/>
                  <a:pt x="4478" y="3572"/>
                  <a:pt x="4788" y="4072"/>
                </a:cubicBezTo>
                <a:cubicBezTo>
                  <a:pt x="5121" y="4596"/>
                  <a:pt x="5526" y="5073"/>
                  <a:pt x="5978" y="5454"/>
                </a:cubicBezTo>
                <a:cubicBezTo>
                  <a:pt x="6502" y="5906"/>
                  <a:pt x="7074" y="6287"/>
                  <a:pt x="7669" y="6621"/>
                </a:cubicBezTo>
                <a:cubicBezTo>
                  <a:pt x="7705" y="6632"/>
                  <a:pt x="7735" y="6638"/>
                  <a:pt x="7761" y="6638"/>
                </a:cubicBezTo>
                <a:cubicBezTo>
                  <a:pt x="7788" y="6638"/>
                  <a:pt x="7812" y="6632"/>
                  <a:pt x="7836" y="6621"/>
                </a:cubicBezTo>
                <a:cubicBezTo>
                  <a:pt x="8455" y="6287"/>
                  <a:pt x="9027" y="5882"/>
                  <a:pt x="9550" y="5430"/>
                </a:cubicBezTo>
                <a:lnTo>
                  <a:pt x="9693" y="5311"/>
                </a:lnTo>
                <a:cubicBezTo>
                  <a:pt x="9741" y="5263"/>
                  <a:pt x="9741" y="5144"/>
                  <a:pt x="9693" y="5073"/>
                </a:cubicBezTo>
                <a:cubicBezTo>
                  <a:pt x="9658" y="5037"/>
                  <a:pt x="9610" y="5019"/>
                  <a:pt x="9562" y="5019"/>
                </a:cubicBezTo>
                <a:cubicBezTo>
                  <a:pt x="9515" y="5019"/>
                  <a:pt x="9467" y="5037"/>
                  <a:pt x="9431" y="5073"/>
                </a:cubicBezTo>
                <a:lnTo>
                  <a:pt x="9312" y="5192"/>
                </a:lnTo>
                <a:cubicBezTo>
                  <a:pt x="8812" y="5597"/>
                  <a:pt x="8288" y="5954"/>
                  <a:pt x="7741" y="6263"/>
                </a:cubicBezTo>
                <a:cubicBezTo>
                  <a:pt x="7455" y="6097"/>
                  <a:pt x="7193" y="5930"/>
                  <a:pt x="6931" y="5763"/>
                </a:cubicBezTo>
                <a:cubicBezTo>
                  <a:pt x="7336" y="5382"/>
                  <a:pt x="7693" y="4954"/>
                  <a:pt x="7979" y="4477"/>
                </a:cubicBezTo>
                <a:cubicBezTo>
                  <a:pt x="8384" y="3810"/>
                  <a:pt x="8550" y="3048"/>
                  <a:pt x="8455" y="2286"/>
                </a:cubicBezTo>
                <a:cubicBezTo>
                  <a:pt x="8431" y="2120"/>
                  <a:pt x="8407" y="1977"/>
                  <a:pt x="8360" y="1834"/>
                </a:cubicBezTo>
                <a:lnTo>
                  <a:pt x="8360" y="1810"/>
                </a:lnTo>
                <a:cubicBezTo>
                  <a:pt x="8596" y="1415"/>
                  <a:pt x="9013" y="1184"/>
                  <a:pt x="9460" y="1184"/>
                </a:cubicBezTo>
                <a:cubicBezTo>
                  <a:pt x="9553" y="1184"/>
                  <a:pt x="9647" y="1194"/>
                  <a:pt x="9741" y="1215"/>
                </a:cubicBezTo>
                <a:cubicBezTo>
                  <a:pt x="10146" y="1286"/>
                  <a:pt x="10622" y="1572"/>
                  <a:pt x="10741" y="2429"/>
                </a:cubicBezTo>
                <a:cubicBezTo>
                  <a:pt x="10789" y="2929"/>
                  <a:pt x="10670" y="3453"/>
                  <a:pt x="10408" y="3882"/>
                </a:cubicBezTo>
                <a:cubicBezTo>
                  <a:pt x="10265" y="4144"/>
                  <a:pt x="10098" y="4358"/>
                  <a:pt x="9908" y="4572"/>
                </a:cubicBezTo>
                <a:cubicBezTo>
                  <a:pt x="9783" y="4715"/>
                  <a:pt x="9898" y="4871"/>
                  <a:pt x="10033" y="4871"/>
                </a:cubicBezTo>
                <a:cubicBezTo>
                  <a:pt x="10079" y="4871"/>
                  <a:pt x="10128" y="4853"/>
                  <a:pt x="10170" y="4811"/>
                </a:cubicBezTo>
                <a:cubicBezTo>
                  <a:pt x="10360" y="4572"/>
                  <a:pt x="10551" y="4334"/>
                  <a:pt x="10717" y="4049"/>
                </a:cubicBezTo>
                <a:cubicBezTo>
                  <a:pt x="11027" y="3548"/>
                  <a:pt x="11146" y="2977"/>
                  <a:pt x="11075" y="2382"/>
                </a:cubicBezTo>
                <a:cubicBezTo>
                  <a:pt x="10932" y="1262"/>
                  <a:pt x="10217" y="953"/>
                  <a:pt x="9812" y="881"/>
                </a:cubicBezTo>
                <a:cubicBezTo>
                  <a:pt x="9703" y="859"/>
                  <a:pt x="9593" y="849"/>
                  <a:pt x="9484" y="849"/>
                </a:cubicBezTo>
                <a:cubicBezTo>
                  <a:pt x="8997" y="849"/>
                  <a:pt x="8524" y="1060"/>
                  <a:pt x="8193" y="1429"/>
                </a:cubicBezTo>
                <a:cubicBezTo>
                  <a:pt x="8145" y="1286"/>
                  <a:pt x="8050" y="1143"/>
                  <a:pt x="7955" y="1000"/>
                </a:cubicBezTo>
                <a:cubicBezTo>
                  <a:pt x="8145" y="810"/>
                  <a:pt x="8384" y="667"/>
                  <a:pt x="8622" y="548"/>
                </a:cubicBezTo>
                <a:cubicBezTo>
                  <a:pt x="8888" y="438"/>
                  <a:pt x="9174" y="380"/>
                  <a:pt x="9461" y="380"/>
                </a:cubicBezTo>
                <a:cubicBezTo>
                  <a:pt x="9611" y="380"/>
                  <a:pt x="9761" y="396"/>
                  <a:pt x="9908" y="429"/>
                </a:cubicBezTo>
                <a:cubicBezTo>
                  <a:pt x="10789" y="595"/>
                  <a:pt x="11384" y="1310"/>
                  <a:pt x="11551" y="2310"/>
                </a:cubicBezTo>
                <a:cubicBezTo>
                  <a:pt x="11622" y="3001"/>
                  <a:pt x="11479" y="3715"/>
                  <a:pt x="11098" y="4287"/>
                </a:cubicBezTo>
                <a:cubicBezTo>
                  <a:pt x="10765" y="4858"/>
                  <a:pt x="10313" y="5382"/>
                  <a:pt x="9812" y="5811"/>
                </a:cubicBezTo>
                <a:cubicBezTo>
                  <a:pt x="9265" y="6263"/>
                  <a:pt x="8669" y="6668"/>
                  <a:pt x="8050" y="7002"/>
                </a:cubicBezTo>
                <a:cubicBezTo>
                  <a:pt x="8003" y="7025"/>
                  <a:pt x="7955" y="7097"/>
                  <a:pt x="7955" y="7168"/>
                </a:cubicBezTo>
                <a:lnTo>
                  <a:pt x="7955" y="9931"/>
                </a:lnTo>
                <a:cubicBezTo>
                  <a:pt x="7955" y="10028"/>
                  <a:pt x="8044" y="10104"/>
                  <a:pt x="8138" y="10104"/>
                </a:cubicBezTo>
                <a:cubicBezTo>
                  <a:pt x="8182" y="10104"/>
                  <a:pt x="8227" y="10088"/>
                  <a:pt x="8264" y="10050"/>
                </a:cubicBezTo>
                <a:lnTo>
                  <a:pt x="8765" y="9550"/>
                </a:lnTo>
                <a:cubicBezTo>
                  <a:pt x="8806" y="9508"/>
                  <a:pt x="8862" y="9489"/>
                  <a:pt x="8917" y="9489"/>
                </a:cubicBezTo>
                <a:cubicBezTo>
                  <a:pt x="8988" y="9489"/>
                  <a:pt x="9058" y="9520"/>
                  <a:pt x="9098" y="9574"/>
                </a:cubicBezTo>
                <a:cubicBezTo>
                  <a:pt x="9169" y="9669"/>
                  <a:pt x="9169" y="9788"/>
                  <a:pt x="9098" y="9883"/>
                </a:cubicBezTo>
                <a:lnTo>
                  <a:pt x="7907" y="11050"/>
                </a:lnTo>
                <a:cubicBezTo>
                  <a:pt x="7860" y="11098"/>
                  <a:pt x="7800" y="11121"/>
                  <a:pt x="7741" y="11121"/>
                </a:cubicBezTo>
                <a:cubicBezTo>
                  <a:pt x="7681" y="11121"/>
                  <a:pt x="7621" y="11098"/>
                  <a:pt x="7574" y="11050"/>
                </a:cubicBezTo>
                <a:lnTo>
                  <a:pt x="6383" y="9883"/>
                </a:lnTo>
                <a:cubicBezTo>
                  <a:pt x="6288" y="9788"/>
                  <a:pt x="6288" y="9645"/>
                  <a:pt x="6383" y="9550"/>
                </a:cubicBezTo>
                <a:cubicBezTo>
                  <a:pt x="6431" y="9502"/>
                  <a:pt x="6490" y="9478"/>
                  <a:pt x="6550" y="9478"/>
                </a:cubicBezTo>
                <a:cubicBezTo>
                  <a:pt x="6609" y="9478"/>
                  <a:pt x="6669" y="9502"/>
                  <a:pt x="6717" y="9550"/>
                </a:cubicBezTo>
                <a:lnTo>
                  <a:pt x="7217" y="10050"/>
                </a:lnTo>
                <a:cubicBezTo>
                  <a:pt x="7246" y="10079"/>
                  <a:pt x="7284" y="10092"/>
                  <a:pt x="7323" y="10092"/>
                </a:cubicBezTo>
                <a:cubicBezTo>
                  <a:pt x="7411" y="10092"/>
                  <a:pt x="7502" y="10023"/>
                  <a:pt x="7502" y="9907"/>
                </a:cubicBezTo>
                <a:lnTo>
                  <a:pt x="7502" y="8621"/>
                </a:lnTo>
                <a:cubicBezTo>
                  <a:pt x="7502" y="8549"/>
                  <a:pt x="7455" y="8454"/>
                  <a:pt x="7383" y="8454"/>
                </a:cubicBezTo>
                <a:cubicBezTo>
                  <a:pt x="7368" y="8451"/>
                  <a:pt x="7353" y="8450"/>
                  <a:pt x="7339" y="8450"/>
                </a:cubicBezTo>
                <a:cubicBezTo>
                  <a:pt x="7241" y="8450"/>
                  <a:pt x="7169" y="8517"/>
                  <a:pt x="7169" y="8621"/>
                </a:cubicBezTo>
                <a:lnTo>
                  <a:pt x="7169" y="9526"/>
                </a:lnTo>
                <a:lnTo>
                  <a:pt x="6955" y="9312"/>
                </a:lnTo>
                <a:cubicBezTo>
                  <a:pt x="6841" y="9205"/>
                  <a:pt x="6704" y="9158"/>
                  <a:pt x="6569" y="9158"/>
                </a:cubicBezTo>
                <a:cubicBezTo>
                  <a:pt x="6252" y="9158"/>
                  <a:pt x="5945" y="9420"/>
                  <a:pt x="5978" y="9788"/>
                </a:cubicBezTo>
                <a:cubicBezTo>
                  <a:pt x="5978" y="9931"/>
                  <a:pt x="6050" y="10050"/>
                  <a:pt x="6145" y="10145"/>
                </a:cubicBezTo>
                <a:lnTo>
                  <a:pt x="7336" y="11312"/>
                </a:lnTo>
                <a:cubicBezTo>
                  <a:pt x="7443" y="11419"/>
                  <a:pt x="7586" y="11473"/>
                  <a:pt x="7732" y="11473"/>
                </a:cubicBezTo>
                <a:cubicBezTo>
                  <a:pt x="7877" y="11473"/>
                  <a:pt x="8026" y="11419"/>
                  <a:pt x="8145" y="11312"/>
                </a:cubicBezTo>
                <a:lnTo>
                  <a:pt x="9336" y="10145"/>
                </a:lnTo>
                <a:cubicBezTo>
                  <a:pt x="9704" y="9777"/>
                  <a:pt x="9451" y="9166"/>
                  <a:pt x="8941" y="9166"/>
                </a:cubicBezTo>
                <a:cubicBezTo>
                  <a:pt x="8922" y="9166"/>
                  <a:pt x="8903" y="9167"/>
                  <a:pt x="8884" y="9169"/>
                </a:cubicBezTo>
                <a:cubicBezTo>
                  <a:pt x="8741" y="9169"/>
                  <a:pt x="8622" y="9216"/>
                  <a:pt x="8526" y="9312"/>
                </a:cubicBezTo>
                <a:lnTo>
                  <a:pt x="8312" y="9526"/>
                </a:lnTo>
                <a:lnTo>
                  <a:pt x="8312" y="7264"/>
                </a:lnTo>
                <a:cubicBezTo>
                  <a:pt x="8931" y="6930"/>
                  <a:pt x="9527" y="6525"/>
                  <a:pt x="10051" y="6073"/>
                </a:cubicBezTo>
                <a:cubicBezTo>
                  <a:pt x="10598" y="5620"/>
                  <a:pt x="11075" y="5073"/>
                  <a:pt x="11432" y="4477"/>
                </a:cubicBezTo>
                <a:cubicBezTo>
                  <a:pt x="11837" y="3810"/>
                  <a:pt x="12027" y="3025"/>
                  <a:pt x="11932" y="2263"/>
                </a:cubicBezTo>
                <a:cubicBezTo>
                  <a:pt x="11765" y="1072"/>
                  <a:pt x="11027" y="238"/>
                  <a:pt x="10003" y="48"/>
                </a:cubicBezTo>
                <a:cubicBezTo>
                  <a:pt x="9836" y="16"/>
                  <a:pt x="9667" y="0"/>
                  <a:pt x="9498" y="0"/>
                </a:cubicBezTo>
                <a:cubicBezTo>
                  <a:pt x="9161" y="0"/>
                  <a:pt x="8828" y="64"/>
                  <a:pt x="8526" y="191"/>
                </a:cubicBezTo>
                <a:cubicBezTo>
                  <a:pt x="8241" y="310"/>
                  <a:pt x="7979" y="476"/>
                  <a:pt x="7764" y="691"/>
                </a:cubicBezTo>
                <a:cubicBezTo>
                  <a:pt x="7431" y="357"/>
                  <a:pt x="7002" y="119"/>
                  <a:pt x="6526" y="48"/>
                </a:cubicBezTo>
                <a:cubicBezTo>
                  <a:pt x="6359" y="16"/>
                  <a:pt x="6193" y="0"/>
                  <a:pt x="6027" y="0"/>
                </a:cubicBezTo>
                <a:cubicBezTo>
                  <a:pt x="5695" y="0"/>
                  <a:pt x="5367" y="64"/>
                  <a:pt x="5050" y="191"/>
                </a:cubicBezTo>
                <a:cubicBezTo>
                  <a:pt x="4764" y="310"/>
                  <a:pt x="4502" y="476"/>
                  <a:pt x="4287" y="691"/>
                </a:cubicBezTo>
                <a:cubicBezTo>
                  <a:pt x="4073" y="476"/>
                  <a:pt x="3811" y="310"/>
                  <a:pt x="3525" y="191"/>
                </a:cubicBezTo>
                <a:cubicBezTo>
                  <a:pt x="3208" y="64"/>
                  <a:pt x="2869" y="0"/>
                  <a:pt x="253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0" name="Google Shape;1650;p32"/>
          <p:cNvSpPr/>
          <p:nvPr/>
        </p:nvSpPr>
        <p:spPr>
          <a:xfrm>
            <a:off x="571599" y="3775645"/>
            <a:ext cx="628531" cy="599887"/>
          </a:xfrm>
          <a:custGeom>
            <a:avLst/>
            <a:gdLst/>
            <a:ahLst/>
            <a:cxnLst/>
            <a:rect l="l" t="t" r="r" b="b"/>
            <a:pathLst>
              <a:path w="12027" h="11480" extrusionOk="0">
                <a:moveTo>
                  <a:pt x="6063" y="1120"/>
                </a:moveTo>
                <a:cubicBezTo>
                  <a:pt x="6146" y="1120"/>
                  <a:pt x="6229" y="1128"/>
                  <a:pt x="6311" y="1144"/>
                </a:cubicBezTo>
                <a:cubicBezTo>
                  <a:pt x="6716" y="1215"/>
                  <a:pt x="7192" y="1501"/>
                  <a:pt x="7311" y="2382"/>
                </a:cubicBezTo>
                <a:cubicBezTo>
                  <a:pt x="7359" y="2882"/>
                  <a:pt x="7264" y="3406"/>
                  <a:pt x="6978" y="3835"/>
                </a:cubicBezTo>
                <a:cubicBezTo>
                  <a:pt x="6716" y="4264"/>
                  <a:pt x="6406" y="4645"/>
                  <a:pt x="6025" y="4978"/>
                </a:cubicBezTo>
                <a:cubicBezTo>
                  <a:pt x="5644" y="4645"/>
                  <a:pt x="5335" y="4264"/>
                  <a:pt x="5073" y="3835"/>
                </a:cubicBezTo>
                <a:cubicBezTo>
                  <a:pt x="4787" y="3406"/>
                  <a:pt x="4668" y="2882"/>
                  <a:pt x="4739" y="2382"/>
                </a:cubicBezTo>
                <a:cubicBezTo>
                  <a:pt x="4763" y="2097"/>
                  <a:pt x="4858" y="1858"/>
                  <a:pt x="5001" y="1620"/>
                </a:cubicBezTo>
                <a:cubicBezTo>
                  <a:pt x="5258" y="1305"/>
                  <a:pt x="5661" y="1120"/>
                  <a:pt x="6063" y="1120"/>
                </a:cubicBezTo>
                <a:close/>
                <a:moveTo>
                  <a:pt x="6062" y="316"/>
                </a:moveTo>
                <a:cubicBezTo>
                  <a:pt x="6192" y="316"/>
                  <a:pt x="6323" y="329"/>
                  <a:pt x="6454" y="358"/>
                </a:cubicBezTo>
                <a:cubicBezTo>
                  <a:pt x="7359" y="525"/>
                  <a:pt x="7954" y="1239"/>
                  <a:pt x="8097" y="2263"/>
                </a:cubicBezTo>
                <a:cubicBezTo>
                  <a:pt x="8192" y="2954"/>
                  <a:pt x="8050" y="3668"/>
                  <a:pt x="7669" y="4264"/>
                </a:cubicBezTo>
                <a:cubicBezTo>
                  <a:pt x="7407" y="4740"/>
                  <a:pt x="7049" y="5145"/>
                  <a:pt x="6645" y="5526"/>
                </a:cubicBezTo>
                <a:cubicBezTo>
                  <a:pt x="6525" y="5431"/>
                  <a:pt x="6406" y="5335"/>
                  <a:pt x="6287" y="5216"/>
                </a:cubicBezTo>
                <a:cubicBezTo>
                  <a:pt x="6668" y="4883"/>
                  <a:pt x="7002" y="4478"/>
                  <a:pt x="7288" y="4026"/>
                </a:cubicBezTo>
                <a:cubicBezTo>
                  <a:pt x="7597" y="3525"/>
                  <a:pt x="7716" y="2930"/>
                  <a:pt x="7645" y="2335"/>
                </a:cubicBezTo>
                <a:cubicBezTo>
                  <a:pt x="7502" y="1215"/>
                  <a:pt x="6787" y="906"/>
                  <a:pt x="6383" y="834"/>
                </a:cubicBezTo>
                <a:cubicBezTo>
                  <a:pt x="6271" y="813"/>
                  <a:pt x="6158" y="802"/>
                  <a:pt x="6046" y="802"/>
                </a:cubicBezTo>
                <a:cubicBezTo>
                  <a:pt x="5539" y="802"/>
                  <a:pt x="5051" y="1020"/>
                  <a:pt x="4739" y="1430"/>
                </a:cubicBezTo>
                <a:cubicBezTo>
                  <a:pt x="4692" y="1477"/>
                  <a:pt x="4644" y="1525"/>
                  <a:pt x="4620" y="1597"/>
                </a:cubicBezTo>
                <a:cubicBezTo>
                  <a:pt x="4549" y="1716"/>
                  <a:pt x="4424" y="1775"/>
                  <a:pt x="4299" y="1775"/>
                </a:cubicBezTo>
                <a:cubicBezTo>
                  <a:pt x="4174" y="1775"/>
                  <a:pt x="4049" y="1716"/>
                  <a:pt x="3977" y="1597"/>
                </a:cubicBezTo>
                <a:cubicBezTo>
                  <a:pt x="3668" y="1096"/>
                  <a:pt x="3120" y="787"/>
                  <a:pt x="2548" y="787"/>
                </a:cubicBezTo>
                <a:cubicBezTo>
                  <a:pt x="2429" y="787"/>
                  <a:pt x="2334" y="811"/>
                  <a:pt x="2215" y="834"/>
                </a:cubicBezTo>
                <a:cubicBezTo>
                  <a:pt x="1810" y="906"/>
                  <a:pt x="1096" y="1215"/>
                  <a:pt x="953" y="2335"/>
                </a:cubicBezTo>
                <a:cubicBezTo>
                  <a:pt x="940" y="2466"/>
                  <a:pt x="1035" y="2539"/>
                  <a:pt x="1127" y="2539"/>
                </a:cubicBezTo>
                <a:cubicBezTo>
                  <a:pt x="1202" y="2539"/>
                  <a:pt x="1276" y="2490"/>
                  <a:pt x="1286" y="2382"/>
                </a:cubicBezTo>
                <a:cubicBezTo>
                  <a:pt x="1405" y="1525"/>
                  <a:pt x="1882" y="1239"/>
                  <a:pt x="2286" y="1168"/>
                </a:cubicBezTo>
                <a:cubicBezTo>
                  <a:pt x="2358" y="1144"/>
                  <a:pt x="2453" y="1144"/>
                  <a:pt x="2548" y="1144"/>
                </a:cubicBezTo>
                <a:cubicBezTo>
                  <a:pt x="3001" y="1144"/>
                  <a:pt x="3430" y="1358"/>
                  <a:pt x="3668" y="1763"/>
                </a:cubicBezTo>
                <a:lnTo>
                  <a:pt x="3668" y="1787"/>
                </a:lnTo>
                <a:cubicBezTo>
                  <a:pt x="3644" y="1930"/>
                  <a:pt x="3596" y="2073"/>
                  <a:pt x="3572" y="2240"/>
                </a:cubicBezTo>
                <a:cubicBezTo>
                  <a:pt x="3477" y="3002"/>
                  <a:pt x="3668" y="3764"/>
                  <a:pt x="4073" y="4430"/>
                </a:cubicBezTo>
                <a:cubicBezTo>
                  <a:pt x="4335" y="4907"/>
                  <a:pt x="4692" y="5335"/>
                  <a:pt x="5097" y="5716"/>
                </a:cubicBezTo>
                <a:cubicBezTo>
                  <a:pt x="4763" y="5931"/>
                  <a:pt x="4477" y="6121"/>
                  <a:pt x="4287" y="6217"/>
                </a:cubicBezTo>
                <a:cubicBezTo>
                  <a:pt x="3739" y="5907"/>
                  <a:pt x="3215" y="5550"/>
                  <a:pt x="2739" y="5145"/>
                </a:cubicBezTo>
                <a:cubicBezTo>
                  <a:pt x="2286" y="4788"/>
                  <a:pt x="1929" y="4335"/>
                  <a:pt x="1620" y="3835"/>
                </a:cubicBezTo>
                <a:cubicBezTo>
                  <a:pt x="1477" y="3597"/>
                  <a:pt x="1358" y="3311"/>
                  <a:pt x="1310" y="3025"/>
                </a:cubicBezTo>
                <a:cubicBezTo>
                  <a:pt x="1289" y="2943"/>
                  <a:pt x="1215" y="2878"/>
                  <a:pt x="1133" y="2878"/>
                </a:cubicBezTo>
                <a:cubicBezTo>
                  <a:pt x="1121" y="2878"/>
                  <a:pt x="1108" y="2879"/>
                  <a:pt x="1096" y="2882"/>
                </a:cubicBezTo>
                <a:cubicBezTo>
                  <a:pt x="1001" y="2906"/>
                  <a:pt x="953" y="3002"/>
                  <a:pt x="953" y="3097"/>
                </a:cubicBezTo>
                <a:cubicBezTo>
                  <a:pt x="1024" y="3430"/>
                  <a:pt x="1143" y="3740"/>
                  <a:pt x="1310" y="4026"/>
                </a:cubicBezTo>
                <a:cubicBezTo>
                  <a:pt x="1644" y="4549"/>
                  <a:pt x="2048" y="5026"/>
                  <a:pt x="2501" y="5407"/>
                </a:cubicBezTo>
                <a:cubicBezTo>
                  <a:pt x="3025" y="5859"/>
                  <a:pt x="3596" y="6240"/>
                  <a:pt x="4192" y="6574"/>
                </a:cubicBezTo>
                <a:cubicBezTo>
                  <a:pt x="4227" y="6586"/>
                  <a:pt x="4257" y="6592"/>
                  <a:pt x="4284" y="6592"/>
                </a:cubicBezTo>
                <a:cubicBezTo>
                  <a:pt x="4311" y="6592"/>
                  <a:pt x="4335" y="6586"/>
                  <a:pt x="4358" y="6574"/>
                </a:cubicBezTo>
                <a:cubicBezTo>
                  <a:pt x="4716" y="6383"/>
                  <a:pt x="5025" y="6169"/>
                  <a:pt x="5359" y="5955"/>
                </a:cubicBezTo>
                <a:lnTo>
                  <a:pt x="5430" y="6026"/>
                </a:lnTo>
                <a:cubicBezTo>
                  <a:pt x="5525" y="6097"/>
                  <a:pt x="5621" y="6193"/>
                  <a:pt x="5716" y="6264"/>
                </a:cubicBezTo>
                <a:cubicBezTo>
                  <a:pt x="5359" y="6526"/>
                  <a:pt x="5001" y="6740"/>
                  <a:pt x="4620" y="6955"/>
                </a:cubicBezTo>
                <a:cubicBezTo>
                  <a:pt x="4549" y="7002"/>
                  <a:pt x="4525" y="7050"/>
                  <a:pt x="4525" y="7121"/>
                </a:cubicBezTo>
                <a:lnTo>
                  <a:pt x="4525" y="9241"/>
                </a:lnTo>
                <a:cubicBezTo>
                  <a:pt x="4525" y="9336"/>
                  <a:pt x="4596" y="9408"/>
                  <a:pt x="4692" y="9408"/>
                </a:cubicBezTo>
                <a:lnTo>
                  <a:pt x="5287" y="9408"/>
                </a:lnTo>
                <a:cubicBezTo>
                  <a:pt x="5406" y="9408"/>
                  <a:pt x="5525" y="9503"/>
                  <a:pt x="5525" y="9622"/>
                </a:cubicBezTo>
                <a:cubicBezTo>
                  <a:pt x="5549" y="9765"/>
                  <a:pt x="5430" y="9884"/>
                  <a:pt x="5311" y="9884"/>
                </a:cubicBezTo>
                <a:lnTo>
                  <a:pt x="4716" y="9884"/>
                </a:lnTo>
                <a:cubicBezTo>
                  <a:pt x="4620" y="9884"/>
                  <a:pt x="4525" y="9955"/>
                  <a:pt x="4525" y="10051"/>
                </a:cubicBezTo>
                <a:lnTo>
                  <a:pt x="4525" y="10836"/>
                </a:lnTo>
                <a:cubicBezTo>
                  <a:pt x="4525" y="10979"/>
                  <a:pt x="4430" y="11075"/>
                  <a:pt x="4311" y="11075"/>
                </a:cubicBezTo>
                <a:cubicBezTo>
                  <a:pt x="4300" y="11077"/>
                  <a:pt x="4290" y="11078"/>
                  <a:pt x="4280" y="11078"/>
                </a:cubicBezTo>
                <a:cubicBezTo>
                  <a:pt x="4172" y="11078"/>
                  <a:pt x="4073" y="10969"/>
                  <a:pt x="4073" y="10860"/>
                </a:cubicBezTo>
                <a:lnTo>
                  <a:pt x="4073" y="10051"/>
                </a:lnTo>
                <a:cubicBezTo>
                  <a:pt x="4073" y="9955"/>
                  <a:pt x="4001" y="9884"/>
                  <a:pt x="3906" y="9884"/>
                </a:cubicBezTo>
                <a:lnTo>
                  <a:pt x="3311" y="9884"/>
                </a:lnTo>
                <a:cubicBezTo>
                  <a:pt x="3191" y="9884"/>
                  <a:pt x="3096" y="9812"/>
                  <a:pt x="3072" y="9693"/>
                </a:cubicBezTo>
                <a:cubicBezTo>
                  <a:pt x="3028" y="9560"/>
                  <a:pt x="3129" y="9405"/>
                  <a:pt x="3259" y="9405"/>
                </a:cubicBezTo>
                <a:cubicBezTo>
                  <a:pt x="3268" y="9405"/>
                  <a:pt x="3277" y="9406"/>
                  <a:pt x="3287" y="9408"/>
                </a:cubicBezTo>
                <a:lnTo>
                  <a:pt x="3882" y="9408"/>
                </a:lnTo>
                <a:cubicBezTo>
                  <a:pt x="3977" y="9408"/>
                  <a:pt x="4049" y="9312"/>
                  <a:pt x="4073" y="9217"/>
                </a:cubicBezTo>
                <a:lnTo>
                  <a:pt x="4073" y="7098"/>
                </a:lnTo>
                <a:cubicBezTo>
                  <a:pt x="4049" y="7026"/>
                  <a:pt x="4025" y="6979"/>
                  <a:pt x="3977" y="6955"/>
                </a:cubicBezTo>
                <a:cubicBezTo>
                  <a:pt x="3334" y="6598"/>
                  <a:pt x="2763" y="6193"/>
                  <a:pt x="2215" y="5740"/>
                </a:cubicBezTo>
                <a:cubicBezTo>
                  <a:pt x="1691" y="5312"/>
                  <a:pt x="1262" y="4811"/>
                  <a:pt x="929" y="4240"/>
                </a:cubicBezTo>
                <a:cubicBezTo>
                  <a:pt x="548" y="3645"/>
                  <a:pt x="405" y="2954"/>
                  <a:pt x="477" y="2263"/>
                </a:cubicBezTo>
                <a:cubicBezTo>
                  <a:pt x="619" y="1239"/>
                  <a:pt x="1239" y="525"/>
                  <a:pt x="2120" y="358"/>
                </a:cubicBezTo>
                <a:cubicBezTo>
                  <a:pt x="2248" y="337"/>
                  <a:pt x="2379" y="326"/>
                  <a:pt x="2510" y="326"/>
                </a:cubicBezTo>
                <a:cubicBezTo>
                  <a:pt x="2816" y="326"/>
                  <a:pt x="3122" y="384"/>
                  <a:pt x="3406" y="501"/>
                </a:cubicBezTo>
                <a:cubicBezTo>
                  <a:pt x="3692" y="620"/>
                  <a:pt x="3954" y="811"/>
                  <a:pt x="4168" y="1049"/>
                </a:cubicBezTo>
                <a:cubicBezTo>
                  <a:pt x="4204" y="1085"/>
                  <a:pt x="4251" y="1102"/>
                  <a:pt x="4299" y="1102"/>
                </a:cubicBezTo>
                <a:cubicBezTo>
                  <a:pt x="4346" y="1102"/>
                  <a:pt x="4394" y="1085"/>
                  <a:pt x="4430" y="1049"/>
                </a:cubicBezTo>
                <a:cubicBezTo>
                  <a:pt x="4620" y="811"/>
                  <a:pt x="4882" y="620"/>
                  <a:pt x="5192" y="501"/>
                </a:cubicBezTo>
                <a:cubicBezTo>
                  <a:pt x="5473" y="385"/>
                  <a:pt x="5765" y="316"/>
                  <a:pt x="6062" y="316"/>
                </a:cubicBezTo>
                <a:close/>
                <a:moveTo>
                  <a:pt x="2530" y="1"/>
                </a:moveTo>
                <a:cubicBezTo>
                  <a:pt x="2361" y="1"/>
                  <a:pt x="2191" y="17"/>
                  <a:pt x="2025" y="49"/>
                </a:cubicBezTo>
                <a:cubicBezTo>
                  <a:pt x="977" y="239"/>
                  <a:pt x="262" y="1073"/>
                  <a:pt x="96" y="2240"/>
                </a:cubicBezTo>
                <a:cubicBezTo>
                  <a:pt x="0" y="3002"/>
                  <a:pt x="167" y="3787"/>
                  <a:pt x="596" y="4430"/>
                </a:cubicBezTo>
                <a:cubicBezTo>
                  <a:pt x="953" y="5050"/>
                  <a:pt x="1405" y="5574"/>
                  <a:pt x="1953" y="6026"/>
                </a:cubicBezTo>
                <a:cubicBezTo>
                  <a:pt x="2501" y="6478"/>
                  <a:pt x="3072" y="6883"/>
                  <a:pt x="3692" y="7217"/>
                </a:cubicBezTo>
                <a:lnTo>
                  <a:pt x="3692" y="9074"/>
                </a:lnTo>
                <a:lnTo>
                  <a:pt x="3263" y="9074"/>
                </a:lnTo>
                <a:cubicBezTo>
                  <a:pt x="3240" y="9072"/>
                  <a:pt x="3218" y="9071"/>
                  <a:pt x="3197" y="9071"/>
                </a:cubicBezTo>
                <a:cubicBezTo>
                  <a:pt x="2444" y="9071"/>
                  <a:pt x="2451" y="10242"/>
                  <a:pt x="3218" y="10242"/>
                </a:cubicBezTo>
                <a:cubicBezTo>
                  <a:pt x="3233" y="10242"/>
                  <a:pt x="3248" y="10242"/>
                  <a:pt x="3263" y="10241"/>
                </a:cubicBezTo>
                <a:lnTo>
                  <a:pt x="3692" y="10241"/>
                </a:lnTo>
                <a:lnTo>
                  <a:pt x="3692" y="10836"/>
                </a:lnTo>
                <a:cubicBezTo>
                  <a:pt x="3715" y="11122"/>
                  <a:pt x="3906" y="11360"/>
                  <a:pt x="4168" y="11432"/>
                </a:cubicBezTo>
                <a:cubicBezTo>
                  <a:pt x="4208" y="11440"/>
                  <a:pt x="4247" y="11444"/>
                  <a:pt x="4286" y="11444"/>
                </a:cubicBezTo>
                <a:cubicBezTo>
                  <a:pt x="4600" y="11444"/>
                  <a:pt x="4882" y="11199"/>
                  <a:pt x="4882" y="10860"/>
                </a:cubicBezTo>
                <a:lnTo>
                  <a:pt x="4882" y="10241"/>
                </a:lnTo>
                <a:lnTo>
                  <a:pt x="5311" y="10241"/>
                </a:lnTo>
                <a:cubicBezTo>
                  <a:pt x="5326" y="10242"/>
                  <a:pt x="5341" y="10242"/>
                  <a:pt x="5355" y="10242"/>
                </a:cubicBezTo>
                <a:cubicBezTo>
                  <a:pt x="6107" y="10242"/>
                  <a:pt x="6128" y="9073"/>
                  <a:pt x="5356" y="9073"/>
                </a:cubicBezTo>
                <a:cubicBezTo>
                  <a:pt x="5342" y="9073"/>
                  <a:pt x="5326" y="9073"/>
                  <a:pt x="5311" y="9074"/>
                </a:cubicBezTo>
                <a:lnTo>
                  <a:pt x="4882" y="9074"/>
                </a:lnTo>
                <a:lnTo>
                  <a:pt x="4882" y="7241"/>
                </a:lnTo>
                <a:cubicBezTo>
                  <a:pt x="5287" y="7026"/>
                  <a:pt x="5668" y="6764"/>
                  <a:pt x="6025" y="6502"/>
                </a:cubicBezTo>
                <a:cubicBezTo>
                  <a:pt x="6383" y="6764"/>
                  <a:pt x="6787" y="7026"/>
                  <a:pt x="7168" y="7241"/>
                </a:cubicBezTo>
                <a:lnTo>
                  <a:pt x="7168" y="7884"/>
                </a:lnTo>
                <a:cubicBezTo>
                  <a:pt x="7168" y="7979"/>
                  <a:pt x="7240" y="8050"/>
                  <a:pt x="7311" y="8074"/>
                </a:cubicBezTo>
                <a:cubicBezTo>
                  <a:pt x="7324" y="8077"/>
                  <a:pt x="7336" y="8078"/>
                  <a:pt x="7348" y="8078"/>
                </a:cubicBezTo>
                <a:cubicBezTo>
                  <a:pt x="7449" y="8078"/>
                  <a:pt x="7526" y="7993"/>
                  <a:pt x="7526" y="7907"/>
                </a:cubicBezTo>
                <a:lnTo>
                  <a:pt x="7526" y="7121"/>
                </a:lnTo>
                <a:cubicBezTo>
                  <a:pt x="7526" y="7050"/>
                  <a:pt x="7478" y="7002"/>
                  <a:pt x="7430" y="6979"/>
                </a:cubicBezTo>
                <a:cubicBezTo>
                  <a:pt x="6811" y="6621"/>
                  <a:pt x="6216" y="6217"/>
                  <a:pt x="5668" y="5764"/>
                </a:cubicBezTo>
                <a:cubicBezTo>
                  <a:pt x="5168" y="5335"/>
                  <a:pt x="4716" y="4835"/>
                  <a:pt x="4382" y="4264"/>
                </a:cubicBezTo>
                <a:cubicBezTo>
                  <a:pt x="4025" y="3668"/>
                  <a:pt x="3858" y="2978"/>
                  <a:pt x="3954" y="2287"/>
                </a:cubicBezTo>
                <a:cubicBezTo>
                  <a:pt x="3954" y="2216"/>
                  <a:pt x="3977" y="2120"/>
                  <a:pt x="3977" y="2049"/>
                </a:cubicBezTo>
                <a:cubicBezTo>
                  <a:pt x="4096" y="2097"/>
                  <a:pt x="4192" y="2120"/>
                  <a:pt x="4311" y="2120"/>
                </a:cubicBezTo>
                <a:lnTo>
                  <a:pt x="4454" y="2120"/>
                </a:lnTo>
                <a:cubicBezTo>
                  <a:pt x="4430" y="2192"/>
                  <a:pt x="4406" y="2287"/>
                  <a:pt x="4406" y="2359"/>
                </a:cubicBezTo>
                <a:cubicBezTo>
                  <a:pt x="4335" y="2954"/>
                  <a:pt x="4477" y="3549"/>
                  <a:pt x="4787" y="4049"/>
                </a:cubicBezTo>
                <a:cubicBezTo>
                  <a:pt x="5097" y="4573"/>
                  <a:pt x="5501" y="5026"/>
                  <a:pt x="5978" y="5431"/>
                </a:cubicBezTo>
                <a:cubicBezTo>
                  <a:pt x="6502" y="5859"/>
                  <a:pt x="7073" y="6264"/>
                  <a:pt x="7669" y="6598"/>
                </a:cubicBezTo>
                <a:cubicBezTo>
                  <a:pt x="7692" y="6609"/>
                  <a:pt x="7722" y="6615"/>
                  <a:pt x="7752" y="6615"/>
                </a:cubicBezTo>
                <a:cubicBezTo>
                  <a:pt x="7782" y="6615"/>
                  <a:pt x="7811" y="6609"/>
                  <a:pt x="7835" y="6598"/>
                </a:cubicBezTo>
                <a:cubicBezTo>
                  <a:pt x="8431" y="6264"/>
                  <a:pt x="9002" y="5859"/>
                  <a:pt x="9526" y="5407"/>
                </a:cubicBezTo>
                <a:lnTo>
                  <a:pt x="9669" y="5288"/>
                </a:lnTo>
                <a:cubicBezTo>
                  <a:pt x="9798" y="5177"/>
                  <a:pt x="9685" y="4996"/>
                  <a:pt x="9550" y="4996"/>
                </a:cubicBezTo>
                <a:cubicBezTo>
                  <a:pt x="9510" y="4996"/>
                  <a:pt x="9469" y="5012"/>
                  <a:pt x="9431" y="5050"/>
                </a:cubicBezTo>
                <a:lnTo>
                  <a:pt x="9312" y="5145"/>
                </a:lnTo>
                <a:cubicBezTo>
                  <a:pt x="8835" y="5574"/>
                  <a:pt x="8312" y="5931"/>
                  <a:pt x="7740" y="6240"/>
                </a:cubicBezTo>
                <a:cubicBezTo>
                  <a:pt x="7549" y="6121"/>
                  <a:pt x="7264" y="5931"/>
                  <a:pt x="6954" y="5740"/>
                </a:cubicBezTo>
                <a:cubicBezTo>
                  <a:pt x="7335" y="5359"/>
                  <a:pt x="7692" y="4931"/>
                  <a:pt x="7978" y="4454"/>
                </a:cubicBezTo>
                <a:cubicBezTo>
                  <a:pt x="8383" y="3787"/>
                  <a:pt x="8550" y="3025"/>
                  <a:pt x="8454" y="2240"/>
                </a:cubicBezTo>
                <a:cubicBezTo>
                  <a:pt x="8431" y="2097"/>
                  <a:pt x="8407" y="1954"/>
                  <a:pt x="8359" y="1787"/>
                </a:cubicBezTo>
                <a:cubicBezTo>
                  <a:pt x="8616" y="1392"/>
                  <a:pt x="9036" y="1161"/>
                  <a:pt x="9484" y="1161"/>
                </a:cubicBezTo>
                <a:cubicBezTo>
                  <a:pt x="9576" y="1161"/>
                  <a:pt x="9670" y="1171"/>
                  <a:pt x="9764" y="1192"/>
                </a:cubicBezTo>
                <a:cubicBezTo>
                  <a:pt x="10145" y="1263"/>
                  <a:pt x="10622" y="1525"/>
                  <a:pt x="10741" y="2406"/>
                </a:cubicBezTo>
                <a:cubicBezTo>
                  <a:pt x="10812" y="2906"/>
                  <a:pt x="10693" y="3430"/>
                  <a:pt x="10407" y="3859"/>
                </a:cubicBezTo>
                <a:cubicBezTo>
                  <a:pt x="10264" y="4121"/>
                  <a:pt x="10098" y="4335"/>
                  <a:pt x="9907" y="4549"/>
                </a:cubicBezTo>
                <a:cubicBezTo>
                  <a:pt x="9783" y="4692"/>
                  <a:pt x="9897" y="4848"/>
                  <a:pt x="10033" y="4848"/>
                </a:cubicBezTo>
                <a:cubicBezTo>
                  <a:pt x="10079" y="4848"/>
                  <a:pt x="10127" y="4830"/>
                  <a:pt x="10169" y="4788"/>
                </a:cubicBezTo>
                <a:cubicBezTo>
                  <a:pt x="10383" y="4549"/>
                  <a:pt x="10550" y="4311"/>
                  <a:pt x="10717" y="4026"/>
                </a:cubicBezTo>
                <a:cubicBezTo>
                  <a:pt x="11026" y="3525"/>
                  <a:pt x="11145" y="2954"/>
                  <a:pt x="11098" y="2359"/>
                </a:cubicBezTo>
                <a:cubicBezTo>
                  <a:pt x="10931" y="1215"/>
                  <a:pt x="10241" y="930"/>
                  <a:pt x="9812" y="834"/>
                </a:cubicBezTo>
                <a:cubicBezTo>
                  <a:pt x="9713" y="819"/>
                  <a:pt x="9613" y="811"/>
                  <a:pt x="9515" y="811"/>
                </a:cubicBezTo>
                <a:cubicBezTo>
                  <a:pt x="9023" y="811"/>
                  <a:pt x="8554" y="1009"/>
                  <a:pt x="8216" y="1406"/>
                </a:cubicBezTo>
                <a:cubicBezTo>
                  <a:pt x="8145" y="1239"/>
                  <a:pt x="8050" y="1096"/>
                  <a:pt x="7978" y="977"/>
                </a:cubicBezTo>
                <a:cubicBezTo>
                  <a:pt x="8169" y="787"/>
                  <a:pt x="8383" y="644"/>
                  <a:pt x="8645" y="525"/>
                </a:cubicBezTo>
                <a:cubicBezTo>
                  <a:pt x="8912" y="408"/>
                  <a:pt x="9213" y="350"/>
                  <a:pt x="9517" y="350"/>
                </a:cubicBezTo>
                <a:cubicBezTo>
                  <a:pt x="9648" y="350"/>
                  <a:pt x="9779" y="361"/>
                  <a:pt x="9907" y="382"/>
                </a:cubicBezTo>
                <a:cubicBezTo>
                  <a:pt x="10812" y="572"/>
                  <a:pt x="11407" y="1287"/>
                  <a:pt x="11550" y="2287"/>
                </a:cubicBezTo>
                <a:cubicBezTo>
                  <a:pt x="11622" y="2978"/>
                  <a:pt x="11479" y="3692"/>
                  <a:pt x="11122" y="4264"/>
                </a:cubicBezTo>
                <a:cubicBezTo>
                  <a:pt x="10764" y="4835"/>
                  <a:pt x="10336" y="5359"/>
                  <a:pt x="9812" y="5788"/>
                </a:cubicBezTo>
                <a:cubicBezTo>
                  <a:pt x="9264" y="6240"/>
                  <a:pt x="8693" y="6645"/>
                  <a:pt x="8073" y="6979"/>
                </a:cubicBezTo>
                <a:cubicBezTo>
                  <a:pt x="8002" y="7026"/>
                  <a:pt x="7978" y="7074"/>
                  <a:pt x="7978" y="7145"/>
                </a:cubicBezTo>
                <a:lnTo>
                  <a:pt x="7978" y="9265"/>
                </a:lnTo>
                <a:cubicBezTo>
                  <a:pt x="7978" y="9384"/>
                  <a:pt x="8050" y="9455"/>
                  <a:pt x="8145" y="9455"/>
                </a:cubicBezTo>
                <a:lnTo>
                  <a:pt x="8740" y="9455"/>
                </a:lnTo>
                <a:cubicBezTo>
                  <a:pt x="8859" y="9455"/>
                  <a:pt x="8978" y="9551"/>
                  <a:pt x="8978" y="9670"/>
                </a:cubicBezTo>
                <a:cubicBezTo>
                  <a:pt x="8978" y="9812"/>
                  <a:pt x="8883" y="9908"/>
                  <a:pt x="8740" y="9908"/>
                </a:cubicBezTo>
                <a:lnTo>
                  <a:pt x="8145" y="9908"/>
                </a:lnTo>
                <a:cubicBezTo>
                  <a:pt x="8050" y="9908"/>
                  <a:pt x="7978" y="10003"/>
                  <a:pt x="7978" y="10098"/>
                </a:cubicBezTo>
                <a:lnTo>
                  <a:pt x="7978" y="10884"/>
                </a:lnTo>
                <a:cubicBezTo>
                  <a:pt x="7978" y="11003"/>
                  <a:pt x="7883" y="11122"/>
                  <a:pt x="7764" y="11122"/>
                </a:cubicBezTo>
                <a:cubicBezTo>
                  <a:pt x="7621" y="11122"/>
                  <a:pt x="7526" y="11027"/>
                  <a:pt x="7526" y="10884"/>
                </a:cubicBezTo>
                <a:lnTo>
                  <a:pt x="7526" y="10098"/>
                </a:lnTo>
                <a:cubicBezTo>
                  <a:pt x="7526" y="10003"/>
                  <a:pt x="7430" y="9908"/>
                  <a:pt x="7335" y="9908"/>
                </a:cubicBezTo>
                <a:lnTo>
                  <a:pt x="6740" y="9908"/>
                </a:lnTo>
                <a:cubicBezTo>
                  <a:pt x="6621" y="9908"/>
                  <a:pt x="6525" y="9812"/>
                  <a:pt x="6502" y="9693"/>
                </a:cubicBezTo>
                <a:cubicBezTo>
                  <a:pt x="6502" y="9574"/>
                  <a:pt x="6597" y="9455"/>
                  <a:pt x="6740" y="9455"/>
                </a:cubicBezTo>
                <a:lnTo>
                  <a:pt x="7335" y="9455"/>
                </a:lnTo>
                <a:cubicBezTo>
                  <a:pt x="7430" y="9455"/>
                  <a:pt x="7502" y="9384"/>
                  <a:pt x="7502" y="9289"/>
                </a:cubicBezTo>
                <a:lnTo>
                  <a:pt x="7502" y="8622"/>
                </a:lnTo>
                <a:cubicBezTo>
                  <a:pt x="7502" y="8526"/>
                  <a:pt x="7454" y="8455"/>
                  <a:pt x="7359" y="8431"/>
                </a:cubicBezTo>
                <a:cubicBezTo>
                  <a:pt x="7349" y="8429"/>
                  <a:pt x="7339" y="8428"/>
                  <a:pt x="7329" y="8428"/>
                </a:cubicBezTo>
                <a:cubicBezTo>
                  <a:pt x="7240" y="8428"/>
                  <a:pt x="7147" y="8515"/>
                  <a:pt x="7168" y="8622"/>
                </a:cubicBezTo>
                <a:lnTo>
                  <a:pt x="7168" y="9098"/>
                </a:lnTo>
                <a:lnTo>
                  <a:pt x="6740" y="9098"/>
                </a:lnTo>
                <a:cubicBezTo>
                  <a:pt x="6717" y="9096"/>
                  <a:pt x="6695" y="9095"/>
                  <a:pt x="6674" y="9095"/>
                </a:cubicBezTo>
                <a:cubicBezTo>
                  <a:pt x="5921" y="9095"/>
                  <a:pt x="5928" y="10266"/>
                  <a:pt x="6673" y="10266"/>
                </a:cubicBezTo>
                <a:cubicBezTo>
                  <a:pt x="6687" y="10266"/>
                  <a:pt x="6701" y="10266"/>
                  <a:pt x="6716" y="10265"/>
                </a:cubicBezTo>
                <a:lnTo>
                  <a:pt x="7168" y="10265"/>
                </a:lnTo>
                <a:lnTo>
                  <a:pt x="7168" y="10884"/>
                </a:lnTo>
                <a:cubicBezTo>
                  <a:pt x="7145" y="11218"/>
                  <a:pt x="7430" y="11479"/>
                  <a:pt x="7788" y="11479"/>
                </a:cubicBezTo>
                <a:cubicBezTo>
                  <a:pt x="8073" y="11456"/>
                  <a:pt x="8312" y="11194"/>
                  <a:pt x="8312" y="10908"/>
                </a:cubicBezTo>
                <a:lnTo>
                  <a:pt x="8312" y="10265"/>
                </a:lnTo>
                <a:lnTo>
                  <a:pt x="8740" y="10265"/>
                </a:lnTo>
                <a:cubicBezTo>
                  <a:pt x="8756" y="10266"/>
                  <a:pt x="8771" y="10266"/>
                  <a:pt x="8786" y="10266"/>
                </a:cubicBezTo>
                <a:cubicBezTo>
                  <a:pt x="9559" y="10266"/>
                  <a:pt x="9559" y="9097"/>
                  <a:pt x="8786" y="9097"/>
                </a:cubicBezTo>
                <a:cubicBezTo>
                  <a:pt x="8771" y="9097"/>
                  <a:pt x="8756" y="9097"/>
                  <a:pt x="8740" y="9098"/>
                </a:cubicBezTo>
                <a:lnTo>
                  <a:pt x="8312" y="9098"/>
                </a:lnTo>
                <a:lnTo>
                  <a:pt x="8312" y="7241"/>
                </a:lnTo>
                <a:cubicBezTo>
                  <a:pt x="8907" y="6907"/>
                  <a:pt x="9502" y="6502"/>
                  <a:pt x="10050" y="6050"/>
                </a:cubicBezTo>
                <a:cubicBezTo>
                  <a:pt x="10574" y="5597"/>
                  <a:pt x="11050" y="5050"/>
                  <a:pt x="11407" y="4454"/>
                </a:cubicBezTo>
                <a:cubicBezTo>
                  <a:pt x="11836" y="3787"/>
                  <a:pt x="12027" y="3025"/>
                  <a:pt x="11931" y="2240"/>
                </a:cubicBezTo>
                <a:cubicBezTo>
                  <a:pt x="11765" y="1073"/>
                  <a:pt x="11026" y="239"/>
                  <a:pt x="10002" y="49"/>
                </a:cubicBezTo>
                <a:cubicBezTo>
                  <a:pt x="9836" y="17"/>
                  <a:pt x="9666" y="1"/>
                  <a:pt x="9497" y="1"/>
                </a:cubicBezTo>
                <a:cubicBezTo>
                  <a:pt x="9158" y="1"/>
                  <a:pt x="8820" y="64"/>
                  <a:pt x="8502" y="191"/>
                </a:cubicBezTo>
                <a:cubicBezTo>
                  <a:pt x="8240" y="311"/>
                  <a:pt x="7978" y="477"/>
                  <a:pt x="7740" y="692"/>
                </a:cubicBezTo>
                <a:cubicBezTo>
                  <a:pt x="7430" y="358"/>
                  <a:pt x="7002" y="120"/>
                  <a:pt x="6525" y="49"/>
                </a:cubicBezTo>
                <a:cubicBezTo>
                  <a:pt x="6359" y="17"/>
                  <a:pt x="6189" y="1"/>
                  <a:pt x="6021" y="1"/>
                </a:cubicBezTo>
                <a:cubicBezTo>
                  <a:pt x="5684" y="1"/>
                  <a:pt x="5351" y="64"/>
                  <a:pt x="5049" y="191"/>
                </a:cubicBezTo>
                <a:cubicBezTo>
                  <a:pt x="4763" y="311"/>
                  <a:pt x="4501" y="477"/>
                  <a:pt x="4287" y="692"/>
                </a:cubicBezTo>
                <a:cubicBezTo>
                  <a:pt x="4049" y="477"/>
                  <a:pt x="3811" y="311"/>
                  <a:pt x="3525" y="191"/>
                </a:cubicBezTo>
                <a:cubicBezTo>
                  <a:pt x="3207" y="64"/>
                  <a:pt x="2869" y="1"/>
                  <a:pt x="2530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1" name="Google Shape;1651;p32"/>
          <p:cNvSpPr/>
          <p:nvPr/>
        </p:nvSpPr>
        <p:spPr>
          <a:xfrm>
            <a:off x="572822" y="2668673"/>
            <a:ext cx="626075" cy="599469"/>
          </a:xfrm>
          <a:custGeom>
            <a:avLst/>
            <a:gdLst/>
            <a:ahLst/>
            <a:cxnLst/>
            <a:rect l="l" t="t" r="r" b="b"/>
            <a:pathLst>
              <a:path w="11980" h="11472" extrusionOk="0">
                <a:moveTo>
                  <a:pt x="6061" y="1164"/>
                </a:moveTo>
                <a:cubicBezTo>
                  <a:pt x="6152" y="1164"/>
                  <a:pt x="6244" y="1172"/>
                  <a:pt x="6335" y="1190"/>
                </a:cubicBezTo>
                <a:cubicBezTo>
                  <a:pt x="6716" y="1261"/>
                  <a:pt x="7193" y="1523"/>
                  <a:pt x="7312" y="2404"/>
                </a:cubicBezTo>
                <a:cubicBezTo>
                  <a:pt x="7383" y="2928"/>
                  <a:pt x="7264" y="3428"/>
                  <a:pt x="6978" y="3857"/>
                </a:cubicBezTo>
                <a:cubicBezTo>
                  <a:pt x="6716" y="4286"/>
                  <a:pt x="6407" y="4691"/>
                  <a:pt x="6026" y="5024"/>
                </a:cubicBezTo>
                <a:cubicBezTo>
                  <a:pt x="5645" y="4691"/>
                  <a:pt x="5335" y="4310"/>
                  <a:pt x="5073" y="3881"/>
                </a:cubicBezTo>
                <a:cubicBezTo>
                  <a:pt x="4787" y="3428"/>
                  <a:pt x="4668" y="2928"/>
                  <a:pt x="4716" y="2404"/>
                </a:cubicBezTo>
                <a:lnTo>
                  <a:pt x="4740" y="2404"/>
                </a:lnTo>
                <a:cubicBezTo>
                  <a:pt x="4764" y="2143"/>
                  <a:pt x="4859" y="1881"/>
                  <a:pt x="5002" y="1666"/>
                </a:cubicBezTo>
                <a:cubicBezTo>
                  <a:pt x="5274" y="1336"/>
                  <a:pt x="5657" y="1164"/>
                  <a:pt x="6061" y="1164"/>
                </a:cubicBezTo>
                <a:close/>
                <a:moveTo>
                  <a:pt x="6021" y="356"/>
                </a:moveTo>
                <a:cubicBezTo>
                  <a:pt x="6166" y="356"/>
                  <a:pt x="6311" y="372"/>
                  <a:pt x="6454" y="404"/>
                </a:cubicBezTo>
                <a:cubicBezTo>
                  <a:pt x="7359" y="571"/>
                  <a:pt x="7955" y="1285"/>
                  <a:pt x="8098" y="2309"/>
                </a:cubicBezTo>
                <a:cubicBezTo>
                  <a:pt x="8169" y="3000"/>
                  <a:pt x="8026" y="3690"/>
                  <a:pt x="7669" y="4286"/>
                </a:cubicBezTo>
                <a:cubicBezTo>
                  <a:pt x="7383" y="4738"/>
                  <a:pt x="7026" y="5167"/>
                  <a:pt x="6645" y="5548"/>
                </a:cubicBezTo>
                <a:cubicBezTo>
                  <a:pt x="6526" y="5453"/>
                  <a:pt x="6407" y="5357"/>
                  <a:pt x="6264" y="5238"/>
                </a:cubicBezTo>
                <a:cubicBezTo>
                  <a:pt x="6669" y="4905"/>
                  <a:pt x="7002" y="4500"/>
                  <a:pt x="7264" y="4048"/>
                </a:cubicBezTo>
                <a:cubicBezTo>
                  <a:pt x="7574" y="3548"/>
                  <a:pt x="7693" y="2952"/>
                  <a:pt x="7645" y="2381"/>
                </a:cubicBezTo>
                <a:cubicBezTo>
                  <a:pt x="7478" y="1238"/>
                  <a:pt x="6788" y="952"/>
                  <a:pt x="6359" y="857"/>
                </a:cubicBezTo>
                <a:cubicBezTo>
                  <a:pt x="6253" y="836"/>
                  <a:pt x="6147" y="826"/>
                  <a:pt x="6041" y="826"/>
                </a:cubicBezTo>
                <a:cubicBezTo>
                  <a:pt x="5534" y="826"/>
                  <a:pt x="5051" y="1057"/>
                  <a:pt x="4716" y="1452"/>
                </a:cubicBezTo>
                <a:cubicBezTo>
                  <a:pt x="4668" y="1500"/>
                  <a:pt x="4644" y="1571"/>
                  <a:pt x="4597" y="1619"/>
                </a:cubicBezTo>
                <a:cubicBezTo>
                  <a:pt x="4525" y="1738"/>
                  <a:pt x="4400" y="1797"/>
                  <a:pt x="4278" y="1797"/>
                </a:cubicBezTo>
                <a:cubicBezTo>
                  <a:pt x="4156" y="1797"/>
                  <a:pt x="4037" y="1738"/>
                  <a:pt x="3978" y="1619"/>
                </a:cubicBezTo>
                <a:cubicBezTo>
                  <a:pt x="3654" y="1112"/>
                  <a:pt x="3089" y="830"/>
                  <a:pt x="2517" y="830"/>
                </a:cubicBezTo>
                <a:cubicBezTo>
                  <a:pt x="2416" y="830"/>
                  <a:pt x="2315" y="839"/>
                  <a:pt x="2215" y="857"/>
                </a:cubicBezTo>
                <a:cubicBezTo>
                  <a:pt x="1787" y="952"/>
                  <a:pt x="1096" y="1238"/>
                  <a:pt x="929" y="2381"/>
                </a:cubicBezTo>
                <a:cubicBezTo>
                  <a:pt x="929" y="2476"/>
                  <a:pt x="1001" y="2547"/>
                  <a:pt x="1096" y="2571"/>
                </a:cubicBezTo>
                <a:cubicBezTo>
                  <a:pt x="1191" y="2571"/>
                  <a:pt x="1263" y="2524"/>
                  <a:pt x="1287" y="2428"/>
                </a:cubicBezTo>
                <a:cubicBezTo>
                  <a:pt x="1406" y="1547"/>
                  <a:pt x="1882" y="1285"/>
                  <a:pt x="2263" y="1190"/>
                </a:cubicBezTo>
                <a:cubicBezTo>
                  <a:pt x="2358" y="1190"/>
                  <a:pt x="2430" y="1166"/>
                  <a:pt x="2525" y="1166"/>
                </a:cubicBezTo>
                <a:cubicBezTo>
                  <a:pt x="2977" y="1166"/>
                  <a:pt x="3430" y="1404"/>
                  <a:pt x="3668" y="1785"/>
                </a:cubicBezTo>
                <a:lnTo>
                  <a:pt x="3668" y="1809"/>
                </a:lnTo>
                <a:cubicBezTo>
                  <a:pt x="3620" y="1952"/>
                  <a:pt x="3597" y="2119"/>
                  <a:pt x="3573" y="2262"/>
                </a:cubicBezTo>
                <a:cubicBezTo>
                  <a:pt x="3478" y="3024"/>
                  <a:pt x="3644" y="3810"/>
                  <a:pt x="4049" y="4453"/>
                </a:cubicBezTo>
                <a:cubicBezTo>
                  <a:pt x="4335" y="4929"/>
                  <a:pt x="4668" y="5381"/>
                  <a:pt x="5073" y="5738"/>
                </a:cubicBezTo>
                <a:cubicBezTo>
                  <a:pt x="4764" y="5977"/>
                  <a:pt x="4454" y="6143"/>
                  <a:pt x="4263" y="6239"/>
                </a:cubicBezTo>
                <a:cubicBezTo>
                  <a:pt x="3716" y="5953"/>
                  <a:pt x="3216" y="5596"/>
                  <a:pt x="2739" y="5167"/>
                </a:cubicBezTo>
                <a:cubicBezTo>
                  <a:pt x="2287" y="4810"/>
                  <a:pt x="1906" y="4381"/>
                  <a:pt x="1596" y="3881"/>
                </a:cubicBezTo>
                <a:cubicBezTo>
                  <a:pt x="1453" y="3619"/>
                  <a:pt x="1334" y="3357"/>
                  <a:pt x="1287" y="3071"/>
                </a:cubicBezTo>
                <a:cubicBezTo>
                  <a:pt x="1266" y="2968"/>
                  <a:pt x="1191" y="2923"/>
                  <a:pt x="1117" y="2923"/>
                </a:cubicBezTo>
                <a:cubicBezTo>
                  <a:pt x="1021" y="2923"/>
                  <a:pt x="926" y="2998"/>
                  <a:pt x="953" y="3119"/>
                </a:cubicBezTo>
                <a:cubicBezTo>
                  <a:pt x="1001" y="3452"/>
                  <a:pt x="1120" y="3762"/>
                  <a:pt x="1310" y="4048"/>
                </a:cubicBezTo>
                <a:cubicBezTo>
                  <a:pt x="1620" y="4572"/>
                  <a:pt x="2025" y="5048"/>
                  <a:pt x="2501" y="5429"/>
                </a:cubicBezTo>
                <a:cubicBezTo>
                  <a:pt x="3025" y="5881"/>
                  <a:pt x="3573" y="6262"/>
                  <a:pt x="4192" y="6596"/>
                </a:cubicBezTo>
                <a:cubicBezTo>
                  <a:pt x="4216" y="6608"/>
                  <a:pt x="4240" y="6614"/>
                  <a:pt x="4266" y="6614"/>
                </a:cubicBezTo>
                <a:cubicBezTo>
                  <a:pt x="4293" y="6614"/>
                  <a:pt x="4323" y="6608"/>
                  <a:pt x="4359" y="6596"/>
                </a:cubicBezTo>
                <a:cubicBezTo>
                  <a:pt x="4692" y="6405"/>
                  <a:pt x="5025" y="6215"/>
                  <a:pt x="5335" y="5977"/>
                </a:cubicBezTo>
                <a:lnTo>
                  <a:pt x="5407" y="6048"/>
                </a:lnTo>
                <a:lnTo>
                  <a:pt x="5716" y="6286"/>
                </a:lnTo>
                <a:cubicBezTo>
                  <a:pt x="5359" y="6548"/>
                  <a:pt x="4978" y="6786"/>
                  <a:pt x="4597" y="7001"/>
                </a:cubicBezTo>
                <a:cubicBezTo>
                  <a:pt x="4549" y="7024"/>
                  <a:pt x="4502" y="7096"/>
                  <a:pt x="4502" y="7144"/>
                </a:cubicBezTo>
                <a:lnTo>
                  <a:pt x="4502" y="9930"/>
                </a:lnTo>
                <a:cubicBezTo>
                  <a:pt x="4502" y="10027"/>
                  <a:pt x="4590" y="10103"/>
                  <a:pt x="4685" y="10103"/>
                </a:cubicBezTo>
                <a:cubicBezTo>
                  <a:pt x="4729" y="10103"/>
                  <a:pt x="4773" y="10087"/>
                  <a:pt x="4811" y="10049"/>
                </a:cubicBezTo>
                <a:lnTo>
                  <a:pt x="5311" y="9573"/>
                </a:lnTo>
                <a:cubicBezTo>
                  <a:pt x="5347" y="9525"/>
                  <a:pt x="5401" y="9501"/>
                  <a:pt x="5457" y="9501"/>
                </a:cubicBezTo>
                <a:cubicBezTo>
                  <a:pt x="5514" y="9501"/>
                  <a:pt x="5573" y="9525"/>
                  <a:pt x="5621" y="9573"/>
                </a:cubicBezTo>
                <a:cubicBezTo>
                  <a:pt x="5716" y="9644"/>
                  <a:pt x="5716" y="9787"/>
                  <a:pt x="5621" y="9882"/>
                </a:cubicBezTo>
                <a:lnTo>
                  <a:pt x="5645" y="9882"/>
                </a:lnTo>
                <a:lnTo>
                  <a:pt x="4454" y="11049"/>
                </a:lnTo>
                <a:cubicBezTo>
                  <a:pt x="4406" y="11097"/>
                  <a:pt x="4347" y="11121"/>
                  <a:pt x="4287" y="11121"/>
                </a:cubicBezTo>
                <a:cubicBezTo>
                  <a:pt x="4228" y="11121"/>
                  <a:pt x="4168" y="11097"/>
                  <a:pt x="4121" y="11049"/>
                </a:cubicBezTo>
                <a:lnTo>
                  <a:pt x="2930" y="9882"/>
                </a:lnTo>
                <a:cubicBezTo>
                  <a:pt x="2731" y="9719"/>
                  <a:pt x="2889" y="9460"/>
                  <a:pt x="3081" y="9460"/>
                </a:cubicBezTo>
                <a:cubicBezTo>
                  <a:pt x="3142" y="9460"/>
                  <a:pt x="3206" y="9486"/>
                  <a:pt x="3263" y="9549"/>
                </a:cubicBezTo>
                <a:lnTo>
                  <a:pt x="3763" y="10049"/>
                </a:lnTo>
                <a:cubicBezTo>
                  <a:pt x="3792" y="10078"/>
                  <a:pt x="3830" y="10092"/>
                  <a:pt x="3869" y="10092"/>
                </a:cubicBezTo>
                <a:cubicBezTo>
                  <a:pt x="3957" y="10092"/>
                  <a:pt x="4049" y="10022"/>
                  <a:pt x="4049" y="9906"/>
                </a:cubicBezTo>
                <a:lnTo>
                  <a:pt x="4049" y="7144"/>
                </a:lnTo>
                <a:cubicBezTo>
                  <a:pt x="4049" y="7072"/>
                  <a:pt x="4025" y="7024"/>
                  <a:pt x="3954" y="7001"/>
                </a:cubicBezTo>
                <a:cubicBezTo>
                  <a:pt x="3335" y="6643"/>
                  <a:pt x="2763" y="6239"/>
                  <a:pt x="2215" y="5786"/>
                </a:cubicBezTo>
                <a:cubicBezTo>
                  <a:pt x="1691" y="5357"/>
                  <a:pt x="1263" y="4857"/>
                  <a:pt x="906" y="4286"/>
                </a:cubicBezTo>
                <a:cubicBezTo>
                  <a:pt x="548" y="3690"/>
                  <a:pt x="405" y="3000"/>
                  <a:pt x="477" y="2309"/>
                </a:cubicBezTo>
                <a:cubicBezTo>
                  <a:pt x="620" y="1285"/>
                  <a:pt x="1239" y="571"/>
                  <a:pt x="2120" y="404"/>
                </a:cubicBezTo>
                <a:cubicBezTo>
                  <a:pt x="2263" y="372"/>
                  <a:pt x="2406" y="356"/>
                  <a:pt x="2548" y="356"/>
                </a:cubicBezTo>
                <a:cubicBezTo>
                  <a:pt x="2832" y="356"/>
                  <a:pt x="3112" y="420"/>
                  <a:pt x="3382" y="547"/>
                </a:cubicBezTo>
                <a:cubicBezTo>
                  <a:pt x="3692" y="666"/>
                  <a:pt x="3954" y="857"/>
                  <a:pt x="4144" y="1095"/>
                </a:cubicBezTo>
                <a:cubicBezTo>
                  <a:pt x="4180" y="1130"/>
                  <a:pt x="4228" y="1148"/>
                  <a:pt x="4278" y="1148"/>
                </a:cubicBezTo>
                <a:cubicBezTo>
                  <a:pt x="4329" y="1148"/>
                  <a:pt x="4382" y="1130"/>
                  <a:pt x="4430" y="1095"/>
                </a:cubicBezTo>
                <a:cubicBezTo>
                  <a:pt x="4621" y="857"/>
                  <a:pt x="4883" y="666"/>
                  <a:pt x="5192" y="547"/>
                </a:cubicBezTo>
                <a:cubicBezTo>
                  <a:pt x="5446" y="420"/>
                  <a:pt x="5732" y="356"/>
                  <a:pt x="6021" y="356"/>
                </a:cubicBezTo>
                <a:close/>
                <a:moveTo>
                  <a:pt x="9493" y="348"/>
                </a:moveTo>
                <a:cubicBezTo>
                  <a:pt x="9624" y="348"/>
                  <a:pt x="9755" y="359"/>
                  <a:pt x="9884" y="380"/>
                </a:cubicBezTo>
                <a:cubicBezTo>
                  <a:pt x="10765" y="571"/>
                  <a:pt x="11360" y="1285"/>
                  <a:pt x="11527" y="2285"/>
                </a:cubicBezTo>
                <a:cubicBezTo>
                  <a:pt x="11598" y="2976"/>
                  <a:pt x="11455" y="3690"/>
                  <a:pt x="11122" y="4286"/>
                </a:cubicBezTo>
                <a:cubicBezTo>
                  <a:pt x="10765" y="4834"/>
                  <a:pt x="10336" y="5357"/>
                  <a:pt x="9812" y="5786"/>
                </a:cubicBezTo>
                <a:cubicBezTo>
                  <a:pt x="9264" y="6239"/>
                  <a:pt x="8693" y="6643"/>
                  <a:pt x="8050" y="6977"/>
                </a:cubicBezTo>
                <a:cubicBezTo>
                  <a:pt x="8002" y="7024"/>
                  <a:pt x="7978" y="7072"/>
                  <a:pt x="7978" y="7144"/>
                </a:cubicBezTo>
                <a:lnTo>
                  <a:pt x="7978" y="9930"/>
                </a:lnTo>
                <a:cubicBezTo>
                  <a:pt x="7978" y="10028"/>
                  <a:pt x="8057" y="10092"/>
                  <a:pt x="8145" y="10092"/>
                </a:cubicBezTo>
                <a:cubicBezTo>
                  <a:pt x="8185" y="10092"/>
                  <a:pt x="8227" y="10079"/>
                  <a:pt x="8264" y="10049"/>
                </a:cubicBezTo>
                <a:lnTo>
                  <a:pt x="8764" y="9573"/>
                </a:lnTo>
                <a:cubicBezTo>
                  <a:pt x="8812" y="9525"/>
                  <a:pt x="8872" y="9501"/>
                  <a:pt x="8931" y="9501"/>
                </a:cubicBezTo>
                <a:cubicBezTo>
                  <a:pt x="8991" y="9501"/>
                  <a:pt x="9050" y="9525"/>
                  <a:pt x="9098" y="9573"/>
                </a:cubicBezTo>
                <a:cubicBezTo>
                  <a:pt x="9169" y="9644"/>
                  <a:pt x="9169" y="9811"/>
                  <a:pt x="9098" y="9882"/>
                </a:cubicBezTo>
                <a:lnTo>
                  <a:pt x="7907" y="11073"/>
                </a:lnTo>
                <a:cubicBezTo>
                  <a:pt x="7859" y="11109"/>
                  <a:pt x="7800" y="11126"/>
                  <a:pt x="7740" y="11126"/>
                </a:cubicBezTo>
                <a:cubicBezTo>
                  <a:pt x="7681" y="11126"/>
                  <a:pt x="7621" y="11109"/>
                  <a:pt x="7574" y="11073"/>
                </a:cubicBezTo>
                <a:lnTo>
                  <a:pt x="6383" y="9882"/>
                </a:lnTo>
                <a:cubicBezTo>
                  <a:pt x="6236" y="9717"/>
                  <a:pt x="6372" y="9510"/>
                  <a:pt x="6550" y="9510"/>
                </a:cubicBezTo>
                <a:cubicBezTo>
                  <a:pt x="6604" y="9510"/>
                  <a:pt x="6661" y="9529"/>
                  <a:pt x="6716" y="9573"/>
                </a:cubicBezTo>
                <a:lnTo>
                  <a:pt x="7216" y="10049"/>
                </a:lnTo>
                <a:cubicBezTo>
                  <a:pt x="7247" y="10087"/>
                  <a:pt x="7286" y="10103"/>
                  <a:pt x="7327" y="10103"/>
                </a:cubicBezTo>
                <a:cubicBezTo>
                  <a:pt x="7413" y="10103"/>
                  <a:pt x="7502" y="10027"/>
                  <a:pt x="7502" y="9930"/>
                </a:cubicBezTo>
                <a:lnTo>
                  <a:pt x="7502" y="8620"/>
                </a:lnTo>
                <a:cubicBezTo>
                  <a:pt x="7502" y="8549"/>
                  <a:pt x="7455" y="8477"/>
                  <a:pt x="7383" y="8453"/>
                </a:cubicBezTo>
                <a:cubicBezTo>
                  <a:pt x="7368" y="8450"/>
                  <a:pt x="7353" y="8449"/>
                  <a:pt x="7338" y="8449"/>
                </a:cubicBezTo>
                <a:cubicBezTo>
                  <a:pt x="7241" y="8449"/>
                  <a:pt x="7169" y="8516"/>
                  <a:pt x="7169" y="8620"/>
                </a:cubicBezTo>
                <a:lnTo>
                  <a:pt x="7169" y="9525"/>
                </a:lnTo>
                <a:lnTo>
                  <a:pt x="6954" y="9311"/>
                </a:lnTo>
                <a:cubicBezTo>
                  <a:pt x="6835" y="9203"/>
                  <a:pt x="6687" y="9150"/>
                  <a:pt x="6541" y="9150"/>
                </a:cubicBezTo>
                <a:cubicBezTo>
                  <a:pt x="6395" y="9150"/>
                  <a:pt x="6252" y="9203"/>
                  <a:pt x="6145" y="9311"/>
                </a:cubicBezTo>
                <a:cubicBezTo>
                  <a:pt x="6073" y="9358"/>
                  <a:pt x="6049" y="9430"/>
                  <a:pt x="6026" y="9477"/>
                </a:cubicBezTo>
                <a:cubicBezTo>
                  <a:pt x="5978" y="9430"/>
                  <a:pt x="5954" y="9358"/>
                  <a:pt x="5907" y="9311"/>
                </a:cubicBezTo>
                <a:cubicBezTo>
                  <a:pt x="5788" y="9203"/>
                  <a:pt x="5639" y="9150"/>
                  <a:pt x="5490" y="9150"/>
                </a:cubicBezTo>
                <a:cubicBezTo>
                  <a:pt x="5341" y="9150"/>
                  <a:pt x="5192" y="9203"/>
                  <a:pt x="5073" y="9311"/>
                </a:cubicBezTo>
                <a:lnTo>
                  <a:pt x="4859" y="9525"/>
                </a:lnTo>
                <a:lnTo>
                  <a:pt x="4859" y="7263"/>
                </a:lnTo>
                <a:cubicBezTo>
                  <a:pt x="5264" y="7024"/>
                  <a:pt x="5645" y="6786"/>
                  <a:pt x="6026" y="6524"/>
                </a:cubicBezTo>
                <a:cubicBezTo>
                  <a:pt x="6383" y="6786"/>
                  <a:pt x="6764" y="7024"/>
                  <a:pt x="7169" y="7263"/>
                </a:cubicBezTo>
                <a:lnTo>
                  <a:pt x="7169" y="7906"/>
                </a:lnTo>
                <a:cubicBezTo>
                  <a:pt x="7169" y="8001"/>
                  <a:pt x="7216" y="8072"/>
                  <a:pt x="7312" y="8072"/>
                </a:cubicBezTo>
                <a:cubicBezTo>
                  <a:pt x="7324" y="8075"/>
                  <a:pt x="7336" y="8077"/>
                  <a:pt x="7348" y="8077"/>
                </a:cubicBezTo>
                <a:cubicBezTo>
                  <a:pt x="7430" y="8077"/>
                  <a:pt x="7502" y="8009"/>
                  <a:pt x="7502" y="7906"/>
                </a:cubicBezTo>
                <a:lnTo>
                  <a:pt x="7502" y="7144"/>
                </a:lnTo>
                <a:cubicBezTo>
                  <a:pt x="7502" y="7072"/>
                  <a:pt x="7478" y="7024"/>
                  <a:pt x="7407" y="7001"/>
                </a:cubicBezTo>
                <a:cubicBezTo>
                  <a:pt x="6788" y="6643"/>
                  <a:pt x="6216" y="6239"/>
                  <a:pt x="5668" y="5786"/>
                </a:cubicBezTo>
                <a:cubicBezTo>
                  <a:pt x="5145" y="5357"/>
                  <a:pt x="4692" y="4857"/>
                  <a:pt x="4359" y="4286"/>
                </a:cubicBezTo>
                <a:cubicBezTo>
                  <a:pt x="3978" y="3690"/>
                  <a:pt x="3835" y="2976"/>
                  <a:pt x="3930" y="2309"/>
                </a:cubicBezTo>
                <a:cubicBezTo>
                  <a:pt x="3930" y="2214"/>
                  <a:pt x="3954" y="2143"/>
                  <a:pt x="3954" y="2071"/>
                </a:cubicBezTo>
                <a:cubicBezTo>
                  <a:pt x="4049" y="2119"/>
                  <a:pt x="4168" y="2143"/>
                  <a:pt x="4287" y="2143"/>
                </a:cubicBezTo>
                <a:cubicBezTo>
                  <a:pt x="4335" y="2143"/>
                  <a:pt x="4382" y="2143"/>
                  <a:pt x="4430" y="2119"/>
                </a:cubicBezTo>
                <a:lnTo>
                  <a:pt x="4430" y="2119"/>
                </a:lnTo>
                <a:cubicBezTo>
                  <a:pt x="4406" y="2214"/>
                  <a:pt x="4382" y="2285"/>
                  <a:pt x="4382" y="2357"/>
                </a:cubicBezTo>
                <a:cubicBezTo>
                  <a:pt x="4311" y="2952"/>
                  <a:pt x="4454" y="3548"/>
                  <a:pt x="4764" y="4048"/>
                </a:cubicBezTo>
                <a:cubicBezTo>
                  <a:pt x="5073" y="4572"/>
                  <a:pt x="5478" y="5024"/>
                  <a:pt x="5954" y="5429"/>
                </a:cubicBezTo>
                <a:cubicBezTo>
                  <a:pt x="6478" y="5858"/>
                  <a:pt x="7026" y="6262"/>
                  <a:pt x="7645" y="6572"/>
                </a:cubicBezTo>
                <a:cubicBezTo>
                  <a:pt x="7669" y="6596"/>
                  <a:pt x="7693" y="6608"/>
                  <a:pt x="7719" y="6608"/>
                </a:cubicBezTo>
                <a:cubicBezTo>
                  <a:pt x="7746" y="6608"/>
                  <a:pt x="7776" y="6596"/>
                  <a:pt x="7812" y="6572"/>
                </a:cubicBezTo>
                <a:cubicBezTo>
                  <a:pt x="8407" y="6262"/>
                  <a:pt x="8979" y="5858"/>
                  <a:pt x="9503" y="5405"/>
                </a:cubicBezTo>
                <a:lnTo>
                  <a:pt x="9645" y="5286"/>
                </a:lnTo>
                <a:cubicBezTo>
                  <a:pt x="9693" y="5238"/>
                  <a:pt x="9717" y="5143"/>
                  <a:pt x="9669" y="5072"/>
                </a:cubicBezTo>
                <a:cubicBezTo>
                  <a:pt x="9643" y="5018"/>
                  <a:pt x="9586" y="4987"/>
                  <a:pt x="9528" y="4987"/>
                </a:cubicBezTo>
                <a:cubicBezTo>
                  <a:pt x="9484" y="4987"/>
                  <a:pt x="9439" y="5006"/>
                  <a:pt x="9407" y="5048"/>
                </a:cubicBezTo>
                <a:lnTo>
                  <a:pt x="9288" y="5143"/>
                </a:lnTo>
                <a:cubicBezTo>
                  <a:pt x="8788" y="5572"/>
                  <a:pt x="8264" y="5929"/>
                  <a:pt x="7717" y="6239"/>
                </a:cubicBezTo>
                <a:cubicBezTo>
                  <a:pt x="7526" y="6120"/>
                  <a:pt x="7240" y="5953"/>
                  <a:pt x="6907" y="5738"/>
                </a:cubicBezTo>
                <a:cubicBezTo>
                  <a:pt x="7312" y="5357"/>
                  <a:pt x="7669" y="4929"/>
                  <a:pt x="7955" y="4453"/>
                </a:cubicBezTo>
                <a:cubicBezTo>
                  <a:pt x="8455" y="3667"/>
                  <a:pt x="8598" y="2690"/>
                  <a:pt x="8336" y="1785"/>
                </a:cubicBezTo>
                <a:cubicBezTo>
                  <a:pt x="8572" y="1391"/>
                  <a:pt x="9005" y="1160"/>
                  <a:pt x="9445" y="1160"/>
                </a:cubicBezTo>
                <a:cubicBezTo>
                  <a:pt x="9536" y="1160"/>
                  <a:pt x="9627" y="1170"/>
                  <a:pt x="9717" y="1190"/>
                </a:cubicBezTo>
                <a:cubicBezTo>
                  <a:pt x="10122" y="1261"/>
                  <a:pt x="10598" y="1523"/>
                  <a:pt x="10717" y="2404"/>
                </a:cubicBezTo>
                <a:cubicBezTo>
                  <a:pt x="10765" y="2905"/>
                  <a:pt x="10646" y="3428"/>
                  <a:pt x="10384" y="3857"/>
                </a:cubicBezTo>
                <a:cubicBezTo>
                  <a:pt x="10241" y="4119"/>
                  <a:pt x="10074" y="4333"/>
                  <a:pt x="9884" y="4548"/>
                </a:cubicBezTo>
                <a:cubicBezTo>
                  <a:pt x="9776" y="4692"/>
                  <a:pt x="9885" y="4836"/>
                  <a:pt x="10017" y="4836"/>
                </a:cubicBezTo>
                <a:cubicBezTo>
                  <a:pt x="10060" y="4836"/>
                  <a:pt x="10105" y="4821"/>
                  <a:pt x="10146" y="4786"/>
                </a:cubicBezTo>
                <a:cubicBezTo>
                  <a:pt x="10336" y="4548"/>
                  <a:pt x="10527" y="4310"/>
                  <a:pt x="10693" y="4024"/>
                </a:cubicBezTo>
                <a:cubicBezTo>
                  <a:pt x="11003" y="3524"/>
                  <a:pt x="11122" y="2952"/>
                  <a:pt x="11051" y="2357"/>
                </a:cubicBezTo>
                <a:cubicBezTo>
                  <a:pt x="10908" y="1214"/>
                  <a:pt x="10193" y="928"/>
                  <a:pt x="9788" y="833"/>
                </a:cubicBezTo>
                <a:cubicBezTo>
                  <a:pt x="9695" y="818"/>
                  <a:pt x="9601" y="810"/>
                  <a:pt x="9508" y="810"/>
                </a:cubicBezTo>
                <a:cubicBezTo>
                  <a:pt x="9004" y="810"/>
                  <a:pt x="8510" y="1023"/>
                  <a:pt x="8169" y="1404"/>
                </a:cubicBezTo>
                <a:cubicBezTo>
                  <a:pt x="8121" y="1238"/>
                  <a:pt x="8026" y="1095"/>
                  <a:pt x="7931" y="976"/>
                </a:cubicBezTo>
                <a:cubicBezTo>
                  <a:pt x="8121" y="785"/>
                  <a:pt x="8359" y="642"/>
                  <a:pt x="8598" y="523"/>
                </a:cubicBezTo>
                <a:cubicBezTo>
                  <a:pt x="8881" y="406"/>
                  <a:pt x="9188" y="348"/>
                  <a:pt x="9493" y="348"/>
                </a:cubicBezTo>
                <a:close/>
                <a:moveTo>
                  <a:pt x="2511" y="0"/>
                </a:moveTo>
                <a:cubicBezTo>
                  <a:pt x="2349" y="0"/>
                  <a:pt x="2187" y="16"/>
                  <a:pt x="2025" y="47"/>
                </a:cubicBezTo>
                <a:cubicBezTo>
                  <a:pt x="977" y="261"/>
                  <a:pt x="263" y="1071"/>
                  <a:pt x="96" y="2262"/>
                </a:cubicBezTo>
                <a:cubicBezTo>
                  <a:pt x="1" y="3024"/>
                  <a:pt x="167" y="3786"/>
                  <a:pt x="572" y="4453"/>
                </a:cubicBezTo>
                <a:cubicBezTo>
                  <a:pt x="953" y="5072"/>
                  <a:pt x="1429" y="5596"/>
                  <a:pt x="1977" y="6072"/>
                </a:cubicBezTo>
                <a:cubicBezTo>
                  <a:pt x="2501" y="6524"/>
                  <a:pt x="3073" y="6905"/>
                  <a:pt x="3692" y="7263"/>
                </a:cubicBezTo>
                <a:lnTo>
                  <a:pt x="3692" y="9501"/>
                </a:lnTo>
                <a:lnTo>
                  <a:pt x="3501" y="9311"/>
                </a:lnTo>
                <a:cubicBezTo>
                  <a:pt x="3377" y="9194"/>
                  <a:pt x="3231" y="9142"/>
                  <a:pt x="3088" y="9142"/>
                </a:cubicBezTo>
                <a:cubicBezTo>
                  <a:pt x="2767" y="9142"/>
                  <a:pt x="2468" y="9407"/>
                  <a:pt x="2501" y="9787"/>
                </a:cubicBezTo>
                <a:cubicBezTo>
                  <a:pt x="2525" y="9906"/>
                  <a:pt x="2573" y="10049"/>
                  <a:pt x="2692" y="10120"/>
                </a:cubicBezTo>
                <a:lnTo>
                  <a:pt x="3882" y="11311"/>
                </a:lnTo>
                <a:cubicBezTo>
                  <a:pt x="3990" y="11418"/>
                  <a:pt x="4132" y="11472"/>
                  <a:pt x="4278" y="11472"/>
                </a:cubicBezTo>
                <a:cubicBezTo>
                  <a:pt x="4424" y="11472"/>
                  <a:pt x="4573" y="11418"/>
                  <a:pt x="4692" y="11311"/>
                </a:cubicBezTo>
                <a:lnTo>
                  <a:pt x="5883" y="10120"/>
                </a:lnTo>
                <a:cubicBezTo>
                  <a:pt x="5930" y="10073"/>
                  <a:pt x="5978" y="10025"/>
                  <a:pt x="6002" y="9954"/>
                </a:cubicBezTo>
                <a:cubicBezTo>
                  <a:pt x="6026" y="10025"/>
                  <a:pt x="6073" y="10073"/>
                  <a:pt x="6121" y="10120"/>
                </a:cubicBezTo>
                <a:lnTo>
                  <a:pt x="7312" y="11311"/>
                </a:lnTo>
                <a:cubicBezTo>
                  <a:pt x="7431" y="11418"/>
                  <a:pt x="7580" y="11472"/>
                  <a:pt x="7725" y="11472"/>
                </a:cubicBezTo>
                <a:cubicBezTo>
                  <a:pt x="7871" y="11472"/>
                  <a:pt x="8014" y="11418"/>
                  <a:pt x="8121" y="11311"/>
                </a:cubicBezTo>
                <a:lnTo>
                  <a:pt x="9312" y="10120"/>
                </a:lnTo>
                <a:cubicBezTo>
                  <a:pt x="9680" y="9775"/>
                  <a:pt x="9426" y="9142"/>
                  <a:pt x="8915" y="9142"/>
                </a:cubicBezTo>
                <a:cubicBezTo>
                  <a:pt x="8897" y="9142"/>
                  <a:pt x="8878" y="9142"/>
                  <a:pt x="8860" y="9144"/>
                </a:cubicBezTo>
                <a:cubicBezTo>
                  <a:pt x="8741" y="9144"/>
                  <a:pt x="8598" y="9215"/>
                  <a:pt x="8502" y="9311"/>
                </a:cubicBezTo>
                <a:lnTo>
                  <a:pt x="8288" y="9501"/>
                </a:lnTo>
                <a:lnTo>
                  <a:pt x="8288" y="7263"/>
                </a:lnTo>
                <a:cubicBezTo>
                  <a:pt x="8907" y="6905"/>
                  <a:pt x="9479" y="6524"/>
                  <a:pt x="10027" y="6072"/>
                </a:cubicBezTo>
                <a:cubicBezTo>
                  <a:pt x="10574" y="5596"/>
                  <a:pt x="11051" y="5072"/>
                  <a:pt x="11408" y="4453"/>
                </a:cubicBezTo>
                <a:cubicBezTo>
                  <a:pt x="11813" y="3786"/>
                  <a:pt x="11979" y="3024"/>
                  <a:pt x="11884" y="2262"/>
                </a:cubicBezTo>
                <a:cubicBezTo>
                  <a:pt x="11717" y="1071"/>
                  <a:pt x="11003" y="261"/>
                  <a:pt x="9979" y="47"/>
                </a:cubicBezTo>
                <a:cubicBezTo>
                  <a:pt x="9809" y="16"/>
                  <a:pt x="9641" y="0"/>
                  <a:pt x="9476" y="0"/>
                </a:cubicBezTo>
                <a:cubicBezTo>
                  <a:pt x="9133" y="0"/>
                  <a:pt x="8800" y="69"/>
                  <a:pt x="8479" y="214"/>
                </a:cubicBezTo>
                <a:cubicBezTo>
                  <a:pt x="8193" y="333"/>
                  <a:pt x="7931" y="499"/>
                  <a:pt x="7717" y="714"/>
                </a:cubicBezTo>
                <a:cubicBezTo>
                  <a:pt x="7407" y="356"/>
                  <a:pt x="6978" y="142"/>
                  <a:pt x="6502" y="47"/>
                </a:cubicBezTo>
                <a:cubicBezTo>
                  <a:pt x="6340" y="16"/>
                  <a:pt x="6175" y="0"/>
                  <a:pt x="6011" y="0"/>
                </a:cubicBezTo>
                <a:cubicBezTo>
                  <a:pt x="5669" y="0"/>
                  <a:pt x="5331" y="69"/>
                  <a:pt x="5025" y="214"/>
                </a:cubicBezTo>
                <a:cubicBezTo>
                  <a:pt x="4740" y="333"/>
                  <a:pt x="4478" y="499"/>
                  <a:pt x="4263" y="714"/>
                </a:cubicBezTo>
                <a:cubicBezTo>
                  <a:pt x="4049" y="499"/>
                  <a:pt x="3787" y="333"/>
                  <a:pt x="3501" y="214"/>
                </a:cubicBezTo>
                <a:cubicBezTo>
                  <a:pt x="3180" y="69"/>
                  <a:pt x="2847" y="0"/>
                  <a:pt x="25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52" name="Google Shape;1652;p32"/>
          <p:cNvGrpSpPr/>
          <p:nvPr/>
        </p:nvGrpSpPr>
        <p:grpSpPr>
          <a:xfrm>
            <a:off x="5852850" y="3633625"/>
            <a:ext cx="572700" cy="572700"/>
            <a:chOff x="4341950" y="4605525"/>
            <a:chExt cx="572700" cy="572700"/>
          </a:xfrm>
        </p:grpSpPr>
        <p:sp>
          <p:nvSpPr>
            <p:cNvPr id="1653" name="Google Shape;1653;p32"/>
            <p:cNvSpPr/>
            <p:nvPr/>
          </p:nvSpPr>
          <p:spPr>
            <a:xfrm>
              <a:off x="4341950" y="4605525"/>
              <a:ext cx="572700" cy="572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2"/>
            <p:cNvSpPr/>
            <p:nvPr/>
          </p:nvSpPr>
          <p:spPr>
            <a:xfrm>
              <a:off x="4433701" y="4705801"/>
              <a:ext cx="389196" cy="372151"/>
            </a:xfrm>
            <a:custGeom>
              <a:avLst/>
              <a:gdLst/>
              <a:ahLst/>
              <a:cxnLst/>
              <a:rect l="l" t="t" r="r" b="b"/>
              <a:pathLst>
                <a:path w="12028" h="11503" extrusionOk="0">
                  <a:moveTo>
                    <a:pt x="6038" y="1165"/>
                  </a:moveTo>
                  <a:cubicBezTo>
                    <a:pt x="6128" y="1165"/>
                    <a:pt x="6220" y="1173"/>
                    <a:pt x="6312" y="1191"/>
                  </a:cubicBezTo>
                  <a:cubicBezTo>
                    <a:pt x="6693" y="1262"/>
                    <a:pt x="7193" y="1524"/>
                    <a:pt x="7312" y="2405"/>
                  </a:cubicBezTo>
                  <a:cubicBezTo>
                    <a:pt x="7360" y="2929"/>
                    <a:pt x="7240" y="3429"/>
                    <a:pt x="6978" y="3882"/>
                  </a:cubicBezTo>
                  <a:cubicBezTo>
                    <a:pt x="6717" y="4311"/>
                    <a:pt x="6383" y="4692"/>
                    <a:pt x="6026" y="5025"/>
                  </a:cubicBezTo>
                  <a:cubicBezTo>
                    <a:pt x="5645" y="4692"/>
                    <a:pt x="5311" y="4311"/>
                    <a:pt x="5073" y="3882"/>
                  </a:cubicBezTo>
                  <a:cubicBezTo>
                    <a:pt x="4788" y="3453"/>
                    <a:pt x="4668" y="2929"/>
                    <a:pt x="4740" y="2405"/>
                  </a:cubicBezTo>
                  <a:cubicBezTo>
                    <a:pt x="4764" y="2143"/>
                    <a:pt x="4859" y="1881"/>
                    <a:pt x="5002" y="1667"/>
                  </a:cubicBezTo>
                  <a:cubicBezTo>
                    <a:pt x="5255" y="1337"/>
                    <a:pt x="5635" y="1165"/>
                    <a:pt x="6038" y="1165"/>
                  </a:cubicBezTo>
                  <a:close/>
                  <a:moveTo>
                    <a:pt x="6064" y="420"/>
                  </a:moveTo>
                  <a:cubicBezTo>
                    <a:pt x="6195" y="420"/>
                    <a:pt x="6326" y="431"/>
                    <a:pt x="6455" y="453"/>
                  </a:cubicBezTo>
                  <a:cubicBezTo>
                    <a:pt x="7336" y="619"/>
                    <a:pt x="7931" y="1358"/>
                    <a:pt x="8098" y="2358"/>
                  </a:cubicBezTo>
                  <a:cubicBezTo>
                    <a:pt x="8169" y="3048"/>
                    <a:pt x="8003" y="3739"/>
                    <a:pt x="7645" y="4311"/>
                  </a:cubicBezTo>
                  <a:cubicBezTo>
                    <a:pt x="7383" y="4787"/>
                    <a:pt x="7026" y="5192"/>
                    <a:pt x="6645" y="5573"/>
                  </a:cubicBezTo>
                  <a:cubicBezTo>
                    <a:pt x="6502" y="5477"/>
                    <a:pt x="6383" y="5382"/>
                    <a:pt x="6264" y="5263"/>
                  </a:cubicBezTo>
                  <a:cubicBezTo>
                    <a:pt x="6645" y="4930"/>
                    <a:pt x="6978" y="4525"/>
                    <a:pt x="7264" y="4072"/>
                  </a:cubicBezTo>
                  <a:cubicBezTo>
                    <a:pt x="7574" y="3572"/>
                    <a:pt x="7693" y="3001"/>
                    <a:pt x="7621" y="2405"/>
                  </a:cubicBezTo>
                  <a:cubicBezTo>
                    <a:pt x="7479" y="1286"/>
                    <a:pt x="6764" y="977"/>
                    <a:pt x="6359" y="905"/>
                  </a:cubicBezTo>
                  <a:cubicBezTo>
                    <a:pt x="6240" y="877"/>
                    <a:pt x="6119" y="864"/>
                    <a:pt x="5999" y="864"/>
                  </a:cubicBezTo>
                  <a:cubicBezTo>
                    <a:pt x="5500" y="864"/>
                    <a:pt x="5019" y="1097"/>
                    <a:pt x="4692" y="1500"/>
                  </a:cubicBezTo>
                  <a:cubicBezTo>
                    <a:pt x="4668" y="1548"/>
                    <a:pt x="4621" y="1596"/>
                    <a:pt x="4597" y="1643"/>
                  </a:cubicBezTo>
                  <a:cubicBezTo>
                    <a:pt x="4526" y="1774"/>
                    <a:pt x="4401" y="1840"/>
                    <a:pt x="4276" y="1840"/>
                  </a:cubicBezTo>
                  <a:cubicBezTo>
                    <a:pt x="4151" y="1840"/>
                    <a:pt x="4026" y="1774"/>
                    <a:pt x="3954" y="1643"/>
                  </a:cubicBezTo>
                  <a:cubicBezTo>
                    <a:pt x="3627" y="1153"/>
                    <a:pt x="3073" y="856"/>
                    <a:pt x="2487" y="856"/>
                  </a:cubicBezTo>
                  <a:cubicBezTo>
                    <a:pt x="2389" y="856"/>
                    <a:pt x="2290" y="864"/>
                    <a:pt x="2192" y="881"/>
                  </a:cubicBezTo>
                  <a:cubicBezTo>
                    <a:pt x="1787" y="977"/>
                    <a:pt x="1096" y="1262"/>
                    <a:pt x="930" y="2405"/>
                  </a:cubicBezTo>
                  <a:cubicBezTo>
                    <a:pt x="906" y="2501"/>
                    <a:pt x="977" y="2596"/>
                    <a:pt x="1073" y="2596"/>
                  </a:cubicBezTo>
                  <a:cubicBezTo>
                    <a:pt x="1085" y="2599"/>
                    <a:pt x="1098" y="2601"/>
                    <a:pt x="1110" y="2601"/>
                  </a:cubicBezTo>
                  <a:cubicBezTo>
                    <a:pt x="1192" y="2601"/>
                    <a:pt x="1266" y="2536"/>
                    <a:pt x="1287" y="2453"/>
                  </a:cubicBezTo>
                  <a:cubicBezTo>
                    <a:pt x="1406" y="1572"/>
                    <a:pt x="1882" y="1310"/>
                    <a:pt x="2263" y="1238"/>
                  </a:cubicBezTo>
                  <a:cubicBezTo>
                    <a:pt x="2358" y="1215"/>
                    <a:pt x="2430" y="1215"/>
                    <a:pt x="2525" y="1215"/>
                  </a:cubicBezTo>
                  <a:cubicBezTo>
                    <a:pt x="2546" y="1214"/>
                    <a:pt x="2567" y="1213"/>
                    <a:pt x="2587" y="1213"/>
                  </a:cubicBezTo>
                  <a:cubicBezTo>
                    <a:pt x="3017" y="1213"/>
                    <a:pt x="3417" y="1448"/>
                    <a:pt x="3644" y="1834"/>
                  </a:cubicBezTo>
                  <a:cubicBezTo>
                    <a:pt x="3621" y="1977"/>
                    <a:pt x="3573" y="2120"/>
                    <a:pt x="3549" y="2286"/>
                  </a:cubicBezTo>
                  <a:cubicBezTo>
                    <a:pt x="3478" y="3048"/>
                    <a:pt x="3644" y="3810"/>
                    <a:pt x="4026" y="4477"/>
                  </a:cubicBezTo>
                  <a:cubicBezTo>
                    <a:pt x="4311" y="4954"/>
                    <a:pt x="4668" y="5382"/>
                    <a:pt x="5073" y="5763"/>
                  </a:cubicBezTo>
                  <a:cubicBezTo>
                    <a:pt x="4740" y="5978"/>
                    <a:pt x="4454" y="6168"/>
                    <a:pt x="4264" y="6263"/>
                  </a:cubicBezTo>
                  <a:cubicBezTo>
                    <a:pt x="3716" y="5954"/>
                    <a:pt x="3192" y="5597"/>
                    <a:pt x="2716" y="5192"/>
                  </a:cubicBezTo>
                  <a:cubicBezTo>
                    <a:pt x="2287" y="4834"/>
                    <a:pt x="1906" y="4382"/>
                    <a:pt x="1596" y="3906"/>
                  </a:cubicBezTo>
                  <a:cubicBezTo>
                    <a:pt x="1454" y="3644"/>
                    <a:pt x="1358" y="3382"/>
                    <a:pt x="1287" y="3096"/>
                  </a:cubicBezTo>
                  <a:cubicBezTo>
                    <a:pt x="1277" y="2994"/>
                    <a:pt x="1206" y="2949"/>
                    <a:pt x="1132" y="2949"/>
                  </a:cubicBezTo>
                  <a:cubicBezTo>
                    <a:pt x="1032" y="2949"/>
                    <a:pt x="926" y="3031"/>
                    <a:pt x="953" y="3167"/>
                  </a:cubicBezTo>
                  <a:cubicBezTo>
                    <a:pt x="1025" y="3477"/>
                    <a:pt x="1144" y="3810"/>
                    <a:pt x="1311" y="4096"/>
                  </a:cubicBezTo>
                  <a:cubicBezTo>
                    <a:pt x="1620" y="4620"/>
                    <a:pt x="2025" y="5073"/>
                    <a:pt x="2501" y="5477"/>
                  </a:cubicBezTo>
                  <a:cubicBezTo>
                    <a:pt x="3025" y="5906"/>
                    <a:pt x="3597" y="6311"/>
                    <a:pt x="4192" y="6644"/>
                  </a:cubicBezTo>
                  <a:cubicBezTo>
                    <a:pt x="4216" y="6656"/>
                    <a:pt x="4246" y="6662"/>
                    <a:pt x="4276" y="6662"/>
                  </a:cubicBezTo>
                  <a:cubicBezTo>
                    <a:pt x="4305" y="6662"/>
                    <a:pt x="4335" y="6656"/>
                    <a:pt x="4359" y="6644"/>
                  </a:cubicBezTo>
                  <a:cubicBezTo>
                    <a:pt x="4692" y="6454"/>
                    <a:pt x="5026" y="6240"/>
                    <a:pt x="5335" y="6025"/>
                  </a:cubicBezTo>
                  <a:lnTo>
                    <a:pt x="5407" y="6097"/>
                  </a:lnTo>
                  <a:cubicBezTo>
                    <a:pt x="5502" y="6168"/>
                    <a:pt x="5621" y="6263"/>
                    <a:pt x="5716" y="6335"/>
                  </a:cubicBezTo>
                  <a:cubicBezTo>
                    <a:pt x="5359" y="6597"/>
                    <a:pt x="4978" y="6811"/>
                    <a:pt x="4597" y="7025"/>
                  </a:cubicBezTo>
                  <a:cubicBezTo>
                    <a:pt x="4549" y="7049"/>
                    <a:pt x="4502" y="7121"/>
                    <a:pt x="4502" y="7192"/>
                  </a:cubicBezTo>
                  <a:lnTo>
                    <a:pt x="4502" y="9312"/>
                  </a:lnTo>
                  <a:cubicBezTo>
                    <a:pt x="4502" y="9407"/>
                    <a:pt x="4597" y="9478"/>
                    <a:pt x="4692" y="9478"/>
                  </a:cubicBezTo>
                  <a:lnTo>
                    <a:pt x="5288" y="9478"/>
                  </a:lnTo>
                  <a:cubicBezTo>
                    <a:pt x="5407" y="9478"/>
                    <a:pt x="5502" y="9574"/>
                    <a:pt x="5526" y="9693"/>
                  </a:cubicBezTo>
                  <a:cubicBezTo>
                    <a:pt x="5526" y="9823"/>
                    <a:pt x="5446" y="9934"/>
                    <a:pt x="5324" y="9934"/>
                  </a:cubicBezTo>
                  <a:cubicBezTo>
                    <a:pt x="5312" y="9934"/>
                    <a:pt x="5300" y="9933"/>
                    <a:pt x="5288" y="9931"/>
                  </a:cubicBezTo>
                  <a:lnTo>
                    <a:pt x="4692" y="9931"/>
                  </a:lnTo>
                  <a:cubicBezTo>
                    <a:pt x="4597" y="9931"/>
                    <a:pt x="4526" y="10026"/>
                    <a:pt x="4526" y="10121"/>
                  </a:cubicBezTo>
                  <a:lnTo>
                    <a:pt x="4526" y="10907"/>
                  </a:lnTo>
                  <a:cubicBezTo>
                    <a:pt x="4526" y="11026"/>
                    <a:pt x="4430" y="11145"/>
                    <a:pt x="4311" y="11145"/>
                  </a:cubicBezTo>
                  <a:cubicBezTo>
                    <a:pt x="4299" y="11147"/>
                    <a:pt x="4287" y="11148"/>
                    <a:pt x="4275" y="11148"/>
                  </a:cubicBezTo>
                  <a:cubicBezTo>
                    <a:pt x="4149" y="11148"/>
                    <a:pt x="4049" y="11040"/>
                    <a:pt x="4049" y="10931"/>
                  </a:cubicBezTo>
                  <a:lnTo>
                    <a:pt x="4049" y="10121"/>
                  </a:lnTo>
                  <a:cubicBezTo>
                    <a:pt x="4049" y="10036"/>
                    <a:pt x="3992" y="9951"/>
                    <a:pt x="3912" y="9951"/>
                  </a:cubicBezTo>
                  <a:cubicBezTo>
                    <a:pt x="3902" y="9951"/>
                    <a:pt x="3893" y="9952"/>
                    <a:pt x="3883" y="9955"/>
                  </a:cubicBezTo>
                  <a:lnTo>
                    <a:pt x="3287" y="9955"/>
                  </a:lnTo>
                  <a:cubicBezTo>
                    <a:pt x="3168" y="9955"/>
                    <a:pt x="3049" y="9859"/>
                    <a:pt x="3049" y="9716"/>
                  </a:cubicBezTo>
                  <a:cubicBezTo>
                    <a:pt x="3049" y="9597"/>
                    <a:pt x="3144" y="9478"/>
                    <a:pt x="3287" y="9478"/>
                  </a:cubicBezTo>
                  <a:lnTo>
                    <a:pt x="3883" y="9478"/>
                  </a:lnTo>
                  <a:cubicBezTo>
                    <a:pt x="3978" y="9478"/>
                    <a:pt x="4049" y="9407"/>
                    <a:pt x="4049" y="9312"/>
                  </a:cubicBezTo>
                  <a:lnTo>
                    <a:pt x="4049" y="7192"/>
                  </a:lnTo>
                  <a:cubicBezTo>
                    <a:pt x="4049" y="7121"/>
                    <a:pt x="4002" y="7049"/>
                    <a:pt x="3954" y="7025"/>
                  </a:cubicBezTo>
                  <a:cubicBezTo>
                    <a:pt x="3335" y="6692"/>
                    <a:pt x="2740" y="6287"/>
                    <a:pt x="2192" y="5835"/>
                  </a:cubicBezTo>
                  <a:cubicBezTo>
                    <a:pt x="1692" y="5406"/>
                    <a:pt x="1263" y="4906"/>
                    <a:pt x="906" y="4334"/>
                  </a:cubicBezTo>
                  <a:cubicBezTo>
                    <a:pt x="549" y="3739"/>
                    <a:pt x="382" y="3048"/>
                    <a:pt x="477" y="2358"/>
                  </a:cubicBezTo>
                  <a:cubicBezTo>
                    <a:pt x="620" y="1334"/>
                    <a:pt x="1215" y="619"/>
                    <a:pt x="2097" y="453"/>
                  </a:cubicBezTo>
                  <a:cubicBezTo>
                    <a:pt x="2232" y="431"/>
                    <a:pt x="2366" y="420"/>
                    <a:pt x="2497" y="420"/>
                  </a:cubicBezTo>
                  <a:cubicBezTo>
                    <a:pt x="2804" y="420"/>
                    <a:pt x="3099" y="479"/>
                    <a:pt x="3383" y="595"/>
                  </a:cubicBezTo>
                  <a:cubicBezTo>
                    <a:pt x="3668" y="715"/>
                    <a:pt x="3930" y="905"/>
                    <a:pt x="4145" y="1143"/>
                  </a:cubicBezTo>
                  <a:cubicBezTo>
                    <a:pt x="4180" y="1179"/>
                    <a:pt x="4228" y="1197"/>
                    <a:pt x="4276" y="1197"/>
                  </a:cubicBezTo>
                  <a:cubicBezTo>
                    <a:pt x="4323" y="1197"/>
                    <a:pt x="4371" y="1179"/>
                    <a:pt x="4407" y="1143"/>
                  </a:cubicBezTo>
                  <a:cubicBezTo>
                    <a:pt x="4621" y="905"/>
                    <a:pt x="4883" y="715"/>
                    <a:pt x="5169" y="595"/>
                  </a:cubicBezTo>
                  <a:cubicBezTo>
                    <a:pt x="5452" y="479"/>
                    <a:pt x="5759" y="420"/>
                    <a:pt x="6064" y="420"/>
                  </a:cubicBezTo>
                  <a:close/>
                  <a:moveTo>
                    <a:pt x="2530" y="0"/>
                  </a:moveTo>
                  <a:cubicBezTo>
                    <a:pt x="2361" y="0"/>
                    <a:pt x="2192" y="16"/>
                    <a:pt x="2025" y="48"/>
                  </a:cubicBezTo>
                  <a:cubicBezTo>
                    <a:pt x="977" y="238"/>
                    <a:pt x="263" y="1072"/>
                    <a:pt x="96" y="2263"/>
                  </a:cubicBezTo>
                  <a:cubicBezTo>
                    <a:pt x="1" y="3025"/>
                    <a:pt x="191" y="3810"/>
                    <a:pt x="596" y="4453"/>
                  </a:cubicBezTo>
                  <a:cubicBezTo>
                    <a:pt x="953" y="5073"/>
                    <a:pt x="1430" y="5620"/>
                    <a:pt x="1977" y="6073"/>
                  </a:cubicBezTo>
                  <a:cubicBezTo>
                    <a:pt x="2501" y="6525"/>
                    <a:pt x="3097" y="6930"/>
                    <a:pt x="3692" y="7264"/>
                  </a:cubicBezTo>
                  <a:lnTo>
                    <a:pt x="3692" y="9121"/>
                  </a:lnTo>
                  <a:lnTo>
                    <a:pt x="3287" y="9121"/>
                  </a:lnTo>
                  <a:cubicBezTo>
                    <a:pt x="3272" y="9120"/>
                    <a:pt x="3257" y="9120"/>
                    <a:pt x="3242" y="9120"/>
                  </a:cubicBezTo>
                  <a:cubicBezTo>
                    <a:pt x="2469" y="9120"/>
                    <a:pt x="2469" y="10289"/>
                    <a:pt x="3242" y="10289"/>
                  </a:cubicBezTo>
                  <a:cubicBezTo>
                    <a:pt x="3257" y="10289"/>
                    <a:pt x="3272" y="10289"/>
                    <a:pt x="3287" y="10288"/>
                  </a:cubicBezTo>
                  <a:lnTo>
                    <a:pt x="3716" y="10288"/>
                  </a:lnTo>
                  <a:lnTo>
                    <a:pt x="3716" y="10907"/>
                  </a:lnTo>
                  <a:cubicBezTo>
                    <a:pt x="3716" y="11241"/>
                    <a:pt x="4002" y="11502"/>
                    <a:pt x="4335" y="11502"/>
                  </a:cubicBezTo>
                  <a:cubicBezTo>
                    <a:pt x="4645" y="11479"/>
                    <a:pt x="4883" y="11217"/>
                    <a:pt x="4883" y="10907"/>
                  </a:cubicBezTo>
                  <a:lnTo>
                    <a:pt x="4883" y="10288"/>
                  </a:lnTo>
                  <a:lnTo>
                    <a:pt x="5288" y="10288"/>
                  </a:lnTo>
                  <a:cubicBezTo>
                    <a:pt x="5621" y="10288"/>
                    <a:pt x="5907" y="10002"/>
                    <a:pt x="5883" y="9669"/>
                  </a:cubicBezTo>
                  <a:cubicBezTo>
                    <a:pt x="5859" y="9359"/>
                    <a:pt x="5621" y="9121"/>
                    <a:pt x="5311" y="9121"/>
                  </a:cubicBezTo>
                  <a:lnTo>
                    <a:pt x="4883" y="9121"/>
                  </a:lnTo>
                  <a:lnTo>
                    <a:pt x="4883" y="7287"/>
                  </a:lnTo>
                  <a:cubicBezTo>
                    <a:pt x="5264" y="7049"/>
                    <a:pt x="5669" y="6811"/>
                    <a:pt x="6026" y="6549"/>
                  </a:cubicBezTo>
                  <a:cubicBezTo>
                    <a:pt x="6383" y="6811"/>
                    <a:pt x="6764" y="7049"/>
                    <a:pt x="7169" y="7287"/>
                  </a:cubicBezTo>
                  <a:lnTo>
                    <a:pt x="7169" y="7930"/>
                  </a:lnTo>
                  <a:cubicBezTo>
                    <a:pt x="7169" y="8002"/>
                    <a:pt x="7217" y="8049"/>
                    <a:pt x="7288" y="8073"/>
                  </a:cubicBezTo>
                  <a:cubicBezTo>
                    <a:pt x="7316" y="8090"/>
                    <a:pt x="7345" y="8098"/>
                    <a:pt x="7373" y="8098"/>
                  </a:cubicBezTo>
                  <a:cubicBezTo>
                    <a:pt x="7466" y="8098"/>
                    <a:pt x="7550" y="8016"/>
                    <a:pt x="7550" y="7907"/>
                  </a:cubicBezTo>
                  <a:lnTo>
                    <a:pt x="7550" y="7144"/>
                  </a:lnTo>
                  <a:cubicBezTo>
                    <a:pt x="7550" y="7097"/>
                    <a:pt x="7502" y="7025"/>
                    <a:pt x="7455" y="7002"/>
                  </a:cubicBezTo>
                  <a:cubicBezTo>
                    <a:pt x="6836" y="6644"/>
                    <a:pt x="6240" y="6263"/>
                    <a:pt x="5693" y="5787"/>
                  </a:cubicBezTo>
                  <a:cubicBezTo>
                    <a:pt x="5192" y="5358"/>
                    <a:pt x="4740" y="4858"/>
                    <a:pt x="4407" y="4287"/>
                  </a:cubicBezTo>
                  <a:cubicBezTo>
                    <a:pt x="4026" y="3691"/>
                    <a:pt x="3883" y="3001"/>
                    <a:pt x="3954" y="2310"/>
                  </a:cubicBezTo>
                  <a:cubicBezTo>
                    <a:pt x="3954" y="2239"/>
                    <a:pt x="4002" y="2167"/>
                    <a:pt x="4002" y="2072"/>
                  </a:cubicBezTo>
                  <a:cubicBezTo>
                    <a:pt x="4097" y="2120"/>
                    <a:pt x="4216" y="2143"/>
                    <a:pt x="4335" y="2143"/>
                  </a:cubicBezTo>
                  <a:cubicBezTo>
                    <a:pt x="4359" y="2155"/>
                    <a:pt x="4383" y="2161"/>
                    <a:pt x="4407" y="2161"/>
                  </a:cubicBezTo>
                  <a:cubicBezTo>
                    <a:pt x="4430" y="2161"/>
                    <a:pt x="4454" y="2155"/>
                    <a:pt x="4478" y="2143"/>
                  </a:cubicBezTo>
                  <a:lnTo>
                    <a:pt x="4478" y="2143"/>
                  </a:lnTo>
                  <a:cubicBezTo>
                    <a:pt x="4454" y="2239"/>
                    <a:pt x="4430" y="2310"/>
                    <a:pt x="4430" y="2382"/>
                  </a:cubicBezTo>
                  <a:cubicBezTo>
                    <a:pt x="4359" y="2977"/>
                    <a:pt x="4478" y="3572"/>
                    <a:pt x="4788" y="4072"/>
                  </a:cubicBezTo>
                  <a:cubicBezTo>
                    <a:pt x="5121" y="4596"/>
                    <a:pt x="5526" y="5073"/>
                    <a:pt x="5978" y="5454"/>
                  </a:cubicBezTo>
                  <a:cubicBezTo>
                    <a:pt x="6502" y="5906"/>
                    <a:pt x="7074" y="6287"/>
                    <a:pt x="7669" y="6621"/>
                  </a:cubicBezTo>
                  <a:cubicBezTo>
                    <a:pt x="7705" y="6632"/>
                    <a:pt x="7735" y="6638"/>
                    <a:pt x="7761" y="6638"/>
                  </a:cubicBezTo>
                  <a:cubicBezTo>
                    <a:pt x="7788" y="6638"/>
                    <a:pt x="7812" y="6632"/>
                    <a:pt x="7836" y="6621"/>
                  </a:cubicBezTo>
                  <a:cubicBezTo>
                    <a:pt x="8455" y="6287"/>
                    <a:pt x="9027" y="5882"/>
                    <a:pt x="9550" y="5430"/>
                  </a:cubicBezTo>
                  <a:lnTo>
                    <a:pt x="9693" y="5311"/>
                  </a:lnTo>
                  <a:cubicBezTo>
                    <a:pt x="9741" y="5263"/>
                    <a:pt x="9741" y="5144"/>
                    <a:pt x="9693" y="5073"/>
                  </a:cubicBezTo>
                  <a:cubicBezTo>
                    <a:pt x="9658" y="5037"/>
                    <a:pt x="9610" y="5019"/>
                    <a:pt x="9562" y="5019"/>
                  </a:cubicBezTo>
                  <a:cubicBezTo>
                    <a:pt x="9515" y="5019"/>
                    <a:pt x="9467" y="5037"/>
                    <a:pt x="9431" y="5073"/>
                  </a:cubicBezTo>
                  <a:lnTo>
                    <a:pt x="9312" y="5192"/>
                  </a:lnTo>
                  <a:cubicBezTo>
                    <a:pt x="8812" y="5597"/>
                    <a:pt x="8288" y="5954"/>
                    <a:pt x="7741" y="6263"/>
                  </a:cubicBezTo>
                  <a:cubicBezTo>
                    <a:pt x="7455" y="6097"/>
                    <a:pt x="7193" y="5930"/>
                    <a:pt x="6931" y="5763"/>
                  </a:cubicBezTo>
                  <a:cubicBezTo>
                    <a:pt x="7336" y="5382"/>
                    <a:pt x="7693" y="4954"/>
                    <a:pt x="7979" y="4477"/>
                  </a:cubicBezTo>
                  <a:cubicBezTo>
                    <a:pt x="8384" y="3810"/>
                    <a:pt x="8550" y="3048"/>
                    <a:pt x="8455" y="2286"/>
                  </a:cubicBezTo>
                  <a:cubicBezTo>
                    <a:pt x="8431" y="2120"/>
                    <a:pt x="8407" y="1977"/>
                    <a:pt x="8360" y="1834"/>
                  </a:cubicBezTo>
                  <a:lnTo>
                    <a:pt x="8360" y="1810"/>
                  </a:lnTo>
                  <a:cubicBezTo>
                    <a:pt x="8596" y="1415"/>
                    <a:pt x="9013" y="1184"/>
                    <a:pt x="9460" y="1184"/>
                  </a:cubicBezTo>
                  <a:cubicBezTo>
                    <a:pt x="9553" y="1184"/>
                    <a:pt x="9647" y="1194"/>
                    <a:pt x="9741" y="1215"/>
                  </a:cubicBezTo>
                  <a:cubicBezTo>
                    <a:pt x="10146" y="1286"/>
                    <a:pt x="10622" y="1572"/>
                    <a:pt x="10741" y="2429"/>
                  </a:cubicBezTo>
                  <a:cubicBezTo>
                    <a:pt x="10789" y="2929"/>
                    <a:pt x="10670" y="3453"/>
                    <a:pt x="10408" y="3882"/>
                  </a:cubicBezTo>
                  <a:cubicBezTo>
                    <a:pt x="10265" y="4144"/>
                    <a:pt x="10098" y="4358"/>
                    <a:pt x="9908" y="4572"/>
                  </a:cubicBezTo>
                  <a:cubicBezTo>
                    <a:pt x="9783" y="4715"/>
                    <a:pt x="9898" y="4871"/>
                    <a:pt x="10033" y="4871"/>
                  </a:cubicBezTo>
                  <a:cubicBezTo>
                    <a:pt x="10079" y="4871"/>
                    <a:pt x="10128" y="4853"/>
                    <a:pt x="10170" y="4811"/>
                  </a:cubicBezTo>
                  <a:cubicBezTo>
                    <a:pt x="10360" y="4572"/>
                    <a:pt x="10551" y="4334"/>
                    <a:pt x="10717" y="4049"/>
                  </a:cubicBezTo>
                  <a:cubicBezTo>
                    <a:pt x="11027" y="3548"/>
                    <a:pt x="11146" y="2977"/>
                    <a:pt x="11075" y="2382"/>
                  </a:cubicBezTo>
                  <a:cubicBezTo>
                    <a:pt x="10932" y="1262"/>
                    <a:pt x="10217" y="953"/>
                    <a:pt x="9812" y="881"/>
                  </a:cubicBezTo>
                  <a:cubicBezTo>
                    <a:pt x="9703" y="859"/>
                    <a:pt x="9593" y="849"/>
                    <a:pt x="9484" y="849"/>
                  </a:cubicBezTo>
                  <a:cubicBezTo>
                    <a:pt x="8997" y="849"/>
                    <a:pt x="8524" y="1060"/>
                    <a:pt x="8193" y="1429"/>
                  </a:cubicBezTo>
                  <a:cubicBezTo>
                    <a:pt x="8145" y="1286"/>
                    <a:pt x="8050" y="1143"/>
                    <a:pt x="7955" y="1000"/>
                  </a:cubicBezTo>
                  <a:cubicBezTo>
                    <a:pt x="8145" y="810"/>
                    <a:pt x="8384" y="667"/>
                    <a:pt x="8622" y="548"/>
                  </a:cubicBezTo>
                  <a:cubicBezTo>
                    <a:pt x="8888" y="438"/>
                    <a:pt x="9174" y="380"/>
                    <a:pt x="9461" y="380"/>
                  </a:cubicBezTo>
                  <a:cubicBezTo>
                    <a:pt x="9611" y="380"/>
                    <a:pt x="9761" y="396"/>
                    <a:pt x="9908" y="429"/>
                  </a:cubicBezTo>
                  <a:cubicBezTo>
                    <a:pt x="10789" y="595"/>
                    <a:pt x="11384" y="1310"/>
                    <a:pt x="11551" y="2310"/>
                  </a:cubicBezTo>
                  <a:cubicBezTo>
                    <a:pt x="11622" y="3001"/>
                    <a:pt x="11479" y="3715"/>
                    <a:pt x="11098" y="4287"/>
                  </a:cubicBezTo>
                  <a:cubicBezTo>
                    <a:pt x="10765" y="4858"/>
                    <a:pt x="10313" y="5382"/>
                    <a:pt x="9812" y="5811"/>
                  </a:cubicBezTo>
                  <a:cubicBezTo>
                    <a:pt x="9265" y="6263"/>
                    <a:pt x="8669" y="6668"/>
                    <a:pt x="8050" y="7002"/>
                  </a:cubicBezTo>
                  <a:cubicBezTo>
                    <a:pt x="8003" y="7025"/>
                    <a:pt x="7955" y="7097"/>
                    <a:pt x="7955" y="7168"/>
                  </a:cubicBezTo>
                  <a:lnTo>
                    <a:pt x="7955" y="9931"/>
                  </a:lnTo>
                  <a:cubicBezTo>
                    <a:pt x="7955" y="10028"/>
                    <a:pt x="8044" y="10104"/>
                    <a:pt x="8138" y="10104"/>
                  </a:cubicBezTo>
                  <a:cubicBezTo>
                    <a:pt x="8182" y="10104"/>
                    <a:pt x="8227" y="10088"/>
                    <a:pt x="8264" y="10050"/>
                  </a:cubicBezTo>
                  <a:lnTo>
                    <a:pt x="8765" y="9550"/>
                  </a:lnTo>
                  <a:cubicBezTo>
                    <a:pt x="8806" y="9508"/>
                    <a:pt x="8862" y="9489"/>
                    <a:pt x="8917" y="9489"/>
                  </a:cubicBezTo>
                  <a:cubicBezTo>
                    <a:pt x="8988" y="9489"/>
                    <a:pt x="9058" y="9520"/>
                    <a:pt x="9098" y="9574"/>
                  </a:cubicBezTo>
                  <a:cubicBezTo>
                    <a:pt x="9169" y="9669"/>
                    <a:pt x="9169" y="9788"/>
                    <a:pt x="9098" y="9883"/>
                  </a:cubicBezTo>
                  <a:lnTo>
                    <a:pt x="7907" y="11050"/>
                  </a:lnTo>
                  <a:cubicBezTo>
                    <a:pt x="7860" y="11098"/>
                    <a:pt x="7800" y="11121"/>
                    <a:pt x="7741" y="11121"/>
                  </a:cubicBezTo>
                  <a:cubicBezTo>
                    <a:pt x="7681" y="11121"/>
                    <a:pt x="7621" y="11098"/>
                    <a:pt x="7574" y="11050"/>
                  </a:cubicBezTo>
                  <a:lnTo>
                    <a:pt x="6383" y="9883"/>
                  </a:lnTo>
                  <a:cubicBezTo>
                    <a:pt x="6288" y="9788"/>
                    <a:pt x="6288" y="9645"/>
                    <a:pt x="6383" y="9550"/>
                  </a:cubicBezTo>
                  <a:cubicBezTo>
                    <a:pt x="6431" y="9502"/>
                    <a:pt x="6490" y="9478"/>
                    <a:pt x="6550" y="9478"/>
                  </a:cubicBezTo>
                  <a:cubicBezTo>
                    <a:pt x="6609" y="9478"/>
                    <a:pt x="6669" y="9502"/>
                    <a:pt x="6717" y="9550"/>
                  </a:cubicBezTo>
                  <a:lnTo>
                    <a:pt x="7217" y="10050"/>
                  </a:lnTo>
                  <a:cubicBezTo>
                    <a:pt x="7246" y="10079"/>
                    <a:pt x="7284" y="10092"/>
                    <a:pt x="7323" y="10092"/>
                  </a:cubicBezTo>
                  <a:cubicBezTo>
                    <a:pt x="7411" y="10092"/>
                    <a:pt x="7502" y="10023"/>
                    <a:pt x="7502" y="9907"/>
                  </a:cubicBezTo>
                  <a:lnTo>
                    <a:pt x="7502" y="8621"/>
                  </a:lnTo>
                  <a:cubicBezTo>
                    <a:pt x="7502" y="8549"/>
                    <a:pt x="7455" y="8454"/>
                    <a:pt x="7383" y="8454"/>
                  </a:cubicBezTo>
                  <a:cubicBezTo>
                    <a:pt x="7368" y="8451"/>
                    <a:pt x="7353" y="8450"/>
                    <a:pt x="7339" y="8450"/>
                  </a:cubicBezTo>
                  <a:cubicBezTo>
                    <a:pt x="7241" y="8450"/>
                    <a:pt x="7169" y="8517"/>
                    <a:pt x="7169" y="8621"/>
                  </a:cubicBezTo>
                  <a:lnTo>
                    <a:pt x="7169" y="9526"/>
                  </a:lnTo>
                  <a:lnTo>
                    <a:pt x="6955" y="9312"/>
                  </a:lnTo>
                  <a:cubicBezTo>
                    <a:pt x="6841" y="9205"/>
                    <a:pt x="6704" y="9158"/>
                    <a:pt x="6569" y="9158"/>
                  </a:cubicBezTo>
                  <a:cubicBezTo>
                    <a:pt x="6252" y="9158"/>
                    <a:pt x="5945" y="9420"/>
                    <a:pt x="5978" y="9788"/>
                  </a:cubicBezTo>
                  <a:cubicBezTo>
                    <a:pt x="5978" y="9931"/>
                    <a:pt x="6050" y="10050"/>
                    <a:pt x="6145" y="10145"/>
                  </a:cubicBezTo>
                  <a:lnTo>
                    <a:pt x="7336" y="11312"/>
                  </a:lnTo>
                  <a:cubicBezTo>
                    <a:pt x="7443" y="11419"/>
                    <a:pt x="7586" y="11473"/>
                    <a:pt x="7732" y="11473"/>
                  </a:cubicBezTo>
                  <a:cubicBezTo>
                    <a:pt x="7877" y="11473"/>
                    <a:pt x="8026" y="11419"/>
                    <a:pt x="8145" y="11312"/>
                  </a:cubicBezTo>
                  <a:lnTo>
                    <a:pt x="9336" y="10145"/>
                  </a:lnTo>
                  <a:cubicBezTo>
                    <a:pt x="9704" y="9777"/>
                    <a:pt x="9451" y="9166"/>
                    <a:pt x="8941" y="9166"/>
                  </a:cubicBezTo>
                  <a:cubicBezTo>
                    <a:pt x="8922" y="9166"/>
                    <a:pt x="8903" y="9167"/>
                    <a:pt x="8884" y="9169"/>
                  </a:cubicBezTo>
                  <a:cubicBezTo>
                    <a:pt x="8741" y="9169"/>
                    <a:pt x="8622" y="9216"/>
                    <a:pt x="8526" y="9312"/>
                  </a:cubicBezTo>
                  <a:lnTo>
                    <a:pt x="8312" y="9526"/>
                  </a:lnTo>
                  <a:lnTo>
                    <a:pt x="8312" y="7264"/>
                  </a:lnTo>
                  <a:cubicBezTo>
                    <a:pt x="8931" y="6930"/>
                    <a:pt x="9527" y="6525"/>
                    <a:pt x="10051" y="6073"/>
                  </a:cubicBezTo>
                  <a:cubicBezTo>
                    <a:pt x="10598" y="5620"/>
                    <a:pt x="11075" y="5073"/>
                    <a:pt x="11432" y="4477"/>
                  </a:cubicBezTo>
                  <a:cubicBezTo>
                    <a:pt x="11837" y="3810"/>
                    <a:pt x="12027" y="3025"/>
                    <a:pt x="11932" y="2263"/>
                  </a:cubicBezTo>
                  <a:cubicBezTo>
                    <a:pt x="11765" y="1072"/>
                    <a:pt x="11027" y="238"/>
                    <a:pt x="10003" y="48"/>
                  </a:cubicBezTo>
                  <a:cubicBezTo>
                    <a:pt x="9836" y="16"/>
                    <a:pt x="9667" y="0"/>
                    <a:pt x="9498" y="0"/>
                  </a:cubicBezTo>
                  <a:cubicBezTo>
                    <a:pt x="9161" y="0"/>
                    <a:pt x="8828" y="64"/>
                    <a:pt x="8526" y="191"/>
                  </a:cubicBezTo>
                  <a:cubicBezTo>
                    <a:pt x="8241" y="310"/>
                    <a:pt x="7979" y="476"/>
                    <a:pt x="7764" y="691"/>
                  </a:cubicBezTo>
                  <a:cubicBezTo>
                    <a:pt x="7431" y="357"/>
                    <a:pt x="7002" y="119"/>
                    <a:pt x="6526" y="48"/>
                  </a:cubicBezTo>
                  <a:cubicBezTo>
                    <a:pt x="6359" y="16"/>
                    <a:pt x="6193" y="0"/>
                    <a:pt x="6027" y="0"/>
                  </a:cubicBezTo>
                  <a:cubicBezTo>
                    <a:pt x="5695" y="0"/>
                    <a:pt x="5367" y="64"/>
                    <a:pt x="5050" y="191"/>
                  </a:cubicBezTo>
                  <a:cubicBezTo>
                    <a:pt x="4764" y="310"/>
                    <a:pt x="4502" y="476"/>
                    <a:pt x="4287" y="691"/>
                  </a:cubicBezTo>
                  <a:cubicBezTo>
                    <a:pt x="4073" y="476"/>
                    <a:pt x="3811" y="310"/>
                    <a:pt x="3525" y="191"/>
                  </a:cubicBezTo>
                  <a:cubicBezTo>
                    <a:pt x="3208" y="64"/>
                    <a:pt x="2869" y="0"/>
                    <a:pt x="25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5" name="Google Shape;1655;p32"/>
          <p:cNvGrpSpPr/>
          <p:nvPr/>
        </p:nvGrpSpPr>
        <p:grpSpPr>
          <a:xfrm>
            <a:off x="4341950" y="2507963"/>
            <a:ext cx="572700" cy="572700"/>
            <a:chOff x="3953525" y="4032325"/>
            <a:chExt cx="572700" cy="572700"/>
          </a:xfrm>
        </p:grpSpPr>
        <p:sp>
          <p:nvSpPr>
            <p:cNvPr id="1656" name="Google Shape;1656;p32"/>
            <p:cNvSpPr/>
            <p:nvPr/>
          </p:nvSpPr>
          <p:spPr>
            <a:xfrm>
              <a:off x="3953525" y="4032325"/>
              <a:ext cx="572700" cy="572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2"/>
            <p:cNvSpPr/>
            <p:nvPr/>
          </p:nvSpPr>
          <p:spPr>
            <a:xfrm>
              <a:off x="4046054" y="4133101"/>
              <a:ext cx="387643" cy="371148"/>
            </a:xfrm>
            <a:custGeom>
              <a:avLst/>
              <a:gdLst/>
              <a:ahLst/>
              <a:cxnLst/>
              <a:rect l="l" t="t" r="r" b="b"/>
              <a:pathLst>
                <a:path w="11980" h="11472" extrusionOk="0">
                  <a:moveTo>
                    <a:pt x="6061" y="1164"/>
                  </a:moveTo>
                  <a:cubicBezTo>
                    <a:pt x="6152" y="1164"/>
                    <a:pt x="6244" y="1172"/>
                    <a:pt x="6335" y="1190"/>
                  </a:cubicBezTo>
                  <a:cubicBezTo>
                    <a:pt x="6716" y="1261"/>
                    <a:pt x="7193" y="1523"/>
                    <a:pt x="7312" y="2404"/>
                  </a:cubicBezTo>
                  <a:cubicBezTo>
                    <a:pt x="7383" y="2928"/>
                    <a:pt x="7264" y="3428"/>
                    <a:pt x="6978" y="3857"/>
                  </a:cubicBezTo>
                  <a:cubicBezTo>
                    <a:pt x="6716" y="4286"/>
                    <a:pt x="6407" y="4691"/>
                    <a:pt x="6026" y="5024"/>
                  </a:cubicBezTo>
                  <a:cubicBezTo>
                    <a:pt x="5645" y="4691"/>
                    <a:pt x="5335" y="4310"/>
                    <a:pt x="5073" y="3881"/>
                  </a:cubicBezTo>
                  <a:cubicBezTo>
                    <a:pt x="4787" y="3428"/>
                    <a:pt x="4668" y="2928"/>
                    <a:pt x="4716" y="2404"/>
                  </a:cubicBezTo>
                  <a:lnTo>
                    <a:pt x="4740" y="2404"/>
                  </a:lnTo>
                  <a:cubicBezTo>
                    <a:pt x="4764" y="2143"/>
                    <a:pt x="4859" y="1881"/>
                    <a:pt x="5002" y="1666"/>
                  </a:cubicBezTo>
                  <a:cubicBezTo>
                    <a:pt x="5274" y="1336"/>
                    <a:pt x="5657" y="1164"/>
                    <a:pt x="6061" y="1164"/>
                  </a:cubicBezTo>
                  <a:close/>
                  <a:moveTo>
                    <a:pt x="6021" y="356"/>
                  </a:moveTo>
                  <a:cubicBezTo>
                    <a:pt x="6166" y="356"/>
                    <a:pt x="6311" y="372"/>
                    <a:pt x="6454" y="404"/>
                  </a:cubicBezTo>
                  <a:cubicBezTo>
                    <a:pt x="7359" y="571"/>
                    <a:pt x="7955" y="1285"/>
                    <a:pt x="8098" y="2309"/>
                  </a:cubicBezTo>
                  <a:cubicBezTo>
                    <a:pt x="8169" y="3000"/>
                    <a:pt x="8026" y="3690"/>
                    <a:pt x="7669" y="4286"/>
                  </a:cubicBezTo>
                  <a:cubicBezTo>
                    <a:pt x="7383" y="4738"/>
                    <a:pt x="7026" y="5167"/>
                    <a:pt x="6645" y="5548"/>
                  </a:cubicBezTo>
                  <a:cubicBezTo>
                    <a:pt x="6526" y="5453"/>
                    <a:pt x="6407" y="5357"/>
                    <a:pt x="6264" y="5238"/>
                  </a:cubicBezTo>
                  <a:cubicBezTo>
                    <a:pt x="6669" y="4905"/>
                    <a:pt x="7002" y="4500"/>
                    <a:pt x="7264" y="4048"/>
                  </a:cubicBezTo>
                  <a:cubicBezTo>
                    <a:pt x="7574" y="3548"/>
                    <a:pt x="7693" y="2952"/>
                    <a:pt x="7645" y="2381"/>
                  </a:cubicBezTo>
                  <a:cubicBezTo>
                    <a:pt x="7478" y="1238"/>
                    <a:pt x="6788" y="952"/>
                    <a:pt x="6359" y="857"/>
                  </a:cubicBezTo>
                  <a:cubicBezTo>
                    <a:pt x="6253" y="836"/>
                    <a:pt x="6147" y="826"/>
                    <a:pt x="6041" y="826"/>
                  </a:cubicBezTo>
                  <a:cubicBezTo>
                    <a:pt x="5534" y="826"/>
                    <a:pt x="5051" y="1057"/>
                    <a:pt x="4716" y="1452"/>
                  </a:cubicBezTo>
                  <a:cubicBezTo>
                    <a:pt x="4668" y="1500"/>
                    <a:pt x="4644" y="1571"/>
                    <a:pt x="4597" y="1619"/>
                  </a:cubicBezTo>
                  <a:cubicBezTo>
                    <a:pt x="4525" y="1738"/>
                    <a:pt x="4400" y="1797"/>
                    <a:pt x="4278" y="1797"/>
                  </a:cubicBezTo>
                  <a:cubicBezTo>
                    <a:pt x="4156" y="1797"/>
                    <a:pt x="4037" y="1738"/>
                    <a:pt x="3978" y="1619"/>
                  </a:cubicBezTo>
                  <a:cubicBezTo>
                    <a:pt x="3654" y="1112"/>
                    <a:pt x="3089" y="830"/>
                    <a:pt x="2517" y="830"/>
                  </a:cubicBezTo>
                  <a:cubicBezTo>
                    <a:pt x="2416" y="830"/>
                    <a:pt x="2315" y="839"/>
                    <a:pt x="2215" y="857"/>
                  </a:cubicBezTo>
                  <a:cubicBezTo>
                    <a:pt x="1787" y="952"/>
                    <a:pt x="1096" y="1238"/>
                    <a:pt x="929" y="2381"/>
                  </a:cubicBezTo>
                  <a:cubicBezTo>
                    <a:pt x="929" y="2476"/>
                    <a:pt x="1001" y="2547"/>
                    <a:pt x="1096" y="2571"/>
                  </a:cubicBezTo>
                  <a:cubicBezTo>
                    <a:pt x="1191" y="2571"/>
                    <a:pt x="1263" y="2524"/>
                    <a:pt x="1287" y="2428"/>
                  </a:cubicBezTo>
                  <a:cubicBezTo>
                    <a:pt x="1406" y="1547"/>
                    <a:pt x="1882" y="1285"/>
                    <a:pt x="2263" y="1190"/>
                  </a:cubicBezTo>
                  <a:cubicBezTo>
                    <a:pt x="2358" y="1190"/>
                    <a:pt x="2430" y="1166"/>
                    <a:pt x="2525" y="1166"/>
                  </a:cubicBezTo>
                  <a:cubicBezTo>
                    <a:pt x="2977" y="1166"/>
                    <a:pt x="3430" y="1404"/>
                    <a:pt x="3668" y="1785"/>
                  </a:cubicBezTo>
                  <a:lnTo>
                    <a:pt x="3668" y="1809"/>
                  </a:lnTo>
                  <a:cubicBezTo>
                    <a:pt x="3620" y="1952"/>
                    <a:pt x="3597" y="2119"/>
                    <a:pt x="3573" y="2262"/>
                  </a:cubicBezTo>
                  <a:cubicBezTo>
                    <a:pt x="3478" y="3024"/>
                    <a:pt x="3644" y="3810"/>
                    <a:pt x="4049" y="4453"/>
                  </a:cubicBezTo>
                  <a:cubicBezTo>
                    <a:pt x="4335" y="4929"/>
                    <a:pt x="4668" y="5381"/>
                    <a:pt x="5073" y="5738"/>
                  </a:cubicBezTo>
                  <a:cubicBezTo>
                    <a:pt x="4764" y="5977"/>
                    <a:pt x="4454" y="6143"/>
                    <a:pt x="4263" y="6239"/>
                  </a:cubicBezTo>
                  <a:cubicBezTo>
                    <a:pt x="3716" y="5953"/>
                    <a:pt x="3216" y="5596"/>
                    <a:pt x="2739" y="5167"/>
                  </a:cubicBezTo>
                  <a:cubicBezTo>
                    <a:pt x="2287" y="4810"/>
                    <a:pt x="1906" y="4381"/>
                    <a:pt x="1596" y="3881"/>
                  </a:cubicBezTo>
                  <a:cubicBezTo>
                    <a:pt x="1453" y="3619"/>
                    <a:pt x="1334" y="3357"/>
                    <a:pt x="1287" y="3071"/>
                  </a:cubicBezTo>
                  <a:cubicBezTo>
                    <a:pt x="1266" y="2968"/>
                    <a:pt x="1191" y="2923"/>
                    <a:pt x="1117" y="2923"/>
                  </a:cubicBezTo>
                  <a:cubicBezTo>
                    <a:pt x="1021" y="2923"/>
                    <a:pt x="926" y="2998"/>
                    <a:pt x="953" y="3119"/>
                  </a:cubicBezTo>
                  <a:cubicBezTo>
                    <a:pt x="1001" y="3452"/>
                    <a:pt x="1120" y="3762"/>
                    <a:pt x="1310" y="4048"/>
                  </a:cubicBezTo>
                  <a:cubicBezTo>
                    <a:pt x="1620" y="4572"/>
                    <a:pt x="2025" y="5048"/>
                    <a:pt x="2501" y="5429"/>
                  </a:cubicBezTo>
                  <a:cubicBezTo>
                    <a:pt x="3025" y="5881"/>
                    <a:pt x="3573" y="6262"/>
                    <a:pt x="4192" y="6596"/>
                  </a:cubicBezTo>
                  <a:cubicBezTo>
                    <a:pt x="4216" y="6608"/>
                    <a:pt x="4240" y="6614"/>
                    <a:pt x="4266" y="6614"/>
                  </a:cubicBezTo>
                  <a:cubicBezTo>
                    <a:pt x="4293" y="6614"/>
                    <a:pt x="4323" y="6608"/>
                    <a:pt x="4359" y="6596"/>
                  </a:cubicBezTo>
                  <a:cubicBezTo>
                    <a:pt x="4692" y="6405"/>
                    <a:pt x="5025" y="6215"/>
                    <a:pt x="5335" y="5977"/>
                  </a:cubicBezTo>
                  <a:lnTo>
                    <a:pt x="5407" y="6048"/>
                  </a:lnTo>
                  <a:lnTo>
                    <a:pt x="5716" y="6286"/>
                  </a:lnTo>
                  <a:cubicBezTo>
                    <a:pt x="5359" y="6548"/>
                    <a:pt x="4978" y="6786"/>
                    <a:pt x="4597" y="7001"/>
                  </a:cubicBezTo>
                  <a:cubicBezTo>
                    <a:pt x="4549" y="7024"/>
                    <a:pt x="4502" y="7096"/>
                    <a:pt x="4502" y="7144"/>
                  </a:cubicBezTo>
                  <a:lnTo>
                    <a:pt x="4502" y="9930"/>
                  </a:lnTo>
                  <a:cubicBezTo>
                    <a:pt x="4502" y="10027"/>
                    <a:pt x="4590" y="10103"/>
                    <a:pt x="4685" y="10103"/>
                  </a:cubicBezTo>
                  <a:cubicBezTo>
                    <a:pt x="4729" y="10103"/>
                    <a:pt x="4773" y="10087"/>
                    <a:pt x="4811" y="10049"/>
                  </a:cubicBezTo>
                  <a:lnTo>
                    <a:pt x="5311" y="9573"/>
                  </a:lnTo>
                  <a:cubicBezTo>
                    <a:pt x="5347" y="9525"/>
                    <a:pt x="5401" y="9501"/>
                    <a:pt x="5457" y="9501"/>
                  </a:cubicBezTo>
                  <a:cubicBezTo>
                    <a:pt x="5514" y="9501"/>
                    <a:pt x="5573" y="9525"/>
                    <a:pt x="5621" y="9573"/>
                  </a:cubicBezTo>
                  <a:cubicBezTo>
                    <a:pt x="5716" y="9644"/>
                    <a:pt x="5716" y="9787"/>
                    <a:pt x="5621" y="9882"/>
                  </a:cubicBezTo>
                  <a:lnTo>
                    <a:pt x="5645" y="9882"/>
                  </a:lnTo>
                  <a:lnTo>
                    <a:pt x="4454" y="11049"/>
                  </a:lnTo>
                  <a:cubicBezTo>
                    <a:pt x="4406" y="11097"/>
                    <a:pt x="4347" y="11121"/>
                    <a:pt x="4287" y="11121"/>
                  </a:cubicBezTo>
                  <a:cubicBezTo>
                    <a:pt x="4228" y="11121"/>
                    <a:pt x="4168" y="11097"/>
                    <a:pt x="4121" y="11049"/>
                  </a:cubicBezTo>
                  <a:lnTo>
                    <a:pt x="2930" y="9882"/>
                  </a:lnTo>
                  <a:cubicBezTo>
                    <a:pt x="2731" y="9719"/>
                    <a:pt x="2889" y="9460"/>
                    <a:pt x="3081" y="9460"/>
                  </a:cubicBezTo>
                  <a:cubicBezTo>
                    <a:pt x="3142" y="9460"/>
                    <a:pt x="3206" y="9486"/>
                    <a:pt x="3263" y="9549"/>
                  </a:cubicBezTo>
                  <a:lnTo>
                    <a:pt x="3763" y="10049"/>
                  </a:lnTo>
                  <a:cubicBezTo>
                    <a:pt x="3792" y="10078"/>
                    <a:pt x="3830" y="10092"/>
                    <a:pt x="3869" y="10092"/>
                  </a:cubicBezTo>
                  <a:cubicBezTo>
                    <a:pt x="3957" y="10092"/>
                    <a:pt x="4049" y="10022"/>
                    <a:pt x="4049" y="9906"/>
                  </a:cubicBezTo>
                  <a:lnTo>
                    <a:pt x="4049" y="7144"/>
                  </a:lnTo>
                  <a:cubicBezTo>
                    <a:pt x="4049" y="7072"/>
                    <a:pt x="4025" y="7024"/>
                    <a:pt x="3954" y="7001"/>
                  </a:cubicBezTo>
                  <a:cubicBezTo>
                    <a:pt x="3335" y="6643"/>
                    <a:pt x="2763" y="6239"/>
                    <a:pt x="2215" y="5786"/>
                  </a:cubicBezTo>
                  <a:cubicBezTo>
                    <a:pt x="1691" y="5357"/>
                    <a:pt x="1263" y="4857"/>
                    <a:pt x="906" y="4286"/>
                  </a:cubicBezTo>
                  <a:cubicBezTo>
                    <a:pt x="548" y="3690"/>
                    <a:pt x="405" y="3000"/>
                    <a:pt x="477" y="2309"/>
                  </a:cubicBezTo>
                  <a:cubicBezTo>
                    <a:pt x="620" y="1285"/>
                    <a:pt x="1239" y="571"/>
                    <a:pt x="2120" y="404"/>
                  </a:cubicBezTo>
                  <a:cubicBezTo>
                    <a:pt x="2263" y="372"/>
                    <a:pt x="2406" y="356"/>
                    <a:pt x="2548" y="356"/>
                  </a:cubicBezTo>
                  <a:cubicBezTo>
                    <a:pt x="2832" y="356"/>
                    <a:pt x="3112" y="420"/>
                    <a:pt x="3382" y="547"/>
                  </a:cubicBezTo>
                  <a:cubicBezTo>
                    <a:pt x="3692" y="666"/>
                    <a:pt x="3954" y="857"/>
                    <a:pt x="4144" y="1095"/>
                  </a:cubicBezTo>
                  <a:cubicBezTo>
                    <a:pt x="4180" y="1130"/>
                    <a:pt x="4228" y="1148"/>
                    <a:pt x="4278" y="1148"/>
                  </a:cubicBezTo>
                  <a:cubicBezTo>
                    <a:pt x="4329" y="1148"/>
                    <a:pt x="4382" y="1130"/>
                    <a:pt x="4430" y="1095"/>
                  </a:cubicBezTo>
                  <a:cubicBezTo>
                    <a:pt x="4621" y="857"/>
                    <a:pt x="4883" y="666"/>
                    <a:pt x="5192" y="547"/>
                  </a:cubicBezTo>
                  <a:cubicBezTo>
                    <a:pt x="5446" y="420"/>
                    <a:pt x="5732" y="356"/>
                    <a:pt x="6021" y="356"/>
                  </a:cubicBezTo>
                  <a:close/>
                  <a:moveTo>
                    <a:pt x="9493" y="348"/>
                  </a:moveTo>
                  <a:cubicBezTo>
                    <a:pt x="9624" y="348"/>
                    <a:pt x="9755" y="359"/>
                    <a:pt x="9884" y="380"/>
                  </a:cubicBezTo>
                  <a:cubicBezTo>
                    <a:pt x="10765" y="571"/>
                    <a:pt x="11360" y="1285"/>
                    <a:pt x="11527" y="2285"/>
                  </a:cubicBezTo>
                  <a:cubicBezTo>
                    <a:pt x="11598" y="2976"/>
                    <a:pt x="11455" y="3690"/>
                    <a:pt x="11122" y="4286"/>
                  </a:cubicBezTo>
                  <a:cubicBezTo>
                    <a:pt x="10765" y="4834"/>
                    <a:pt x="10336" y="5357"/>
                    <a:pt x="9812" y="5786"/>
                  </a:cubicBezTo>
                  <a:cubicBezTo>
                    <a:pt x="9264" y="6239"/>
                    <a:pt x="8693" y="6643"/>
                    <a:pt x="8050" y="6977"/>
                  </a:cubicBezTo>
                  <a:cubicBezTo>
                    <a:pt x="8002" y="7024"/>
                    <a:pt x="7978" y="7072"/>
                    <a:pt x="7978" y="7144"/>
                  </a:cubicBezTo>
                  <a:lnTo>
                    <a:pt x="7978" y="9930"/>
                  </a:lnTo>
                  <a:cubicBezTo>
                    <a:pt x="7978" y="10028"/>
                    <a:pt x="8057" y="10092"/>
                    <a:pt x="8145" y="10092"/>
                  </a:cubicBezTo>
                  <a:cubicBezTo>
                    <a:pt x="8185" y="10092"/>
                    <a:pt x="8227" y="10079"/>
                    <a:pt x="8264" y="10049"/>
                  </a:cubicBezTo>
                  <a:lnTo>
                    <a:pt x="8764" y="9573"/>
                  </a:lnTo>
                  <a:cubicBezTo>
                    <a:pt x="8812" y="9525"/>
                    <a:pt x="8872" y="9501"/>
                    <a:pt x="8931" y="9501"/>
                  </a:cubicBezTo>
                  <a:cubicBezTo>
                    <a:pt x="8991" y="9501"/>
                    <a:pt x="9050" y="9525"/>
                    <a:pt x="9098" y="9573"/>
                  </a:cubicBezTo>
                  <a:cubicBezTo>
                    <a:pt x="9169" y="9644"/>
                    <a:pt x="9169" y="9811"/>
                    <a:pt x="9098" y="9882"/>
                  </a:cubicBezTo>
                  <a:lnTo>
                    <a:pt x="7907" y="11073"/>
                  </a:lnTo>
                  <a:cubicBezTo>
                    <a:pt x="7859" y="11109"/>
                    <a:pt x="7800" y="11126"/>
                    <a:pt x="7740" y="11126"/>
                  </a:cubicBezTo>
                  <a:cubicBezTo>
                    <a:pt x="7681" y="11126"/>
                    <a:pt x="7621" y="11109"/>
                    <a:pt x="7574" y="11073"/>
                  </a:cubicBezTo>
                  <a:lnTo>
                    <a:pt x="6383" y="9882"/>
                  </a:lnTo>
                  <a:cubicBezTo>
                    <a:pt x="6236" y="9717"/>
                    <a:pt x="6372" y="9510"/>
                    <a:pt x="6550" y="9510"/>
                  </a:cubicBezTo>
                  <a:cubicBezTo>
                    <a:pt x="6604" y="9510"/>
                    <a:pt x="6661" y="9529"/>
                    <a:pt x="6716" y="9573"/>
                  </a:cubicBezTo>
                  <a:lnTo>
                    <a:pt x="7216" y="10049"/>
                  </a:lnTo>
                  <a:cubicBezTo>
                    <a:pt x="7247" y="10087"/>
                    <a:pt x="7286" y="10103"/>
                    <a:pt x="7327" y="10103"/>
                  </a:cubicBezTo>
                  <a:cubicBezTo>
                    <a:pt x="7413" y="10103"/>
                    <a:pt x="7502" y="10027"/>
                    <a:pt x="7502" y="9930"/>
                  </a:cubicBezTo>
                  <a:lnTo>
                    <a:pt x="7502" y="8620"/>
                  </a:lnTo>
                  <a:cubicBezTo>
                    <a:pt x="7502" y="8549"/>
                    <a:pt x="7455" y="8477"/>
                    <a:pt x="7383" y="8453"/>
                  </a:cubicBezTo>
                  <a:cubicBezTo>
                    <a:pt x="7368" y="8450"/>
                    <a:pt x="7353" y="8449"/>
                    <a:pt x="7338" y="8449"/>
                  </a:cubicBezTo>
                  <a:cubicBezTo>
                    <a:pt x="7241" y="8449"/>
                    <a:pt x="7169" y="8516"/>
                    <a:pt x="7169" y="8620"/>
                  </a:cubicBezTo>
                  <a:lnTo>
                    <a:pt x="7169" y="9525"/>
                  </a:lnTo>
                  <a:lnTo>
                    <a:pt x="6954" y="9311"/>
                  </a:lnTo>
                  <a:cubicBezTo>
                    <a:pt x="6835" y="9203"/>
                    <a:pt x="6687" y="9150"/>
                    <a:pt x="6541" y="9150"/>
                  </a:cubicBezTo>
                  <a:cubicBezTo>
                    <a:pt x="6395" y="9150"/>
                    <a:pt x="6252" y="9203"/>
                    <a:pt x="6145" y="9311"/>
                  </a:cubicBezTo>
                  <a:cubicBezTo>
                    <a:pt x="6073" y="9358"/>
                    <a:pt x="6049" y="9430"/>
                    <a:pt x="6026" y="9477"/>
                  </a:cubicBezTo>
                  <a:cubicBezTo>
                    <a:pt x="5978" y="9430"/>
                    <a:pt x="5954" y="9358"/>
                    <a:pt x="5907" y="9311"/>
                  </a:cubicBezTo>
                  <a:cubicBezTo>
                    <a:pt x="5788" y="9203"/>
                    <a:pt x="5639" y="9150"/>
                    <a:pt x="5490" y="9150"/>
                  </a:cubicBezTo>
                  <a:cubicBezTo>
                    <a:pt x="5341" y="9150"/>
                    <a:pt x="5192" y="9203"/>
                    <a:pt x="5073" y="9311"/>
                  </a:cubicBezTo>
                  <a:lnTo>
                    <a:pt x="4859" y="9525"/>
                  </a:lnTo>
                  <a:lnTo>
                    <a:pt x="4859" y="7263"/>
                  </a:lnTo>
                  <a:cubicBezTo>
                    <a:pt x="5264" y="7024"/>
                    <a:pt x="5645" y="6786"/>
                    <a:pt x="6026" y="6524"/>
                  </a:cubicBezTo>
                  <a:cubicBezTo>
                    <a:pt x="6383" y="6786"/>
                    <a:pt x="6764" y="7024"/>
                    <a:pt x="7169" y="7263"/>
                  </a:cubicBezTo>
                  <a:lnTo>
                    <a:pt x="7169" y="7906"/>
                  </a:lnTo>
                  <a:cubicBezTo>
                    <a:pt x="7169" y="8001"/>
                    <a:pt x="7216" y="8072"/>
                    <a:pt x="7312" y="8072"/>
                  </a:cubicBezTo>
                  <a:cubicBezTo>
                    <a:pt x="7324" y="8075"/>
                    <a:pt x="7336" y="8077"/>
                    <a:pt x="7348" y="8077"/>
                  </a:cubicBezTo>
                  <a:cubicBezTo>
                    <a:pt x="7430" y="8077"/>
                    <a:pt x="7502" y="8009"/>
                    <a:pt x="7502" y="7906"/>
                  </a:cubicBezTo>
                  <a:lnTo>
                    <a:pt x="7502" y="7144"/>
                  </a:lnTo>
                  <a:cubicBezTo>
                    <a:pt x="7502" y="7072"/>
                    <a:pt x="7478" y="7024"/>
                    <a:pt x="7407" y="7001"/>
                  </a:cubicBezTo>
                  <a:cubicBezTo>
                    <a:pt x="6788" y="6643"/>
                    <a:pt x="6216" y="6239"/>
                    <a:pt x="5668" y="5786"/>
                  </a:cubicBezTo>
                  <a:cubicBezTo>
                    <a:pt x="5145" y="5357"/>
                    <a:pt x="4692" y="4857"/>
                    <a:pt x="4359" y="4286"/>
                  </a:cubicBezTo>
                  <a:cubicBezTo>
                    <a:pt x="3978" y="3690"/>
                    <a:pt x="3835" y="2976"/>
                    <a:pt x="3930" y="2309"/>
                  </a:cubicBezTo>
                  <a:cubicBezTo>
                    <a:pt x="3930" y="2214"/>
                    <a:pt x="3954" y="2143"/>
                    <a:pt x="3954" y="2071"/>
                  </a:cubicBezTo>
                  <a:cubicBezTo>
                    <a:pt x="4049" y="2119"/>
                    <a:pt x="4168" y="2143"/>
                    <a:pt x="4287" y="2143"/>
                  </a:cubicBezTo>
                  <a:cubicBezTo>
                    <a:pt x="4335" y="2143"/>
                    <a:pt x="4382" y="2143"/>
                    <a:pt x="4430" y="2119"/>
                  </a:cubicBezTo>
                  <a:lnTo>
                    <a:pt x="4430" y="2119"/>
                  </a:lnTo>
                  <a:cubicBezTo>
                    <a:pt x="4406" y="2214"/>
                    <a:pt x="4382" y="2285"/>
                    <a:pt x="4382" y="2357"/>
                  </a:cubicBezTo>
                  <a:cubicBezTo>
                    <a:pt x="4311" y="2952"/>
                    <a:pt x="4454" y="3548"/>
                    <a:pt x="4764" y="4048"/>
                  </a:cubicBezTo>
                  <a:cubicBezTo>
                    <a:pt x="5073" y="4572"/>
                    <a:pt x="5478" y="5024"/>
                    <a:pt x="5954" y="5429"/>
                  </a:cubicBezTo>
                  <a:cubicBezTo>
                    <a:pt x="6478" y="5858"/>
                    <a:pt x="7026" y="6262"/>
                    <a:pt x="7645" y="6572"/>
                  </a:cubicBezTo>
                  <a:cubicBezTo>
                    <a:pt x="7669" y="6596"/>
                    <a:pt x="7693" y="6608"/>
                    <a:pt x="7719" y="6608"/>
                  </a:cubicBezTo>
                  <a:cubicBezTo>
                    <a:pt x="7746" y="6608"/>
                    <a:pt x="7776" y="6596"/>
                    <a:pt x="7812" y="6572"/>
                  </a:cubicBezTo>
                  <a:cubicBezTo>
                    <a:pt x="8407" y="6262"/>
                    <a:pt x="8979" y="5858"/>
                    <a:pt x="9503" y="5405"/>
                  </a:cubicBezTo>
                  <a:lnTo>
                    <a:pt x="9645" y="5286"/>
                  </a:lnTo>
                  <a:cubicBezTo>
                    <a:pt x="9693" y="5238"/>
                    <a:pt x="9717" y="5143"/>
                    <a:pt x="9669" y="5072"/>
                  </a:cubicBezTo>
                  <a:cubicBezTo>
                    <a:pt x="9643" y="5018"/>
                    <a:pt x="9586" y="4987"/>
                    <a:pt x="9528" y="4987"/>
                  </a:cubicBezTo>
                  <a:cubicBezTo>
                    <a:pt x="9484" y="4987"/>
                    <a:pt x="9439" y="5006"/>
                    <a:pt x="9407" y="5048"/>
                  </a:cubicBezTo>
                  <a:lnTo>
                    <a:pt x="9288" y="5143"/>
                  </a:lnTo>
                  <a:cubicBezTo>
                    <a:pt x="8788" y="5572"/>
                    <a:pt x="8264" y="5929"/>
                    <a:pt x="7717" y="6239"/>
                  </a:cubicBezTo>
                  <a:cubicBezTo>
                    <a:pt x="7526" y="6120"/>
                    <a:pt x="7240" y="5953"/>
                    <a:pt x="6907" y="5738"/>
                  </a:cubicBezTo>
                  <a:cubicBezTo>
                    <a:pt x="7312" y="5357"/>
                    <a:pt x="7669" y="4929"/>
                    <a:pt x="7955" y="4453"/>
                  </a:cubicBezTo>
                  <a:cubicBezTo>
                    <a:pt x="8455" y="3667"/>
                    <a:pt x="8598" y="2690"/>
                    <a:pt x="8336" y="1785"/>
                  </a:cubicBezTo>
                  <a:cubicBezTo>
                    <a:pt x="8572" y="1391"/>
                    <a:pt x="9005" y="1160"/>
                    <a:pt x="9445" y="1160"/>
                  </a:cubicBezTo>
                  <a:cubicBezTo>
                    <a:pt x="9536" y="1160"/>
                    <a:pt x="9627" y="1170"/>
                    <a:pt x="9717" y="1190"/>
                  </a:cubicBezTo>
                  <a:cubicBezTo>
                    <a:pt x="10122" y="1261"/>
                    <a:pt x="10598" y="1523"/>
                    <a:pt x="10717" y="2404"/>
                  </a:cubicBezTo>
                  <a:cubicBezTo>
                    <a:pt x="10765" y="2905"/>
                    <a:pt x="10646" y="3428"/>
                    <a:pt x="10384" y="3857"/>
                  </a:cubicBezTo>
                  <a:cubicBezTo>
                    <a:pt x="10241" y="4119"/>
                    <a:pt x="10074" y="4333"/>
                    <a:pt x="9884" y="4548"/>
                  </a:cubicBezTo>
                  <a:cubicBezTo>
                    <a:pt x="9776" y="4692"/>
                    <a:pt x="9885" y="4836"/>
                    <a:pt x="10017" y="4836"/>
                  </a:cubicBezTo>
                  <a:cubicBezTo>
                    <a:pt x="10060" y="4836"/>
                    <a:pt x="10105" y="4821"/>
                    <a:pt x="10146" y="4786"/>
                  </a:cubicBezTo>
                  <a:cubicBezTo>
                    <a:pt x="10336" y="4548"/>
                    <a:pt x="10527" y="4310"/>
                    <a:pt x="10693" y="4024"/>
                  </a:cubicBezTo>
                  <a:cubicBezTo>
                    <a:pt x="11003" y="3524"/>
                    <a:pt x="11122" y="2952"/>
                    <a:pt x="11051" y="2357"/>
                  </a:cubicBezTo>
                  <a:cubicBezTo>
                    <a:pt x="10908" y="1214"/>
                    <a:pt x="10193" y="928"/>
                    <a:pt x="9788" y="833"/>
                  </a:cubicBezTo>
                  <a:cubicBezTo>
                    <a:pt x="9695" y="818"/>
                    <a:pt x="9601" y="810"/>
                    <a:pt x="9508" y="810"/>
                  </a:cubicBezTo>
                  <a:cubicBezTo>
                    <a:pt x="9004" y="810"/>
                    <a:pt x="8510" y="1023"/>
                    <a:pt x="8169" y="1404"/>
                  </a:cubicBezTo>
                  <a:cubicBezTo>
                    <a:pt x="8121" y="1238"/>
                    <a:pt x="8026" y="1095"/>
                    <a:pt x="7931" y="976"/>
                  </a:cubicBezTo>
                  <a:cubicBezTo>
                    <a:pt x="8121" y="785"/>
                    <a:pt x="8359" y="642"/>
                    <a:pt x="8598" y="523"/>
                  </a:cubicBezTo>
                  <a:cubicBezTo>
                    <a:pt x="8881" y="406"/>
                    <a:pt x="9188" y="348"/>
                    <a:pt x="9493" y="348"/>
                  </a:cubicBezTo>
                  <a:close/>
                  <a:moveTo>
                    <a:pt x="2511" y="0"/>
                  </a:moveTo>
                  <a:cubicBezTo>
                    <a:pt x="2349" y="0"/>
                    <a:pt x="2187" y="16"/>
                    <a:pt x="2025" y="47"/>
                  </a:cubicBezTo>
                  <a:cubicBezTo>
                    <a:pt x="977" y="261"/>
                    <a:pt x="263" y="1071"/>
                    <a:pt x="96" y="2262"/>
                  </a:cubicBezTo>
                  <a:cubicBezTo>
                    <a:pt x="1" y="3024"/>
                    <a:pt x="167" y="3786"/>
                    <a:pt x="572" y="4453"/>
                  </a:cubicBezTo>
                  <a:cubicBezTo>
                    <a:pt x="953" y="5072"/>
                    <a:pt x="1429" y="5596"/>
                    <a:pt x="1977" y="6072"/>
                  </a:cubicBezTo>
                  <a:cubicBezTo>
                    <a:pt x="2501" y="6524"/>
                    <a:pt x="3073" y="6905"/>
                    <a:pt x="3692" y="7263"/>
                  </a:cubicBezTo>
                  <a:lnTo>
                    <a:pt x="3692" y="9501"/>
                  </a:lnTo>
                  <a:lnTo>
                    <a:pt x="3501" y="9311"/>
                  </a:lnTo>
                  <a:cubicBezTo>
                    <a:pt x="3377" y="9194"/>
                    <a:pt x="3231" y="9142"/>
                    <a:pt x="3088" y="9142"/>
                  </a:cubicBezTo>
                  <a:cubicBezTo>
                    <a:pt x="2767" y="9142"/>
                    <a:pt x="2468" y="9407"/>
                    <a:pt x="2501" y="9787"/>
                  </a:cubicBezTo>
                  <a:cubicBezTo>
                    <a:pt x="2525" y="9906"/>
                    <a:pt x="2573" y="10049"/>
                    <a:pt x="2692" y="10120"/>
                  </a:cubicBezTo>
                  <a:lnTo>
                    <a:pt x="3882" y="11311"/>
                  </a:lnTo>
                  <a:cubicBezTo>
                    <a:pt x="3990" y="11418"/>
                    <a:pt x="4132" y="11472"/>
                    <a:pt x="4278" y="11472"/>
                  </a:cubicBezTo>
                  <a:cubicBezTo>
                    <a:pt x="4424" y="11472"/>
                    <a:pt x="4573" y="11418"/>
                    <a:pt x="4692" y="11311"/>
                  </a:cubicBezTo>
                  <a:lnTo>
                    <a:pt x="5883" y="10120"/>
                  </a:lnTo>
                  <a:cubicBezTo>
                    <a:pt x="5930" y="10073"/>
                    <a:pt x="5978" y="10025"/>
                    <a:pt x="6002" y="9954"/>
                  </a:cubicBezTo>
                  <a:cubicBezTo>
                    <a:pt x="6026" y="10025"/>
                    <a:pt x="6073" y="10073"/>
                    <a:pt x="6121" y="10120"/>
                  </a:cubicBezTo>
                  <a:lnTo>
                    <a:pt x="7312" y="11311"/>
                  </a:lnTo>
                  <a:cubicBezTo>
                    <a:pt x="7431" y="11418"/>
                    <a:pt x="7580" y="11472"/>
                    <a:pt x="7725" y="11472"/>
                  </a:cubicBezTo>
                  <a:cubicBezTo>
                    <a:pt x="7871" y="11472"/>
                    <a:pt x="8014" y="11418"/>
                    <a:pt x="8121" y="11311"/>
                  </a:cubicBezTo>
                  <a:lnTo>
                    <a:pt x="9312" y="10120"/>
                  </a:lnTo>
                  <a:cubicBezTo>
                    <a:pt x="9680" y="9775"/>
                    <a:pt x="9426" y="9142"/>
                    <a:pt x="8915" y="9142"/>
                  </a:cubicBezTo>
                  <a:cubicBezTo>
                    <a:pt x="8897" y="9142"/>
                    <a:pt x="8878" y="9142"/>
                    <a:pt x="8860" y="9144"/>
                  </a:cubicBezTo>
                  <a:cubicBezTo>
                    <a:pt x="8741" y="9144"/>
                    <a:pt x="8598" y="9215"/>
                    <a:pt x="8502" y="9311"/>
                  </a:cubicBezTo>
                  <a:lnTo>
                    <a:pt x="8288" y="9501"/>
                  </a:lnTo>
                  <a:lnTo>
                    <a:pt x="8288" y="7263"/>
                  </a:lnTo>
                  <a:cubicBezTo>
                    <a:pt x="8907" y="6905"/>
                    <a:pt x="9479" y="6524"/>
                    <a:pt x="10027" y="6072"/>
                  </a:cubicBezTo>
                  <a:cubicBezTo>
                    <a:pt x="10574" y="5596"/>
                    <a:pt x="11051" y="5072"/>
                    <a:pt x="11408" y="4453"/>
                  </a:cubicBezTo>
                  <a:cubicBezTo>
                    <a:pt x="11813" y="3786"/>
                    <a:pt x="11979" y="3024"/>
                    <a:pt x="11884" y="2262"/>
                  </a:cubicBezTo>
                  <a:cubicBezTo>
                    <a:pt x="11717" y="1071"/>
                    <a:pt x="11003" y="261"/>
                    <a:pt x="9979" y="47"/>
                  </a:cubicBezTo>
                  <a:cubicBezTo>
                    <a:pt x="9809" y="16"/>
                    <a:pt x="9641" y="0"/>
                    <a:pt x="9476" y="0"/>
                  </a:cubicBezTo>
                  <a:cubicBezTo>
                    <a:pt x="9133" y="0"/>
                    <a:pt x="8800" y="69"/>
                    <a:pt x="8479" y="214"/>
                  </a:cubicBezTo>
                  <a:cubicBezTo>
                    <a:pt x="8193" y="333"/>
                    <a:pt x="7931" y="499"/>
                    <a:pt x="7717" y="714"/>
                  </a:cubicBezTo>
                  <a:cubicBezTo>
                    <a:pt x="7407" y="356"/>
                    <a:pt x="6978" y="142"/>
                    <a:pt x="6502" y="47"/>
                  </a:cubicBezTo>
                  <a:cubicBezTo>
                    <a:pt x="6340" y="16"/>
                    <a:pt x="6175" y="0"/>
                    <a:pt x="6011" y="0"/>
                  </a:cubicBezTo>
                  <a:cubicBezTo>
                    <a:pt x="5669" y="0"/>
                    <a:pt x="5331" y="69"/>
                    <a:pt x="5025" y="214"/>
                  </a:cubicBezTo>
                  <a:cubicBezTo>
                    <a:pt x="4740" y="333"/>
                    <a:pt x="4478" y="499"/>
                    <a:pt x="4263" y="714"/>
                  </a:cubicBezTo>
                  <a:cubicBezTo>
                    <a:pt x="4049" y="499"/>
                    <a:pt x="3787" y="333"/>
                    <a:pt x="3501" y="214"/>
                  </a:cubicBezTo>
                  <a:cubicBezTo>
                    <a:pt x="3180" y="69"/>
                    <a:pt x="2847" y="0"/>
                    <a:pt x="2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58" name="Google Shape;1658;p32"/>
          <p:cNvGrpSpPr/>
          <p:nvPr/>
        </p:nvGrpSpPr>
        <p:grpSpPr>
          <a:xfrm>
            <a:off x="5175675" y="3268150"/>
            <a:ext cx="572700" cy="572700"/>
            <a:chOff x="5025650" y="4133100"/>
            <a:chExt cx="572700" cy="572700"/>
          </a:xfrm>
        </p:grpSpPr>
        <p:sp>
          <p:nvSpPr>
            <p:cNvPr id="1659" name="Google Shape;1659;p32"/>
            <p:cNvSpPr/>
            <p:nvPr/>
          </p:nvSpPr>
          <p:spPr>
            <a:xfrm>
              <a:off x="5025650" y="4133100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2"/>
            <p:cNvSpPr/>
            <p:nvPr/>
          </p:nvSpPr>
          <p:spPr>
            <a:xfrm>
              <a:off x="5117419" y="4252467"/>
              <a:ext cx="389164" cy="371407"/>
            </a:xfrm>
            <a:custGeom>
              <a:avLst/>
              <a:gdLst/>
              <a:ahLst/>
              <a:cxnLst/>
              <a:rect l="l" t="t" r="r" b="b"/>
              <a:pathLst>
                <a:path w="12027" h="11480" extrusionOk="0">
                  <a:moveTo>
                    <a:pt x="6063" y="1120"/>
                  </a:moveTo>
                  <a:cubicBezTo>
                    <a:pt x="6146" y="1120"/>
                    <a:pt x="6229" y="1128"/>
                    <a:pt x="6311" y="1144"/>
                  </a:cubicBezTo>
                  <a:cubicBezTo>
                    <a:pt x="6716" y="1215"/>
                    <a:pt x="7192" y="1501"/>
                    <a:pt x="7311" y="2382"/>
                  </a:cubicBezTo>
                  <a:cubicBezTo>
                    <a:pt x="7359" y="2882"/>
                    <a:pt x="7264" y="3406"/>
                    <a:pt x="6978" y="3835"/>
                  </a:cubicBezTo>
                  <a:cubicBezTo>
                    <a:pt x="6716" y="4264"/>
                    <a:pt x="6406" y="4645"/>
                    <a:pt x="6025" y="4978"/>
                  </a:cubicBezTo>
                  <a:cubicBezTo>
                    <a:pt x="5644" y="4645"/>
                    <a:pt x="5335" y="4264"/>
                    <a:pt x="5073" y="3835"/>
                  </a:cubicBezTo>
                  <a:cubicBezTo>
                    <a:pt x="4787" y="3406"/>
                    <a:pt x="4668" y="2882"/>
                    <a:pt x="4739" y="2382"/>
                  </a:cubicBezTo>
                  <a:cubicBezTo>
                    <a:pt x="4763" y="2097"/>
                    <a:pt x="4858" y="1858"/>
                    <a:pt x="5001" y="1620"/>
                  </a:cubicBezTo>
                  <a:cubicBezTo>
                    <a:pt x="5258" y="1305"/>
                    <a:pt x="5661" y="1120"/>
                    <a:pt x="6063" y="1120"/>
                  </a:cubicBezTo>
                  <a:close/>
                  <a:moveTo>
                    <a:pt x="6062" y="316"/>
                  </a:moveTo>
                  <a:cubicBezTo>
                    <a:pt x="6192" y="316"/>
                    <a:pt x="6323" y="329"/>
                    <a:pt x="6454" y="358"/>
                  </a:cubicBezTo>
                  <a:cubicBezTo>
                    <a:pt x="7359" y="525"/>
                    <a:pt x="7954" y="1239"/>
                    <a:pt x="8097" y="2263"/>
                  </a:cubicBezTo>
                  <a:cubicBezTo>
                    <a:pt x="8192" y="2954"/>
                    <a:pt x="8050" y="3668"/>
                    <a:pt x="7669" y="4264"/>
                  </a:cubicBezTo>
                  <a:cubicBezTo>
                    <a:pt x="7407" y="4740"/>
                    <a:pt x="7049" y="5145"/>
                    <a:pt x="6645" y="5526"/>
                  </a:cubicBezTo>
                  <a:cubicBezTo>
                    <a:pt x="6525" y="5431"/>
                    <a:pt x="6406" y="5335"/>
                    <a:pt x="6287" y="5216"/>
                  </a:cubicBezTo>
                  <a:cubicBezTo>
                    <a:pt x="6668" y="4883"/>
                    <a:pt x="7002" y="4478"/>
                    <a:pt x="7288" y="4026"/>
                  </a:cubicBezTo>
                  <a:cubicBezTo>
                    <a:pt x="7597" y="3525"/>
                    <a:pt x="7716" y="2930"/>
                    <a:pt x="7645" y="2335"/>
                  </a:cubicBezTo>
                  <a:cubicBezTo>
                    <a:pt x="7502" y="1215"/>
                    <a:pt x="6787" y="906"/>
                    <a:pt x="6383" y="834"/>
                  </a:cubicBezTo>
                  <a:cubicBezTo>
                    <a:pt x="6271" y="813"/>
                    <a:pt x="6158" y="802"/>
                    <a:pt x="6046" y="802"/>
                  </a:cubicBezTo>
                  <a:cubicBezTo>
                    <a:pt x="5539" y="802"/>
                    <a:pt x="5051" y="1020"/>
                    <a:pt x="4739" y="1430"/>
                  </a:cubicBezTo>
                  <a:cubicBezTo>
                    <a:pt x="4692" y="1477"/>
                    <a:pt x="4644" y="1525"/>
                    <a:pt x="4620" y="1597"/>
                  </a:cubicBezTo>
                  <a:cubicBezTo>
                    <a:pt x="4549" y="1716"/>
                    <a:pt x="4424" y="1775"/>
                    <a:pt x="4299" y="1775"/>
                  </a:cubicBezTo>
                  <a:cubicBezTo>
                    <a:pt x="4174" y="1775"/>
                    <a:pt x="4049" y="1716"/>
                    <a:pt x="3977" y="1597"/>
                  </a:cubicBezTo>
                  <a:cubicBezTo>
                    <a:pt x="3668" y="1096"/>
                    <a:pt x="3120" y="787"/>
                    <a:pt x="2548" y="787"/>
                  </a:cubicBezTo>
                  <a:cubicBezTo>
                    <a:pt x="2429" y="787"/>
                    <a:pt x="2334" y="811"/>
                    <a:pt x="2215" y="834"/>
                  </a:cubicBezTo>
                  <a:cubicBezTo>
                    <a:pt x="1810" y="906"/>
                    <a:pt x="1096" y="1215"/>
                    <a:pt x="953" y="2335"/>
                  </a:cubicBezTo>
                  <a:cubicBezTo>
                    <a:pt x="940" y="2466"/>
                    <a:pt x="1035" y="2539"/>
                    <a:pt x="1127" y="2539"/>
                  </a:cubicBezTo>
                  <a:cubicBezTo>
                    <a:pt x="1202" y="2539"/>
                    <a:pt x="1276" y="2490"/>
                    <a:pt x="1286" y="2382"/>
                  </a:cubicBezTo>
                  <a:cubicBezTo>
                    <a:pt x="1405" y="1525"/>
                    <a:pt x="1882" y="1239"/>
                    <a:pt x="2286" y="1168"/>
                  </a:cubicBezTo>
                  <a:cubicBezTo>
                    <a:pt x="2358" y="1144"/>
                    <a:pt x="2453" y="1144"/>
                    <a:pt x="2548" y="1144"/>
                  </a:cubicBezTo>
                  <a:cubicBezTo>
                    <a:pt x="3001" y="1144"/>
                    <a:pt x="3430" y="1358"/>
                    <a:pt x="3668" y="1763"/>
                  </a:cubicBezTo>
                  <a:lnTo>
                    <a:pt x="3668" y="1787"/>
                  </a:lnTo>
                  <a:cubicBezTo>
                    <a:pt x="3644" y="1930"/>
                    <a:pt x="3596" y="2073"/>
                    <a:pt x="3572" y="2240"/>
                  </a:cubicBezTo>
                  <a:cubicBezTo>
                    <a:pt x="3477" y="3002"/>
                    <a:pt x="3668" y="3764"/>
                    <a:pt x="4073" y="4430"/>
                  </a:cubicBezTo>
                  <a:cubicBezTo>
                    <a:pt x="4335" y="4907"/>
                    <a:pt x="4692" y="5335"/>
                    <a:pt x="5097" y="5716"/>
                  </a:cubicBezTo>
                  <a:cubicBezTo>
                    <a:pt x="4763" y="5931"/>
                    <a:pt x="4477" y="6121"/>
                    <a:pt x="4287" y="6217"/>
                  </a:cubicBezTo>
                  <a:cubicBezTo>
                    <a:pt x="3739" y="5907"/>
                    <a:pt x="3215" y="5550"/>
                    <a:pt x="2739" y="5145"/>
                  </a:cubicBezTo>
                  <a:cubicBezTo>
                    <a:pt x="2286" y="4788"/>
                    <a:pt x="1929" y="4335"/>
                    <a:pt x="1620" y="3835"/>
                  </a:cubicBezTo>
                  <a:cubicBezTo>
                    <a:pt x="1477" y="3597"/>
                    <a:pt x="1358" y="3311"/>
                    <a:pt x="1310" y="3025"/>
                  </a:cubicBezTo>
                  <a:cubicBezTo>
                    <a:pt x="1289" y="2943"/>
                    <a:pt x="1215" y="2878"/>
                    <a:pt x="1133" y="2878"/>
                  </a:cubicBezTo>
                  <a:cubicBezTo>
                    <a:pt x="1121" y="2878"/>
                    <a:pt x="1108" y="2879"/>
                    <a:pt x="1096" y="2882"/>
                  </a:cubicBezTo>
                  <a:cubicBezTo>
                    <a:pt x="1001" y="2906"/>
                    <a:pt x="953" y="3002"/>
                    <a:pt x="953" y="3097"/>
                  </a:cubicBezTo>
                  <a:cubicBezTo>
                    <a:pt x="1024" y="3430"/>
                    <a:pt x="1143" y="3740"/>
                    <a:pt x="1310" y="4026"/>
                  </a:cubicBezTo>
                  <a:cubicBezTo>
                    <a:pt x="1644" y="4549"/>
                    <a:pt x="2048" y="5026"/>
                    <a:pt x="2501" y="5407"/>
                  </a:cubicBezTo>
                  <a:cubicBezTo>
                    <a:pt x="3025" y="5859"/>
                    <a:pt x="3596" y="6240"/>
                    <a:pt x="4192" y="6574"/>
                  </a:cubicBezTo>
                  <a:cubicBezTo>
                    <a:pt x="4227" y="6586"/>
                    <a:pt x="4257" y="6592"/>
                    <a:pt x="4284" y="6592"/>
                  </a:cubicBezTo>
                  <a:cubicBezTo>
                    <a:pt x="4311" y="6592"/>
                    <a:pt x="4335" y="6586"/>
                    <a:pt x="4358" y="6574"/>
                  </a:cubicBezTo>
                  <a:cubicBezTo>
                    <a:pt x="4716" y="6383"/>
                    <a:pt x="5025" y="6169"/>
                    <a:pt x="5359" y="5955"/>
                  </a:cubicBezTo>
                  <a:lnTo>
                    <a:pt x="5430" y="6026"/>
                  </a:lnTo>
                  <a:cubicBezTo>
                    <a:pt x="5525" y="6097"/>
                    <a:pt x="5621" y="6193"/>
                    <a:pt x="5716" y="6264"/>
                  </a:cubicBezTo>
                  <a:cubicBezTo>
                    <a:pt x="5359" y="6526"/>
                    <a:pt x="5001" y="6740"/>
                    <a:pt x="4620" y="6955"/>
                  </a:cubicBezTo>
                  <a:cubicBezTo>
                    <a:pt x="4549" y="7002"/>
                    <a:pt x="4525" y="7050"/>
                    <a:pt x="4525" y="7121"/>
                  </a:cubicBezTo>
                  <a:lnTo>
                    <a:pt x="4525" y="9241"/>
                  </a:lnTo>
                  <a:cubicBezTo>
                    <a:pt x="4525" y="9336"/>
                    <a:pt x="4596" y="9408"/>
                    <a:pt x="4692" y="9408"/>
                  </a:cubicBezTo>
                  <a:lnTo>
                    <a:pt x="5287" y="9408"/>
                  </a:lnTo>
                  <a:cubicBezTo>
                    <a:pt x="5406" y="9408"/>
                    <a:pt x="5525" y="9503"/>
                    <a:pt x="5525" y="9622"/>
                  </a:cubicBezTo>
                  <a:cubicBezTo>
                    <a:pt x="5549" y="9765"/>
                    <a:pt x="5430" y="9884"/>
                    <a:pt x="5311" y="9884"/>
                  </a:cubicBezTo>
                  <a:lnTo>
                    <a:pt x="4716" y="9884"/>
                  </a:lnTo>
                  <a:cubicBezTo>
                    <a:pt x="4620" y="9884"/>
                    <a:pt x="4525" y="9955"/>
                    <a:pt x="4525" y="10051"/>
                  </a:cubicBezTo>
                  <a:lnTo>
                    <a:pt x="4525" y="10836"/>
                  </a:lnTo>
                  <a:cubicBezTo>
                    <a:pt x="4525" y="10979"/>
                    <a:pt x="4430" y="11075"/>
                    <a:pt x="4311" y="11075"/>
                  </a:cubicBezTo>
                  <a:cubicBezTo>
                    <a:pt x="4300" y="11077"/>
                    <a:pt x="4290" y="11078"/>
                    <a:pt x="4280" y="11078"/>
                  </a:cubicBezTo>
                  <a:cubicBezTo>
                    <a:pt x="4172" y="11078"/>
                    <a:pt x="4073" y="10969"/>
                    <a:pt x="4073" y="10860"/>
                  </a:cubicBezTo>
                  <a:lnTo>
                    <a:pt x="4073" y="10051"/>
                  </a:lnTo>
                  <a:cubicBezTo>
                    <a:pt x="4073" y="9955"/>
                    <a:pt x="4001" y="9884"/>
                    <a:pt x="3906" y="9884"/>
                  </a:cubicBezTo>
                  <a:lnTo>
                    <a:pt x="3311" y="9884"/>
                  </a:lnTo>
                  <a:cubicBezTo>
                    <a:pt x="3191" y="9884"/>
                    <a:pt x="3096" y="9812"/>
                    <a:pt x="3072" y="9693"/>
                  </a:cubicBezTo>
                  <a:cubicBezTo>
                    <a:pt x="3028" y="9560"/>
                    <a:pt x="3129" y="9405"/>
                    <a:pt x="3259" y="9405"/>
                  </a:cubicBezTo>
                  <a:cubicBezTo>
                    <a:pt x="3268" y="9405"/>
                    <a:pt x="3277" y="9406"/>
                    <a:pt x="3287" y="9408"/>
                  </a:cubicBezTo>
                  <a:lnTo>
                    <a:pt x="3882" y="9408"/>
                  </a:lnTo>
                  <a:cubicBezTo>
                    <a:pt x="3977" y="9408"/>
                    <a:pt x="4049" y="9312"/>
                    <a:pt x="4073" y="9217"/>
                  </a:cubicBezTo>
                  <a:lnTo>
                    <a:pt x="4073" y="7098"/>
                  </a:lnTo>
                  <a:cubicBezTo>
                    <a:pt x="4049" y="7026"/>
                    <a:pt x="4025" y="6979"/>
                    <a:pt x="3977" y="6955"/>
                  </a:cubicBezTo>
                  <a:cubicBezTo>
                    <a:pt x="3334" y="6598"/>
                    <a:pt x="2763" y="6193"/>
                    <a:pt x="2215" y="5740"/>
                  </a:cubicBezTo>
                  <a:cubicBezTo>
                    <a:pt x="1691" y="5312"/>
                    <a:pt x="1262" y="4811"/>
                    <a:pt x="929" y="4240"/>
                  </a:cubicBezTo>
                  <a:cubicBezTo>
                    <a:pt x="548" y="3645"/>
                    <a:pt x="405" y="2954"/>
                    <a:pt x="477" y="2263"/>
                  </a:cubicBezTo>
                  <a:cubicBezTo>
                    <a:pt x="619" y="1239"/>
                    <a:pt x="1239" y="525"/>
                    <a:pt x="2120" y="358"/>
                  </a:cubicBezTo>
                  <a:cubicBezTo>
                    <a:pt x="2248" y="337"/>
                    <a:pt x="2379" y="326"/>
                    <a:pt x="2510" y="326"/>
                  </a:cubicBezTo>
                  <a:cubicBezTo>
                    <a:pt x="2816" y="326"/>
                    <a:pt x="3122" y="384"/>
                    <a:pt x="3406" y="501"/>
                  </a:cubicBezTo>
                  <a:cubicBezTo>
                    <a:pt x="3692" y="620"/>
                    <a:pt x="3954" y="811"/>
                    <a:pt x="4168" y="1049"/>
                  </a:cubicBezTo>
                  <a:cubicBezTo>
                    <a:pt x="4204" y="1085"/>
                    <a:pt x="4251" y="1102"/>
                    <a:pt x="4299" y="1102"/>
                  </a:cubicBezTo>
                  <a:cubicBezTo>
                    <a:pt x="4346" y="1102"/>
                    <a:pt x="4394" y="1085"/>
                    <a:pt x="4430" y="1049"/>
                  </a:cubicBezTo>
                  <a:cubicBezTo>
                    <a:pt x="4620" y="811"/>
                    <a:pt x="4882" y="620"/>
                    <a:pt x="5192" y="501"/>
                  </a:cubicBezTo>
                  <a:cubicBezTo>
                    <a:pt x="5473" y="385"/>
                    <a:pt x="5765" y="316"/>
                    <a:pt x="6062" y="316"/>
                  </a:cubicBezTo>
                  <a:close/>
                  <a:moveTo>
                    <a:pt x="2530" y="1"/>
                  </a:moveTo>
                  <a:cubicBezTo>
                    <a:pt x="2361" y="1"/>
                    <a:pt x="2191" y="17"/>
                    <a:pt x="2025" y="49"/>
                  </a:cubicBezTo>
                  <a:cubicBezTo>
                    <a:pt x="977" y="239"/>
                    <a:pt x="262" y="1073"/>
                    <a:pt x="96" y="2240"/>
                  </a:cubicBezTo>
                  <a:cubicBezTo>
                    <a:pt x="0" y="3002"/>
                    <a:pt x="167" y="3787"/>
                    <a:pt x="596" y="4430"/>
                  </a:cubicBezTo>
                  <a:cubicBezTo>
                    <a:pt x="953" y="5050"/>
                    <a:pt x="1405" y="5574"/>
                    <a:pt x="1953" y="6026"/>
                  </a:cubicBezTo>
                  <a:cubicBezTo>
                    <a:pt x="2501" y="6478"/>
                    <a:pt x="3072" y="6883"/>
                    <a:pt x="3692" y="7217"/>
                  </a:cubicBezTo>
                  <a:lnTo>
                    <a:pt x="3692" y="9074"/>
                  </a:lnTo>
                  <a:lnTo>
                    <a:pt x="3263" y="9074"/>
                  </a:lnTo>
                  <a:cubicBezTo>
                    <a:pt x="3240" y="9072"/>
                    <a:pt x="3218" y="9071"/>
                    <a:pt x="3197" y="9071"/>
                  </a:cubicBezTo>
                  <a:cubicBezTo>
                    <a:pt x="2444" y="9071"/>
                    <a:pt x="2451" y="10242"/>
                    <a:pt x="3218" y="10242"/>
                  </a:cubicBezTo>
                  <a:cubicBezTo>
                    <a:pt x="3233" y="10242"/>
                    <a:pt x="3248" y="10242"/>
                    <a:pt x="3263" y="10241"/>
                  </a:cubicBezTo>
                  <a:lnTo>
                    <a:pt x="3692" y="10241"/>
                  </a:lnTo>
                  <a:lnTo>
                    <a:pt x="3692" y="10836"/>
                  </a:lnTo>
                  <a:cubicBezTo>
                    <a:pt x="3715" y="11122"/>
                    <a:pt x="3906" y="11360"/>
                    <a:pt x="4168" y="11432"/>
                  </a:cubicBezTo>
                  <a:cubicBezTo>
                    <a:pt x="4208" y="11440"/>
                    <a:pt x="4247" y="11444"/>
                    <a:pt x="4286" y="11444"/>
                  </a:cubicBezTo>
                  <a:cubicBezTo>
                    <a:pt x="4600" y="11444"/>
                    <a:pt x="4882" y="11199"/>
                    <a:pt x="4882" y="10860"/>
                  </a:cubicBezTo>
                  <a:lnTo>
                    <a:pt x="4882" y="10241"/>
                  </a:lnTo>
                  <a:lnTo>
                    <a:pt x="5311" y="10241"/>
                  </a:lnTo>
                  <a:cubicBezTo>
                    <a:pt x="5326" y="10242"/>
                    <a:pt x="5341" y="10242"/>
                    <a:pt x="5355" y="10242"/>
                  </a:cubicBezTo>
                  <a:cubicBezTo>
                    <a:pt x="6107" y="10242"/>
                    <a:pt x="6128" y="9073"/>
                    <a:pt x="5356" y="9073"/>
                  </a:cubicBezTo>
                  <a:cubicBezTo>
                    <a:pt x="5342" y="9073"/>
                    <a:pt x="5326" y="9073"/>
                    <a:pt x="5311" y="9074"/>
                  </a:cubicBezTo>
                  <a:lnTo>
                    <a:pt x="4882" y="9074"/>
                  </a:lnTo>
                  <a:lnTo>
                    <a:pt x="4882" y="7241"/>
                  </a:lnTo>
                  <a:cubicBezTo>
                    <a:pt x="5287" y="7026"/>
                    <a:pt x="5668" y="6764"/>
                    <a:pt x="6025" y="6502"/>
                  </a:cubicBezTo>
                  <a:cubicBezTo>
                    <a:pt x="6383" y="6764"/>
                    <a:pt x="6787" y="7026"/>
                    <a:pt x="7168" y="7241"/>
                  </a:cubicBezTo>
                  <a:lnTo>
                    <a:pt x="7168" y="7884"/>
                  </a:lnTo>
                  <a:cubicBezTo>
                    <a:pt x="7168" y="7979"/>
                    <a:pt x="7240" y="8050"/>
                    <a:pt x="7311" y="8074"/>
                  </a:cubicBezTo>
                  <a:cubicBezTo>
                    <a:pt x="7324" y="8077"/>
                    <a:pt x="7336" y="8078"/>
                    <a:pt x="7348" y="8078"/>
                  </a:cubicBezTo>
                  <a:cubicBezTo>
                    <a:pt x="7449" y="8078"/>
                    <a:pt x="7526" y="7993"/>
                    <a:pt x="7526" y="7907"/>
                  </a:cubicBezTo>
                  <a:lnTo>
                    <a:pt x="7526" y="7121"/>
                  </a:lnTo>
                  <a:cubicBezTo>
                    <a:pt x="7526" y="7050"/>
                    <a:pt x="7478" y="7002"/>
                    <a:pt x="7430" y="6979"/>
                  </a:cubicBezTo>
                  <a:cubicBezTo>
                    <a:pt x="6811" y="6621"/>
                    <a:pt x="6216" y="6217"/>
                    <a:pt x="5668" y="5764"/>
                  </a:cubicBezTo>
                  <a:cubicBezTo>
                    <a:pt x="5168" y="5335"/>
                    <a:pt x="4716" y="4835"/>
                    <a:pt x="4382" y="4264"/>
                  </a:cubicBezTo>
                  <a:cubicBezTo>
                    <a:pt x="4025" y="3668"/>
                    <a:pt x="3858" y="2978"/>
                    <a:pt x="3954" y="2287"/>
                  </a:cubicBezTo>
                  <a:cubicBezTo>
                    <a:pt x="3954" y="2216"/>
                    <a:pt x="3977" y="2120"/>
                    <a:pt x="3977" y="2049"/>
                  </a:cubicBezTo>
                  <a:cubicBezTo>
                    <a:pt x="4096" y="2097"/>
                    <a:pt x="4192" y="2120"/>
                    <a:pt x="4311" y="2120"/>
                  </a:cubicBezTo>
                  <a:lnTo>
                    <a:pt x="4454" y="2120"/>
                  </a:lnTo>
                  <a:cubicBezTo>
                    <a:pt x="4430" y="2192"/>
                    <a:pt x="4406" y="2287"/>
                    <a:pt x="4406" y="2359"/>
                  </a:cubicBezTo>
                  <a:cubicBezTo>
                    <a:pt x="4335" y="2954"/>
                    <a:pt x="4477" y="3549"/>
                    <a:pt x="4787" y="4049"/>
                  </a:cubicBezTo>
                  <a:cubicBezTo>
                    <a:pt x="5097" y="4573"/>
                    <a:pt x="5501" y="5026"/>
                    <a:pt x="5978" y="5431"/>
                  </a:cubicBezTo>
                  <a:cubicBezTo>
                    <a:pt x="6502" y="5859"/>
                    <a:pt x="7073" y="6264"/>
                    <a:pt x="7669" y="6598"/>
                  </a:cubicBezTo>
                  <a:cubicBezTo>
                    <a:pt x="7692" y="6609"/>
                    <a:pt x="7722" y="6615"/>
                    <a:pt x="7752" y="6615"/>
                  </a:cubicBezTo>
                  <a:cubicBezTo>
                    <a:pt x="7782" y="6615"/>
                    <a:pt x="7811" y="6609"/>
                    <a:pt x="7835" y="6598"/>
                  </a:cubicBezTo>
                  <a:cubicBezTo>
                    <a:pt x="8431" y="6264"/>
                    <a:pt x="9002" y="5859"/>
                    <a:pt x="9526" y="5407"/>
                  </a:cubicBezTo>
                  <a:lnTo>
                    <a:pt x="9669" y="5288"/>
                  </a:lnTo>
                  <a:cubicBezTo>
                    <a:pt x="9798" y="5177"/>
                    <a:pt x="9685" y="4996"/>
                    <a:pt x="9550" y="4996"/>
                  </a:cubicBezTo>
                  <a:cubicBezTo>
                    <a:pt x="9510" y="4996"/>
                    <a:pt x="9469" y="5012"/>
                    <a:pt x="9431" y="5050"/>
                  </a:cubicBezTo>
                  <a:lnTo>
                    <a:pt x="9312" y="5145"/>
                  </a:lnTo>
                  <a:cubicBezTo>
                    <a:pt x="8835" y="5574"/>
                    <a:pt x="8312" y="5931"/>
                    <a:pt x="7740" y="6240"/>
                  </a:cubicBezTo>
                  <a:cubicBezTo>
                    <a:pt x="7549" y="6121"/>
                    <a:pt x="7264" y="5931"/>
                    <a:pt x="6954" y="5740"/>
                  </a:cubicBezTo>
                  <a:cubicBezTo>
                    <a:pt x="7335" y="5359"/>
                    <a:pt x="7692" y="4931"/>
                    <a:pt x="7978" y="4454"/>
                  </a:cubicBezTo>
                  <a:cubicBezTo>
                    <a:pt x="8383" y="3787"/>
                    <a:pt x="8550" y="3025"/>
                    <a:pt x="8454" y="2240"/>
                  </a:cubicBezTo>
                  <a:cubicBezTo>
                    <a:pt x="8431" y="2097"/>
                    <a:pt x="8407" y="1954"/>
                    <a:pt x="8359" y="1787"/>
                  </a:cubicBezTo>
                  <a:cubicBezTo>
                    <a:pt x="8616" y="1392"/>
                    <a:pt x="9036" y="1161"/>
                    <a:pt x="9484" y="1161"/>
                  </a:cubicBezTo>
                  <a:cubicBezTo>
                    <a:pt x="9576" y="1161"/>
                    <a:pt x="9670" y="1171"/>
                    <a:pt x="9764" y="1192"/>
                  </a:cubicBezTo>
                  <a:cubicBezTo>
                    <a:pt x="10145" y="1263"/>
                    <a:pt x="10622" y="1525"/>
                    <a:pt x="10741" y="2406"/>
                  </a:cubicBezTo>
                  <a:cubicBezTo>
                    <a:pt x="10812" y="2906"/>
                    <a:pt x="10693" y="3430"/>
                    <a:pt x="10407" y="3859"/>
                  </a:cubicBezTo>
                  <a:cubicBezTo>
                    <a:pt x="10264" y="4121"/>
                    <a:pt x="10098" y="4335"/>
                    <a:pt x="9907" y="4549"/>
                  </a:cubicBezTo>
                  <a:cubicBezTo>
                    <a:pt x="9783" y="4692"/>
                    <a:pt x="9897" y="4848"/>
                    <a:pt x="10033" y="4848"/>
                  </a:cubicBezTo>
                  <a:cubicBezTo>
                    <a:pt x="10079" y="4848"/>
                    <a:pt x="10127" y="4830"/>
                    <a:pt x="10169" y="4788"/>
                  </a:cubicBezTo>
                  <a:cubicBezTo>
                    <a:pt x="10383" y="4549"/>
                    <a:pt x="10550" y="4311"/>
                    <a:pt x="10717" y="4026"/>
                  </a:cubicBezTo>
                  <a:cubicBezTo>
                    <a:pt x="11026" y="3525"/>
                    <a:pt x="11145" y="2954"/>
                    <a:pt x="11098" y="2359"/>
                  </a:cubicBezTo>
                  <a:cubicBezTo>
                    <a:pt x="10931" y="1215"/>
                    <a:pt x="10241" y="930"/>
                    <a:pt x="9812" y="834"/>
                  </a:cubicBezTo>
                  <a:cubicBezTo>
                    <a:pt x="9713" y="819"/>
                    <a:pt x="9613" y="811"/>
                    <a:pt x="9515" y="811"/>
                  </a:cubicBezTo>
                  <a:cubicBezTo>
                    <a:pt x="9023" y="811"/>
                    <a:pt x="8554" y="1009"/>
                    <a:pt x="8216" y="1406"/>
                  </a:cubicBezTo>
                  <a:cubicBezTo>
                    <a:pt x="8145" y="1239"/>
                    <a:pt x="8050" y="1096"/>
                    <a:pt x="7978" y="977"/>
                  </a:cubicBezTo>
                  <a:cubicBezTo>
                    <a:pt x="8169" y="787"/>
                    <a:pt x="8383" y="644"/>
                    <a:pt x="8645" y="525"/>
                  </a:cubicBezTo>
                  <a:cubicBezTo>
                    <a:pt x="8912" y="408"/>
                    <a:pt x="9213" y="350"/>
                    <a:pt x="9517" y="350"/>
                  </a:cubicBezTo>
                  <a:cubicBezTo>
                    <a:pt x="9648" y="350"/>
                    <a:pt x="9779" y="361"/>
                    <a:pt x="9907" y="382"/>
                  </a:cubicBezTo>
                  <a:cubicBezTo>
                    <a:pt x="10812" y="572"/>
                    <a:pt x="11407" y="1287"/>
                    <a:pt x="11550" y="2287"/>
                  </a:cubicBezTo>
                  <a:cubicBezTo>
                    <a:pt x="11622" y="2978"/>
                    <a:pt x="11479" y="3692"/>
                    <a:pt x="11122" y="4264"/>
                  </a:cubicBezTo>
                  <a:cubicBezTo>
                    <a:pt x="10764" y="4835"/>
                    <a:pt x="10336" y="5359"/>
                    <a:pt x="9812" y="5788"/>
                  </a:cubicBezTo>
                  <a:cubicBezTo>
                    <a:pt x="9264" y="6240"/>
                    <a:pt x="8693" y="6645"/>
                    <a:pt x="8073" y="6979"/>
                  </a:cubicBezTo>
                  <a:cubicBezTo>
                    <a:pt x="8002" y="7026"/>
                    <a:pt x="7978" y="7074"/>
                    <a:pt x="7978" y="7145"/>
                  </a:cubicBezTo>
                  <a:lnTo>
                    <a:pt x="7978" y="9265"/>
                  </a:lnTo>
                  <a:cubicBezTo>
                    <a:pt x="7978" y="9384"/>
                    <a:pt x="8050" y="9455"/>
                    <a:pt x="8145" y="9455"/>
                  </a:cubicBezTo>
                  <a:lnTo>
                    <a:pt x="8740" y="9455"/>
                  </a:lnTo>
                  <a:cubicBezTo>
                    <a:pt x="8859" y="9455"/>
                    <a:pt x="8978" y="9551"/>
                    <a:pt x="8978" y="9670"/>
                  </a:cubicBezTo>
                  <a:cubicBezTo>
                    <a:pt x="8978" y="9812"/>
                    <a:pt x="8883" y="9908"/>
                    <a:pt x="8740" y="9908"/>
                  </a:cubicBezTo>
                  <a:lnTo>
                    <a:pt x="8145" y="9908"/>
                  </a:lnTo>
                  <a:cubicBezTo>
                    <a:pt x="8050" y="9908"/>
                    <a:pt x="7978" y="10003"/>
                    <a:pt x="7978" y="10098"/>
                  </a:cubicBezTo>
                  <a:lnTo>
                    <a:pt x="7978" y="10884"/>
                  </a:lnTo>
                  <a:cubicBezTo>
                    <a:pt x="7978" y="11003"/>
                    <a:pt x="7883" y="11122"/>
                    <a:pt x="7764" y="11122"/>
                  </a:cubicBezTo>
                  <a:cubicBezTo>
                    <a:pt x="7621" y="11122"/>
                    <a:pt x="7526" y="11027"/>
                    <a:pt x="7526" y="10884"/>
                  </a:cubicBezTo>
                  <a:lnTo>
                    <a:pt x="7526" y="10098"/>
                  </a:lnTo>
                  <a:cubicBezTo>
                    <a:pt x="7526" y="10003"/>
                    <a:pt x="7430" y="9908"/>
                    <a:pt x="7335" y="9908"/>
                  </a:cubicBezTo>
                  <a:lnTo>
                    <a:pt x="6740" y="9908"/>
                  </a:lnTo>
                  <a:cubicBezTo>
                    <a:pt x="6621" y="9908"/>
                    <a:pt x="6525" y="9812"/>
                    <a:pt x="6502" y="9693"/>
                  </a:cubicBezTo>
                  <a:cubicBezTo>
                    <a:pt x="6502" y="9574"/>
                    <a:pt x="6597" y="9455"/>
                    <a:pt x="6740" y="9455"/>
                  </a:cubicBezTo>
                  <a:lnTo>
                    <a:pt x="7335" y="9455"/>
                  </a:lnTo>
                  <a:cubicBezTo>
                    <a:pt x="7430" y="9455"/>
                    <a:pt x="7502" y="9384"/>
                    <a:pt x="7502" y="9289"/>
                  </a:cubicBezTo>
                  <a:lnTo>
                    <a:pt x="7502" y="8622"/>
                  </a:lnTo>
                  <a:cubicBezTo>
                    <a:pt x="7502" y="8526"/>
                    <a:pt x="7454" y="8455"/>
                    <a:pt x="7359" y="8431"/>
                  </a:cubicBezTo>
                  <a:cubicBezTo>
                    <a:pt x="7349" y="8429"/>
                    <a:pt x="7339" y="8428"/>
                    <a:pt x="7329" y="8428"/>
                  </a:cubicBezTo>
                  <a:cubicBezTo>
                    <a:pt x="7240" y="8428"/>
                    <a:pt x="7147" y="8515"/>
                    <a:pt x="7168" y="8622"/>
                  </a:cubicBezTo>
                  <a:lnTo>
                    <a:pt x="7168" y="9098"/>
                  </a:lnTo>
                  <a:lnTo>
                    <a:pt x="6740" y="9098"/>
                  </a:lnTo>
                  <a:cubicBezTo>
                    <a:pt x="6717" y="9096"/>
                    <a:pt x="6695" y="9095"/>
                    <a:pt x="6674" y="9095"/>
                  </a:cubicBezTo>
                  <a:cubicBezTo>
                    <a:pt x="5921" y="9095"/>
                    <a:pt x="5928" y="10266"/>
                    <a:pt x="6673" y="10266"/>
                  </a:cubicBezTo>
                  <a:cubicBezTo>
                    <a:pt x="6687" y="10266"/>
                    <a:pt x="6701" y="10266"/>
                    <a:pt x="6716" y="10265"/>
                  </a:cubicBezTo>
                  <a:lnTo>
                    <a:pt x="7168" y="10265"/>
                  </a:lnTo>
                  <a:lnTo>
                    <a:pt x="7168" y="10884"/>
                  </a:lnTo>
                  <a:cubicBezTo>
                    <a:pt x="7145" y="11218"/>
                    <a:pt x="7430" y="11479"/>
                    <a:pt x="7788" y="11479"/>
                  </a:cubicBezTo>
                  <a:cubicBezTo>
                    <a:pt x="8073" y="11456"/>
                    <a:pt x="8312" y="11194"/>
                    <a:pt x="8312" y="10908"/>
                  </a:cubicBezTo>
                  <a:lnTo>
                    <a:pt x="8312" y="10265"/>
                  </a:lnTo>
                  <a:lnTo>
                    <a:pt x="8740" y="10265"/>
                  </a:lnTo>
                  <a:cubicBezTo>
                    <a:pt x="8756" y="10266"/>
                    <a:pt x="8771" y="10266"/>
                    <a:pt x="8786" y="10266"/>
                  </a:cubicBezTo>
                  <a:cubicBezTo>
                    <a:pt x="9559" y="10266"/>
                    <a:pt x="9559" y="9097"/>
                    <a:pt x="8786" y="9097"/>
                  </a:cubicBezTo>
                  <a:cubicBezTo>
                    <a:pt x="8771" y="9097"/>
                    <a:pt x="8756" y="9097"/>
                    <a:pt x="8740" y="9098"/>
                  </a:cubicBezTo>
                  <a:lnTo>
                    <a:pt x="8312" y="9098"/>
                  </a:lnTo>
                  <a:lnTo>
                    <a:pt x="8312" y="7241"/>
                  </a:lnTo>
                  <a:cubicBezTo>
                    <a:pt x="8907" y="6907"/>
                    <a:pt x="9502" y="6502"/>
                    <a:pt x="10050" y="6050"/>
                  </a:cubicBezTo>
                  <a:cubicBezTo>
                    <a:pt x="10574" y="5597"/>
                    <a:pt x="11050" y="5050"/>
                    <a:pt x="11407" y="4454"/>
                  </a:cubicBezTo>
                  <a:cubicBezTo>
                    <a:pt x="11836" y="3787"/>
                    <a:pt x="12027" y="3025"/>
                    <a:pt x="11931" y="2240"/>
                  </a:cubicBezTo>
                  <a:cubicBezTo>
                    <a:pt x="11765" y="1073"/>
                    <a:pt x="11026" y="239"/>
                    <a:pt x="10002" y="49"/>
                  </a:cubicBezTo>
                  <a:cubicBezTo>
                    <a:pt x="9836" y="17"/>
                    <a:pt x="9666" y="1"/>
                    <a:pt x="9497" y="1"/>
                  </a:cubicBezTo>
                  <a:cubicBezTo>
                    <a:pt x="9158" y="1"/>
                    <a:pt x="8820" y="64"/>
                    <a:pt x="8502" y="191"/>
                  </a:cubicBezTo>
                  <a:cubicBezTo>
                    <a:pt x="8240" y="311"/>
                    <a:pt x="7978" y="477"/>
                    <a:pt x="7740" y="692"/>
                  </a:cubicBezTo>
                  <a:cubicBezTo>
                    <a:pt x="7430" y="358"/>
                    <a:pt x="7002" y="120"/>
                    <a:pt x="6525" y="49"/>
                  </a:cubicBezTo>
                  <a:cubicBezTo>
                    <a:pt x="6359" y="17"/>
                    <a:pt x="6189" y="1"/>
                    <a:pt x="6021" y="1"/>
                  </a:cubicBezTo>
                  <a:cubicBezTo>
                    <a:pt x="5684" y="1"/>
                    <a:pt x="5351" y="64"/>
                    <a:pt x="5049" y="191"/>
                  </a:cubicBezTo>
                  <a:cubicBezTo>
                    <a:pt x="4763" y="311"/>
                    <a:pt x="4501" y="477"/>
                    <a:pt x="4287" y="692"/>
                  </a:cubicBezTo>
                  <a:cubicBezTo>
                    <a:pt x="4049" y="477"/>
                    <a:pt x="3811" y="311"/>
                    <a:pt x="3525" y="191"/>
                  </a:cubicBezTo>
                  <a:cubicBezTo>
                    <a:pt x="3207" y="64"/>
                    <a:pt x="2869" y="1"/>
                    <a:pt x="2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1" name="Google Shape;1661;p32"/>
          <p:cNvGrpSpPr/>
          <p:nvPr/>
        </p:nvGrpSpPr>
        <p:grpSpPr>
          <a:xfrm>
            <a:off x="5059900" y="1730475"/>
            <a:ext cx="572700" cy="572700"/>
            <a:chOff x="4341950" y="4605525"/>
            <a:chExt cx="572700" cy="572700"/>
          </a:xfrm>
        </p:grpSpPr>
        <p:sp>
          <p:nvSpPr>
            <p:cNvPr id="1662" name="Google Shape;1662;p32"/>
            <p:cNvSpPr/>
            <p:nvPr/>
          </p:nvSpPr>
          <p:spPr>
            <a:xfrm>
              <a:off x="4341950" y="4605525"/>
              <a:ext cx="572700" cy="572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32"/>
            <p:cNvSpPr/>
            <p:nvPr/>
          </p:nvSpPr>
          <p:spPr>
            <a:xfrm>
              <a:off x="4433701" y="4705801"/>
              <a:ext cx="389196" cy="372151"/>
            </a:xfrm>
            <a:custGeom>
              <a:avLst/>
              <a:gdLst/>
              <a:ahLst/>
              <a:cxnLst/>
              <a:rect l="l" t="t" r="r" b="b"/>
              <a:pathLst>
                <a:path w="12028" h="11503" extrusionOk="0">
                  <a:moveTo>
                    <a:pt x="6038" y="1165"/>
                  </a:moveTo>
                  <a:cubicBezTo>
                    <a:pt x="6128" y="1165"/>
                    <a:pt x="6220" y="1173"/>
                    <a:pt x="6312" y="1191"/>
                  </a:cubicBezTo>
                  <a:cubicBezTo>
                    <a:pt x="6693" y="1262"/>
                    <a:pt x="7193" y="1524"/>
                    <a:pt x="7312" y="2405"/>
                  </a:cubicBezTo>
                  <a:cubicBezTo>
                    <a:pt x="7360" y="2929"/>
                    <a:pt x="7240" y="3429"/>
                    <a:pt x="6978" y="3882"/>
                  </a:cubicBezTo>
                  <a:cubicBezTo>
                    <a:pt x="6717" y="4311"/>
                    <a:pt x="6383" y="4692"/>
                    <a:pt x="6026" y="5025"/>
                  </a:cubicBezTo>
                  <a:cubicBezTo>
                    <a:pt x="5645" y="4692"/>
                    <a:pt x="5311" y="4311"/>
                    <a:pt x="5073" y="3882"/>
                  </a:cubicBezTo>
                  <a:cubicBezTo>
                    <a:pt x="4788" y="3453"/>
                    <a:pt x="4668" y="2929"/>
                    <a:pt x="4740" y="2405"/>
                  </a:cubicBezTo>
                  <a:cubicBezTo>
                    <a:pt x="4764" y="2143"/>
                    <a:pt x="4859" y="1881"/>
                    <a:pt x="5002" y="1667"/>
                  </a:cubicBezTo>
                  <a:cubicBezTo>
                    <a:pt x="5255" y="1337"/>
                    <a:pt x="5635" y="1165"/>
                    <a:pt x="6038" y="1165"/>
                  </a:cubicBezTo>
                  <a:close/>
                  <a:moveTo>
                    <a:pt x="6064" y="420"/>
                  </a:moveTo>
                  <a:cubicBezTo>
                    <a:pt x="6195" y="420"/>
                    <a:pt x="6326" y="431"/>
                    <a:pt x="6455" y="453"/>
                  </a:cubicBezTo>
                  <a:cubicBezTo>
                    <a:pt x="7336" y="619"/>
                    <a:pt x="7931" y="1358"/>
                    <a:pt x="8098" y="2358"/>
                  </a:cubicBezTo>
                  <a:cubicBezTo>
                    <a:pt x="8169" y="3048"/>
                    <a:pt x="8003" y="3739"/>
                    <a:pt x="7645" y="4311"/>
                  </a:cubicBezTo>
                  <a:cubicBezTo>
                    <a:pt x="7383" y="4787"/>
                    <a:pt x="7026" y="5192"/>
                    <a:pt x="6645" y="5573"/>
                  </a:cubicBezTo>
                  <a:cubicBezTo>
                    <a:pt x="6502" y="5477"/>
                    <a:pt x="6383" y="5382"/>
                    <a:pt x="6264" y="5263"/>
                  </a:cubicBezTo>
                  <a:cubicBezTo>
                    <a:pt x="6645" y="4930"/>
                    <a:pt x="6978" y="4525"/>
                    <a:pt x="7264" y="4072"/>
                  </a:cubicBezTo>
                  <a:cubicBezTo>
                    <a:pt x="7574" y="3572"/>
                    <a:pt x="7693" y="3001"/>
                    <a:pt x="7621" y="2405"/>
                  </a:cubicBezTo>
                  <a:cubicBezTo>
                    <a:pt x="7479" y="1286"/>
                    <a:pt x="6764" y="977"/>
                    <a:pt x="6359" y="905"/>
                  </a:cubicBezTo>
                  <a:cubicBezTo>
                    <a:pt x="6240" y="877"/>
                    <a:pt x="6119" y="864"/>
                    <a:pt x="5999" y="864"/>
                  </a:cubicBezTo>
                  <a:cubicBezTo>
                    <a:pt x="5500" y="864"/>
                    <a:pt x="5019" y="1097"/>
                    <a:pt x="4692" y="1500"/>
                  </a:cubicBezTo>
                  <a:cubicBezTo>
                    <a:pt x="4668" y="1548"/>
                    <a:pt x="4621" y="1596"/>
                    <a:pt x="4597" y="1643"/>
                  </a:cubicBezTo>
                  <a:cubicBezTo>
                    <a:pt x="4526" y="1774"/>
                    <a:pt x="4401" y="1840"/>
                    <a:pt x="4276" y="1840"/>
                  </a:cubicBezTo>
                  <a:cubicBezTo>
                    <a:pt x="4151" y="1840"/>
                    <a:pt x="4026" y="1774"/>
                    <a:pt x="3954" y="1643"/>
                  </a:cubicBezTo>
                  <a:cubicBezTo>
                    <a:pt x="3627" y="1153"/>
                    <a:pt x="3073" y="856"/>
                    <a:pt x="2487" y="856"/>
                  </a:cubicBezTo>
                  <a:cubicBezTo>
                    <a:pt x="2389" y="856"/>
                    <a:pt x="2290" y="864"/>
                    <a:pt x="2192" y="881"/>
                  </a:cubicBezTo>
                  <a:cubicBezTo>
                    <a:pt x="1787" y="977"/>
                    <a:pt x="1096" y="1262"/>
                    <a:pt x="930" y="2405"/>
                  </a:cubicBezTo>
                  <a:cubicBezTo>
                    <a:pt x="906" y="2501"/>
                    <a:pt x="977" y="2596"/>
                    <a:pt x="1073" y="2596"/>
                  </a:cubicBezTo>
                  <a:cubicBezTo>
                    <a:pt x="1085" y="2599"/>
                    <a:pt x="1098" y="2601"/>
                    <a:pt x="1110" y="2601"/>
                  </a:cubicBezTo>
                  <a:cubicBezTo>
                    <a:pt x="1192" y="2601"/>
                    <a:pt x="1266" y="2536"/>
                    <a:pt x="1287" y="2453"/>
                  </a:cubicBezTo>
                  <a:cubicBezTo>
                    <a:pt x="1406" y="1572"/>
                    <a:pt x="1882" y="1310"/>
                    <a:pt x="2263" y="1238"/>
                  </a:cubicBezTo>
                  <a:cubicBezTo>
                    <a:pt x="2358" y="1215"/>
                    <a:pt x="2430" y="1215"/>
                    <a:pt x="2525" y="1215"/>
                  </a:cubicBezTo>
                  <a:cubicBezTo>
                    <a:pt x="2546" y="1214"/>
                    <a:pt x="2567" y="1213"/>
                    <a:pt x="2587" y="1213"/>
                  </a:cubicBezTo>
                  <a:cubicBezTo>
                    <a:pt x="3017" y="1213"/>
                    <a:pt x="3417" y="1448"/>
                    <a:pt x="3644" y="1834"/>
                  </a:cubicBezTo>
                  <a:cubicBezTo>
                    <a:pt x="3621" y="1977"/>
                    <a:pt x="3573" y="2120"/>
                    <a:pt x="3549" y="2286"/>
                  </a:cubicBezTo>
                  <a:cubicBezTo>
                    <a:pt x="3478" y="3048"/>
                    <a:pt x="3644" y="3810"/>
                    <a:pt x="4026" y="4477"/>
                  </a:cubicBezTo>
                  <a:cubicBezTo>
                    <a:pt x="4311" y="4954"/>
                    <a:pt x="4668" y="5382"/>
                    <a:pt x="5073" y="5763"/>
                  </a:cubicBezTo>
                  <a:cubicBezTo>
                    <a:pt x="4740" y="5978"/>
                    <a:pt x="4454" y="6168"/>
                    <a:pt x="4264" y="6263"/>
                  </a:cubicBezTo>
                  <a:cubicBezTo>
                    <a:pt x="3716" y="5954"/>
                    <a:pt x="3192" y="5597"/>
                    <a:pt x="2716" y="5192"/>
                  </a:cubicBezTo>
                  <a:cubicBezTo>
                    <a:pt x="2287" y="4834"/>
                    <a:pt x="1906" y="4382"/>
                    <a:pt x="1596" y="3906"/>
                  </a:cubicBezTo>
                  <a:cubicBezTo>
                    <a:pt x="1454" y="3644"/>
                    <a:pt x="1358" y="3382"/>
                    <a:pt x="1287" y="3096"/>
                  </a:cubicBezTo>
                  <a:cubicBezTo>
                    <a:pt x="1277" y="2994"/>
                    <a:pt x="1206" y="2949"/>
                    <a:pt x="1132" y="2949"/>
                  </a:cubicBezTo>
                  <a:cubicBezTo>
                    <a:pt x="1032" y="2949"/>
                    <a:pt x="926" y="3031"/>
                    <a:pt x="953" y="3167"/>
                  </a:cubicBezTo>
                  <a:cubicBezTo>
                    <a:pt x="1025" y="3477"/>
                    <a:pt x="1144" y="3810"/>
                    <a:pt x="1311" y="4096"/>
                  </a:cubicBezTo>
                  <a:cubicBezTo>
                    <a:pt x="1620" y="4620"/>
                    <a:pt x="2025" y="5073"/>
                    <a:pt x="2501" y="5477"/>
                  </a:cubicBezTo>
                  <a:cubicBezTo>
                    <a:pt x="3025" y="5906"/>
                    <a:pt x="3597" y="6311"/>
                    <a:pt x="4192" y="6644"/>
                  </a:cubicBezTo>
                  <a:cubicBezTo>
                    <a:pt x="4216" y="6656"/>
                    <a:pt x="4246" y="6662"/>
                    <a:pt x="4276" y="6662"/>
                  </a:cubicBezTo>
                  <a:cubicBezTo>
                    <a:pt x="4305" y="6662"/>
                    <a:pt x="4335" y="6656"/>
                    <a:pt x="4359" y="6644"/>
                  </a:cubicBezTo>
                  <a:cubicBezTo>
                    <a:pt x="4692" y="6454"/>
                    <a:pt x="5026" y="6240"/>
                    <a:pt x="5335" y="6025"/>
                  </a:cubicBezTo>
                  <a:lnTo>
                    <a:pt x="5407" y="6097"/>
                  </a:lnTo>
                  <a:cubicBezTo>
                    <a:pt x="5502" y="6168"/>
                    <a:pt x="5621" y="6263"/>
                    <a:pt x="5716" y="6335"/>
                  </a:cubicBezTo>
                  <a:cubicBezTo>
                    <a:pt x="5359" y="6597"/>
                    <a:pt x="4978" y="6811"/>
                    <a:pt x="4597" y="7025"/>
                  </a:cubicBezTo>
                  <a:cubicBezTo>
                    <a:pt x="4549" y="7049"/>
                    <a:pt x="4502" y="7121"/>
                    <a:pt x="4502" y="7192"/>
                  </a:cubicBezTo>
                  <a:lnTo>
                    <a:pt x="4502" y="9312"/>
                  </a:lnTo>
                  <a:cubicBezTo>
                    <a:pt x="4502" y="9407"/>
                    <a:pt x="4597" y="9478"/>
                    <a:pt x="4692" y="9478"/>
                  </a:cubicBezTo>
                  <a:lnTo>
                    <a:pt x="5288" y="9478"/>
                  </a:lnTo>
                  <a:cubicBezTo>
                    <a:pt x="5407" y="9478"/>
                    <a:pt x="5502" y="9574"/>
                    <a:pt x="5526" y="9693"/>
                  </a:cubicBezTo>
                  <a:cubicBezTo>
                    <a:pt x="5526" y="9823"/>
                    <a:pt x="5446" y="9934"/>
                    <a:pt x="5324" y="9934"/>
                  </a:cubicBezTo>
                  <a:cubicBezTo>
                    <a:pt x="5312" y="9934"/>
                    <a:pt x="5300" y="9933"/>
                    <a:pt x="5288" y="9931"/>
                  </a:cubicBezTo>
                  <a:lnTo>
                    <a:pt x="4692" y="9931"/>
                  </a:lnTo>
                  <a:cubicBezTo>
                    <a:pt x="4597" y="9931"/>
                    <a:pt x="4526" y="10026"/>
                    <a:pt x="4526" y="10121"/>
                  </a:cubicBezTo>
                  <a:lnTo>
                    <a:pt x="4526" y="10907"/>
                  </a:lnTo>
                  <a:cubicBezTo>
                    <a:pt x="4526" y="11026"/>
                    <a:pt x="4430" y="11145"/>
                    <a:pt x="4311" y="11145"/>
                  </a:cubicBezTo>
                  <a:cubicBezTo>
                    <a:pt x="4299" y="11147"/>
                    <a:pt x="4287" y="11148"/>
                    <a:pt x="4275" y="11148"/>
                  </a:cubicBezTo>
                  <a:cubicBezTo>
                    <a:pt x="4149" y="11148"/>
                    <a:pt x="4049" y="11040"/>
                    <a:pt x="4049" y="10931"/>
                  </a:cubicBezTo>
                  <a:lnTo>
                    <a:pt x="4049" y="10121"/>
                  </a:lnTo>
                  <a:cubicBezTo>
                    <a:pt x="4049" y="10036"/>
                    <a:pt x="3992" y="9951"/>
                    <a:pt x="3912" y="9951"/>
                  </a:cubicBezTo>
                  <a:cubicBezTo>
                    <a:pt x="3902" y="9951"/>
                    <a:pt x="3893" y="9952"/>
                    <a:pt x="3883" y="9955"/>
                  </a:cubicBezTo>
                  <a:lnTo>
                    <a:pt x="3287" y="9955"/>
                  </a:lnTo>
                  <a:cubicBezTo>
                    <a:pt x="3168" y="9955"/>
                    <a:pt x="3049" y="9859"/>
                    <a:pt x="3049" y="9716"/>
                  </a:cubicBezTo>
                  <a:cubicBezTo>
                    <a:pt x="3049" y="9597"/>
                    <a:pt x="3144" y="9478"/>
                    <a:pt x="3287" y="9478"/>
                  </a:cubicBezTo>
                  <a:lnTo>
                    <a:pt x="3883" y="9478"/>
                  </a:lnTo>
                  <a:cubicBezTo>
                    <a:pt x="3978" y="9478"/>
                    <a:pt x="4049" y="9407"/>
                    <a:pt x="4049" y="9312"/>
                  </a:cubicBezTo>
                  <a:lnTo>
                    <a:pt x="4049" y="7192"/>
                  </a:lnTo>
                  <a:cubicBezTo>
                    <a:pt x="4049" y="7121"/>
                    <a:pt x="4002" y="7049"/>
                    <a:pt x="3954" y="7025"/>
                  </a:cubicBezTo>
                  <a:cubicBezTo>
                    <a:pt x="3335" y="6692"/>
                    <a:pt x="2740" y="6287"/>
                    <a:pt x="2192" y="5835"/>
                  </a:cubicBezTo>
                  <a:cubicBezTo>
                    <a:pt x="1692" y="5406"/>
                    <a:pt x="1263" y="4906"/>
                    <a:pt x="906" y="4334"/>
                  </a:cubicBezTo>
                  <a:cubicBezTo>
                    <a:pt x="549" y="3739"/>
                    <a:pt x="382" y="3048"/>
                    <a:pt x="477" y="2358"/>
                  </a:cubicBezTo>
                  <a:cubicBezTo>
                    <a:pt x="620" y="1334"/>
                    <a:pt x="1215" y="619"/>
                    <a:pt x="2097" y="453"/>
                  </a:cubicBezTo>
                  <a:cubicBezTo>
                    <a:pt x="2232" y="431"/>
                    <a:pt x="2366" y="420"/>
                    <a:pt x="2497" y="420"/>
                  </a:cubicBezTo>
                  <a:cubicBezTo>
                    <a:pt x="2804" y="420"/>
                    <a:pt x="3099" y="479"/>
                    <a:pt x="3383" y="595"/>
                  </a:cubicBezTo>
                  <a:cubicBezTo>
                    <a:pt x="3668" y="715"/>
                    <a:pt x="3930" y="905"/>
                    <a:pt x="4145" y="1143"/>
                  </a:cubicBezTo>
                  <a:cubicBezTo>
                    <a:pt x="4180" y="1179"/>
                    <a:pt x="4228" y="1197"/>
                    <a:pt x="4276" y="1197"/>
                  </a:cubicBezTo>
                  <a:cubicBezTo>
                    <a:pt x="4323" y="1197"/>
                    <a:pt x="4371" y="1179"/>
                    <a:pt x="4407" y="1143"/>
                  </a:cubicBezTo>
                  <a:cubicBezTo>
                    <a:pt x="4621" y="905"/>
                    <a:pt x="4883" y="715"/>
                    <a:pt x="5169" y="595"/>
                  </a:cubicBezTo>
                  <a:cubicBezTo>
                    <a:pt x="5452" y="479"/>
                    <a:pt x="5759" y="420"/>
                    <a:pt x="6064" y="420"/>
                  </a:cubicBezTo>
                  <a:close/>
                  <a:moveTo>
                    <a:pt x="2530" y="0"/>
                  </a:moveTo>
                  <a:cubicBezTo>
                    <a:pt x="2361" y="0"/>
                    <a:pt x="2192" y="16"/>
                    <a:pt x="2025" y="48"/>
                  </a:cubicBezTo>
                  <a:cubicBezTo>
                    <a:pt x="977" y="238"/>
                    <a:pt x="263" y="1072"/>
                    <a:pt x="96" y="2263"/>
                  </a:cubicBezTo>
                  <a:cubicBezTo>
                    <a:pt x="1" y="3025"/>
                    <a:pt x="191" y="3810"/>
                    <a:pt x="596" y="4453"/>
                  </a:cubicBezTo>
                  <a:cubicBezTo>
                    <a:pt x="953" y="5073"/>
                    <a:pt x="1430" y="5620"/>
                    <a:pt x="1977" y="6073"/>
                  </a:cubicBezTo>
                  <a:cubicBezTo>
                    <a:pt x="2501" y="6525"/>
                    <a:pt x="3097" y="6930"/>
                    <a:pt x="3692" y="7264"/>
                  </a:cubicBezTo>
                  <a:lnTo>
                    <a:pt x="3692" y="9121"/>
                  </a:lnTo>
                  <a:lnTo>
                    <a:pt x="3287" y="9121"/>
                  </a:lnTo>
                  <a:cubicBezTo>
                    <a:pt x="3272" y="9120"/>
                    <a:pt x="3257" y="9120"/>
                    <a:pt x="3242" y="9120"/>
                  </a:cubicBezTo>
                  <a:cubicBezTo>
                    <a:pt x="2469" y="9120"/>
                    <a:pt x="2469" y="10289"/>
                    <a:pt x="3242" y="10289"/>
                  </a:cubicBezTo>
                  <a:cubicBezTo>
                    <a:pt x="3257" y="10289"/>
                    <a:pt x="3272" y="10289"/>
                    <a:pt x="3287" y="10288"/>
                  </a:cubicBezTo>
                  <a:lnTo>
                    <a:pt x="3716" y="10288"/>
                  </a:lnTo>
                  <a:lnTo>
                    <a:pt x="3716" y="10907"/>
                  </a:lnTo>
                  <a:cubicBezTo>
                    <a:pt x="3716" y="11241"/>
                    <a:pt x="4002" y="11502"/>
                    <a:pt x="4335" y="11502"/>
                  </a:cubicBezTo>
                  <a:cubicBezTo>
                    <a:pt x="4645" y="11479"/>
                    <a:pt x="4883" y="11217"/>
                    <a:pt x="4883" y="10907"/>
                  </a:cubicBezTo>
                  <a:lnTo>
                    <a:pt x="4883" y="10288"/>
                  </a:lnTo>
                  <a:lnTo>
                    <a:pt x="5288" y="10288"/>
                  </a:lnTo>
                  <a:cubicBezTo>
                    <a:pt x="5621" y="10288"/>
                    <a:pt x="5907" y="10002"/>
                    <a:pt x="5883" y="9669"/>
                  </a:cubicBezTo>
                  <a:cubicBezTo>
                    <a:pt x="5859" y="9359"/>
                    <a:pt x="5621" y="9121"/>
                    <a:pt x="5311" y="9121"/>
                  </a:cubicBezTo>
                  <a:lnTo>
                    <a:pt x="4883" y="9121"/>
                  </a:lnTo>
                  <a:lnTo>
                    <a:pt x="4883" y="7287"/>
                  </a:lnTo>
                  <a:cubicBezTo>
                    <a:pt x="5264" y="7049"/>
                    <a:pt x="5669" y="6811"/>
                    <a:pt x="6026" y="6549"/>
                  </a:cubicBezTo>
                  <a:cubicBezTo>
                    <a:pt x="6383" y="6811"/>
                    <a:pt x="6764" y="7049"/>
                    <a:pt x="7169" y="7287"/>
                  </a:cubicBezTo>
                  <a:lnTo>
                    <a:pt x="7169" y="7930"/>
                  </a:lnTo>
                  <a:cubicBezTo>
                    <a:pt x="7169" y="8002"/>
                    <a:pt x="7217" y="8049"/>
                    <a:pt x="7288" y="8073"/>
                  </a:cubicBezTo>
                  <a:cubicBezTo>
                    <a:pt x="7316" y="8090"/>
                    <a:pt x="7345" y="8098"/>
                    <a:pt x="7373" y="8098"/>
                  </a:cubicBezTo>
                  <a:cubicBezTo>
                    <a:pt x="7466" y="8098"/>
                    <a:pt x="7550" y="8016"/>
                    <a:pt x="7550" y="7907"/>
                  </a:cubicBezTo>
                  <a:lnTo>
                    <a:pt x="7550" y="7144"/>
                  </a:lnTo>
                  <a:cubicBezTo>
                    <a:pt x="7550" y="7097"/>
                    <a:pt x="7502" y="7025"/>
                    <a:pt x="7455" y="7002"/>
                  </a:cubicBezTo>
                  <a:cubicBezTo>
                    <a:pt x="6836" y="6644"/>
                    <a:pt x="6240" y="6263"/>
                    <a:pt x="5693" y="5787"/>
                  </a:cubicBezTo>
                  <a:cubicBezTo>
                    <a:pt x="5192" y="5358"/>
                    <a:pt x="4740" y="4858"/>
                    <a:pt x="4407" y="4287"/>
                  </a:cubicBezTo>
                  <a:cubicBezTo>
                    <a:pt x="4026" y="3691"/>
                    <a:pt x="3883" y="3001"/>
                    <a:pt x="3954" y="2310"/>
                  </a:cubicBezTo>
                  <a:cubicBezTo>
                    <a:pt x="3954" y="2239"/>
                    <a:pt x="4002" y="2167"/>
                    <a:pt x="4002" y="2072"/>
                  </a:cubicBezTo>
                  <a:cubicBezTo>
                    <a:pt x="4097" y="2120"/>
                    <a:pt x="4216" y="2143"/>
                    <a:pt x="4335" y="2143"/>
                  </a:cubicBezTo>
                  <a:cubicBezTo>
                    <a:pt x="4359" y="2155"/>
                    <a:pt x="4383" y="2161"/>
                    <a:pt x="4407" y="2161"/>
                  </a:cubicBezTo>
                  <a:cubicBezTo>
                    <a:pt x="4430" y="2161"/>
                    <a:pt x="4454" y="2155"/>
                    <a:pt x="4478" y="2143"/>
                  </a:cubicBezTo>
                  <a:lnTo>
                    <a:pt x="4478" y="2143"/>
                  </a:lnTo>
                  <a:cubicBezTo>
                    <a:pt x="4454" y="2239"/>
                    <a:pt x="4430" y="2310"/>
                    <a:pt x="4430" y="2382"/>
                  </a:cubicBezTo>
                  <a:cubicBezTo>
                    <a:pt x="4359" y="2977"/>
                    <a:pt x="4478" y="3572"/>
                    <a:pt x="4788" y="4072"/>
                  </a:cubicBezTo>
                  <a:cubicBezTo>
                    <a:pt x="5121" y="4596"/>
                    <a:pt x="5526" y="5073"/>
                    <a:pt x="5978" y="5454"/>
                  </a:cubicBezTo>
                  <a:cubicBezTo>
                    <a:pt x="6502" y="5906"/>
                    <a:pt x="7074" y="6287"/>
                    <a:pt x="7669" y="6621"/>
                  </a:cubicBezTo>
                  <a:cubicBezTo>
                    <a:pt x="7705" y="6632"/>
                    <a:pt x="7735" y="6638"/>
                    <a:pt x="7761" y="6638"/>
                  </a:cubicBezTo>
                  <a:cubicBezTo>
                    <a:pt x="7788" y="6638"/>
                    <a:pt x="7812" y="6632"/>
                    <a:pt x="7836" y="6621"/>
                  </a:cubicBezTo>
                  <a:cubicBezTo>
                    <a:pt x="8455" y="6287"/>
                    <a:pt x="9027" y="5882"/>
                    <a:pt x="9550" y="5430"/>
                  </a:cubicBezTo>
                  <a:lnTo>
                    <a:pt x="9693" y="5311"/>
                  </a:lnTo>
                  <a:cubicBezTo>
                    <a:pt x="9741" y="5263"/>
                    <a:pt x="9741" y="5144"/>
                    <a:pt x="9693" y="5073"/>
                  </a:cubicBezTo>
                  <a:cubicBezTo>
                    <a:pt x="9658" y="5037"/>
                    <a:pt x="9610" y="5019"/>
                    <a:pt x="9562" y="5019"/>
                  </a:cubicBezTo>
                  <a:cubicBezTo>
                    <a:pt x="9515" y="5019"/>
                    <a:pt x="9467" y="5037"/>
                    <a:pt x="9431" y="5073"/>
                  </a:cubicBezTo>
                  <a:lnTo>
                    <a:pt x="9312" y="5192"/>
                  </a:lnTo>
                  <a:cubicBezTo>
                    <a:pt x="8812" y="5597"/>
                    <a:pt x="8288" y="5954"/>
                    <a:pt x="7741" y="6263"/>
                  </a:cubicBezTo>
                  <a:cubicBezTo>
                    <a:pt x="7455" y="6097"/>
                    <a:pt x="7193" y="5930"/>
                    <a:pt x="6931" y="5763"/>
                  </a:cubicBezTo>
                  <a:cubicBezTo>
                    <a:pt x="7336" y="5382"/>
                    <a:pt x="7693" y="4954"/>
                    <a:pt x="7979" y="4477"/>
                  </a:cubicBezTo>
                  <a:cubicBezTo>
                    <a:pt x="8384" y="3810"/>
                    <a:pt x="8550" y="3048"/>
                    <a:pt x="8455" y="2286"/>
                  </a:cubicBezTo>
                  <a:cubicBezTo>
                    <a:pt x="8431" y="2120"/>
                    <a:pt x="8407" y="1977"/>
                    <a:pt x="8360" y="1834"/>
                  </a:cubicBezTo>
                  <a:lnTo>
                    <a:pt x="8360" y="1810"/>
                  </a:lnTo>
                  <a:cubicBezTo>
                    <a:pt x="8596" y="1415"/>
                    <a:pt x="9013" y="1184"/>
                    <a:pt x="9460" y="1184"/>
                  </a:cubicBezTo>
                  <a:cubicBezTo>
                    <a:pt x="9553" y="1184"/>
                    <a:pt x="9647" y="1194"/>
                    <a:pt x="9741" y="1215"/>
                  </a:cubicBezTo>
                  <a:cubicBezTo>
                    <a:pt x="10146" y="1286"/>
                    <a:pt x="10622" y="1572"/>
                    <a:pt x="10741" y="2429"/>
                  </a:cubicBezTo>
                  <a:cubicBezTo>
                    <a:pt x="10789" y="2929"/>
                    <a:pt x="10670" y="3453"/>
                    <a:pt x="10408" y="3882"/>
                  </a:cubicBezTo>
                  <a:cubicBezTo>
                    <a:pt x="10265" y="4144"/>
                    <a:pt x="10098" y="4358"/>
                    <a:pt x="9908" y="4572"/>
                  </a:cubicBezTo>
                  <a:cubicBezTo>
                    <a:pt x="9783" y="4715"/>
                    <a:pt x="9898" y="4871"/>
                    <a:pt x="10033" y="4871"/>
                  </a:cubicBezTo>
                  <a:cubicBezTo>
                    <a:pt x="10079" y="4871"/>
                    <a:pt x="10128" y="4853"/>
                    <a:pt x="10170" y="4811"/>
                  </a:cubicBezTo>
                  <a:cubicBezTo>
                    <a:pt x="10360" y="4572"/>
                    <a:pt x="10551" y="4334"/>
                    <a:pt x="10717" y="4049"/>
                  </a:cubicBezTo>
                  <a:cubicBezTo>
                    <a:pt x="11027" y="3548"/>
                    <a:pt x="11146" y="2977"/>
                    <a:pt x="11075" y="2382"/>
                  </a:cubicBezTo>
                  <a:cubicBezTo>
                    <a:pt x="10932" y="1262"/>
                    <a:pt x="10217" y="953"/>
                    <a:pt x="9812" y="881"/>
                  </a:cubicBezTo>
                  <a:cubicBezTo>
                    <a:pt x="9703" y="859"/>
                    <a:pt x="9593" y="849"/>
                    <a:pt x="9484" y="849"/>
                  </a:cubicBezTo>
                  <a:cubicBezTo>
                    <a:pt x="8997" y="849"/>
                    <a:pt x="8524" y="1060"/>
                    <a:pt x="8193" y="1429"/>
                  </a:cubicBezTo>
                  <a:cubicBezTo>
                    <a:pt x="8145" y="1286"/>
                    <a:pt x="8050" y="1143"/>
                    <a:pt x="7955" y="1000"/>
                  </a:cubicBezTo>
                  <a:cubicBezTo>
                    <a:pt x="8145" y="810"/>
                    <a:pt x="8384" y="667"/>
                    <a:pt x="8622" y="548"/>
                  </a:cubicBezTo>
                  <a:cubicBezTo>
                    <a:pt x="8888" y="438"/>
                    <a:pt x="9174" y="380"/>
                    <a:pt x="9461" y="380"/>
                  </a:cubicBezTo>
                  <a:cubicBezTo>
                    <a:pt x="9611" y="380"/>
                    <a:pt x="9761" y="396"/>
                    <a:pt x="9908" y="429"/>
                  </a:cubicBezTo>
                  <a:cubicBezTo>
                    <a:pt x="10789" y="595"/>
                    <a:pt x="11384" y="1310"/>
                    <a:pt x="11551" y="2310"/>
                  </a:cubicBezTo>
                  <a:cubicBezTo>
                    <a:pt x="11622" y="3001"/>
                    <a:pt x="11479" y="3715"/>
                    <a:pt x="11098" y="4287"/>
                  </a:cubicBezTo>
                  <a:cubicBezTo>
                    <a:pt x="10765" y="4858"/>
                    <a:pt x="10313" y="5382"/>
                    <a:pt x="9812" y="5811"/>
                  </a:cubicBezTo>
                  <a:cubicBezTo>
                    <a:pt x="9265" y="6263"/>
                    <a:pt x="8669" y="6668"/>
                    <a:pt x="8050" y="7002"/>
                  </a:cubicBezTo>
                  <a:cubicBezTo>
                    <a:pt x="8003" y="7025"/>
                    <a:pt x="7955" y="7097"/>
                    <a:pt x="7955" y="7168"/>
                  </a:cubicBezTo>
                  <a:lnTo>
                    <a:pt x="7955" y="9931"/>
                  </a:lnTo>
                  <a:cubicBezTo>
                    <a:pt x="7955" y="10028"/>
                    <a:pt x="8044" y="10104"/>
                    <a:pt x="8138" y="10104"/>
                  </a:cubicBezTo>
                  <a:cubicBezTo>
                    <a:pt x="8182" y="10104"/>
                    <a:pt x="8227" y="10088"/>
                    <a:pt x="8264" y="10050"/>
                  </a:cubicBezTo>
                  <a:lnTo>
                    <a:pt x="8765" y="9550"/>
                  </a:lnTo>
                  <a:cubicBezTo>
                    <a:pt x="8806" y="9508"/>
                    <a:pt x="8862" y="9489"/>
                    <a:pt x="8917" y="9489"/>
                  </a:cubicBezTo>
                  <a:cubicBezTo>
                    <a:pt x="8988" y="9489"/>
                    <a:pt x="9058" y="9520"/>
                    <a:pt x="9098" y="9574"/>
                  </a:cubicBezTo>
                  <a:cubicBezTo>
                    <a:pt x="9169" y="9669"/>
                    <a:pt x="9169" y="9788"/>
                    <a:pt x="9098" y="9883"/>
                  </a:cubicBezTo>
                  <a:lnTo>
                    <a:pt x="7907" y="11050"/>
                  </a:lnTo>
                  <a:cubicBezTo>
                    <a:pt x="7860" y="11098"/>
                    <a:pt x="7800" y="11121"/>
                    <a:pt x="7741" y="11121"/>
                  </a:cubicBezTo>
                  <a:cubicBezTo>
                    <a:pt x="7681" y="11121"/>
                    <a:pt x="7621" y="11098"/>
                    <a:pt x="7574" y="11050"/>
                  </a:cubicBezTo>
                  <a:lnTo>
                    <a:pt x="6383" y="9883"/>
                  </a:lnTo>
                  <a:cubicBezTo>
                    <a:pt x="6288" y="9788"/>
                    <a:pt x="6288" y="9645"/>
                    <a:pt x="6383" y="9550"/>
                  </a:cubicBezTo>
                  <a:cubicBezTo>
                    <a:pt x="6431" y="9502"/>
                    <a:pt x="6490" y="9478"/>
                    <a:pt x="6550" y="9478"/>
                  </a:cubicBezTo>
                  <a:cubicBezTo>
                    <a:pt x="6609" y="9478"/>
                    <a:pt x="6669" y="9502"/>
                    <a:pt x="6717" y="9550"/>
                  </a:cubicBezTo>
                  <a:lnTo>
                    <a:pt x="7217" y="10050"/>
                  </a:lnTo>
                  <a:cubicBezTo>
                    <a:pt x="7246" y="10079"/>
                    <a:pt x="7284" y="10092"/>
                    <a:pt x="7323" y="10092"/>
                  </a:cubicBezTo>
                  <a:cubicBezTo>
                    <a:pt x="7411" y="10092"/>
                    <a:pt x="7502" y="10023"/>
                    <a:pt x="7502" y="9907"/>
                  </a:cubicBezTo>
                  <a:lnTo>
                    <a:pt x="7502" y="8621"/>
                  </a:lnTo>
                  <a:cubicBezTo>
                    <a:pt x="7502" y="8549"/>
                    <a:pt x="7455" y="8454"/>
                    <a:pt x="7383" y="8454"/>
                  </a:cubicBezTo>
                  <a:cubicBezTo>
                    <a:pt x="7368" y="8451"/>
                    <a:pt x="7353" y="8450"/>
                    <a:pt x="7339" y="8450"/>
                  </a:cubicBezTo>
                  <a:cubicBezTo>
                    <a:pt x="7241" y="8450"/>
                    <a:pt x="7169" y="8517"/>
                    <a:pt x="7169" y="8621"/>
                  </a:cubicBezTo>
                  <a:lnTo>
                    <a:pt x="7169" y="9526"/>
                  </a:lnTo>
                  <a:lnTo>
                    <a:pt x="6955" y="9312"/>
                  </a:lnTo>
                  <a:cubicBezTo>
                    <a:pt x="6841" y="9205"/>
                    <a:pt x="6704" y="9158"/>
                    <a:pt x="6569" y="9158"/>
                  </a:cubicBezTo>
                  <a:cubicBezTo>
                    <a:pt x="6252" y="9158"/>
                    <a:pt x="5945" y="9420"/>
                    <a:pt x="5978" y="9788"/>
                  </a:cubicBezTo>
                  <a:cubicBezTo>
                    <a:pt x="5978" y="9931"/>
                    <a:pt x="6050" y="10050"/>
                    <a:pt x="6145" y="10145"/>
                  </a:cubicBezTo>
                  <a:lnTo>
                    <a:pt x="7336" y="11312"/>
                  </a:lnTo>
                  <a:cubicBezTo>
                    <a:pt x="7443" y="11419"/>
                    <a:pt x="7586" y="11473"/>
                    <a:pt x="7732" y="11473"/>
                  </a:cubicBezTo>
                  <a:cubicBezTo>
                    <a:pt x="7877" y="11473"/>
                    <a:pt x="8026" y="11419"/>
                    <a:pt x="8145" y="11312"/>
                  </a:cubicBezTo>
                  <a:lnTo>
                    <a:pt x="9336" y="10145"/>
                  </a:lnTo>
                  <a:cubicBezTo>
                    <a:pt x="9704" y="9777"/>
                    <a:pt x="9451" y="9166"/>
                    <a:pt x="8941" y="9166"/>
                  </a:cubicBezTo>
                  <a:cubicBezTo>
                    <a:pt x="8922" y="9166"/>
                    <a:pt x="8903" y="9167"/>
                    <a:pt x="8884" y="9169"/>
                  </a:cubicBezTo>
                  <a:cubicBezTo>
                    <a:pt x="8741" y="9169"/>
                    <a:pt x="8622" y="9216"/>
                    <a:pt x="8526" y="9312"/>
                  </a:cubicBezTo>
                  <a:lnTo>
                    <a:pt x="8312" y="9526"/>
                  </a:lnTo>
                  <a:lnTo>
                    <a:pt x="8312" y="7264"/>
                  </a:lnTo>
                  <a:cubicBezTo>
                    <a:pt x="8931" y="6930"/>
                    <a:pt x="9527" y="6525"/>
                    <a:pt x="10051" y="6073"/>
                  </a:cubicBezTo>
                  <a:cubicBezTo>
                    <a:pt x="10598" y="5620"/>
                    <a:pt x="11075" y="5073"/>
                    <a:pt x="11432" y="4477"/>
                  </a:cubicBezTo>
                  <a:cubicBezTo>
                    <a:pt x="11837" y="3810"/>
                    <a:pt x="12027" y="3025"/>
                    <a:pt x="11932" y="2263"/>
                  </a:cubicBezTo>
                  <a:cubicBezTo>
                    <a:pt x="11765" y="1072"/>
                    <a:pt x="11027" y="238"/>
                    <a:pt x="10003" y="48"/>
                  </a:cubicBezTo>
                  <a:cubicBezTo>
                    <a:pt x="9836" y="16"/>
                    <a:pt x="9667" y="0"/>
                    <a:pt x="9498" y="0"/>
                  </a:cubicBezTo>
                  <a:cubicBezTo>
                    <a:pt x="9161" y="0"/>
                    <a:pt x="8828" y="64"/>
                    <a:pt x="8526" y="191"/>
                  </a:cubicBezTo>
                  <a:cubicBezTo>
                    <a:pt x="8241" y="310"/>
                    <a:pt x="7979" y="476"/>
                    <a:pt x="7764" y="691"/>
                  </a:cubicBezTo>
                  <a:cubicBezTo>
                    <a:pt x="7431" y="357"/>
                    <a:pt x="7002" y="119"/>
                    <a:pt x="6526" y="48"/>
                  </a:cubicBezTo>
                  <a:cubicBezTo>
                    <a:pt x="6359" y="16"/>
                    <a:pt x="6193" y="0"/>
                    <a:pt x="6027" y="0"/>
                  </a:cubicBezTo>
                  <a:cubicBezTo>
                    <a:pt x="5695" y="0"/>
                    <a:pt x="5367" y="64"/>
                    <a:pt x="5050" y="191"/>
                  </a:cubicBezTo>
                  <a:cubicBezTo>
                    <a:pt x="4764" y="310"/>
                    <a:pt x="4502" y="476"/>
                    <a:pt x="4287" y="691"/>
                  </a:cubicBezTo>
                  <a:cubicBezTo>
                    <a:pt x="4073" y="476"/>
                    <a:pt x="3811" y="310"/>
                    <a:pt x="3525" y="191"/>
                  </a:cubicBezTo>
                  <a:cubicBezTo>
                    <a:pt x="3208" y="64"/>
                    <a:pt x="2869" y="0"/>
                    <a:pt x="25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4" name="Google Shape;1664;p32"/>
          <p:cNvGrpSpPr/>
          <p:nvPr/>
        </p:nvGrpSpPr>
        <p:grpSpPr>
          <a:xfrm>
            <a:off x="5748375" y="2357325"/>
            <a:ext cx="572700" cy="572700"/>
            <a:chOff x="5025650" y="4133100"/>
            <a:chExt cx="572700" cy="572700"/>
          </a:xfrm>
        </p:grpSpPr>
        <p:sp>
          <p:nvSpPr>
            <p:cNvPr id="1665" name="Google Shape;1665;p32"/>
            <p:cNvSpPr/>
            <p:nvPr/>
          </p:nvSpPr>
          <p:spPr>
            <a:xfrm>
              <a:off x="5025650" y="4133100"/>
              <a:ext cx="572700" cy="572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32"/>
            <p:cNvSpPr/>
            <p:nvPr/>
          </p:nvSpPr>
          <p:spPr>
            <a:xfrm>
              <a:off x="5117419" y="4252467"/>
              <a:ext cx="389164" cy="371407"/>
            </a:xfrm>
            <a:custGeom>
              <a:avLst/>
              <a:gdLst/>
              <a:ahLst/>
              <a:cxnLst/>
              <a:rect l="l" t="t" r="r" b="b"/>
              <a:pathLst>
                <a:path w="12027" h="11480" extrusionOk="0">
                  <a:moveTo>
                    <a:pt x="6063" y="1120"/>
                  </a:moveTo>
                  <a:cubicBezTo>
                    <a:pt x="6146" y="1120"/>
                    <a:pt x="6229" y="1128"/>
                    <a:pt x="6311" y="1144"/>
                  </a:cubicBezTo>
                  <a:cubicBezTo>
                    <a:pt x="6716" y="1215"/>
                    <a:pt x="7192" y="1501"/>
                    <a:pt x="7311" y="2382"/>
                  </a:cubicBezTo>
                  <a:cubicBezTo>
                    <a:pt x="7359" y="2882"/>
                    <a:pt x="7264" y="3406"/>
                    <a:pt x="6978" y="3835"/>
                  </a:cubicBezTo>
                  <a:cubicBezTo>
                    <a:pt x="6716" y="4264"/>
                    <a:pt x="6406" y="4645"/>
                    <a:pt x="6025" y="4978"/>
                  </a:cubicBezTo>
                  <a:cubicBezTo>
                    <a:pt x="5644" y="4645"/>
                    <a:pt x="5335" y="4264"/>
                    <a:pt x="5073" y="3835"/>
                  </a:cubicBezTo>
                  <a:cubicBezTo>
                    <a:pt x="4787" y="3406"/>
                    <a:pt x="4668" y="2882"/>
                    <a:pt x="4739" y="2382"/>
                  </a:cubicBezTo>
                  <a:cubicBezTo>
                    <a:pt x="4763" y="2097"/>
                    <a:pt x="4858" y="1858"/>
                    <a:pt x="5001" y="1620"/>
                  </a:cubicBezTo>
                  <a:cubicBezTo>
                    <a:pt x="5258" y="1305"/>
                    <a:pt x="5661" y="1120"/>
                    <a:pt x="6063" y="1120"/>
                  </a:cubicBezTo>
                  <a:close/>
                  <a:moveTo>
                    <a:pt x="6062" y="316"/>
                  </a:moveTo>
                  <a:cubicBezTo>
                    <a:pt x="6192" y="316"/>
                    <a:pt x="6323" y="329"/>
                    <a:pt x="6454" y="358"/>
                  </a:cubicBezTo>
                  <a:cubicBezTo>
                    <a:pt x="7359" y="525"/>
                    <a:pt x="7954" y="1239"/>
                    <a:pt x="8097" y="2263"/>
                  </a:cubicBezTo>
                  <a:cubicBezTo>
                    <a:pt x="8192" y="2954"/>
                    <a:pt x="8050" y="3668"/>
                    <a:pt x="7669" y="4264"/>
                  </a:cubicBezTo>
                  <a:cubicBezTo>
                    <a:pt x="7407" y="4740"/>
                    <a:pt x="7049" y="5145"/>
                    <a:pt x="6645" y="5526"/>
                  </a:cubicBezTo>
                  <a:cubicBezTo>
                    <a:pt x="6525" y="5431"/>
                    <a:pt x="6406" y="5335"/>
                    <a:pt x="6287" y="5216"/>
                  </a:cubicBezTo>
                  <a:cubicBezTo>
                    <a:pt x="6668" y="4883"/>
                    <a:pt x="7002" y="4478"/>
                    <a:pt x="7288" y="4026"/>
                  </a:cubicBezTo>
                  <a:cubicBezTo>
                    <a:pt x="7597" y="3525"/>
                    <a:pt x="7716" y="2930"/>
                    <a:pt x="7645" y="2335"/>
                  </a:cubicBezTo>
                  <a:cubicBezTo>
                    <a:pt x="7502" y="1215"/>
                    <a:pt x="6787" y="906"/>
                    <a:pt x="6383" y="834"/>
                  </a:cubicBezTo>
                  <a:cubicBezTo>
                    <a:pt x="6271" y="813"/>
                    <a:pt x="6158" y="802"/>
                    <a:pt x="6046" y="802"/>
                  </a:cubicBezTo>
                  <a:cubicBezTo>
                    <a:pt x="5539" y="802"/>
                    <a:pt x="5051" y="1020"/>
                    <a:pt x="4739" y="1430"/>
                  </a:cubicBezTo>
                  <a:cubicBezTo>
                    <a:pt x="4692" y="1477"/>
                    <a:pt x="4644" y="1525"/>
                    <a:pt x="4620" y="1597"/>
                  </a:cubicBezTo>
                  <a:cubicBezTo>
                    <a:pt x="4549" y="1716"/>
                    <a:pt x="4424" y="1775"/>
                    <a:pt x="4299" y="1775"/>
                  </a:cubicBezTo>
                  <a:cubicBezTo>
                    <a:pt x="4174" y="1775"/>
                    <a:pt x="4049" y="1716"/>
                    <a:pt x="3977" y="1597"/>
                  </a:cubicBezTo>
                  <a:cubicBezTo>
                    <a:pt x="3668" y="1096"/>
                    <a:pt x="3120" y="787"/>
                    <a:pt x="2548" y="787"/>
                  </a:cubicBezTo>
                  <a:cubicBezTo>
                    <a:pt x="2429" y="787"/>
                    <a:pt x="2334" y="811"/>
                    <a:pt x="2215" y="834"/>
                  </a:cubicBezTo>
                  <a:cubicBezTo>
                    <a:pt x="1810" y="906"/>
                    <a:pt x="1096" y="1215"/>
                    <a:pt x="953" y="2335"/>
                  </a:cubicBezTo>
                  <a:cubicBezTo>
                    <a:pt x="940" y="2466"/>
                    <a:pt x="1035" y="2539"/>
                    <a:pt x="1127" y="2539"/>
                  </a:cubicBezTo>
                  <a:cubicBezTo>
                    <a:pt x="1202" y="2539"/>
                    <a:pt x="1276" y="2490"/>
                    <a:pt x="1286" y="2382"/>
                  </a:cubicBezTo>
                  <a:cubicBezTo>
                    <a:pt x="1405" y="1525"/>
                    <a:pt x="1882" y="1239"/>
                    <a:pt x="2286" y="1168"/>
                  </a:cubicBezTo>
                  <a:cubicBezTo>
                    <a:pt x="2358" y="1144"/>
                    <a:pt x="2453" y="1144"/>
                    <a:pt x="2548" y="1144"/>
                  </a:cubicBezTo>
                  <a:cubicBezTo>
                    <a:pt x="3001" y="1144"/>
                    <a:pt x="3430" y="1358"/>
                    <a:pt x="3668" y="1763"/>
                  </a:cubicBezTo>
                  <a:lnTo>
                    <a:pt x="3668" y="1787"/>
                  </a:lnTo>
                  <a:cubicBezTo>
                    <a:pt x="3644" y="1930"/>
                    <a:pt x="3596" y="2073"/>
                    <a:pt x="3572" y="2240"/>
                  </a:cubicBezTo>
                  <a:cubicBezTo>
                    <a:pt x="3477" y="3002"/>
                    <a:pt x="3668" y="3764"/>
                    <a:pt x="4073" y="4430"/>
                  </a:cubicBezTo>
                  <a:cubicBezTo>
                    <a:pt x="4335" y="4907"/>
                    <a:pt x="4692" y="5335"/>
                    <a:pt x="5097" y="5716"/>
                  </a:cubicBezTo>
                  <a:cubicBezTo>
                    <a:pt x="4763" y="5931"/>
                    <a:pt x="4477" y="6121"/>
                    <a:pt x="4287" y="6217"/>
                  </a:cubicBezTo>
                  <a:cubicBezTo>
                    <a:pt x="3739" y="5907"/>
                    <a:pt x="3215" y="5550"/>
                    <a:pt x="2739" y="5145"/>
                  </a:cubicBezTo>
                  <a:cubicBezTo>
                    <a:pt x="2286" y="4788"/>
                    <a:pt x="1929" y="4335"/>
                    <a:pt x="1620" y="3835"/>
                  </a:cubicBezTo>
                  <a:cubicBezTo>
                    <a:pt x="1477" y="3597"/>
                    <a:pt x="1358" y="3311"/>
                    <a:pt x="1310" y="3025"/>
                  </a:cubicBezTo>
                  <a:cubicBezTo>
                    <a:pt x="1289" y="2943"/>
                    <a:pt x="1215" y="2878"/>
                    <a:pt x="1133" y="2878"/>
                  </a:cubicBezTo>
                  <a:cubicBezTo>
                    <a:pt x="1121" y="2878"/>
                    <a:pt x="1108" y="2879"/>
                    <a:pt x="1096" y="2882"/>
                  </a:cubicBezTo>
                  <a:cubicBezTo>
                    <a:pt x="1001" y="2906"/>
                    <a:pt x="953" y="3002"/>
                    <a:pt x="953" y="3097"/>
                  </a:cubicBezTo>
                  <a:cubicBezTo>
                    <a:pt x="1024" y="3430"/>
                    <a:pt x="1143" y="3740"/>
                    <a:pt x="1310" y="4026"/>
                  </a:cubicBezTo>
                  <a:cubicBezTo>
                    <a:pt x="1644" y="4549"/>
                    <a:pt x="2048" y="5026"/>
                    <a:pt x="2501" y="5407"/>
                  </a:cubicBezTo>
                  <a:cubicBezTo>
                    <a:pt x="3025" y="5859"/>
                    <a:pt x="3596" y="6240"/>
                    <a:pt x="4192" y="6574"/>
                  </a:cubicBezTo>
                  <a:cubicBezTo>
                    <a:pt x="4227" y="6586"/>
                    <a:pt x="4257" y="6592"/>
                    <a:pt x="4284" y="6592"/>
                  </a:cubicBezTo>
                  <a:cubicBezTo>
                    <a:pt x="4311" y="6592"/>
                    <a:pt x="4335" y="6586"/>
                    <a:pt x="4358" y="6574"/>
                  </a:cubicBezTo>
                  <a:cubicBezTo>
                    <a:pt x="4716" y="6383"/>
                    <a:pt x="5025" y="6169"/>
                    <a:pt x="5359" y="5955"/>
                  </a:cubicBezTo>
                  <a:lnTo>
                    <a:pt x="5430" y="6026"/>
                  </a:lnTo>
                  <a:cubicBezTo>
                    <a:pt x="5525" y="6097"/>
                    <a:pt x="5621" y="6193"/>
                    <a:pt x="5716" y="6264"/>
                  </a:cubicBezTo>
                  <a:cubicBezTo>
                    <a:pt x="5359" y="6526"/>
                    <a:pt x="5001" y="6740"/>
                    <a:pt x="4620" y="6955"/>
                  </a:cubicBezTo>
                  <a:cubicBezTo>
                    <a:pt x="4549" y="7002"/>
                    <a:pt x="4525" y="7050"/>
                    <a:pt x="4525" y="7121"/>
                  </a:cubicBezTo>
                  <a:lnTo>
                    <a:pt x="4525" y="9241"/>
                  </a:lnTo>
                  <a:cubicBezTo>
                    <a:pt x="4525" y="9336"/>
                    <a:pt x="4596" y="9408"/>
                    <a:pt x="4692" y="9408"/>
                  </a:cubicBezTo>
                  <a:lnTo>
                    <a:pt x="5287" y="9408"/>
                  </a:lnTo>
                  <a:cubicBezTo>
                    <a:pt x="5406" y="9408"/>
                    <a:pt x="5525" y="9503"/>
                    <a:pt x="5525" y="9622"/>
                  </a:cubicBezTo>
                  <a:cubicBezTo>
                    <a:pt x="5549" y="9765"/>
                    <a:pt x="5430" y="9884"/>
                    <a:pt x="5311" y="9884"/>
                  </a:cubicBezTo>
                  <a:lnTo>
                    <a:pt x="4716" y="9884"/>
                  </a:lnTo>
                  <a:cubicBezTo>
                    <a:pt x="4620" y="9884"/>
                    <a:pt x="4525" y="9955"/>
                    <a:pt x="4525" y="10051"/>
                  </a:cubicBezTo>
                  <a:lnTo>
                    <a:pt x="4525" y="10836"/>
                  </a:lnTo>
                  <a:cubicBezTo>
                    <a:pt x="4525" y="10979"/>
                    <a:pt x="4430" y="11075"/>
                    <a:pt x="4311" y="11075"/>
                  </a:cubicBezTo>
                  <a:cubicBezTo>
                    <a:pt x="4300" y="11077"/>
                    <a:pt x="4290" y="11078"/>
                    <a:pt x="4280" y="11078"/>
                  </a:cubicBezTo>
                  <a:cubicBezTo>
                    <a:pt x="4172" y="11078"/>
                    <a:pt x="4073" y="10969"/>
                    <a:pt x="4073" y="10860"/>
                  </a:cubicBezTo>
                  <a:lnTo>
                    <a:pt x="4073" y="10051"/>
                  </a:lnTo>
                  <a:cubicBezTo>
                    <a:pt x="4073" y="9955"/>
                    <a:pt x="4001" y="9884"/>
                    <a:pt x="3906" y="9884"/>
                  </a:cubicBezTo>
                  <a:lnTo>
                    <a:pt x="3311" y="9884"/>
                  </a:lnTo>
                  <a:cubicBezTo>
                    <a:pt x="3191" y="9884"/>
                    <a:pt x="3096" y="9812"/>
                    <a:pt x="3072" y="9693"/>
                  </a:cubicBezTo>
                  <a:cubicBezTo>
                    <a:pt x="3028" y="9560"/>
                    <a:pt x="3129" y="9405"/>
                    <a:pt x="3259" y="9405"/>
                  </a:cubicBezTo>
                  <a:cubicBezTo>
                    <a:pt x="3268" y="9405"/>
                    <a:pt x="3277" y="9406"/>
                    <a:pt x="3287" y="9408"/>
                  </a:cubicBezTo>
                  <a:lnTo>
                    <a:pt x="3882" y="9408"/>
                  </a:lnTo>
                  <a:cubicBezTo>
                    <a:pt x="3977" y="9408"/>
                    <a:pt x="4049" y="9312"/>
                    <a:pt x="4073" y="9217"/>
                  </a:cubicBezTo>
                  <a:lnTo>
                    <a:pt x="4073" y="7098"/>
                  </a:lnTo>
                  <a:cubicBezTo>
                    <a:pt x="4049" y="7026"/>
                    <a:pt x="4025" y="6979"/>
                    <a:pt x="3977" y="6955"/>
                  </a:cubicBezTo>
                  <a:cubicBezTo>
                    <a:pt x="3334" y="6598"/>
                    <a:pt x="2763" y="6193"/>
                    <a:pt x="2215" y="5740"/>
                  </a:cubicBezTo>
                  <a:cubicBezTo>
                    <a:pt x="1691" y="5312"/>
                    <a:pt x="1262" y="4811"/>
                    <a:pt x="929" y="4240"/>
                  </a:cubicBezTo>
                  <a:cubicBezTo>
                    <a:pt x="548" y="3645"/>
                    <a:pt x="405" y="2954"/>
                    <a:pt x="477" y="2263"/>
                  </a:cubicBezTo>
                  <a:cubicBezTo>
                    <a:pt x="619" y="1239"/>
                    <a:pt x="1239" y="525"/>
                    <a:pt x="2120" y="358"/>
                  </a:cubicBezTo>
                  <a:cubicBezTo>
                    <a:pt x="2248" y="337"/>
                    <a:pt x="2379" y="326"/>
                    <a:pt x="2510" y="326"/>
                  </a:cubicBezTo>
                  <a:cubicBezTo>
                    <a:pt x="2816" y="326"/>
                    <a:pt x="3122" y="384"/>
                    <a:pt x="3406" y="501"/>
                  </a:cubicBezTo>
                  <a:cubicBezTo>
                    <a:pt x="3692" y="620"/>
                    <a:pt x="3954" y="811"/>
                    <a:pt x="4168" y="1049"/>
                  </a:cubicBezTo>
                  <a:cubicBezTo>
                    <a:pt x="4204" y="1085"/>
                    <a:pt x="4251" y="1102"/>
                    <a:pt x="4299" y="1102"/>
                  </a:cubicBezTo>
                  <a:cubicBezTo>
                    <a:pt x="4346" y="1102"/>
                    <a:pt x="4394" y="1085"/>
                    <a:pt x="4430" y="1049"/>
                  </a:cubicBezTo>
                  <a:cubicBezTo>
                    <a:pt x="4620" y="811"/>
                    <a:pt x="4882" y="620"/>
                    <a:pt x="5192" y="501"/>
                  </a:cubicBezTo>
                  <a:cubicBezTo>
                    <a:pt x="5473" y="385"/>
                    <a:pt x="5765" y="316"/>
                    <a:pt x="6062" y="316"/>
                  </a:cubicBezTo>
                  <a:close/>
                  <a:moveTo>
                    <a:pt x="2530" y="1"/>
                  </a:moveTo>
                  <a:cubicBezTo>
                    <a:pt x="2361" y="1"/>
                    <a:pt x="2191" y="17"/>
                    <a:pt x="2025" y="49"/>
                  </a:cubicBezTo>
                  <a:cubicBezTo>
                    <a:pt x="977" y="239"/>
                    <a:pt x="262" y="1073"/>
                    <a:pt x="96" y="2240"/>
                  </a:cubicBezTo>
                  <a:cubicBezTo>
                    <a:pt x="0" y="3002"/>
                    <a:pt x="167" y="3787"/>
                    <a:pt x="596" y="4430"/>
                  </a:cubicBezTo>
                  <a:cubicBezTo>
                    <a:pt x="953" y="5050"/>
                    <a:pt x="1405" y="5574"/>
                    <a:pt x="1953" y="6026"/>
                  </a:cubicBezTo>
                  <a:cubicBezTo>
                    <a:pt x="2501" y="6478"/>
                    <a:pt x="3072" y="6883"/>
                    <a:pt x="3692" y="7217"/>
                  </a:cubicBezTo>
                  <a:lnTo>
                    <a:pt x="3692" y="9074"/>
                  </a:lnTo>
                  <a:lnTo>
                    <a:pt x="3263" y="9074"/>
                  </a:lnTo>
                  <a:cubicBezTo>
                    <a:pt x="3240" y="9072"/>
                    <a:pt x="3218" y="9071"/>
                    <a:pt x="3197" y="9071"/>
                  </a:cubicBezTo>
                  <a:cubicBezTo>
                    <a:pt x="2444" y="9071"/>
                    <a:pt x="2451" y="10242"/>
                    <a:pt x="3218" y="10242"/>
                  </a:cubicBezTo>
                  <a:cubicBezTo>
                    <a:pt x="3233" y="10242"/>
                    <a:pt x="3248" y="10242"/>
                    <a:pt x="3263" y="10241"/>
                  </a:cubicBezTo>
                  <a:lnTo>
                    <a:pt x="3692" y="10241"/>
                  </a:lnTo>
                  <a:lnTo>
                    <a:pt x="3692" y="10836"/>
                  </a:lnTo>
                  <a:cubicBezTo>
                    <a:pt x="3715" y="11122"/>
                    <a:pt x="3906" y="11360"/>
                    <a:pt x="4168" y="11432"/>
                  </a:cubicBezTo>
                  <a:cubicBezTo>
                    <a:pt x="4208" y="11440"/>
                    <a:pt x="4247" y="11444"/>
                    <a:pt x="4286" y="11444"/>
                  </a:cubicBezTo>
                  <a:cubicBezTo>
                    <a:pt x="4600" y="11444"/>
                    <a:pt x="4882" y="11199"/>
                    <a:pt x="4882" y="10860"/>
                  </a:cubicBezTo>
                  <a:lnTo>
                    <a:pt x="4882" y="10241"/>
                  </a:lnTo>
                  <a:lnTo>
                    <a:pt x="5311" y="10241"/>
                  </a:lnTo>
                  <a:cubicBezTo>
                    <a:pt x="5326" y="10242"/>
                    <a:pt x="5341" y="10242"/>
                    <a:pt x="5355" y="10242"/>
                  </a:cubicBezTo>
                  <a:cubicBezTo>
                    <a:pt x="6107" y="10242"/>
                    <a:pt x="6128" y="9073"/>
                    <a:pt x="5356" y="9073"/>
                  </a:cubicBezTo>
                  <a:cubicBezTo>
                    <a:pt x="5342" y="9073"/>
                    <a:pt x="5326" y="9073"/>
                    <a:pt x="5311" y="9074"/>
                  </a:cubicBezTo>
                  <a:lnTo>
                    <a:pt x="4882" y="9074"/>
                  </a:lnTo>
                  <a:lnTo>
                    <a:pt x="4882" y="7241"/>
                  </a:lnTo>
                  <a:cubicBezTo>
                    <a:pt x="5287" y="7026"/>
                    <a:pt x="5668" y="6764"/>
                    <a:pt x="6025" y="6502"/>
                  </a:cubicBezTo>
                  <a:cubicBezTo>
                    <a:pt x="6383" y="6764"/>
                    <a:pt x="6787" y="7026"/>
                    <a:pt x="7168" y="7241"/>
                  </a:cubicBezTo>
                  <a:lnTo>
                    <a:pt x="7168" y="7884"/>
                  </a:lnTo>
                  <a:cubicBezTo>
                    <a:pt x="7168" y="7979"/>
                    <a:pt x="7240" y="8050"/>
                    <a:pt x="7311" y="8074"/>
                  </a:cubicBezTo>
                  <a:cubicBezTo>
                    <a:pt x="7324" y="8077"/>
                    <a:pt x="7336" y="8078"/>
                    <a:pt x="7348" y="8078"/>
                  </a:cubicBezTo>
                  <a:cubicBezTo>
                    <a:pt x="7449" y="8078"/>
                    <a:pt x="7526" y="7993"/>
                    <a:pt x="7526" y="7907"/>
                  </a:cubicBezTo>
                  <a:lnTo>
                    <a:pt x="7526" y="7121"/>
                  </a:lnTo>
                  <a:cubicBezTo>
                    <a:pt x="7526" y="7050"/>
                    <a:pt x="7478" y="7002"/>
                    <a:pt x="7430" y="6979"/>
                  </a:cubicBezTo>
                  <a:cubicBezTo>
                    <a:pt x="6811" y="6621"/>
                    <a:pt x="6216" y="6217"/>
                    <a:pt x="5668" y="5764"/>
                  </a:cubicBezTo>
                  <a:cubicBezTo>
                    <a:pt x="5168" y="5335"/>
                    <a:pt x="4716" y="4835"/>
                    <a:pt x="4382" y="4264"/>
                  </a:cubicBezTo>
                  <a:cubicBezTo>
                    <a:pt x="4025" y="3668"/>
                    <a:pt x="3858" y="2978"/>
                    <a:pt x="3954" y="2287"/>
                  </a:cubicBezTo>
                  <a:cubicBezTo>
                    <a:pt x="3954" y="2216"/>
                    <a:pt x="3977" y="2120"/>
                    <a:pt x="3977" y="2049"/>
                  </a:cubicBezTo>
                  <a:cubicBezTo>
                    <a:pt x="4096" y="2097"/>
                    <a:pt x="4192" y="2120"/>
                    <a:pt x="4311" y="2120"/>
                  </a:cubicBezTo>
                  <a:lnTo>
                    <a:pt x="4454" y="2120"/>
                  </a:lnTo>
                  <a:cubicBezTo>
                    <a:pt x="4430" y="2192"/>
                    <a:pt x="4406" y="2287"/>
                    <a:pt x="4406" y="2359"/>
                  </a:cubicBezTo>
                  <a:cubicBezTo>
                    <a:pt x="4335" y="2954"/>
                    <a:pt x="4477" y="3549"/>
                    <a:pt x="4787" y="4049"/>
                  </a:cubicBezTo>
                  <a:cubicBezTo>
                    <a:pt x="5097" y="4573"/>
                    <a:pt x="5501" y="5026"/>
                    <a:pt x="5978" y="5431"/>
                  </a:cubicBezTo>
                  <a:cubicBezTo>
                    <a:pt x="6502" y="5859"/>
                    <a:pt x="7073" y="6264"/>
                    <a:pt x="7669" y="6598"/>
                  </a:cubicBezTo>
                  <a:cubicBezTo>
                    <a:pt x="7692" y="6609"/>
                    <a:pt x="7722" y="6615"/>
                    <a:pt x="7752" y="6615"/>
                  </a:cubicBezTo>
                  <a:cubicBezTo>
                    <a:pt x="7782" y="6615"/>
                    <a:pt x="7811" y="6609"/>
                    <a:pt x="7835" y="6598"/>
                  </a:cubicBezTo>
                  <a:cubicBezTo>
                    <a:pt x="8431" y="6264"/>
                    <a:pt x="9002" y="5859"/>
                    <a:pt x="9526" y="5407"/>
                  </a:cubicBezTo>
                  <a:lnTo>
                    <a:pt x="9669" y="5288"/>
                  </a:lnTo>
                  <a:cubicBezTo>
                    <a:pt x="9798" y="5177"/>
                    <a:pt x="9685" y="4996"/>
                    <a:pt x="9550" y="4996"/>
                  </a:cubicBezTo>
                  <a:cubicBezTo>
                    <a:pt x="9510" y="4996"/>
                    <a:pt x="9469" y="5012"/>
                    <a:pt x="9431" y="5050"/>
                  </a:cubicBezTo>
                  <a:lnTo>
                    <a:pt x="9312" y="5145"/>
                  </a:lnTo>
                  <a:cubicBezTo>
                    <a:pt x="8835" y="5574"/>
                    <a:pt x="8312" y="5931"/>
                    <a:pt x="7740" y="6240"/>
                  </a:cubicBezTo>
                  <a:cubicBezTo>
                    <a:pt x="7549" y="6121"/>
                    <a:pt x="7264" y="5931"/>
                    <a:pt x="6954" y="5740"/>
                  </a:cubicBezTo>
                  <a:cubicBezTo>
                    <a:pt x="7335" y="5359"/>
                    <a:pt x="7692" y="4931"/>
                    <a:pt x="7978" y="4454"/>
                  </a:cubicBezTo>
                  <a:cubicBezTo>
                    <a:pt x="8383" y="3787"/>
                    <a:pt x="8550" y="3025"/>
                    <a:pt x="8454" y="2240"/>
                  </a:cubicBezTo>
                  <a:cubicBezTo>
                    <a:pt x="8431" y="2097"/>
                    <a:pt x="8407" y="1954"/>
                    <a:pt x="8359" y="1787"/>
                  </a:cubicBezTo>
                  <a:cubicBezTo>
                    <a:pt x="8616" y="1392"/>
                    <a:pt x="9036" y="1161"/>
                    <a:pt x="9484" y="1161"/>
                  </a:cubicBezTo>
                  <a:cubicBezTo>
                    <a:pt x="9576" y="1161"/>
                    <a:pt x="9670" y="1171"/>
                    <a:pt x="9764" y="1192"/>
                  </a:cubicBezTo>
                  <a:cubicBezTo>
                    <a:pt x="10145" y="1263"/>
                    <a:pt x="10622" y="1525"/>
                    <a:pt x="10741" y="2406"/>
                  </a:cubicBezTo>
                  <a:cubicBezTo>
                    <a:pt x="10812" y="2906"/>
                    <a:pt x="10693" y="3430"/>
                    <a:pt x="10407" y="3859"/>
                  </a:cubicBezTo>
                  <a:cubicBezTo>
                    <a:pt x="10264" y="4121"/>
                    <a:pt x="10098" y="4335"/>
                    <a:pt x="9907" y="4549"/>
                  </a:cubicBezTo>
                  <a:cubicBezTo>
                    <a:pt x="9783" y="4692"/>
                    <a:pt x="9897" y="4848"/>
                    <a:pt x="10033" y="4848"/>
                  </a:cubicBezTo>
                  <a:cubicBezTo>
                    <a:pt x="10079" y="4848"/>
                    <a:pt x="10127" y="4830"/>
                    <a:pt x="10169" y="4788"/>
                  </a:cubicBezTo>
                  <a:cubicBezTo>
                    <a:pt x="10383" y="4549"/>
                    <a:pt x="10550" y="4311"/>
                    <a:pt x="10717" y="4026"/>
                  </a:cubicBezTo>
                  <a:cubicBezTo>
                    <a:pt x="11026" y="3525"/>
                    <a:pt x="11145" y="2954"/>
                    <a:pt x="11098" y="2359"/>
                  </a:cubicBezTo>
                  <a:cubicBezTo>
                    <a:pt x="10931" y="1215"/>
                    <a:pt x="10241" y="930"/>
                    <a:pt x="9812" y="834"/>
                  </a:cubicBezTo>
                  <a:cubicBezTo>
                    <a:pt x="9713" y="819"/>
                    <a:pt x="9613" y="811"/>
                    <a:pt x="9515" y="811"/>
                  </a:cubicBezTo>
                  <a:cubicBezTo>
                    <a:pt x="9023" y="811"/>
                    <a:pt x="8554" y="1009"/>
                    <a:pt x="8216" y="1406"/>
                  </a:cubicBezTo>
                  <a:cubicBezTo>
                    <a:pt x="8145" y="1239"/>
                    <a:pt x="8050" y="1096"/>
                    <a:pt x="7978" y="977"/>
                  </a:cubicBezTo>
                  <a:cubicBezTo>
                    <a:pt x="8169" y="787"/>
                    <a:pt x="8383" y="644"/>
                    <a:pt x="8645" y="525"/>
                  </a:cubicBezTo>
                  <a:cubicBezTo>
                    <a:pt x="8912" y="408"/>
                    <a:pt x="9213" y="350"/>
                    <a:pt x="9517" y="350"/>
                  </a:cubicBezTo>
                  <a:cubicBezTo>
                    <a:pt x="9648" y="350"/>
                    <a:pt x="9779" y="361"/>
                    <a:pt x="9907" y="382"/>
                  </a:cubicBezTo>
                  <a:cubicBezTo>
                    <a:pt x="10812" y="572"/>
                    <a:pt x="11407" y="1287"/>
                    <a:pt x="11550" y="2287"/>
                  </a:cubicBezTo>
                  <a:cubicBezTo>
                    <a:pt x="11622" y="2978"/>
                    <a:pt x="11479" y="3692"/>
                    <a:pt x="11122" y="4264"/>
                  </a:cubicBezTo>
                  <a:cubicBezTo>
                    <a:pt x="10764" y="4835"/>
                    <a:pt x="10336" y="5359"/>
                    <a:pt x="9812" y="5788"/>
                  </a:cubicBezTo>
                  <a:cubicBezTo>
                    <a:pt x="9264" y="6240"/>
                    <a:pt x="8693" y="6645"/>
                    <a:pt x="8073" y="6979"/>
                  </a:cubicBezTo>
                  <a:cubicBezTo>
                    <a:pt x="8002" y="7026"/>
                    <a:pt x="7978" y="7074"/>
                    <a:pt x="7978" y="7145"/>
                  </a:cubicBezTo>
                  <a:lnTo>
                    <a:pt x="7978" y="9265"/>
                  </a:lnTo>
                  <a:cubicBezTo>
                    <a:pt x="7978" y="9384"/>
                    <a:pt x="8050" y="9455"/>
                    <a:pt x="8145" y="9455"/>
                  </a:cubicBezTo>
                  <a:lnTo>
                    <a:pt x="8740" y="9455"/>
                  </a:lnTo>
                  <a:cubicBezTo>
                    <a:pt x="8859" y="9455"/>
                    <a:pt x="8978" y="9551"/>
                    <a:pt x="8978" y="9670"/>
                  </a:cubicBezTo>
                  <a:cubicBezTo>
                    <a:pt x="8978" y="9812"/>
                    <a:pt x="8883" y="9908"/>
                    <a:pt x="8740" y="9908"/>
                  </a:cubicBezTo>
                  <a:lnTo>
                    <a:pt x="8145" y="9908"/>
                  </a:lnTo>
                  <a:cubicBezTo>
                    <a:pt x="8050" y="9908"/>
                    <a:pt x="7978" y="10003"/>
                    <a:pt x="7978" y="10098"/>
                  </a:cubicBezTo>
                  <a:lnTo>
                    <a:pt x="7978" y="10884"/>
                  </a:lnTo>
                  <a:cubicBezTo>
                    <a:pt x="7978" y="11003"/>
                    <a:pt x="7883" y="11122"/>
                    <a:pt x="7764" y="11122"/>
                  </a:cubicBezTo>
                  <a:cubicBezTo>
                    <a:pt x="7621" y="11122"/>
                    <a:pt x="7526" y="11027"/>
                    <a:pt x="7526" y="10884"/>
                  </a:cubicBezTo>
                  <a:lnTo>
                    <a:pt x="7526" y="10098"/>
                  </a:lnTo>
                  <a:cubicBezTo>
                    <a:pt x="7526" y="10003"/>
                    <a:pt x="7430" y="9908"/>
                    <a:pt x="7335" y="9908"/>
                  </a:cubicBezTo>
                  <a:lnTo>
                    <a:pt x="6740" y="9908"/>
                  </a:lnTo>
                  <a:cubicBezTo>
                    <a:pt x="6621" y="9908"/>
                    <a:pt x="6525" y="9812"/>
                    <a:pt x="6502" y="9693"/>
                  </a:cubicBezTo>
                  <a:cubicBezTo>
                    <a:pt x="6502" y="9574"/>
                    <a:pt x="6597" y="9455"/>
                    <a:pt x="6740" y="9455"/>
                  </a:cubicBezTo>
                  <a:lnTo>
                    <a:pt x="7335" y="9455"/>
                  </a:lnTo>
                  <a:cubicBezTo>
                    <a:pt x="7430" y="9455"/>
                    <a:pt x="7502" y="9384"/>
                    <a:pt x="7502" y="9289"/>
                  </a:cubicBezTo>
                  <a:lnTo>
                    <a:pt x="7502" y="8622"/>
                  </a:lnTo>
                  <a:cubicBezTo>
                    <a:pt x="7502" y="8526"/>
                    <a:pt x="7454" y="8455"/>
                    <a:pt x="7359" y="8431"/>
                  </a:cubicBezTo>
                  <a:cubicBezTo>
                    <a:pt x="7349" y="8429"/>
                    <a:pt x="7339" y="8428"/>
                    <a:pt x="7329" y="8428"/>
                  </a:cubicBezTo>
                  <a:cubicBezTo>
                    <a:pt x="7240" y="8428"/>
                    <a:pt x="7147" y="8515"/>
                    <a:pt x="7168" y="8622"/>
                  </a:cubicBezTo>
                  <a:lnTo>
                    <a:pt x="7168" y="9098"/>
                  </a:lnTo>
                  <a:lnTo>
                    <a:pt x="6740" y="9098"/>
                  </a:lnTo>
                  <a:cubicBezTo>
                    <a:pt x="6717" y="9096"/>
                    <a:pt x="6695" y="9095"/>
                    <a:pt x="6674" y="9095"/>
                  </a:cubicBezTo>
                  <a:cubicBezTo>
                    <a:pt x="5921" y="9095"/>
                    <a:pt x="5928" y="10266"/>
                    <a:pt x="6673" y="10266"/>
                  </a:cubicBezTo>
                  <a:cubicBezTo>
                    <a:pt x="6687" y="10266"/>
                    <a:pt x="6701" y="10266"/>
                    <a:pt x="6716" y="10265"/>
                  </a:cubicBezTo>
                  <a:lnTo>
                    <a:pt x="7168" y="10265"/>
                  </a:lnTo>
                  <a:lnTo>
                    <a:pt x="7168" y="10884"/>
                  </a:lnTo>
                  <a:cubicBezTo>
                    <a:pt x="7145" y="11218"/>
                    <a:pt x="7430" y="11479"/>
                    <a:pt x="7788" y="11479"/>
                  </a:cubicBezTo>
                  <a:cubicBezTo>
                    <a:pt x="8073" y="11456"/>
                    <a:pt x="8312" y="11194"/>
                    <a:pt x="8312" y="10908"/>
                  </a:cubicBezTo>
                  <a:lnTo>
                    <a:pt x="8312" y="10265"/>
                  </a:lnTo>
                  <a:lnTo>
                    <a:pt x="8740" y="10265"/>
                  </a:lnTo>
                  <a:cubicBezTo>
                    <a:pt x="8756" y="10266"/>
                    <a:pt x="8771" y="10266"/>
                    <a:pt x="8786" y="10266"/>
                  </a:cubicBezTo>
                  <a:cubicBezTo>
                    <a:pt x="9559" y="10266"/>
                    <a:pt x="9559" y="9097"/>
                    <a:pt x="8786" y="9097"/>
                  </a:cubicBezTo>
                  <a:cubicBezTo>
                    <a:pt x="8771" y="9097"/>
                    <a:pt x="8756" y="9097"/>
                    <a:pt x="8740" y="9098"/>
                  </a:cubicBezTo>
                  <a:lnTo>
                    <a:pt x="8312" y="9098"/>
                  </a:lnTo>
                  <a:lnTo>
                    <a:pt x="8312" y="7241"/>
                  </a:lnTo>
                  <a:cubicBezTo>
                    <a:pt x="8907" y="6907"/>
                    <a:pt x="9502" y="6502"/>
                    <a:pt x="10050" y="6050"/>
                  </a:cubicBezTo>
                  <a:cubicBezTo>
                    <a:pt x="10574" y="5597"/>
                    <a:pt x="11050" y="5050"/>
                    <a:pt x="11407" y="4454"/>
                  </a:cubicBezTo>
                  <a:cubicBezTo>
                    <a:pt x="11836" y="3787"/>
                    <a:pt x="12027" y="3025"/>
                    <a:pt x="11931" y="2240"/>
                  </a:cubicBezTo>
                  <a:cubicBezTo>
                    <a:pt x="11765" y="1073"/>
                    <a:pt x="11026" y="239"/>
                    <a:pt x="10002" y="49"/>
                  </a:cubicBezTo>
                  <a:cubicBezTo>
                    <a:pt x="9836" y="17"/>
                    <a:pt x="9666" y="1"/>
                    <a:pt x="9497" y="1"/>
                  </a:cubicBezTo>
                  <a:cubicBezTo>
                    <a:pt x="9158" y="1"/>
                    <a:pt x="8820" y="64"/>
                    <a:pt x="8502" y="191"/>
                  </a:cubicBezTo>
                  <a:cubicBezTo>
                    <a:pt x="8240" y="311"/>
                    <a:pt x="7978" y="477"/>
                    <a:pt x="7740" y="692"/>
                  </a:cubicBezTo>
                  <a:cubicBezTo>
                    <a:pt x="7430" y="358"/>
                    <a:pt x="7002" y="120"/>
                    <a:pt x="6525" y="49"/>
                  </a:cubicBezTo>
                  <a:cubicBezTo>
                    <a:pt x="6359" y="17"/>
                    <a:pt x="6189" y="1"/>
                    <a:pt x="6021" y="1"/>
                  </a:cubicBezTo>
                  <a:cubicBezTo>
                    <a:pt x="5684" y="1"/>
                    <a:pt x="5351" y="64"/>
                    <a:pt x="5049" y="191"/>
                  </a:cubicBezTo>
                  <a:cubicBezTo>
                    <a:pt x="4763" y="311"/>
                    <a:pt x="4501" y="477"/>
                    <a:pt x="4287" y="692"/>
                  </a:cubicBezTo>
                  <a:cubicBezTo>
                    <a:pt x="4049" y="477"/>
                    <a:pt x="3811" y="311"/>
                    <a:pt x="3525" y="191"/>
                  </a:cubicBezTo>
                  <a:cubicBezTo>
                    <a:pt x="3207" y="64"/>
                    <a:pt x="2869" y="1"/>
                    <a:pt x="253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7" name="Google Shape;1667;p32"/>
          <p:cNvGrpSpPr/>
          <p:nvPr/>
        </p:nvGrpSpPr>
        <p:grpSpPr>
          <a:xfrm>
            <a:off x="7042275" y="2095963"/>
            <a:ext cx="572700" cy="572700"/>
            <a:chOff x="3953525" y="4032325"/>
            <a:chExt cx="572700" cy="572700"/>
          </a:xfrm>
        </p:grpSpPr>
        <p:sp>
          <p:nvSpPr>
            <p:cNvPr id="1668" name="Google Shape;1668;p32"/>
            <p:cNvSpPr/>
            <p:nvPr/>
          </p:nvSpPr>
          <p:spPr>
            <a:xfrm>
              <a:off x="3953525" y="4032325"/>
              <a:ext cx="572700" cy="572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32"/>
            <p:cNvSpPr/>
            <p:nvPr/>
          </p:nvSpPr>
          <p:spPr>
            <a:xfrm>
              <a:off x="4046054" y="4133101"/>
              <a:ext cx="387643" cy="371148"/>
            </a:xfrm>
            <a:custGeom>
              <a:avLst/>
              <a:gdLst/>
              <a:ahLst/>
              <a:cxnLst/>
              <a:rect l="l" t="t" r="r" b="b"/>
              <a:pathLst>
                <a:path w="11980" h="11472" extrusionOk="0">
                  <a:moveTo>
                    <a:pt x="6061" y="1164"/>
                  </a:moveTo>
                  <a:cubicBezTo>
                    <a:pt x="6152" y="1164"/>
                    <a:pt x="6244" y="1172"/>
                    <a:pt x="6335" y="1190"/>
                  </a:cubicBezTo>
                  <a:cubicBezTo>
                    <a:pt x="6716" y="1261"/>
                    <a:pt x="7193" y="1523"/>
                    <a:pt x="7312" y="2404"/>
                  </a:cubicBezTo>
                  <a:cubicBezTo>
                    <a:pt x="7383" y="2928"/>
                    <a:pt x="7264" y="3428"/>
                    <a:pt x="6978" y="3857"/>
                  </a:cubicBezTo>
                  <a:cubicBezTo>
                    <a:pt x="6716" y="4286"/>
                    <a:pt x="6407" y="4691"/>
                    <a:pt x="6026" y="5024"/>
                  </a:cubicBezTo>
                  <a:cubicBezTo>
                    <a:pt x="5645" y="4691"/>
                    <a:pt x="5335" y="4310"/>
                    <a:pt x="5073" y="3881"/>
                  </a:cubicBezTo>
                  <a:cubicBezTo>
                    <a:pt x="4787" y="3428"/>
                    <a:pt x="4668" y="2928"/>
                    <a:pt x="4716" y="2404"/>
                  </a:cubicBezTo>
                  <a:lnTo>
                    <a:pt x="4740" y="2404"/>
                  </a:lnTo>
                  <a:cubicBezTo>
                    <a:pt x="4764" y="2143"/>
                    <a:pt x="4859" y="1881"/>
                    <a:pt x="5002" y="1666"/>
                  </a:cubicBezTo>
                  <a:cubicBezTo>
                    <a:pt x="5274" y="1336"/>
                    <a:pt x="5657" y="1164"/>
                    <a:pt x="6061" y="1164"/>
                  </a:cubicBezTo>
                  <a:close/>
                  <a:moveTo>
                    <a:pt x="6021" y="356"/>
                  </a:moveTo>
                  <a:cubicBezTo>
                    <a:pt x="6166" y="356"/>
                    <a:pt x="6311" y="372"/>
                    <a:pt x="6454" y="404"/>
                  </a:cubicBezTo>
                  <a:cubicBezTo>
                    <a:pt x="7359" y="571"/>
                    <a:pt x="7955" y="1285"/>
                    <a:pt x="8098" y="2309"/>
                  </a:cubicBezTo>
                  <a:cubicBezTo>
                    <a:pt x="8169" y="3000"/>
                    <a:pt x="8026" y="3690"/>
                    <a:pt x="7669" y="4286"/>
                  </a:cubicBezTo>
                  <a:cubicBezTo>
                    <a:pt x="7383" y="4738"/>
                    <a:pt x="7026" y="5167"/>
                    <a:pt x="6645" y="5548"/>
                  </a:cubicBezTo>
                  <a:cubicBezTo>
                    <a:pt x="6526" y="5453"/>
                    <a:pt x="6407" y="5357"/>
                    <a:pt x="6264" y="5238"/>
                  </a:cubicBezTo>
                  <a:cubicBezTo>
                    <a:pt x="6669" y="4905"/>
                    <a:pt x="7002" y="4500"/>
                    <a:pt x="7264" y="4048"/>
                  </a:cubicBezTo>
                  <a:cubicBezTo>
                    <a:pt x="7574" y="3548"/>
                    <a:pt x="7693" y="2952"/>
                    <a:pt x="7645" y="2381"/>
                  </a:cubicBezTo>
                  <a:cubicBezTo>
                    <a:pt x="7478" y="1238"/>
                    <a:pt x="6788" y="952"/>
                    <a:pt x="6359" y="857"/>
                  </a:cubicBezTo>
                  <a:cubicBezTo>
                    <a:pt x="6253" y="836"/>
                    <a:pt x="6147" y="826"/>
                    <a:pt x="6041" y="826"/>
                  </a:cubicBezTo>
                  <a:cubicBezTo>
                    <a:pt x="5534" y="826"/>
                    <a:pt x="5051" y="1057"/>
                    <a:pt x="4716" y="1452"/>
                  </a:cubicBezTo>
                  <a:cubicBezTo>
                    <a:pt x="4668" y="1500"/>
                    <a:pt x="4644" y="1571"/>
                    <a:pt x="4597" y="1619"/>
                  </a:cubicBezTo>
                  <a:cubicBezTo>
                    <a:pt x="4525" y="1738"/>
                    <a:pt x="4400" y="1797"/>
                    <a:pt x="4278" y="1797"/>
                  </a:cubicBezTo>
                  <a:cubicBezTo>
                    <a:pt x="4156" y="1797"/>
                    <a:pt x="4037" y="1738"/>
                    <a:pt x="3978" y="1619"/>
                  </a:cubicBezTo>
                  <a:cubicBezTo>
                    <a:pt x="3654" y="1112"/>
                    <a:pt x="3089" y="830"/>
                    <a:pt x="2517" y="830"/>
                  </a:cubicBezTo>
                  <a:cubicBezTo>
                    <a:pt x="2416" y="830"/>
                    <a:pt x="2315" y="839"/>
                    <a:pt x="2215" y="857"/>
                  </a:cubicBezTo>
                  <a:cubicBezTo>
                    <a:pt x="1787" y="952"/>
                    <a:pt x="1096" y="1238"/>
                    <a:pt x="929" y="2381"/>
                  </a:cubicBezTo>
                  <a:cubicBezTo>
                    <a:pt x="929" y="2476"/>
                    <a:pt x="1001" y="2547"/>
                    <a:pt x="1096" y="2571"/>
                  </a:cubicBezTo>
                  <a:cubicBezTo>
                    <a:pt x="1191" y="2571"/>
                    <a:pt x="1263" y="2524"/>
                    <a:pt x="1287" y="2428"/>
                  </a:cubicBezTo>
                  <a:cubicBezTo>
                    <a:pt x="1406" y="1547"/>
                    <a:pt x="1882" y="1285"/>
                    <a:pt x="2263" y="1190"/>
                  </a:cubicBezTo>
                  <a:cubicBezTo>
                    <a:pt x="2358" y="1190"/>
                    <a:pt x="2430" y="1166"/>
                    <a:pt x="2525" y="1166"/>
                  </a:cubicBezTo>
                  <a:cubicBezTo>
                    <a:pt x="2977" y="1166"/>
                    <a:pt x="3430" y="1404"/>
                    <a:pt x="3668" y="1785"/>
                  </a:cubicBezTo>
                  <a:lnTo>
                    <a:pt x="3668" y="1809"/>
                  </a:lnTo>
                  <a:cubicBezTo>
                    <a:pt x="3620" y="1952"/>
                    <a:pt x="3597" y="2119"/>
                    <a:pt x="3573" y="2262"/>
                  </a:cubicBezTo>
                  <a:cubicBezTo>
                    <a:pt x="3478" y="3024"/>
                    <a:pt x="3644" y="3810"/>
                    <a:pt x="4049" y="4453"/>
                  </a:cubicBezTo>
                  <a:cubicBezTo>
                    <a:pt x="4335" y="4929"/>
                    <a:pt x="4668" y="5381"/>
                    <a:pt x="5073" y="5738"/>
                  </a:cubicBezTo>
                  <a:cubicBezTo>
                    <a:pt x="4764" y="5977"/>
                    <a:pt x="4454" y="6143"/>
                    <a:pt x="4263" y="6239"/>
                  </a:cubicBezTo>
                  <a:cubicBezTo>
                    <a:pt x="3716" y="5953"/>
                    <a:pt x="3216" y="5596"/>
                    <a:pt x="2739" y="5167"/>
                  </a:cubicBezTo>
                  <a:cubicBezTo>
                    <a:pt x="2287" y="4810"/>
                    <a:pt x="1906" y="4381"/>
                    <a:pt x="1596" y="3881"/>
                  </a:cubicBezTo>
                  <a:cubicBezTo>
                    <a:pt x="1453" y="3619"/>
                    <a:pt x="1334" y="3357"/>
                    <a:pt x="1287" y="3071"/>
                  </a:cubicBezTo>
                  <a:cubicBezTo>
                    <a:pt x="1266" y="2968"/>
                    <a:pt x="1191" y="2923"/>
                    <a:pt x="1117" y="2923"/>
                  </a:cubicBezTo>
                  <a:cubicBezTo>
                    <a:pt x="1021" y="2923"/>
                    <a:pt x="926" y="2998"/>
                    <a:pt x="953" y="3119"/>
                  </a:cubicBezTo>
                  <a:cubicBezTo>
                    <a:pt x="1001" y="3452"/>
                    <a:pt x="1120" y="3762"/>
                    <a:pt x="1310" y="4048"/>
                  </a:cubicBezTo>
                  <a:cubicBezTo>
                    <a:pt x="1620" y="4572"/>
                    <a:pt x="2025" y="5048"/>
                    <a:pt x="2501" y="5429"/>
                  </a:cubicBezTo>
                  <a:cubicBezTo>
                    <a:pt x="3025" y="5881"/>
                    <a:pt x="3573" y="6262"/>
                    <a:pt x="4192" y="6596"/>
                  </a:cubicBezTo>
                  <a:cubicBezTo>
                    <a:pt x="4216" y="6608"/>
                    <a:pt x="4240" y="6614"/>
                    <a:pt x="4266" y="6614"/>
                  </a:cubicBezTo>
                  <a:cubicBezTo>
                    <a:pt x="4293" y="6614"/>
                    <a:pt x="4323" y="6608"/>
                    <a:pt x="4359" y="6596"/>
                  </a:cubicBezTo>
                  <a:cubicBezTo>
                    <a:pt x="4692" y="6405"/>
                    <a:pt x="5025" y="6215"/>
                    <a:pt x="5335" y="5977"/>
                  </a:cubicBezTo>
                  <a:lnTo>
                    <a:pt x="5407" y="6048"/>
                  </a:lnTo>
                  <a:lnTo>
                    <a:pt x="5716" y="6286"/>
                  </a:lnTo>
                  <a:cubicBezTo>
                    <a:pt x="5359" y="6548"/>
                    <a:pt x="4978" y="6786"/>
                    <a:pt x="4597" y="7001"/>
                  </a:cubicBezTo>
                  <a:cubicBezTo>
                    <a:pt x="4549" y="7024"/>
                    <a:pt x="4502" y="7096"/>
                    <a:pt x="4502" y="7144"/>
                  </a:cubicBezTo>
                  <a:lnTo>
                    <a:pt x="4502" y="9930"/>
                  </a:lnTo>
                  <a:cubicBezTo>
                    <a:pt x="4502" y="10027"/>
                    <a:pt x="4590" y="10103"/>
                    <a:pt x="4685" y="10103"/>
                  </a:cubicBezTo>
                  <a:cubicBezTo>
                    <a:pt x="4729" y="10103"/>
                    <a:pt x="4773" y="10087"/>
                    <a:pt x="4811" y="10049"/>
                  </a:cubicBezTo>
                  <a:lnTo>
                    <a:pt x="5311" y="9573"/>
                  </a:lnTo>
                  <a:cubicBezTo>
                    <a:pt x="5347" y="9525"/>
                    <a:pt x="5401" y="9501"/>
                    <a:pt x="5457" y="9501"/>
                  </a:cubicBezTo>
                  <a:cubicBezTo>
                    <a:pt x="5514" y="9501"/>
                    <a:pt x="5573" y="9525"/>
                    <a:pt x="5621" y="9573"/>
                  </a:cubicBezTo>
                  <a:cubicBezTo>
                    <a:pt x="5716" y="9644"/>
                    <a:pt x="5716" y="9787"/>
                    <a:pt x="5621" y="9882"/>
                  </a:cubicBezTo>
                  <a:lnTo>
                    <a:pt x="5645" y="9882"/>
                  </a:lnTo>
                  <a:lnTo>
                    <a:pt x="4454" y="11049"/>
                  </a:lnTo>
                  <a:cubicBezTo>
                    <a:pt x="4406" y="11097"/>
                    <a:pt x="4347" y="11121"/>
                    <a:pt x="4287" y="11121"/>
                  </a:cubicBezTo>
                  <a:cubicBezTo>
                    <a:pt x="4228" y="11121"/>
                    <a:pt x="4168" y="11097"/>
                    <a:pt x="4121" y="11049"/>
                  </a:cubicBezTo>
                  <a:lnTo>
                    <a:pt x="2930" y="9882"/>
                  </a:lnTo>
                  <a:cubicBezTo>
                    <a:pt x="2731" y="9719"/>
                    <a:pt x="2889" y="9460"/>
                    <a:pt x="3081" y="9460"/>
                  </a:cubicBezTo>
                  <a:cubicBezTo>
                    <a:pt x="3142" y="9460"/>
                    <a:pt x="3206" y="9486"/>
                    <a:pt x="3263" y="9549"/>
                  </a:cubicBezTo>
                  <a:lnTo>
                    <a:pt x="3763" y="10049"/>
                  </a:lnTo>
                  <a:cubicBezTo>
                    <a:pt x="3792" y="10078"/>
                    <a:pt x="3830" y="10092"/>
                    <a:pt x="3869" y="10092"/>
                  </a:cubicBezTo>
                  <a:cubicBezTo>
                    <a:pt x="3957" y="10092"/>
                    <a:pt x="4049" y="10022"/>
                    <a:pt x="4049" y="9906"/>
                  </a:cubicBezTo>
                  <a:lnTo>
                    <a:pt x="4049" y="7144"/>
                  </a:lnTo>
                  <a:cubicBezTo>
                    <a:pt x="4049" y="7072"/>
                    <a:pt x="4025" y="7024"/>
                    <a:pt x="3954" y="7001"/>
                  </a:cubicBezTo>
                  <a:cubicBezTo>
                    <a:pt x="3335" y="6643"/>
                    <a:pt x="2763" y="6239"/>
                    <a:pt x="2215" y="5786"/>
                  </a:cubicBezTo>
                  <a:cubicBezTo>
                    <a:pt x="1691" y="5357"/>
                    <a:pt x="1263" y="4857"/>
                    <a:pt x="906" y="4286"/>
                  </a:cubicBezTo>
                  <a:cubicBezTo>
                    <a:pt x="548" y="3690"/>
                    <a:pt x="405" y="3000"/>
                    <a:pt x="477" y="2309"/>
                  </a:cubicBezTo>
                  <a:cubicBezTo>
                    <a:pt x="620" y="1285"/>
                    <a:pt x="1239" y="571"/>
                    <a:pt x="2120" y="404"/>
                  </a:cubicBezTo>
                  <a:cubicBezTo>
                    <a:pt x="2263" y="372"/>
                    <a:pt x="2406" y="356"/>
                    <a:pt x="2548" y="356"/>
                  </a:cubicBezTo>
                  <a:cubicBezTo>
                    <a:pt x="2832" y="356"/>
                    <a:pt x="3112" y="420"/>
                    <a:pt x="3382" y="547"/>
                  </a:cubicBezTo>
                  <a:cubicBezTo>
                    <a:pt x="3692" y="666"/>
                    <a:pt x="3954" y="857"/>
                    <a:pt x="4144" y="1095"/>
                  </a:cubicBezTo>
                  <a:cubicBezTo>
                    <a:pt x="4180" y="1130"/>
                    <a:pt x="4228" y="1148"/>
                    <a:pt x="4278" y="1148"/>
                  </a:cubicBezTo>
                  <a:cubicBezTo>
                    <a:pt x="4329" y="1148"/>
                    <a:pt x="4382" y="1130"/>
                    <a:pt x="4430" y="1095"/>
                  </a:cubicBezTo>
                  <a:cubicBezTo>
                    <a:pt x="4621" y="857"/>
                    <a:pt x="4883" y="666"/>
                    <a:pt x="5192" y="547"/>
                  </a:cubicBezTo>
                  <a:cubicBezTo>
                    <a:pt x="5446" y="420"/>
                    <a:pt x="5732" y="356"/>
                    <a:pt x="6021" y="356"/>
                  </a:cubicBezTo>
                  <a:close/>
                  <a:moveTo>
                    <a:pt x="9493" y="348"/>
                  </a:moveTo>
                  <a:cubicBezTo>
                    <a:pt x="9624" y="348"/>
                    <a:pt x="9755" y="359"/>
                    <a:pt x="9884" y="380"/>
                  </a:cubicBezTo>
                  <a:cubicBezTo>
                    <a:pt x="10765" y="571"/>
                    <a:pt x="11360" y="1285"/>
                    <a:pt x="11527" y="2285"/>
                  </a:cubicBezTo>
                  <a:cubicBezTo>
                    <a:pt x="11598" y="2976"/>
                    <a:pt x="11455" y="3690"/>
                    <a:pt x="11122" y="4286"/>
                  </a:cubicBezTo>
                  <a:cubicBezTo>
                    <a:pt x="10765" y="4834"/>
                    <a:pt x="10336" y="5357"/>
                    <a:pt x="9812" y="5786"/>
                  </a:cubicBezTo>
                  <a:cubicBezTo>
                    <a:pt x="9264" y="6239"/>
                    <a:pt x="8693" y="6643"/>
                    <a:pt x="8050" y="6977"/>
                  </a:cubicBezTo>
                  <a:cubicBezTo>
                    <a:pt x="8002" y="7024"/>
                    <a:pt x="7978" y="7072"/>
                    <a:pt x="7978" y="7144"/>
                  </a:cubicBezTo>
                  <a:lnTo>
                    <a:pt x="7978" y="9930"/>
                  </a:lnTo>
                  <a:cubicBezTo>
                    <a:pt x="7978" y="10028"/>
                    <a:pt x="8057" y="10092"/>
                    <a:pt x="8145" y="10092"/>
                  </a:cubicBezTo>
                  <a:cubicBezTo>
                    <a:pt x="8185" y="10092"/>
                    <a:pt x="8227" y="10079"/>
                    <a:pt x="8264" y="10049"/>
                  </a:cubicBezTo>
                  <a:lnTo>
                    <a:pt x="8764" y="9573"/>
                  </a:lnTo>
                  <a:cubicBezTo>
                    <a:pt x="8812" y="9525"/>
                    <a:pt x="8872" y="9501"/>
                    <a:pt x="8931" y="9501"/>
                  </a:cubicBezTo>
                  <a:cubicBezTo>
                    <a:pt x="8991" y="9501"/>
                    <a:pt x="9050" y="9525"/>
                    <a:pt x="9098" y="9573"/>
                  </a:cubicBezTo>
                  <a:cubicBezTo>
                    <a:pt x="9169" y="9644"/>
                    <a:pt x="9169" y="9811"/>
                    <a:pt x="9098" y="9882"/>
                  </a:cubicBezTo>
                  <a:lnTo>
                    <a:pt x="7907" y="11073"/>
                  </a:lnTo>
                  <a:cubicBezTo>
                    <a:pt x="7859" y="11109"/>
                    <a:pt x="7800" y="11126"/>
                    <a:pt x="7740" y="11126"/>
                  </a:cubicBezTo>
                  <a:cubicBezTo>
                    <a:pt x="7681" y="11126"/>
                    <a:pt x="7621" y="11109"/>
                    <a:pt x="7574" y="11073"/>
                  </a:cubicBezTo>
                  <a:lnTo>
                    <a:pt x="6383" y="9882"/>
                  </a:lnTo>
                  <a:cubicBezTo>
                    <a:pt x="6236" y="9717"/>
                    <a:pt x="6372" y="9510"/>
                    <a:pt x="6550" y="9510"/>
                  </a:cubicBezTo>
                  <a:cubicBezTo>
                    <a:pt x="6604" y="9510"/>
                    <a:pt x="6661" y="9529"/>
                    <a:pt x="6716" y="9573"/>
                  </a:cubicBezTo>
                  <a:lnTo>
                    <a:pt x="7216" y="10049"/>
                  </a:lnTo>
                  <a:cubicBezTo>
                    <a:pt x="7247" y="10087"/>
                    <a:pt x="7286" y="10103"/>
                    <a:pt x="7327" y="10103"/>
                  </a:cubicBezTo>
                  <a:cubicBezTo>
                    <a:pt x="7413" y="10103"/>
                    <a:pt x="7502" y="10027"/>
                    <a:pt x="7502" y="9930"/>
                  </a:cubicBezTo>
                  <a:lnTo>
                    <a:pt x="7502" y="8620"/>
                  </a:lnTo>
                  <a:cubicBezTo>
                    <a:pt x="7502" y="8549"/>
                    <a:pt x="7455" y="8477"/>
                    <a:pt x="7383" y="8453"/>
                  </a:cubicBezTo>
                  <a:cubicBezTo>
                    <a:pt x="7368" y="8450"/>
                    <a:pt x="7353" y="8449"/>
                    <a:pt x="7338" y="8449"/>
                  </a:cubicBezTo>
                  <a:cubicBezTo>
                    <a:pt x="7241" y="8449"/>
                    <a:pt x="7169" y="8516"/>
                    <a:pt x="7169" y="8620"/>
                  </a:cubicBezTo>
                  <a:lnTo>
                    <a:pt x="7169" y="9525"/>
                  </a:lnTo>
                  <a:lnTo>
                    <a:pt x="6954" y="9311"/>
                  </a:lnTo>
                  <a:cubicBezTo>
                    <a:pt x="6835" y="9203"/>
                    <a:pt x="6687" y="9150"/>
                    <a:pt x="6541" y="9150"/>
                  </a:cubicBezTo>
                  <a:cubicBezTo>
                    <a:pt x="6395" y="9150"/>
                    <a:pt x="6252" y="9203"/>
                    <a:pt x="6145" y="9311"/>
                  </a:cubicBezTo>
                  <a:cubicBezTo>
                    <a:pt x="6073" y="9358"/>
                    <a:pt x="6049" y="9430"/>
                    <a:pt x="6026" y="9477"/>
                  </a:cubicBezTo>
                  <a:cubicBezTo>
                    <a:pt x="5978" y="9430"/>
                    <a:pt x="5954" y="9358"/>
                    <a:pt x="5907" y="9311"/>
                  </a:cubicBezTo>
                  <a:cubicBezTo>
                    <a:pt x="5788" y="9203"/>
                    <a:pt x="5639" y="9150"/>
                    <a:pt x="5490" y="9150"/>
                  </a:cubicBezTo>
                  <a:cubicBezTo>
                    <a:pt x="5341" y="9150"/>
                    <a:pt x="5192" y="9203"/>
                    <a:pt x="5073" y="9311"/>
                  </a:cubicBezTo>
                  <a:lnTo>
                    <a:pt x="4859" y="9525"/>
                  </a:lnTo>
                  <a:lnTo>
                    <a:pt x="4859" y="7263"/>
                  </a:lnTo>
                  <a:cubicBezTo>
                    <a:pt x="5264" y="7024"/>
                    <a:pt x="5645" y="6786"/>
                    <a:pt x="6026" y="6524"/>
                  </a:cubicBezTo>
                  <a:cubicBezTo>
                    <a:pt x="6383" y="6786"/>
                    <a:pt x="6764" y="7024"/>
                    <a:pt x="7169" y="7263"/>
                  </a:cubicBezTo>
                  <a:lnTo>
                    <a:pt x="7169" y="7906"/>
                  </a:lnTo>
                  <a:cubicBezTo>
                    <a:pt x="7169" y="8001"/>
                    <a:pt x="7216" y="8072"/>
                    <a:pt x="7312" y="8072"/>
                  </a:cubicBezTo>
                  <a:cubicBezTo>
                    <a:pt x="7324" y="8075"/>
                    <a:pt x="7336" y="8077"/>
                    <a:pt x="7348" y="8077"/>
                  </a:cubicBezTo>
                  <a:cubicBezTo>
                    <a:pt x="7430" y="8077"/>
                    <a:pt x="7502" y="8009"/>
                    <a:pt x="7502" y="7906"/>
                  </a:cubicBezTo>
                  <a:lnTo>
                    <a:pt x="7502" y="7144"/>
                  </a:lnTo>
                  <a:cubicBezTo>
                    <a:pt x="7502" y="7072"/>
                    <a:pt x="7478" y="7024"/>
                    <a:pt x="7407" y="7001"/>
                  </a:cubicBezTo>
                  <a:cubicBezTo>
                    <a:pt x="6788" y="6643"/>
                    <a:pt x="6216" y="6239"/>
                    <a:pt x="5668" y="5786"/>
                  </a:cubicBezTo>
                  <a:cubicBezTo>
                    <a:pt x="5145" y="5357"/>
                    <a:pt x="4692" y="4857"/>
                    <a:pt x="4359" y="4286"/>
                  </a:cubicBezTo>
                  <a:cubicBezTo>
                    <a:pt x="3978" y="3690"/>
                    <a:pt x="3835" y="2976"/>
                    <a:pt x="3930" y="2309"/>
                  </a:cubicBezTo>
                  <a:cubicBezTo>
                    <a:pt x="3930" y="2214"/>
                    <a:pt x="3954" y="2143"/>
                    <a:pt x="3954" y="2071"/>
                  </a:cubicBezTo>
                  <a:cubicBezTo>
                    <a:pt x="4049" y="2119"/>
                    <a:pt x="4168" y="2143"/>
                    <a:pt x="4287" y="2143"/>
                  </a:cubicBezTo>
                  <a:cubicBezTo>
                    <a:pt x="4335" y="2143"/>
                    <a:pt x="4382" y="2143"/>
                    <a:pt x="4430" y="2119"/>
                  </a:cubicBezTo>
                  <a:lnTo>
                    <a:pt x="4430" y="2119"/>
                  </a:lnTo>
                  <a:cubicBezTo>
                    <a:pt x="4406" y="2214"/>
                    <a:pt x="4382" y="2285"/>
                    <a:pt x="4382" y="2357"/>
                  </a:cubicBezTo>
                  <a:cubicBezTo>
                    <a:pt x="4311" y="2952"/>
                    <a:pt x="4454" y="3548"/>
                    <a:pt x="4764" y="4048"/>
                  </a:cubicBezTo>
                  <a:cubicBezTo>
                    <a:pt x="5073" y="4572"/>
                    <a:pt x="5478" y="5024"/>
                    <a:pt x="5954" y="5429"/>
                  </a:cubicBezTo>
                  <a:cubicBezTo>
                    <a:pt x="6478" y="5858"/>
                    <a:pt x="7026" y="6262"/>
                    <a:pt x="7645" y="6572"/>
                  </a:cubicBezTo>
                  <a:cubicBezTo>
                    <a:pt x="7669" y="6596"/>
                    <a:pt x="7693" y="6608"/>
                    <a:pt x="7719" y="6608"/>
                  </a:cubicBezTo>
                  <a:cubicBezTo>
                    <a:pt x="7746" y="6608"/>
                    <a:pt x="7776" y="6596"/>
                    <a:pt x="7812" y="6572"/>
                  </a:cubicBezTo>
                  <a:cubicBezTo>
                    <a:pt x="8407" y="6262"/>
                    <a:pt x="8979" y="5858"/>
                    <a:pt x="9503" y="5405"/>
                  </a:cubicBezTo>
                  <a:lnTo>
                    <a:pt x="9645" y="5286"/>
                  </a:lnTo>
                  <a:cubicBezTo>
                    <a:pt x="9693" y="5238"/>
                    <a:pt x="9717" y="5143"/>
                    <a:pt x="9669" y="5072"/>
                  </a:cubicBezTo>
                  <a:cubicBezTo>
                    <a:pt x="9643" y="5018"/>
                    <a:pt x="9586" y="4987"/>
                    <a:pt x="9528" y="4987"/>
                  </a:cubicBezTo>
                  <a:cubicBezTo>
                    <a:pt x="9484" y="4987"/>
                    <a:pt x="9439" y="5006"/>
                    <a:pt x="9407" y="5048"/>
                  </a:cubicBezTo>
                  <a:lnTo>
                    <a:pt x="9288" y="5143"/>
                  </a:lnTo>
                  <a:cubicBezTo>
                    <a:pt x="8788" y="5572"/>
                    <a:pt x="8264" y="5929"/>
                    <a:pt x="7717" y="6239"/>
                  </a:cubicBezTo>
                  <a:cubicBezTo>
                    <a:pt x="7526" y="6120"/>
                    <a:pt x="7240" y="5953"/>
                    <a:pt x="6907" y="5738"/>
                  </a:cubicBezTo>
                  <a:cubicBezTo>
                    <a:pt x="7312" y="5357"/>
                    <a:pt x="7669" y="4929"/>
                    <a:pt x="7955" y="4453"/>
                  </a:cubicBezTo>
                  <a:cubicBezTo>
                    <a:pt x="8455" y="3667"/>
                    <a:pt x="8598" y="2690"/>
                    <a:pt x="8336" y="1785"/>
                  </a:cubicBezTo>
                  <a:cubicBezTo>
                    <a:pt x="8572" y="1391"/>
                    <a:pt x="9005" y="1160"/>
                    <a:pt x="9445" y="1160"/>
                  </a:cubicBezTo>
                  <a:cubicBezTo>
                    <a:pt x="9536" y="1160"/>
                    <a:pt x="9627" y="1170"/>
                    <a:pt x="9717" y="1190"/>
                  </a:cubicBezTo>
                  <a:cubicBezTo>
                    <a:pt x="10122" y="1261"/>
                    <a:pt x="10598" y="1523"/>
                    <a:pt x="10717" y="2404"/>
                  </a:cubicBezTo>
                  <a:cubicBezTo>
                    <a:pt x="10765" y="2905"/>
                    <a:pt x="10646" y="3428"/>
                    <a:pt x="10384" y="3857"/>
                  </a:cubicBezTo>
                  <a:cubicBezTo>
                    <a:pt x="10241" y="4119"/>
                    <a:pt x="10074" y="4333"/>
                    <a:pt x="9884" y="4548"/>
                  </a:cubicBezTo>
                  <a:cubicBezTo>
                    <a:pt x="9776" y="4692"/>
                    <a:pt x="9885" y="4836"/>
                    <a:pt x="10017" y="4836"/>
                  </a:cubicBezTo>
                  <a:cubicBezTo>
                    <a:pt x="10060" y="4836"/>
                    <a:pt x="10105" y="4821"/>
                    <a:pt x="10146" y="4786"/>
                  </a:cubicBezTo>
                  <a:cubicBezTo>
                    <a:pt x="10336" y="4548"/>
                    <a:pt x="10527" y="4310"/>
                    <a:pt x="10693" y="4024"/>
                  </a:cubicBezTo>
                  <a:cubicBezTo>
                    <a:pt x="11003" y="3524"/>
                    <a:pt x="11122" y="2952"/>
                    <a:pt x="11051" y="2357"/>
                  </a:cubicBezTo>
                  <a:cubicBezTo>
                    <a:pt x="10908" y="1214"/>
                    <a:pt x="10193" y="928"/>
                    <a:pt x="9788" y="833"/>
                  </a:cubicBezTo>
                  <a:cubicBezTo>
                    <a:pt x="9695" y="818"/>
                    <a:pt x="9601" y="810"/>
                    <a:pt x="9508" y="810"/>
                  </a:cubicBezTo>
                  <a:cubicBezTo>
                    <a:pt x="9004" y="810"/>
                    <a:pt x="8510" y="1023"/>
                    <a:pt x="8169" y="1404"/>
                  </a:cubicBezTo>
                  <a:cubicBezTo>
                    <a:pt x="8121" y="1238"/>
                    <a:pt x="8026" y="1095"/>
                    <a:pt x="7931" y="976"/>
                  </a:cubicBezTo>
                  <a:cubicBezTo>
                    <a:pt x="8121" y="785"/>
                    <a:pt x="8359" y="642"/>
                    <a:pt x="8598" y="523"/>
                  </a:cubicBezTo>
                  <a:cubicBezTo>
                    <a:pt x="8881" y="406"/>
                    <a:pt x="9188" y="348"/>
                    <a:pt x="9493" y="348"/>
                  </a:cubicBezTo>
                  <a:close/>
                  <a:moveTo>
                    <a:pt x="2511" y="0"/>
                  </a:moveTo>
                  <a:cubicBezTo>
                    <a:pt x="2349" y="0"/>
                    <a:pt x="2187" y="16"/>
                    <a:pt x="2025" y="47"/>
                  </a:cubicBezTo>
                  <a:cubicBezTo>
                    <a:pt x="977" y="261"/>
                    <a:pt x="263" y="1071"/>
                    <a:pt x="96" y="2262"/>
                  </a:cubicBezTo>
                  <a:cubicBezTo>
                    <a:pt x="1" y="3024"/>
                    <a:pt x="167" y="3786"/>
                    <a:pt x="572" y="4453"/>
                  </a:cubicBezTo>
                  <a:cubicBezTo>
                    <a:pt x="953" y="5072"/>
                    <a:pt x="1429" y="5596"/>
                    <a:pt x="1977" y="6072"/>
                  </a:cubicBezTo>
                  <a:cubicBezTo>
                    <a:pt x="2501" y="6524"/>
                    <a:pt x="3073" y="6905"/>
                    <a:pt x="3692" y="7263"/>
                  </a:cubicBezTo>
                  <a:lnTo>
                    <a:pt x="3692" y="9501"/>
                  </a:lnTo>
                  <a:lnTo>
                    <a:pt x="3501" y="9311"/>
                  </a:lnTo>
                  <a:cubicBezTo>
                    <a:pt x="3377" y="9194"/>
                    <a:pt x="3231" y="9142"/>
                    <a:pt x="3088" y="9142"/>
                  </a:cubicBezTo>
                  <a:cubicBezTo>
                    <a:pt x="2767" y="9142"/>
                    <a:pt x="2468" y="9407"/>
                    <a:pt x="2501" y="9787"/>
                  </a:cubicBezTo>
                  <a:cubicBezTo>
                    <a:pt x="2525" y="9906"/>
                    <a:pt x="2573" y="10049"/>
                    <a:pt x="2692" y="10120"/>
                  </a:cubicBezTo>
                  <a:lnTo>
                    <a:pt x="3882" y="11311"/>
                  </a:lnTo>
                  <a:cubicBezTo>
                    <a:pt x="3990" y="11418"/>
                    <a:pt x="4132" y="11472"/>
                    <a:pt x="4278" y="11472"/>
                  </a:cubicBezTo>
                  <a:cubicBezTo>
                    <a:pt x="4424" y="11472"/>
                    <a:pt x="4573" y="11418"/>
                    <a:pt x="4692" y="11311"/>
                  </a:cubicBezTo>
                  <a:lnTo>
                    <a:pt x="5883" y="10120"/>
                  </a:lnTo>
                  <a:cubicBezTo>
                    <a:pt x="5930" y="10073"/>
                    <a:pt x="5978" y="10025"/>
                    <a:pt x="6002" y="9954"/>
                  </a:cubicBezTo>
                  <a:cubicBezTo>
                    <a:pt x="6026" y="10025"/>
                    <a:pt x="6073" y="10073"/>
                    <a:pt x="6121" y="10120"/>
                  </a:cubicBezTo>
                  <a:lnTo>
                    <a:pt x="7312" y="11311"/>
                  </a:lnTo>
                  <a:cubicBezTo>
                    <a:pt x="7431" y="11418"/>
                    <a:pt x="7580" y="11472"/>
                    <a:pt x="7725" y="11472"/>
                  </a:cubicBezTo>
                  <a:cubicBezTo>
                    <a:pt x="7871" y="11472"/>
                    <a:pt x="8014" y="11418"/>
                    <a:pt x="8121" y="11311"/>
                  </a:cubicBezTo>
                  <a:lnTo>
                    <a:pt x="9312" y="10120"/>
                  </a:lnTo>
                  <a:cubicBezTo>
                    <a:pt x="9680" y="9775"/>
                    <a:pt x="9426" y="9142"/>
                    <a:pt x="8915" y="9142"/>
                  </a:cubicBezTo>
                  <a:cubicBezTo>
                    <a:pt x="8897" y="9142"/>
                    <a:pt x="8878" y="9142"/>
                    <a:pt x="8860" y="9144"/>
                  </a:cubicBezTo>
                  <a:cubicBezTo>
                    <a:pt x="8741" y="9144"/>
                    <a:pt x="8598" y="9215"/>
                    <a:pt x="8502" y="9311"/>
                  </a:cubicBezTo>
                  <a:lnTo>
                    <a:pt x="8288" y="9501"/>
                  </a:lnTo>
                  <a:lnTo>
                    <a:pt x="8288" y="7263"/>
                  </a:lnTo>
                  <a:cubicBezTo>
                    <a:pt x="8907" y="6905"/>
                    <a:pt x="9479" y="6524"/>
                    <a:pt x="10027" y="6072"/>
                  </a:cubicBezTo>
                  <a:cubicBezTo>
                    <a:pt x="10574" y="5596"/>
                    <a:pt x="11051" y="5072"/>
                    <a:pt x="11408" y="4453"/>
                  </a:cubicBezTo>
                  <a:cubicBezTo>
                    <a:pt x="11813" y="3786"/>
                    <a:pt x="11979" y="3024"/>
                    <a:pt x="11884" y="2262"/>
                  </a:cubicBezTo>
                  <a:cubicBezTo>
                    <a:pt x="11717" y="1071"/>
                    <a:pt x="11003" y="261"/>
                    <a:pt x="9979" y="47"/>
                  </a:cubicBezTo>
                  <a:cubicBezTo>
                    <a:pt x="9809" y="16"/>
                    <a:pt x="9641" y="0"/>
                    <a:pt x="9476" y="0"/>
                  </a:cubicBezTo>
                  <a:cubicBezTo>
                    <a:pt x="9133" y="0"/>
                    <a:pt x="8800" y="69"/>
                    <a:pt x="8479" y="214"/>
                  </a:cubicBezTo>
                  <a:cubicBezTo>
                    <a:pt x="8193" y="333"/>
                    <a:pt x="7931" y="499"/>
                    <a:pt x="7717" y="714"/>
                  </a:cubicBezTo>
                  <a:cubicBezTo>
                    <a:pt x="7407" y="356"/>
                    <a:pt x="6978" y="142"/>
                    <a:pt x="6502" y="47"/>
                  </a:cubicBezTo>
                  <a:cubicBezTo>
                    <a:pt x="6340" y="16"/>
                    <a:pt x="6175" y="0"/>
                    <a:pt x="6011" y="0"/>
                  </a:cubicBezTo>
                  <a:cubicBezTo>
                    <a:pt x="5669" y="0"/>
                    <a:pt x="5331" y="69"/>
                    <a:pt x="5025" y="214"/>
                  </a:cubicBezTo>
                  <a:cubicBezTo>
                    <a:pt x="4740" y="333"/>
                    <a:pt x="4478" y="499"/>
                    <a:pt x="4263" y="714"/>
                  </a:cubicBezTo>
                  <a:cubicBezTo>
                    <a:pt x="4049" y="499"/>
                    <a:pt x="3787" y="333"/>
                    <a:pt x="3501" y="214"/>
                  </a:cubicBezTo>
                  <a:cubicBezTo>
                    <a:pt x="3180" y="69"/>
                    <a:pt x="2847" y="0"/>
                    <a:pt x="25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4" name="Google Shape;1674;p33"/>
          <p:cNvGrpSpPr/>
          <p:nvPr/>
        </p:nvGrpSpPr>
        <p:grpSpPr>
          <a:xfrm>
            <a:off x="457200" y="983100"/>
            <a:ext cx="3693300" cy="1173300"/>
            <a:chOff x="457200" y="983100"/>
            <a:chExt cx="3693300" cy="1173300"/>
          </a:xfrm>
        </p:grpSpPr>
        <p:sp>
          <p:nvSpPr>
            <p:cNvPr id="1675" name="Google Shape;1675;p33"/>
            <p:cNvSpPr/>
            <p:nvPr/>
          </p:nvSpPr>
          <p:spPr>
            <a:xfrm>
              <a:off x="457200" y="98310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76" name="Google Shape;1676;p33"/>
            <p:cNvGrpSpPr/>
            <p:nvPr/>
          </p:nvGrpSpPr>
          <p:grpSpPr>
            <a:xfrm>
              <a:off x="555425" y="1058547"/>
              <a:ext cx="1314600" cy="1022400"/>
              <a:chOff x="457200" y="1304950"/>
              <a:chExt cx="1314600" cy="1022400"/>
            </a:xfrm>
          </p:grpSpPr>
          <p:sp>
            <p:nvSpPr>
              <p:cNvPr id="1677" name="Google Shape;1677;p33"/>
              <p:cNvSpPr/>
              <p:nvPr/>
            </p:nvSpPr>
            <p:spPr>
              <a:xfrm>
                <a:off x="457200" y="1304950"/>
                <a:ext cx="1314600" cy="170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8" name="Google Shape;1678;p33"/>
              <p:cNvSpPr/>
              <p:nvPr/>
            </p:nvSpPr>
            <p:spPr>
              <a:xfrm>
                <a:off x="457200" y="1475350"/>
                <a:ext cx="1314600" cy="170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9" name="Google Shape;1679;p33"/>
              <p:cNvSpPr/>
              <p:nvPr/>
            </p:nvSpPr>
            <p:spPr>
              <a:xfrm>
                <a:off x="457200" y="1645750"/>
                <a:ext cx="1314600" cy="17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0" name="Google Shape;1680;p33"/>
              <p:cNvSpPr/>
              <p:nvPr/>
            </p:nvSpPr>
            <p:spPr>
              <a:xfrm>
                <a:off x="457200" y="1816150"/>
                <a:ext cx="1314600" cy="170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1" name="Google Shape;1681;p33"/>
              <p:cNvSpPr/>
              <p:nvPr/>
            </p:nvSpPr>
            <p:spPr>
              <a:xfrm>
                <a:off x="457200" y="1986550"/>
                <a:ext cx="1314600" cy="1704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2" name="Google Shape;1682;p33"/>
              <p:cNvSpPr/>
              <p:nvPr/>
            </p:nvSpPr>
            <p:spPr>
              <a:xfrm>
                <a:off x="457200" y="2156950"/>
                <a:ext cx="1314600" cy="1704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83" name="Google Shape;1683;p33"/>
          <p:cNvGrpSpPr/>
          <p:nvPr/>
        </p:nvGrpSpPr>
        <p:grpSpPr>
          <a:xfrm>
            <a:off x="457200" y="2258425"/>
            <a:ext cx="3693300" cy="1173300"/>
            <a:chOff x="457200" y="2258425"/>
            <a:chExt cx="3693300" cy="1173300"/>
          </a:xfrm>
        </p:grpSpPr>
        <p:sp>
          <p:nvSpPr>
            <p:cNvPr id="1684" name="Google Shape;1684;p33"/>
            <p:cNvSpPr/>
            <p:nvPr/>
          </p:nvSpPr>
          <p:spPr>
            <a:xfrm>
              <a:off x="457200" y="2258425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33"/>
            <p:cNvSpPr/>
            <p:nvPr/>
          </p:nvSpPr>
          <p:spPr>
            <a:xfrm>
              <a:off x="555425" y="2333876"/>
              <a:ext cx="1314600" cy="204600"/>
            </a:xfrm>
            <a:prstGeom prst="rect">
              <a:avLst/>
            </a:prstGeom>
            <a:solidFill>
              <a:srgbClr val="D9320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33"/>
            <p:cNvSpPr/>
            <p:nvPr/>
          </p:nvSpPr>
          <p:spPr>
            <a:xfrm>
              <a:off x="555425" y="2538356"/>
              <a:ext cx="1314600" cy="204600"/>
            </a:xfrm>
            <a:prstGeom prst="rect">
              <a:avLst/>
            </a:prstGeom>
            <a:solidFill>
              <a:srgbClr val="FFA4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33"/>
            <p:cNvSpPr/>
            <p:nvPr/>
          </p:nvSpPr>
          <p:spPr>
            <a:xfrm>
              <a:off x="555425" y="2742836"/>
              <a:ext cx="1314600" cy="20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33"/>
            <p:cNvSpPr/>
            <p:nvPr/>
          </p:nvSpPr>
          <p:spPr>
            <a:xfrm>
              <a:off x="555425" y="2947316"/>
              <a:ext cx="1314600" cy="204600"/>
            </a:xfrm>
            <a:prstGeom prst="rect">
              <a:avLst/>
            </a:prstGeom>
            <a:solidFill>
              <a:srgbClr val="D46AA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33"/>
            <p:cNvSpPr/>
            <p:nvPr/>
          </p:nvSpPr>
          <p:spPr>
            <a:xfrm>
              <a:off x="555425" y="3151796"/>
              <a:ext cx="1314600" cy="204600"/>
            </a:xfrm>
            <a:prstGeom prst="rect">
              <a:avLst/>
            </a:prstGeom>
            <a:solidFill>
              <a:srgbClr val="AD035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3"/>
          <p:cNvGrpSpPr/>
          <p:nvPr/>
        </p:nvGrpSpPr>
        <p:grpSpPr>
          <a:xfrm>
            <a:off x="457200" y="3533750"/>
            <a:ext cx="3693300" cy="1173300"/>
            <a:chOff x="457200" y="3533750"/>
            <a:chExt cx="3693300" cy="1173300"/>
          </a:xfrm>
        </p:grpSpPr>
        <p:sp>
          <p:nvSpPr>
            <p:cNvPr id="1691" name="Google Shape;1691;p33"/>
            <p:cNvSpPr/>
            <p:nvPr/>
          </p:nvSpPr>
          <p:spPr>
            <a:xfrm>
              <a:off x="457200" y="353375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3"/>
            <p:cNvSpPr/>
            <p:nvPr/>
          </p:nvSpPr>
          <p:spPr>
            <a:xfrm>
              <a:off x="555425" y="3609199"/>
              <a:ext cx="1314600" cy="408900"/>
            </a:xfrm>
            <a:prstGeom prst="rect">
              <a:avLst/>
            </a:prstGeom>
            <a:solidFill>
              <a:srgbClr val="FE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3"/>
            <p:cNvSpPr/>
            <p:nvPr/>
          </p:nvSpPr>
          <p:spPr>
            <a:xfrm>
              <a:off x="555425" y="4018161"/>
              <a:ext cx="1314600" cy="204600"/>
            </a:xfrm>
            <a:prstGeom prst="rect">
              <a:avLst/>
            </a:prstGeom>
            <a:solidFill>
              <a:srgbClr val="8C1C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3"/>
            <p:cNvSpPr/>
            <p:nvPr/>
          </p:nvSpPr>
          <p:spPr>
            <a:xfrm>
              <a:off x="555425" y="4222829"/>
              <a:ext cx="1314600" cy="408900"/>
            </a:xfrm>
            <a:prstGeom prst="rect">
              <a:avLst/>
            </a:pr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5" name="Google Shape;1695;p33"/>
          <p:cNvGrpSpPr/>
          <p:nvPr/>
        </p:nvGrpSpPr>
        <p:grpSpPr>
          <a:xfrm>
            <a:off x="4993500" y="983150"/>
            <a:ext cx="3693300" cy="1173300"/>
            <a:chOff x="4993500" y="983150"/>
            <a:chExt cx="3693300" cy="1173300"/>
          </a:xfrm>
        </p:grpSpPr>
        <p:sp>
          <p:nvSpPr>
            <p:cNvPr id="1696" name="Google Shape;1696;p33"/>
            <p:cNvSpPr/>
            <p:nvPr/>
          </p:nvSpPr>
          <p:spPr>
            <a:xfrm>
              <a:off x="4993500" y="98315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3"/>
            <p:cNvSpPr/>
            <p:nvPr/>
          </p:nvSpPr>
          <p:spPr>
            <a:xfrm>
              <a:off x="7273775" y="1058600"/>
              <a:ext cx="1314600" cy="340800"/>
            </a:xfrm>
            <a:prstGeom prst="rect">
              <a:avLst/>
            </a:prstGeom>
            <a:solidFill>
              <a:srgbClr val="FE007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3"/>
            <p:cNvSpPr/>
            <p:nvPr/>
          </p:nvSpPr>
          <p:spPr>
            <a:xfrm>
              <a:off x="7273775" y="1399333"/>
              <a:ext cx="1314600" cy="340800"/>
            </a:xfrm>
            <a:prstGeom prst="rect">
              <a:avLst/>
            </a:prstGeom>
            <a:solidFill>
              <a:srgbClr val="FFF2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7273775" y="1740066"/>
              <a:ext cx="1314600" cy="340800"/>
            </a:xfrm>
            <a:prstGeom prst="rect">
              <a:avLst/>
            </a:prstGeom>
            <a:solidFill>
              <a:srgbClr val="04BB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0" name="Google Shape;1700;p33"/>
          <p:cNvGrpSpPr/>
          <p:nvPr/>
        </p:nvGrpSpPr>
        <p:grpSpPr>
          <a:xfrm>
            <a:off x="4993500" y="2258475"/>
            <a:ext cx="3693300" cy="1173300"/>
            <a:chOff x="4993500" y="2258475"/>
            <a:chExt cx="3693300" cy="1173300"/>
          </a:xfrm>
        </p:grpSpPr>
        <p:sp>
          <p:nvSpPr>
            <p:cNvPr id="1701" name="Google Shape;1701;p33"/>
            <p:cNvSpPr/>
            <p:nvPr/>
          </p:nvSpPr>
          <p:spPr>
            <a:xfrm>
              <a:off x="4993500" y="2258475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3"/>
            <p:cNvSpPr/>
            <p:nvPr/>
          </p:nvSpPr>
          <p:spPr>
            <a:xfrm>
              <a:off x="7273775" y="2333925"/>
              <a:ext cx="1314600" cy="2556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3"/>
            <p:cNvSpPr/>
            <p:nvPr/>
          </p:nvSpPr>
          <p:spPr>
            <a:xfrm>
              <a:off x="7273775" y="2589487"/>
              <a:ext cx="1314600" cy="2556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3"/>
            <p:cNvSpPr/>
            <p:nvPr/>
          </p:nvSpPr>
          <p:spPr>
            <a:xfrm>
              <a:off x="7273775" y="2845050"/>
              <a:ext cx="1314600" cy="255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3"/>
            <p:cNvSpPr/>
            <p:nvPr/>
          </p:nvSpPr>
          <p:spPr>
            <a:xfrm>
              <a:off x="7273775" y="3100612"/>
              <a:ext cx="1314600" cy="255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6" name="Google Shape;1706;p33"/>
          <p:cNvGrpSpPr/>
          <p:nvPr/>
        </p:nvGrpSpPr>
        <p:grpSpPr>
          <a:xfrm>
            <a:off x="4993500" y="3533800"/>
            <a:ext cx="3693300" cy="1173300"/>
            <a:chOff x="4993500" y="3533800"/>
            <a:chExt cx="3693300" cy="1173300"/>
          </a:xfrm>
        </p:grpSpPr>
        <p:sp>
          <p:nvSpPr>
            <p:cNvPr id="1707" name="Google Shape;1707;p33"/>
            <p:cNvSpPr/>
            <p:nvPr/>
          </p:nvSpPr>
          <p:spPr>
            <a:xfrm>
              <a:off x="4993500" y="3533800"/>
              <a:ext cx="3693300" cy="11733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3"/>
            <p:cNvSpPr/>
            <p:nvPr/>
          </p:nvSpPr>
          <p:spPr>
            <a:xfrm>
              <a:off x="7273775" y="3609376"/>
              <a:ext cx="1314600" cy="204600"/>
            </a:xfrm>
            <a:prstGeom prst="rect">
              <a:avLst/>
            </a:prstGeom>
            <a:solidFill>
              <a:srgbClr val="79D8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3"/>
            <p:cNvSpPr/>
            <p:nvPr/>
          </p:nvSpPr>
          <p:spPr>
            <a:xfrm>
              <a:off x="7273775" y="3813856"/>
              <a:ext cx="1314600" cy="204600"/>
            </a:xfrm>
            <a:prstGeom prst="rect">
              <a:avLst/>
            </a:pr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3"/>
            <p:cNvSpPr/>
            <p:nvPr/>
          </p:nvSpPr>
          <p:spPr>
            <a:xfrm>
              <a:off x="7273775" y="4018336"/>
              <a:ext cx="1314600" cy="204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3"/>
            <p:cNvSpPr/>
            <p:nvPr/>
          </p:nvSpPr>
          <p:spPr>
            <a:xfrm>
              <a:off x="7273775" y="4222816"/>
              <a:ext cx="1314600" cy="204600"/>
            </a:xfrm>
            <a:prstGeom prst="rect">
              <a:avLst/>
            </a:prstGeom>
            <a:solidFill>
              <a:srgbClr val="FC9D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3"/>
            <p:cNvSpPr/>
            <p:nvPr/>
          </p:nvSpPr>
          <p:spPr>
            <a:xfrm>
              <a:off x="7273775" y="4427296"/>
              <a:ext cx="1314600" cy="204600"/>
            </a:xfrm>
            <a:prstGeom prst="rect">
              <a:avLst/>
            </a:prstGeom>
            <a:solidFill>
              <a:srgbClr val="79D8F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13" name="Google Shape;1713;p33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714" name="Google Shape;1714;p33"/>
          <p:cNvGrpSpPr/>
          <p:nvPr/>
        </p:nvGrpSpPr>
        <p:grpSpPr>
          <a:xfrm>
            <a:off x="4993475" y="3677865"/>
            <a:ext cx="1940723" cy="883922"/>
            <a:chOff x="4993475" y="3677865"/>
            <a:chExt cx="1940723" cy="883922"/>
          </a:xfrm>
        </p:grpSpPr>
        <p:sp>
          <p:nvSpPr>
            <p:cNvPr id="1715" name="Google Shape;1715;p33"/>
            <p:cNvSpPr txBox="1"/>
            <p:nvPr/>
          </p:nvSpPr>
          <p:spPr>
            <a:xfrm>
              <a:off x="4993498" y="367786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Intergender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16" name="Google Shape;1716;p33"/>
            <p:cNvSpPr txBox="1"/>
            <p:nvPr/>
          </p:nvSpPr>
          <p:spPr>
            <a:xfrm>
              <a:off x="4993475" y="395548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hot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17" name="Google Shape;1717;p33"/>
          <p:cNvGrpSpPr/>
          <p:nvPr/>
        </p:nvGrpSpPr>
        <p:grpSpPr>
          <a:xfrm>
            <a:off x="4993475" y="2402845"/>
            <a:ext cx="1940723" cy="884535"/>
            <a:chOff x="4993475" y="2402845"/>
            <a:chExt cx="1940723" cy="884535"/>
          </a:xfrm>
        </p:grpSpPr>
        <p:sp>
          <p:nvSpPr>
            <p:cNvPr id="1718" name="Google Shape;1718;p33"/>
            <p:cNvSpPr txBox="1"/>
            <p:nvPr/>
          </p:nvSpPr>
          <p:spPr>
            <a:xfrm>
              <a:off x="4993498" y="240284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Asexual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19" name="Google Shape;1719;p33"/>
            <p:cNvSpPr txBox="1"/>
            <p:nvPr/>
          </p:nvSpPr>
          <p:spPr>
            <a:xfrm>
              <a:off x="4993475" y="268108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0" name="Google Shape;1720;p33"/>
          <p:cNvGrpSpPr/>
          <p:nvPr/>
        </p:nvGrpSpPr>
        <p:grpSpPr>
          <a:xfrm>
            <a:off x="4993475" y="1127223"/>
            <a:ext cx="1940723" cy="885148"/>
            <a:chOff x="4993475" y="1127223"/>
            <a:chExt cx="1940723" cy="885148"/>
          </a:xfrm>
        </p:grpSpPr>
        <p:sp>
          <p:nvSpPr>
            <p:cNvPr id="1721" name="Google Shape;1721;p33"/>
            <p:cNvSpPr txBox="1"/>
            <p:nvPr/>
          </p:nvSpPr>
          <p:spPr>
            <a:xfrm>
              <a:off x="4993498" y="112722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Pansexual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2" name="Google Shape;1722;p33"/>
            <p:cNvSpPr txBox="1"/>
            <p:nvPr/>
          </p:nvSpPr>
          <p:spPr>
            <a:xfrm>
              <a:off x="4993475" y="1406071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cold place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3" name="Google Shape;1723;p33"/>
          <p:cNvGrpSpPr/>
          <p:nvPr/>
        </p:nvGrpSpPr>
        <p:grpSpPr>
          <a:xfrm>
            <a:off x="2209625" y="3677815"/>
            <a:ext cx="1940723" cy="883922"/>
            <a:chOff x="2209625" y="3752865"/>
            <a:chExt cx="1940723" cy="883922"/>
          </a:xfrm>
        </p:grpSpPr>
        <p:sp>
          <p:nvSpPr>
            <p:cNvPr id="1724" name="Google Shape;1724;p33"/>
            <p:cNvSpPr txBox="1"/>
            <p:nvPr/>
          </p:nvSpPr>
          <p:spPr>
            <a:xfrm>
              <a:off x="2209648" y="375286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Bisexual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5" name="Google Shape;1725;p33"/>
            <p:cNvSpPr txBox="1"/>
            <p:nvPr/>
          </p:nvSpPr>
          <p:spPr>
            <a:xfrm>
              <a:off x="2209625" y="4030487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6" name="Google Shape;1726;p33"/>
          <p:cNvGrpSpPr/>
          <p:nvPr/>
        </p:nvGrpSpPr>
        <p:grpSpPr>
          <a:xfrm>
            <a:off x="2209625" y="2402795"/>
            <a:ext cx="1940723" cy="884535"/>
            <a:chOff x="2209625" y="2402795"/>
            <a:chExt cx="1940723" cy="884535"/>
          </a:xfrm>
        </p:grpSpPr>
        <p:sp>
          <p:nvSpPr>
            <p:cNvPr id="1727" name="Google Shape;1727;p33"/>
            <p:cNvSpPr txBox="1"/>
            <p:nvPr/>
          </p:nvSpPr>
          <p:spPr>
            <a:xfrm>
              <a:off x="2209648" y="2402795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Lesbian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28" name="Google Shape;1728;p33"/>
            <p:cNvSpPr txBox="1"/>
            <p:nvPr/>
          </p:nvSpPr>
          <p:spPr>
            <a:xfrm>
              <a:off x="2209625" y="2681030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of hydrogen and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9" name="Google Shape;1729;p33"/>
          <p:cNvGrpSpPr/>
          <p:nvPr/>
        </p:nvGrpSpPr>
        <p:grpSpPr>
          <a:xfrm>
            <a:off x="2209625" y="1127173"/>
            <a:ext cx="1940723" cy="885148"/>
            <a:chOff x="2209625" y="1127173"/>
            <a:chExt cx="1940723" cy="885148"/>
          </a:xfrm>
        </p:grpSpPr>
        <p:sp>
          <p:nvSpPr>
            <p:cNvPr id="1730" name="Google Shape;1730;p33"/>
            <p:cNvSpPr txBox="1"/>
            <p:nvPr/>
          </p:nvSpPr>
          <p:spPr>
            <a:xfrm>
              <a:off x="2209648" y="1127173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LGTB flag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31" name="Google Shape;1731;p33"/>
            <p:cNvSpPr txBox="1"/>
            <p:nvPr/>
          </p:nvSpPr>
          <p:spPr>
            <a:xfrm>
              <a:off x="2209625" y="1406021"/>
              <a:ext cx="19407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6" name="Google Shape;1736;p34" title="Chart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1526" r="21084"/>
          <a:stretch/>
        </p:blipFill>
        <p:spPr>
          <a:xfrm>
            <a:off x="832388" y="996825"/>
            <a:ext cx="3077700" cy="331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7" name="Google Shape;1737;p3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1738" name="Google Shape;1738;p34"/>
          <p:cNvSpPr txBox="1"/>
          <p:nvPr/>
        </p:nvSpPr>
        <p:spPr>
          <a:xfrm>
            <a:off x="602300" y="4326600"/>
            <a:ext cx="3537900" cy="4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Follow the link in the graph to modify its data and then paste the new one here. For more info, </a:t>
            </a:r>
            <a:r>
              <a:rPr lang="en" sz="1100">
                <a:solidFill>
                  <a:schemeClr val="dk1"/>
                </a:solidFill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click here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9" name="Google Shape;1739;p34"/>
          <p:cNvSpPr txBox="1"/>
          <p:nvPr/>
        </p:nvSpPr>
        <p:spPr>
          <a:xfrm>
            <a:off x="1173975" y="1980575"/>
            <a:ext cx="74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28%</a:t>
            </a:r>
            <a:endParaRPr sz="24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40" name="Google Shape;1740;p34"/>
          <p:cNvSpPr txBox="1"/>
          <p:nvPr/>
        </p:nvSpPr>
        <p:spPr>
          <a:xfrm>
            <a:off x="2822375" y="1980575"/>
            <a:ext cx="74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33%</a:t>
            </a:r>
            <a:endParaRPr sz="24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41" name="Google Shape;1741;p34"/>
          <p:cNvSpPr txBox="1"/>
          <p:nvPr/>
        </p:nvSpPr>
        <p:spPr>
          <a:xfrm>
            <a:off x="1998188" y="3394275"/>
            <a:ext cx="746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39%</a:t>
            </a:r>
            <a:endParaRPr sz="2400" b="1">
              <a:solidFill>
                <a:schemeClr val="lt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1742" name="Google Shape;1742;p34"/>
          <p:cNvGrpSpPr/>
          <p:nvPr/>
        </p:nvGrpSpPr>
        <p:grpSpPr>
          <a:xfrm>
            <a:off x="5011475" y="3766826"/>
            <a:ext cx="2532600" cy="871922"/>
            <a:chOff x="5031825" y="3766428"/>
            <a:chExt cx="2532600" cy="871922"/>
          </a:xfrm>
        </p:grpSpPr>
        <p:sp>
          <p:nvSpPr>
            <p:cNvPr id="1743" name="Google Shape;1743;p34"/>
            <p:cNvSpPr txBox="1"/>
            <p:nvPr/>
          </p:nvSpPr>
          <p:spPr>
            <a:xfrm>
              <a:off x="5623723" y="376642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44" name="Google Shape;1744;p34"/>
            <p:cNvSpPr txBox="1"/>
            <p:nvPr/>
          </p:nvSpPr>
          <p:spPr>
            <a:xfrm>
              <a:off x="5031825" y="4044050"/>
              <a:ext cx="2532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third planet from the Sun and where we live on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45" name="Google Shape;1745;p34"/>
          <p:cNvGrpSpPr/>
          <p:nvPr/>
        </p:nvGrpSpPr>
        <p:grpSpPr>
          <a:xfrm>
            <a:off x="5011475" y="2521114"/>
            <a:ext cx="2532600" cy="873142"/>
            <a:chOff x="5031825" y="2521118"/>
            <a:chExt cx="2532600" cy="873142"/>
          </a:xfrm>
        </p:grpSpPr>
        <p:sp>
          <p:nvSpPr>
            <p:cNvPr id="1746" name="Google Shape;1746;p34"/>
            <p:cNvSpPr txBox="1"/>
            <p:nvPr/>
          </p:nvSpPr>
          <p:spPr>
            <a:xfrm>
              <a:off x="5623723" y="252111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47" name="Google Shape;1747;p34"/>
            <p:cNvSpPr txBox="1"/>
            <p:nvPr/>
          </p:nvSpPr>
          <p:spPr>
            <a:xfrm>
              <a:off x="5031825" y="2799960"/>
              <a:ext cx="2532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also very high temperatures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48" name="Google Shape;1748;p34"/>
          <p:cNvGrpSpPr/>
          <p:nvPr/>
        </p:nvGrpSpPr>
        <p:grpSpPr>
          <a:xfrm>
            <a:off x="5011475" y="1275808"/>
            <a:ext cx="2532600" cy="873142"/>
            <a:chOff x="5031825" y="1275808"/>
            <a:chExt cx="2532600" cy="873142"/>
          </a:xfrm>
        </p:grpSpPr>
        <p:sp>
          <p:nvSpPr>
            <p:cNvPr id="1749" name="Google Shape;1749;p34"/>
            <p:cNvSpPr txBox="1"/>
            <p:nvPr/>
          </p:nvSpPr>
          <p:spPr>
            <a:xfrm>
              <a:off x="5623723" y="1275808"/>
              <a:ext cx="1940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50" name="Google Shape;1750;p34"/>
            <p:cNvSpPr txBox="1"/>
            <p:nvPr/>
          </p:nvSpPr>
          <p:spPr>
            <a:xfrm>
              <a:off x="5031825" y="1554650"/>
              <a:ext cx="25326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51" name="Google Shape;1751;p34"/>
          <p:cNvGrpSpPr/>
          <p:nvPr/>
        </p:nvGrpSpPr>
        <p:grpSpPr>
          <a:xfrm>
            <a:off x="7770230" y="1233355"/>
            <a:ext cx="916569" cy="958052"/>
            <a:chOff x="7790580" y="1250455"/>
            <a:chExt cx="916569" cy="958052"/>
          </a:xfrm>
        </p:grpSpPr>
        <p:sp>
          <p:nvSpPr>
            <p:cNvPr id="1752" name="Google Shape;1752;p34"/>
            <p:cNvSpPr/>
            <p:nvPr/>
          </p:nvSpPr>
          <p:spPr>
            <a:xfrm>
              <a:off x="7790580" y="1291938"/>
              <a:ext cx="916569" cy="916569"/>
            </a:xfrm>
            <a:custGeom>
              <a:avLst/>
              <a:gdLst/>
              <a:ahLst/>
              <a:cxnLst/>
              <a:rect l="l" t="t" r="r" b="b"/>
              <a:pathLst>
                <a:path w="48676" h="48676" extrusionOk="0">
                  <a:moveTo>
                    <a:pt x="24338" y="1"/>
                  </a:moveTo>
                  <a:lnTo>
                    <a:pt x="23707" y="13"/>
                  </a:lnTo>
                  <a:lnTo>
                    <a:pt x="22468" y="72"/>
                  </a:lnTo>
                  <a:lnTo>
                    <a:pt x="21242" y="191"/>
                  </a:lnTo>
                  <a:lnTo>
                    <a:pt x="20027" y="382"/>
                  </a:lnTo>
                  <a:lnTo>
                    <a:pt x="18837" y="620"/>
                  </a:lnTo>
                  <a:lnTo>
                    <a:pt x="17670" y="929"/>
                  </a:lnTo>
                  <a:lnTo>
                    <a:pt x="16527" y="1275"/>
                  </a:lnTo>
                  <a:lnTo>
                    <a:pt x="15420" y="1691"/>
                  </a:lnTo>
                  <a:lnTo>
                    <a:pt x="14324" y="2156"/>
                  </a:lnTo>
                  <a:lnTo>
                    <a:pt x="13252" y="2668"/>
                  </a:lnTo>
                  <a:lnTo>
                    <a:pt x="12229" y="3227"/>
                  </a:lnTo>
                  <a:lnTo>
                    <a:pt x="11216" y="3835"/>
                  </a:lnTo>
                  <a:lnTo>
                    <a:pt x="10252" y="4490"/>
                  </a:lnTo>
                  <a:lnTo>
                    <a:pt x="9311" y="5192"/>
                  </a:lnTo>
                  <a:lnTo>
                    <a:pt x="7966" y="6323"/>
                  </a:lnTo>
                  <a:lnTo>
                    <a:pt x="6323" y="7966"/>
                  </a:lnTo>
                  <a:lnTo>
                    <a:pt x="5192" y="9312"/>
                  </a:lnTo>
                  <a:lnTo>
                    <a:pt x="4489" y="10252"/>
                  </a:lnTo>
                  <a:lnTo>
                    <a:pt x="3834" y="11217"/>
                  </a:lnTo>
                  <a:lnTo>
                    <a:pt x="3227" y="12229"/>
                  </a:lnTo>
                  <a:lnTo>
                    <a:pt x="2667" y="13253"/>
                  </a:lnTo>
                  <a:lnTo>
                    <a:pt x="2155" y="14324"/>
                  </a:lnTo>
                  <a:lnTo>
                    <a:pt x="1691" y="15420"/>
                  </a:lnTo>
                  <a:lnTo>
                    <a:pt x="1274" y="16527"/>
                  </a:lnTo>
                  <a:lnTo>
                    <a:pt x="929" y="17670"/>
                  </a:lnTo>
                  <a:lnTo>
                    <a:pt x="619" y="18837"/>
                  </a:lnTo>
                  <a:lnTo>
                    <a:pt x="381" y="20028"/>
                  </a:lnTo>
                  <a:lnTo>
                    <a:pt x="191" y="21242"/>
                  </a:lnTo>
                  <a:lnTo>
                    <a:pt x="72" y="22469"/>
                  </a:lnTo>
                  <a:lnTo>
                    <a:pt x="12" y="23707"/>
                  </a:lnTo>
                  <a:lnTo>
                    <a:pt x="0" y="24338"/>
                  </a:lnTo>
                  <a:lnTo>
                    <a:pt x="12" y="24969"/>
                  </a:lnTo>
                  <a:lnTo>
                    <a:pt x="72" y="26207"/>
                  </a:lnTo>
                  <a:lnTo>
                    <a:pt x="191" y="27434"/>
                  </a:lnTo>
                  <a:lnTo>
                    <a:pt x="381" y="28648"/>
                  </a:lnTo>
                  <a:lnTo>
                    <a:pt x="619" y="29839"/>
                  </a:lnTo>
                  <a:lnTo>
                    <a:pt x="929" y="31006"/>
                  </a:lnTo>
                  <a:lnTo>
                    <a:pt x="1274" y="32149"/>
                  </a:lnTo>
                  <a:lnTo>
                    <a:pt x="1691" y="33256"/>
                  </a:lnTo>
                  <a:lnTo>
                    <a:pt x="2155" y="34352"/>
                  </a:lnTo>
                  <a:lnTo>
                    <a:pt x="2667" y="35423"/>
                  </a:lnTo>
                  <a:lnTo>
                    <a:pt x="3227" y="36447"/>
                  </a:lnTo>
                  <a:lnTo>
                    <a:pt x="3834" y="37459"/>
                  </a:lnTo>
                  <a:lnTo>
                    <a:pt x="4489" y="38424"/>
                  </a:lnTo>
                  <a:lnTo>
                    <a:pt x="5192" y="39364"/>
                  </a:lnTo>
                  <a:lnTo>
                    <a:pt x="6323" y="40710"/>
                  </a:lnTo>
                  <a:lnTo>
                    <a:pt x="7966" y="42353"/>
                  </a:lnTo>
                  <a:lnTo>
                    <a:pt x="9311" y="43484"/>
                  </a:lnTo>
                  <a:lnTo>
                    <a:pt x="10252" y="44187"/>
                  </a:lnTo>
                  <a:lnTo>
                    <a:pt x="11216" y="44841"/>
                  </a:lnTo>
                  <a:lnTo>
                    <a:pt x="12229" y="45449"/>
                  </a:lnTo>
                  <a:lnTo>
                    <a:pt x="13252" y="46008"/>
                  </a:lnTo>
                  <a:lnTo>
                    <a:pt x="14324" y="46520"/>
                  </a:lnTo>
                  <a:lnTo>
                    <a:pt x="15420" y="46985"/>
                  </a:lnTo>
                  <a:lnTo>
                    <a:pt x="16527" y="47401"/>
                  </a:lnTo>
                  <a:lnTo>
                    <a:pt x="17670" y="47747"/>
                  </a:lnTo>
                  <a:lnTo>
                    <a:pt x="18837" y="48056"/>
                  </a:lnTo>
                  <a:lnTo>
                    <a:pt x="20027" y="48294"/>
                  </a:lnTo>
                  <a:lnTo>
                    <a:pt x="21242" y="48485"/>
                  </a:lnTo>
                  <a:lnTo>
                    <a:pt x="22468" y="48604"/>
                  </a:lnTo>
                  <a:lnTo>
                    <a:pt x="23707" y="48663"/>
                  </a:lnTo>
                  <a:lnTo>
                    <a:pt x="24338" y="48675"/>
                  </a:lnTo>
                  <a:lnTo>
                    <a:pt x="24969" y="48663"/>
                  </a:lnTo>
                  <a:lnTo>
                    <a:pt x="26207" y="48604"/>
                  </a:lnTo>
                  <a:lnTo>
                    <a:pt x="27433" y="48485"/>
                  </a:lnTo>
                  <a:lnTo>
                    <a:pt x="28648" y="48294"/>
                  </a:lnTo>
                  <a:lnTo>
                    <a:pt x="29839" y="48056"/>
                  </a:lnTo>
                  <a:lnTo>
                    <a:pt x="31005" y="47747"/>
                  </a:lnTo>
                  <a:lnTo>
                    <a:pt x="32149" y="47401"/>
                  </a:lnTo>
                  <a:lnTo>
                    <a:pt x="33256" y="46985"/>
                  </a:lnTo>
                  <a:lnTo>
                    <a:pt x="34351" y="46520"/>
                  </a:lnTo>
                  <a:lnTo>
                    <a:pt x="35423" y="46008"/>
                  </a:lnTo>
                  <a:lnTo>
                    <a:pt x="36447" y="45449"/>
                  </a:lnTo>
                  <a:lnTo>
                    <a:pt x="37459" y="44841"/>
                  </a:lnTo>
                  <a:lnTo>
                    <a:pt x="38423" y="44187"/>
                  </a:lnTo>
                  <a:lnTo>
                    <a:pt x="39364" y="43484"/>
                  </a:lnTo>
                  <a:lnTo>
                    <a:pt x="40709" y="42353"/>
                  </a:lnTo>
                  <a:lnTo>
                    <a:pt x="42353" y="40710"/>
                  </a:lnTo>
                  <a:lnTo>
                    <a:pt x="43484" y="39364"/>
                  </a:lnTo>
                  <a:lnTo>
                    <a:pt x="44186" y="38424"/>
                  </a:lnTo>
                  <a:lnTo>
                    <a:pt x="44841" y="37459"/>
                  </a:lnTo>
                  <a:lnTo>
                    <a:pt x="45448" y="36447"/>
                  </a:lnTo>
                  <a:lnTo>
                    <a:pt x="46008" y="35423"/>
                  </a:lnTo>
                  <a:lnTo>
                    <a:pt x="46520" y="34352"/>
                  </a:lnTo>
                  <a:lnTo>
                    <a:pt x="46984" y="33256"/>
                  </a:lnTo>
                  <a:lnTo>
                    <a:pt x="47401" y="32149"/>
                  </a:lnTo>
                  <a:lnTo>
                    <a:pt x="47746" y="31006"/>
                  </a:lnTo>
                  <a:lnTo>
                    <a:pt x="48056" y="29839"/>
                  </a:lnTo>
                  <a:lnTo>
                    <a:pt x="48294" y="28648"/>
                  </a:lnTo>
                  <a:lnTo>
                    <a:pt x="48485" y="27434"/>
                  </a:lnTo>
                  <a:lnTo>
                    <a:pt x="48604" y="26207"/>
                  </a:lnTo>
                  <a:lnTo>
                    <a:pt x="48663" y="24969"/>
                  </a:lnTo>
                  <a:lnTo>
                    <a:pt x="48675" y="24338"/>
                  </a:lnTo>
                  <a:lnTo>
                    <a:pt x="48663" y="23707"/>
                  </a:lnTo>
                  <a:lnTo>
                    <a:pt x="48604" y="22469"/>
                  </a:lnTo>
                  <a:lnTo>
                    <a:pt x="48485" y="21242"/>
                  </a:lnTo>
                  <a:lnTo>
                    <a:pt x="48294" y="20028"/>
                  </a:lnTo>
                  <a:lnTo>
                    <a:pt x="48056" y="18837"/>
                  </a:lnTo>
                  <a:lnTo>
                    <a:pt x="47746" y="17670"/>
                  </a:lnTo>
                  <a:lnTo>
                    <a:pt x="47401" y="16527"/>
                  </a:lnTo>
                  <a:lnTo>
                    <a:pt x="46984" y="15420"/>
                  </a:lnTo>
                  <a:lnTo>
                    <a:pt x="46520" y="14324"/>
                  </a:lnTo>
                  <a:lnTo>
                    <a:pt x="46008" y="13253"/>
                  </a:lnTo>
                  <a:lnTo>
                    <a:pt x="45448" y="12229"/>
                  </a:lnTo>
                  <a:lnTo>
                    <a:pt x="44841" y="11217"/>
                  </a:lnTo>
                  <a:lnTo>
                    <a:pt x="44186" y="10252"/>
                  </a:lnTo>
                  <a:lnTo>
                    <a:pt x="43484" y="9312"/>
                  </a:lnTo>
                  <a:lnTo>
                    <a:pt x="42353" y="7966"/>
                  </a:lnTo>
                  <a:lnTo>
                    <a:pt x="40709" y="6323"/>
                  </a:lnTo>
                  <a:lnTo>
                    <a:pt x="39364" y="5192"/>
                  </a:lnTo>
                  <a:lnTo>
                    <a:pt x="38423" y="4490"/>
                  </a:lnTo>
                  <a:lnTo>
                    <a:pt x="37459" y="3835"/>
                  </a:lnTo>
                  <a:lnTo>
                    <a:pt x="36447" y="3227"/>
                  </a:lnTo>
                  <a:lnTo>
                    <a:pt x="35423" y="2668"/>
                  </a:lnTo>
                  <a:lnTo>
                    <a:pt x="34351" y="2156"/>
                  </a:lnTo>
                  <a:lnTo>
                    <a:pt x="33256" y="1691"/>
                  </a:lnTo>
                  <a:lnTo>
                    <a:pt x="32149" y="1275"/>
                  </a:lnTo>
                  <a:lnTo>
                    <a:pt x="31005" y="929"/>
                  </a:lnTo>
                  <a:lnTo>
                    <a:pt x="29839" y="620"/>
                  </a:lnTo>
                  <a:lnTo>
                    <a:pt x="28648" y="382"/>
                  </a:lnTo>
                  <a:lnTo>
                    <a:pt x="27433" y="191"/>
                  </a:lnTo>
                  <a:lnTo>
                    <a:pt x="26207" y="72"/>
                  </a:lnTo>
                  <a:lnTo>
                    <a:pt x="24969" y="13"/>
                  </a:lnTo>
                  <a:lnTo>
                    <a:pt x="2433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4"/>
            <p:cNvSpPr/>
            <p:nvPr/>
          </p:nvSpPr>
          <p:spPr>
            <a:xfrm>
              <a:off x="8118146" y="1250455"/>
              <a:ext cx="538557" cy="905817"/>
            </a:xfrm>
            <a:custGeom>
              <a:avLst/>
              <a:gdLst/>
              <a:ahLst/>
              <a:cxnLst/>
              <a:rect l="l" t="t" r="r" b="b"/>
              <a:pathLst>
                <a:path w="28601" h="48105" extrusionOk="0">
                  <a:moveTo>
                    <a:pt x="14860" y="22826"/>
                  </a:moveTo>
                  <a:lnTo>
                    <a:pt x="15967" y="22945"/>
                  </a:lnTo>
                  <a:lnTo>
                    <a:pt x="17027" y="23160"/>
                  </a:lnTo>
                  <a:lnTo>
                    <a:pt x="18063" y="23481"/>
                  </a:lnTo>
                  <a:lnTo>
                    <a:pt x="19051" y="23898"/>
                  </a:lnTo>
                  <a:lnTo>
                    <a:pt x="19980" y="24410"/>
                  </a:lnTo>
                  <a:lnTo>
                    <a:pt x="20849" y="25005"/>
                  </a:lnTo>
                  <a:lnTo>
                    <a:pt x="21670" y="25672"/>
                  </a:lnTo>
                  <a:lnTo>
                    <a:pt x="22409" y="26422"/>
                  </a:lnTo>
                  <a:lnTo>
                    <a:pt x="23087" y="27232"/>
                  </a:lnTo>
                  <a:lnTo>
                    <a:pt x="23671" y="28101"/>
                  </a:lnTo>
                  <a:lnTo>
                    <a:pt x="24183" y="29041"/>
                  </a:lnTo>
                  <a:lnTo>
                    <a:pt x="24599" y="30018"/>
                  </a:lnTo>
                  <a:lnTo>
                    <a:pt x="24921" y="31054"/>
                  </a:lnTo>
                  <a:lnTo>
                    <a:pt x="25135" y="32125"/>
                  </a:lnTo>
                  <a:lnTo>
                    <a:pt x="25254" y="33221"/>
                  </a:lnTo>
                  <a:lnTo>
                    <a:pt x="25266" y="33792"/>
                  </a:lnTo>
                  <a:lnTo>
                    <a:pt x="25254" y="34352"/>
                  </a:lnTo>
                  <a:lnTo>
                    <a:pt x="25147" y="35459"/>
                  </a:lnTo>
                  <a:lnTo>
                    <a:pt x="24921" y="36531"/>
                  </a:lnTo>
                  <a:lnTo>
                    <a:pt x="24599" y="37555"/>
                  </a:lnTo>
                  <a:lnTo>
                    <a:pt x="24183" y="38543"/>
                  </a:lnTo>
                  <a:lnTo>
                    <a:pt x="23683" y="39472"/>
                  </a:lnTo>
                  <a:lnTo>
                    <a:pt x="23087" y="40353"/>
                  </a:lnTo>
                  <a:lnTo>
                    <a:pt x="22420" y="41163"/>
                  </a:lnTo>
                  <a:lnTo>
                    <a:pt x="21670" y="41901"/>
                  </a:lnTo>
                  <a:lnTo>
                    <a:pt x="20861" y="42579"/>
                  </a:lnTo>
                  <a:lnTo>
                    <a:pt x="19980" y="43175"/>
                  </a:lnTo>
                  <a:lnTo>
                    <a:pt x="19051" y="43675"/>
                  </a:lnTo>
                  <a:lnTo>
                    <a:pt x="18063" y="44092"/>
                  </a:lnTo>
                  <a:lnTo>
                    <a:pt x="17039" y="44413"/>
                  </a:lnTo>
                  <a:lnTo>
                    <a:pt x="15967" y="44639"/>
                  </a:lnTo>
                  <a:lnTo>
                    <a:pt x="14860" y="44746"/>
                  </a:lnTo>
                  <a:lnTo>
                    <a:pt x="14288" y="44758"/>
                  </a:lnTo>
                  <a:lnTo>
                    <a:pt x="13729" y="44746"/>
                  </a:lnTo>
                  <a:lnTo>
                    <a:pt x="12621" y="44639"/>
                  </a:lnTo>
                  <a:lnTo>
                    <a:pt x="11550" y="44413"/>
                  </a:lnTo>
                  <a:lnTo>
                    <a:pt x="10526" y="44092"/>
                  </a:lnTo>
                  <a:lnTo>
                    <a:pt x="9537" y="43675"/>
                  </a:lnTo>
                  <a:lnTo>
                    <a:pt x="8609" y="43175"/>
                  </a:lnTo>
                  <a:lnTo>
                    <a:pt x="7728" y="42579"/>
                  </a:lnTo>
                  <a:lnTo>
                    <a:pt x="6918" y="41901"/>
                  </a:lnTo>
                  <a:lnTo>
                    <a:pt x="6168" y="41163"/>
                  </a:lnTo>
                  <a:lnTo>
                    <a:pt x="5501" y="40353"/>
                  </a:lnTo>
                  <a:lnTo>
                    <a:pt x="4906" y="39472"/>
                  </a:lnTo>
                  <a:lnTo>
                    <a:pt x="4406" y="38543"/>
                  </a:lnTo>
                  <a:lnTo>
                    <a:pt x="3989" y="37555"/>
                  </a:lnTo>
                  <a:lnTo>
                    <a:pt x="3667" y="36531"/>
                  </a:lnTo>
                  <a:lnTo>
                    <a:pt x="3441" y="35459"/>
                  </a:lnTo>
                  <a:lnTo>
                    <a:pt x="3334" y="34352"/>
                  </a:lnTo>
                  <a:lnTo>
                    <a:pt x="3322" y="33792"/>
                  </a:lnTo>
                  <a:lnTo>
                    <a:pt x="3334" y="33221"/>
                  </a:lnTo>
                  <a:lnTo>
                    <a:pt x="3453" y="32125"/>
                  </a:lnTo>
                  <a:lnTo>
                    <a:pt x="3667" y="31054"/>
                  </a:lnTo>
                  <a:lnTo>
                    <a:pt x="3989" y="30018"/>
                  </a:lnTo>
                  <a:lnTo>
                    <a:pt x="4406" y="29041"/>
                  </a:lnTo>
                  <a:lnTo>
                    <a:pt x="4918" y="28101"/>
                  </a:lnTo>
                  <a:lnTo>
                    <a:pt x="5501" y="27232"/>
                  </a:lnTo>
                  <a:lnTo>
                    <a:pt x="6180" y="26422"/>
                  </a:lnTo>
                  <a:lnTo>
                    <a:pt x="6918" y="25672"/>
                  </a:lnTo>
                  <a:lnTo>
                    <a:pt x="7739" y="25005"/>
                  </a:lnTo>
                  <a:lnTo>
                    <a:pt x="8609" y="24410"/>
                  </a:lnTo>
                  <a:lnTo>
                    <a:pt x="9537" y="23898"/>
                  </a:lnTo>
                  <a:lnTo>
                    <a:pt x="10526" y="23481"/>
                  </a:lnTo>
                  <a:lnTo>
                    <a:pt x="11561" y="23160"/>
                  </a:lnTo>
                  <a:lnTo>
                    <a:pt x="12621" y="22945"/>
                  </a:lnTo>
                  <a:lnTo>
                    <a:pt x="13729" y="22826"/>
                  </a:lnTo>
                  <a:close/>
                  <a:moveTo>
                    <a:pt x="14264" y="1"/>
                  </a:moveTo>
                  <a:lnTo>
                    <a:pt x="14098" y="13"/>
                  </a:lnTo>
                  <a:lnTo>
                    <a:pt x="13776" y="84"/>
                  </a:lnTo>
                  <a:lnTo>
                    <a:pt x="13478" y="215"/>
                  </a:lnTo>
                  <a:lnTo>
                    <a:pt x="13217" y="394"/>
                  </a:lnTo>
                  <a:lnTo>
                    <a:pt x="13002" y="620"/>
                  </a:lnTo>
                  <a:lnTo>
                    <a:pt x="12824" y="882"/>
                  </a:lnTo>
                  <a:lnTo>
                    <a:pt x="12693" y="1180"/>
                  </a:lnTo>
                  <a:lnTo>
                    <a:pt x="12633" y="1501"/>
                  </a:lnTo>
                  <a:lnTo>
                    <a:pt x="12633" y="1668"/>
                  </a:lnTo>
                  <a:lnTo>
                    <a:pt x="12633" y="4252"/>
                  </a:lnTo>
                  <a:lnTo>
                    <a:pt x="12609" y="4371"/>
                  </a:lnTo>
                  <a:lnTo>
                    <a:pt x="12455" y="4525"/>
                  </a:lnTo>
                  <a:lnTo>
                    <a:pt x="12335" y="4549"/>
                  </a:lnTo>
                  <a:lnTo>
                    <a:pt x="11228" y="4549"/>
                  </a:lnTo>
                  <a:lnTo>
                    <a:pt x="10895" y="4621"/>
                  </a:lnTo>
                  <a:lnTo>
                    <a:pt x="10585" y="4740"/>
                  </a:lnTo>
                  <a:lnTo>
                    <a:pt x="10311" y="4930"/>
                  </a:lnTo>
                  <a:lnTo>
                    <a:pt x="10085" y="5157"/>
                  </a:lnTo>
                  <a:lnTo>
                    <a:pt x="9895" y="5430"/>
                  </a:lnTo>
                  <a:lnTo>
                    <a:pt x="9764" y="5740"/>
                  </a:lnTo>
                  <a:lnTo>
                    <a:pt x="9704" y="6061"/>
                  </a:lnTo>
                  <a:lnTo>
                    <a:pt x="9692" y="6240"/>
                  </a:lnTo>
                  <a:lnTo>
                    <a:pt x="9704" y="6407"/>
                  </a:lnTo>
                  <a:lnTo>
                    <a:pt x="9775" y="6728"/>
                  </a:lnTo>
                  <a:lnTo>
                    <a:pt x="9906" y="7026"/>
                  </a:lnTo>
                  <a:lnTo>
                    <a:pt x="10085" y="7288"/>
                  </a:lnTo>
                  <a:lnTo>
                    <a:pt x="10311" y="7502"/>
                  </a:lnTo>
                  <a:lnTo>
                    <a:pt x="10573" y="7681"/>
                  </a:lnTo>
                  <a:lnTo>
                    <a:pt x="10871" y="7812"/>
                  </a:lnTo>
                  <a:lnTo>
                    <a:pt x="11192" y="7871"/>
                  </a:lnTo>
                  <a:lnTo>
                    <a:pt x="11359" y="7883"/>
                  </a:lnTo>
                  <a:lnTo>
                    <a:pt x="12335" y="7883"/>
                  </a:lnTo>
                  <a:lnTo>
                    <a:pt x="12455" y="7895"/>
                  </a:lnTo>
                  <a:lnTo>
                    <a:pt x="12609" y="8062"/>
                  </a:lnTo>
                  <a:lnTo>
                    <a:pt x="12633" y="8181"/>
                  </a:lnTo>
                  <a:lnTo>
                    <a:pt x="12633" y="19206"/>
                  </a:lnTo>
                  <a:lnTo>
                    <a:pt x="12621" y="19290"/>
                  </a:lnTo>
                  <a:lnTo>
                    <a:pt x="12562" y="19433"/>
                  </a:lnTo>
                  <a:lnTo>
                    <a:pt x="12407" y="19599"/>
                  </a:lnTo>
                  <a:lnTo>
                    <a:pt x="12252" y="19647"/>
                  </a:lnTo>
                  <a:lnTo>
                    <a:pt x="11597" y="19754"/>
                  </a:lnTo>
                  <a:lnTo>
                    <a:pt x="10323" y="20064"/>
                  </a:lnTo>
                  <a:lnTo>
                    <a:pt x="9097" y="20481"/>
                  </a:lnTo>
                  <a:lnTo>
                    <a:pt x="7918" y="21004"/>
                  </a:lnTo>
                  <a:lnTo>
                    <a:pt x="6799" y="21624"/>
                  </a:lnTo>
                  <a:lnTo>
                    <a:pt x="5751" y="22350"/>
                  </a:lnTo>
                  <a:lnTo>
                    <a:pt x="4763" y="23148"/>
                  </a:lnTo>
                  <a:lnTo>
                    <a:pt x="3858" y="24041"/>
                  </a:lnTo>
                  <a:lnTo>
                    <a:pt x="3024" y="25005"/>
                  </a:lnTo>
                  <a:lnTo>
                    <a:pt x="2286" y="26041"/>
                  </a:lnTo>
                  <a:lnTo>
                    <a:pt x="1643" y="27148"/>
                  </a:lnTo>
                  <a:lnTo>
                    <a:pt x="1095" y="28315"/>
                  </a:lnTo>
                  <a:lnTo>
                    <a:pt x="655" y="29530"/>
                  </a:lnTo>
                  <a:lnTo>
                    <a:pt x="322" y="30792"/>
                  </a:lnTo>
                  <a:lnTo>
                    <a:pt x="95" y="32101"/>
                  </a:lnTo>
                  <a:lnTo>
                    <a:pt x="0" y="33447"/>
                  </a:lnTo>
                  <a:lnTo>
                    <a:pt x="12" y="34138"/>
                  </a:lnTo>
                  <a:lnTo>
                    <a:pt x="36" y="34852"/>
                  </a:lnTo>
                  <a:lnTo>
                    <a:pt x="202" y="36257"/>
                  </a:lnTo>
                  <a:lnTo>
                    <a:pt x="512" y="37614"/>
                  </a:lnTo>
                  <a:lnTo>
                    <a:pt x="941" y="38924"/>
                  </a:lnTo>
                  <a:lnTo>
                    <a:pt x="1488" y="40174"/>
                  </a:lnTo>
                  <a:lnTo>
                    <a:pt x="2155" y="41353"/>
                  </a:lnTo>
                  <a:lnTo>
                    <a:pt x="2929" y="42472"/>
                  </a:lnTo>
                  <a:lnTo>
                    <a:pt x="3798" y="43496"/>
                  </a:lnTo>
                  <a:lnTo>
                    <a:pt x="4751" y="44449"/>
                  </a:lnTo>
                  <a:lnTo>
                    <a:pt x="5799" y="45306"/>
                  </a:lnTo>
                  <a:lnTo>
                    <a:pt x="6918" y="46056"/>
                  </a:lnTo>
                  <a:lnTo>
                    <a:pt x="8109" y="46699"/>
                  </a:lnTo>
                  <a:lnTo>
                    <a:pt x="9371" y="47235"/>
                  </a:lnTo>
                  <a:lnTo>
                    <a:pt x="10680" y="47652"/>
                  </a:lnTo>
                  <a:lnTo>
                    <a:pt x="12050" y="47937"/>
                  </a:lnTo>
                  <a:lnTo>
                    <a:pt x="13455" y="48092"/>
                  </a:lnTo>
                  <a:lnTo>
                    <a:pt x="14181" y="48104"/>
                  </a:lnTo>
                  <a:lnTo>
                    <a:pt x="14919" y="48104"/>
                  </a:lnTo>
                  <a:lnTo>
                    <a:pt x="16372" y="47961"/>
                  </a:lnTo>
                  <a:lnTo>
                    <a:pt x="17777" y="47687"/>
                  </a:lnTo>
                  <a:lnTo>
                    <a:pt x="19134" y="47283"/>
                  </a:lnTo>
                  <a:lnTo>
                    <a:pt x="20420" y="46735"/>
                  </a:lnTo>
                  <a:lnTo>
                    <a:pt x="21647" y="46080"/>
                  </a:lnTo>
                  <a:lnTo>
                    <a:pt x="22801" y="45306"/>
                  </a:lnTo>
                  <a:lnTo>
                    <a:pt x="23873" y="44437"/>
                  </a:lnTo>
                  <a:lnTo>
                    <a:pt x="24849" y="43461"/>
                  </a:lnTo>
                  <a:lnTo>
                    <a:pt x="25731" y="42401"/>
                  </a:lnTo>
                  <a:lnTo>
                    <a:pt x="26504" y="41258"/>
                  </a:lnTo>
                  <a:lnTo>
                    <a:pt x="27171" y="40031"/>
                  </a:lnTo>
                  <a:lnTo>
                    <a:pt x="27731" y="38745"/>
                  </a:lnTo>
                  <a:lnTo>
                    <a:pt x="28148" y="37400"/>
                  </a:lnTo>
                  <a:lnTo>
                    <a:pt x="28433" y="35995"/>
                  </a:lnTo>
                  <a:lnTo>
                    <a:pt x="28588" y="34542"/>
                  </a:lnTo>
                  <a:lnTo>
                    <a:pt x="28600" y="33804"/>
                  </a:lnTo>
                  <a:lnTo>
                    <a:pt x="28588" y="33137"/>
                  </a:lnTo>
                  <a:lnTo>
                    <a:pt x="28469" y="31816"/>
                  </a:lnTo>
                  <a:lnTo>
                    <a:pt x="28219" y="30542"/>
                  </a:lnTo>
                  <a:lnTo>
                    <a:pt x="27874" y="29303"/>
                  </a:lnTo>
                  <a:lnTo>
                    <a:pt x="27421" y="28113"/>
                  </a:lnTo>
                  <a:lnTo>
                    <a:pt x="26862" y="26970"/>
                  </a:lnTo>
                  <a:lnTo>
                    <a:pt x="26207" y="25898"/>
                  </a:lnTo>
                  <a:lnTo>
                    <a:pt x="25469" y="24886"/>
                  </a:lnTo>
                  <a:lnTo>
                    <a:pt x="24635" y="23945"/>
                  </a:lnTo>
                  <a:lnTo>
                    <a:pt x="23742" y="23076"/>
                  </a:lnTo>
                  <a:lnTo>
                    <a:pt x="22766" y="22290"/>
                  </a:lnTo>
                  <a:lnTo>
                    <a:pt x="21718" y="21588"/>
                  </a:lnTo>
                  <a:lnTo>
                    <a:pt x="20611" y="20981"/>
                  </a:lnTo>
                  <a:lnTo>
                    <a:pt x="19444" y="20469"/>
                  </a:lnTo>
                  <a:lnTo>
                    <a:pt x="18241" y="20052"/>
                  </a:lnTo>
                  <a:lnTo>
                    <a:pt x="16979" y="19754"/>
                  </a:lnTo>
                  <a:lnTo>
                    <a:pt x="16336" y="19647"/>
                  </a:lnTo>
                  <a:lnTo>
                    <a:pt x="16181" y="19587"/>
                  </a:lnTo>
                  <a:lnTo>
                    <a:pt x="15979" y="19349"/>
                  </a:lnTo>
                  <a:lnTo>
                    <a:pt x="15967" y="19183"/>
                  </a:lnTo>
                  <a:lnTo>
                    <a:pt x="15967" y="8157"/>
                  </a:lnTo>
                  <a:lnTo>
                    <a:pt x="15979" y="8038"/>
                  </a:lnTo>
                  <a:lnTo>
                    <a:pt x="16146" y="7883"/>
                  </a:lnTo>
                  <a:lnTo>
                    <a:pt x="16265" y="7859"/>
                  </a:lnTo>
                  <a:lnTo>
                    <a:pt x="17360" y="7859"/>
                  </a:lnTo>
                  <a:lnTo>
                    <a:pt x="17693" y="7788"/>
                  </a:lnTo>
                  <a:lnTo>
                    <a:pt x="18003" y="7657"/>
                  </a:lnTo>
                  <a:lnTo>
                    <a:pt x="18277" y="7478"/>
                  </a:lnTo>
                  <a:lnTo>
                    <a:pt x="18503" y="7252"/>
                  </a:lnTo>
                  <a:lnTo>
                    <a:pt x="18694" y="6978"/>
                  </a:lnTo>
                  <a:lnTo>
                    <a:pt x="18825" y="6669"/>
                  </a:lnTo>
                  <a:lnTo>
                    <a:pt x="18884" y="6335"/>
                  </a:lnTo>
                  <a:lnTo>
                    <a:pt x="18896" y="6169"/>
                  </a:lnTo>
                  <a:lnTo>
                    <a:pt x="18884" y="6002"/>
                  </a:lnTo>
                  <a:lnTo>
                    <a:pt x="18813" y="5680"/>
                  </a:lnTo>
                  <a:lnTo>
                    <a:pt x="18682" y="5383"/>
                  </a:lnTo>
                  <a:lnTo>
                    <a:pt x="18503" y="5121"/>
                  </a:lnTo>
                  <a:lnTo>
                    <a:pt x="18277" y="4895"/>
                  </a:lnTo>
                  <a:lnTo>
                    <a:pt x="18015" y="4728"/>
                  </a:lnTo>
                  <a:lnTo>
                    <a:pt x="17717" y="4597"/>
                  </a:lnTo>
                  <a:lnTo>
                    <a:pt x="17396" y="4537"/>
                  </a:lnTo>
                  <a:lnTo>
                    <a:pt x="17229" y="4525"/>
                  </a:lnTo>
                  <a:lnTo>
                    <a:pt x="16265" y="4525"/>
                  </a:lnTo>
                  <a:lnTo>
                    <a:pt x="16146" y="4514"/>
                  </a:lnTo>
                  <a:lnTo>
                    <a:pt x="15979" y="4347"/>
                  </a:lnTo>
                  <a:lnTo>
                    <a:pt x="15967" y="4228"/>
                  </a:lnTo>
                  <a:lnTo>
                    <a:pt x="15967" y="1715"/>
                  </a:lnTo>
                  <a:lnTo>
                    <a:pt x="15955" y="1537"/>
                  </a:lnTo>
                  <a:lnTo>
                    <a:pt x="15884" y="1204"/>
                  </a:lnTo>
                  <a:lnTo>
                    <a:pt x="15765" y="894"/>
                  </a:lnTo>
                  <a:lnTo>
                    <a:pt x="15574" y="620"/>
                  </a:lnTo>
                  <a:lnTo>
                    <a:pt x="15348" y="394"/>
                  </a:lnTo>
                  <a:lnTo>
                    <a:pt x="15074" y="203"/>
                  </a:lnTo>
                  <a:lnTo>
                    <a:pt x="14764" y="72"/>
                  </a:lnTo>
                  <a:lnTo>
                    <a:pt x="14443" y="13"/>
                  </a:lnTo>
                  <a:lnTo>
                    <a:pt x="14264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4"/>
            <p:cNvSpPr/>
            <p:nvPr/>
          </p:nvSpPr>
          <p:spPr>
            <a:xfrm>
              <a:off x="7849084" y="1386107"/>
              <a:ext cx="534527" cy="822174"/>
            </a:xfrm>
            <a:custGeom>
              <a:avLst/>
              <a:gdLst/>
              <a:ahLst/>
              <a:cxnLst/>
              <a:rect l="l" t="t" r="r" b="b"/>
              <a:pathLst>
                <a:path w="28387" h="43663" extrusionOk="0">
                  <a:moveTo>
                    <a:pt x="14039" y="0"/>
                  </a:moveTo>
                  <a:lnTo>
                    <a:pt x="13872" y="12"/>
                  </a:lnTo>
                  <a:lnTo>
                    <a:pt x="13551" y="84"/>
                  </a:lnTo>
                  <a:lnTo>
                    <a:pt x="13253" y="215"/>
                  </a:lnTo>
                  <a:lnTo>
                    <a:pt x="13003" y="393"/>
                  </a:lnTo>
                  <a:lnTo>
                    <a:pt x="12777" y="620"/>
                  </a:lnTo>
                  <a:lnTo>
                    <a:pt x="12598" y="882"/>
                  </a:lnTo>
                  <a:lnTo>
                    <a:pt x="12479" y="1179"/>
                  </a:lnTo>
                  <a:lnTo>
                    <a:pt x="12408" y="1501"/>
                  </a:lnTo>
                  <a:lnTo>
                    <a:pt x="12408" y="1667"/>
                  </a:lnTo>
                  <a:lnTo>
                    <a:pt x="12408" y="4227"/>
                  </a:lnTo>
                  <a:lnTo>
                    <a:pt x="12384" y="4346"/>
                  </a:lnTo>
                  <a:lnTo>
                    <a:pt x="12229" y="4513"/>
                  </a:lnTo>
                  <a:lnTo>
                    <a:pt x="12110" y="4525"/>
                  </a:lnTo>
                  <a:lnTo>
                    <a:pt x="11205" y="4525"/>
                  </a:lnTo>
                  <a:lnTo>
                    <a:pt x="11027" y="4537"/>
                  </a:lnTo>
                  <a:lnTo>
                    <a:pt x="10693" y="4596"/>
                  </a:lnTo>
                  <a:lnTo>
                    <a:pt x="10384" y="4727"/>
                  </a:lnTo>
                  <a:lnTo>
                    <a:pt x="10110" y="4918"/>
                  </a:lnTo>
                  <a:lnTo>
                    <a:pt x="9872" y="5144"/>
                  </a:lnTo>
                  <a:lnTo>
                    <a:pt x="9681" y="5418"/>
                  </a:lnTo>
                  <a:lnTo>
                    <a:pt x="9562" y="5716"/>
                  </a:lnTo>
                  <a:lnTo>
                    <a:pt x="9491" y="6049"/>
                  </a:lnTo>
                  <a:lnTo>
                    <a:pt x="9491" y="6228"/>
                  </a:lnTo>
                  <a:lnTo>
                    <a:pt x="9491" y="6394"/>
                  </a:lnTo>
                  <a:lnTo>
                    <a:pt x="9562" y="6716"/>
                  </a:lnTo>
                  <a:lnTo>
                    <a:pt x="9693" y="7014"/>
                  </a:lnTo>
                  <a:lnTo>
                    <a:pt x="9872" y="7264"/>
                  </a:lnTo>
                  <a:lnTo>
                    <a:pt x="10098" y="7490"/>
                  </a:lnTo>
                  <a:lnTo>
                    <a:pt x="10372" y="7668"/>
                  </a:lnTo>
                  <a:lnTo>
                    <a:pt x="10669" y="7787"/>
                  </a:lnTo>
                  <a:lnTo>
                    <a:pt x="10991" y="7859"/>
                  </a:lnTo>
                  <a:lnTo>
                    <a:pt x="12122" y="7859"/>
                  </a:lnTo>
                  <a:lnTo>
                    <a:pt x="12241" y="7883"/>
                  </a:lnTo>
                  <a:lnTo>
                    <a:pt x="12408" y="8038"/>
                  </a:lnTo>
                  <a:lnTo>
                    <a:pt x="12420" y="8157"/>
                  </a:lnTo>
                  <a:lnTo>
                    <a:pt x="12420" y="19194"/>
                  </a:lnTo>
                  <a:lnTo>
                    <a:pt x="12420" y="19266"/>
                  </a:lnTo>
                  <a:lnTo>
                    <a:pt x="12360" y="19420"/>
                  </a:lnTo>
                  <a:lnTo>
                    <a:pt x="12193" y="19587"/>
                  </a:lnTo>
                  <a:lnTo>
                    <a:pt x="12039" y="19635"/>
                  </a:lnTo>
                  <a:lnTo>
                    <a:pt x="11467" y="19730"/>
                  </a:lnTo>
                  <a:lnTo>
                    <a:pt x="10348" y="19980"/>
                  </a:lnTo>
                  <a:lnTo>
                    <a:pt x="9276" y="20313"/>
                  </a:lnTo>
                  <a:lnTo>
                    <a:pt x="8240" y="20730"/>
                  </a:lnTo>
                  <a:lnTo>
                    <a:pt x="7240" y="21230"/>
                  </a:lnTo>
                  <a:lnTo>
                    <a:pt x="6288" y="21790"/>
                  </a:lnTo>
                  <a:lnTo>
                    <a:pt x="5383" y="22433"/>
                  </a:lnTo>
                  <a:lnTo>
                    <a:pt x="4537" y="23135"/>
                  </a:lnTo>
                  <a:lnTo>
                    <a:pt x="3752" y="23897"/>
                  </a:lnTo>
                  <a:lnTo>
                    <a:pt x="3013" y="24731"/>
                  </a:lnTo>
                  <a:lnTo>
                    <a:pt x="2347" y="25600"/>
                  </a:lnTo>
                  <a:lnTo>
                    <a:pt x="1751" y="26529"/>
                  </a:lnTo>
                  <a:lnTo>
                    <a:pt x="1227" y="27505"/>
                  </a:lnTo>
                  <a:lnTo>
                    <a:pt x="775" y="28529"/>
                  </a:lnTo>
                  <a:lnTo>
                    <a:pt x="406" y="29589"/>
                  </a:lnTo>
                  <a:lnTo>
                    <a:pt x="120" y="30684"/>
                  </a:lnTo>
                  <a:lnTo>
                    <a:pt x="1" y="31244"/>
                  </a:lnTo>
                  <a:lnTo>
                    <a:pt x="358" y="31851"/>
                  </a:lnTo>
                  <a:lnTo>
                    <a:pt x="1120" y="33042"/>
                  </a:lnTo>
                  <a:lnTo>
                    <a:pt x="1942" y="34173"/>
                  </a:lnTo>
                  <a:lnTo>
                    <a:pt x="2823" y="35244"/>
                  </a:lnTo>
                  <a:lnTo>
                    <a:pt x="3275" y="35768"/>
                  </a:lnTo>
                  <a:lnTo>
                    <a:pt x="3275" y="35768"/>
                  </a:lnTo>
                  <a:lnTo>
                    <a:pt x="3180" y="35149"/>
                  </a:lnTo>
                  <a:lnTo>
                    <a:pt x="3097" y="33923"/>
                  </a:lnTo>
                  <a:lnTo>
                    <a:pt x="3144" y="32720"/>
                  </a:lnTo>
                  <a:lnTo>
                    <a:pt x="3323" y="31553"/>
                  </a:lnTo>
                  <a:lnTo>
                    <a:pt x="3633" y="30422"/>
                  </a:lnTo>
                  <a:lnTo>
                    <a:pt x="4049" y="29339"/>
                  </a:lnTo>
                  <a:lnTo>
                    <a:pt x="4573" y="28315"/>
                  </a:lnTo>
                  <a:lnTo>
                    <a:pt x="5204" y="27350"/>
                  </a:lnTo>
                  <a:lnTo>
                    <a:pt x="5919" y="26457"/>
                  </a:lnTo>
                  <a:lnTo>
                    <a:pt x="6740" y="25636"/>
                  </a:lnTo>
                  <a:lnTo>
                    <a:pt x="7633" y="24909"/>
                  </a:lnTo>
                  <a:lnTo>
                    <a:pt x="8598" y="24278"/>
                  </a:lnTo>
                  <a:lnTo>
                    <a:pt x="9645" y="23743"/>
                  </a:lnTo>
                  <a:lnTo>
                    <a:pt x="10741" y="23326"/>
                  </a:lnTo>
                  <a:lnTo>
                    <a:pt x="11896" y="23028"/>
                  </a:lnTo>
                  <a:lnTo>
                    <a:pt x="13110" y="22850"/>
                  </a:lnTo>
                  <a:lnTo>
                    <a:pt x="13729" y="22826"/>
                  </a:lnTo>
                  <a:lnTo>
                    <a:pt x="14313" y="22814"/>
                  </a:lnTo>
                  <a:lnTo>
                    <a:pt x="15444" y="22897"/>
                  </a:lnTo>
                  <a:lnTo>
                    <a:pt x="16551" y="23088"/>
                  </a:lnTo>
                  <a:lnTo>
                    <a:pt x="17611" y="23397"/>
                  </a:lnTo>
                  <a:lnTo>
                    <a:pt x="18623" y="23790"/>
                  </a:lnTo>
                  <a:lnTo>
                    <a:pt x="19588" y="24290"/>
                  </a:lnTo>
                  <a:lnTo>
                    <a:pt x="20492" y="24886"/>
                  </a:lnTo>
                  <a:lnTo>
                    <a:pt x="21326" y="25552"/>
                  </a:lnTo>
                  <a:lnTo>
                    <a:pt x="22100" y="26302"/>
                  </a:lnTo>
                  <a:lnTo>
                    <a:pt x="22790" y="27124"/>
                  </a:lnTo>
                  <a:lnTo>
                    <a:pt x="23410" y="28005"/>
                  </a:lnTo>
                  <a:lnTo>
                    <a:pt x="23934" y="28958"/>
                  </a:lnTo>
                  <a:lnTo>
                    <a:pt x="24362" y="29958"/>
                  </a:lnTo>
                  <a:lnTo>
                    <a:pt x="24696" y="30994"/>
                  </a:lnTo>
                  <a:lnTo>
                    <a:pt x="24934" y="32089"/>
                  </a:lnTo>
                  <a:lnTo>
                    <a:pt x="25041" y="33208"/>
                  </a:lnTo>
                  <a:lnTo>
                    <a:pt x="25053" y="33792"/>
                  </a:lnTo>
                  <a:lnTo>
                    <a:pt x="25053" y="34185"/>
                  </a:lnTo>
                  <a:lnTo>
                    <a:pt x="24993" y="34971"/>
                  </a:lnTo>
                  <a:lnTo>
                    <a:pt x="24815" y="36114"/>
                  </a:lnTo>
                  <a:lnTo>
                    <a:pt x="24386" y="37578"/>
                  </a:lnTo>
                  <a:lnTo>
                    <a:pt x="23767" y="38947"/>
                  </a:lnTo>
                  <a:lnTo>
                    <a:pt x="22981" y="40221"/>
                  </a:lnTo>
                  <a:lnTo>
                    <a:pt x="22028" y="41353"/>
                  </a:lnTo>
                  <a:lnTo>
                    <a:pt x="20933" y="42365"/>
                  </a:lnTo>
                  <a:lnTo>
                    <a:pt x="19719" y="43210"/>
                  </a:lnTo>
                  <a:lnTo>
                    <a:pt x="19052" y="43567"/>
                  </a:lnTo>
                  <a:lnTo>
                    <a:pt x="19754" y="43627"/>
                  </a:lnTo>
                  <a:lnTo>
                    <a:pt x="21135" y="43662"/>
                  </a:lnTo>
                  <a:lnTo>
                    <a:pt x="22517" y="43639"/>
                  </a:lnTo>
                  <a:lnTo>
                    <a:pt x="23922" y="43520"/>
                  </a:lnTo>
                  <a:lnTo>
                    <a:pt x="24636" y="43436"/>
                  </a:lnTo>
                  <a:lnTo>
                    <a:pt x="24993" y="43031"/>
                  </a:lnTo>
                  <a:lnTo>
                    <a:pt x="25648" y="42222"/>
                  </a:lnTo>
                  <a:lnTo>
                    <a:pt x="26220" y="41376"/>
                  </a:lnTo>
                  <a:lnTo>
                    <a:pt x="26732" y="40507"/>
                  </a:lnTo>
                  <a:lnTo>
                    <a:pt x="27160" y="39614"/>
                  </a:lnTo>
                  <a:lnTo>
                    <a:pt x="27529" y="38709"/>
                  </a:lnTo>
                  <a:lnTo>
                    <a:pt x="27827" y="37792"/>
                  </a:lnTo>
                  <a:lnTo>
                    <a:pt x="28065" y="36864"/>
                  </a:lnTo>
                  <a:lnTo>
                    <a:pt x="28244" y="35923"/>
                  </a:lnTo>
                  <a:lnTo>
                    <a:pt x="28339" y="34982"/>
                  </a:lnTo>
                  <a:lnTo>
                    <a:pt x="28387" y="34042"/>
                  </a:lnTo>
                  <a:lnTo>
                    <a:pt x="28363" y="33101"/>
                  </a:lnTo>
                  <a:lnTo>
                    <a:pt x="28291" y="32172"/>
                  </a:lnTo>
                  <a:lnTo>
                    <a:pt x="28148" y="31244"/>
                  </a:lnTo>
                  <a:lnTo>
                    <a:pt x="27946" y="30339"/>
                  </a:lnTo>
                  <a:lnTo>
                    <a:pt x="27696" y="29434"/>
                  </a:lnTo>
                  <a:lnTo>
                    <a:pt x="27386" y="28553"/>
                  </a:lnTo>
                  <a:lnTo>
                    <a:pt x="27017" y="27696"/>
                  </a:lnTo>
                  <a:lnTo>
                    <a:pt x="26589" y="26862"/>
                  </a:lnTo>
                  <a:lnTo>
                    <a:pt x="26112" y="26052"/>
                  </a:lnTo>
                  <a:lnTo>
                    <a:pt x="25589" y="25278"/>
                  </a:lnTo>
                  <a:lnTo>
                    <a:pt x="25017" y="24540"/>
                  </a:lnTo>
                  <a:lnTo>
                    <a:pt x="24386" y="23838"/>
                  </a:lnTo>
                  <a:lnTo>
                    <a:pt x="23707" y="23171"/>
                  </a:lnTo>
                  <a:lnTo>
                    <a:pt x="22981" y="22552"/>
                  </a:lnTo>
                  <a:lnTo>
                    <a:pt x="22207" y="21980"/>
                  </a:lnTo>
                  <a:lnTo>
                    <a:pt x="21397" y="21456"/>
                  </a:lnTo>
                  <a:lnTo>
                    <a:pt x="20528" y="20992"/>
                  </a:lnTo>
                  <a:lnTo>
                    <a:pt x="19623" y="20587"/>
                  </a:lnTo>
                  <a:lnTo>
                    <a:pt x="18671" y="20230"/>
                  </a:lnTo>
                  <a:lnTo>
                    <a:pt x="17682" y="19944"/>
                  </a:lnTo>
                  <a:lnTo>
                    <a:pt x="16658" y="19718"/>
                  </a:lnTo>
                  <a:lnTo>
                    <a:pt x="16123" y="19635"/>
                  </a:lnTo>
                  <a:lnTo>
                    <a:pt x="16039" y="19623"/>
                  </a:lnTo>
                  <a:lnTo>
                    <a:pt x="15908" y="19539"/>
                  </a:lnTo>
                  <a:lnTo>
                    <a:pt x="15801" y="19420"/>
                  </a:lnTo>
                  <a:lnTo>
                    <a:pt x="15742" y="19266"/>
                  </a:lnTo>
                  <a:lnTo>
                    <a:pt x="15742" y="19194"/>
                  </a:lnTo>
                  <a:lnTo>
                    <a:pt x="15742" y="8157"/>
                  </a:lnTo>
                  <a:lnTo>
                    <a:pt x="15754" y="8038"/>
                  </a:lnTo>
                  <a:lnTo>
                    <a:pt x="15920" y="7883"/>
                  </a:lnTo>
                  <a:lnTo>
                    <a:pt x="16039" y="7859"/>
                  </a:lnTo>
                  <a:lnTo>
                    <a:pt x="17135" y="7859"/>
                  </a:lnTo>
                  <a:lnTo>
                    <a:pt x="17468" y="7787"/>
                  </a:lnTo>
                  <a:lnTo>
                    <a:pt x="17778" y="7657"/>
                  </a:lnTo>
                  <a:lnTo>
                    <a:pt x="18052" y="7478"/>
                  </a:lnTo>
                  <a:lnTo>
                    <a:pt x="18290" y="7252"/>
                  </a:lnTo>
                  <a:lnTo>
                    <a:pt x="18468" y="6978"/>
                  </a:lnTo>
                  <a:lnTo>
                    <a:pt x="18599" y="6668"/>
                  </a:lnTo>
                  <a:lnTo>
                    <a:pt x="18671" y="6335"/>
                  </a:lnTo>
                  <a:lnTo>
                    <a:pt x="18671" y="6168"/>
                  </a:lnTo>
                  <a:lnTo>
                    <a:pt x="18659" y="6001"/>
                  </a:lnTo>
                  <a:lnTo>
                    <a:pt x="18587" y="5680"/>
                  </a:lnTo>
                  <a:lnTo>
                    <a:pt x="18468" y="5382"/>
                  </a:lnTo>
                  <a:lnTo>
                    <a:pt x="18278" y="5120"/>
                  </a:lnTo>
                  <a:lnTo>
                    <a:pt x="18052" y="4894"/>
                  </a:lnTo>
                  <a:lnTo>
                    <a:pt x="17790" y="4727"/>
                  </a:lnTo>
                  <a:lnTo>
                    <a:pt x="17492" y="4596"/>
                  </a:lnTo>
                  <a:lnTo>
                    <a:pt x="17170" y="4537"/>
                  </a:lnTo>
                  <a:lnTo>
                    <a:pt x="17004" y="4525"/>
                  </a:lnTo>
                  <a:lnTo>
                    <a:pt x="16039" y="4525"/>
                  </a:lnTo>
                  <a:lnTo>
                    <a:pt x="15920" y="4513"/>
                  </a:lnTo>
                  <a:lnTo>
                    <a:pt x="15754" y="4346"/>
                  </a:lnTo>
                  <a:lnTo>
                    <a:pt x="15742" y="4227"/>
                  </a:lnTo>
                  <a:lnTo>
                    <a:pt x="15742" y="1715"/>
                  </a:lnTo>
                  <a:lnTo>
                    <a:pt x="15730" y="1536"/>
                  </a:lnTo>
                  <a:lnTo>
                    <a:pt x="15670" y="1203"/>
                  </a:lnTo>
                  <a:lnTo>
                    <a:pt x="15539" y="894"/>
                  </a:lnTo>
                  <a:lnTo>
                    <a:pt x="15349" y="620"/>
                  </a:lnTo>
                  <a:lnTo>
                    <a:pt x="15123" y="393"/>
                  </a:lnTo>
                  <a:lnTo>
                    <a:pt x="14849" y="203"/>
                  </a:lnTo>
                  <a:lnTo>
                    <a:pt x="14551" y="72"/>
                  </a:lnTo>
                  <a:lnTo>
                    <a:pt x="14218" y="12"/>
                  </a:lnTo>
                  <a:lnTo>
                    <a:pt x="1403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5" name="Google Shape;1755;p34"/>
          <p:cNvGrpSpPr/>
          <p:nvPr/>
        </p:nvGrpSpPr>
        <p:grpSpPr>
          <a:xfrm>
            <a:off x="7771115" y="2479676"/>
            <a:ext cx="914780" cy="956018"/>
            <a:chOff x="7791465" y="2423626"/>
            <a:chExt cx="914780" cy="956018"/>
          </a:xfrm>
        </p:grpSpPr>
        <p:sp>
          <p:nvSpPr>
            <p:cNvPr id="1756" name="Google Shape;1756;p34"/>
            <p:cNvSpPr/>
            <p:nvPr/>
          </p:nvSpPr>
          <p:spPr>
            <a:xfrm>
              <a:off x="7791465" y="2464864"/>
              <a:ext cx="914780" cy="914780"/>
            </a:xfrm>
            <a:custGeom>
              <a:avLst/>
              <a:gdLst/>
              <a:ahLst/>
              <a:cxnLst/>
              <a:rect l="l" t="t" r="r" b="b"/>
              <a:pathLst>
                <a:path w="48581" h="48581" extrusionOk="0">
                  <a:moveTo>
                    <a:pt x="23672" y="1"/>
                  </a:moveTo>
                  <a:lnTo>
                    <a:pt x="22421" y="60"/>
                  </a:lnTo>
                  <a:lnTo>
                    <a:pt x="21195" y="191"/>
                  </a:lnTo>
                  <a:lnTo>
                    <a:pt x="19992" y="370"/>
                  </a:lnTo>
                  <a:lnTo>
                    <a:pt x="18814" y="620"/>
                  </a:lnTo>
                  <a:lnTo>
                    <a:pt x="17647" y="918"/>
                  </a:lnTo>
                  <a:lnTo>
                    <a:pt x="16504" y="1275"/>
                  </a:lnTo>
                  <a:lnTo>
                    <a:pt x="15384" y="1680"/>
                  </a:lnTo>
                  <a:lnTo>
                    <a:pt x="14301" y="2144"/>
                  </a:lnTo>
                  <a:lnTo>
                    <a:pt x="13241" y="2656"/>
                  </a:lnTo>
                  <a:lnTo>
                    <a:pt x="12205" y="3216"/>
                  </a:lnTo>
                  <a:lnTo>
                    <a:pt x="11205" y="3823"/>
                  </a:lnTo>
                  <a:lnTo>
                    <a:pt x="10229" y="4478"/>
                  </a:lnTo>
                  <a:lnTo>
                    <a:pt x="9300" y="5180"/>
                  </a:lnTo>
                  <a:lnTo>
                    <a:pt x="7955" y="6300"/>
                  </a:lnTo>
                  <a:lnTo>
                    <a:pt x="6312" y="7943"/>
                  </a:lnTo>
                  <a:lnTo>
                    <a:pt x="5180" y="9288"/>
                  </a:lnTo>
                  <a:lnTo>
                    <a:pt x="4490" y="10229"/>
                  </a:lnTo>
                  <a:lnTo>
                    <a:pt x="3835" y="11193"/>
                  </a:lnTo>
                  <a:lnTo>
                    <a:pt x="3216" y="12193"/>
                  </a:lnTo>
                  <a:lnTo>
                    <a:pt x="2656" y="13229"/>
                  </a:lnTo>
                  <a:lnTo>
                    <a:pt x="2144" y="14289"/>
                  </a:lnTo>
                  <a:lnTo>
                    <a:pt x="1692" y="15384"/>
                  </a:lnTo>
                  <a:lnTo>
                    <a:pt x="1275" y="16492"/>
                  </a:lnTo>
                  <a:lnTo>
                    <a:pt x="918" y="17635"/>
                  </a:lnTo>
                  <a:lnTo>
                    <a:pt x="620" y="18802"/>
                  </a:lnTo>
                  <a:lnTo>
                    <a:pt x="382" y="19980"/>
                  </a:lnTo>
                  <a:lnTo>
                    <a:pt x="191" y="21195"/>
                  </a:lnTo>
                  <a:lnTo>
                    <a:pt x="72" y="22421"/>
                  </a:lnTo>
                  <a:lnTo>
                    <a:pt x="13" y="23660"/>
                  </a:lnTo>
                  <a:lnTo>
                    <a:pt x="1" y="24291"/>
                  </a:lnTo>
                  <a:lnTo>
                    <a:pt x="13" y="24910"/>
                  </a:lnTo>
                  <a:lnTo>
                    <a:pt x="72" y="26148"/>
                  </a:lnTo>
                  <a:lnTo>
                    <a:pt x="191" y="27374"/>
                  </a:lnTo>
                  <a:lnTo>
                    <a:pt x="382" y="28589"/>
                  </a:lnTo>
                  <a:lnTo>
                    <a:pt x="620" y="29768"/>
                  </a:lnTo>
                  <a:lnTo>
                    <a:pt x="918" y="30935"/>
                  </a:lnTo>
                  <a:lnTo>
                    <a:pt x="1275" y="32078"/>
                  </a:lnTo>
                  <a:lnTo>
                    <a:pt x="1692" y="33185"/>
                  </a:lnTo>
                  <a:lnTo>
                    <a:pt x="2144" y="34280"/>
                  </a:lnTo>
                  <a:lnTo>
                    <a:pt x="2656" y="35340"/>
                  </a:lnTo>
                  <a:lnTo>
                    <a:pt x="3216" y="36376"/>
                  </a:lnTo>
                  <a:lnTo>
                    <a:pt x="3835" y="37376"/>
                  </a:lnTo>
                  <a:lnTo>
                    <a:pt x="4490" y="38341"/>
                  </a:lnTo>
                  <a:lnTo>
                    <a:pt x="5180" y="39281"/>
                  </a:lnTo>
                  <a:lnTo>
                    <a:pt x="6312" y="40627"/>
                  </a:lnTo>
                  <a:lnTo>
                    <a:pt x="7955" y="42270"/>
                  </a:lnTo>
                  <a:lnTo>
                    <a:pt x="9300" y="43389"/>
                  </a:lnTo>
                  <a:lnTo>
                    <a:pt x="10229" y="44092"/>
                  </a:lnTo>
                  <a:lnTo>
                    <a:pt x="11205" y="44746"/>
                  </a:lnTo>
                  <a:lnTo>
                    <a:pt x="12205" y="45354"/>
                  </a:lnTo>
                  <a:lnTo>
                    <a:pt x="13241" y="45913"/>
                  </a:lnTo>
                  <a:lnTo>
                    <a:pt x="14301" y="46425"/>
                  </a:lnTo>
                  <a:lnTo>
                    <a:pt x="15384" y="46890"/>
                  </a:lnTo>
                  <a:lnTo>
                    <a:pt x="16504" y="47294"/>
                  </a:lnTo>
                  <a:lnTo>
                    <a:pt x="17647" y="47652"/>
                  </a:lnTo>
                  <a:lnTo>
                    <a:pt x="18814" y="47949"/>
                  </a:lnTo>
                  <a:lnTo>
                    <a:pt x="19992" y="48199"/>
                  </a:lnTo>
                  <a:lnTo>
                    <a:pt x="21195" y="48378"/>
                  </a:lnTo>
                  <a:lnTo>
                    <a:pt x="22421" y="48509"/>
                  </a:lnTo>
                  <a:lnTo>
                    <a:pt x="23672" y="48568"/>
                  </a:lnTo>
                  <a:lnTo>
                    <a:pt x="24291" y="48580"/>
                  </a:lnTo>
                  <a:lnTo>
                    <a:pt x="24922" y="48568"/>
                  </a:lnTo>
                  <a:lnTo>
                    <a:pt x="26160" y="48509"/>
                  </a:lnTo>
                  <a:lnTo>
                    <a:pt x="27386" y="48378"/>
                  </a:lnTo>
                  <a:lnTo>
                    <a:pt x="28589" y="48199"/>
                  </a:lnTo>
                  <a:lnTo>
                    <a:pt x="29780" y="47949"/>
                  </a:lnTo>
                  <a:lnTo>
                    <a:pt x="30947" y="47652"/>
                  </a:lnTo>
                  <a:lnTo>
                    <a:pt x="32078" y="47294"/>
                  </a:lnTo>
                  <a:lnTo>
                    <a:pt x="33197" y="46890"/>
                  </a:lnTo>
                  <a:lnTo>
                    <a:pt x="34292" y="46425"/>
                  </a:lnTo>
                  <a:lnTo>
                    <a:pt x="35352" y="45913"/>
                  </a:lnTo>
                  <a:lnTo>
                    <a:pt x="36388" y="45354"/>
                  </a:lnTo>
                  <a:lnTo>
                    <a:pt x="37388" y="44746"/>
                  </a:lnTo>
                  <a:lnTo>
                    <a:pt x="38353" y="44092"/>
                  </a:lnTo>
                  <a:lnTo>
                    <a:pt x="39293" y="43389"/>
                  </a:lnTo>
                  <a:lnTo>
                    <a:pt x="40627" y="42270"/>
                  </a:lnTo>
                  <a:lnTo>
                    <a:pt x="42282" y="40627"/>
                  </a:lnTo>
                  <a:lnTo>
                    <a:pt x="43401" y="39281"/>
                  </a:lnTo>
                  <a:lnTo>
                    <a:pt x="44104" y="38341"/>
                  </a:lnTo>
                  <a:lnTo>
                    <a:pt x="44758" y="37376"/>
                  </a:lnTo>
                  <a:lnTo>
                    <a:pt x="45366" y="36376"/>
                  </a:lnTo>
                  <a:lnTo>
                    <a:pt x="45925" y="35340"/>
                  </a:lnTo>
                  <a:lnTo>
                    <a:pt x="46437" y="34280"/>
                  </a:lnTo>
                  <a:lnTo>
                    <a:pt x="46902" y="33185"/>
                  </a:lnTo>
                  <a:lnTo>
                    <a:pt x="47306" y="32078"/>
                  </a:lnTo>
                  <a:lnTo>
                    <a:pt x="47664" y="30935"/>
                  </a:lnTo>
                  <a:lnTo>
                    <a:pt x="47961" y="29768"/>
                  </a:lnTo>
                  <a:lnTo>
                    <a:pt x="48211" y="28589"/>
                  </a:lnTo>
                  <a:lnTo>
                    <a:pt x="48390" y="27374"/>
                  </a:lnTo>
                  <a:lnTo>
                    <a:pt x="48521" y="26148"/>
                  </a:lnTo>
                  <a:lnTo>
                    <a:pt x="48580" y="24910"/>
                  </a:lnTo>
                  <a:lnTo>
                    <a:pt x="48580" y="24291"/>
                  </a:lnTo>
                  <a:lnTo>
                    <a:pt x="48580" y="23660"/>
                  </a:lnTo>
                  <a:lnTo>
                    <a:pt x="48521" y="22421"/>
                  </a:lnTo>
                  <a:lnTo>
                    <a:pt x="48390" y="21195"/>
                  </a:lnTo>
                  <a:lnTo>
                    <a:pt x="48211" y="19980"/>
                  </a:lnTo>
                  <a:lnTo>
                    <a:pt x="47961" y="18802"/>
                  </a:lnTo>
                  <a:lnTo>
                    <a:pt x="47664" y="17635"/>
                  </a:lnTo>
                  <a:lnTo>
                    <a:pt x="47306" y="16492"/>
                  </a:lnTo>
                  <a:lnTo>
                    <a:pt x="46902" y="15384"/>
                  </a:lnTo>
                  <a:lnTo>
                    <a:pt x="46437" y="14289"/>
                  </a:lnTo>
                  <a:lnTo>
                    <a:pt x="45925" y="13229"/>
                  </a:lnTo>
                  <a:lnTo>
                    <a:pt x="45366" y="12193"/>
                  </a:lnTo>
                  <a:lnTo>
                    <a:pt x="44758" y="11193"/>
                  </a:lnTo>
                  <a:lnTo>
                    <a:pt x="44104" y="10229"/>
                  </a:lnTo>
                  <a:lnTo>
                    <a:pt x="43413" y="9288"/>
                  </a:lnTo>
                  <a:lnTo>
                    <a:pt x="42282" y="7943"/>
                  </a:lnTo>
                  <a:lnTo>
                    <a:pt x="40639" y="6300"/>
                  </a:lnTo>
                  <a:lnTo>
                    <a:pt x="39293" y="5180"/>
                  </a:lnTo>
                  <a:lnTo>
                    <a:pt x="38364" y="4478"/>
                  </a:lnTo>
                  <a:lnTo>
                    <a:pt x="37388" y="3823"/>
                  </a:lnTo>
                  <a:lnTo>
                    <a:pt x="36388" y="3216"/>
                  </a:lnTo>
                  <a:lnTo>
                    <a:pt x="35352" y="2656"/>
                  </a:lnTo>
                  <a:lnTo>
                    <a:pt x="34292" y="2144"/>
                  </a:lnTo>
                  <a:lnTo>
                    <a:pt x="33209" y="1680"/>
                  </a:lnTo>
                  <a:lnTo>
                    <a:pt x="32090" y="1275"/>
                  </a:lnTo>
                  <a:lnTo>
                    <a:pt x="30947" y="918"/>
                  </a:lnTo>
                  <a:lnTo>
                    <a:pt x="29780" y="620"/>
                  </a:lnTo>
                  <a:lnTo>
                    <a:pt x="28601" y="370"/>
                  </a:lnTo>
                  <a:lnTo>
                    <a:pt x="27386" y="191"/>
                  </a:lnTo>
                  <a:lnTo>
                    <a:pt x="26160" y="60"/>
                  </a:lnTo>
                  <a:lnTo>
                    <a:pt x="2492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4"/>
            <p:cNvSpPr/>
            <p:nvPr/>
          </p:nvSpPr>
          <p:spPr>
            <a:xfrm>
              <a:off x="8113646" y="2423626"/>
              <a:ext cx="539913" cy="907361"/>
            </a:xfrm>
            <a:custGeom>
              <a:avLst/>
              <a:gdLst/>
              <a:ahLst/>
              <a:cxnLst/>
              <a:rect l="l" t="t" r="r" b="b"/>
              <a:pathLst>
                <a:path w="28673" h="48187" extrusionOk="0">
                  <a:moveTo>
                    <a:pt x="14349" y="22861"/>
                  </a:moveTo>
                  <a:lnTo>
                    <a:pt x="14908" y="22873"/>
                  </a:lnTo>
                  <a:lnTo>
                    <a:pt x="16016" y="22980"/>
                  </a:lnTo>
                  <a:lnTo>
                    <a:pt x="17087" y="23206"/>
                  </a:lnTo>
                  <a:lnTo>
                    <a:pt x="18123" y="23528"/>
                  </a:lnTo>
                  <a:lnTo>
                    <a:pt x="19111" y="23944"/>
                  </a:lnTo>
                  <a:lnTo>
                    <a:pt x="20052" y="24456"/>
                  </a:lnTo>
                  <a:lnTo>
                    <a:pt x="20921" y="25040"/>
                  </a:lnTo>
                  <a:lnTo>
                    <a:pt x="21743" y="25719"/>
                  </a:lnTo>
                  <a:lnTo>
                    <a:pt x="22481" y="26469"/>
                  </a:lnTo>
                  <a:lnTo>
                    <a:pt x="23160" y="27278"/>
                  </a:lnTo>
                  <a:lnTo>
                    <a:pt x="23755" y="28159"/>
                  </a:lnTo>
                  <a:lnTo>
                    <a:pt x="24255" y="29088"/>
                  </a:lnTo>
                  <a:lnTo>
                    <a:pt x="24684" y="30076"/>
                  </a:lnTo>
                  <a:lnTo>
                    <a:pt x="25005" y="31112"/>
                  </a:lnTo>
                  <a:lnTo>
                    <a:pt x="25219" y="32184"/>
                  </a:lnTo>
                  <a:lnTo>
                    <a:pt x="25327" y="33291"/>
                  </a:lnTo>
                  <a:lnTo>
                    <a:pt x="25338" y="33863"/>
                  </a:lnTo>
                  <a:lnTo>
                    <a:pt x="25327" y="34422"/>
                  </a:lnTo>
                  <a:lnTo>
                    <a:pt x="25219" y="35530"/>
                  </a:lnTo>
                  <a:lnTo>
                    <a:pt x="24993" y="36601"/>
                  </a:lnTo>
                  <a:lnTo>
                    <a:pt x="24672" y="37637"/>
                  </a:lnTo>
                  <a:lnTo>
                    <a:pt x="24255" y="38625"/>
                  </a:lnTo>
                  <a:lnTo>
                    <a:pt x="23743" y="39554"/>
                  </a:lnTo>
                  <a:lnTo>
                    <a:pt x="23160" y="40435"/>
                  </a:lnTo>
                  <a:lnTo>
                    <a:pt x="22481" y="41245"/>
                  </a:lnTo>
                  <a:lnTo>
                    <a:pt x="21731" y="41995"/>
                  </a:lnTo>
                  <a:lnTo>
                    <a:pt x="20921" y="42674"/>
                  </a:lnTo>
                  <a:lnTo>
                    <a:pt x="20040" y="43257"/>
                  </a:lnTo>
                  <a:lnTo>
                    <a:pt x="19111" y="43769"/>
                  </a:lnTo>
                  <a:lnTo>
                    <a:pt x="18123" y="44186"/>
                  </a:lnTo>
                  <a:lnTo>
                    <a:pt x="17087" y="44507"/>
                  </a:lnTo>
                  <a:lnTo>
                    <a:pt x="16016" y="44734"/>
                  </a:lnTo>
                  <a:lnTo>
                    <a:pt x="14908" y="44841"/>
                  </a:lnTo>
                  <a:lnTo>
                    <a:pt x="14349" y="44853"/>
                  </a:lnTo>
                  <a:lnTo>
                    <a:pt x="13777" y="44841"/>
                  </a:lnTo>
                  <a:lnTo>
                    <a:pt x="12670" y="44734"/>
                  </a:lnTo>
                  <a:lnTo>
                    <a:pt x="11598" y="44507"/>
                  </a:lnTo>
                  <a:lnTo>
                    <a:pt x="10562" y="44186"/>
                  </a:lnTo>
                  <a:lnTo>
                    <a:pt x="9574" y="43769"/>
                  </a:lnTo>
                  <a:lnTo>
                    <a:pt x="8633" y="43257"/>
                  </a:lnTo>
                  <a:lnTo>
                    <a:pt x="7764" y="42674"/>
                  </a:lnTo>
                  <a:lnTo>
                    <a:pt x="6943" y="41995"/>
                  </a:lnTo>
                  <a:lnTo>
                    <a:pt x="6204" y="41245"/>
                  </a:lnTo>
                  <a:lnTo>
                    <a:pt x="5526" y="40435"/>
                  </a:lnTo>
                  <a:lnTo>
                    <a:pt x="4930" y="39554"/>
                  </a:lnTo>
                  <a:lnTo>
                    <a:pt x="4430" y="38625"/>
                  </a:lnTo>
                  <a:lnTo>
                    <a:pt x="4002" y="37637"/>
                  </a:lnTo>
                  <a:lnTo>
                    <a:pt x="3680" y="36601"/>
                  </a:lnTo>
                  <a:lnTo>
                    <a:pt x="3466" y="35530"/>
                  </a:lnTo>
                  <a:lnTo>
                    <a:pt x="3359" y="34422"/>
                  </a:lnTo>
                  <a:lnTo>
                    <a:pt x="3347" y="33863"/>
                  </a:lnTo>
                  <a:lnTo>
                    <a:pt x="3359" y="33291"/>
                  </a:lnTo>
                  <a:lnTo>
                    <a:pt x="3466" y="32184"/>
                  </a:lnTo>
                  <a:lnTo>
                    <a:pt x="3692" y="31112"/>
                  </a:lnTo>
                  <a:lnTo>
                    <a:pt x="4014" y="30076"/>
                  </a:lnTo>
                  <a:lnTo>
                    <a:pt x="4430" y="29088"/>
                  </a:lnTo>
                  <a:lnTo>
                    <a:pt x="4942" y="28148"/>
                  </a:lnTo>
                  <a:lnTo>
                    <a:pt x="5526" y="27278"/>
                  </a:lnTo>
                  <a:lnTo>
                    <a:pt x="6204" y="26457"/>
                  </a:lnTo>
                  <a:lnTo>
                    <a:pt x="6954" y="25719"/>
                  </a:lnTo>
                  <a:lnTo>
                    <a:pt x="7764" y="25040"/>
                  </a:lnTo>
                  <a:lnTo>
                    <a:pt x="8645" y="24445"/>
                  </a:lnTo>
                  <a:lnTo>
                    <a:pt x="9574" y="23944"/>
                  </a:lnTo>
                  <a:lnTo>
                    <a:pt x="10562" y="23516"/>
                  </a:lnTo>
                  <a:lnTo>
                    <a:pt x="11598" y="23194"/>
                  </a:lnTo>
                  <a:lnTo>
                    <a:pt x="12670" y="22980"/>
                  </a:lnTo>
                  <a:lnTo>
                    <a:pt x="13777" y="22873"/>
                  </a:lnTo>
                  <a:lnTo>
                    <a:pt x="14349" y="22861"/>
                  </a:lnTo>
                  <a:close/>
                  <a:moveTo>
                    <a:pt x="14158" y="0"/>
                  </a:moveTo>
                  <a:lnTo>
                    <a:pt x="13825" y="71"/>
                  </a:lnTo>
                  <a:lnTo>
                    <a:pt x="13491" y="214"/>
                  </a:lnTo>
                  <a:lnTo>
                    <a:pt x="13206" y="441"/>
                  </a:lnTo>
                  <a:lnTo>
                    <a:pt x="13075" y="583"/>
                  </a:lnTo>
                  <a:lnTo>
                    <a:pt x="9205" y="5120"/>
                  </a:lnTo>
                  <a:lnTo>
                    <a:pt x="9098" y="5251"/>
                  </a:lnTo>
                  <a:lnTo>
                    <a:pt x="8943" y="5537"/>
                  </a:lnTo>
                  <a:lnTo>
                    <a:pt x="8848" y="5846"/>
                  </a:lnTo>
                  <a:lnTo>
                    <a:pt x="8800" y="6168"/>
                  </a:lnTo>
                  <a:lnTo>
                    <a:pt x="8824" y="6489"/>
                  </a:lnTo>
                  <a:lnTo>
                    <a:pt x="8907" y="6799"/>
                  </a:lnTo>
                  <a:lnTo>
                    <a:pt x="9062" y="7096"/>
                  </a:lnTo>
                  <a:lnTo>
                    <a:pt x="9264" y="7358"/>
                  </a:lnTo>
                  <a:lnTo>
                    <a:pt x="9383" y="7466"/>
                  </a:lnTo>
                  <a:lnTo>
                    <a:pt x="9526" y="7573"/>
                  </a:lnTo>
                  <a:lnTo>
                    <a:pt x="9812" y="7739"/>
                  </a:lnTo>
                  <a:lnTo>
                    <a:pt x="10122" y="7835"/>
                  </a:lnTo>
                  <a:lnTo>
                    <a:pt x="10443" y="7870"/>
                  </a:lnTo>
                  <a:lnTo>
                    <a:pt x="10765" y="7847"/>
                  </a:lnTo>
                  <a:lnTo>
                    <a:pt x="11074" y="7751"/>
                  </a:lnTo>
                  <a:lnTo>
                    <a:pt x="11360" y="7608"/>
                  </a:lnTo>
                  <a:lnTo>
                    <a:pt x="11622" y="7418"/>
                  </a:lnTo>
                  <a:lnTo>
                    <a:pt x="11741" y="7287"/>
                  </a:lnTo>
                  <a:lnTo>
                    <a:pt x="12277" y="6668"/>
                  </a:lnTo>
                  <a:lnTo>
                    <a:pt x="12324" y="6608"/>
                  </a:lnTo>
                  <a:lnTo>
                    <a:pt x="12455" y="6584"/>
                  </a:lnTo>
                  <a:lnTo>
                    <a:pt x="12586" y="6632"/>
                  </a:lnTo>
                  <a:lnTo>
                    <a:pt x="12670" y="6739"/>
                  </a:lnTo>
                  <a:lnTo>
                    <a:pt x="12682" y="6811"/>
                  </a:lnTo>
                  <a:lnTo>
                    <a:pt x="12682" y="19229"/>
                  </a:lnTo>
                  <a:lnTo>
                    <a:pt x="12670" y="19313"/>
                  </a:lnTo>
                  <a:lnTo>
                    <a:pt x="12610" y="19456"/>
                  </a:lnTo>
                  <a:lnTo>
                    <a:pt x="12455" y="19622"/>
                  </a:lnTo>
                  <a:lnTo>
                    <a:pt x="12301" y="19670"/>
                  </a:lnTo>
                  <a:lnTo>
                    <a:pt x="11646" y="19777"/>
                  </a:lnTo>
                  <a:lnTo>
                    <a:pt x="10372" y="20087"/>
                  </a:lnTo>
                  <a:lnTo>
                    <a:pt x="9133" y="20503"/>
                  </a:lnTo>
                  <a:lnTo>
                    <a:pt x="7955" y="21027"/>
                  </a:lnTo>
                  <a:lnTo>
                    <a:pt x="6835" y="21658"/>
                  </a:lnTo>
                  <a:lnTo>
                    <a:pt x="5776" y="22373"/>
                  </a:lnTo>
                  <a:lnTo>
                    <a:pt x="4799" y="23182"/>
                  </a:lnTo>
                  <a:lnTo>
                    <a:pt x="3883" y="24075"/>
                  </a:lnTo>
                  <a:lnTo>
                    <a:pt x="3049" y="25040"/>
                  </a:lnTo>
                  <a:lnTo>
                    <a:pt x="2311" y="26076"/>
                  </a:lnTo>
                  <a:lnTo>
                    <a:pt x="1656" y="27183"/>
                  </a:lnTo>
                  <a:lnTo>
                    <a:pt x="1108" y="28350"/>
                  </a:lnTo>
                  <a:lnTo>
                    <a:pt x="668" y="29576"/>
                  </a:lnTo>
                  <a:lnTo>
                    <a:pt x="322" y="30838"/>
                  </a:lnTo>
                  <a:lnTo>
                    <a:pt x="108" y="32148"/>
                  </a:lnTo>
                  <a:lnTo>
                    <a:pt x="1" y="33494"/>
                  </a:lnTo>
                  <a:lnTo>
                    <a:pt x="13" y="34184"/>
                  </a:lnTo>
                  <a:lnTo>
                    <a:pt x="37" y="34899"/>
                  </a:lnTo>
                  <a:lnTo>
                    <a:pt x="203" y="36316"/>
                  </a:lnTo>
                  <a:lnTo>
                    <a:pt x="513" y="37673"/>
                  </a:lnTo>
                  <a:lnTo>
                    <a:pt x="942" y="38983"/>
                  </a:lnTo>
                  <a:lnTo>
                    <a:pt x="1501" y="40233"/>
                  </a:lnTo>
                  <a:lnTo>
                    <a:pt x="2168" y="41424"/>
                  </a:lnTo>
                  <a:lnTo>
                    <a:pt x="2942" y="42543"/>
                  </a:lnTo>
                  <a:lnTo>
                    <a:pt x="3811" y="43579"/>
                  </a:lnTo>
                  <a:lnTo>
                    <a:pt x="4776" y="44519"/>
                  </a:lnTo>
                  <a:lnTo>
                    <a:pt x="5823" y="45377"/>
                  </a:lnTo>
                  <a:lnTo>
                    <a:pt x="6943" y="46139"/>
                  </a:lnTo>
                  <a:lnTo>
                    <a:pt x="8145" y="46782"/>
                  </a:lnTo>
                  <a:lnTo>
                    <a:pt x="9407" y="47317"/>
                  </a:lnTo>
                  <a:lnTo>
                    <a:pt x="10717" y="47734"/>
                  </a:lnTo>
                  <a:lnTo>
                    <a:pt x="12086" y="48020"/>
                  </a:lnTo>
                  <a:lnTo>
                    <a:pt x="13503" y="48175"/>
                  </a:lnTo>
                  <a:lnTo>
                    <a:pt x="14229" y="48187"/>
                  </a:lnTo>
                  <a:lnTo>
                    <a:pt x="14968" y="48187"/>
                  </a:lnTo>
                  <a:lnTo>
                    <a:pt x="16420" y="48044"/>
                  </a:lnTo>
                  <a:lnTo>
                    <a:pt x="17825" y="47770"/>
                  </a:lnTo>
                  <a:lnTo>
                    <a:pt x="19183" y="47353"/>
                  </a:lnTo>
                  <a:lnTo>
                    <a:pt x="20481" y="46817"/>
                  </a:lnTo>
                  <a:lnTo>
                    <a:pt x="21707" y="46162"/>
                  </a:lnTo>
                  <a:lnTo>
                    <a:pt x="22862" y="45389"/>
                  </a:lnTo>
                  <a:lnTo>
                    <a:pt x="23933" y="44507"/>
                  </a:lnTo>
                  <a:lnTo>
                    <a:pt x="24922" y="43531"/>
                  </a:lnTo>
                  <a:lnTo>
                    <a:pt x="25803" y="42471"/>
                  </a:lnTo>
                  <a:lnTo>
                    <a:pt x="26589" y="41328"/>
                  </a:lnTo>
                  <a:lnTo>
                    <a:pt x="27255" y="40102"/>
                  </a:lnTo>
                  <a:lnTo>
                    <a:pt x="27803" y="38804"/>
                  </a:lnTo>
                  <a:lnTo>
                    <a:pt x="28220" y="37459"/>
                  </a:lnTo>
                  <a:lnTo>
                    <a:pt x="28518" y="36054"/>
                  </a:lnTo>
                  <a:lnTo>
                    <a:pt x="28660" y="34601"/>
                  </a:lnTo>
                  <a:lnTo>
                    <a:pt x="28672" y="33863"/>
                  </a:lnTo>
                  <a:lnTo>
                    <a:pt x="28660" y="33184"/>
                  </a:lnTo>
                  <a:lnTo>
                    <a:pt x="28541" y="31862"/>
                  </a:lnTo>
                  <a:lnTo>
                    <a:pt x="28303" y="30577"/>
                  </a:lnTo>
                  <a:lnTo>
                    <a:pt x="27946" y="29338"/>
                  </a:lnTo>
                  <a:lnTo>
                    <a:pt x="27494" y="28148"/>
                  </a:lnTo>
                  <a:lnTo>
                    <a:pt x="26934" y="27016"/>
                  </a:lnTo>
                  <a:lnTo>
                    <a:pt x="26279" y="25933"/>
                  </a:lnTo>
                  <a:lnTo>
                    <a:pt x="25541" y="24921"/>
                  </a:lnTo>
                  <a:lnTo>
                    <a:pt x="24719" y="23968"/>
                  </a:lnTo>
                  <a:lnTo>
                    <a:pt x="23814" y="23099"/>
                  </a:lnTo>
                  <a:lnTo>
                    <a:pt x="22826" y="22313"/>
                  </a:lnTo>
                  <a:lnTo>
                    <a:pt x="21778" y="21611"/>
                  </a:lnTo>
                  <a:lnTo>
                    <a:pt x="20671" y="21004"/>
                  </a:lnTo>
                  <a:lnTo>
                    <a:pt x="19504" y="20492"/>
                  </a:lnTo>
                  <a:lnTo>
                    <a:pt x="18290" y="20075"/>
                  </a:lnTo>
                  <a:lnTo>
                    <a:pt x="17028" y="19777"/>
                  </a:lnTo>
                  <a:lnTo>
                    <a:pt x="16385" y="19670"/>
                  </a:lnTo>
                  <a:lnTo>
                    <a:pt x="16230" y="19622"/>
                  </a:lnTo>
                  <a:lnTo>
                    <a:pt x="16075" y="19456"/>
                  </a:lnTo>
                  <a:lnTo>
                    <a:pt x="16016" y="19313"/>
                  </a:lnTo>
                  <a:lnTo>
                    <a:pt x="16016" y="19229"/>
                  </a:lnTo>
                  <a:lnTo>
                    <a:pt x="16016" y="6811"/>
                  </a:lnTo>
                  <a:lnTo>
                    <a:pt x="16016" y="6739"/>
                  </a:lnTo>
                  <a:lnTo>
                    <a:pt x="16099" y="6632"/>
                  </a:lnTo>
                  <a:lnTo>
                    <a:pt x="16230" y="6584"/>
                  </a:lnTo>
                  <a:lnTo>
                    <a:pt x="16361" y="6608"/>
                  </a:lnTo>
                  <a:lnTo>
                    <a:pt x="16408" y="6668"/>
                  </a:lnTo>
                  <a:lnTo>
                    <a:pt x="16920" y="7251"/>
                  </a:lnTo>
                  <a:lnTo>
                    <a:pt x="17039" y="7370"/>
                  </a:lnTo>
                  <a:lnTo>
                    <a:pt x="17301" y="7585"/>
                  </a:lnTo>
                  <a:lnTo>
                    <a:pt x="17599" y="7739"/>
                  </a:lnTo>
                  <a:lnTo>
                    <a:pt x="17921" y="7823"/>
                  </a:lnTo>
                  <a:lnTo>
                    <a:pt x="18242" y="7858"/>
                  </a:lnTo>
                  <a:lnTo>
                    <a:pt x="18575" y="7823"/>
                  </a:lnTo>
                  <a:lnTo>
                    <a:pt x="18885" y="7716"/>
                  </a:lnTo>
                  <a:lnTo>
                    <a:pt x="19183" y="7549"/>
                  </a:lnTo>
                  <a:lnTo>
                    <a:pt x="19314" y="7442"/>
                  </a:lnTo>
                  <a:lnTo>
                    <a:pt x="19433" y="7323"/>
                  </a:lnTo>
                  <a:lnTo>
                    <a:pt x="19635" y="7061"/>
                  </a:lnTo>
                  <a:lnTo>
                    <a:pt x="19778" y="6775"/>
                  </a:lnTo>
                  <a:lnTo>
                    <a:pt x="19861" y="6465"/>
                  </a:lnTo>
                  <a:lnTo>
                    <a:pt x="19885" y="6156"/>
                  </a:lnTo>
                  <a:lnTo>
                    <a:pt x="19849" y="5834"/>
                  </a:lnTo>
                  <a:lnTo>
                    <a:pt x="19742" y="5537"/>
                  </a:lnTo>
                  <a:lnTo>
                    <a:pt x="19588" y="5251"/>
                  </a:lnTo>
                  <a:lnTo>
                    <a:pt x="19480" y="5120"/>
                  </a:lnTo>
                  <a:lnTo>
                    <a:pt x="15611" y="583"/>
                  </a:lnTo>
                  <a:lnTo>
                    <a:pt x="15480" y="441"/>
                  </a:lnTo>
                  <a:lnTo>
                    <a:pt x="15182" y="214"/>
                  </a:lnTo>
                  <a:lnTo>
                    <a:pt x="14861" y="71"/>
                  </a:lnTo>
                  <a:lnTo>
                    <a:pt x="1451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4"/>
            <p:cNvSpPr/>
            <p:nvPr/>
          </p:nvSpPr>
          <p:spPr>
            <a:xfrm>
              <a:off x="7849311" y="2559711"/>
              <a:ext cx="534753" cy="819934"/>
            </a:xfrm>
            <a:custGeom>
              <a:avLst/>
              <a:gdLst/>
              <a:ahLst/>
              <a:cxnLst/>
              <a:rect l="l" t="t" r="r" b="b"/>
              <a:pathLst>
                <a:path w="28399" h="43544" extrusionOk="0">
                  <a:moveTo>
                    <a:pt x="13896" y="0"/>
                  </a:moveTo>
                  <a:lnTo>
                    <a:pt x="13551" y="84"/>
                  </a:lnTo>
                  <a:lnTo>
                    <a:pt x="13229" y="227"/>
                  </a:lnTo>
                  <a:lnTo>
                    <a:pt x="12944" y="441"/>
                  </a:lnTo>
                  <a:lnTo>
                    <a:pt x="12813" y="584"/>
                  </a:lnTo>
                  <a:lnTo>
                    <a:pt x="8943" y="5120"/>
                  </a:lnTo>
                  <a:lnTo>
                    <a:pt x="8836" y="5263"/>
                  </a:lnTo>
                  <a:lnTo>
                    <a:pt x="8681" y="5549"/>
                  </a:lnTo>
                  <a:lnTo>
                    <a:pt x="8574" y="5859"/>
                  </a:lnTo>
                  <a:lnTo>
                    <a:pt x="8538" y="6180"/>
                  </a:lnTo>
                  <a:lnTo>
                    <a:pt x="8562" y="6501"/>
                  </a:lnTo>
                  <a:lnTo>
                    <a:pt x="8645" y="6811"/>
                  </a:lnTo>
                  <a:lnTo>
                    <a:pt x="8788" y="7097"/>
                  </a:lnTo>
                  <a:lnTo>
                    <a:pt x="8990" y="7359"/>
                  </a:lnTo>
                  <a:lnTo>
                    <a:pt x="9121" y="7478"/>
                  </a:lnTo>
                  <a:lnTo>
                    <a:pt x="9252" y="7585"/>
                  </a:lnTo>
                  <a:lnTo>
                    <a:pt x="9550" y="7740"/>
                  </a:lnTo>
                  <a:lnTo>
                    <a:pt x="9860" y="7835"/>
                  </a:lnTo>
                  <a:lnTo>
                    <a:pt x="10181" y="7871"/>
                  </a:lnTo>
                  <a:lnTo>
                    <a:pt x="10491" y="7847"/>
                  </a:lnTo>
                  <a:lnTo>
                    <a:pt x="10800" y="7764"/>
                  </a:lnTo>
                  <a:lnTo>
                    <a:pt x="11098" y="7621"/>
                  </a:lnTo>
                  <a:lnTo>
                    <a:pt x="11360" y="7418"/>
                  </a:lnTo>
                  <a:lnTo>
                    <a:pt x="11479" y="7299"/>
                  </a:lnTo>
                  <a:lnTo>
                    <a:pt x="11991" y="6668"/>
                  </a:lnTo>
                  <a:lnTo>
                    <a:pt x="12051" y="6621"/>
                  </a:lnTo>
                  <a:lnTo>
                    <a:pt x="12181" y="6585"/>
                  </a:lnTo>
                  <a:lnTo>
                    <a:pt x="12301" y="6632"/>
                  </a:lnTo>
                  <a:lnTo>
                    <a:pt x="12384" y="6740"/>
                  </a:lnTo>
                  <a:lnTo>
                    <a:pt x="12396" y="6823"/>
                  </a:lnTo>
                  <a:lnTo>
                    <a:pt x="12396" y="19230"/>
                  </a:lnTo>
                  <a:lnTo>
                    <a:pt x="12396" y="19313"/>
                  </a:lnTo>
                  <a:lnTo>
                    <a:pt x="12336" y="19456"/>
                  </a:lnTo>
                  <a:lnTo>
                    <a:pt x="12170" y="19623"/>
                  </a:lnTo>
                  <a:lnTo>
                    <a:pt x="12015" y="19670"/>
                  </a:lnTo>
                  <a:lnTo>
                    <a:pt x="11443" y="19754"/>
                  </a:lnTo>
                  <a:lnTo>
                    <a:pt x="10348" y="20004"/>
                  </a:lnTo>
                  <a:lnTo>
                    <a:pt x="9276" y="20337"/>
                  </a:lnTo>
                  <a:lnTo>
                    <a:pt x="8252" y="20742"/>
                  </a:lnTo>
                  <a:lnTo>
                    <a:pt x="7264" y="21230"/>
                  </a:lnTo>
                  <a:lnTo>
                    <a:pt x="6323" y="21790"/>
                  </a:lnTo>
                  <a:lnTo>
                    <a:pt x="5418" y="22409"/>
                  </a:lnTo>
                  <a:lnTo>
                    <a:pt x="4573" y="23099"/>
                  </a:lnTo>
                  <a:lnTo>
                    <a:pt x="3787" y="23850"/>
                  </a:lnTo>
                  <a:lnTo>
                    <a:pt x="3061" y="24659"/>
                  </a:lnTo>
                  <a:lnTo>
                    <a:pt x="2394" y="25528"/>
                  </a:lnTo>
                  <a:lnTo>
                    <a:pt x="1787" y="26445"/>
                  </a:lnTo>
                  <a:lnTo>
                    <a:pt x="1251" y="27398"/>
                  </a:lnTo>
                  <a:lnTo>
                    <a:pt x="799" y="28410"/>
                  </a:lnTo>
                  <a:lnTo>
                    <a:pt x="418" y="29446"/>
                  </a:lnTo>
                  <a:lnTo>
                    <a:pt x="108" y="30529"/>
                  </a:lnTo>
                  <a:lnTo>
                    <a:pt x="1" y="31077"/>
                  </a:lnTo>
                  <a:lnTo>
                    <a:pt x="334" y="31684"/>
                  </a:lnTo>
                  <a:lnTo>
                    <a:pt x="1072" y="32839"/>
                  </a:lnTo>
                  <a:lnTo>
                    <a:pt x="1870" y="33958"/>
                  </a:lnTo>
                  <a:lnTo>
                    <a:pt x="2728" y="35018"/>
                  </a:lnTo>
                  <a:lnTo>
                    <a:pt x="3180" y="35530"/>
                  </a:lnTo>
                  <a:lnTo>
                    <a:pt x="3097" y="34923"/>
                  </a:lnTo>
                  <a:lnTo>
                    <a:pt x="3049" y="33720"/>
                  </a:lnTo>
                  <a:lnTo>
                    <a:pt x="3132" y="32542"/>
                  </a:lnTo>
                  <a:lnTo>
                    <a:pt x="3335" y="31398"/>
                  </a:lnTo>
                  <a:lnTo>
                    <a:pt x="3644" y="30291"/>
                  </a:lnTo>
                  <a:lnTo>
                    <a:pt x="4073" y="29231"/>
                  </a:lnTo>
                  <a:lnTo>
                    <a:pt x="4609" y="28231"/>
                  </a:lnTo>
                  <a:lnTo>
                    <a:pt x="5240" y="27291"/>
                  </a:lnTo>
                  <a:lnTo>
                    <a:pt x="5966" y="26421"/>
                  </a:lnTo>
                  <a:lnTo>
                    <a:pt x="6764" y="25624"/>
                  </a:lnTo>
                  <a:lnTo>
                    <a:pt x="7657" y="24921"/>
                  </a:lnTo>
                  <a:lnTo>
                    <a:pt x="8609" y="24302"/>
                  </a:lnTo>
                  <a:lnTo>
                    <a:pt x="9633" y="23778"/>
                  </a:lnTo>
                  <a:lnTo>
                    <a:pt x="10717" y="23373"/>
                  </a:lnTo>
                  <a:lnTo>
                    <a:pt x="11848" y="23076"/>
                  </a:lnTo>
                  <a:lnTo>
                    <a:pt x="13027" y="22897"/>
                  </a:lnTo>
                  <a:lnTo>
                    <a:pt x="13634" y="22861"/>
                  </a:lnTo>
                  <a:lnTo>
                    <a:pt x="14218" y="22849"/>
                  </a:lnTo>
                  <a:lnTo>
                    <a:pt x="15361" y="22933"/>
                  </a:lnTo>
                  <a:lnTo>
                    <a:pt x="16468" y="23123"/>
                  </a:lnTo>
                  <a:lnTo>
                    <a:pt x="17540" y="23421"/>
                  </a:lnTo>
                  <a:lnTo>
                    <a:pt x="18564" y="23814"/>
                  </a:lnTo>
                  <a:lnTo>
                    <a:pt x="19540" y="24314"/>
                  </a:lnTo>
                  <a:lnTo>
                    <a:pt x="20457" y="24909"/>
                  </a:lnTo>
                  <a:lnTo>
                    <a:pt x="21302" y="25576"/>
                  </a:lnTo>
                  <a:lnTo>
                    <a:pt x="22076" y="26326"/>
                  </a:lnTo>
                  <a:lnTo>
                    <a:pt x="22778" y="27148"/>
                  </a:lnTo>
                  <a:lnTo>
                    <a:pt x="23398" y="28041"/>
                  </a:lnTo>
                  <a:lnTo>
                    <a:pt x="23933" y="28993"/>
                  </a:lnTo>
                  <a:lnTo>
                    <a:pt x="24362" y="30005"/>
                  </a:lnTo>
                  <a:lnTo>
                    <a:pt x="24707" y="31053"/>
                  </a:lnTo>
                  <a:lnTo>
                    <a:pt x="24934" y="32149"/>
                  </a:lnTo>
                  <a:lnTo>
                    <a:pt x="25053" y="33280"/>
                  </a:lnTo>
                  <a:lnTo>
                    <a:pt x="25065" y="33863"/>
                  </a:lnTo>
                  <a:lnTo>
                    <a:pt x="25041" y="34637"/>
                  </a:lnTo>
                  <a:lnTo>
                    <a:pt x="24838" y="36125"/>
                  </a:lnTo>
                  <a:lnTo>
                    <a:pt x="24434" y="37542"/>
                  </a:lnTo>
                  <a:lnTo>
                    <a:pt x="23850" y="38888"/>
                  </a:lnTo>
                  <a:lnTo>
                    <a:pt x="23112" y="40126"/>
                  </a:lnTo>
                  <a:lnTo>
                    <a:pt x="22219" y="41257"/>
                  </a:lnTo>
                  <a:lnTo>
                    <a:pt x="21183" y="42257"/>
                  </a:lnTo>
                  <a:lnTo>
                    <a:pt x="20028" y="43115"/>
                  </a:lnTo>
                  <a:lnTo>
                    <a:pt x="19409" y="43484"/>
                  </a:lnTo>
                  <a:lnTo>
                    <a:pt x="20099" y="43520"/>
                  </a:lnTo>
                  <a:lnTo>
                    <a:pt x="21469" y="43543"/>
                  </a:lnTo>
                  <a:lnTo>
                    <a:pt x="22838" y="43496"/>
                  </a:lnTo>
                  <a:lnTo>
                    <a:pt x="24195" y="43365"/>
                  </a:lnTo>
                  <a:lnTo>
                    <a:pt x="24874" y="43269"/>
                  </a:lnTo>
                  <a:lnTo>
                    <a:pt x="25279" y="42793"/>
                  </a:lnTo>
                  <a:lnTo>
                    <a:pt x="26017" y="41781"/>
                  </a:lnTo>
                  <a:lnTo>
                    <a:pt x="26672" y="40698"/>
                  </a:lnTo>
                  <a:lnTo>
                    <a:pt x="27220" y="39566"/>
                  </a:lnTo>
                  <a:lnTo>
                    <a:pt x="27672" y="38376"/>
                  </a:lnTo>
                  <a:lnTo>
                    <a:pt x="28029" y="37138"/>
                  </a:lnTo>
                  <a:lnTo>
                    <a:pt x="28267" y="35852"/>
                  </a:lnTo>
                  <a:lnTo>
                    <a:pt x="28387" y="34542"/>
                  </a:lnTo>
                  <a:lnTo>
                    <a:pt x="28398" y="33863"/>
                  </a:lnTo>
                  <a:lnTo>
                    <a:pt x="28387" y="33184"/>
                  </a:lnTo>
                  <a:lnTo>
                    <a:pt x="28267" y="31875"/>
                  </a:lnTo>
                  <a:lnTo>
                    <a:pt x="28017" y="30589"/>
                  </a:lnTo>
                  <a:lnTo>
                    <a:pt x="27672" y="29351"/>
                  </a:lnTo>
                  <a:lnTo>
                    <a:pt x="27220" y="28160"/>
                  </a:lnTo>
                  <a:lnTo>
                    <a:pt x="26660" y="27017"/>
                  </a:lnTo>
                  <a:lnTo>
                    <a:pt x="26005" y="25933"/>
                  </a:lnTo>
                  <a:lnTo>
                    <a:pt x="25267" y="24921"/>
                  </a:lnTo>
                  <a:lnTo>
                    <a:pt x="24434" y="23981"/>
                  </a:lnTo>
                  <a:lnTo>
                    <a:pt x="23529" y="23111"/>
                  </a:lnTo>
                  <a:lnTo>
                    <a:pt x="22552" y="22314"/>
                  </a:lnTo>
                  <a:lnTo>
                    <a:pt x="21504" y="21611"/>
                  </a:lnTo>
                  <a:lnTo>
                    <a:pt x="20397" y="21004"/>
                  </a:lnTo>
                  <a:lnTo>
                    <a:pt x="19230" y="20492"/>
                  </a:lnTo>
                  <a:lnTo>
                    <a:pt x="18016" y="20087"/>
                  </a:lnTo>
                  <a:lnTo>
                    <a:pt x="16754" y="19778"/>
                  </a:lnTo>
                  <a:lnTo>
                    <a:pt x="16099" y="19682"/>
                  </a:lnTo>
                  <a:lnTo>
                    <a:pt x="15956" y="19623"/>
                  </a:lnTo>
                  <a:lnTo>
                    <a:pt x="15765" y="19385"/>
                  </a:lnTo>
                  <a:lnTo>
                    <a:pt x="15742" y="19230"/>
                  </a:lnTo>
                  <a:lnTo>
                    <a:pt x="15742" y="6823"/>
                  </a:lnTo>
                  <a:lnTo>
                    <a:pt x="15754" y="6740"/>
                  </a:lnTo>
                  <a:lnTo>
                    <a:pt x="15837" y="6632"/>
                  </a:lnTo>
                  <a:lnTo>
                    <a:pt x="15956" y="6585"/>
                  </a:lnTo>
                  <a:lnTo>
                    <a:pt x="16087" y="6621"/>
                  </a:lnTo>
                  <a:lnTo>
                    <a:pt x="16146" y="6668"/>
                  </a:lnTo>
                  <a:lnTo>
                    <a:pt x="16658" y="7252"/>
                  </a:lnTo>
                  <a:lnTo>
                    <a:pt x="16766" y="7383"/>
                  </a:lnTo>
                  <a:lnTo>
                    <a:pt x="17039" y="7585"/>
                  </a:lnTo>
                  <a:lnTo>
                    <a:pt x="17337" y="7740"/>
                  </a:lnTo>
                  <a:lnTo>
                    <a:pt x="17659" y="7835"/>
                  </a:lnTo>
                  <a:lnTo>
                    <a:pt x="17980" y="7859"/>
                  </a:lnTo>
                  <a:lnTo>
                    <a:pt x="18302" y="7823"/>
                  </a:lnTo>
                  <a:lnTo>
                    <a:pt x="18623" y="7728"/>
                  </a:lnTo>
                  <a:lnTo>
                    <a:pt x="18909" y="7561"/>
                  </a:lnTo>
                  <a:lnTo>
                    <a:pt x="19052" y="7442"/>
                  </a:lnTo>
                  <a:lnTo>
                    <a:pt x="19171" y="7335"/>
                  </a:lnTo>
                  <a:lnTo>
                    <a:pt x="19373" y="7073"/>
                  </a:lnTo>
                  <a:lnTo>
                    <a:pt x="19516" y="6787"/>
                  </a:lnTo>
                  <a:lnTo>
                    <a:pt x="19599" y="6478"/>
                  </a:lnTo>
                  <a:lnTo>
                    <a:pt x="19611" y="6156"/>
                  </a:lnTo>
                  <a:lnTo>
                    <a:pt x="19576" y="5847"/>
                  </a:lnTo>
                  <a:lnTo>
                    <a:pt x="19480" y="5537"/>
                  </a:lnTo>
                  <a:lnTo>
                    <a:pt x="19314" y="5251"/>
                  </a:lnTo>
                  <a:lnTo>
                    <a:pt x="19218" y="5120"/>
                  </a:lnTo>
                  <a:lnTo>
                    <a:pt x="15349" y="584"/>
                  </a:lnTo>
                  <a:lnTo>
                    <a:pt x="15218" y="441"/>
                  </a:lnTo>
                  <a:lnTo>
                    <a:pt x="14920" y="227"/>
                  </a:lnTo>
                  <a:lnTo>
                    <a:pt x="14587" y="72"/>
                  </a:lnTo>
                  <a:lnTo>
                    <a:pt x="142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9" name="Google Shape;1759;p34"/>
          <p:cNvGrpSpPr/>
          <p:nvPr/>
        </p:nvGrpSpPr>
        <p:grpSpPr>
          <a:xfrm>
            <a:off x="7770231" y="3723987"/>
            <a:ext cx="916569" cy="957600"/>
            <a:chOff x="7925318" y="3636037"/>
            <a:chExt cx="916569" cy="957600"/>
          </a:xfrm>
        </p:grpSpPr>
        <p:sp>
          <p:nvSpPr>
            <p:cNvPr id="1760" name="Google Shape;1760;p34"/>
            <p:cNvSpPr/>
            <p:nvPr/>
          </p:nvSpPr>
          <p:spPr>
            <a:xfrm>
              <a:off x="7925318" y="3677294"/>
              <a:ext cx="916569" cy="916343"/>
            </a:xfrm>
            <a:custGeom>
              <a:avLst/>
              <a:gdLst/>
              <a:ahLst/>
              <a:cxnLst/>
              <a:rect l="l" t="t" r="r" b="b"/>
              <a:pathLst>
                <a:path w="48676" h="48664" extrusionOk="0">
                  <a:moveTo>
                    <a:pt x="23707" y="0"/>
                  </a:moveTo>
                  <a:lnTo>
                    <a:pt x="22468" y="60"/>
                  </a:lnTo>
                  <a:lnTo>
                    <a:pt x="21242" y="191"/>
                  </a:lnTo>
                  <a:lnTo>
                    <a:pt x="20027" y="370"/>
                  </a:lnTo>
                  <a:lnTo>
                    <a:pt x="18837" y="620"/>
                  </a:lnTo>
                  <a:lnTo>
                    <a:pt x="17670" y="917"/>
                  </a:lnTo>
                  <a:lnTo>
                    <a:pt x="16527" y="1274"/>
                  </a:lnTo>
                  <a:lnTo>
                    <a:pt x="15420" y="1679"/>
                  </a:lnTo>
                  <a:lnTo>
                    <a:pt x="14324" y="2144"/>
                  </a:lnTo>
                  <a:lnTo>
                    <a:pt x="13253" y="2656"/>
                  </a:lnTo>
                  <a:lnTo>
                    <a:pt x="12229" y="3215"/>
                  </a:lnTo>
                  <a:lnTo>
                    <a:pt x="11216" y="3822"/>
                  </a:lnTo>
                  <a:lnTo>
                    <a:pt x="10252" y="4477"/>
                  </a:lnTo>
                  <a:lnTo>
                    <a:pt x="9311" y="5180"/>
                  </a:lnTo>
                  <a:lnTo>
                    <a:pt x="7966" y="6311"/>
                  </a:lnTo>
                  <a:lnTo>
                    <a:pt x="6323" y="7966"/>
                  </a:lnTo>
                  <a:lnTo>
                    <a:pt x="5192" y="9300"/>
                  </a:lnTo>
                  <a:lnTo>
                    <a:pt x="4489" y="10240"/>
                  </a:lnTo>
                  <a:lnTo>
                    <a:pt x="3834" y="11217"/>
                  </a:lnTo>
                  <a:lnTo>
                    <a:pt x="3227" y="12217"/>
                  </a:lnTo>
                  <a:lnTo>
                    <a:pt x="2667" y="13253"/>
                  </a:lnTo>
                  <a:lnTo>
                    <a:pt x="2155" y="14312"/>
                  </a:lnTo>
                  <a:lnTo>
                    <a:pt x="1691" y="15408"/>
                  </a:lnTo>
                  <a:lnTo>
                    <a:pt x="1274" y="16527"/>
                  </a:lnTo>
                  <a:lnTo>
                    <a:pt x="929" y="17670"/>
                  </a:lnTo>
                  <a:lnTo>
                    <a:pt x="619" y="18837"/>
                  </a:lnTo>
                  <a:lnTo>
                    <a:pt x="381" y="20016"/>
                  </a:lnTo>
                  <a:lnTo>
                    <a:pt x="191" y="21230"/>
                  </a:lnTo>
                  <a:lnTo>
                    <a:pt x="72" y="22457"/>
                  </a:lnTo>
                  <a:lnTo>
                    <a:pt x="12" y="23695"/>
                  </a:lnTo>
                  <a:lnTo>
                    <a:pt x="0" y="24326"/>
                  </a:lnTo>
                  <a:lnTo>
                    <a:pt x="12" y="24957"/>
                  </a:lnTo>
                  <a:lnTo>
                    <a:pt x="72" y="26207"/>
                  </a:lnTo>
                  <a:lnTo>
                    <a:pt x="191" y="27434"/>
                  </a:lnTo>
                  <a:lnTo>
                    <a:pt x="381" y="28636"/>
                  </a:lnTo>
                  <a:lnTo>
                    <a:pt x="619" y="29827"/>
                  </a:lnTo>
                  <a:lnTo>
                    <a:pt x="929" y="30994"/>
                  </a:lnTo>
                  <a:lnTo>
                    <a:pt x="1274" y="32137"/>
                  </a:lnTo>
                  <a:lnTo>
                    <a:pt x="1691" y="33256"/>
                  </a:lnTo>
                  <a:lnTo>
                    <a:pt x="2155" y="34339"/>
                  </a:lnTo>
                  <a:lnTo>
                    <a:pt x="2667" y="35411"/>
                  </a:lnTo>
                  <a:lnTo>
                    <a:pt x="3227" y="36447"/>
                  </a:lnTo>
                  <a:lnTo>
                    <a:pt x="3834" y="37447"/>
                  </a:lnTo>
                  <a:lnTo>
                    <a:pt x="4489" y="38412"/>
                  </a:lnTo>
                  <a:lnTo>
                    <a:pt x="5192" y="39352"/>
                  </a:lnTo>
                  <a:lnTo>
                    <a:pt x="6323" y="40698"/>
                  </a:lnTo>
                  <a:lnTo>
                    <a:pt x="7966" y="42353"/>
                  </a:lnTo>
                  <a:lnTo>
                    <a:pt x="9311" y="43472"/>
                  </a:lnTo>
                  <a:lnTo>
                    <a:pt x="10252" y="44174"/>
                  </a:lnTo>
                  <a:lnTo>
                    <a:pt x="11216" y="44829"/>
                  </a:lnTo>
                  <a:lnTo>
                    <a:pt x="12229" y="45437"/>
                  </a:lnTo>
                  <a:lnTo>
                    <a:pt x="13253" y="46008"/>
                  </a:lnTo>
                  <a:lnTo>
                    <a:pt x="14324" y="46520"/>
                  </a:lnTo>
                  <a:lnTo>
                    <a:pt x="15420" y="46972"/>
                  </a:lnTo>
                  <a:lnTo>
                    <a:pt x="16527" y="47389"/>
                  </a:lnTo>
                  <a:lnTo>
                    <a:pt x="17670" y="47746"/>
                  </a:lnTo>
                  <a:lnTo>
                    <a:pt x="18837" y="48044"/>
                  </a:lnTo>
                  <a:lnTo>
                    <a:pt x="20027" y="48282"/>
                  </a:lnTo>
                  <a:lnTo>
                    <a:pt x="21242" y="48473"/>
                  </a:lnTo>
                  <a:lnTo>
                    <a:pt x="22468" y="48592"/>
                  </a:lnTo>
                  <a:lnTo>
                    <a:pt x="23707" y="48663"/>
                  </a:lnTo>
                  <a:lnTo>
                    <a:pt x="24969" y="48663"/>
                  </a:lnTo>
                  <a:lnTo>
                    <a:pt x="26207" y="48592"/>
                  </a:lnTo>
                  <a:lnTo>
                    <a:pt x="27433" y="48473"/>
                  </a:lnTo>
                  <a:lnTo>
                    <a:pt x="28648" y="48282"/>
                  </a:lnTo>
                  <a:lnTo>
                    <a:pt x="29839" y="48044"/>
                  </a:lnTo>
                  <a:lnTo>
                    <a:pt x="31005" y="47746"/>
                  </a:lnTo>
                  <a:lnTo>
                    <a:pt x="32149" y="47389"/>
                  </a:lnTo>
                  <a:lnTo>
                    <a:pt x="33256" y="46972"/>
                  </a:lnTo>
                  <a:lnTo>
                    <a:pt x="34351" y="46520"/>
                  </a:lnTo>
                  <a:lnTo>
                    <a:pt x="35423" y="46008"/>
                  </a:lnTo>
                  <a:lnTo>
                    <a:pt x="36447" y="45437"/>
                  </a:lnTo>
                  <a:lnTo>
                    <a:pt x="37459" y="44829"/>
                  </a:lnTo>
                  <a:lnTo>
                    <a:pt x="38423" y="44174"/>
                  </a:lnTo>
                  <a:lnTo>
                    <a:pt x="39364" y="43472"/>
                  </a:lnTo>
                  <a:lnTo>
                    <a:pt x="40709" y="42353"/>
                  </a:lnTo>
                  <a:lnTo>
                    <a:pt x="42353" y="40698"/>
                  </a:lnTo>
                  <a:lnTo>
                    <a:pt x="43484" y="39352"/>
                  </a:lnTo>
                  <a:lnTo>
                    <a:pt x="44186" y="38412"/>
                  </a:lnTo>
                  <a:lnTo>
                    <a:pt x="44841" y="37447"/>
                  </a:lnTo>
                  <a:lnTo>
                    <a:pt x="45448" y="36447"/>
                  </a:lnTo>
                  <a:lnTo>
                    <a:pt x="46008" y="35411"/>
                  </a:lnTo>
                  <a:lnTo>
                    <a:pt x="46520" y="34339"/>
                  </a:lnTo>
                  <a:lnTo>
                    <a:pt x="46984" y="33256"/>
                  </a:lnTo>
                  <a:lnTo>
                    <a:pt x="47401" y="32137"/>
                  </a:lnTo>
                  <a:lnTo>
                    <a:pt x="47746" y="30994"/>
                  </a:lnTo>
                  <a:lnTo>
                    <a:pt x="48056" y="29827"/>
                  </a:lnTo>
                  <a:lnTo>
                    <a:pt x="48294" y="28636"/>
                  </a:lnTo>
                  <a:lnTo>
                    <a:pt x="48485" y="27434"/>
                  </a:lnTo>
                  <a:lnTo>
                    <a:pt x="48604" y="26207"/>
                  </a:lnTo>
                  <a:lnTo>
                    <a:pt x="48663" y="24957"/>
                  </a:lnTo>
                  <a:lnTo>
                    <a:pt x="48675" y="24326"/>
                  </a:lnTo>
                  <a:lnTo>
                    <a:pt x="48663" y="23695"/>
                  </a:lnTo>
                  <a:lnTo>
                    <a:pt x="48604" y="22457"/>
                  </a:lnTo>
                  <a:lnTo>
                    <a:pt x="48485" y="21230"/>
                  </a:lnTo>
                  <a:lnTo>
                    <a:pt x="48294" y="20016"/>
                  </a:lnTo>
                  <a:lnTo>
                    <a:pt x="48056" y="18837"/>
                  </a:lnTo>
                  <a:lnTo>
                    <a:pt x="47746" y="17670"/>
                  </a:lnTo>
                  <a:lnTo>
                    <a:pt x="47401" y="16527"/>
                  </a:lnTo>
                  <a:lnTo>
                    <a:pt x="46984" y="15408"/>
                  </a:lnTo>
                  <a:lnTo>
                    <a:pt x="46520" y="14312"/>
                  </a:lnTo>
                  <a:lnTo>
                    <a:pt x="46008" y="13253"/>
                  </a:lnTo>
                  <a:lnTo>
                    <a:pt x="45448" y="12217"/>
                  </a:lnTo>
                  <a:lnTo>
                    <a:pt x="44841" y="11217"/>
                  </a:lnTo>
                  <a:lnTo>
                    <a:pt x="44186" y="10240"/>
                  </a:lnTo>
                  <a:lnTo>
                    <a:pt x="43484" y="9300"/>
                  </a:lnTo>
                  <a:lnTo>
                    <a:pt x="42353" y="7966"/>
                  </a:lnTo>
                  <a:lnTo>
                    <a:pt x="40709" y="6311"/>
                  </a:lnTo>
                  <a:lnTo>
                    <a:pt x="39364" y="5180"/>
                  </a:lnTo>
                  <a:lnTo>
                    <a:pt x="38423" y="4477"/>
                  </a:lnTo>
                  <a:lnTo>
                    <a:pt x="37459" y="3822"/>
                  </a:lnTo>
                  <a:lnTo>
                    <a:pt x="36447" y="3215"/>
                  </a:lnTo>
                  <a:lnTo>
                    <a:pt x="35423" y="2656"/>
                  </a:lnTo>
                  <a:lnTo>
                    <a:pt x="34351" y="2144"/>
                  </a:lnTo>
                  <a:lnTo>
                    <a:pt x="33256" y="1679"/>
                  </a:lnTo>
                  <a:lnTo>
                    <a:pt x="32149" y="1274"/>
                  </a:lnTo>
                  <a:lnTo>
                    <a:pt x="31005" y="917"/>
                  </a:lnTo>
                  <a:lnTo>
                    <a:pt x="29839" y="620"/>
                  </a:lnTo>
                  <a:lnTo>
                    <a:pt x="28648" y="370"/>
                  </a:lnTo>
                  <a:lnTo>
                    <a:pt x="27433" y="191"/>
                  </a:lnTo>
                  <a:lnTo>
                    <a:pt x="26207" y="60"/>
                  </a:lnTo>
                  <a:lnTo>
                    <a:pt x="24969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4"/>
            <p:cNvSpPr/>
            <p:nvPr/>
          </p:nvSpPr>
          <p:spPr>
            <a:xfrm>
              <a:off x="7992579" y="3907547"/>
              <a:ext cx="479148" cy="674867"/>
            </a:xfrm>
            <a:custGeom>
              <a:avLst/>
              <a:gdLst/>
              <a:ahLst/>
              <a:cxnLst/>
              <a:rect l="l" t="t" r="r" b="b"/>
              <a:pathLst>
                <a:path w="25446" h="35840" extrusionOk="0">
                  <a:moveTo>
                    <a:pt x="12717" y="2739"/>
                  </a:moveTo>
                  <a:lnTo>
                    <a:pt x="13229" y="2751"/>
                  </a:lnTo>
                  <a:lnTo>
                    <a:pt x="14229" y="2846"/>
                  </a:lnTo>
                  <a:lnTo>
                    <a:pt x="15205" y="3049"/>
                  </a:lnTo>
                  <a:lnTo>
                    <a:pt x="16146" y="3346"/>
                  </a:lnTo>
                  <a:lnTo>
                    <a:pt x="17039" y="3727"/>
                  </a:lnTo>
                  <a:lnTo>
                    <a:pt x="17896" y="4180"/>
                  </a:lnTo>
                  <a:lnTo>
                    <a:pt x="18682" y="4728"/>
                  </a:lnTo>
                  <a:lnTo>
                    <a:pt x="19432" y="5335"/>
                  </a:lnTo>
                  <a:lnTo>
                    <a:pt x="20111" y="6014"/>
                  </a:lnTo>
                  <a:lnTo>
                    <a:pt x="20718" y="6752"/>
                  </a:lnTo>
                  <a:lnTo>
                    <a:pt x="21254" y="7549"/>
                  </a:lnTo>
                  <a:lnTo>
                    <a:pt x="21718" y="8395"/>
                  </a:lnTo>
                  <a:lnTo>
                    <a:pt x="22099" y="9300"/>
                  </a:lnTo>
                  <a:lnTo>
                    <a:pt x="22385" y="10229"/>
                  </a:lnTo>
                  <a:lnTo>
                    <a:pt x="22587" y="11205"/>
                  </a:lnTo>
                  <a:lnTo>
                    <a:pt x="22695" y="12217"/>
                  </a:lnTo>
                  <a:lnTo>
                    <a:pt x="22695" y="12729"/>
                  </a:lnTo>
                  <a:lnTo>
                    <a:pt x="22695" y="13241"/>
                  </a:lnTo>
                  <a:lnTo>
                    <a:pt x="22587" y="14241"/>
                  </a:lnTo>
                  <a:lnTo>
                    <a:pt x="22385" y="15217"/>
                  </a:lnTo>
                  <a:lnTo>
                    <a:pt x="22099" y="16158"/>
                  </a:lnTo>
                  <a:lnTo>
                    <a:pt x="21718" y="17051"/>
                  </a:lnTo>
                  <a:lnTo>
                    <a:pt x="21254" y="17908"/>
                  </a:lnTo>
                  <a:lnTo>
                    <a:pt x="20718" y="18694"/>
                  </a:lnTo>
                  <a:lnTo>
                    <a:pt x="20111" y="19444"/>
                  </a:lnTo>
                  <a:lnTo>
                    <a:pt x="19432" y="20123"/>
                  </a:lnTo>
                  <a:lnTo>
                    <a:pt x="18682" y="20730"/>
                  </a:lnTo>
                  <a:lnTo>
                    <a:pt x="17896" y="21266"/>
                  </a:lnTo>
                  <a:lnTo>
                    <a:pt x="17039" y="21730"/>
                  </a:lnTo>
                  <a:lnTo>
                    <a:pt x="16146" y="22111"/>
                  </a:lnTo>
                  <a:lnTo>
                    <a:pt x="15205" y="22397"/>
                  </a:lnTo>
                  <a:lnTo>
                    <a:pt x="14229" y="22600"/>
                  </a:lnTo>
                  <a:lnTo>
                    <a:pt x="13229" y="22707"/>
                  </a:lnTo>
                  <a:lnTo>
                    <a:pt x="12717" y="22719"/>
                  </a:lnTo>
                  <a:lnTo>
                    <a:pt x="12205" y="22707"/>
                  </a:lnTo>
                  <a:lnTo>
                    <a:pt x="11193" y="22600"/>
                  </a:lnTo>
                  <a:lnTo>
                    <a:pt x="10216" y="22397"/>
                  </a:lnTo>
                  <a:lnTo>
                    <a:pt x="9288" y="22111"/>
                  </a:lnTo>
                  <a:lnTo>
                    <a:pt x="8383" y="21730"/>
                  </a:lnTo>
                  <a:lnTo>
                    <a:pt x="7537" y="21266"/>
                  </a:lnTo>
                  <a:lnTo>
                    <a:pt x="6740" y="20730"/>
                  </a:lnTo>
                  <a:lnTo>
                    <a:pt x="6001" y="20123"/>
                  </a:lnTo>
                  <a:lnTo>
                    <a:pt x="5323" y="19444"/>
                  </a:lnTo>
                  <a:lnTo>
                    <a:pt x="4715" y="18694"/>
                  </a:lnTo>
                  <a:lnTo>
                    <a:pt x="4168" y="17908"/>
                  </a:lnTo>
                  <a:lnTo>
                    <a:pt x="3715" y="17051"/>
                  </a:lnTo>
                  <a:lnTo>
                    <a:pt x="3334" y="16158"/>
                  </a:lnTo>
                  <a:lnTo>
                    <a:pt x="3037" y="15217"/>
                  </a:lnTo>
                  <a:lnTo>
                    <a:pt x="2834" y="14241"/>
                  </a:lnTo>
                  <a:lnTo>
                    <a:pt x="2739" y="13241"/>
                  </a:lnTo>
                  <a:lnTo>
                    <a:pt x="2727" y="12729"/>
                  </a:lnTo>
                  <a:lnTo>
                    <a:pt x="2739" y="12217"/>
                  </a:lnTo>
                  <a:lnTo>
                    <a:pt x="2834" y="11205"/>
                  </a:lnTo>
                  <a:lnTo>
                    <a:pt x="3037" y="10229"/>
                  </a:lnTo>
                  <a:lnTo>
                    <a:pt x="3334" y="9300"/>
                  </a:lnTo>
                  <a:lnTo>
                    <a:pt x="3715" y="8395"/>
                  </a:lnTo>
                  <a:lnTo>
                    <a:pt x="4168" y="7549"/>
                  </a:lnTo>
                  <a:lnTo>
                    <a:pt x="4715" y="6752"/>
                  </a:lnTo>
                  <a:lnTo>
                    <a:pt x="5323" y="6014"/>
                  </a:lnTo>
                  <a:lnTo>
                    <a:pt x="6001" y="5335"/>
                  </a:lnTo>
                  <a:lnTo>
                    <a:pt x="6740" y="4728"/>
                  </a:lnTo>
                  <a:lnTo>
                    <a:pt x="7537" y="4180"/>
                  </a:lnTo>
                  <a:lnTo>
                    <a:pt x="8383" y="3727"/>
                  </a:lnTo>
                  <a:lnTo>
                    <a:pt x="9288" y="3346"/>
                  </a:lnTo>
                  <a:lnTo>
                    <a:pt x="10216" y="3049"/>
                  </a:lnTo>
                  <a:lnTo>
                    <a:pt x="11193" y="2846"/>
                  </a:lnTo>
                  <a:lnTo>
                    <a:pt x="12205" y="2751"/>
                  </a:lnTo>
                  <a:lnTo>
                    <a:pt x="12717" y="2739"/>
                  </a:lnTo>
                  <a:close/>
                  <a:moveTo>
                    <a:pt x="12621" y="1"/>
                  </a:moveTo>
                  <a:lnTo>
                    <a:pt x="11979" y="13"/>
                  </a:lnTo>
                  <a:lnTo>
                    <a:pt x="10705" y="155"/>
                  </a:lnTo>
                  <a:lnTo>
                    <a:pt x="9478" y="417"/>
                  </a:lnTo>
                  <a:lnTo>
                    <a:pt x="8287" y="798"/>
                  </a:lnTo>
                  <a:lnTo>
                    <a:pt x="7156" y="1287"/>
                  </a:lnTo>
                  <a:lnTo>
                    <a:pt x="6085" y="1882"/>
                  </a:lnTo>
                  <a:lnTo>
                    <a:pt x="5085" y="2572"/>
                  </a:lnTo>
                  <a:lnTo>
                    <a:pt x="4144" y="3346"/>
                  </a:lnTo>
                  <a:lnTo>
                    <a:pt x="3287" y="4216"/>
                  </a:lnTo>
                  <a:lnTo>
                    <a:pt x="2513" y="5156"/>
                  </a:lnTo>
                  <a:lnTo>
                    <a:pt x="1834" y="6156"/>
                  </a:lnTo>
                  <a:lnTo>
                    <a:pt x="1251" y="7240"/>
                  </a:lnTo>
                  <a:lnTo>
                    <a:pt x="762" y="8371"/>
                  </a:lnTo>
                  <a:lnTo>
                    <a:pt x="393" y="9562"/>
                  </a:lnTo>
                  <a:lnTo>
                    <a:pt x="143" y="10788"/>
                  </a:lnTo>
                  <a:lnTo>
                    <a:pt x="12" y="12062"/>
                  </a:lnTo>
                  <a:lnTo>
                    <a:pt x="0" y="12717"/>
                  </a:lnTo>
                  <a:lnTo>
                    <a:pt x="12" y="13300"/>
                  </a:lnTo>
                  <a:lnTo>
                    <a:pt x="119" y="14455"/>
                  </a:lnTo>
                  <a:lnTo>
                    <a:pt x="322" y="15587"/>
                  </a:lnTo>
                  <a:lnTo>
                    <a:pt x="631" y="16670"/>
                  </a:lnTo>
                  <a:lnTo>
                    <a:pt x="1024" y="17718"/>
                  </a:lnTo>
                  <a:lnTo>
                    <a:pt x="1501" y="18718"/>
                  </a:lnTo>
                  <a:lnTo>
                    <a:pt x="2072" y="19671"/>
                  </a:lnTo>
                  <a:lnTo>
                    <a:pt x="2715" y="20564"/>
                  </a:lnTo>
                  <a:lnTo>
                    <a:pt x="3429" y="21397"/>
                  </a:lnTo>
                  <a:lnTo>
                    <a:pt x="4215" y="22171"/>
                  </a:lnTo>
                  <a:lnTo>
                    <a:pt x="5061" y="22873"/>
                  </a:lnTo>
                  <a:lnTo>
                    <a:pt x="5966" y="23493"/>
                  </a:lnTo>
                  <a:lnTo>
                    <a:pt x="6918" y="24040"/>
                  </a:lnTo>
                  <a:lnTo>
                    <a:pt x="7930" y="24505"/>
                  </a:lnTo>
                  <a:lnTo>
                    <a:pt x="8990" y="24886"/>
                  </a:lnTo>
                  <a:lnTo>
                    <a:pt x="10085" y="25171"/>
                  </a:lnTo>
                  <a:lnTo>
                    <a:pt x="10645" y="25279"/>
                  </a:lnTo>
                  <a:lnTo>
                    <a:pt x="10800" y="25314"/>
                  </a:lnTo>
                  <a:lnTo>
                    <a:pt x="11062" y="25457"/>
                  </a:lnTo>
                  <a:lnTo>
                    <a:pt x="11252" y="25683"/>
                  </a:lnTo>
                  <a:lnTo>
                    <a:pt x="11347" y="25969"/>
                  </a:lnTo>
                  <a:lnTo>
                    <a:pt x="11359" y="26124"/>
                  </a:lnTo>
                  <a:lnTo>
                    <a:pt x="11359" y="32482"/>
                  </a:lnTo>
                  <a:lnTo>
                    <a:pt x="11347" y="32566"/>
                  </a:lnTo>
                  <a:lnTo>
                    <a:pt x="11264" y="32685"/>
                  </a:lnTo>
                  <a:lnTo>
                    <a:pt x="11121" y="32732"/>
                  </a:lnTo>
                  <a:lnTo>
                    <a:pt x="10978" y="32697"/>
                  </a:lnTo>
                  <a:lnTo>
                    <a:pt x="10919" y="32637"/>
                  </a:lnTo>
                  <a:lnTo>
                    <a:pt x="10335" y="31958"/>
                  </a:lnTo>
                  <a:lnTo>
                    <a:pt x="10145" y="31756"/>
                  </a:lnTo>
                  <a:lnTo>
                    <a:pt x="9681" y="31506"/>
                  </a:lnTo>
                  <a:lnTo>
                    <a:pt x="9157" y="31434"/>
                  </a:lnTo>
                  <a:lnTo>
                    <a:pt x="8657" y="31565"/>
                  </a:lnTo>
                  <a:lnTo>
                    <a:pt x="8430" y="31720"/>
                  </a:lnTo>
                  <a:lnTo>
                    <a:pt x="8311" y="31815"/>
                  </a:lnTo>
                  <a:lnTo>
                    <a:pt x="8121" y="32054"/>
                  </a:lnTo>
                  <a:lnTo>
                    <a:pt x="7978" y="32315"/>
                  </a:lnTo>
                  <a:lnTo>
                    <a:pt x="7906" y="32601"/>
                  </a:lnTo>
                  <a:lnTo>
                    <a:pt x="7895" y="32744"/>
                  </a:lnTo>
                  <a:lnTo>
                    <a:pt x="8752" y="33268"/>
                  </a:lnTo>
                  <a:lnTo>
                    <a:pt x="10562" y="34197"/>
                  </a:lnTo>
                  <a:lnTo>
                    <a:pt x="12443" y="34971"/>
                  </a:lnTo>
                  <a:lnTo>
                    <a:pt x="14408" y="35602"/>
                  </a:lnTo>
                  <a:lnTo>
                    <a:pt x="15420" y="35840"/>
                  </a:lnTo>
                  <a:lnTo>
                    <a:pt x="17241" y="33732"/>
                  </a:lnTo>
                  <a:lnTo>
                    <a:pt x="17408" y="33494"/>
                  </a:lnTo>
                  <a:lnTo>
                    <a:pt x="17563" y="32994"/>
                  </a:lnTo>
                  <a:lnTo>
                    <a:pt x="17527" y="32470"/>
                  </a:lnTo>
                  <a:lnTo>
                    <a:pt x="17289" y="31982"/>
                  </a:lnTo>
                  <a:lnTo>
                    <a:pt x="17087" y="31792"/>
                  </a:lnTo>
                  <a:lnTo>
                    <a:pt x="16860" y="31625"/>
                  </a:lnTo>
                  <a:lnTo>
                    <a:pt x="16348" y="31458"/>
                  </a:lnTo>
                  <a:lnTo>
                    <a:pt x="15824" y="31506"/>
                  </a:lnTo>
                  <a:lnTo>
                    <a:pt x="15348" y="31744"/>
                  </a:lnTo>
                  <a:lnTo>
                    <a:pt x="15158" y="31946"/>
                  </a:lnTo>
                  <a:lnTo>
                    <a:pt x="14527" y="32673"/>
                  </a:lnTo>
                  <a:lnTo>
                    <a:pt x="14467" y="32732"/>
                  </a:lnTo>
                  <a:lnTo>
                    <a:pt x="14324" y="32768"/>
                  </a:lnTo>
                  <a:lnTo>
                    <a:pt x="14181" y="32708"/>
                  </a:lnTo>
                  <a:lnTo>
                    <a:pt x="14098" y="32589"/>
                  </a:lnTo>
                  <a:lnTo>
                    <a:pt x="14086" y="32506"/>
                  </a:lnTo>
                  <a:lnTo>
                    <a:pt x="14086" y="26124"/>
                  </a:lnTo>
                  <a:lnTo>
                    <a:pt x="14098" y="25969"/>
                  </a:lnTo>
                  <a:lnTo>
                    <a:pt x="14193" y="25683"/>
                  </a:lnTo>
                  <a:lnTo>
                    <a:pt x="14384" y="25457"/>
                  </a:lnTo>
                  <a:lnTo>
                    <a:pt x="14646" y="25314"/>
                  </a:lnTo>
                  <a:lnTo>
                    <a:pt x="14800" y="25279"/>
                  </a:lnTo>
                  <a:lnTo>
                    <a:pt x="15360" y="25171"/>
                  </a:lnTo>
                  <a:lnTo>
                    <a:pt x="16455" y="24886"/>
                  </a:lnTo>
                  <a:lnTo>
                    <a:pt x="17503" y="24505"/>
                  </a:lnTo>
                  <a:lnTo>
                    <a:pt x="18515" y="24040"/>
                  </a:lnTo>
                  <a:lnTo>
                    <a:pt x="19480" y="23493"/>
                  </a:lnTo>
                  <a:lnTo>
                    <a:pt x="20385" y="22873"/>
                  </a:lnTo>
                  <a:lnTo>
                    <a:pt x="21230" y="22171"/>
                  </a:lnTo>
                  <a:lnTo>
                    <a:pt x="22016" y="21397"/>
                  </a:lnTo>
                  <a:lnTo>
                    <a:pt x="22730" y="20564"/>
                  </a:lnTo>
                  <a:lnTo>
                    <a:pt x="23373" y="19671"/>
                  </a:lnTo>
                  <a:lnTo>
                    <a:pt x="23933" y="18718"/>
                  </a:lnTo>
                  <a:lnTo>
                    <a:pt x="24421" y="17718"/>
                  </a:lnTo>
                  <a:lnTo>
                    <a:pt x="24814" y="16670"/>
                  </a:lnTo>
                  <a:lnTo>
                    <a:pt x="25112" y="15587"/>
                  </a:lnTo>
                  <a:lnTo>
                    <a:pt x="25326" y="14467"/>
                  </a:lnTo>
                  <a:lnTo>
                    <a:pt x="25433" y="13312"/>
                  </a:lnTo>
                  <a:lnTo>
                    <a:pt x="25445" y="12729"/>
                  </a:lnTo>
                  <a:lnTo>
                    <a:pt x="25433" y="12062"/>
                  </a:lnTo>
                  <a:lnTo>
                    <a:pt x="25290" y="10776"/>
                  </a:lnTo>
                  <a:lnTo>
                    <a:pt x="25040" y="9526"/>
                  </a:lnTo>
                  <a:lnTo>
                    <a:pt x="24659" y="8335"/>
                  </a:lnTo>
                  <a:lnTo>
                    <a:pt x="24171" y="7180"/>
                  </a:lnTo>
                  <a:lnTo>
                    <a:pt x="23588" y="6097"/>
                  </a:lnTo>
                  <a:lnTo>
                    <a:pt x="22885" y="5085"/>
                  </a:lnTo>
                  <a:lnTo>
                    <a:pt x="22111" y="4132"/>
                  </a:lnTo>
                  <a:lnTo>
                    <a:pt x="21230" y="3275"/>
                  </a:lnTo>
                  <a:lnTo>
                    <a:pt x="20289" y="2489"/>
                  </a:lnTo>
                  <a:lnTo>
                    <a:pt x="19265" y="1810"/>
                  </a:lnTo>
                  <a:lnTo>
                    <a:pt x="18170" y="1215"/>
                  </a:lnTo>
                  <a:lnTo>
                    <a:pt x="17027" y="739"/>
                  </a:lnTo>
                  <a:lnTo>
                    <a:pt x="15824" y="370"/>
                  </a:lnTo>
                  <a:lnTo>
                    <a:pt x="14574" y="132"/>
                  </a:lnTo>
                  <a:lnTo>
                    <a:pt x="1328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4"/>
            <p:cNvSpPr/>
            <p:nvPr/>
          </p:nvSpPr>
          <p:spPr>
            <a:xfrm>
              <a:off x="8289641" y="3907547"/>
              <a:ext cx="479374" cy="675997"/>
            </a:xfrm>
            <a:custGeom>
              <a:avLst/>
              <a:gdLst/>
              <a:ahLst/>
              <a:cxnLst/>
              <a:rect l="l" t="t" r="r" b="b"/>
              <a:pathLst>
                <a:path w="25458" h="35900" extrusionOk="0">
                  <a:moveTo>
                    <a:pt x="12729" y="2739"/>
                  </a:moveTo>
                  <a:lnTo>
                    <a:pt x="13241" y="2751"/>
                  </a:lnTo>
                  <a:lnTo>
                    <a:pt x="14253" y="2846"/>
                  </a:lnTo>
                  <a:lnTo>
                    <a:pt x="15230" y="3049"/>
                  </a:lnTo>
                  <a:lnTo>
                    <a:pt x="16158" y="3346"/>
                  </a:lnTo>
                  <a:lnTo>
                    <a:pt x="17051" y="3727"/>
                  </a:lnTo>
                  <a:lnTo>
                    <a:pt x="17909" y="4180"/>
                  </a:lnTo>
                  <a:lnTo>
                    <a:pt x="18706" y="4728"/>
                  </a:lnTo>
                  <a:lnTo>
                    <a:pt x="19445" y="5335"/>
                  </a:lnTo>
                  <a:lnTo>
                    <a:pt x="20123" y="6014"/>
                  </a:lnTo>
                  <a:lnTo>
                    <a:pt x="20730" y="6752"/>
                  </a:lnTo>
                  <a:lnTo>
                    <a:pt x="21266" y="7549"/>
                  </a:lnTo>
                  <a:lnTo>
                    <a:pt x="21731" y="8395"/>
                  </a:lnTo>
                  <a:lnTo>
                    <a:pt x="22112" y="9300"/>
                  </a:lnTo>
                  <a:lnTo>
                    <a:pt x="22409" y="10229"/>
                  </a:lnTo>
                  <a:lnTo>
                    <a:pt x="22600" y="11205"/>
                  </a:lnTo>
                  <a:lnTo>
                    <a:pt x="22707" y="12217"/>
                  </a:lnTo>
                  <a:lnTo>
                    <a:pt x="22719" y="12729"/>
                  </a:lnTo>
                  <a:lnTo>
                    <a:pt x="22707" y="13241"/>
                  </a:lnTo>
                  <a:lnTo>
                    <a:pt x="22600" y="14241"/>
                  </a:lnTo>
                  <a:lnTo>
                    <a:pt x="22409" y="15217"/>
                  </a:lnTo>
                  <a:lnTo>
                    <a:pt x="22112" y="16158"/>
                  </a:lnTo>
                  <a:lnTo>
                    <a:pt x="21731" y="17051"/>
                  </a:lnTo>
                  <a:lnTo>
                    <a:pt x="21266" y="17908"/>
                  </a:lnTo>
                  <a:lnTo>
                    <a:pt x="20730" y="18694"/>
                  </a:lnTo>
                  <a:lnTo>
                    <a:pt x="20123" y="19444"/>
                  </a:lnTo>
                  <a:lnTo>
                    <a:pt x="19445" y="20123"/>
                  </a:lnTo>
                  <a:lnTo>
                    <a:pt x="18706" y="20730"/>
                  </a:lnTo>
                  <a:lnTo>
                    <a:pt x="17909" y="21266"/>
                  </a:lnTo>
                  <a:lnTo>
                    <a:pt x="17051" y="21730"/>
                  </a:lnTo>
                  <a:lnTo>
                    <a:pt x="16158" y="22111"/>
                  </a:lnTo>
                  <a:lnTo>
                    <a:pt x="15230" y="22397"/>
                  </a:lnTo>
                  <a:lnTo>
                    <a:pt x="14253" y="22600"/>
                  </a:lnTo>
                  <a:lnTo>
                    <a:pt x="13241" y="22707"/>
                  </a:lnTo>
                  <a:lnTo>
                    <a:pt x="12729" y="22719"/>
                  </a:lnTo>
                  <a:lnTo>
                    <a:pt x="12217" y="22707"/>
                  </a:lnTo>
                  <a:lnTo>
                    <a:pt x="11205" y="22600"/>
                  </a:lnTo>
                  <a:lnTo>
                    <a:pt x="10229" y="22397"/>
                  </a:lnTo>
                  <a:lnTo>
                    <a:pt x="9300" y="22111"/>
                  </a:lnTo>
                  <a:lnTo>
                    <a:pt x="8407" y="21730"/>
                  </a:lnTo>
                  <a:lnTo>
                    <a:pt x="7550" y="21266"/>
                  </a:lnTo>
                  <a:lnTo>
                    <a:pt x="6752" y="20730"/>
                  </a:lnTo>
                  <a:lnTo>
                    <a:pt x="6014" y="20123"/>
                  </a:lnTo>
                  <a:lnTo>
                    <a:pt x="5335" y="19444"/>
                  </a:lnTo>
                  <a:lnTo>
                    <a:pt x="4728" y="18694"/>
                  </a:lnTo>
                  <a:lnTo>
                    <a:pt x="4192" y="17908"/>
                  </a:lnTo>
                  <a:lnTo>
                    <a:pt x="3728" y="17051"/>
                  </a:lnTo>
                  <a:lnTo>
                    <a:pt x="3347" y="16158"/>
                  </a:lnTo>
                  <a:lnTo>
                    <a:pt x="3049" y="15217"/>
                  </a:lnTo>
                  <a:lnTo>
                    <a:pt x="2858" y="14241"/>
                  </a:lnTo>
                  <a:lnTo>
                    <a:pt x="2751" y="13241"/>
                  </a:lnTo>
                  <a:lnTo>
                    <a:pt x="2739" y="12729"/>
                  </a:lnTo>
                  <a:lnTo>
                    <a:pt x="2751" y="12217"/>
                  </a:lnTo>
                  <a:lnTo>
                    <a:pt x="2858" y="11205"/>
                  </a:lnTo>
                  <a:lnTo>
                    <a:pt x="3049" y="10229"/>
                  </a:lnTo>
                  <a:lnTo>
                    <a:pt x="3347" y="9300"/>
                  </a:lnTo>
                  <a:lnTo>
                    <a:pt x="3728" y="8395"/>
                  </a:lnTo>
                  <a:lnTo>
                    <a:pt x="4192" y="7549"/>
                  </a:lnTo>
                  <a:lnTo>
                    <a:pt x="4728" y="6752"/>
                  </a:lnTo>
                  <a:lnTo>
                    <a:pt x="5335" y="6014"/>
                  </a:lnTo>
                  <a:lnTo>
                    <a:pt x="6014" y="5335"/>
                  </a:lnTo>
                  <a:lnTo>
                    <a:pt x="6752" y="4728"/>
                  </a:lnTo>
                  <a:lnTo>
                    <a:pt x="7550" y="4180"/>
                  </a:lnTo>
                  <a:lnTo>
                    <a:pt x="8407" y="3727"/>
                  </a:lnTo>
                  <a:lnTo>
                    <a:pt x="9300" y="3346"/>
                  </a:lnTo>
                  <a:lnTo>
                    <a:pt x="10229" y="3049"/>
                  </a:lnTo>
                  <a:lnTo>
                    <a:pt x="11205" y="2846"/>
                  </a:lnTo>
                  <a:lnTo>
                    <a:pt x="12217" y="2751"/>
                  </a:lnTo>
                  <a:lnTo>
                    <a:pt x="12729" y="2739"/>
                  </a:lnTo>
                  <a:close/>
                  <a:moveTo>
                    <a:pt x="12622" y="1"/>
                  </a:moveTo>
                  <a:lnTo>
                    <a:pt x="11979" y="13"/>
                  </a:lnTo>
                  <a:lnTo>
                    <a:pt x="10705" y="155"/>
                  </a:lnTo>
                  <a:lnTo>
                    <a:pt x="9479" y="417"/>
                  </a:lnTo>
                  <a:lnTo>
                    <a:pt x="8288" y="798"/>
                  </a:lnTo>
                  <a:lnTo>
                    <a:pt x="7157" y="1287"/>
                  </a:lnTo>
                  <a:lnTo>
                    <a:pt x="6085" y="1882"/>
                  </a:lnTo>
                  <a:lnTo>
                    <a:pt x="5085" y="2572"/>
                  </a:lnTo>
                  <a:lnTo>
                    <a:pt x="4144" y="3346"/>
                  </a:lnTo>
                  <a:lnTo>
                    <a:pt x="3287" y="4216"/>
                  </a:lnTo>
                  <a:lnTo>
                    <a:pt x="2513" y="5156"/>
                  </a:lnTo>
                  <a:lnTo>
                    <a:pt x="1834" y="6156"/>
                  </a:lnTo>
                  <a:lnTo>
                    <a:pt x="1251" y="7240"/>
                  </a:lnTo>
                  <a:lnTo>
                    <a:pt x="763" y="8371"/>
                  </a:lnTo>
                  <a:lnTo>
                    <a:pt x="394" y="9562"/>
                  </a:lnTo>
                  <a:lnTo>
                    <a:pt x="144" y="10788"/>
                  </a:lnTo>
                  <a:lnTo>
                    <a:pt x="13" y="12062"/>
                  </a:lnTo>
                  <a:lnTo>
                    <a:pt x="1" y="12717"/>
                  </a:lnTo>
                  <a:lnTo>
                    <a:pt x="13" y="13300"/>
                  </a:lnTo>
                  <a:lnTo>
                    <a:pt x="120" y="14455"/>
                  </a:lnTo>
                  <a:lnTo>
                    <a:pt x="322" y="15587"/>
                  </a:lnTo>
                  <a:lnTo>
                    <a:pt x="632" y="16670"/>
                  </a:lnTo>
                  <a:lnTo>
                    <a:pt x="1025" y="17718"/>
                  </a:lnTo>
                  <a:lnTo>
                    <a:pt x="1501" y="18718"/>
                  </a:lnTo>
                  <a:lnTo>
                    <a:pt x="2073" y="19671"/>
                  </a:lnTo>
                  <a:lnTo>
                    <a:pt x="2716" y="20564"/>
                  </a:lnTo>
                  <a:lnTo>
                    <a:pt x="3430" y="21397"/>
                  </a:lnTo>
                  <a:lnTo>
                    <a:pt x="4216" y="22171"/>
                  </a:lnTo>
                  <a:lnTo>
                    <a:pt x="5061" y="22873"/>
                  </a:lnTo>
                  <a:lnTo>
                    <a:pt x="5966" y="23493"/>
                  </a:lnTo>
                  <a:lnTo>
                    <a:pt x="6919" y="24040"/>
                  </a:lnTo>
                  <a:lnTo>
                    <a:pt x="7931" y="24505"/>
                  </a:lnTo>
                  <a:lnTo>
                    <a:pt x="8990" y="24886"/>
                  </a:lnTo>
                  <a:lnTo>
                    <a:pt x="10086" y="25171"/>
                  </a:lnTo>
                  <a:lnTo>
                    <a:pt x="10645" y="25279"/>
                  </a:lnTo>
                  <a:lnTo>
                    <a:pt x="10800" y="25314"/>
                  </a:lnTo>
                  <a:lnTo>
                    <a:pt x="11062" y="25457"/>
                  </a:lnTo>
                  <a:lnTo>
                    <a:pt x="11253" y="25683"/>
                  </a:lnTo>
                  <a:lnTo>
                    <a:pt x="11348" y="25969"/>
                  </a:lnTo>
                  <a:lnTo>
                    <a:pt x="11360" y="26124"/>
                  </a:lnTo>
                  <a:lnTo>
                    <a:pt x="11360" y="32494"/>
                  </a:lnTo>
                  <a:lnTo>
                    <a:pt x="11348" y="32577"/>
                  </a:lnTo>
                  <a:lnTo>
                    <a:pt x="11265" y="32697"/>
                  </a:lnTo>
                  <a:lnTo>
                    <a:pt x="11122" y="32744"/>
                  </a:lnTo>
                  <a:lnTo>
                    <a:pt x="10979" y="32708"/>
                  </a:lnTo>
                  <a:lnTo>
                    <a:pt x="10907" y="32661"/>
                  </a:lnTo>
                  <a:lnTo>
                    <a:pt x="10312" y="31958"/>
                  </a:lnTo>
                  <a:lnTo>
                    <a:pt x="10133" y="31756"/>
                  </a:lnTo>
                  <a:lnTo>
                    <a:pt x="9657" y="31506"/>
                  </a:lnTo>
                  <a:lnTo>
                    <a:pt x="9145" y="31446"/>
                  </a:lnTo>
                  <a:lnTo>
                    <a:pt x="8633" y="31577"/>
                  </a:lnTo>
                  <a:lnTo>
                    <a:pt x="8407" y="31732"/>
                  </a:lnTo>
                  <a:lnTo>
                    <a:pt x="8300" y="31827"/>
                  </a:lnTo>
                  <a:lnTo>
                    <a:pt x="8121" y="32042"/>
                  </a:lnTo>
                  <a:lnTo>
                    <a:pt x="7931" y="32411"/>
                  </a:lnTo>
                  <a:lnTo>
                    <a:pt x="7871" y="32947"/>
                  </a:lnTo>
                  <a:lnTo>
                    <a:pt x="7978" y="33351"/>
                  </a:lnTo>
                  <a:lnTo>
                    <a:pt x="8109" y="33601"/>
                  </a:lnTo>
                  <a:lnTo>
                    <a:pt x="8205" y="33709"/>
                  </a:lnTo>
                  <a:lnTo>
                    <a:pt x="10062" y="35899"/>
                  </a:lnTo>
                  <a:lnTo>
                    <a:pt x="11062" y="35673"/>
                  </a:lnTo>
                  <a:lnTo>
                    <a:pt x="13015" y="35090"/>
                  </a:lnTo>
                  <a:lnTo>
                    <a:pt x="14896" y="34340"/>
                  </a:lnTo>
                  <a:lnTo>
                    <a:pt x="16694" y="33447"/>
                  </a:lnTo>
                  <a:lnTo>
                    <a:pt x="17551" y="32935"/>
                  </a:lnTo>
                  <a:lnTo>
                    <a:pt x="17551" y="32780"/>
                  </a:lnTo>
                  <a:lnTo>
                    <a:pt x="17516" y="32470"/>
                  </a:lnTo>
                  <a:lnTo>
                    <a:pt x="17397" y="32185"/>
                  </a:lnTo>
                  <a:lnTo>
                    <a:pt x="17218" y="31923"/>
                  </a:lnTo>
                  <a:lnTo>
                    <a:pt x="17099" y="31804"/>
                  </a:lnTo>
                  <a:lnTo>
                    <a:pt x="16992" y="31720"/>
                  </a:lnTo>
                  <a:lnTo>
                    <a:pt x="16754" y="31577"/>
                  </a:lnTo>
                  <a:lnTo>
                    <a:pt x="16361" y="31470"/>
                  </a:lnTo>
                  <a:lnTo>
                    <a:pt x="15825" y="31518"/>
                  </a:lnTo>
                  <a:lnTo>
                    <a:pt x="15325" y="31768"/>
                  </a:lnTo>
                  <a:lnTo>
                    <a:pt x="15122" y="31970"/>
                  </a:lnTo>
                  <a:lnTo>
                    <a:pt x="14527" y="32661"/>
                  </a:lnTo>
                  <a:lnTo>
                    <a:pt x="14467" y="32708"/>
                  </a:lnTo>
                  <a:lnTo>
                    <a:pt x="14325" y="32744"/>
                  </a:lnTo>
                  <a:lnTo>
                    <a:pt x="14182" y="32697"/>
                  </a:lnTo>
                  <a:lnTo>
                    <a:pt x="14098" y="32577"/>
                  </a:lnTo>
                  <a:lnTo>
                    <a:pt x="14086" y="32494"/>
                  </a:lnTo>
                  <a:lnTo>
                    <a:pt x="14086" y="26124"/>
                  </a:lnTo>
                  <a:lnTo>
                    <a:pt x="14098" y="25969"/>
                  </a:lnTo>
                  <a:lnTo>
                    <a:pt x="14194" y="25683"/>
                  </a:lnTo>
                  <a:lnTo>
                    <a:pt x="14384" y="25457"/>
                  </a:lnTo>
                  <a:lnTo>
                    <a:pt x="14646" y="25314"/>
                  </a:lnTo>
                  <a:lnTo>
                    <a:pt x="14801" y="25279"/>
                  </a:lnTo>
                  <a:lnTo>
                    <a:pt x="15360" y="25171"/>
                  </a:lnTo>
                  <a:lnTo>
                    <a:pt x="16456" y="24886"/>
                  </a:lnTo>
                  <a:lnTo>
                    <a:pt x="17516" y="24505"/>
                  </a:lnTo>
                  <a:lnTo>
                    <a:pt x="18528" y="24040"/>
                  </a:lnTo>
                  <a:lnTo>
                    <a:pt x="19492" y="23493"/>
                  </a:lnTo>
                  <a:lnTo>
                    <a:pt x="20397" y="22873"/>
                  </a:lnTo>
                  <a:lnTo>
                    <a:pt x="21242" y="22171"/>
                  </a:lnTo>
                  <a:lnTo>
                    <a:pt x="22028" y="21409"/>
                  </a:lnTo>
                  <a:lnTo>
                    <a:pt x="22743" y="20575"/>
                  </a:lnTo>
                  <a:lnTo>
                    <a:pt x="23386" y="19671"/>
                  </a:lnTo>
                  <a:lnTo>
                    <a:pt x="23957" y="18730"/>
                  </a:lnTo>
                  <a:lnTo>
                    <a:pt x="24433" y="17730"/>
                  </a:lnTo>
                  <a:lnTo>
                    <a:pt x="24826" y="16682"/>
                  </a:lnTo>
                  <a:lnTo>
                    <a:pt x="25136" y="15598"/>
                  </a:lnTo>
                  <a:lnTo>
                    <a:pt x="25338" y="14467"/>
                  </a:lnTo>
                  <a:lnTo>
                    <a:pt x="25446" y="13312"/>
                  </a:lnTo>
                  <a:lnTo>
                    <a:pt x="25457" y="12729"/>
                  </a:lnTo>
                  <a:lnTo>
                    <a:pt x="25446" y="12062"/>
                  </a:lnTo>
                  <a:lnTo>
                    <a:pt x="25315" y="10776"/>
                  </a:lnTo>
                  <a:lnTo>
                    <a:pt x="25053" y="9526"/>
                  </a:lnTo>
                  <a:lnTo>
                    <a:pt x="24683" y="8335"/>
                  </a:lnTo>
                  <a:lnTo>
                    <a:pt x="24195" y="7180"/>
                  </a:lnTo>
                  <a:lnTo>
                    <a:pt x="23600" y="6097"/>
                  </a:lnTo>
                  <a:lnTo>
                    <a:pt x="22909" y="5085"/>
                  </a:lnTo>
                  <a:lnTo>
                    <a:pt x="22124" y="4132"/>
                  </a:lnTo>
                  <a:lnTo>
                    <a:pt x="21242" y="3275"/>
                  </a:lnTo>
                  <a:lnTo>
                    <a:pt x="20302" y="2489"/>
                  </a:lnTo>
                  <a:lnTo>
                    <a:pt x="19278" y="1810"/>
                  </a:lnTo>
                  <a:lnTo>
                    <a:pt x="18182" y="1215"/>
                  </a:lnTo>
                  <a:lnTo>
                    <a:pt x="17027" y="739"/>
                  </a:lnTo>
                  <a:lnTo>
                    <a:pt x="15825" y="370"/>
                  </a:lnTo>
                  <a:lnTo>
                    <a:pt x="14575" y="132"/>
                  </a:lnTo>
                  <a:lnTo>
                    <a:pt x="13289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4"/>
            <p:cNvSpPr/>
            <p:nvPr/>
          </p:nvSpPr>
          <p:spPr>
            <a:xfrm>
              <a:off x="8140771" y="3636037"/>
              <a:ext cx="660312" cy="498204"/>
            </a:xfrm>
            <a:custGeom>
              <a:avLst/>
              <a:gdLst/>
              <a:ahLst/>
              <a:cxnLst/>
              <a:rect l="l" t="t" r="r" b="b"/>
              <a:pathLst>
                <a:path w="35067" h="26458" extrusionOk="0">
                  <a:moveTo>
                    <a:pt x="12729" y="3704"/>
                  </a:moveTo>
                  <a:lnTo>
                    <a:pt x="13372" y="3715"/>
                  </a:lnTo>
                  <a:lnTo>
                    <a:pt x="14634" y="3882"/>
                  </a:lnTo>
                  <a:lnTo>
                    <a:pt x="15872" y="4204"/>
                  </a:lnTo>
                  <a:lnTo>
                    <a:pt x="17063" y="4680"/>
                  </a:lnTo>
                  <a:lnTo>
                    <a:pt x="18194" y="5311"/>
                  </a:lnTo>
                  <a:lnTo>
                    <a:pt x="19242" y="6097"/>
                  </a:lnTo>
                  <a:lnTo>
                    <a:pt x="20195" y="7037"/>
                  </a:lnTo>
                  <a:lnTo>
                    <a:pt x="21028" y="8109"/>
                  </a:lnTo>
                  <a:lnTo>
                    <a:pt x="21397" y="8704"/>
                  </a:lnTo>
                  <a:lnTo>
                    <a:pt x="21647" y="9157"/>
                  </a:lnTo>
                  <a:lnTo>
                    <a:pt x="22064" y="10086"/>
                  </a:lnTo>
                  <a:lnTo>
                    <a:pt x="22373" y="11026"/>
                  </a:lnTo>
                  <a:lnTo>
                    <a:pt x="22588" y="11991"/>
                  </a:lnTo>
                  <a:lnTo>
                    <a:pt x="22707" y="12955"/>
                  </a:lnTo>
                  <a:lnTo>
                    <a:pt x="22731" y="13920"/>
                  </a:lnTo>
                  <a:lnTo>
                    <a:pt x="22671" y="14884"/>
                  </a:lnTo>
                  <a:lnTo>
                    <a:pt x="22504" y="15825"/>
                  </a:lnTo>
                  <a:lnTo>
                    <a:pt x="22266" y="16753"/>
                  </a:lnTo>
                  <a:lnTo>
                    <a:pt x="21921" y="17658"/>
                  </a:lnTo>
                  <a:lnTo>
                    <a:pt x="21504" y="18516"/>
                  </a:lnTo>
                  <a:lnTo>
                    <a:pt x="21004" y="19337"/>
                  </a:lnTo>
                  <a:lnTo>
                    <a:pt x="20409" y="20111"/>
                  </a:lnTo>
                  <a:lnTo>
                    <a:pt x="19742" y="20837"/>
                  </a:lnTo>
                  <a:lnTo>
                    <a:pt x="19004" y="21492"/>
                  </a:lnTo>
                  <a:lnTo>
                    <a:pt x="18170" y="22088"/>
                  </a:lnTo>
                  <a:lnTo>
                    <a:pt x="17730" y="22350"/>
                  </a:lnTo>
                  <a:lnTo>
                    <a:pt x="17277" y="22600"/>
                  </a:lnTo>
                  <a:lnTo>
                    <a:pt x="16361" y="23016"/>
                  </a:lnTo>
                  <a:lnTo>
                    <a:pt x="15420" y="23326"/>
                  </a:lnTo>
                  <a:lnTo>
                    <a:pt x="14455" y="23552"/>
                  </a:lnTo>
                  <a:lnTo>
                    <a:pt x="13491" y="23671"/>
                  </a:lnTo>
                  <a:lnTo>
                    <a:pt x="12527" y="23695"/>
                  </a:lnTo>
                  <a:lnTo>
                    <a:pt x="11562" y="23624"/>
                  </a:lnTo>
                  <a:lnTo>
                    <a:pt x="10622" y="23469"/>
                  </a:lnTo>
                  <a:lnTo>
                    <a:pt x="9693" y="23219"/>
                  </a:lnTo>
                  <a:lnTo>
                    <a:pt x="8800" y="22885"/>
                  </a:lnTo>
                  <a:lnTo>
                    <a:pt x="7931" y="22469"/>
                  </a:lnTo>
                  <a:lnTo>
                    <a:pt x="7109" y="21957"/>
                  </a:lnTo>
                  <a:lnTo>
                    <a:pt x="6335" y="21373"/>
                  </a:lnTo>
                  <a:lnTo>
                    <a:pt x="5621" y="20706"/>
                  </a:lnTo>
                  <a:lnTo>
                    <a:pt x="4954" y="19956"/>
                  </a:lnTo>
                  <a:lnTo>
                    <a:pt x="4359" y="19135"/>
                  </a:lnTo>
                  <a:lnTo>
                    <a:pt x="4097" y="18694"/>
                  </a:lnTo>
                  <a:lnTo>
                    <a:pt x="3751" y="18063"/>
                  </a:lnTo>
                  <a:lnTo>
                    <a:pt x="3227" y="16777"/>
                  </a:lnTo>
                  <a:lnTo>
                    <a:pt x="2906" y="15479"/>
                  </a:lnTo>
                  <a:lnTo>
                    <a:pt x="2751" y="14181"/>
                  </a:lnTo>
                  <a:lnTo>
                    <a:pt x="2775" y="12896"/>
                  </a:lnTo>
                  <a:lnTo>
                    <a:pt x="2965" y="11633"/>
                  </a:lnTo>
                  <a:lnTo>
                    <a:pt x="3323" y="10419"/>
                  </a:lnTo>
                  <a:lnTo>
                    <a:pt x="3811" y="9252"/>
                  </a:lnTo>
                  <a:lnTo>
                    <a:pt x="4442" y="8157"/>
                  </a:lnTo>
                  <a:lnTo>
                    <a:pt x="5204" y="7145"/>
                  </a:lnTo>
                  <a:lnTo>
                    <a:pt x="6097" y="6240"/>
                  </a:lnTo>
                  <a:lnTo>
                    <a:pt x="7085" y="5454"/>
                  </a:lnTo>
                  <a:lnTo>
                    <a:pt x="8193" y="4787"/>
                  </a:lnTo>
                  <a:lnTo>
                    <a:pt x="9383" y="4263"/>
                  </a:lnTo>
                  <a:lnTo>
                    <a:pt x="10669" y="3906"/>
                  </a:lnTo>
                  <a:lnTo>
                    <a:pt x="12027" y="3715"/>
                  </a:lnTo>
                  <a:lnTo>
                    <a:pt x="12729" y="3704"/>
                  </a:lnTo>
                  <a:close/>
                  <a:moveTo>
                    <a:pt x="28946" y="1"/>
                  </a:moveTo>
                  <a:lnTo>
                    <a:pt x="28434" y="36"/>
                  </a:lnTo>
                  <a:lnTo>
                    <a:pt x="28184" y="143"/>
                  </a:lnTo>
                  <a:lnTo>
                    <a:pt x="28053" y="215"/>
                  </a:lnTo>
                  <a:lnTo>
                    <a:pt x="27839" y="393"/>
                  </a:lnTo>
                  <a:lnTo>
                    <a:pt x="27589" y="727"/>
                  </a:lnTo>
                  <a:lnTo>
                    <a:pt x="27434" y="1251"/>
                  </a:lnTo>
                  <a:lnTo>
                    <a:pt x="27458" y="1656"/>
                  </a:lnTo>
                  <a:lnTo>
                    <a:pt x="27553" y="1929"/>
                  </a:lnTo>
                  <a:lnTo>
                    <a:pt x="27612" y="2049"/>
                  </a:lnTo>
                  <a:lnTo>
                    <a:pt x="27827" y="2430"/>
                  </a:lnTo>
                  <a:lnTo>
                    <a:pt x="27898" y="2584"/>
                  </a:lnTo>
                  <a:lnTo>
                    <a:pt x="27946" y="2918"/>
                  </a:lnTo>
                  <a:lnTo>
                    <a:pt x="27851" y="3239"/>
                  </a:lnTo>
                  <a:lnTo>
                    <a:pt x="27648" y="3501"/>
                  </a:lnTo>
                  <a:lnTo>
                    <a:pt x="27517" y="3596"/>
                  </a:lnTo>
                  <a:lnTo>
                    <a:pt x="23648" y="5835"/>
                  </a:lnTo>
                  <a:lnTo>
                    <a:pt x="23505" y="5906"/>
                  </a:lnTo>
                  <a:lnTo>
                    <a:pt x="23207" y="5954"/>
                  </a:lnTo>
                  <a:lnTo>
                    <a:pt x="22921" y="5894"/>
                  </a:lnTo>
                  <a:lnTo>
                    <a:pt x="22659" y="5752"/>
                  </a:lnTo>
                  <a:lnTo>
                    <a:pt x="22552" y="5644"/>
                  </a:lnTo>
                  <a:lnTo>
                    <a:pt x="22183" y="5204"/>
                  </a:lnTo>
                  <a:lnTo>
                    <a:pt x="21397" y="4394"/>
                  </a:lnTo>
                  <a:lnTo>
                    <a:pt x="20540" y="3668"/>
                  </a:lnTo>
                  <a:lnTo>
                    <a:pt x="19635" y="3025"/>
                  </a:lnTo>
                  <a:lnTo>
                    <a:pt x="18682" y="2477"/>
                  </a:lnTo>
                  <a:lnTo>
                    <a:pt x="17694" y="2001"/>
                  </a:lnTo>
                  <a:lnTo>
                    <a:pt x="16658" y="1620"/>
                  </a:lnTo>
                  <a:lnTo>
                    <a:pt x="15610" y="1322"/>
                  </a:lnTo>
                  <a:lnTo>
                    <a:pt x="14527" y="1120"/>
                  </a:lnTo>
                  <a:lnTo>
                    <a:pt x="13432" y="1013"/>
                  </a:lnTo>
                  <a:lnTo>
                    <a:pt x="12324" y="1001"/>
                  </a:lnTo>
                  <a:lnTo>
                    <a:pt x="11217" y="1084"/>
                  </a:lnTo>
                  <a:lnTo>
                    <a:pt x="10110" y="1263"/>
                  </a:lnTo>
                  <a:lnTo>
                    <a:pt x="9014" y="1548"/>
                  </a:lnTo>
                  <a:lnTo>
                    <a:pt x="7943" y="1929"/>
                  </a:lnTo>
                  <a:lnTo>
                    <a:pt x="6883" y="2418"/>
                  </a:lnTo>
                  <a:lnTo>
                    <a:pt x="6359" y="2703"/>
                  </a:lnTo>
                  <a:lnTo>
                    <a:pt x="5799" y="3049"/>
                  </a:lnTo>
                  <a:lnTo>
                    <a:pt x="4751" y="3799"/>
                  </a:lnTo>
                  <a:lnTo>
                    <a:pt x="3811" y="4644"/>
                  </a:lnTo>
                  <a:lnTo>
                    <a:pt x="2965" y="5561"/>
                  </a:lnTo>
                  <a:lnTo>
                    <a:pt x="2215" y="6549"/>
                  </a:lnTo>
                  <a:lnTo>
                    <a:pt x="1572" y="7597"/>
                  </a:lnTo>
                  <a:lnTo>
                    <a:pt x="1037" y="8704"/>
                  </a:lnTo>
                  <a:lnTo>
                    <a:pt x="608" y="9847"/>
                  </a:lnTo>
                  <a:lnTo>
                    <a:pt x="286" y="11026"/>
                  </a:lnTo>
                  <a:lnTo>
                    <a:pt x="84" y="12241"/>
                  </a:lnTo>
                  <a:lnTo>
                    <a:pt x="1" y="13455"/>
                  </a:lnTo>
                  <a:lnTo>
                    <a:pt x="25" y="14693"/>
                  </a:lnTo>
                  <a:lnTo>
                    <a:pt x="179" y="15920"/>
                  </a:lnTo>
                  <a:lnTo>
                    <a:pt x="453" y="17146"/>
                  </a:lnTo>
                  <a:lnTo>
                    <a:pt x="858" y="18349"/>
                  </a:lnTo>
                  <a:lnTo>
                    <a:pt x="1382" y="19516"/>
                  </a:lnTo>
                  <a:lnTo>
                    <a:pt x="1703" y="20087"/>
                  </a:lnTo>
                  <a:lnTo>
                    <a:pt x="1930" y="20468"/>
                  </a:lnTo>
                  <a:lnTo>
                    <a:pt x="2418" y="21206"/>
                  </a:lnTo>
                  <a:lnTo>
                    <a:pt x="2954" y="21885"/>
                  </a:lnTo>
                  <a:lnTo>
                    <a:pt x="3525" y="22528"/>
                  </a:lnTo>
                  <a:lnTo>
                    <a:pt x="4120" y="23112"/>
                  </a:lnTo>
                  <a:lnTo>
                    <a:pt x="4763" y="23659"/>
                  </a:lnTo>
                  <a:lnTo>
                    <a:pt x="5775" y="24397"/>
                  </a:lnTo>
                  <a:lnTo>
                    <a:pt x="7204" y="25207"/>
                  </a:lnTo>
                  <a:lnTo>
                    <a:pt x="8728" y="25826"/>
                  </a:lnTo>
                  <a:lnTo>
                    <a:pt x="10312" y="26231"/>
                  </a:lnTo>
                  <a:lnTo>
                    <a:pt x="11931" y="26445"/>
                  </a:lnTo>
                  <a:lnTo>
                    <a:pt x="12753" y="26457"/>
                  </a:lnTo>
                  <a:lnTo>
                    <a:pt x="13562" y="26445"/>
                  </a:lnTo>
                  <a:lnTo>
                    <a:pt x="15146" y="26243"/>
                  </a:lnTo>
                  <a:lnTo>
                    <a:pt x="16658" y="25850"/>
                  </a:lnTo>
                  <a:lnTo>
                    <a:pt x="18087" y="25290"/>
                  </a:lnTo>
                  <a:lnTo>
                    <a:pt x="19421" y="24564"/>
                  </a:lnTo>
                  <a:lnTo>
                    <a:pt x="20647" y="23695"/>
                  </a:lnTo>
                  <a:lnTo>
                    <a:pt x="21754" y="22695"/>
                  </a:lnTo>
                  <a:lnTo>
                    <a:pt x="22743" y="21576"/>
                  </a:lnTo>
                  <a:lnTo>
                    <a:pt x="23588" y="20349"/>
                  </a:lnTo>
                  <a:lnTo>
                    <a:pt x="24290" y="19039"/>
                  </a:lnTo>
                  <a:lnTo>
                    <a:pt x="24838" y="17646"/>
                  </a:lnTo>
                  <a:lnTo>
                    <a:pt x="25231" y="16206"/>
                  </a:lnTo>
                  <a:lnTo>
                    <a:pt x="25434" y="14705"/>
                  </a:lnTo>
                  <a:lnTo>
                    <a:pt x="25457" y="13169"/>
                  </a:lnTo>
                  <a:lnTo>
                    <a:pt x="25291" y="11610"/>
                  </a:lnTo>
                  <a:lnTo>
                    <a:pt x="24922" y="10050"/>
                  </a:lnTo>
                  <a:lnTo>
                    <a:pt x="24636" y="9276"/>
                  </a:lnTo>
                  <a:lnTo>
                    <a:pt x="24588" y="9121"/>
                  </a:lnTo>
                  <a:lnTo>
                    <a:pt x="24588" y="8823"/>
                  </a:lnTo>
                  <a:lnTo>
                    <a:pt x="24683" y="8550"/>
                  </a:lnTo>
                  <a:lnTo>
                    <a:pt x="24874" y="8311"/>
                  </a:lnTo>
                  <a:lnTo>
                    <a:pt x="25017" y="8228"/>
                  </a:lnTo>
                  <a:lnTo>
                    <a:pt x="28886" y="6002"/>
                  </a:lnTo>
                  <a:lnTo>
                    <a:pt x="29041" y="5918"/>
                  </a:lnTo>
                  <a:lnTo>
                    <a:pt x="29375" y="5882"/>
                  </a:lnTo>
                  <a:lnTo>
                    <a:pt x="29696" y="5966"/>
                  </a:lnTo>
                  <a:lnTo>
                    <a:pt x="29958" y="6168"/>
                  </a:lnTo>
                  <a:lnTo>
                    <a:pt x="30053" y="6311"/>
                  </a:lnTo>
                  <a:lnTo>
                    <a:pt x="30268" y="6680"/>
                  </a:lnTo>
                  <a:lnTo>
                    <a:pt x="30339" y="6799"/>
                  </a:lnTo>
                  <a:lnTo>
                    <a:pt x="30530" y="7014"/>
                  </a:lnTo>
                  <a:lnTo>
                    <a:pt x="30875" y="7252"/>
                  </a:lnTo>
                  <a:lnTo>
                    <a:pt x="31399" y="7371"/>
                  </a:lnTo>
                  <a:lnTo>
                    <a:pt x="31816" y="7323"/>
                  </a:lnTo>
                  <a:lnTo>
                    <a:pt x="32077" y="7216"/>
                  </a:lnTo>
                  <a:lnTo>
                    <a:pt x="32197" y="7145"/>
                  </a:lnTo>
                  <a:lnTo>
                    <a:pt x="32411" y="6978"/>
                  </a:lnTo>
                  <a:lnTo>
                    <a:pt x="32709" y="6549"/>
                  </a:lnTo>
                  <a:lnTo>
                    <a:pt x="32816" y="6037"/>
                  </a:lnTo>
                  <a:lnTo>
                    <a:pt x="32744" y="5525"/>
                  </a:lnTo>
                  <a:lnTo>
                    <a:pt x="32613" y="5287"/>
                  </a:lnTo>
                  <a:lnTo>
                    <a:pt x="32423" y="4954"/>
                  </a:lnTo>
                  <a:lnTo>
                    <a:pt x="32351" y="4799"/>
                  </a:lnTo>
                  <a:lnTo>
                    <a:pt x="32304" y="4466"/>
                  </a:lnTo>
                  <a:lnTo>
                    <a:pt x="32387" y="4144"/>
                  </a:lnTo>
                  <a:lnTo>
                    <a:pt x="32589" y="3870"/>
                  </a:lnTo>
                  <a:lnTo>
                    <a:pt x="32732" y="3775"/>
                  </a:lnTo>
                  <a:lnTo>
                    <a:pt x="34364" y="2846"/>
                  </a:lnTo>
                  <a:lnTo>
                    <a:pt x="34590" y="2668"/>
                  </a:lnTo>
                  <a:lnTo>
                    <a:pt x="34923" y="2227"/>
                  </a:lnTo>
                  <a:lnTo>
                    <a:pt x="35066" y="1703"/>
                  </a:lnTo>
                  <a:lnTo>
                    <a:pt x="35030" y="1310"/>
                  </a:lnTo>
                  <a:lnTo>
                    <a:pt x="34947" y="1048"/>
                  </a:lnTo>
                  <a:lnTo>
                    <a:pt x="34876" y="917"/>
                  </a:lnTo>
                  <a:lnTo>
                    <a:pt x="34721" y="691"/>
                  </a:lnTo>
                  <a:lnTo>
                    <a:pt x="34292" y="370"/>
                  </a:lnTo>
                  <a:lnTo>
                    <a:pt x="33792" y="227"/>
                  </a:lnTo>
                  <a:lnTo>
                    <a:pt x="33256" y="298"/>
                  </a:lnTo>
                  <a:lnTo>
                    <a:pt x="33006" y="417"/>
                  </a:lnTo>
                  <a:lnTo>
                    <a:pt x="31387" y="1358"/>
                  </a:lnTo>
                  <a:lnTo>
                    <a:pt x="31220" y="1429"/>
                  </a:lnTo>
                  <a:lnTo>
                    <a:pt x="30887" y="1465"/>
                  </a:lnTo>
                  <a:lnTo>
                    <a:pt x="30565" y="1382"/>
                  </a:lnTo>
                  <a:lnTo>
                    <a:pt x="30303" y="1179"/>
                  </a:lnTo>
                  <a:lnTo>
                    <a:pt x="30208" y="1036"/>
                  </a:lnTo>
                  <a:lnTo>
                    <a:pt x="30018" y="715"/>
                  </a:lnTo>
                  <a:lnTo>
                    <a:pt x="29863" y="489"/>
                  </a:lnTo>
                  <a:lnTo>
                    <a:pt x="29446" y="155"/>
                  </a:lnTo>
                  <a:lnTo>
                    <a:pt x="28946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8" name="Google Shape;1768;p3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aphicFrame>
        <p:nvGraphicFramePr>
          <p:cNvPr id="1769" name="Google Shape;1769;p35"/>
          <p:cNvGraphicFramePr/>
          <p:nvPr/>
        </p:nvGraphicFramePr>
        <p:xfrm>
          <a:off x="457216" y="98309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{896A9CC2-13AB-41B7-B6FB-A88656BC1327}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60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800"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i="0" u="none" strike="noStrike" cap="none">
                        <a:solidFill>
                          <a:srgbClr val="FFFFFF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D9D4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Mercury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Saturn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Jupiter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Venus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Mars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A4C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800" b="1">
                          <a:solidFill>
                            <a:schemeClr val="lt1"/>
                          </a:solidFill>
                          <a:latin typeface="Fira Sans Extra Condensed"/>
                          <a:ea typeface="Fira Sans Extra Condensed"/>
                          <a:cs typeface="Fira Sans Extra Condensed"/>
                          <a:sym typeface="Fira Sans Extra Condensed"/>
                        </a:rPr>
                        <a:t>Earth</a:t>
                      </a:r>
                      <a:endParaRPr sz="1800" b="1">
                        <a:solidFill>
                          <a:schemeClr val="lt1"/>
                        </a:solidFill>
                        <a:latin typeface="Fira Sans Extra Condensed"/>
                        <a:ea typeface="Fira Sans Extra Condensed"/>
                        <a:cs typeface="Fira Sans Extra Condensed"/>
                        <a:sym typeface="Fira Sans Extra Condensed"/>
                      </a:endParaRPr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0" marR="0" marT="0" marB="0" anchor="ctr">
                    <a:lnL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770" name="Google Shape;1770;p35"/>
          <p:cNvGrpSpPr/>
          <p:nvPr/>
        </p:nvGrpSpPr>
        <p:grpSpPr>
          <a:xfrm>
            <a:off x="5008785" y="1129662"/>
            <a:ext cx="425514" cy="467125"/>
            <a:chOff x="6709875" y="1585488"/>
            <a:chExt cx="358751" cy="393866"/>
          </a:xfrm>
        </p:grpSpPr>
        <p:sp>
          <p:nvSpPr>
            <p:cNvPr id="1771" name="Google Shape;1771;p35"/>
            <p:cNvSpPr/>
            <p:nvPr/>
          </p:nvSpPr>
          <p:spPr>
            <a:xfrm>
              <a:off x="6709875" y="1735739"/>
              <a:ext cx="120181" cy="243615"/>
            </a:xfrm>
            <a:custGeom>
              <a:avLst/>
              <a:gdLst/>
              <a:ahLst/>
              <a:cxnLst/>
              <a:rect l="l" t="t" r="r" b="b"/>
              <a:pathLst>
                <a:path w="3621" h="7340" extrusionOk="0">
                  <a:moveTo>
                    <a:pt x="1151" y="1"/>
                  </a:moveTo>
                  <a:cubicBezTo>
                    <a:pt x="951" y="1"/>
                    <a:pt x="765" y="161"/>
                    <a:pt x="787" y="384"/>
                  </a:cubicBezTo>
                  <a:lnTo>
                    <a:pt x="787" y="2718"/>
                  </a:lnTo>
                  <a:cubicBezTo>
                    <a:pt x="787" y="2765"/>
                    <a:pt x="763" y="2789"/>
                    <a:pt x="739" y="2837"/>
                  </a:cubicBezTo>
                  <a:cubicBezTo>
                    <a:pt x="715" y="2884"/>
                    <a:pt x="644" y="2932"/>
                    <a:pt x="549" y="2932"/>
                  </a:cubicBezTo>
                  <a:cubicBezTo>
                    <a:pt x="453" y="2932"/>
                    <a:pt x="358" y="2837"/>
                    <a:pt x="358" y="2718"/>
                  </a:cubicBezTo>
                  <a:lnTo>
                    <a:pt x="358" y="1765"/>
                  </a:lnTo>
                  <a:cubicBezTo>
                    <a:pt x="358" y="1670"/>
                    <a:pt x="287" y="1598"/>
                    <a:pt x="215" y="1575"/>
                  </a:cubicBezTo>
                  <a:cubicBezTo>
                    <a:pt x="96" y="1575"/>
                    <a:pt x="1" y="1646"/>
                    <a:pt x="1" y="1741"/>
                  </a:cubicBezTo>
                  <a:lnTo>
                    <a:pt x="1" y="2718"/>
                  </a:lnTo>
                  <a:cubicBezTo>
                    <a:pt x="1" y="3027"/>
                    <a:pt x="239" y="3265"/>
                    <a:pt x="549" y="3289"/>
                  </a:cubicBezTo>
                  <a:cubicBezTo>
                    <a:pt x="715" y="3289"/>
                    <a:pt x="882" y="3218"/>
                    <a:pt x="977" y="3099"/>
                  </a:cubicBezTo>
                  <a:cubicBezTo>
                    <a:pt x="1073" y="2980"/>
                    <a:pt x="1120" y="2861"/>
                    <a:pt x="1120" y="2718"/>
                  </a:cubicBezTo>
                  <a:lnTo>
                    <a:pt x="1120" y="384"/>
                  </a:lnTo>
                  <a:cubicBezTo>
                    <a:pt x="1120" y="360"/>
                    <a:pt x="1144" y="336"/>
                    <a:pt x="1168" y="336"/>
                  </a:cubicBezTo>
                  <a:cubicBezTo>
                    <a:pt x="1168" y="336"/>
                    <a:pt x="1192" y="360"/>
                    <a:pt x="1192" y="384"/>
                  </a:cubicBezTo>
                  <a:lnTo>
                    <a:pt x="1192" y="6766"/>
                  </a:lnTo>
                  <a:cubicBezTo>
                    <a:pt x="1192" y="7076"/>
                    <a:pt x="1430" y="7314"/>
                    <a:pt x="1739" y="7338"/>
                  </a:cubicBezTo>
                  <a:cubicBezTo>
                    <a:pt x="1906" y="7338"/>
                    <a:pt x="2049" y="7266"/>
                    <a:pt x="2144" y="7171"/>
                  </a:cubicBezTo>
                  <a:cubicBezTo>
                    <a:pt x="2239" y="7052"/>
                    <a:pt x="2311" y="6909"/>
                    <a:pt x="2311" y="6766"/>
                  </a:cubicBezTo>
                  <a:lnTo>
                    <a:pt x="2311" y="4004"/>
                  </a:lnTo>
                  <a:cubicBezTo>
                    <a:pt x="2311" y="3956"/>
                    <a:pt x="2335" y="3932"/>
                    <a:pt x="2382" y="3908"/>
                  </a:cubicBezTo>
                  <a:cubicBezTo>
                    <a:pt x="2391" y="3904"/>
                    <a:pt x="2400" y="3902"/>
                    <a:pt x="2409" y="3902"/>
                  </a:cubicBezTo>
                  <a:cubicBezTo>
                    <a:pt x="2453" y="3902"/>
                    <a:pt x="2501" y="3945"/>
                    <a:pt x="2501" y="4004"/>
                  </a:cubicBezTo>
                  <a:lnTo>
                    <a:pt x="2501" y="6766"/>
                  </a:lnTo>
                  <a:cubicBezTo>
                    <a:pt x="2525" y="7052"/>
                    <a:pt x="2740" y="7290"/>
                    <a:pt x="3025" y="7338"/>
                  </a:cubicBezTo>
                  <a:cubicBezTo>
                    <a:pt x="3039" y="7339"/>
                    <a:pt x="3052" y="7339"/>
                    <a:pt x="3065" y="7339"/>
                  </a:cubicBezTo>
                  <a:cubicBezTo>
                    <a:pt x="3359" y="7339"/>
                    <a:pt x="3621" y="7086"/>
                    <a:pt x="3621" y="6790"/>
                  </a:cubicBezTo>
                  <a:lnTo>
                    <a:pt x="3621" y="5623"/>
                  </a:lnTo>
                  <a:cubicBezTo>
                    <a:pt x="3621" y="5504"/>
                    <a:pt x="3525" y="5433"/>
                    <a:pt x="3430" y="5433"/>
                  </a:cubicBezTo>
                  <a:cubicBezTo>
                    <a:pt x="3335" y="5456"/>
                    <a:pt x="3264" y="5528"/>
                    <a:pt x="3264" y="5623"/>
                  </a:cubicBezTo>
                  <a:lnTo>
                    <a:pt x="3264" y="6766"/>
                  </a:lnTo>
                  <a:cubicBezTo>
                    <a:pt x="3264" y="6861"/>
                    <a:pt x="3192" y="6957"/>
                    <a:pt x="3097" y="6980"/>
                  </a:cubicBezTo>
                  <a:cubicBezTo>
                    <a:pt x="3082" y="6983"/>
                    <a:pt x="3068" y="6984"/>
                    <a:pt x="3054" y="6984"/>
                  </a:cubicBezTo>
                  <a:cubicBezTo>
                    <a:pt x="2935" y="6984"/>
                    <a:pt x="2859" y="6894"/>
                    <a:pt x="2859" y="6766"/>
                  </a:cubicBezTo>
                  <a:lnTo>
                    <a:pt x="2859" y="4027"/>
                  </a:lnTo>
                  <a:cubicBezTo>
                    <a:pt x="2894" y="3766"/>
                    <a:pt x="2650" y="3635"/>
                    <a:pt x="2406" y="3635"/>
                  </a:cubicBezTo>
                  <a:cubicBezTo>
                    <a:pt x="2162" y="3635"/>
                    <a:pt x="1918" y="3766"/>
                    <a:pt x="1954" y="4027"/>
                  </a:cubicBezTo>
                  <a:lnTo>
                    <a:pt x="1954" y="6766"/>
                  </a:lnTo>
                  <a:cubicBezTo>
                    <a:pt x="1954" y="6814"/>
                    <a:pt x="1954" y="6838"/>
                    <a:pt x="1930" y="6885"/>
                  </a:cubicBezTo>
                  <a:cubicBezTo>
                    <a:pt x="1894" y="6956"/>
                    <a:pt x="1829" y="6988"/>
                    <a:pt x="1762" y="6988"/>
                  </a:cubicBezTo>
                  <a:cubicBezTo>
                    <a:pt x="1650" y="6988"/>
                    <a:pt x="1534" y="6900"/>
                    <a:pt x="1549" y="6766"/>
                  </a:cubicBezTo>
                  <a:lnTo>
                    <a:pt x="1549" y="384"/>
                  </a:lnTo>
                  <a:cubicBezTo>
                    <a:pt x="1549" y="193"/>
                    <a:pt x="1382" y="27"/>
                    <a:pt x="1192" y="3"/>
                  </a:cubicBezTo>
                  <a:cubicBezTo>
                    <a:pt x="1178" y="1"/>
                    <a:pt x="1164" y="1"/>
                    <a:pt x="11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5"/>
            <p:cNvSpPr/>
            <p:nvPr/>
          </p:nvSpPr>
          <p:spPr>
            <a:xfrm>
              <a:off x="6834769" y="1585488"/>
              <a:ext cx="78295" cy="68936"/>
            </a:xfrm>
            <a:custGeom>
              <a:avLst/>
              <a:gdLst/>
              <a:ahLst/>
              <a:cxnLst/>
              <a:rect l="l" t="t" r="r" b="b"/>
              <a:pathLst>
                <a:path w="2359" h="2077" extrusionOk="0">
                  <a:moveTo>
                    <a:pt x="715" y="339"/>
                  </a:moveTo>
                  <a:cubicBezTo>
                    <a:pt x="834" y="339"/>
                    <a:pt x="953" y="410"/>
                    <a:pt x="1001" y="529"/>
                  </a:cubicBezTo>
                  <a:cubicBezTo>
                    <a:pt x="1025" y="612"/>
                    <a:pt x="1096" y="654"/>
                    <a:pt x="1168" y="654"/>
                  </a:cubicBezTo>
                  <a:cubicBezTo>
                    <a:pt x="1239" y="654"/>
                    <a:pt x="1310" y="612"/>
                    <a:pt x="1334" y="529"/>
                  </a:cubicBezTo>
                  <a:cubicBezTo>
                    <a:pt x="1396" y="425"/>
                    <a:pt x="1495" y="358"/>
                    <a:pt x="1614" y="358"/>
                  </a:cubicBezTo>
                  <a:cubicBezTo>
                    <a:pt x="1631" y="358"/>
                    <a:pt x="1649" y="359"/>
                    <a:pt x="1668" y="362"/>
                  </a:cubicBezTo>
                  <a:cubicBezTo>
                    <a:pt x="1834" y="362"/>
                    <a:pt x="1953" y="505"/>
                    <a:pt x="1977" y="672"/>
                  </a:cubicBezTo>
                  <a:cubicBezTo>
                    <a:pt x="2025" y="1124"/>
                    <a:pt x="1453" y="1529"/>
                    <a:pt x="1168" y="1696"/>
                  </a:cubicBezTo>
                  <a:cubicBezTo>
                    <a:pt x="953" y="1577"/>
                    <a:pt x="310" y="1172"/>
                    <a:pt x="382" y="672"/>
                  </a:cubicBezTo>
                  <a:cubicBezTo>
                    <a:pt x="382" y="505"/>
                    <a:pt x="501" y="362"/>
                    <a:pt x="667" y="339"/>
                  </a:cubicBezTo>
                  <a:close/>
                  <a:moveTo>
                    <a:pt x="740" y="1"/>
                  </a:moveTo>
                  <a:cubicBezTo>
                    <a:pt x="716" y="1"/>
                    <a:pt x="692" y="2"/>
                    <a:pt x="667" y="5"/>
                  </a:cubicBezTo>
                  <a:cubicBezTo>
                    <a:pt x="334" y="29"/>
                    <a:pt x="48" y="291"/>
                    <a:pt x="24" y="624"/>
                  </a:cubicBezTo>
                  <a:cubicBezTo>
                    <a:pt x="1" y="1053"/>
                    <a:pt x="191" y="1434"/>
                    <a:pt x="548" y="1672"/>
                  </a:cubicBezTo>
                  <a:cubicBezTo>
                    <a:pt x="715" y="1815"/>
                    <a:pt x="906" y="1958"/>
                    <a:pt x="1096" y="2053"/>
                  </a:cubicBezTo>
                  <a:cubicBezTo>
                    <a:pt x="1120" y="2077"/>
                    <a:pt x="1144" y="2077"/>
                    <a:pt x="1191" y="2077"/>
                  </a:cubicBezTo>
                  <a:cubicBezTo>
                    <a:pt x="1215" y="2077"/>
                    <a:pt x="1239" y="2077"/>
                    <a:pt x="1263" y="2053"/>
                  </a:cubicBezTo>
                  <a:cubicBezTo>
                    <a:pt x="1453" y="1958"/>
                    <a:pt x="1644" y="1815"/>
                    <a:pt x="1811" y="1672"/>
                  </a:cubicBezTo>
                  <a:cubicBezTo>
                    <a:pt x="2168" y="1434"/>
                    <a:pt x="2358" y="1053"/>
                    <a:pt x="2334" y="624"/>
                  </a:cubicBezTo>
                  <a:cubicBezTo>
                    <a:pt x="2311" y="291"/>
                    <a:pt x="2049" y="29"/>
                    <a:pt x="1715" y="5"/>
                  </a:cubicBezTo>
                  <a:cubicBezTo>
                    <a:pt x="1691" y="2"/>
                    <a:pt x="1666" y="1"/>
                    <a:pt x="1642" y="1"/>
                  </a:cubicBezTo>
                  <a:cubicBezTo>
                    <a:pt x="1476" y="1"/>
                    <a:pt x="1316" y="68"/>
                    <a:pt x="1191" y="172"/>
                  </a:cubicBezTo>
                  <a:cubicBezTo>
                    <a:pt x="1046" y="68"/>
                    <a:pt x="901" y="1"/>
                    <a:pt x="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5"/>
            <p:cNvSpPr/>
            <p:nvPr/>
          </p:nvSpPr>
          <p:spPr>
            <a:xfrm>
              <a:off x="6754150" y="1620371"/>
              <a:ext cx="82245" cy="71226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72" y="359"/>
                  </a:moveTo>
                  <a:cubicBezTo>
                    <a:pt x="1691" y="359"/>
                    <a:pt x="2025" y="1121"/>
                    <a:pt x="1572" y="1574"/>
                  </a:cubicBezTo>
                  <a:cubicBezTo>
                    <a:pt x="1427" y="1719"/>
                    <a:pt x="1248" y="1783"/>
                    <a:pt x="1071" y="1783"/>
                  </a:cubicBezTo>
                  <a:cubicBezTo>
                    <a:pt x="697" y="1783"/>
                    <a:pt x="334" y="1494"/>
                    <a:pt x="334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45"/>
                    <a:pt x="477" y="2121"/>
                    <a:pt x="1072" y="2145"/>
                  </a:cubicBezTo>
                  <a:cubicBezTo>
                    <a:pt x="2001" y="2121"/>
                    <a:pt x="2477" y="978"/>
                    <a:pt x="1810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5"/>
            <p:cNvSpPr/>
            <p:nvPr/>
          </p:nvSpPr>
          <p:spPr>
            <a:xfrm>
              <a:off x="6925676" y="1620371"/>
              <a:ext cx="83008" cy="71226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7" y="1719"/>
                    <a:pt x="1250" y="1783"/>
                    <a:pt x="1077" y="1783"/>
                  </a:cubicBezTo>
                  <a:cubicBezTo>
                    <a:pt x="709" y="1783"/>
                    <a:pt x="358" y="1494"/>
                    <a:pt x="358" y="1074"/>
                  </a:cubicBezTo>
                  <a:cubicBezTo>
                    <a:pt x="358" y="669"/>
                    <a:pt x="691" y="359"/>
                    <a:pt x="1072" y="359"/>
                  </a:cubicBezTo>
                  <a:close/>
                  <a:moveTo>
                    <a:pt x="1090" y="1"/>
                  </a:moveTo>
                  <a:cubicBezTo>
                    <a:pt x="537" y="1"/>
                    <a:pt x="0" y="428"/>
                    <a:pt x="0" y="1074"/>
                  </a:cubicBezTo>
                  <a:cubicBezTo>
                    <a:pt x="0" y="1645"/>
                    <a:pt x="500" y="2121"/>
                    <a:pt x="1072" y="2145"/>
                  </a:cubicBezTo>
                  <a:cubicBezTo>
                    <a:pt x="2025" y="2145"/>
                    <a:pt x="2501" y="978"/>
                    <a:pt x="1834" y="312"/>
                  </a:cubicBezTo>
                  <a:cubicBezTo>
                    <a:pt x="1619" y="97"/>
                    <a:pt x="1353" y="1"/>
                    <a:pt x="1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5"/>
            <p:cNvSpPr/>
            <p:nvPr/>
          </p:nvSpPr>
          <p:spPr>
            <a:xfrm>
              <a:off x="6709875" y="1696143"/>
              <a:ext cx="358751" cy="283210"/>
            </a:xfrm>
            <a:custGeom>
              <a:avLst/>
              <a:gdLst/>
              <a:ahLst/>
              <a:cxnLst/>
              <a:rect l="l" t="t" r="r" b="b"/>
              <a:pathLst>
                <a:path w="10809" h="8533" extrusionOk="0">
                  <a:moveTo>
                    <a:pt x="3650" y="0"/>
                  </a:moveTo>
                  <a:cubicBezTo>
                    <a:pt x="3581" y="0"/>
                    <a:pt x="3508" y="2"/>
                    <a:pt x="3430" y="5"/>
                  </a:cubicBezTo>
                  <a:lnTo>
                    <a:pt x="191" y="5"/>
                  </a:lnTo>
                  <a:cubicBezTo>
                    <a:pt x="72" y="5"/>
                    <a:pt x="1" y="77"/>
                    <a:pt x="1" y="196"/>
                  </a:cubicBezTo>
                  <a:lnTo>
                    <a:pt x="1" y="2315"/>
                  </a:lnTo>
                  <a:cubicBezTo>
                    <a:pt x="1" y="2315"/>
                    <a:pt x="1" y="2339"/>
                    <a:pt x="1" y="2339"/>
                  </a:cubicBezTo>
                  <a:cubicBezTo>
                    <a:pt x="53" y="2400"/>
                    <a:pt x="112" y="2426"/>
                    <a:pt x="166" y="2426"/>
                  </a:cubicBezTo>
                  <a:cubicBezTo>
                    <a:pt x="258" y="2426"/>
                    <a:pt x="334" y="2349"/>
                    <a:pt x="334" y="2244"/>
                  </a:cubicBezTo>
                  <a:lnTo>
                    <a:pt x="334" y="481"/>
                  </a:lnTo>
                  <a:cubicBezTo>
                    <a:pt x="334" y="410"/>
                    <a:pt x="406" y="362"/>
                    <a:pt x="477" y="362"/>
                  </a:cubicBezTo>
                  <a:lnTo>
                    <a:pt x="4216" y="362"/>
                  </a:lnTo>
                  <a:cubicBezTo>
                    <a:pt x="4335" y="362"/>
                    <a:pt x="4454" y="458"/>
                    <a:pt x="4454" y="577"/>
                  </a:cubicBezTo>
                  <a:lnTo>
                    <a:pt x="4454" y="4006"/>
                  </a:lnTo>
                  <a:cubicBezTo>
                    <a:pt x="4454" y="4006"/>
                    <a:pt x="4454" y="4030"/>
                    <a:pt x="4454" y="4030"/>
                  </a:cubicBezTo>
                  <a:cubicBezTo>
                    <a:pt x="4410" y="4101"/>
                    <a:pt x="4342" y="4132"/>
                    <a:pt x="4274" y="4132"/>
                  </a:cubicBezTo>
                  <a:cubicBezTo>
                    <a:pt x="4161" y="4132"/>
                    <a:pt x="4049" y="4045"/>
                    <a:pt x="4049" y="3911"/>
                  </a:cubicBezTo>
                  <a:lnTo>
                    <a:pt x="4049" y="1577"/>
                  </a:lnTo>
                  <a:cubicBezTo>
                    <a:pt x="4026" y="1386"/>
                    <a:pt x="3883" y="1220"/>
                    <a:pt x="3692" y="1196"/>
                  </a:cubicBezTo>
                  <a:cubicBezTo>
                    <a:pt x="3677" y="1194"/>
                    <a:pt x="3662" y="1194"/>
                    <a:pt x="3647" y="1194"/>
                  </a:cubicBezTo>
                  <a:cubicBezTo>
                    <a:pt x="3431" y="1194"/>
                    <a:pt x="3264" y="1354"/>
                    <a:pt x="3264" y="1577"/>
                  </a:cubicBezTo>
                  <a:lnTo>
                    <a:pt x="3264" y="6102"/>
                  </a:lnTo>
                  <a:cubicBezTo>
                    <a:pt x="3264" y="6197"/>
                    <a:pt x="3335" y="6268"/>
                    <a:pt x="3430" y="6292"/>
                  </a:cubicBezTo>
                  <a:cubicBezTo>
                    <a:pt x="3525" y="6292"/>
                    <a:pt x="3621" y="6221"/>
                    <a:pt x="3621" y="6102"/>
                  </a:cubicBezTo>
                  <a:lnTo>
                    <a:pt x="3621" y="1577"/>
                  </a:lnTo>
                  <a:cubicBezTo>
                    <a:pt x="3621" y="1553"/>
                    <a:pt x="3645" y="1529"/>
                    <a:pt x="3645" y="1529"/>
                  </a:cubicBezTo>
                  <a:cubicBezTo>
                    <a:pt x="3668" y="1529"/>
                    <a:pt x="3692" y="1553"/>
                    <a:pt x="3692" y="1577"/>
                  </a:cubicBezTo>
                  <a:lnTo>
                    <a:pt x="3692" y="3911"/>
                  </a:lnTo>
                  <a:cubicBezTo>
                    <a:pt x="3692" y="4173"/>
                    <a:pt x="3859" y="4387"/>
                    <a:pt x="4121" y="4458"/>
                  </a:cubicBezTo>
                  <a:cubicBezTo>
                    <a:pt x="4168" y="4470"/>
                    <a:pt x="4216" y="4476"/>
                    <a:pt x="4263" y="4476"/>
                  </a:cubicBezTo>
                  <a:cubicBezTo>
                    <a:pt x="4404" y="4476"/>
                    <a:pt x="4538" y="4423"/>
                    <a:pt x="4645" y="4316"/>
                  </a:cubicBezTo>
                  <a:cubicBezTo>
                    <a:pt x="4716" y="4387"/>
                    <a:pt x="4788" y="4435"/>
                    <a:pt x="4883" y="4458"/>
                  </a:cubicBezTo>
                  <a:cubicBezTo>
                    <a:pt x="4931" y="4469"/>
                    <a:pt x="4979" y="4475"/>
                    <a:pt x="5026" y="4475"/>
                  </a:cubicBezTo>
                  <a:cubicBezTo>
                    <a:pt x="5283" y="4475"/>
                    <a:pt x="5517" y="4315"/>
                    <a:pt x="5597" y="4054"/>
                  </a:cubicBezTo>
                  <a:lnTo>
                    <a:pt x="6312" y="1553"/>
                  </a:lnTo>
                  <a:cubicBezTo>
                    <a:pt x="6312" y="1553"/>
                    <a:pt x="6312" y="1529"/>
                    <a:pt x="6336" y="1529"/>
                  </a:cubicBezTo>
                  <a:cubicBezTo>
                    <a:pt x="6359" y="1529"/>
                    <a:pt x="6359" y="1529"/>
                    <a:pt x="6359" y="1553"/>
                  </a:cubicBezTo>
                  <a:cubicBezTo>
                    <a:pt x="6383" y="1553"/>
                    <a:pt x="6383" y="1577"/>
                    <a:pt x="6359" y="1577"/>
                  </a:cubicBezTo>
                  <a:lnTo>
                    <a:pt x="5454" y="5078"/>
                  </a:lnTo>
                  <a:cubicBezTo>
                    <a:pt x="5431" y="5149"/>
                    <a:pt x="5478" y="5244"/>
                    <a:pt x="5550" y="5268"/>
                  </a:cubicBezTo>
                  <a:cubicBezTo>
                    <a:pt x="5574" y="5292"/>
                    <a:pt x="5597" y="5292"/>
                    <a:pt x="5621" y="5292"/>
                  </a:cubicBezTo>
                  <a:lnTo>
                    <a:pt x="6383" y="5292"/>
                  </a:lnTo>
                  <a:lnTo>
                    <a:pt x="6383" y="7959"/>
                  </a:lnTo>
                  <a:cubicBezTo>
                    <a:pt x="6359" y="8269"/>
                    <a:pt x="6598" y="8531"/>
                    <a:pt x="6907" y="8531"/>
                  </a:cubicBezTo>
                  <a:lnTo>
                    <a:pt x="6931" y="8531"/>
                  </a:lnTo>
                  <a:cubicBezTo>
                    <a:pt x="7241" y="8531"/>
                    <a:pt x="7479" y="8293"/>
                    <a:pt x="7479" y="7983"/>
                  </a:cubicBezTo>
                  <a:lnTo>
                    <a:pt x="7479" y="5292"/>
                  </a:lnTo>
                  <a:lnTo>
                    <a:pt x="7693" y="5292"/>
                  </a:lnTo>
                  <a:lnTo>
                    <a:pt x="7693" y="7983"/>
                  </a:lnTo>
                  <a:cubicBezTo>
                    <a:pt x="7693" y="8269"/>
                    <a:pt x="7907" y="8507"/>
                    <a:pt x="8217" y="8531"/>
                  </a:cubicBezTo>
                  <a:cubicBezTo>
                    <a:pt x="8231" y="8532"/>
                    <a:pt x="8245" y="8532"/>
                    <a:pt x="8259" y="8532"/>
                  </a:cubicBezTo>
                  <a:cubicBezTo>
                    <a:pt x="8550" y="8532"/>
                    <a:pt x="8790" y="8301"/>
                    <a:pt x="8812" y="7983"/>
                  </a:cubicBezTo>
                  <a:lnTo>
                    <a:pt x="8812" y="5316"/>
                  </a:lnTo>
                  <a:lnTo>
                    <a:pt x="9598" y="5316"/>
                  </a:lnTo>
                  <a:cubicBezTo>
                    <a:pt x="9622" y="5316"/>
                    <a:pt x="9646" y="5292"/>
                    <a:pt x="9693" y="5292"/>
                  </a:cubicBezTo>
                  <a:cubicBezTo>
                    <a:pt x="9741" y="5244"/>
                    <a:pt x="9789" y="5173"/>
                    <a:pt x="9765" y="5101"/>
                  </a:cubicBezTo>
                  <a:lnTo>
                    <a:pt x="9289" y="3244"/>
                  </a:lnTo>
                  <a:cubicBezTo>
                    <a:pt x="9269" y="3165"/>
                    <a:pt x="9200" y="3119"/>
                    <a:pt x="9123" y="3119"/>
                  </a:cubicBezTo>
                  <a:cubicBezTo>
                    <a:pt x="9107" y="3119"/>
                    <a:pt x="9091" y="3121"/>
                    <a:pt x="9074" y="3125"/>
                  </a:cubicBezTo>
                  <a:cubicBezTo>
                    <a:pt x="8979" y="3149"/>
                    <a:pt x="8931" y="3244"/>
                    <a:pt x="8955" y="3339"/>
                  </a:cubicBezTo>
                  <a:lnTo>
                    <a:pt x="9360" y="4959"/>
                  </a:lnTo>
                  <a:lnTo>
                    <a:pt x="8622" y="4959"/>
                  </a:lnTo>
                  <a:cubicBezTo>
                    <a:pt x="8527" y="4959"/>
                    <a:pt x="8455" y="5030"/>
                    <a:pt x="8455" y="5125"/>
                  </a:cubicBezTo>
                  <a:lnTo>
                    <a:pt x="8455" y="7959"/>
                  </a:lnTo>
                  <a:cubicBezTo>
                    <a:pt x="8455" y="8054"/>
                    <a:pt x="8384" y="8150"/>
                    <a:pt x="8265" y="8173"/>
                  </a:cubicBezTo>
                  <a:cubicBezTo>
                    <a:pt x="8252" y="8176"/>
                    <a:pt x="8240" y="8177"/>
                    <a:pt x="8228" y="8177"/>
                  </a:cubicBezTo>
                  <a:cubicBezTo>
                    <a:pt x="8122" y="8177"/>
                    <a:pt x="8026" y="8087"/>
                    <a:pt x="8026" y="7959"/>
                  </a:cubicBezTo>
                  <a:lnTo>
                    <a:pt x="8026" y="5125"/>
                  </a:lnTo>
                  <a:cubicBezTo>
                    <a:pt x="8026" y="5030"/>
                    <a:pt x="7955" y="4935"/>
                    <a:pt x="7860" y="4935"/>
                  </a:cubicBezTo>
                  <a:lnTo>
                    <a:pt x="7312" y="4935"/>
                  </a:lnTo>
                  <a:cubicBezTo>
                    <a:pt x="7217" y="4935"/>
                    <a:pt x="7121" y="5030"/>
                    <a:pt x="7121" y="5125"/>
                  </a:cubicBezTo>
                  <a:lnTo>
                    <a:pt x="7121" y="7959"/>
                  </a:lnTo>
                  <a:cubicBezTo>
                    <a:pt x="7121" y="8007"/>
                    <a:pt x="7121" y="8054"/>
                    <a:pt x="7098" y="8078"/>
                  </a:cubicBezTo>
                  <a:cubicBezTo>
                    <a:pt x="7050" y="8150"/>
                    <a:pt x="6979" y="8173"/>
                    <a:pt x="6907" y="8173"/>
                  </a:cubicBezTo>
                  <a:cubicBezTo>
                    <a:pt x="6788" y="8173"/>
                    <a:pt x="6717" y="8078"/>
                    <a:pt x="6717" y="7959"/>
                  </a:cubicBezTo>
                  <a:lnTo>
                    <a:pt x="6717" y="5125"/>
                  </a:lnTo>
                  <a:cubicBezTo>
                    <a:pt x="6717" y="5030"/>
                    <a:pt x="6645" y="4935"/>
                    <a:pt x="6526" y="4935"/>
                  </a:cubicBezTo>
                  <a:lnTo>
                    <a:pt x="5788" y="4935"/>
                  </a:lnTo>
                  <a:lnTo>
                    <a:pt x="6645" y="1672"/>
                  </a:lnTo>
                  <a:cubicBezTo>
                    <a:pt x="6693" y="1434"/>
                    <a:pt x="6526" y="1196"/>
                    <a:pt x="6264" y="1196"/>
                  </a:cubicBezTo>
                  <a:cubicBezTo>
                    <a:pt x="6097" y="1196"/>
                    <a:pt x="5931" y="1315"/>
                    <a:pt x="5883" y="1482"/>
                  </a:cubicBezTo>
                  <a:lnTo>
                    <a:pt x="5192" y="3982"/>
                  </a:lnTo>
                  <a:cubicBezTo>
                    <a:pt x="5173" y="4081"/>
                    <a:pt x="5087" y="4131"/>
                    <a:pt x="4990" y="4131"/>
                  </a:cubicBezTo>
                  <a:cubicBezTo>
                    <a:pt x="4970" y="4131"/>
                    <a:pt x="4950" y="4129"/>
                    <a:pt x="4931" y="4125"/>
                  </a:cubicBezTo>
                  <a:cubicBezTo>
                    <a:pt x="4883" y="4101"/>
                    <a:pt x="4835" y="4077"/>
                    <a:pt x="4811" y="4030"/>
                  </a:cubicBezTo>
                  <a:cubicBezTo>
                    <a:pt x="4788" y="3982"/>
                    <a:pt x="4788" y="3935"/>
                    <a:pt x="4788" y="3863"/>
                  </a:cubicBezTo>
                  <a:lnTo>
                    <a:pt x="5574" y="1101"/>
                  </a:lnTo>
                  <a:cubicBezTo>
                    <a:pt x="5693" y="672"/>
                    <a:pt x="6097" y="386"/>
                    <a:pt x="6526" y="386"/>
                  </a:cubicBezTo>
                  <a:lnTo>
                    <a:pt x="8622" y="386"/>
                  </a:lnTo>
                  <a:cubicBezTo>
                    <a:pt x="9074" y="386"/>
                    <a:pt x="9455" y="672"/>
                    <a:pt x="9598" y="1101"/>
                  </a:cubicBezTo>
                  <a:lnTo>
                    <a:pt x="10360" y="3863"/>
                  </a:lnTo>
                  <a:cubicBezTo>
                    <a:pt x="10421" y="3999"/>
                    <a:pt x="10262" y="4106"/>
                    <a:pt x="10125" y="4106"/>
                  </a:cubicBezTo>
                  <a:cubicBezTo>
                    <a:pt x="10045" y="4106"/>
                    <a:pt x="9973" y="4070"/>
                    <a:pt x="9955" y="3982"/>
                  </a:cubicBezTo>
                  <a:lnTo>
                    <a:pt x="9265" y="1482"/>
                  </a:lnTo>
                  <a:cubicBezTo>
                    <a:pt x="9217" y="1315"/>
                    <a:pt x="9074" y="1196"/>
                    <a:pt x="8908" y="1196"/>
                  </a:cubicBezTo>
                  <a:cubicBezTo>
                    <a:pt x="8788" y="1196"/>
                    <a:pt x="8669" y="1243"/>
                    <a:pt x="8598" y="1339"/>
                  </a:cubicBezTo>
                  <a:cubicBezTo>
                    <a:pt x="8527" y="1434"/>
                    <a:pt x="8503" y="1553"/>
                    <a:pt x="8527" y="1672"/>
                  </a:cubicBezTo>
                  <a:lnTo>
                    <a:pt x="8788" y="2649"/>
                  </a:lnTo>
                  <a:cubicBezTo>
                    <a:pt x="8809" y="2710"/>
                    <a:pt x="8883" y="2772"/>
                    <a:pt x="8965" y="2772"/>
                  </a:cubicBezTo>
                  <a:cubicBezTo>
                    <a:pt x="8977" y="2772"/>
                    <a:pt x="8990" y="2771"/>
                    <a:pt x="9003" y="2768"/>
                  </a:cubicBezTo>
                  <a:cubicBezTo>
                    <a:pt x="9074" y="2744"/>
                    <a:pt x="9146" y="2649"/>
                    <a:pt x="9122" y="2553"/>
                  </a:cubicBezTo>
                  <a:lnTo>
                    <a:pt x="8860" y="1577"/>
                  </a:lnTo>
                  <a:cubicBezTo>
                    <a:pt x="8860" y="1577"/>
                    <a:pt x="8860" y="1553"/>
                    <a:pt x="8860" y="1553"/>
                  </a:cubicBezTo>
                  <a:lnTo>
                    <a:pt x="8908" y="1553"/>
                  </a:lnTo>
                  <a:cubicBezTo>
                    <a:pt x="8908" y="1553"/>
                    <a:pt x="8931" y="1553"/>
                    <a:pt x="8931" y="1577"/>
                  </a:cubicBezTo>
                  <a:lnTo>
                    <a:pt x="9622" y="4077"/>
                  </a:lnTo>
                  <a:cubicBezTo>
                    <a:pt x="9707" y="4361"/>
                    <a:pt x="9923" y="4483"/>
                    <a:pt x="10141" y="4483"/>
                  </a:cubicBezTo>
                  <a:cubicBezTo>
                    <a:pt x="10472" y="4483"/>
                    <a:pt x="10809" y="4199"/>
                    <a:pt x="10694" y="3768"/>
                  </a:cubicBezTo>
                  <a:lnTo>
                    <a:pt x="9908" y="982"/>
                  </a:lnTo>
                  <a:lnTo>
                    <a:pt x="9908" y="958"/>
                  </a:lnTo>
                  <a:cubicBezTo>
                    <a:pt x="9741" y="386"/>
                    <a:pt x="9217" y="5"/>
                    <a:pt x="8622" y="5"/>
                  </a:cubicBezTo>
                  <a:lnTo>
                    <a:pt x="6550" y="5"/>
                  </a:lnTo>
                  <a:cubicBezTo>
                    <a:pt x="5931" y="5"/>
                    <a:pt x="5407" y="386"/>
                    <a:pt x="5240" y="958"/>
                  </a:cubicBezTo>
                  <a:lnTo>
                    <a:pt x="5240" y="982"/>
                  </a:lnTo>
                  <a:lnTo>
                    <a:pt x="4788" y="2601"/>
                  </a:lnTo>
                  <a:lnTo>
                    <a:pt x="4788" y="1363"/>
                  </a:lnTo>
                  <a:cubicBezTo>
                    <a:pt x="4788" y="660"/>
                    <a:pt x="5025" y="0"/>
                    <a:pt x="3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76" name="Google Shape;1776;p35"/>
          <p:cNvGrpSpPr/>
          <p:nvPr/>
        </p:nvGrpSpPr>
        <p:grpSpPr>
          <a:xfrm>
            <a:off x="2287738" y="1129726"/>
            <a:ext cx="453779" cy="466928"/>
            <a:chOff x="2084450" y="2177664"/>
            <a:chExt cx="382581" cy="393700"/>
          </a:xfrm>
        </p:grpSpPr>
        <p:sp>
          <p:nvSpPr>
            <p:cNvPr id="1777" name="Google Shape;1777;p35"/>
            <p:cNvSpPr/>
            <p:nvPr/>
          </p:nvSpPr>
          <p:spPr>
            <a:xfrm>
              <a:off x="2237788" y="2177664"/>
              <a:ext cx="78295" cy="68770"/>
            </a:xfrm>
            <a:custGeom>
              <a:avLst/>
              <a:gdLst/>
              <a:ahLst/>
              <a:cxnLst/>
              <a:rect l="l" t="t" r="r" b="b"/>
              <a:pathLst>
                <a:path w="2359" h="2072" extrusionOk="0">
                  <a:moveTo>
                    <a:pt x="1613" y="353"/>
                  </a:moveTo>
                  <a:cubicBezTo>
                    <a:pt x="1631" y="353"/>
                    <a:pt x="1649" y="354"/>
                    <a:pt x="1668" y="357"/>
                  </a:cubicBezTo>
                  <a:cubicBezTo>
                    <a:pt x="1834" y="381"/>
                    <a:pt x="1953" y="524"/>
                    <a:pt x="1953" y="691"/>
                  </a:cubicBezTo>
                  <a:cubicBezTo>
                    <a:pt x="2025" y="1143"/>
                    <a:pt x="1453" y="1548"/>
                    <a:pt x="1167" y="1715"/>
                  </a:cubicBezTo>
                  <a:cubicBezTo>
                    <a:pt x="882" y="1548"/>
                    <a:pt x="310" y="1119"/>
                    <a:pt x="382" y="691"/>
                  </a:cubicBezTo>
                  <a:cubicBezTo>
                    <a:pt x="382" y="524"/>
                    <a:pt x="501" y="381"/>
                    <a:pt x="667" y="357"/>
                  </a:cubicBezTo>
                  <a:lnTo>
                    <a:pt x="715" y="357"/>
                  </a:lnTo>
                  <a:cubicBezTo>
                    <a:pt x="730" y="354"/>
                    <a:pt x="746" y="353"/>
                    <a:pt x="761" y="353"/>
                  </a:cubicBezTo>
                  <a:cubicBezTo>
                    <a:pt x="864" y="353"/>
                    <a:pt x="959" y="420"/>
                    <a:pt x="1001" y="524"/>
                  </a:cubicBezTo>
                  <a:cubicBezTo>
                    <a:pt x="1025" y="595"/>
                    <a:pt x="1096" y="643"/>
                    <a:pt x="1167" y="643"/>
                  </a:cubicBezTo>
                  <a:cubicBezTo>
                    <a:pt x="1239" y="643"/>
                    <a:pt x="1310" y="595"/>
                    <a:pt x="1334" y="524"/>
                  </a:cubicBezTo>
                  <a:cubicBezTo>
                    <a:pt x="1396" y="420"/>
                    <a:pt x="1495" y="353"/>
                    <a:pt x="1613" y="353"/>
                  </a:cubicBezTo>
                  <a:close/>
                  <a:moveTo>
                    <a:pt x="667" y="0"/>
                  </a:moveTo>
                  <a:cubicBezTo>
                    <a:pt x="310" y="24"/>
                    <a:pt x="48" y="310"/>
                    <a:pt x="24" y="643"/>
                  </a:cubicBezTo>
                  <a:cubicBezTo>
                    <a:pt x="1" y="1048"/>
                    <a:pt x="191" y="1453"/>
                    <a:pt x="548" y="1691"/>
                  </a:cubicBezTo>
                  <a:cubicBezTo>
                    <a:pt x="715" y="1834"/>
                    <a:pt x="906" y="1953"/>
                    <a:pt x="1096" y="2048"/>
                  </a:cubicBezTo>
                  <a:cubicBezTo>
                    <a:pt x="1120" y="2072"/>
                    <a:pt x="1144" y="2072"/>
                    <a:pt x="1191" y="2072"/>
                  </a:cubicBezTo>
                  <a:cubicBezTo>
                    <a:pt x="1215" y="2072"/>
                    <a:pt x="1239" y="2072"/>
                    <a:pt x="1263" y="2048"/>
                  </a:cubicBezTo>
                  <a:cubicBezTo>
                    <a:pt x="1453" y="1953"/>
                    <a:pt x="1644" y="1834"/>
                    <a:pt x="1810" y="1691"/>
                  </a:cubicBezTo>
                  <a:cubicBezTo>
                    <a:pt x="2168" y="1453"/>
                    <a:pt x="2358" y="1048"/>
                    <a:pt x="2334" y="643"/>
                  </a:cubicBezTo>
                  <a:cubicBezTo>
                    <a:pt x="2311" y="310"/>
                    <a:pt x="2049" y="24"/>
                    <a:pt x="1691" y="0"/>
                  </a:cubicBezTo>
                  <a:cubicBezTo>
                    <a:pt x="1525" y="0"/>
                    <a:pt x="1334" y="48"/>
                    <a:pt x="1191" y="167"/>
                  </a:cubicBezTo>
                  <a:cubicBezTo>
                    <a:pt x="1025" y="48"/>
                    <a:pt x="834" y="0"/>
                    <a:pt x="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5"/>
            <p:cNvSpPr/>
            <p:nvPr/>
          </p:nvSpPr>
          <p:spPr>
            <a:xfrm>
              <a:off x="2327102" y="2212381"/>
              <a:ext cx="82245" cy="71226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72" y="359"/>
                  </a:moveTo>
                  <a:cubicBezTo>
                    <a:pt x="1691" y="359"/>
                    <a:pt x="2025" y="1121"/>
                    <a:pt x="1572" y="1574"/>
                  </a:cubicBezTo>
                  <a:cubicBezTo>
                    <a:pt x="1424" y="1722"/>
                    <a:pt x="1241" y="1788"/>
                    <a:pt x="1061" y="1788"/>
                  </a:cubicBezTo>
                  <a:cubicBezTo>
                    <a:pt x="690" y="1788"/>
                    <a:pt x="334" y="1506"/>
                    <a:pt x="334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72" y="2145"/>
                  </a:cubicBezTo>
                  <a:cubicBezTo>
                    <a:pt x="2001" y="2145"/>
                    <a:pt x="2477" y="1002"/>
                    <a:pt x="1811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5"/>
            <p:cNvSpPr/>
            <p:nvPr/>
          </p:nvSpPr>
          <p:spPr>
            <a:xfrm>
              <a:off x="2289166" y="2382479"/>
              <a:ext cx="88551" cy="188021"/>
            </a:xfrm>
            <a:custGeom>
              <a:avLst/>
              <a:gdLst/>
              <a:ahLst/>
              <a:cxnLst/>
              <a:rect l="l" t="t" r="r" b="b"/>
              <a:pathLst>
                <a:path w="2668" h="5665" extrusionOk="0">
                  <a:moveTo>
                    <a:pt x="730" y="0"/>
                  </a:moveTo>
                  <a:cubicBezTo>
                    <a:pt x="660" y="0"/>
                    <a:pt x="592" y="42"/>
                    <a:pt x="572" y="140"/>
                  </a:cubicBezTo>
                  <a:lnTo>
                    <a:pt x="24" y="2212"/>
                  </a:lnTo>
                  <a:cubicBezTo>
                    <a:pt x="1" y="2259"/>
                    <a:pt x="24" y="2307"/>
                    <a:pt x="48" y="2355"/>
                  </a:cubicBezTo>
                  <a:cubicBezTo>
                    <a:pt x="96" y="2402"/>
                    <a:pt x="143" y="2426"/>
                    <a:pt x="191" y="2426"/>
                  </a:cubicBezTo>
                  <a:lnTo>
                    <a:pt x="977" y="2426"/>
                  </a:lnTo>
                  <a:lnTo>
                    <a:pt x="977" y="5093"/>
                  </a:lnTo>
                  <a:cubicBezTo>
                    <a:pt x="977" y="5403"/>
                    <a:pt x="1215" y="5641"/>
                    <a:pt x="1525" y="5665"/>
                  </a:cubicBezTo>
                  <a:lnTo>
                    <a:pt x="1548" y="5665"/>
                  </a:lnTo>
                  <a:cubicBezTo>
                    <a:pt x="1691" y="5665"/>
                    <a:pt x="1810" y="5593"/>
                    <a:pt x="1929" y="5498"/>
                  </a:cubicBezTo>
                  <a:cubicBezTo>
                    <a:pt x="2025" y="5403"/>
                    <a:pt x="2096" y="5260"/>
                    <a:pt x="2096" y="5093"/>
                  </a:cubicBezTo>
                  <a:lnTo>
                    <a:pt x="2096" y="2426"/>
                  </a:lnTo>
                  <a:lnTo>
                    <a:pt x="2311" y="2426"/>
                  </a:lnTo>
                  <a:lnTo>
                    <a:pt x="2311" y="3283"/>
                  </a:lnTo>
                  <a:cubicBezTo>
                    <a:pt x="2311" y="3379"/>
                    <a:pt x="2382" y="3450"/>
                    <a:pt x="2477" y="3474"/>
                  </a:cubicBezTo>
                  <a:cubicBezTo>
                    <a:pt x="2572" y="3474"/>
                    <a:pt x="2668" y="3402"/>
                    <a:pt x="2668" y="3307"/>
                  </a:cubicBezTo>
                  <a:lnTo>
                    <a:pt x="2668" y="2259"/>
                  </a:lnTo>
                  <a:cubicBezTo>
                    <a:pt x="2668" y="2164"/>
                    <a:pt x="2596" y="2093"/>
                    <a:pt x="2477" y="2093"/>
                  </a:cubicBezTo>
                  <a:lnTo>
                    <a:pt x="1929" y="2093"/>
                  </a:lnTo>
                  <a:cubicBezTo>
                    <a:pt x="1834" y="2093"/>
                    <a:pt x="1763" y="2164"/>
                    <a:pt x="1763" y="2259"/>
                  </a:cubicBezTo>
                  <a:lnTo>
                    <a:pt x="1763" y="5117"/>
                  </a:lnTo>
                  <a:cubicBezTo>
                    <a:pt x="1763" y="5141"/>
                    <a:pt x="1739" y="5189"/>
                    <a:pt x="1715" y="5236"/>
                  </a:cubicBezTo>
                  <a:cubicBezTo>
                    <a:pt x="1672" y="5296"/>
                    <a:pt x="1611" y="5322"/>
                    <a:pt x="1550" y="5322"/>
                  </a:cubicBezTo>
                  <a:cubicBezTo>
                    <a:pt x="1442" y="5322"/>
                    <a:pt x="1334" y="5239"/>
                    <a:pt x="1334" y="5117"/>
                  </a:cubicBezTo>
                  <a:lnTo>
                    <a:pt x="1334" y="2259"/>
                  </a:lnTo>
                  <a:cubicBezTo>
                    <a:pt x="1334" y="2164"/>
                    <a:pt x="1263" y="2093"/>
                    <a:pt x="1167" y="2093"/>
                  </a:cubicBezTo>
                  <a:lnTo>
                    <a:pt x="429" y="2093"/>
                  </a:lnTo>
                  <a:lnTo>
                    <a:pt x="905" y="211"/>
                  </a:lnTo>
                  <a:cubicBezTo>
                    <a:pt x="933" y="85"/>
                    <a:pt x="830" y="0"/>
                    <a:pt x="7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5"/>
            <p:cNvSpPr/>
            <p:nvPr/>
          </p:nvSpPr>
          <p:spPr>
            <a:xfrm>
              <a:off x="2084450" y="2288319"/>
              <a:ext cx="382581" cy="283044"/>
            </a:xfrm>
            <a:custGeom>
              <a:avLst/>
              <a:gdLst/>
              <a:ahLst/>
              <a:cxnLst/>
              <a:rect l="l" t="t" r="r" b="b"/>
              <a:pathLst>
                <a:path w="11527" h="8528" extrusionOk="0">
                  <a:moveTo>
                    <a:pt x="2215" y="0"/>
                  </a:moveTo>
                  <a:cubicBezTo>
                    <a:pt x="1620" y="0"/>
                    <a:pt x="1096" y="381"/>
                    <a:pt x="906" y="953"/>
                  </a:cubicBezTo>
                  <a:cubicBezTo>
                    <a:pt x="906" y="953"/>
                    <a:pt x="906" y="976"/>
                    <a:pt x="906" y="976"/>
                  </a:cubicBezTo>
                  <a:lnTo>
                    <a:pt x="477" y="2524"/>
                  </a:lnTo>
                  <a:cubicBezTo>
                    <a:pt x="435" y="2651"/>
                    <a:pt x="533" y="2735"/>
                    <a:pt x="635" y="2735"/>
                  </a:cubicBezTo>
                  <a:cubicBezTo>
                    <a:pt x="707" y="2735"/>
                    <a:pt x="781" y="2694"/>
                    <a:pt x="810" y="2596"/>
                  </a:cubicBezTo>
                  <a:lnTo>
                    <a:pt x="1239" y="1072"/>
                  </a:lnTo>
                  <a:cubicBezTo>
                    <a:pt x="1382" y="643"/>
                    <a:pt x="1763" y="357"/>
                    <a:pt x="2215" y="357"/>
                  </a:cubicBezTo>
                  <a:lnTo>
                    <a:pt x="4263" y="357"/>
                  </a:lnTo>
                  <a:cubicBezTo>
                    <a:pt x="4716" y="357"/>
                    <a:pt x="5121" y="643"/>
                    <a:pt x="5240" y="1072"/>
                  </a:cubicBezTo>
                  <a:lnTo>
                    <a:pt x="6026" y="3906"/>
                  </a:lnTo>
                  <a:cubicBezTo>
                    <a:pt x="6049" y="3953"/>
                    <a:pt x="6049" y="4025"/>
                    <a:pt x="6026" y="4072"/>
                  </a:cubicBezTo>
                  <a:cubicBezTo>
                    <a:pt x="5978" y="4120"/>
                    <a:pt x="5930" y="4144"/>
                    <a:pt x="5883" y="4168"/>
                  </a:cubicBezTo>
                  <a:cubicBezTo>
                    <a:pt x="5867" y="4171"/>
                    <a:pt x="5852" y="4172"/>
                    <a:pt x="5837" y="4172"/>
                  </a:cubicBezTo>
                  <a:cubicBezTo>
                    <a:pt x="5739" y="4172"/>
                    <a:pt x="5662" y="4107"/>
                    <a:pt x="5621" y="4025"/>
                  </a:cubicBezTo>
                  <a:lnTo>
                    <a:pt x="4906" y="1477"/>
                  </a:lnTo>
                  <a:cubicBezTo>
                    <a:pt x="4883" y="1286"/>
                    <a:pt x="4716" y="1167"/>
                    <a:pt x="4549" y="1167"/>
                  </a:cubicBezTo>
                  <a:cubicBezTo>
                    <a:pt x="4430" y="1167"/>
                    <a:pt x="4311" y="1238"/>
                    <a:pt x="4240" y="1310"/>
                  </a:cubicBezTo>
                  <a:cubicBezTo>
                    <a:pt x="4168" y="1405"/>
                    <a:pt x="4144" y="1548"/>
                    <a:pt x="4192" y="1643"/>
                  </a:cubicBezTo>
                  <a:lnTo>
                    <a:pt x="5025" y="4930"/>
                  </a:lnTo>
                  <a:lnTo>
                    <a:pt x="4287" y="4930"/>
                  </a:lnTo>
                  <a:cubicBezTo>
                    <a:pt x="4192" y="4930"/>
                    <a:pt x="4097" y="5001"/>
                    <a:pt x="4097" y="5096"/>
                  </a:cubicBezTo>
                  <a:lnTo>
                    <a:pt x="4097" y="7930"/>
                  </a:lnTo>
                  <a:cubicBezTo>
                    <a:pt x="4097" y="8073"/>
                    <a:pt x="3995" y="8145"/>
                    <a:pt x="3894" y="8145"/>
                  </a:cubicBezTo>
                  <a:cubicBezTo>
                    <a:pt x="3793" y="8145"/>
                    <a:pt x="3692" y="8073"/>
                    <a:pt x="3692" y="7930"/>
                  </a:cubicBezTo>
                  <a:lnTo>
                    <a:pt x="3692" y="5096"/>
                  </a:lnTo>
                  <a:cubicBezTo>
                    <a:pt x="3692" y="5001"/>
                    <a:pt x="3620" y="4930"/>
                    <a:pt x="3525" y="4930"/>
                  </a:cubicBezTo>
                  <a:lnTo>
                    <a:pt x="2954" y="4930"/>
                  </a:lnTo>
                  <a:cubicBezTo>
                    <a:pt x="2858" y="4930"/>
                    <a:pt x="2787" y="5001"/>
                    <a:pt x="2787" y="5096"/>
                  </a:cubicBezTo>
                  <a:lnTo>
                    <a:pt x="2787" y="7930"/>
                  </a:lnTo>
                  <a:cubicBezTo>
                    <a:pt x="2787" y="7978"/>
                    <a:pt x="2763" y="8026"/>
                    <a:pt x="2739" y="8049"/>
                  </a:cubicBezTo>
                  <a:cubicBezTo>
                    <a:pt x="2715" y="8121"/>
                    <a:pt x="2644" y="8145"/>
                    <a:pt x="2573" y="8145"/>
                  </a:cubicBezTo>
                  <a:cubicBezTo>
                    <a:pt x="2453" y="8145"/>
                    <a:pt x="2358" y="8049"/>
                    <a:pt x="2358" y="7930"/>
                  </a:cubicBezTo>
                  <a:lnTo>
                    <a:pt x="2358" y="5096"/>
                  </a:lnTo>
                  <a:cubicBezTo>
                    <a:pt x="2358" y="5001"/>
                    <a:pt x="2287" y="4930"/>
                    <a:pt x="2192" y="4930"/>
                  </a:cubicBezTo>
                  <a:lnTo>
                    <a:pt x="1453" y="4930"/>
                  </a:lnTo>
                  <a:lnTo>
                    <a:pt x="2287" y="1643"/>
                  </a:lnTo>
                  <a:cubicBezTo>
                    <a:pt x="2358" y="1405"/>
                    <a:pt x="2168" y="1167"/>
                    <a:pt x="1930" y="1167"/>
                  </a:cubicBezTo>
                  <a:cubicBezTo>
                    <a:pt x="1763" y="1167"/>
                    <a:pt x="1596" y="1286"/>
                    <a:pt x="1549" y="1453"/>
                  </a:cubicBezTo>
                  <a:lnTo>
                    <a:pt x="834" y="4001"/>
                  </a:lnTo>
                  <a:cubicBezTo>
                    <a:pt x="797" y="4095"/>
                    <a:pt x="730" y="4159"/>
                    <a:pt x="645" y="4159"/>
                  </a:cubicBezTo>
                  <a:cubicBezTo>
                    <a:pt x="622" y="4159"/>
                    <a:pt x="598" y="4154"/>
                    <a:pt x="572" y="4144"/>
                  </a:cubicBezTo>
                  <a:cubicBezTo>
                    <a:pt x="524" y="4144"/>
                    <a:pt x="477" y="4096"/>
                    <a:pt x="453" y="4049"/>
                  </a:cubicBezTo>
                  <a:cubicBezTo>
                    <a:pt x="429" y="4001"/>
                    <a:pt x="405" y="3953"/>
                    <a:pt x="429" y="3906"/>
                  </a:cubicBezTo>
                  <a:lnTo>
                    <a:pt x="596" y="3263"/>
                  </a:lnTo>
                  <a:cubicBezTo>
                    <a:pt x="639" y="3133"/>
                    <a:pt x="534" y="3047"/>
                    <a:pt x="428" y="3047"/>
                  </a:cubicBezTo>
                  <a:cubicBezTo>
                    <a:pt x="359" y="3047"/>
                    <a:pt x="291" y="3083"/>
                    <a:pt x="263" y="3167"/>
                  </a:cubicBezTo>
                  <a:lnTo>
                    <a:pt x="96" y="3810"/>
                  </a:lnTo>
                  <a:cubicBezTo>
                    <a:pt x="1" y="4096"/>
                    <a:pt x="191" y="4406"/>
                    <a:pt x="477" y="4501"/>
                  </a:cubicBezTo>
                  <a:cubicBezTo>
                    <a:pt x="525" y="4512"/>
                    <a:pt x="572" y="4517"/>
                    <a:pt x="618" y="4517"/>
                  </a:cubicBezTo>
                  <a:cubicBezTo>
                    <a:pt x="870" y="4517"/>
                    <a:pt x="1087" y="4358"/>
                    <a:pt x="1167" y="4096"/>
                  </a:cubicBezTo>
                  <a:lnTo>
                    <a:pt x="1882" y="1548"/>
                  </a:lnTo>
                  <a:cubicBezTo>
                    <a:pt x="1882" y="1524"/>
                    <a:pt x="1906" y="1524"/>
                    <a:pt x="1930" y="1524"/>
                  </a:cubicBezTo>
                  <a:lnTo>
                    <a:pt x="1953" y="1524"/>
                  </a:lnTo>
                  <a:cubicBezTo>
                    <a:pt x="1953" y="1548"/>
                    <a:pt x="1953" y="1548"/>
                    <a:pt x="1953" y="1572"/>
                  </a:cubicBezTo>
                  <a:lnTo>
                    <a:pt x="1048" y="5049"/>
                  </a:lnTo>
                  <a:cubicBezTo>
                    <a:pt x="1048" y="5096"/>
                    <a:pt x="1048" y="5144"/>
                    <a:pt x="1096" y="5192"/>
                  </a:cubicBezTo>
                  <a:cubicBezTo>
                    <a:pt x="1120" y="5239"/>
                    <a:pt x="1167" y="5263"/>
                    <a:pt x="1239" y="5263"/>
                  </a:cubicBezTo>
                  <a:lnTo>
                    <a:pt x="2025" y="5263"/>
                  </a:lnTo>
                  <a:lnTo>
                    <a:pt x="2025" y="7930"/>
                  </a:lnTo>
                  <a:cubicBezTo>
                    <a:pt x="2025" y="8216"/>
                    <a:pt x="2263" y="8478"/>
                    <a:pt x="2549" y="8478"/>
                  </a:cubicBezTo>
                  <a:lnTo>
                    <a:pt x="2573" y="8478"/>
                  </a:lnTo>
                  <a:cubicBezTo>
                    <a:pt x="2882" y="8478"/>
                    <a:pt x="3120" y="8240"/>
                    <a:pt x="3120" y="7930"/>
                  </a:cubicBezTo>
                  <a:lnTo>
                    <a:pt x="3120" y="5263"/>
                  </a:lnTo>
                  <a:lnTo>
                    <a:pt x="3335" y="5263"/>
                  </a:lnTo>
                  <a:lnTo>
                    <a:pt x="3335" y="7906"/>
                  </a:lnTo>
                  <a:cubicBezTo>
                    <a:pt x="3335" y="8192"/>
                    <a:pt x="3549" y="8430"/>
                    <a:pt x="3835" y="8478"/>
                  </a:cubicBezTo>
                  <a:cubicBezTo>
                    <a:pt x="3861" y="8482"/>
                    <a:pt x="3887" y="8484"/>
                    <a:pt x="3913" y="8484"/>
                  </a:cubicBezTo>
                  <a:cubicBezTo>
                    <a:pt x="4212" y="8484"/>
                    <a:pt x="4454" y="8237"/>
                    <a:pt x="4454" y="7930"/>
                  </a:cubicBezTo>
                  <a:lnTo>
                    <a:pt x="4454" y="5239"/>
                  </a:lnTo>
                  <a:lnTo>
                    <a:pt x="5240" y="5239"/>
                  </a:lnTo>
                  <a:cubicBezTo>
                    <a:pt x="5287" y="5239"/>
                    <a:pt x="5335" y="5215"/>
                    <a:pt x="5383" y="5168"/>
                  </a:cubicBezTo>
                  <a:cubicBezTo>
                    <a:pt x="5406" y="5144"/>
                    <a:pt x="5430" y="5073"/>
                    <a:pt x="5406" y="5025"/>
                  </a:cubicBezTo>
                  <a:lnTo>
                    <a:pt x="4525" y="1548"/>
                  </a:lnTo>
                  <a:cubicBezTo>
                    <a:pt x="4502" y="1524"/>
                    <a:pt x="4525" y="1500"/>
                    <a:pt x="4549" y="1500"/>
                  </a:cubicBezTo>
                  <a:cubicBezTo>
                    <a:pt x="4573" y="1500"/>
                    <a:pt x="4573" y="1500"/>
                    <a:pt x="4597" y="1524"/>
                  </a:cubicBezTo>
                  <a:lnTo>
                    <a:pt x="5287" y="4120"/>
                  </a:lnTo>
                  <a:cubicBezTo>
                    <a:pt x="5348" y="4361"/>
                    <a:pt x="5578" y="4518"/>
                    <a:pt x="5820" y="4518"/>
                  </a:cubicBezTo>
                  <a:cubicBezTo>
                    <a:pt x="5864" y="4518"/>
                    <a:pt x="5910" y="4512"/>
                    <a:pt x="5954" y="4501"/>
                  </a:cubicBezTo>
                  <a:cubicBezTo>
                    <a:pt x="6192" y="4430"/>
                    <a:pt x="6359" y="4191"/>
                    <a:pt x="6359" y="3953"/>
                  </a:cubicBezTo>
                  <a:lnTo>
                    <a:pt x="7026" y="1572"/>
                  </a:lnTo>
                  <a:cubicBezTo>
                    <a:pt x="7026" y="1548"/>
                    <a:pt x="7050" y="1548"/>
                    <a:pt x="7073" y="1548"/>
                  </a:cubicBezTo>
                  <a:lnTo>
                    <a:pt x="7097" y="1548"/>
                  </a:lnTo>
                  <a:cubicBezTo>
                    <a:pt x="7097" y="1572"/>
                    <a:pt x="7097" y="1572"/>
                    <a:pt x="7097" y="1596"/>
                  </a:cubicBezTo>
                  <a:lnTo>
                    <a:pt x="6907" y="2310"/>
                  </a:lnTo>
                  <a:cubicBezTo>
                    <a:pt x="6893" y="2424"/>
                    <a:pt x="6997" y="2504"/>
                    <a:pt x="7099" y="2504"/>
                  </a:cubicBezTo>
                  <a:cubicBezTo>
                    <a:pt x="7168" y="2504"/>
                    <a:pt x="7235" y="2468"/>
                    <a:pt x="7264" y="2382"/>
                  </a:cubicBezTo>
                  <a:lnTo>
                    <a:pt x="7431" y="1667"/>
                  </a:lnTo>
                  <a:cubicBezTo>
                    <a:pt x="7502" y="1383"/>
                    <a:pt x="7276" y="1201"/>
                    <a:pt x="7052" y="1201"/>
                  </a:cubicBezTo>
                  <a:cubicBezTo>
                    <a:pt x="6901" y="1201"/>
                    <a:pt x="6750" y="1284"/>
                    <a:pt x="6692" y="1477"/>
                  </a:cubicBezTo>
                  <a:lnTo>
                    <a:pt x="6192" y="3286"/>
                  </a:lnTo>
                  <a:lnTo>
                    <a:pt x="5978" y="2501"/>
                  </a:lnTo>
                  <a:lnTo>
                    <a:pt x="6359" y="1096"/>
                  </a:lnTo>
                  <a:cubicBezTo>
                    <a:pt x="6502" y="667"/>
                    <a:pt x="6883" y="357"/>
                    <a:pt x="7335" y="357"/>
                  </a:cubicBezTo>
                  <a:lnTo>
                    <a:pt x="9407" y="357"/>
                  </a:lnTo>
                  <a:cubicBezTo>
                    <a:pt x="9860" y="357"/>
                    <a:pt x="10241" y="667"/>
                    <a:pt x="10384" y="1096"/>
                  </a:cubicBezTo>
                  <a:lnTo>
                    <a:pt x="11146" y="3858"/>
                  </a:lnTo>
                  <a:cubicBezTo>
                    <a:pt x="11170" y="3906"/>
                    <a:pt x="11170" y="3977"/>
                    <a:pt x="11146" y="4025"/>
                  </a:cubicBezTo>
                  <a:cubicBezTo>
                    <a:pt x="11098" y="4072"/>
                    <a:pt x="11050" y="4096"/>
                    <a:pt x="11003" y="4120"/>
                  </a:cubicBezTo>
                  <a:cubicBezTo>
                    <a:pt x="10987" y="4123"/>
                    <a:pt x="10972" y="4125"/>
                    <a:pt x="10957" y="4125"/>
                  </a:cubicBezTo>
                  <a:cubicBezTo>
                    <a:pt x="10860" y="4125"/>
                    <a:pt x="10782" y="4060"/>
                    <a:pt x="10741" y="3977"/>
                  </a:cubicBezTo>
                  <a:lnTo>
                    <a:pt x="10050" y="1477"/>
                  </a:lnTo>
                  <a:cubicBezTo>
                    <a:pt x="10008" y="1292"/>
                    <a:pt x="9846" y="1192"/>
                    <a:pt x="9683" y="1192"/>
                  </a:cubicBezTo>
                  <a:cubicBezTo>
                    <a:pt x="9572" y="1192"/>
                    <a:pt x="9460" y="1238"/>
                    <a:pt x="9383" y="1334"/>
                  </a:cubicBezTo>
                  <a:cubicBezTo>
                    <a:pt x="9312" y="1429"/>
                    <a:pt x="9288" y="1548"/>
                    <a:pt x="9312" y="1667"/>
                  </a:cubicBezTo>
                  <a:lnTo>
                    <a:pt x="10146" y="4953"/>
                  </a:lnTo>
                  <a:lnTo>
                    <a:pt x="9407" y="4953"/>
                  </a:lnTo>
                  <a:cubicBezTo>
                    <a:pt x="9312" y="4953"/>
                    <a:pt x="9241" y="5025"/>
                    <a:pt x="9241" y="5120"/>
                  </a:cubicBezTo>
                  <a:lnTo>
                    <a:pt x="9241" y="7954"/>
                  </a:lnTo>
                  <a:cubicBezTo>
                    <a:pt x="9241" y="8073"/>
                    <a:pt x="9169" y="8145"/>
                    <a:pt x="9074" y="8168"/>
                  </a:cubicBezTo>
                  <a:cubicBezTo>
                    <a:pt x="9061" y="8171"/>
                    <a:pt x="9049" y="8172"/>
                    <a:pt x="9036" y="8172"/>
                  </a:cubicBezTo>
                  <a:cubicBezTo>
                    <a:pt x="8927" y="8172"/>
                    <a:pt x="8812" y="8085"/>
                    <a:pt x="8812" y="7978"/>
                  </a:cubicBezTo>
                  <a:lnTo>
                    <a:pt x="8812" y="6859"/>
                  </a:lnTo>
                  <a:cubicBezTo>
                    <a:pt x="8812" y="6763"/>
                    <a:pt x="8764" y="6692"/>
                    <a:pt x="8669" y="6668"/>
                  </a:cubicBezTo>
                  <a:cubicBezTo>
                    <a:pt x="8574" y="6668"/>
                    <a:pt x="8479" y="6740"/>
                    <a:pt x="8479" y="6835"/>
                  </a:cubicBezTo>
                  <a:lnTo>
                    <a:pt x="8479" y="7954"/>
                  </a:lnTo>
                  <a:cubicBezTo>
                    <a:pt x="8479" y="8240"/>
                    <a:pt x="8693" y="8478"/>
                    <a:pt x="8955" y="8526"/>
                  </a:cubicBezTo>
                  <a:cubicBezTo>
                    <a:pt x="8970" y="8527"/>
                    <a:pt x="8985" y="8527"/>
                    <a:pt x="9001" y="8527"/>
                  </a:cubicBezTo>
                  <a:cubicBezTo>
                    <a:pt x="9314" y="8527"/>
                    <a:pt x="9574" y="8296"/>
                    <a:pt x="9574" y="7978"/>
                  </a:cubicBezTo>
                  <a:lnTo>
                    <a:pt x="9574" y="5287"/>
                  </a:lnTo>
                  <a:lnTo>
                    <a:pt x="10384" y="5287"/>
                  </a:lnTo>
                  <a:cubicBezTo>
                    <a:pt x="10431" y="5287"/>
                    <a:pt x="10479" y="5263"/>
                    <a:pt x="10503" y="5215"/>
                  </a:cubicBezTo>
                  <a:cubicBezTo>
                    <a:pt x="10550" y="5168"/>
                    <a:pt x="10550" y="5120"/>
                    <a:pt x="10550" y="5073"/>
                  </a:cubicBezTo>
                  <a:lnTo>
                    <a:pt x="9645" y="1596"/>
                  </a:lnTo>
                  <a:cubicBezTo>
                    <a:pt x="9645" y="1572"/>
                    <a:pt x="9645" y="1572"/>
                    <a:pt x="9645" y="1548"/>
                  </a:cubicBezTo>
                  <a:lnTo>
                    <a:pt x="9669" y="1548"/>
                  </a:lnTo>
                  <a:cubicBezTo>
                    <a:pt x="9693" y="1548"/>
                    <a:pt x="9717" y="1548"/>
                    <a:pt x="9717" y="1572"/>
                  </a:cubicBezTo>
                  <a:lnTo>
                    <a:pt x="10407" y="4072"/>
                  </a:lnTo>
                  <a:cubicBezTo>
                    <a:pt x="10486" y="4335"/>
                    <a:pt x="10718" y="4475"/>
                    <a:pt x="10949" y="4475"/>
                  </a:cubicBezTo>
                  <a:cubicBezTo>
                    <a:pt x="11137" y="4475"/>
                    <a:pt x="11325" y="4383"/>
                    <a:pt x="11432" y="4191"/>
                  </a:cubicBezTo>
                  <a:cubicBezTo>
                    <a:pt x="11503" y="4072"/>
                    <a:pt x="11527" y="3906"/>
                    <a:pt x="11503" y="3763"/>
                  </a:cubicBezTo>
                  <a:lnTo>
                    <a:pt x="10717" y="976"/>
                  </a:lnTo>
                  <a:lnTo>
                    <a:pt x="10717" y="953"/>
                  </a:lnTo>
                  <a:cubicBezTo>
                    <a:pt x="10550" y="381"/>
                    <a:pt x="10026" y="0"/>
                    <a:pt x="9431" y="0"/>
                  </a:cubicBezTo>
                  <a:lnTo>
                    <a:pt x="7359" y="0"/>
                  </a:lnTo>
                  <a:cubicBezTo>
                    <a:pt x="6764" y="0"/>
                    <a:pt x="6240" y="381"/>
                    <a:pt x="6049" y="953"/>
                  </a:cubicBezTo>
                  <a:cubicBezTo>
                    <a:pt x="6049" y="953"/>
                    <a:pt x="6049" y="976"/>
                    <a:pt x="6049" y="976"/>
                  </a:cubicBezTo>
                  <a:lnTo>
                    <a:pt x="5811" y="1834"/>
                  </a:lnTo>
                  <a:lnTo>
                    <a:pt x="5573" y="976"/>
                  </a:lnTo>
                  <a:cubicBezTo>
                    <a:pt x="5573" y="976"/>
                    <a:pt x="5573" y="953"/>
                    <a:pt x="5573" y="953"/>
                  </a:cubicBezTo>
                  <a:cubicBezTo>
                    <a:pt x="5383" y="381"/>
                    <a:pt x="4859" y="0"/>
                    <a:pt x="4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5"/>
            <p:cNvSpPr/>
            <p:nvPr/>
          </p:nvSpPr>
          <p:spPr>
            <a:xfrm>
              <a:off x="2156373" y="2212381"/>
              <a:ext cx="82245" cy="71226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49" y="359"/>
                  </a:moveTo>
                  <a:cubicBezTo>
                    <a:pt x="1692" y="359"/>
                    <a:pt x="2025" y="1121"/>
                    <a:pt x="1572" y="1574"/>
                  </a:cubicBezTo>
                  <a:cubicBezTo>
                    <a:pt x="1425" y="1722"/>
                    <a:pt x="1241" y="1788"/>
                    <a:pt x="1061" y="1788"/>
                  </a:cubicBezTo>
                  <a:cubicBezTo>
                    <a:pt x="690" y="1788"/>
                    <a:pt x="334" y="1506"/>
                    <a:pt x="334" y="1074"/>
                  </a:cubicBezTo>
                  <a:cubicBezTo>
                    <a:pt x="334" y="669"/>
                    <a:pt x="667" y="359"/>
                    <a:pt x="1049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49" y="2145"/>
                  </a:cubicBezTo>
                  <a:cubicBezTo>
                    <a:pt x="2001" y="2145"/>
                    <a:pt x="2477" y="1002"/>
                    <a:pt x="1811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2" name="Google Shape;1782;p35"/>
          <p:cNvGrpSpPr/>
          <p:nvPr/>
        </p:nvGrpSpPr>
        <p:grpSpPr>
          <a:xfrm>
            <a:off x="3744566" y="1080699"/>
            <a:ext cx="369850" cy="466141"/>
            <a:chOff x="4065992" y="2177664"/>
            <a:chExt cx="311820" cy="393036"/>
          </a:xfrm>
        </p:grpSpPr>
        <p:sp>
          <p:nvSpPr>
            <p:cNvPr id="1783" name="Google Shape;1783;p35"/>
            <p:cNvSpPr/>
            <p:nvPr/>
          </p:nvSpPr>
          <p:spPr>
            <a:xfrm>
              <a:off x="4180598" y="2177664"/>
              <a:ext cx="77499" cy="68770"/>
            </a:xfrm>
            <a:custGeom>
              <a:avLst/>
              <a:gdLst/>
              <a:ahLst/>
              <a:cxnLst/>
              <a:rect l="l" t="t" r="r" b="b"/>
              <a:pathLst>
                <a:path w="2335" h="2072" extrusionOk="0">
                  <a:moveTo>
                    <a:pt x="1590" y="353"/>
                  </a:moveTo>
                  <a:cubicBezTo>
                    <a:pt x="1607" y="353"/>
                    <a:pt x="1625" y="354"/>
                    <a:pt x="1644" y="357"/>
                  </a:cubicBezTo>
                  <a:cubicBezTo>
                    <a:pt x="1810" y="381"/>
                    <a:pt x="1953" y="524"/>
                    <a:pt x="1953" y="691"/>
                  </a:cubicBezTo>
                  <a:cubicBezTo>
                    <a:pt x="2001" y="1143"/>
                    <a:pt x="1453" y="1548"/>
                    <a:pt x="1144" y="1715"/>
                  </a:cubicBezTo>
                  <a:cubicBezTo>
                    <a:pt x="858" y="1548"/>
                    <a:pt x="286" y="1119"/>
                    <a:pt x="358" y="691"/>
                  </a:cubicBezTo>
                  <a:cubicBezTo>
                    <a:pt x="358" y="524"/>
                    <a:pt x="477" y="381"/>
                    <a:pt x="667" y="357"/>
                  </a:cubicBezTo>
                  <a:lnTo>
                    <a:pt x="691" y="357"/>
                  </a:lnTo>
                  <a:cubicBezTo>
                    <a:pt x="707" y="354"/>
                    <a:pt x="722" y="353"/>
                    <a:pt x="737" y="353"/>
                  </a:cubicBezTo>
                  <a:cubicBezTo>
                    <a:pt x="840" y="353"/>
                    <a:pt x="939" y="420"/>
                    <a:pt x="1001" y="524"/>
                  </a:cubicBezTo>
                  <a:cubicBezTo>
                    <a:pt x="1001" y="595"/>
                    <a:pt x="1072" y="643"/>
                    <a:pt x="1144" y="643"/>
                  </a:cubicBezTo>
                  <a:cubicBezTo>
                    <a:pt x="1239" y="643"/>
                    <a:pt x="1287" y="595"/>
                    <a:pt x="1310" y="524"/>
                  </a:cubicBezTo>
                  <a:cubicBezTo>
                    <a:pt x="1373" y="420"/>
                    <a:pt x="1471" y="353"/>
                    <a:pt x="1590" y="353"/>
                  </a:cubicBezTo>
                  <a:close/>
                  <a:moveTo>
                    <a:pt x="644" y="0"/>
                  </a:moveTo>
                  <a:cubicBezTo>
                    <a:pt x="310" y="24"/>
                    <a:pt x="48" y="310"/>
                    <a:pt x="24" y="643"/>
                  </a:cubicBezTo>
                  <a:cubicBezTo>
                    <a:pt x="1" y="1048"/>
                    <a:pt x="191" y="1453"/>
                    <a:pt x="525" y="1691"/>
                  </a:cubicBezTo>
                  <a:cubicBezTo>
                    <a:pt x="691" y="1834"/>
                    <a:pt x="882" y="1953"/>
                    <a:pt x="1096" y="2048"/>
                  </a:cubicBezTo>
                  <a:cubicBezTo>
                    <a:pt x="1120" y="2072"/>
                    <a:pt x="1144" y="2072"/>
                    <a:pt x="1167" y="2072"/>
                  </a:cubicBezTo>
                  <a:cubicBezTo>
                    <a:pt x="1191" y="2072"/>
                    <a:pt x="1215" y="2072"/>
                    <a:pt x="1239" y="2048"/>
                  </a:cubicBezTo>
                  <a:cubicBezTo>
                    <a:pt x="1429" y="1953"/>
                    <a:pt x="1620" y="1834"/>
                    <a:pt x="1810" y="1691"/>
                  </a:cubicBezTo>
                  <a:cubicBezTo>
                    <a:pt x="2144" y="1453"/>
                    <a:pt x="2334" y="1048"/>
                    <a:pt x="2311" y="643"/>
                  </a:cubicBezTo>
                  <a:cubicBezTo>
                    <a:pt x="2287" y="310"/>
                    <a:pt x="2025" y="24"/>
                    <a:pt x="1691" y="0"/>
                  </a:cubicBezTo>
                  <a:cubicBezTo>
                    <a:pt x="1501" y="0"/>
                    <a:pt x="1310" y="48"/>
                    <a:pt x="1167" y="167"/>
                  </a:cubicBezTo>
                  <a:cubicBezTo>
                    <a:pt x="1025" y="48"/>
                    <a:pt x="834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5"/>
            <p:cNvSpPr/>
            <p:nvPr/>
          </p:nvSpPr>
          <p:spPr>
            <a:xfrm>
              <a:off x="4110268" y="2212381"/>
              <a:ext cx="83008" cy="71226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4" y="1121"/>
                    <a:pt x="1572" y="1574"/>
                  </a:cubicBezTo>
                  <a:cubicBezTo>
                    <a:pt x="1424" y="1722"/>
                    <a:pt x="1243" y="1788"/>
                    <a:pt x="1066" y="1788"/>
                  </a:cubicBezTo>
                  <a:cubicBezTo>
                    <a:pt x="703" y="1788"/>
                    <a:pt x="357" y="1506"/>
                    <a:pt x="357" y="1074"/>
                  </a:cubicBezTo>
                  <a:cubicBezTo>
                    <a:pt x="357" y="669"/>
                    <a:pt x="667" y="359"/>
                    <a:pt x="1072" y="359"/>
                  </a:cubicBezTo>
                  <a:close/>
                  <a:moveTo>
                    <a:pt x="1079" y="1"/>
                  </a:moveTo>
                  <a:cubicBezTo>
                    <a:pt x="526" y="1"/>
                    <a:pt x="0" y="428"/>
                    <a:pt x="0" y="1074"/>
                  </a:cubicBezTo>
                  <a:cubicBezTo>
                    <a:pt x="0" y="1669"/>
                    <a:pt x="476" y="2145"/>
                    <a:pt x="1072" y="2145"/>
                  </a:cubicBezTo>
                  <a:cubicBezTo>
                    <a:pt x="2024" y="2145"/>
                    <a:pt x="2501" y="1002"/>
                    <a:pt x="1834" y="312"/>
                  </a:cubicBezTo>
                  <a:cubicBezTo>
                    <a:pt x="1612" y="97"/>
                    <a:pt x="1342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5"/>
            <p:cNvSpPr/>
            <p:nvPr/>
          </p:nvSpPr>
          <p:spPr>
            <a:xfrm>
              <a:off x="4257266" y="2212381"/>
              <a:ext cx="83041" cy="71226"/>
            </a:xfrm>
            <a:custGeom>
              <a:avLst/>
              <a:gdLst/>
              <a:ahLst/>
              <a:cxnLst/>
              <a:rect l="l" t="t" r="r" b="b"/>
              <a:pathLst>
                <a:path w="2502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4" y="1722"/>
                    <a:pt x="1243" y="1788"/>
                    <a:pt x="1067" y="1788"/>
                  </a:cubicBezTo>
                  <a:cubicBezTo>
                    <a:pt x="703" y="1788"/>
                    <a:pt x="358" y="1506"/>
                    <a:pt x="358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80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72" y="2145"/>
                  </a:cubicBezTo>
                  <a:cubicBezTo>
                    <a:pt x="2025" y="2145"/>
                    <a:pt x="2501" y="1002"/>
                    <a:pt x="1834" y="312"/>
                  </a:cubicBezTo>
                  <a:cubicBezTo>
                    <a:pt x="1612" y="97"/>
                    <a:pt x="1343" y="1"/>
                    <a:pt x="10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5"/>
            <p:cNvSpPr/>
            <p:nvPr/>
          </p:nvSpPr>
          <p:spPr>
            <a:xfrm>
              <a:off x="4252520" y="2327749"/>
              <a:ext cx="119384" cy="242951"/>
            </a:xfrm>
            <a:custGeom>
              <a:avLst/>
              <a:gdLst/>
              <a:ahLst/>
              <a:cxnLst/>
              <a:rect l="l" t="t" r="r" b="b"/>
              <a:pathLst>
                <a:path w="3597" h="7320" extrusionOk="0">
                  <a:moveTo>
                    <a:pt x="2460" y="1"/>
                  </a:moveTo>
                  <a:cubicBezTo>
                    <a:pt x="2260" y="1"/>
                    <a:pt x="2073" y="161"/>
                    <a:pt x="2073" y="384"/>
                  </a:cubicBezTo>
                  <a:lnTo>
                    <a:pt x="2073" y="6766"/>
                  </a:lnTo>
                  <a:cubicBezTo>
                    <a:pt x="2073" y="6861"/>
                    <a:pt x="2001" y="6933"/>
                    <a:pt x="1906" y="6957"/>
                  </a:cubicBezTo>
                  <a:cubicBezTo>
                    <a:pt x="1885" y="6965"/>
                    <a:pt x="1863" y="6969"/>
                    <a:pt x="1841" y="6969"/>
                  </a:cubicBezTo>
                  <a:cubicBezTo>
                    <a:pt x="1741" y="6969"/>
                    <a:pt x="1644" y="6884"/>
                    <a:pt x="1644" y="6766"/>
                  </a:cubicBezTo>
                  <a:lnTo>
                    <a:pt x="1644" y="4004"/>
                  </a:lnTo>
                  <a:cubicBezTo>
                    <a:pt x="1644" y="3789"/>
                    <a:pt x="1501" y="3599"/>
                    <a:pt x="1287" y="3551"/>
                  </a:cubicBezTo>
                  <a:cubicBezTo>
                    <a:pt x="1260" y="3547"/>
                    <a:pt x="1233" y="3545"/>
                    <a:pt x="1207" y="3545"/>
                  </a:cubicBezTo>
                  <a:cubicBezTo>
                    <a:pt x="954" y="3545"/>
                    <a:pt x="739" y="3745"/>
                    <a:pt x="739" y="4004"/>
                  </a:cubicBezTo>
                  <a:lnTo>
                    <a:pt x="739" y="6766"/>
                  </a:lnTo>
                  <a:cubicBezTo>
                    <a:pt x="763" y="6885"/>
                    <a:pt x="668" y="6957"/>
                    <a:pt x="548" y="6957"/>
                  </a:cubicBezTo>
                  <a:cubicBezTo>
                    <a:pt x="429" y="6957"/>
                    <a:pt x="358" y="6861"/>
                    <a:pt x="358" y="6766"/>
                  </a:cubicBezTo>
                  <a:lnTo>
                    <a:pt x="358" y="4885"/>
                  </a:lnTo>
                  <a:cubicBezTo>
                    <a:pt x="358" y="4789"/>
                    <a:pt x="286" y="4718"/>
                    <a:pt x="191" y="4694"/>
                  </a:cubicBezTo>
                  <a:cubicBezTo>
                    <a:pt x="96" y="4694"/>
                    <a:pt x="1" y="4766"/>
                    <a:pt x="1" y="4861"/>
                  </a:cubicBezTo>
                  <a:lnTo>
                    <a:pt x="1" y="6766"/>
                  </a:lnTo>
                  <a:cubicBezTo>
                    <a:pt x="1" y="7052"/>
                    <a:pt x="239" y="7290"/>
                    <a:pt x="525" y="7314"/>
                  </a:cubicBezTo>
                  <a:lnTo>
                    <a:pt x="548" y="7314"/>
                  </a:lnTo>
                  <a:cubicBezTo>
                    <a:pt x="691" y="7314"/>
                    <a:pt x="834" y="7266"/>
                    <a:pt x="929" y="7171"/>
                  </a:cubicBezTo>
                  <a:cubicBezTo>
                    <a:pt x="1025" y="7052"/>
                    <a:pt x="1096" y="6909"/>
                    <a:pt x="1096" y="6766"/>
                  </a:cubicBezTo>
                  <a:lnTo>
                    <a:pt x="1096" y="4004"/>
                  </a:lnTo>
                  <a:cubicBezTo>
                    <a:pt x="1096" y="3956"/>
                    <a:pt x="1120" y="3908"/>
                    <a:pt x="1168" y="3908"/>
                  </a:cubicBezTo>
                  <a:cubicBezTo>
                    <a:pt x="1180" y="3904"/>
                    <a:pt x="1193" y="3902"/>
                    <a:pt x="1205" y="3902"/>
                  </a:cubicBezTo>
                  <a:cubicBezTo>
                    <a:pt x="1262" y="3902"/>
                    <a:pt x="1310" y="3945"/>
                    <a:pt x="1310" y="4004"/>
                  </a:cubicBezTo>
                  <a:lnTo>
                    <a:pt x="1310" y="6766"/>
                  </a:lnTo>
                  <a:cubicBezTo>
                    <a:pt x="1310" y="7028"/>
                    <a:pt x="1525" y="7266"/>
                    <a:pt x="1787" y="7314"/>
                  </a:cubicBezTo>
                  <a:cubicBezTo>
                    <a:pt x="1813" y="7318"/>
                    <a:pt x="1839" y="7319"/>
                    <a:pt x="1865" y="7319"/>
                  </a:cubicBezTo>
                  <a:cubicBezTo>
                    <a:pt x="2164" y="7319"/>
                    <a:pt x="2406" y="7073"/>
                    <a:pt x="2406" y="6766"/>
                  </a:cubicBezTo>
                  <a:lnTo>
                    <a:pt x="2406" y="384"/>
                  </a:lnTo>
                  <a:cubicBezTo>
                    <a:pt x="2406" y="360"/>
                    <a:pt x="2430" y="336"/>
                    <a:pt x="2454" y="336"/>
                  </a:cubicBezTo>
                  <a:cubicBezTo>
                    <a:pt x="2477" y="336"/>
                    <a:pt x="2477" y="360"/>
                    <a:pt x="2477" y="384"/>
                  </a:cubicBezTo>
                  <a:lnTo>
                    <a:pt x="2477" y="2718"/>
                  </a:lnTo>
                  <a:cubicBezTo>
                    <a:pt x="2501" y="2980"/>
                    <a:pt x="2692" y="3218"/>
                    <a:pt x="2978" y="3265"/>
                  </a:cubicBezTo>
                  <a:cubicBezTo>
                    <a:pt x="3004" y="3269"/>
                    <a:pt x="3030" y="3271"/>
                    <a:pt x="3056" y="3271"/>
                  </a:cubicBezTo>
                  <a:cubicBezTo>
                    <a:pt x="3354" y="3271"/>
                    <a:pt x="3597" y="3025"/>
                    <a:pt x="3597" y="2718"/>
                  </a:cubicBezTo>
                  <a:lnTo>
                    <a:pt x="3597" y="1837"/>
                  </a:lnTo>
                  <a:cubicBezTo>
                    <a:pt x="3597" y="1765"/>
                    <a:pt x="3525" y="1670"/>
                    <a:pt x="3454" y="1670"/>
                  </a:cubicBezTo>
                  <a:cubicBezTo>
                    <a:pt x="3441" y="1667"/>
                    <a:pt x="3429" y="1666"/>
                    <a:pt x="3418" y="1666"/>
                  </a:cubicBezTo>
                  <a:cubicBezTo>
                    <a:pt x="3320" y="1666"/>
                    <a:pt x="3263" y="1751"/>
                    <a:pt x="3263" y="1837"/>
                  </a:cubicBezTo>
                  <a:lnTo>
                    <a:pt x="3263" y="2718"/>
                  </a:lnTo>
                  <a:cubicBezTo>
                    <a:pt x="3263" y="2813"/>
                    <a:pt x="3192" y="2908"/>
                    <a:pt x="3097" y="2932"/>
                  </a:cubicBezTo>
                  <a:cubicBezTo>
                    <a:pt x="3082" y="2934"/>
                    <a:pt x="3067" y="2936"/>
                    <a:pt x="3053" y="2936"/>
                  </a:cubicBezTo>
                  <a:cubicBezTo>
                    <a:pt x="2930" y="2936"/>
                    <a:pt x="2835" y="2846"/>
                    <a:pt x="2835" y="2718"/>
                  </a:cubicBezTo>
                  <a:lnTo>
                    <a:pt x="2835" y="384"/>
                  </a:lnTo>
                  <a:cubicBezTo>
                    <a:pt x="2835" y="193"/>
                    <a:pt x="2692" y="27"/>
                    <a:pt x="2501" y="3"/>
                  </a:cubicBezTo>
                  <a:cubicBezTo>
                    <a:pt x="2488" y="1"/>
                    <a:pt x="2474" y="1"/>
                    <a:pt x="2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5"/>
            <p:cNvSpPr/>
            <p:nvPr/>
          </p:nvSpPr>
          <p:spPr>
            <a:xfrm>
              <a:off x="4065992" y="2288220"/>
              <a:ext cx="311820" cy="282480"/>
            </a:xfrm>
            <a:custGeom>
              <a:avLst/>
              <a:gdLst/>
              <a:ahLst/>
              <a:cxnLst/>
              <a:rect l="l" t="t" r="r" b="b"/>
              <a:pathLst>
                <a:path w="9395" h="8511" extrusionOk="0">
                  <a:moveTo>
                    <a:pt x="8011" y="1"/>
                  </a:moveTo>
                  <a:cubicBezTo>
                    <a:pt x="7962" y="1"/>
                    <a:pt x="7912" y="1"/>
                    <a:pt x="7859" y="3"/>
                  </a:cubicBezTo>
                  <a:lnTo>
                    <a:pt x="5787" y="3"/>
                  </a:lnTo>
                  <a:cubicBezTo>
                    <a:pt x="5287" y="3"/>
                    <a:pt x="4835" y="265"/>
                    <a:pt x="4597" y="694"/>
                  </a:cubicBezTo>
                  <a:cubicBezTo>
                    <a:pt x="4359" y="289"/>
                    <a:pt x="4930" y="3"/>
                    <a:pt x="3406" y="3"/>
                  </a:cubicBezTo>
                  <a:lnTo>
                    <a:pt x="191" y="3"/>
                  </a:lnTo>
                  <a:cubicBezTo>
                    <a:pt x="72" y="3"/>
                    <a:pt x="0" y="75"/>
                    <a:pt x="0" y="194"/>
                  </a:cubicBezTo>
                  <a:lnTo>
                    <a:pt x="0" y="2408"/>
                  </a:lnTo>
                  <a:cubicBezTo>
                    <a:pt x="0" y="2408"/>
                    <a:pt x="0" y="2408"/>
                    <a:pt x="0" y="2432"/>
                  </a:cubicBezTo>
                  <a:cubicBezTo>
                    <a:pt x="50" y="2490"/>
                    <a:pt x="105" y="2513"/>
                    <a:pt x="156" y="2513"/>
                  </a:cubicBezTo>
                  <a:cubicBezTo>
                    <a:pt x="253" y="2513"/>
                    <a:pt x="334" y="2430"/>
                    <a:pt x="334" y="2337"/>
                  </a:cubicBezTo>
                  <a:lnTo>
                    <a:pt x="334" y="479"/>
                  </a:lnTo>
                  <a:cubicBezTo>
                    <a:pt x="334" y="408"/>
                    <a:pt x="405" y="360"/>
                    <a:pt x="477" y="360"/>
                  </a:cubicBezTo>
                  <a:lnTo>
                    <a:pt x="4216" y="360"/>
                  </a:lnTo>
                  <a:cubicBezTo>
                    <a:pt x="4335" y="360"/>
                    <a:pt x="4430" y="456"/>
                    <a:pt x="4430" y="575"/>
                  </a:cubicBezTo>
                  <a:lnTo>
                    <a:pt x="4430" y="3980"/>
                  </a:lnTo>
                  <a:cubicBezTo>
                    <a:pt x="4454" y="4004"/>
                    <a:pt x="4454" y="4004"/>
                    <a:pt x="4430" y="4028"/>
                  </a:cubicBezTo>
                  <a:cubicBezTo>
                    <a:pt x="4394" y="4091"/>
                    <a:pt x="4331" y="4120"/>
                    <a:pt x="4264" y="4120"/>
                  </a:cubicBezTo>
                  <a:cubicBezTo>
                    <a:pt x="4156" y="4120"/>
                    <a:pt x="4040" y="4042"/>
                    <a:pt x="4025" y="3909"/>
                  </a:cubicBezTo>
                  <a:lnTo>
                    <a:pt x="4025" y="1575"/>
                  </a:lnTo>
                  <a:cubicBezTo>
                    <a:pt x="4025" y="1384"/>
                    <a:pt x="3906" y="1241"/>
                    <a:pt x="3716" y="1194"/>
                  </a:cubicBezTo>
                  <a:cubicBezTo>
                    <a:pt x="3691" y="1189"/>
                    <a:pt x="3666" y="1186"/>
                    <a:pt x="3642" y="1186"/>
                  </a:cubicBezTo>
                  <a:cubicBezTo>
                    <a:pt x="3435" y="1186"/>
                    <a:pt x="3263" y="1362"/>
                    <a:pt x="3263" y="1575"/>
                  </a:cubicBezTo>
                  <a:lnTo>
                    <a:pt x="3263" y="7957"/>
                  </a:lnTo>
                  <a:cubicBezTo>
                    <a:pt x="3263" y="8052"/>
                    <a:pt x="3215" y="8124"/>
                    <a:pt x="3120" y="8148"/>
                  </a:cubicBezTo>
                  <a:cubicBezTo>
                    <a:pt x="3095" y="8156"/>
                    <a:pt x="3070" y="8160"/>
                    <a:pt x="3047" y="8160"/>
                  </a:cubicBezTo>
                  <a:cubicBezTo>
                    <a:pt x="2939" y="8160"/>
                    <a:pt x="2858" y="8075"/>
                    <a:pt x="2858" y="7957"/>
                  </a:cubicBezTo>
                  <a:lnTo>
                    <a:pt x="2858" y="5195"/>
                  </a:lnTo>
                  <a:cubicBezTo>
                    <a:pt x="2894" y="4945"/>
                    <a:pt x="2650" y="4820"/>
                    <a:pt x="2406" y="4820"/>
                  </a:cubicBezTo>
                  <a:cubicBezTo>
                    <a:pt x="2162" y="4820"/>
                    <a:pt x="1918" y="4945"/>
                    <a:pt x="1953" y="5195"/>
                  </a:cubicBezTo>
                  <a:lnTo>
                    <a:pt x="1953" y="7957"/>
                  </a:lnTo>
                  <a:cubicBezTo>
                    <a:pt x="1953" y="8005"/>
                    <a:pt x="1953" y="8052"/>
                    <a:pt x="1929" y="8076"/>
                  </a:cubicBezTo>
                  <a:cubicBezTo>
                    <a:pt x="1882" y="8148"/>
                    <a:pt x="1810" y="8171"/>
                    <a:pt x="1739" y="8171"/>
                  </a:cubicBezTo>
                  <a:cubicBezTo>
                    <a:pt x="1620" y="8171"/>
                    <a:pt x="1548" y="8076"/>
                    <a:pt x="1548" y="7957"/>
                  </a:cubicBezTo>
                  <a:lnTo>
                    <a:pt x="1548" y="1575"/>
                  </a:lnTo>
                  <a:cubicBezTo>
                    <a:pt x="1548" y="1384"/>
                    <a:pt x="1406" y="1218"/>
                    <a:pt x="1215" y="1194"/>
                  </a:cubicBezTo>
                  <a:cubicBezTo>
                    <a:pt x="1200" y="1192"/>
                    <a:pt x="1185" y="1192"/>
                    <a:pt x="1170" y="1192"/>
                  </a:cubicBezTo>
                  <a:cubicBezTo>
                    <a:pt x="953" y="1192"/>
                    <a:pt x="786" y="1352"/>
                    <a:pt x="786" y="1575"/>
                  </a:cubicBezTo>
                  <a:lnTo>
                    <a:pt x="786" y="3909"/>
                  </a:lnTo>
                  <a:cubicBezTo>
                    <a:pt x="786" y="3932"/>
                    <a:pt x="763" y="3980"/>
                    <a:pt x="763" y="4004"/>
                  </a:cubicBezTo>
                  <a:cubicBezTo>
                    <a:pt x="715" y="4075"/>
                    <a:pt x="643" y="4123"/>
                    <a:pt x="572" y="4123"/>
                  </a:cubicBezTo>
                  <a:cubicBezTo>
                    <a:pt x="453" y="4123"/>
                    <a:pt x="358" y="4028"/>
                    <a:pt x="358" y="3909"/>
                  </a:cubicBezTo>
                  <a:lnTo>
                    <a:pt x="358" y="3028"/>
                  </a:lnTo>
                  <a:cubicBezTo>
                    <a:pt x="358" y="2956"/>
                    <a:pt x="310" y="2861"/>
                    <a:pt x="215" y="2861"/>
                  </a:cubicBezTo>
                  <a:cubicBezTo>
                    <a:pt x="205" y="2858"/>
                    <a:pt x="195" y="2857"/>
                    <a:pt x="185" y="2857"/>
                  </a:cubicBezTo>
                  <a:cubicBezTo>
                    <a:pt x="101" y="2857"/>
                    <a:pt x="24" y="2942"/>
                    <a:pt x="24" y="3028"/>
                  </a:cubicBezTo>
                  <a:lnTo>
                    <a:pt x="24" y="3909"/>
                  </a:lnTo>
                  <a:cubicBezTo>
                    <a:pt x="0" y="4194"/>
                    <a:pt x="239" y="4456"/>
                    <a:pt x="548" y="4456"/>
                  </a:cubicBezTo>
                  <a:cubicBezTo>
                    <a:pt x="567" y="4460"/>
                    <a:pt x="586" y="4461"/>
                    <a:pt x="606" y="4461"/>
                  </a:cubicBezTo>
                  <a:cubicBezTo>
                    <a:pt x="734" y="4461"/>
                    <a:pt x="870" y="4396"/>
                    <a:pt x="953" y="4313"/>
                  </a:cubicBezTo>
                  <a:cubicBezTo>
                    <a:pt x="1072" y="4218"/>
                    <a:pt x="1120" y="4052"/>
                    <a:pt x="1120" y="3909"/>
                  </a:cubicBezTo>
                  <a:lnTo>
                    <a:pt x="1120" y="1575"/>
                  </a:lnTo>
                  <a:cubicBezTo>
                    <a:pt x="1120" y="1551"/>
                    <a:pt x="1144" y="1527"/>
                    <a:pt x="1167" y="1527"/>
                  </a:cubicBezTo>
                  <a:cubicBezTo>
                    <a:pt x="1191" y="1527"/>
                    <a:pt x="1191" y="1551"/>
                    <a:pt x="1191" y="1575"/>
                  </a:cubicBezTo>
                  <a:lnTo>
                    <a:pt x="1191" y="7957"/>
                  </a:lnTo>
                  <a:cubicBezTo>
                    <a:pt x="1191" y="8243"/>
                    <a:pt x="1429" y="8505"/>
                    <a:pt x="1739" y="8505"/>
                  </a:cubicBezTo>
                  <a:lnTo>
                    <a:pt x="1763" y="8505"/>
                  </a:lnTo>
                  <a:cubicBezTo>
                    <a:pt x="1906" y="8505"/>
                    <a:pt x="2072" y="8433"/>
                    <a:pt x="2168" y="8314"/>
                  </a:cubicBezTo>
                  <a:cubicBezTo>
                    <a:pt x="2263" y="8219"/>
                    <a:pt x="2310" y="8076"/>
                    <a:pt x="2310" y="7957"/>
                  </a:cubicBezTo>
                  <a:lnTo>
                    <a:pt x="2310" y="5195"/>
                  </a:lnTo>
                  <a:cubicBezTo>
                    <a:pt x="2310" y="5147"/>
                    <a:pt x="2334" y="5099"/>
                    <a:pt x="2382" y="5099"/>
                  </a:cubicBezTo>
                  <a:cubicBezTo>
                    <a:pt x="2395" y="5095"/>
                    <a:pt x="2407" y="5093"/>
                    <a:pt x="2419" y="5093"/>
                  </a:cubicBezTo>
                  <a:cubicBezTo>
                    <a:pt x="2476" y="5093"/>
                    <a:pt x="2525" y="5136"/>
                    <a:pt x="2525" y="5195"/>
                  </a:cubicBezTo>
                  <a:lnTo>
                    <a:pt x="2525" y="7957"/>
                  </a:lnTo>
                  <a:cubicBezTo>
                    <a:pt x="2525" y="8219"/>
                    <a:pt x="2739" y="8457"/>
                    <a:pt x="3001" y="8505"/>
                  </a:cubicBezTo>
                  <a:cubicBezTo>
                    <a:pt x="3028" y="8509"/>
                    <a:pt x="3054" y="8510"/>
                    <a:pt x="3079" y="8510"/>
                  </a:cubicBezTo>
                  <a:cubicBezTo>
                    <a:pt x="3378" y="8510"/>
                    <a:pt x="3620" y="8264"/>
                    <a:pt x="3620" y="7957"/>
                  </a:cubicBezTo>
                  <a:lnTo>
                    <a:pt x="3620" y="1575"/>
                  </a:lnTo>
                  <a:cubicBezTo>
                    <a:pt x="3620" y="1551"/>
                    <a:pt x="3644" y="1527"/>
                    <a:pt x="3668" y="1527"/>
                  </a:cubicBezTo>
                  <a:cubicBezTo>
                    <a:pt x="3692" y="1527"/>
                    <a:pt x="3692" y="1551"/>
                    <a:pt x="3692" y="1575"/>
                  </a:cubicBezTo>
                  <a:lnTo>
                    <a:pt x="3692" y="3909"/>
                  </a:lnTo>
                  <a:cubicBezTo>
                    <a:pt x="3692" y="4171"/>
                    <a:pt x="3906" y="4433"/>
                    <a:pt x="4168" y="4456"/>
                  </a:cubicBezTo>
                  <a:cubicBezTo>
                    <a:pt x="4196" y="4460"/>
                    <a:pt x="4224" y="4462"/>
                    <a:pt x="4253" y="4462"/>
                  </a:cubicBezTo>
                  <a:cubicBezTo>
                    <a:pt x="4396" y="4462"/>
                    <a:pt x="4545" y="4413"/>
                    <a:pt x="4644" y="4313"/>
                  </a:cubicBezTo>
                  <a:cubicBezTo>
                    <a:pt x="4740" y="4409"/>
                    <a:pt x="4859" y="4456"/>
                    <a:pt x="5002" y="4456"/>
                  </a:cubicBezTo>
                  <a:cubicBezTo>
                    <a:pt x="5023" y="4459"/>
                    <a:pt x="5045" y="4461"/>
                    <a:pt x="5066" y="4461"/>
                  </a:cubicBezTo>
                  <a:cubicBezTo>
                    <a:pt x="5210" y="4461"/>
                    <a:pt x="5347" y="4393"/>
                    <a:pt x="5430" y="4290"/>
                  </a:cubicBezTo>
                  <a:cubicBezTo>
                    <a:pt x="5525" y="4171"/>
                    <a:pt x="5573" y="4028"/>
                    <a:pt x="5573" y="3909"/>
                  </a:cubicBezTo>
                  <a:lnTo>
                    <a:pt x="5573" y="1575"/>
                  </a:lnTo>
                  <a:cubicBezTo>
                    <a:pt x="5573" y="1551"/>
                    <a:pt x="5597" y="1527"/>
                    <a:pt x="5597" y="1527"/>
                  </a:cubicBezTo>
                  <a:cubicBezTo>
                    <a:pt x="5621" y="1527"/>
                    <a:pt x="5645" y="1551"/>
                    <a:pt x="5645" y="1575"/>
                  </a:cubicBezTo>
                  <a:lnTo>
                    <a:pt x="5645" y="5361"/>
                  </a:lnTo>
                  <a:cubicBezTo>
                    <a:pt x="5645" y="5457"/>
                    <a:pt x="5716" y="5528"/>
                    <a:pt x="5787" y="5528"/>
                  </a:cubicBezTo>
                  <a:cubicBezTo>
                    <a:pt x="5800" y="5531"/>
                    <a:pt x="5812" y="5532"/>
                    <a:pt x="5824" y="5532"/>
                  </a:cubicBezTo>
                  <a:cubicBezTo>
                    <a:pt x="5925" y="5532"/>
                    <a:pt x="5999" y="5447"/>
                    <a:pt x="5978" y="5361"/>
                  </a:cubicBezTo>
                  <a:lnTo>
                    <a:pt x="5978" y="1575"/>
                  </a:lnTo>
                  <a:cubicBezTo>
                    <a:pt x="5978" y="1384"/>
                    <a:pt x="5859" y="1241"/>
                    <a:pt x="5668" y="1194"/>
                  </a:cubicBezTo>
                  <a:cubicBezTo>
                    <a:pt x="5653" y="1192"/>
                    <a:pt x="5638" y="1192"/>
                    <a:pt x="5623" y="1192"/>
                  </a:cubicBezTo>
                  <a:cubicBezTo>
                    <a:pt x="5404" y="1192"/>
                    <a:pt x="5216" y="1352"/>
                    <a:pt x="5216" y="1575"/>
                  </a:cubicBezTo>
                  <a:lnTo>
                    <a:pt x="5216" y="3909"/>
                  </a:lnTo>
                  <a:cubicBezTo>
                    <a:pt x="5216" y="3956"/>
                    <a:pt x="5216" y="3980"/>
                    <a:pt x="5192" y="4028"/>
                  </a:cubicBezTo>
                  <a:cubicBezTo>
                    <a:pt x="5144" y="4075"/>
                    <a:pt x="5073" y="4123"/>
                    <a:pt x="5002" y="4123"/>
                  </a:cubicBezTo>
                  <a:cubicBezTo>
                    <a:pt x="4906" y="4099"/>
                    <a:pt x="4811" y="4004"/>
                    <a:pt x="4811" y="3909"/>
                  </a:cubicBezTo>
                  <a:lnTo>
                    <a:pt x="4811" y="1361"/>
                  </a:lnTo>
                  <a:cubicBezTo>
                    <a:pt x="4811" y="803"/>
                    <a:pt x="5241" y="359"/>
                    <a:pt x="5770" y="359"/>
                  </a:cubicBezTo>
                  <a:cubicBezTo>
                    <a:pt x="5784" y="359"/>
                    <a:pt x="5797" y="360"/>
                    <a:pt x="5811" y="360"/>
                  </a:cubicBezTo>
                  <a:lnTo>
                    <a:pt x="8693" y="360"/>
                  </a:lnTo>
                  <a:cubicBezTo>
                    <a:pt x="8705" y="358"/>
                    <a:pt x="8717" y="357"/>
                    <a:pt x="8729" y="357"/>
                  </a:cubicBezTo>
                  <a:cubicBezTo>
                    <a:pt x="8826" y="357"/>
                    <a:pt x="8883" y="442"/>
                    <a:pt x="8883" y="527"/>
                  </a:cubicBezTo>
                  <a:lnTo>
                    <a:pt x="8883" y="2408"/>
                  </a:lnTo>
                  <a:cubicBezTo>
                    <a:pt x="8883" y="2408"/>
                    <a:pt x="8883" y="2408"/>
                    <a:pt x="8883" y="2432"/>
                  </a:cubicBezTo>
                  <a:cubicBezTo>
                    <a:pt x="8933" y="2490"/>
                    <a:pt x="8988" y="2513"/>
                    <a:pt x="9039" y="2513"/>
                  </a:cubicBezTo>
                  <a:cubicBezTo>
                    <a:pt x="9135" y="2513"/>
                    <a:pt x="9217" y="2430"/>
                    <a:pt x="9217" y="2337"/>
                  </a:cubicBezTo>
                  <a:lnTo>
                    <a:pt x="9217" y="1361"/>
                  </a:lnTo>
                  <a:cubicBezTo>
                    <a:pt x="9217" y="647"/>
                    <a:pt x="9395" y="1"/>
                    <a:pt x="8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88" name="Google Shape;1788;p35"/>
          <p:cNvGrpSpPr/>
          <p:nvPr/>
        </p:nvGrpSpPr>
        <p:grpSpPr>
          <a:xfrm>
            <a:off x="6432993" y="1128960"/>
            <a:ext cx="392879" cy="468502"/>
            <a:chOff x="3429707" y="2779930"/>
            <a:chExt cx="331236" cy="395027"/>
          </a:xfrm>
        </p:grpSpPr>
        <p:sp>
          <p:nvSpPr>
            <p:cNvPr id="1789" name="Google Shape;1789;p35"/>
            <p:cNvSpPr/>
            <p:nvPr/>
          </p:nvSpPr>
          <p:spPr>
            <a:xfrm>
              <a:off x="3634423" y="2814680"/>
              <a:ext cx="83041" cy="71193"/>
            </a:xfrm>
            <a:custGeom>
              <a:avLst/>
              <a:gdLst/>
              <a:ahLst/>
              <a:cxnLst/>
              <a:rect l="l" t="t" r="r" b="b"/>
              <a:pathLst>
                <a:path w="2502" h="2145" extrusionOk="0">
                  <a:moveTo>
                    <a:pt x="1430" y="359"/>
                  </a:moveTo>
                  <a:cubicBezTo>
                    <a:pt x="1834" y="359"/>
                    <a:pt x="2144" y="668"/>
                    <a:pt x="2144" y="1073"/>
                  </a:cubicBezTo>
                  <a:cubicBezTo>
                    <a:pt x="2144" y="1506"/>
                    <a:pt x="1799" y="1788"/>
                    <a:pt x="1435" y="1788"/>
                  </a:cubicBezTo>
                  <a:cubicBezTo>
                    <a:pt x="1258" y="1788"/>
                    <a:pt x="1077" y="1721"/>
                    <a:pt x="930" y="1573"/>
                  </a:cubicBezTo>
                  <a:cubicBezTo>
                    <a:pt x="477" y="1121"/>
                    <a:pt x="787" y="359"/>
                    <a:pt x="1430" y="359"/>
                  </a:cubicBezTo>
                  <a:close/>
                  <a:moveTo>
                    <a:pt x="1422" y="0"/>
                  </a:moveTo>
                  <a:cubicBezTo>
                    <a:pt x="1159" y="0"/>
                    <a:pt x="890" y="96"/>
                    <a:pt x="668" y="311"/>
                  </a:cubicBezTo>
                  <a:cubicBezTo>
                    <a:pt x="1" y="1002"/>
                    <a:pt x="477" y="2145"/>
                    <a:pt x="1430" y="2145"/>
                  </a:cubicBezTo>
                  <a:cubicBezTo>
                    <a:pt x="2025" y="2145"/>
                    <a:pt x="2501" y="1668"/>
                    <a:pt x="2501" y="1073"/>
                  </a:cubicBezTo>
                  <a:cubicBezTo>
                    <a:pt x="2501" y="427"/>
                    <a:pt x="1976" y="0"/>
                    <a:pt x="142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5"/>
            <p:cNvSpPr/>
            <p:nvPr/>
          </p:nvSpPr>
          <p:spPr>
            <a:xfrm>
              <a:off x="3555398" y="2779930"/>
              <a:ext cx="77499" cy="68604"/>
            </a:xfrm>
            <a:custGeom>
              <a:avLst/>
              <a:gdLst/>
              <a:ahLst/>
              <a:cxnLst/>
              <a:rect l="l" t="t" r="r" b="b"/>
              <a:pathLst>
                <a:path w="2335" h="2067" extrusionOk="0">
                  <a:moveTo>
                    <a:pt x="1596" y="353"/>
                  </a:moveTo>
                  <a:cubicBezTo>
                    <a:pt x="1612" y="353"/>
                    <a:pt x="1628" y="355"/>
                    <a:pt x="1644" y="358"/>
                  </a:cubicBezTo>
                  <a:cubicBezTo>
                    <a:pt x="1810" y="382"/>
                    <a:pt x="1953" y="501"/>
                    <a:pt x="1953" y="691"/>
                  </a:cubicBezTo>
                  <a:cubicBezTo>
                    <a:pt x="2001" y="1120"/>
                    <a:pt x="1453" y="1549"/>
                    <a:pt x="1143" y="1715"/>
                  </a:cubicBezTo>
                  <a:cubicBezTo>
                    <a:pt x="858" y="1549"/>
                    <a:pt x="310" y="1120"/>
                    <a:pt x="381" y="691"/>
                  </a:cubicBezTo>
                  <a:lnTo>
                    <a:pt x="358" y="691"/>
                  </a:lnTo>
                  <a:cubicBezTo>
                    <a:pt x="358" y="501"/>
                    <a:pt x="500" y="382"/>
                    <a:pt x="667" y="358"/>
                  </a:cubicBezTo>
                  <a:lnTo>
                    <a:pt x="691" y="358"/>
                  </a:lnTo>
                  <a:cubicBezTo>
                    <a:pt x="706" y="355"/>
                    <a:pt x="722" y="353"/>
                    <a:pt x="737" y="353"/>
                  </a:cubicBezTo>
                  <a:cubicBezTo>
                    <a:pt x="840" y="353"/>
                    <a:pt x="938" y="421"/>
                    <a:pt x="1001" y="525"/>
                  </a:cubicBezTo>
                  <a:cubicBezTo>
                    <a:pt x="1001" y="596"/>
                    <a:pt x="1072" y="644"/>
                    <a:pt x="1167" y="644"/>
                  </a:cubicBezTo>
                  <a:cubicBezTo>
                    <a:pt x="1239" y="644"/>
                    <a:pt x="1286" y="596"/>
                    <a:pt x="1334" y="525"/>
                  </a:cubicBezTo>
                  <a:cubicBezTo>
                    <a:pt x="1375" y="421"/>
                    <a:pt x="1489" y="353"/>
                    <a:pt x="1596" y="353"/>
                  </a:cubicBezTo>
                  <a:close/>
                  <a:moveTo>
                    <a:pt x="643" y="1"/>
                  </a:moveTo>
                  <a:cubicBezTo>
                    <a:pt x="310" y="24"/>
                    <a:pt x="48" y="286"/>
                    <a:pt x="24" y="644"/>
                  </a:cubicBezTo>
                  <a:cubicBezTo>
                    <a:pt x="0" y="1048"/>
                    <a:pt x="191" y="1453"/>
                    <a:pt x="524" y="1691"/>
                  </a:cubicBezTo>
                  <a:cubicBezTo>
                    <a:pt x="691" y="1834"/>
                    <a:pt x="881" y="1953"/>
                    <a:pt x="1096" y="2049"/>
                  </a:cubicBezTo>
                  <a:cubicBezTo>
                    <a:pt x="1120" y="2061"/>
                    <a:pt x="1143" y="2067"/>
                    <a:pt x="1167" y="2067"/>
                  </a:cubicBezTo>
                  <a:cubicBezTo>
                    <a:pt x="1191" y="2067"/>
                    <a:pt x="1215" y="2061"/>
                    <a:pt x="1239" y="2049"/>
                  </a:cubicBezTo>
                  <a:cubicBezTo>
                    <a:pt x="1453" y="1953"/>
                    <a:pt x="1644" y="1834"/>
                    <a:pt x="1810" y="1691"/>
                  </a:cubicBezTo>
                  <a:cubicBezTo>
                    <a:pt x="2144" y="1453"/>
                    <a:pt x="2334" y="1048"/>
                    <a:pt x="2310" y="644"/>
                  </a:cubicBezTo>
                  <a:cubicBezTo>
                    <a:pt x="2287" y="286"/>
                    <a:pt x="2025" y="24"/>
                    <a:pt x="1691" y="1"/>
                  </a:cubicBezTo>
                  <a:cubicBezTo>
                    <a:pt x="1536" y="108"/>
                    <a:pt x="1352" y="161"/>
                    <a:pt x="1167" y="161"/>
                  </a:cubicBezTo>
                  <a:cubicBezTo>
                    <a:pt x="983" y="161"/>
                    <a:pt x="798" y="108"/>
                    <a:pt x="6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5"/>
            <p:cNvSpPr/>
            <p:nvPr/>
          </p:nvSpPr>
          <p:spPr>
            <a:xfrm>
              <a:off x="3474779" y="2814680"/>
              <a:ext cx="82212" cy="71193"/>
            </a:xfrm>
            <a:custGeom>
              <a:avLst/>
              <a:gdLst/>
              <a:ahLst/>
              <a:cxnLst/>
              <a:rect l="l" t="t" r="r" b="b"/>
              <a:pathLst>
                <a:path w="2477" h="2145" extrusionOk="0">
                  <a:moveTo>
                    <a:pt x="1048" y="359"/>
                  </a:moveTo>
                  <a:cubicBezTo>
                    <a:pt x="1691" y="359"/>
                    <a:pt x="2024" y="1121"/>
                    <a:pt x="1572" y="1573"/>
                  </a:cubicBezTo>
                  <a:cubicBezTo>
                    <a:pt x="1424" y="1721"/>
                    <a:pt x="1241" y="1788"/>
                    <a:pt x="1060" y="1788"/>
                  </a:cubicBezTo>
                  <a:cubicBezTo>
                    <a:pt x="690" y="1788"/>
                    <a:pt x="334" y="1506"/>
                    <a:pt x="334" y="1073"/>
                  </a:cubicBezTo>
                  <a:cubicBezTo>
                    <a:pt x="334" y="668"/>
                    <a:pt x="667" y="359"/>
                    <a:pt x="1048" y="359"/>
                  </a:cubicBezTo>
                  <a:close/>
                  <a:moveTo>
                    <a:pt x="1072" y="0"/>
                  </a:moveTo>
                  <a:cubicBezTo>
                    <a:pt x="526" y="0"/>
                    <a:pt x="0" y="427"/>
                    <a:pt x="0" y="1073"/>
                  </a:cubicBezTo>
                  <a:cubicBezTo>
                    <a:pt x="0" y="1668"/>
                    <a:pt x="477" y="2145"/>
                    <a:pt x="1048" y="2145"/>
                  </a:cubicBezTo>
                  <a:cubicBezTo>
                    <a:pt x="2001" y="2145"/>
                    <a:pt x="2477" y="1002"/>
                    <a:pt x="1810" y="311"/>
                  </a:cubicBezTo>
                  <a:cubicBezTo>
                    <a:pt x="1596" y="96"/>
                    <a:pt x="1332" y="0"/>
                    <a:pt x="10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5"/>
            <p:cNvSpPr/>
            <p:nvPr/>
          </p:nvSpPr>
          <p:spPr>
            <a:xfrm>
              <a:off x="3429707" y="2890519"/>
              <a:ext cx="331236" cy="283078"/>
            </a:xfrm>
            <a:custGeom>
              <a:avLst/>
              <a:gdLst/>
              <a:ahLst/>
              <a:cxnLst/>
              <a:rect l="l" t="t" r="r" b="b"/>
              <a:pathLst>
                <a:path w="9980" h="8529" extrusionOk="0">
                  <a:moveTo>
                    <a:pt x="3593" y="0"/>
                  </a:moveTo>
                  <a:cubicBezTo>
                    <a:pt x="3541" y="0"/>
                    <a:pt x="3487" y="1"/>
                    <a:pt x="3430" y="3"/>
                  </a:cubicBezTo>
                  <a:lnTo>
                    <a:pt x="191" y="3"/>
                  </a:lnTo>
                  <a:cubicBezTo>
                    <a:pt x="96" y="3"/>
                    <a:pt x="25" y="74"/>
                    <a:pt x="25" y="169"/>
                  </a:cubicBezTo>
                  <a:lnTo>
                    <a:pt x="25" y="2408"/>
                  </a:lnTo>
                  <a:cubicBezTo>
                    <a:pt x="1" y="2408"/>
                    <a:pt x="1" y="2408"/>
                    <a:pt x="25" y="2432"/>
                  </a:cubicBezTo>
                  <a:cubicBezTo>
                    <a:pt x="60" y="2485"/>
                    <a:pt x="112" y="2508"/>
                    <a:pt x="164" y="2508"/>
                  </a:cubicBezTo>
                  <a:cubicBezTo>
                    <a:pt x="253" y="2508"/>
                    <a:pt x="343" y="2441"/>
                    <a:pt x="358" y="2336"/>
                  </a:cubicBezTo>
                  <a:lnTo>
                    <a:pt x="358" y="479"/>
                  </a:lnTo>
                  <a:cubicBezTo>
                    <a:pt x="358" y="407"/>
                    <a:pt x="406" y="336"/>
                    <a:pt x="477" y="336"/>
                  </a:cubicBezTo>
                  <a:lnTo>
                    <a:pt x="4240" y="336"/>
                  </a:lnTo>
                  <a:cubicBezTo>
                    <a:pt x="4359" y="336"/>
                    <a:pt x="4454" y="431"/>
                    <a:pt x="4454" y="550"/>
                  </a:cubicBezTo>
                  <a:lnTo>
                    <a:pt x="4454" y="4003"/>
                  </a:lnTo>
                  <a:cubicBezTo>
                    <a:pt x="4454" y="4003"/>
                    <a:pt x="4454" y="4003"/>
                    <a:pt x="4454" y="4027"/>
                  </a:cubicBezTo>
                  <a:cubicBezTo>
                    <a:pt x="4409" y="4090"/>
                    <a:pt x="4340" y="4119"/>
                    <a:pt x="4272" y="4119"/>
                  </a:cubicBezTo>
                  <a:cubicBezTo>
                    <a:pt x="4160" y="4119"/>
                    <a:pt x="4049" y="4041"/>
                    <a:pt x="4049" y="3908"/>
                  </a:cubicBezTo>
                  <a:lnTo>
                    <a:pt x="4049" y="1574"/>
                  </a:lnTo>
                  <a:cubicBezTo>
                    <a:pt x="4049" y="1384"/>
                    <a:pt x="3906" y="1217"/>
                    <a:pt x="3692" y="1193"/>
                  </a:cubicBezTo>
                  <a:cubicBezTo>
                    <a:pt x="3680" y="1192"/>
                    <a:pt x="3668" y="1191"/>
                    <a:pt x="3656" y="1191"/>
                  </a:cubicBezTo>
                  <a:cubicBezTo>
                    <a:pt x="3457" y="1191"/>
                    <a:pt x="3287" y="1372"/>
                    <a:pt x="3287" y="1574"/>
                  </a:cubicBezTo>
                  <a:lnTo>
                    <a:pt x="3287" y="7957"/>
                  </a:lnTo>
                  <a:cubicBezTo>
                    <a:pt x="3287" y="8076"/>
                    <a:pt x="3216" y="8171"/>
                    <a:pt x="3097" y="8171"/>
                  </a:cubicBezTo>
                  <a:cubicBezTo>
                    <a:pt x="3084" y="8173"/>
                    <a:pt x="3072" y="8175"/>
                    <a:pt x="3060" y="8175"/>
                  </a:cubicBezTo>
                  <a:cubicBezTo>
                    <a:pt x="2954" y="8175"/>
                    <a:pt x="2859" y="8087"/>
                    <a:pt x="2859" y="7980"/>
                  </a:cubicBezTo>
                  <a:lnTo>
                    <a:pt x="2859" y="5218"/>
                  </a:lnTo>
                  <a:cubicBezTo>
                    <a:pt x="2906" y="4956"/>
                    <a:pt x="2662" y="4825"/>
                    <a:pt x="2418" y="4825"/>
                  </a:cubicBezTo>
                  <a:cubicBezTo>
                    <a:pt x="2174" y="4825"/>
                    <a:pt x="1930" y="4956"/>
                    <a:pt x="1977" y="5218"/>
                  </a:cubicBezTo>
                  <a:lnTo>
                    <a:pt x="1977" y="7980"/>
                  </a:lnTo>
                  <a:cubicBezTo>
                    <a:pt x="1977" y="8052"/>
                    <a:pt x="1930" y="8147"/>
                    <a:pt x="1835" y="8171"/>
                  </a:cubicBezTo>
                  <a:cubicBezTo>
                    <a:pt x="1809" y="8179"/>
                    <a:pt x="1784" y="8183"/>
                    <a:pt x="1759" y="8183"/>
                  </a:cubicBezTo>
                  <a:cubicBezTo>
                    <a:pt x="1646" y="8183"/>
                    <a:pt x="1549" y="8098"/>
                    <a:pt x="1549" y="7980"/>
                  </a:cubicBezTo>
                  <a:lnTo>
                    <a:pt x="1549" y="1574"/>
                  </a:lnTo>
                  <a:cubicBezTo>
                    <a:pt x="1549" y="1384"/>
                    <a:pt x="1406" y="1217"/>
                    <a:pt x="1215" y="1193"/>
                  </a:cubicBezTo>
                  <a:cubicBezTo>
                    <a:pt x="1202" y="1192"/>
                    <a:pt x="1188" y="1191"/>
                    <a:pt x="1175" y="1191"/>
                  </a:cubicBezTo>
                  <a:cubicBezTo>
                    <a:pt x="956" y="1191"/>
                    <a:pt x="787" y="1372"/>
                    <a:pt x="787" y="1574"/>
                  </a:cubicBezTo>
                  <a:lnTo>
                    <a:pt x="787" y="3932"/>
                  </a:lnTo>
                  <a:cubicBezTo>
                    <a:pt x="787" y="4027"/>
                    <a:pt x="691" y="4123"/>
                    <a:pt x="572" y="4123"/>
                  </a:cubicBezTo>
                  <a:cubicBezTo>
                    <a:pt x="453" y="4123"/>
                    <a:pt x="382" y="4027"/>
                    <a:pt x="382" y="3908"/>
                  </a:cubicBezTo>
                  <a:lnTo>
                    <a:pt x="382" y="3051"/>
                  </a:lnTo>
                  <a:cubicBezTo>
                    <a:pt x="382" y="2956"/>
                    <a:pt x="310" y="2884"/>
                    <a:pt x="215" y="2860"/>
                  </a:cubicBezTo>
                  <a:cubicBezTo>
                    <a:pt x="120" y="2860"/>
                    <a:pt x="25" y="2932"/>
                    <a:pt x="25" y="3027"/>
                  </a:cubicBezTo>
                  <a:lnTo>
                    <a:pt x="25" y="3908"/>
                  </a:lnTo>
                  <a:cubicBezTo>
                    <a:pt x="1" y="4313"/>
                    <a:pt x="293" y="4515"/>
                    <a:pt x="584" y="4515"/>
                  </a:cubicBezTo>
                  <a:cubicBezTo>
                    <a:pt x="876" y="4515"/>
                    <a:pt x="1168" y="4313"/>
                    <a:pt x="1144" y="3908"/>
                  </a:cubicBezTo>
                  <a:lnTo>
                    <a:pt x="1144" y="1574"/>
                  </a:lnTo>
                  <a:cubicBezTo>
                    <a:pt x="1144" y="1551"/>
                    <a:pt x="1156" y="1539"/>
                    <a:pt x="1171" y="1539"/>
                  </a:cubicBezTo>
                  <a:cubicBezTo>
                    <a:pt x="1186" y="1539"/>
                    <a:pt x="1203" y="1551"/>
                    <a:pt x="1215" y="1574"/>
                  </a:cubicBezTo>
                  <a:lnTo>
                    <a:pt x="1215" y="7957"/>
                  </a:lnTo>
                  <a:cubicBezTo>
                    <a:pt x="1215" y="8326"/>
                    <a:pt x="1489" y="8510"/>
                    <a:pt x="1763" y="8510"/>
                  </a:cubicBezTo>
                  <a:cubicBezTo>
                    <a:pt x="2037" y="8510"/>
                    <a:pt x="2311" y="8326"/>
                    <a:pt x="2311" y="7957"/>
                  </a:cubicBezTo>
                  <a:lnTo>
                    <a:pt x="2311" y="5194"/>
                  </a:lnTo>
                  <a:cubicBezTo>
                    <a:pt x="2311" y="5147"/>
                    <a:pt x="2358" y="5123"/>
                    <a:pt x="2382" y="5099"/>
                  </a:cubicBezTo>
                  <a:cubicBezTo>
                    <a:pt x="2395" y="5095"/>
                    <a:pt x="2408" y="5093"/>
                    <a:pt x="2420" y="5093"/>
                  </a:cubicBezTo>
                  <a:cubicBezTo>
                    <a:pt x="2477" y="5093"/>
                    <a:pt x="2525" y="5135"/>
                    <a:pt x="2525" y="5194"/>
                  </a:cubicBezTo>
                  <a:lnTo>
                    <a:pt x="2525" y="7957"/>
                  </a:lnTo>
                  <a:cubicBezTo>
                    <a:pt x="2525" y="8242"/>
                    <a:pt x="2763" y="8504"/>
                    <a:pt x="3073" y="8528"/>
                  </a:cubicBezTo>
                  <a:cubicBezTo>
                    <a:pt x="3382" y="8528"/>
                    <a:pt x="3644" y="8266"/>
                    <a:pt x="3644" y="7957"/>
                  </a:cubicBezTo>
                  <a:lnTo>
                    <a:pt x="3644" y="1574"/>
                  </a:lnTo>
                  <a:cubicBezTo>
                    <a:pt x="3644" y="1574"/>
                    <a:pt x="3676" y="1553"/>
                    <a:pt x="3697" y="1553"/>
                  </a:cubicBezTo>
                  <a:cubicBezTo>
                    <a:pt x="3708" y="1553"/>
                    <a:pt x="3716" y="1559"/>
                    <a:pt x="3716" y="1574"/>
                  </a:cubicBezTo>
                  <a:lnTo>
                    <a:pt x="3716" y="3932"/>
                  </a:lnTo>
                  <a:cubicBezTo>
                    <a:pt x="3716" y="4218"/>
                    <a:pt x="3954" y="4480"/>
                    <a:pt x="4264" y="4480"/>
                  </a:cubicBezTo>
                  <a:cubicBezTo>
                    <a:pt x="4407" y="4480"/>
                    <a:pt x="4549" y="4432"/>
                    <a:pt x="4645" y="4337"/>
                  </a:cubicBezTo>
                  <a:cubicBezTo>
                    <a:pt x="4716" y="4384"/>
                    <a:pt x="4788" y="4432"/>
                    <a:pt x="4883" y="4456"/>
                  </a:cubicBezTo>
                  <a:cubicBezTo>
                    <a:pt x="4931" y="4467"/>
                    <a:pt x="4979" y="4472"/>
                    <a:pt x="5025" y="4472"/>
                  </a:cubicBezTo>
                  <a:cubicBezTo>
                    <a:pt x="5277" y="4472"/>
                    <a:pt x="5493" y="4316"/>
                    <a:pt x="5573" y="4075"/>
                  </a:cubicBezTo>
                  <a:lnTo>
                    <a:pt x="6264" y="1574"/>
                  </a:lnTo>
                  <a:cubicBezTo>
                    <a:pt x="6273" y="1556"/>
                    <a:pt x="6289" y="1548"/>
                    <a:pt x="6304" y="1548"/>
                  </a:cubicBezTo>
                  <a:cubicBezTo>
                    <a:pt x="6329" y="1548"/>
                    <a:pt x="6350" y="1569"/>
                    <a:pt x="6335" y="1598"/>
                  </a:cubicBezTo>
                  <a:lnTo>
                    <a:pt x="6050" y="2789"/>
                  </a:lnTo>
                  <a:cubicBezTo>
                    <a:pt x="6021" y="2903"/>
                    <a:pt x="6120" y="2983"/>
                    <a:pt x="6220" y="2983"/>
                  </a:cubicBezTo>
                  <a:cubicBezTo>
                    <a:pt x="6287" y="2983"/>
                    <a:pt x="6354" y="2947"/>
                    <a:pt x="6383" y="2860"/>
                  </a:cubicBezTo>
                  <a:lnTo>
                    <a:pt x="6669" y="1670"/>
                  </a:lnTo>
                  <a:cubicBezTo>
                    <a:pt x="6740" y="1431"/>
                    <a:pt x="6550" y="1193"/>
                    <a:pt x="6312" y="1193"/>
                  </a:cubicBezTo>
                  <a:cubicBezTo>
                    <a:pt x="6121" y="1193"/>
                    <a:pt x="5978" y="1312"/>
                    <a:pt x="5931" y="1479"/>
                  </a:cubicBezTo>
                  <a:lnTo>
                    <a:pt x="5240" y="3980"/>
                  </a:lnTo>
                  <a:cubicBezTo>
                    <a:pt x="5219" y="4062"/>
                    <a:pt x="5127" y="4127"/>
                    <a:pt x="5025" y="4127"/>
                  </a:cubicBezTo>
                  <a:cubicBezTo>
                    <a:pt x="5009" y="4127"/>
                    <a:pt x="4994" y="4126"/>
                    <a:pt x="4978" y="4123"/>
                  </a:cubicBezTo>
                  <a:cubicBezTo>
                    <a:pt x="4859" y="4075"/>
                    <a:pt x="4811" y="3980"/>
                    <a:pt x="4835" y="3861"/>
                  </a:cubicBezTo>
                  <a:lnTo>
                    <a:pt x="5597" y="1098"/>
                  </a:lnTo>
                  <a:cubicBezTo>
                    <a:pt x="5740" y="669"/>
                    <a:pt x="6574" y="360"/>
                    <a:pt x="6574" y="360"/>
                  </a:cubicBezTo>
                  <a:lnTo>
                    <a:pt x="8622" y="360"/>
                  </a:lnTo>
                  <a:cubicBezTo>
                    <a:pt x="9193" y="360"/>
                    <a:pt x="9646" y="812"/>
                    <a:pt x="9646" y="1360"/>
                  </a:cubicBezTo>
                  <a:lnTo>
                    <a:pt x="9646" y="3908"/>
                  </a:lnTo>
                  <a:cubicBezTo>
                    <a:pt x="9646" y="4027"/>
                    <a:pt x="9527" y="4123"/>
                    <a:pt x="9431" y="4123"/>
                  </a:cubicBezTo>
                  <a:cubicBezTo>
                    <a:pt x="9312" y="4123"/>
                    <a:pt x="9217" y="4027"/>
                    <a:pt x="9217" y="3908"/>
                  </a:cubicBezTo>
                  <a:lnTo>
                    <a:pt x="9217" y="1598"/>
                  </a:lnTo>
                  <a:cubicBezTo>
                    <a:pt x="9217" y="1384"/>
                    <a:pt x="9074" y="1217"/>
                    <a:pt x="8860" y="1217"/>
                  </a:cubicBezTo>
                  <a:cubicBezTo>
                    <a:pt x="8846" y="1216"/>
                    <a:pt x="8832" y="1215"/>
                    <a:pt x="8819" y="1215"/>
                  </a:cubicBezTo>
                  <a:cubicBezTo>
                    <a:pt x="8622" y="1215"/>
                    <a:pt x="8455" y="1374"/>
                    <a:pt x="8455" y="1574"/>
                  </a:cubicBezTo>
                  <a:lnTo>
                    <a:pt x="8455" y="5813"/>
                  </a:lnTo>
                  <a:cubicBezTo>
                    <a:pt x="8455" y="5909"/>
                    <a:pt x="8526" y="5980"/>
                    <a:pt x="8598" y="6004"/>
                  </a:cubicBezTo>
                  <a:cubicBezTo>
                    <a:pt x="8717" y="6004"/>
                    <a:pt x="8812" y="5932"/>
                    <a:pt x="8812" y="5837"/>
                  </a:cubicBezTo>
                  <a:lnTo>
                    <a:pt x="8812" y="1574"/>
                  </a:lnTo>
                  <a:cubicBezTo>
                    <a:pt x="8800" y="1551"/>
                    <a:pt x="8818" y="1539"/>
                    <a:pt x="8839" y="1539"/>
                  </a:cubicBezTo>
                  <a:cubicBezTo>
                    <a:pt x="8860" y="1539"/>
                    <a:pt x="8884" y="1551"/>
                    <a:pt x="8884" y="1574"/>
                  </a:cubicBezTo>
                  <a:lnTo>
                    <a:pt x="8884" y="3908"/>
                  </a:lnTo>
                  <a:cubicBezTo>
                    <a:pt x="8872" y="4277"/>
                    <a:pt x="9146" y="4462"/>
                    <a:pt x="9422" y="4462"/>
                  </a:cubicBezTo>
                  <a:cubicBezTo>
                    <a:pt x="9699" y="4462"/>
                    <a:pt x="9979" y="4277"/>
                    <a:pt x="9979" y="3908"/>
                  </a:cubicBezTo>
                  <a:lnTo>
                    <a:pt x="9979" y="1360"/>
                  </a:lnTo>
                  <a:cubicBezTo>
                    <a:pt x="9979" y="598"/>
                    <a:pt x="9360" y="3"/>
                    <a:pt x="8622" y="3"/>
                  </a:cubicBezTo>
                  <a:lnTo>
                    <a:pt x="6550" y="3"/>
                  </a:lnTo>
                  <a:cubicBezTo>
                    <a:pt x="5954" y="3"/>
                    <a:pt x="5431" y="384"/>
                    <a:pt x="5264" y="955"/>
                  </a:cubicBezTo>
                  <a:lnTo>
                    <a:pt x="5264" y="979"/>
                  </a:lnTo>
                  <a:lnTo>
                    <a:pt x="4811" y="2575"/>
                  </a:lnTo>
                  <a:lnTo>
                    <a:pt x="4811" y="1360"/>
                  </a:lnTo>
                  <a:cubicBezTo>
                    <a:pt x="4811" y="625"/>
                    <a:pt x="5033" y="0"/>
                    <a:pt x="3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5"/>
            <p:cNvSpPr/>
            <p:nvPr/>
          </p:nvSpPr>
          <p:spPr>
            <a:xfrm>
              <a:off x="3608336" y="3001539"/>
              <a:ext cx="113875" cy="173418"/>
            </a:xfrm>
            <a:custGeom>
              <a:avLst/>
              <a:gdLst/>
              <a:ahLst/>
              <a:cxnLst/>
              <a:rect l="l" t="t" r="r" b="b"/>
              <a:pathLst>
                <a:path w="3431" h="5225" extrusionOk="0">
                  <a:moveTo>
                    <a:pt x="615" y="0"/>
                  </a:moveTo>
                  <a:cubicBezTo>
                    <a:pt x="549" y="0"/>
                    <a:pt x="482" y="35"/>
                    <a:pt x="453" y="111"/>
                  </a:cubicBezTo>
                  <a:lnTo>
                    <a:pt x="25" y="1730"/>
                  </a:lnTo>
                  <a:cubicBezTo>
                    <a:pt x="1" y="1849"/>
                    <a:pt x="96" y="1944"/>
                    <a:pt x="215" y="1944"/>
                  </a:cubicBezTo>
                  <a:lnTo>
                    <a:pt x="1001" y="1944"/>
                  </a:lnTo>
                  <a:lnTo>
                    <a:pt x="1001" y="4635"/>
                  </a:lnTo>
                  <a:cubicBezTo>
                    <a:pt x="965" y="5028"/>
                    <a:pt x="1257" y="5225"/>
                    <a:pt x="1552" y="5225"/>
                  </a:cubicBezTo>
                  <a:cubicBezTo>
                    <a:pt x="1847" y="5225"/>
                    <a:pt x="2144" y="5028"/>
                    <a:pt x="2120" y="4635"/>
                  </a:cubicBezTo>
                  <a:lnTo>
                    <a:pt x="2120" y="1944"/>
                  </a:lnTo>
                  <a:lnTo>
                    <a:pt x="2311" y="1944"/>
                  </a:lnTo>
                  <a:lnTo>
                    <a:pt x="2311" y="4635"/>
                  </a:lnTo>
                  <a:cubicBezTo>
                    <a:pt x="2311" y="4921"/>
                    <a:pt x="2549" y="5183"/>
                    <a:pt x="2859" y="5183"/>
                  </a:cubicBezTo>
                  <a:lnTo>
                    <a:pt x="2882" y="5183"/>
                  </a:lnTo>
                  <a:cubicBezTo>
                    <a:pt x="3168" y="5183"/>
                    <a:pt x="3430" y="4945"/>
                    <a:pt x="3430" y="4659"/>
                  </a:cubicBezTo>
                  <a:lnTo>
                    <a:pt x="3430" y="3159"/>
                  </a:lnTo>
                  <a:cubicBezTo>
                    <a:pt x="3430" y="3074"/>
                    <a:pt x="3354" y="2989"/>
                    <a:pt x="3253" y="2989"/>
                  </a:cubicBezTo>
                  <a:cubicBezTo>
                    <a:pt x="3241" y="2989"/>
                    <a:pt x="3228" y="2990"/>
                    <a:pt x="3216" y="2992"/>
                  </a:cubicBezTo>
                  <a:cubicBezTo>
                    <a:pt x="3144" y="3016"/>
                    <a:pt x="3073" y="3088"/>
                    <a:pt x="3073" y="3183"/>
                  </a:cubicBezTo>
                  <a:lnTo>
                    <a:pt x="3073" y="4635"/>
                  </a:lnTo>
                  <a:cubicBezTo>
                    <a:pt x="3073" y="4731"/>
                    <a:pt x="2978" y="4826"/>
                    <a:pt x="2859" y="4826"/>
                  </a:cubicBezTo>
                  <a:cubicBezTo>
                    <a:pt x="2763" y="4826"/>
                    <a:pt x="2668" y="4731"/>
                    <a:pt x="2668" y="4612"/>
                  </a:cubicBezTo>
                  <a:lnTo>
                    <a:pt x="2668" y="1778"/>
                  </a:lnTo>
                  <a:cubicBezTo>
                    <a:pt x="2668" y="1682"/>
                    <a:pt x="2597" y="1587"/>
                    <a:pt x="2501" y="1587"/>
                  </a:cubicBezTo>
                  <a:lnTo>
                    <a:pt x="1930" y="1587"/>
                  </a:lnTo>
                  <a:cubicBezTo>
                    <a:pt x="1835" y="1587"/>
                    <a:pt x="1763" y="1682"/>
                    <a:pt x="1763" y="1778"/>
                  </a:cubicBezTo>
                  <a:lnTo>
                    <a:pt x="1763" y="4612"/>
                  </a:lnTo>
                  <a:cubicBezTo>
                    <a:pt x="1763" y="4731"/>
                    <a:pt x="1668" y="4826"/>
                    <a:pt x="1549" y="4826"/>
                  </a:cubicBezTo>
                  <a:cubicBezTo>
                    <a:pt x="1430" y="4826"/>
                    <a:pt x="1335" y="4731"/>
                    <a:pt x="1335" y="4612"/>
                  </a:cubicBezTo>
                  <a:lnTo>
                    <a:pt x="1335" y="1778"/>
                  </a:lnTo>
                  <a:cubicBezTo>
                    <a:pt x="1358" y="1682"/>
                    <a:pt x="1263" y="1587"/>
                    <a:pt x="1168" y="1587"/>
                  </a:cubicBezTo>
                  <a:lnTo>
                    <a:pt x="430" y="1587"/>
                  </a:lnTo>
                  <a:lnTo>
                    <a:pt x="787" y="206"/>
                  </a:lnTo>
                  <a:cubicBezTo>
                    <a:pt x="815" y="77"/>
                    <a:pt x="715" y="0"/>
                    <a:pt x="6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94" name="Google Shape;1794;p35"/>
          <p:cNvGrpSpPr/>
          <p:nvPr/>
        </p:nvGrpSpPr>
        <p:grpSpPr>
          <a:xfrm>
            <a:off x="7701541" y="1129649"/>
            <a:ext cx="598868" cy="467118"/>
            <a:chOff x="12355041" y="740012"/>
            <a:chExt cx="598868" cy="467118"/>
          </a:xfrm>
        </p:grpSpPr>
        <p:sp>
          <p:nvSpPr>
            <p:cNvPr id="1795" name="Google Shape;1795;p35"/>
            <p:cNvSpPr/>
            <p:nvPr/>
          </p:nvSpPr>
          <p:spPr>
            <a:xfrm>
              <a:off x="12490974" y="740499"/>
              <a:ext cx="91923" cy="81559"/>
            </a:xfrm>
            <a:custGeom>
              <a:avLst/>
              <a:gdLst/>
              <a:ahLst/>
              <a:cxnLst/>
              <a:rect l="l" t="t" r="r" b="b"/>
              <a:pathLst>
                <a:path w="2335" h="2072" extrusionOk="0">
                  <a:moveTo>
                    <a:pt x="1590" y="353"/>
                  </a:moveTo>
                  <a:cubicBezTo>
                    <a:pt x="1607" y="353"/>
                    <a:pt x="1625" y="354"/>
                    <a:pt x="1644" y="357"/>
                  </a:cubicBezTo>
                  <a:cubicBezTo>
                    <a:pt x="1810" y="381"/>
                    <a:pt x="1953" y="524"/>
                    <a:pt x="1953" y="691"/>
                  </a:cubicBezTo>
                  <a:cubicBezTo>
                    <a:pt x="2001" y="1143"/>
                    <a:pt x="1453" y="1548"/>
                    <a:pt x="1144" y="1715"/>
                  </a:cubicBezTo>
                  <a:cubicBezTo>
                    <a:pt x="858" y="1548"/>
                    <a:pt x="286" y="1119"/>
                    <a:pt x="358" y="691"/>
                  </a:cubicBezTo>
                  <a:cubicBezTo>
                    <a:pt x="358" y="524"/>
                    <a:pt x="477" y="381"/>
                    <a:pt x="667" y="357"/>
                  </a:cubicBezTo>
                  <a:lnTo>
                    <a:pt x="691" y="357"/>
                  </a:lnTo>
                  <a:cubicBezTo>
                    <a:pt x="707" y="354"/>
                    <a:pt x="722" y="353"/>
                    <a:pt x="737" y="353"/>
                  </a:cubicBezTo>
                  <a:cubicBezTo>
                    <a:pt x="840" y="353"/>
                    <a:pt x="939" y="420"/>
                    <a:pt x="1001" y="524"/>
                  </a:cubicBezTo>
                  <a:cubicBezTo>
                    <a:pt x="1001" y="595"/>
                    <a:pt x="1072" y="643"/>
                    <a:pt x="1144" y="643"/>
                  </a:cubicBezTo>
                  <a:cubicBezTo>
                    <a:pt x="1239" y="643"/>
                    <a:pt x="1287" y="595"/>
                    <a:pt x="1310" y="524"/>
                  </a:cubicBezTo>
                  <a:cubicBezTo>
                    <a:pt x="1373" y="420"/>
                    <a:pt x="1471" y="353"/>
                    <a:pt x="1590" y="353"/>
                  </a:cubicBezTo>
                  <a:close/>
                  <a:moveTo>
                    <a:pt x="644" y="0"/>
                  </a:moveTo>
                  <a:cubicBezTo>
                    <a:pt x="310" y="24"/>
                    <a:pt x="48" y="310"/>
                    <a:pt x="24" y="643"/>
                  </a:cubicBezTo>
                  <a:cubicBezTo>
                    <a:pt x="1" y="1048"/>
                    <a:pt x="191" y="1453"/>
                    <a:pt x="525" y="1691"/>
                  </a:cubicBezTo>
                  <a:cubicBezTo>
                    <a:pt x="691" y="1834"/>
                    <a:pt x="882" y="1953"/>
                    <a:pt x="1096" y="2048"/>
                  </a:cubicBezTo>
                  <a:cubicBezTo>
                    <a:pt x="1120" y="2072"/>
                    <a:pt x="1144" y="2072"/>
                    <a:pt x="1167" y="2072"/>
                  </a:cubicBezTo>
                  <a:cubicBezTo>
                    <a:pt x="1191" y="2072"/>
                    <a:pt x="1215" y="2072"/>
                    <a:pt x="1239" y="2048"/>
                  </a:cubicBezTo>
                  <a:cubicBezTo>
                    <a:pt x="1429" y="1953"/>
                    <a:pt x="1620" y="1834"/>
                    <a:pt x="1810" y="1691"/>
                  </a:cubicBezTo>
                  <a:cubicBezTo>
                    <a:pt x="2144" y="1453"/>
                    <a:pt x="2334" y="1048"/>
                    <a:pt x="2311" y="643"/>
                  </a:cubicBezTo>
                  <a:cubicBezTo>
                    <a:pt x="2287" y="310"/>
                    <a:pt x="2025" y="24"/>
                    <a:pt x="1691" y="0"/>
                  </a:cubicBezTo>
                  <a:cubicBezTo>
                    <a:pt x="1501" y="0"/>
                    <a:pt x="1310" y="48"/>
                    <a:pt x="1167" y="167"/>
                  </a:cubicBezTo>
                  <a:cubicBezTo>
                    <a:pt x="1025" y="48"/>
                    <a:pt x="834" y="0"/>
                    <a:pt x="6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5"/>
            <p:cNvSpPr/>
            <p:nvPr/>
          </p:nvSpPr>
          <p:spPr>
            <a:xfrm>
              <a:off x="12407556" y="781673"/>
              <a:ext cx="98458" cy="84472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4" y="1121"/>
                    <a:pt x="1572" y="1574"/>
                  </a:cubicBezTo>
                  <a:cubicBezTo>
                    <a:pt x="1424" y="1722"/>
                    <a:pt x="1243" y="1788"/>
                    <a:pt x="1066" y="1788"/>
                  </a:cubicBezTo>
                  <a:cubicBezTo>
                    <a:pt x="703" y="1788"/>
                    <a:pt x="357" y="1506"/>
                    <a:pt x="357" y="1074"/>
                  </a:cubicBezTo>
                  <a:cubicBezTo>
                    <a:pt x="357" y="669"/>
                    <a:pt x="667" y="359"/>
                    <a:pt x="1072" y="359"/>
                  </a:cubicBezTo>
                  <a:close/>
                  <a:moveTo>
                    <a:pt x="1079" y="1"/>
                  </a:moveTo>
                  <a:cubicBezTo>
                    <a:pt x="526" y="1"/>
                    <a:pt x="0" y="428"/>
                    <a:pt x="0" y="1074"/>
                  </a:cubicBezTo>
                  <a:cubicBezTo>
                    <a:pt x="0" y="1669"/>
                    <a:pt x="476" y="2145"/>
                    <a:pt x="1072" y="2145"/>
                  </a:cubicBezTo>
                  <a:cubicBezTo>
                    <a:pt x="2024" y="2145"/>
                    <a:pt x="2501" y="1002"/>
                    <a:pt x="1834" y="312"/>
                  </a:cubicBezTo>
                  <a:cubicBezTo>
                    <a:pt x="1612" y="97"/>
                    <a:pt x="1342" y="1"/>
                    <a:pt x="10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5"/>
            <p:cNvSpPr/>
            <p:nvPr/>
          </p:nvSpPr>
          <p:spPr>
            <a:xfrm>
              <a:off x="12581911" y="781673"/>
              <a:ext cx="98497" cy="84472"/>
            </a:xfrm>
            <a:custGeom>
              <a:avLst/>
              <a:gdLst/>
              <a:ahLst/>
              <a:cxnLst/>
              <a:rect l="l" t="t" r="r" b="b"/>
              <a:pathLst>
                <a:path w="2502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4" y="1722"/>
                    <a:pt x="1243" y="1788"/>
                    <a:pt x="1067" y="1788"/>
                  </a:cubicBezTo>
                  <a:cubicBezTo>
                    <a:pt x="703" y="1788"/>
                    <a:pt x="358" y="1506"/>
                    <a:pt x="358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80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69"/>
                    <a:pt x="477" y="2145"/>
                    <a:pt x="1072" y="2145"/>
                  </a:cubicBezTo>
                  <a:cubicBezTo>
                    <a:pt x="2025" y="2145"/>
                    <a:pt x="2501" y="1002"/>
                    <a:pt x="1834" y="312"/>
                  </a:cubicBezTo>
                  <a:cubicBezTo>
                    <a:pt x="1612" y="97"/>
                    <a:pt x="1343" y="1"/>
                    <a:pt x="10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5"/>
            <p:cNvSpPr/>
            <p:nvPr/>
          </p:nvSpPr>
          <p:spPr>
            <a:xfrm>
              <a:off x="12576282" y="918500"/>
              <a:ext cx="141605" cy="288134"/>
            </a:xfrm>
            <a:custGeom>
              <a:avLst/>
              <a:gdLst/>
              <a:ahLst/>
              <a:cxnLst/>
              <a:rect l="l" t="t" r="r" b="b"/>
              <a:pathLst>
                <a:path w="3597" h="7320" extrusionOk="0">
                  <a:moveTo>
                    <a:pt x="2460" y="1"/>
                  </a:moveTo>
                  <a:cubicBezTo>
                    <a:pt x="2260" y="1"/>
                    <a:pt x="2073" y="161"/>
                    <a:pt x="2073" y="384"/>
                  </a:cubicBezTo>
                  <a:lnTo>
                    <a:pt x="2073" y="6766"/>
                  </a:lnTo>
                  <a:cubicBezTo>
                    <a:pt x="2073" y="6861"/>
                    <a:pt x="2001" y="6933"/>
                    <a:pt x="1906" y="6957"/>
                  </a:cubicBezTo>
                  <a:cubicBezTo>
                    <a:pt x="1885" y="6965"/>
                    <a:pt x="1863" y="6969"/>
                    <a:pt x="1841" y="6969"/>
                  </a:cubicBezTo>
                  <a:cubicBezTo>
                    <a:pt x="1741" y="6969"/>
                    <a:pt x="1644" y="6884"/>
                    <a:pt x="1644" y="6766"/>
                  </a:cubicBezTo>
                  <a:lnTo>
                    <a:pt x="1644" y="4004"/>
                  </a:lnTo>
                  <a:cubicBezTo>
                    <a:pt x="1644" y="3789"/>
                    <a:pt x="1501" y="3599"/>
                    <a:pt x="1287" y="3551"/>
                  </a:cubicBezTo>
                  <a:cubicBezTo>
                    <a:pt x="1260" y="3547"/>
                    <a:pt x="1233" y="3545"/>
                    <a:pt x="1207" y="3545"/>
                  </a:cubicBezTo>
                  <a:cubicBezTo>
                    <a:pt x="954" y="3545"/>
                    <a:pt x="739" y="3745"/>
                    <a:pt x="739" y="4004"/>
                  </a:cubicBezTo>
                  <a:lnTo>
                    <a:pt x="739" y="6766"/>
                  </a:lnTo>
                  <a:cubicBezTo>
                    <a:pt x="763" y="6885"/>
                    <a:pt x="668" y="6957"/>
                    <a:pt x="548" y="6957"/>
                  </a:cubicBezTo>
                  <a:cubicBezTo>
                    <a:pt x="429" y="6957"/>
                    <a:pt x="358" y="6861"/>
                    <a:pt x="358" y="6766"/>
                  </a:cubicBezTo>
                  <a:lnTo>
                    <a:pt x="358" y="4885"/>
                  </a:lnTo>
                  <a:cubicBezTo>
                    <a:pt x="358" y="4789"/>
                    <a:pt x="286" y="4718"/>
                    <a:pt x="191" y="4694"/>
                  </a:cubicBezTo>
                  <a:cubicBezTo>
                    <a:pt x="96" y="4694"/>
                    <a:pt x="1" y="4766"/>
                    <a:pt x="1" y="4861"/>
                  </a:cubicBezTo>
                  <a:lnTo>
                    <a:pt x="1" y="6766"/>
                  </a:lnTo>
                  <a:cubicBezTo>
                    <a:pt x="1" y="7052"/>
                    <a:pt x="239" y="7290"/>
                    <a:pt x="525" y="7314"/>
                  </a:cubicBezTo>
                  <a:lnTo>
                    <a:pt x="548" y="7314"/>
                  </a:lnTo>
                  <a:cubicBezTo>
                    <a:pt x="691" y="7314"/>
                    <a:pt x="834" y="7266"/>
                    <a:pt x="929" y="7171"/>
                  </a:cubicBezTo>
                  <a:cubicBezTo>
                    <a:pt x="1025" y="7052"/>
                    <a:pt x="1096" y="6909"/>
                    <a:pt x="1096" y="6766"/>
                  </a:cubicBezTo>
                  <a:lnTo>
                    <a:pt x="1096" y="4004"/>
                  </a:lnTo>
                  <a:cubicBezTo>
                    <a:pt x="1096" y="3956"/>
                    <a:pt x="1120" y="3908"/>
                    <a:pt x="1168" y="3908"/>
                  </a:cubicBezTo>
                  <a:cubicBezTo>
                    <a:pt x="1180" y="3904"/>
                    <a:pt x="1193" y="3902"/>
                    <a:pt x="1205" y="3902"/>
                  </a:cubicBezTo>
                  <a:cubicBezTo>
                    <a:pt x="1262" y="3902"/>
                    <a:pt x="1310" y="3945"/>
                    <a:pt x="1310" y="4004"/>
                  </a:cubicBezTo>
                  <a:lnTo>
                    <a:pt x="1310" y="6766"/>
                  </a:lnTo>
                  <a:cubicBezTo>
                    <a:pt x="1310" y="7028"/>
                    <a:pt x="1525" y="7266"/>
                    <a:pt x="1787" y="7314"/>
                  </a:cubicBezTo>
                  <a:cubicBezTo>
                    <a:pt x="1813" y="7318"/>
                    <a:pt x="1839" y="7319"/>
                    <a:pt x="1865" y="7319"/>
                  </a:cubicBezTo>
                  <a:cubicBezTo>
                    <a:pt x="2164" y="7319"/>
                    <a:pt x="2406" y="7073"/>
                    <a:pt x="2406" y="6766"/>
                  </a:cubicBezTo>
                  <a:lnTo>
                    <a:pt x="2406" y="384"/>
                  </a:lnTo>
                  <a:cubicBezTo>
                    <a:pt x="2406" y="360"/>
                    <a:pt x="2430" y="336"/>
                    <a:pt x="2454" y="336"/>
                  </a:cubicBezTo>
                  <a:cubicBezTo>
                    <a:pt x="2477" y="336"/>
                    <a:pt x="2477" y="360"/>
                    <a:pt x="2477" y="384"/>
                  </a:cubicBezTo>
                  <a:lnTo>
                    <a:pt x="2477" y="2718"/>
                  </a:lnTo>
                  <a:cubicBezTo>
                    <a:pt x="2501" y="2980"/>
                    <a:pt x="2692" y="3218"/>
                    <a:pt x="2978" y="3265"/>
                  </a:cubicBezTo>
                  <a:cubicBezTo>
                    <a:pt x="3004" y="3269"/>
                    <a:pt x="3030" y="3271"/>
                    <a:pt x="3056" y="3271"/>
                  </a:cubicBezTo>
                  <a:cubicBezTo>
                    <a:pt x="3354" y="3271"/>
                    <a:pt x="3597" y="3025"/>
                    <a:pt x="3597" y="2718"/>
                  </a:cubicBezTo>
                  <a:lnTo>
                    <a:pt x="3597" y="1837"/>
                  </a:lnTo>
                  <a:cubicBezTo>
                    <a:pt x="3597" y="1765"/>
                    <a:pt x="3525" y="1670"/>
                    <a:pt x="3454" y="1670"/>
                  </a:cubicBezTo>
                  <a:cubicBezTo>
                    <a:pt x="3441" y="1667"/>
                    <a:pt x="3429" y="1666"/>
                    <a:pt x="3418" y="1666"/>
                  </a:cubicBezTo>
                  <a:cubicBezTo>
                    <a:pt x="3320" y="1666"/>
                    <a:pt x="3263" y="1751"/>
                    <a:pt x="3263" y="1837"/>
                  </a:cubicBezTo>
                  <a:lnTo>
                    <a:pt x="3263" y="2718"/>
                  </a:lnTo>
                  <a:cubicBezTo>
                    <a:pt x="3263" y="2813"/>
                    <a:pt x="3192" y="2908"/>
                    <a:pt x="3097" y="2932"/>
                  </a:cubicBezTo>
                  <a:cubicBezTo>
                    <a:pt x="3082" y="2934"/>
                    <a:pt x="3067" y="2936"/>
                    <a:pt x="3053" y="2936"/>
                  </a:cubicBezTo>
                  <a:cubicBezTo>
                    <a:pt x="2930" y="2936"/>
                    <a:pt x="2835" y="2846"/>
                    <a:pt x="2835" y="2718"/>
                  </a:cubicBezTo>
                  <a:lnTo>
                    <a:pt x="2835" y="384"/>
                  </a:lnTo>
                  <a:cubicBezTo>
                    <a:pt x="2835" y="193"/>
                    <a:pt x="2692" y="27"/>
                    <a:pt x="2501" y="3"/>
                  </a:cubicBezTo>
                  <a:cubicBezTo>
                    <a:pt x="2488" y="1"/>
                    <a:pt x="2474" y="1"/>
                    <a:pt x="246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5"/>
            <p:cNvSpPr/>
            <p:nvPr/>
          </p:nvSpPr>
          <p:spPr>
            <a:xfrm>
              <a:off x="12355041" y="871618"/>
              <a:ext cx="369858" cy="335014"/>
            </a:xfrm>
            <a:custGeom>
              <a:avLst/>
              <a:gdLst/>
              <a:ahLst/>
              <a:cxnLst/>
              <a:rect l="l" t="t" r="r" b="b"/>
              <a:pathLst>
                <a:path w="9395" h="8511" extrusionOk="0">
                  <a:moveTo>
                    <a:pt x="8011" y="1"/>
                  </a:moveTo>
                  <a:cubicBezTo>
                    <a:pt x="7962" y="1"/>
                    <a:pt x="7912" y="1"/>
                    <a:pt x="7859" y="3"/>
                  </a:cubicBezTo>
                  <a:lnTo>
                    <a:pt x="5787" y="3"/>
                  </a:lnTo>
                  <a:cubicBezTo>
                    <a:pt x="5287" y="3"/>
                    <a:pt x="4835" y="265"/>
                    <a:pt x="4597" y="694"/>
                  </a:cubicBezTo>
                  <a:cubicBezTo>
                    <a:pt x="4359" y="289"/>
                    <a:pt x="4930" y="3"/>
                    <a:pt x="3406" y="3"/>
                  </a:cubicBezTo>
                  <a:lnTo>
                    <a:pt x="191" y="3"/>
                  </a:lnTo>
                  <a:cubicBezTo>
                    <a:pt x="72" y="3"/>
                    <a:pt x="0" y="75"/>
                    <a:pt x="0" y="194"/>
                  </a:cubicBezTo>
                  <a:lnTo>
                    <a:pt x="0" y="2408"/>
                  </a:lnTo>
                  <a:cubicBezTo>
                    <a:pt x="0" y="2408"/>
                    <a:pt x="0" y="2408"/>
                    <a:pt x="0" y="2432"/>
                  </a:cubicBezTo>
                  <a:cubicBezTo>
                    <a:pt x="50" y="2490"/>
                    <a:pt x="105" y="2513"/>
                    <a:pt x="156" y="2513"/>
                  </a:cubicBezTo>
                  <a:cubicBezTo>
                    <a:pt x="253" y="2513"/>
                    <a:pt x="334" y="2430"/>
                    <a:pt x="334" y="2337"/>
                  </a:cubicBezTo>
                  <a:lnTo>
                    <a:pt x="334" y="479"/>
                  </a:lnTo>
                  <a:cubicBezTo>
                    <a:pt x="334" y="408"/>
                    <a:pt x="405" y="360"/>
                    <a:pt x="477" y="360"/>
                  </a:cubicBezTo>
                  <a:lnTo>
                    <a:pt x="4216" y="360"/>
                  </a:lnTo>
                  <a:cubicBezTo>
                    <a:pt x="4335" y="360"/>
                    <a:pt x="4430" y="456"/>
                    <a:pt x="4430" y="575"/>
                  </a:cubicBezTo>
                  <a:lnTo>
                    <a:pt x="4430" y="3980"/>
                  </a:lnTo>
                  <a:cubicBezTo>
                    <a:pt x="4454" y="4004"/>
                    <a:pt x="4454" y="4004"/>
                    <a:pt x="4430" y="4028"/>
                  </a:cubicBezTo>
                  <a:cubicBezTo>
                    <a:pt x="4394" y="4091"/>
                    <a:pt x="4331" y="4120"/>
                    <a:pt x="4264" y="4120"/>
                  </a:cubicBezTo>
                  <a:cubicBezTo>
                    <a:pt x="4156" y="4120"/>
                    <a:pt x="4040" y="4042"/>
                    <a:pt x="4025" y="3909"/>
                  </a:cubicBezTo>
                  <a:lnTo>
                    <a:pt x="4025" y="1575"/>
                  </a:lnTo>
                  <a:cubicBezTo>
                    <a:pt x="4025" y="1384"/>
                    <a:pt x="3906" y="1241"/>
                    <a:pt x="3716" y="1194"/>
                  </a:cubicBezTo>
                  <a:cubicBezTo>
                    <a:pt x="3691" y="1189"/>
                    <a:pt x="3666" y="1186"/>
                    <a:pt x="3642" y="1186"/>
                  </a:cubicBezTo>
                  <a:cubicBezTo>
                    <a:pt x="3435" y="1186"/>
                    <a:pt x="3263" y="1362"/>
                    <a:pt x="3263" y="1575"/>
                  </a:cubicBezTo>
                  <a:lnTo>
                    <a:pt x="3263" y="7957"/>
                  </a:lnTo>
                  <a:cubicBezTo>
                    <a:pt x="3263" y="8052"/>
                    <a:pt x="3215" y="8124"/>
                    <a:pt x="3120" y="8148"/>
                  </a:cubicBezTo>
                  <a:cubicBezTo>
                    <a:pt x="3095" y="8156"/>
                    <a:pt x="3070" y="8160"/>
                    <a:pt x="3047" y="8160"/>
                  </a:cubicBezTo>
                  <a:cubicBezTo>
                    <a:pt x="2939" y="8160"/>
                    <a:pt x="2858" y="8075"/>
                    <a:pt x="2858" y="7957"/>
                  </a:cubicBezTo>
                  <a:lnTo>
                    <a:pt x="2858" y="5195"/>
                  </a:lnTo>
                  <a:cubicBezTo>
                    <a:pt x="2894" y="4945"/>
                    <a:pt x="2650" y="4820"/>
                    <a:pt x="2406" y="4820"/>
                  </a:cubicBezTo>
                  <a:cubicBezTo>
                    <a:pt x="2162" y="4820"/>
                    <a:pt x="1918" y="4945"/>
                    <a:pt x="1953" y="5195"/>
                  </a:cubicBezTo>
                  <a:lnTo>
                    <a:pt x="1953" y="7957"/>
                  </a:lnTo>
                  <a:cubicBezTo>
                    <a:pt x="1953" y="8005"/>
                    <a:pt x="1953" y="8052"/>
                    <a:pt x="1929" y="8076"/>
                  </a:cubicBezTo>
                  <a:cubicBezTo>
                    <a:pt x="1882" y="8148"/>
                    <a:pt x="1810" y="8171"/>
                    <a:pt x="1739" y="8171"/>
                  </a:cubicBezTo>
                  <a:cubicBezTo>
                    <a:pt x="1620" y="8171"/>
                    <a:pt x="1548" y="8076"/>
                    <a:pt x="1548" y="7957"/>
                  </a:cubicBezTo>
                  <a:lnTo>
                    <a:pt x="1548" y="1575"/>
                  </a:lnTo>
                  <a:cubicBezTo>
                    <a:pt x="1548" y="1384"/>
                    <a:pt x="1406" y="1218"/>
                    <a:pt x="1215" y="1194"/>
                  </a:cubicBezTo>
                  <a:cubicBezTo>
                    <a:pt x="1200" y="1192"/>
                    <a:pt x="1185" y="1192"/>
                    <a:pt x="1170" y="1192"/>
                  </a:cubicBezTo>
                  <a:cubicBezTo>
                    <a:pt x="953" y="1192"/>
                    <a:pt x="786" y="1352"/>
                    <a:pt x="786" y="1575"/>
                  </a:cubicBezTo>
                  <a:lnTo>
                    <a:pt x="786" y="3909"/>
                  </a:lnTo>
                  <a:cubicBezTo>
                    <a:pt x="786" y="3932"/>
                    <a:pt x="763" y="3980"/>
                    <a:pt x="763" y="4004"/>
                  </a:cubicBezTo>
                  <a:cubicBezTo>
                    <a:pt x="715" y="4075"/>
                    <a:pt x="643" y="4123"/>
                    <a:pt x="572" y="4123"/>
                  </a:cubicBezTo>
                  <a:cubicBezTo>
                    <a:pt x="453" y="4123"/>
                    <a:pt x="358" y="4028"/>
                    <a:pt x="358" y="3909"/>
                  </a:cubicBezTo>
                  <a:lnTo>
                    <a:pt x="358" y="3028"/>
                  </a:lnTo>
                  <a:cubicBezTo>
                    <a:pt x="358" y="2956"/>
                    <a:pt x="310" y="2861"/>
                    <a:pt x="215" y="2861"/>
                  </a:cubicBezTo>
                  <a:cubicBezTo>
                    <a:pt x="205" y="2858"/>
                    <a:pt x="195" y="2857"/>
                    <a:pt x="185" y="2857"/>
                  </a:cubicBezTo>
                  <a:cubicBezTo>
                    <a:pt x="101" y="2857"/>
                    <a:pt x="24" y="2942"/>
                    <a:pt x="24" y="3028"/>
                  </a:cubicBezTo>
                  <a:lnTo>
                    <a:pt x="24" y="3909"/>
                  </a:lnTo>
                  <a:cubicBezTo>
                    <a:pt x="0" y="4194"/>
                    <a:pt x="239" y="4456"/>
                    <a:pt x="548" y="4456"/>
                  </a:cubicBezTo>
                  <a:cubicBezTo>
                    <a:pt x="567" y="4460"/>
                    <a:pt x="586" y="4461"/>
                    <a:pt x="606" y="4461"/>
                  </a:cubicBezTo>
                  <a:cubicBezTo>
                    <a:pt x="734" y="4461"/>
                    <a:pt x="870" y="4396"/>
                    <a:pt x="953" y="4313"/>
                  </a:cubicBezTo>
                  <a:cubicBezTo>
                    <a:pt x="1072" y="4218"/>
                    <a:pt x="1120" y="4052"/>
                    <a:pt x="1120" y="3909"/>
                  </a:cubicBezTo>
                  <a:lnTo>
                    <a:pt x="1120" y="1575"/>
                  </a:lnTo>
                  <a:cubicBezTo>
                    <a:pt x="1120" y="1551"/>
                    <a:pt x="1144" y="1527"/>
                    <a:pt x="1167" y="1527"/>
                  </a:cubicBezTo>
                  <a:cubicBezTo>
                    <a:pt x="1191" y="1527"/>
                    <a:pt x="1191" y="1551"/>
                    <a:pt x="1191" y="1575"/>
                  </a:cubicBezTo>
                  <a:lnTo>
                    <a:pt x="1191" y="7957"/>
                  </a:lnTo>
                  <a:cubicBezTo>
                    <a:pt x="1191" y="8243"/>
                    <a:pt x="1429" y="8505"/>
                    <a:pt x="1739" y="8505"/>
                  </a:cubicBezTo>
                  <a:lnTo>
                    <a:pt x="1763" y="8505"/>
                  </a:lnTo>
                  <a:cubicBezTo>
                    <a:pt x="1906" y="8505"/>
                    <a:pt x="2072" y="8433"/>
                    <a:pt x="2168" y="8314"/>
                  </a:cubicBezTo>
                  <a:cubicBezTo>
                    <a:pt x="2263" y="8219"/>
                    <a:pt x="2310" y="8076"/>
                    <a:pt x="2310" y="7957"/>
                  </a:cubicBezTo>
                  <a:lnTo>
                    <a:pt x="2310" y="5195"/>
                  </a:lnTo>
                  <a:cubicBezTo>
                    <a:pt x="2310" y="5147"/>
                    <a:pt x="2334" y="5099"/>
                    <a:pt x="2382" y="5099"/>
                  </a:cubicBezTo>
                  <a:cubicBezTo>
                    <a:pt x="2395" y="5095"/>
                    <a:pt x="2407" y="5093"/>
                    <a:pt x="2419" y="5093"/>
                  </a:cubicBezTo>
                  <a:cubicBezTo>
                    <a:pt x="2476" y="5093"/>
                    <a:pt x="2525" y="5136"/>
                    <a:pt x="2525" y="5195"/>
                  </a:cubicBezTo>
                  <a:lnTo>
                    <a:pt x="2525" y="7957"/>
                  </a:lnTo>
                  <a:cubicBezTo>
                    <a:pt x="2525" y="8219"/>
                    <a:pt x="2739" y="8457"/>
                    <a:pt x="3001" y="8505"/>
                  </a:cubicBezTo>
                  <a:cubicBezTo>
                    <a:pt x="3028" y="8509"/>
                    <a:pt x="3054" y="8510"/>
                    <a:pt x="3079" y="8510"/>
                  </a:cubicBezTo>
                  <a:cubicBezTo>
                    <a:pt x="3378" y="8510"/>
                    <a:pt x="3620" y="8264"/>
                    <a:pt x="3620" y="7957"/>
                  </a:cubicBezTo>
                  <a:lnTo>
                    <a:pt x="3620" y="1575"/>
                  </a:lnTo>
                  <a:cubicBezTo>
                    <a:pt x="3620" y="1551"/>
                    <a:pt x="3644" y="1527"/>
                    <a:pt x="3668" y="1527"/>
                  </a:cubicBezTo>
                  <a:cubicBezTo>
                    <a:pt x="3692" y="1527"/>
                    <a:pt x="3692" y="1551"/>
                    <a:pt x="3692" y="1575"/>
                  </a:cubicBezTo>
                  <a:lnTo>
                    <a:pt x="3692" y="3909"/>
                  </a:lnTo>
                  <a:cubicBezTo>
                    <a:pt x="3692" y="4171"/>
                    <a:pt x="3906" y="4433"/>
                    <a:pt x="4168" y="4456"/>
                  </a:cubicBezTo>
                  <a:cubicBezTo>
                    <a:pt x="4196" y="4460"/>
                    <a:pt x="4224" y="4462"/>
                    <a:pt x="4253" y="4462"/>
                  </a:cubicBezTo>
                  <a:cubicBezTo>
                    <a:pt x="4396" y="4462"/>
                    <a:pt x="4545" y="4413"/>
                    <a:pt x="4644" y="4313"/>
                  </a:cubicBezTo>
                  <a:cubicBezTo>
                    <a:pt x="4740" y="4409"/>
                    <a:pt x="4859" y="4456"/>
                    <a:pt x="5002" y="4456"/>
                  </a:cubicBezTo>
                  <a:cubicBezTo>
                    <a:pt x="5023" y="4459"/>
                    <a:pt x="5045" y="4461"/>
                    <a:pt x="5066" y="4461"/>
                  </a:cubicBezTo>
                  <a:cubicBezTo>
                    <a:pt x="5210" y="4461"/>
                    <a:pt x="5347" y="4393"/>
                    <a:pt x="5430" y="4290"/>
                  </a:cubicBezTo>
                  <a:cubicBezTo>
                    <a:pt x="5525" y="4171"/>
                    <a:pt x="5573" y="4028"/>
                    <a:pt x="5573" y="3909"/>
                  </a:cubicBezTo>
                  <a:lnTo>
                    <a:pt x="5573" y="1575"/>
                  </a:lnTo>
                  <a:cubicBezTo>
                    <a:pt x="5573" y="1551"/>
                    <a:pt x="5597" y="1527"/>
                    <a:pt x="5597" y="1527"/>
                  </a:cubicBezTo>
                  <a:cubicBezTo>
                    <a:pt x="5621" y="1527"/>
                    <a:pt x="5645" y="1551"/>
                    <a:pt x="5645" y="1575"/>
                  </a:cubicBezTo>
                  <a:lnTo>
                    <a:pt x="5645" y="5361"/>
                  </a:lnTo>
                  <a:cubicBezTo>
                    <a:pt x="5645" y="5457"/>
                    <a:pt x="5716" y="5528"/>
                    <a:pt x="5787" y="5528"/>
                  </a:cubicBezTo>
                  <a:cubicBezTo>
                    <a:pt x="5800" y="5531"/>
                    <a:pt x="5812" y="5532"/>
                    <a:pt x="5824" y="5532"/>
                  </a:cubicBezTo>
                  <a:cubicBezTo>
                    <a:pt x="5925" y="5532"/>
                    <a:pt x="5999" y="5447"/>
                    <a:pt x="5978" y="5361"/>
                  </a:cubicBezTo>
                  <a:lnTo>
                    <a:pt x="5978" y="1575"/>
                  </a:lnTo>
                  <a:cubicBezTo>
                    <a:pt x="5978" y="1384"/>
                    <a:pt x="5859" y="1241"/>
                    <a:pt x="5668" y="1194"/>
                  </a:cubicBezTo>
                  <a:cubicBezTo>
                    <a:pt x="5653" y="1192"/>
                    <a:pt x="5638" y="1192"/>
                    <a:pt x="5623" y="1192"/>
                  </a:cubicBezTo>
                  <a:cubicBezTo>
                    <a:pt x="5404" y="1192"/>
                    <a:pt x="5216" y="1352"/>
                    <a:pt x="5216" y="1575"/>
                  </a:cubicBezTo>
                  <a:lnTo>
                    <a:pt x="5216" y="3909"/>
                  </a:lnTo>
                  <a:cubicBezTo>
                    <a:pt x="5216" y="3956"/>
                    <a:pt x="5216" y="3980"/>
                    <a:pt x="5192" y="4028"/>
                  </a:cubicBezTo>
                  <a:cubicBezTo>
                    <a:pt x="5144" y="4075"/>
                    <a:pt x="5073" y="4123"/>
                    <a:pt x="5002" y="4123"/>
                  </a:cubicBezTo>
                  <a:cubicBezTo>
                    <a:pt x="4906" y="4099"/>
                    <a:pt x="4811" y="4004"/>
                    <a:pt x="4811" y="3909"/>
                  </a:cubicBezTo>
                  <a:lnTo>
                    <a:pt x="4811" y="1361"/>
                  </a:lnTo>
                  <a:cubicBezTo>
                    <a:pt x="4811" y="803"/>
                    <a:pt x="5241" y="359"/>
                    <a:pt x="5770" y="359"/>
                  </a:cubicBezTo>
                  <a:cubicBezTo>
                    <a:pt x="5784" y="359"/>
                    <a:pt x="5797" y="360"/>
                    <a:pt x="5811" y="360"/>
                  </a:cubicBezTo>
                  <a:lnTo>
                    <a:pt x="8693" y="360"/>
                  </a:lnTo>
                  <a:cubicBezTo>
                    <a:pt x="8705" y="358"/>
                    <a:pt x="8717" y="357"/>
                    <a:pt x="8729" y="357"/>
                  </a:cubicBezTo>
                  <a:cubicBezTo>
                    <a:pt x="8826" y="357"/>
                    <a:pt x="8883" y="442"/>
                    <a:pt x="8883" y="527"/>
                  </a:cubicBezTo>
                  <a:lnTo>
                    <a:pt x="8883" y="2408"/>
                  </a:lnTo>
                  <a:cubicBezTo>
                    <a:pt x="8883" y="2408"/>
                    <a:pt x="8883" y="2408"/>
                    <a:pt x="8883" y="2432"/>
                  </a:cubicBezTo>
                  <a:cubicBezTo>
                    <a:pt x="8933" y="2490"/>
                    <a:pt x="8988" y="2513"/>
                    <a:pt x="9039" y="2513"/>
                  </a:cubicBezTo>
                  <a:cubicBezTo>
                    <a:pt x="9135" y="2513"/>
                    <a:pt x="9217" y="2430"/>
                    <a:pt x="9217" y="2337"/>
                  </a:cubicBezTo>
                  <a:lnTo>
                    <a:pt x="9217" y="1361"/>
                  </a:lnTo>
                  <a:cubicBezTo>
                    <a:pt x="9217" y="647"/>
                    <a:pt x="9395" y="1"/>
                    <a:pt x="80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35"/>
            <p:cNvSpPr/>
            <p:nvPr/>
          </p:nvSpPr>
          <p:spPr>
            <a:xfrm>
              <a:off x="12676522" y="740012"/>
              <a:ext cx="92868" cy="81756"/>
            </a:xfrm>
            <a:custGeom>
              <a:avLst/>
              <a:gdLst/>
              <a:ahLst/>
              <a:cxnLst/>
              <a:rect l="l" t="t" r="r" b="b"/>
              <a:pathLst>
                <a:path w="2359" h="2077" extrusionOk="0">
                  <a:moveTo>
                    <a:pt x="715" y="339"/>
                  </a:moveTo>
                  <a:cubicBezTo>
                    <a:pt x="834" y="339"/>
                    <a:pt x="953" y="410"/>
                    <a:pt x="1001" y="529"/>
                  </a:cubicBezTo>
                  <a:cubicBezTo>
                    <a:pt x="1025" y="612"/>
                    <a:pt x="1096" y="654"/>
                    <a:pt x="1168" y="654"/>
                  </a:cubicBezTo>
                  <a:cubicBezTo>
                    <a:pt x="1239" y="654"/>
                    <a:pt x="1310" y="612"/>
                    <a:pt x="1334" y="529"/>
                  </a:cubicBezTo>
                  <a:cubicBezTo>
                    <a:pt x="1396" y="425"/>
                    <a:pt x="1495" y="358"/>
                    <a:pt x="1614" y="358"/>
                  </a:cubicBezTo>
                  <a:cubicBezTo>
                    <a:pt x="1631" y="358"/>
                    <a:pt x="1649" y="359"/>
                    <a:pt x="1668" y="362"/>
                  </a:cubicBezTo>
                  <a:cubicBezTo>
                    <a:pt x="1834" y="362"/>
                    <a:pt x="1953" y="505"/>
                    <a:pt x="1977" y="672"/>
                  </a:cubicBezTo>
                  <a:cubicBezTo>
                    <a:pt x="2025" y="1124"/>
                    <a:pt x="1453" y="1529"/>
                    <a:pt x="1168" y="1696"/>
                  </a:cubicBezTo>
                  <a:cubicBezTo>
                    <a:pt x="953" y="1577"/>
                    <a:pt x="310" y="1172"/>
                    <a:pt x="382" y="672"/>
                  </a:cubicBezTo>
                  <a:cubicBezTo>
                    <a:pt x="382" y="505"/>
                    <a:pt x="501" y="362"/>
                    <a:pt x="667" y="339"/>
                  </a:cubicBezTo>
                  <a:close/>
                  <a:moveTo>
                    <a:pt x="740" y="1"/>
                  </a:moveTo>
                  <a:cubicBezTo>
                    <a:pt x="716" y="1"/>
                    <a:pt x="692" y="2"/>
                    <a:pt x="667" y="5"/>
                  </a:cubicBezTo>
                  <a:cubicBezTo>
                    <a:pt x="334" y="29"/>
                    <a:pt x="48" y="291"/>
                    <a:pt x="24" y="624"/>
                  </a:cubicBezTo>
                  <a:cubicBezTo>
                    <a:pt x="1" y="1053"/>
                    <a:pt x="191" y="1434"/>
                    <a:pt x="548" y="1672"/>
                  </a:cubicBezTo>
                  <a:cubicBezTo>
                    <a:pt x="715" y="1815"/>
                    <a:pt x="906" y="1958"/>
                    <a:pt x="1096" y="2053"/>
                  </a:cubicBezTo>
                  <a:cubicBezTo>
                    <a:pt x="1120" y="2077"/>
                    <a:pt x="1144" y="2077"/>
                    <a:pt x="1191" y="2077"/>
                  </a:cubicBezTo>
                  <a:cubicBezTo>
                    <a:pt x="1215" y="2077"/>
                    <a:pt x="1239" y="2077"/>
                    <a:pt x="1263" y="2053"/>
                  </a:cubicBezTo>
                  <a:cubicBezTo>
                    <a:pt x="1453" y="1958"/>
                    <a:pt x="1644" y="1815"/>
                    <a:pt x="1811" y="1672"/>
                  </a:cubicBezTo>
                  <a:cubicBezTo>
                    <a:pt x="2168" y="1434"/>
                    <a:pt x="2358" y="1053"/>
                    <a:pt x="2334" y="624"/>
                  </a:cubicBezTo>
                  <a:cubicBezTo>
                    <a:pt x="2311" y="291"/>
                    <a:pt x="2049" y="29"/>
                    <a:pt x="1715" y="5"/>
                  </a:cubicBezTo>
                  <a:cubicBezTo>
                    <a:pt x="1691" y="2"/>
                    <a:pt x="1666" y="1"/>
                    <a:pt x="1642" y="1"/>
                  </a:cubicBezTo>
                  <a:cubicBezTo>
                    <a:pt x="1476" y="1"/>
                    <a:pt x="1316" y="68"/>
                    <a:pt x="1191" y="172"/>
                  </a:cubicBezTo>
                  <a:cubicBezTo>
                    <a:pt x="1046" y="68"/>
                    <a:pt x="901" y="1"/>
                    <a:pt x="74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35"/>
            <p:cNvSpPr/>
            <p:nvPr/>
          </p:nvSpPr>
          <p:spPr>
            <a:xfrm>
              <a:off x="12580900" y="781383"/>
              <a:ext cx="97553" cy="84472"/>
            </a:xfrm>
            <a:custGeom>
              <a:avLst/>
              <a:gdLst/>
              <a:ahLst/>
              <a:cxnLst/>
              <a:rect l="l" t="t" r="r" b="b"/>
              <a:pathLst>
                <a:path w="2478" h="2146" extrusionOk="0">
                  <a:moveTo>
                    <a:pt x="1072" y="359"/>
                  </a:moveTo>
                  <a:cubicBezTo>
                    <a:pt x="1691" y="359"/>
                    <a:pt x="2025" y="1121"/>
                    <a:pt x="1572" y="1574"/>
                  </a:cubicBezTo>
                  <a:cubicBezTo>
                    <a:pt x="1427" y="1719"/>
                    <a:pt x="1248" y="1783"/>
                    <a:pt x="1071" y="1783"/>
                  </a:cubicBezTo>
                  <a:cubicBezTo>
                    <a:pt x="697" y="1783"/>
                    <a:pt x="334" y="1494"/>
                    <a:pt x="334" y="1074"/>
                  </a:cubicBezTo>
                  <a:cubicBezTo>
                    <a:pt x="358" y="669"/>
                    <a:pt x="667" y="359"/>
                    <a:pt x="1072" y="359"/>
                  </a:cubicBezTo>
                  <a:close/>
                  <a:moveTo>
                    <a:pt x="1073" y="1"/>
                  </a:moveTo>
                  <a:cubicBezTo>
                    <a:pt x="526" y="1"/>
                    <a:pt x="1" y="428"/>
                    <a:pt x="1" y="1074"/>
                  </a:cubicBezTo>
                  <a:cubicBezTo>
                    <a:pt x="1" y="1645"/>
                    <a:pt x="477" y="2121"/>
                    <a:pt x="1072" y="2145"/>
                  </a:cubicBezTo>
                  <a:cubicBezTo>
                    <a:pt x="2001" y="2121"/>
                    <a:pt x="2477" y="978"/>
                    <a:pt x="1810" y="312"/>
                  </a:cubicBezTo>
                  <a:cubicBezTo>
                    <a:pt x="1596" y="97"/>
                    <a:pt x="1332" y="1"/>
                    <a:pt x="107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35"/>
            <p:cNvSpPr/>
            <p:nvPr/>
          </p:nvSpPr>
          <p:spPr>
            <a:xfrm>
              <a:off x="12784347" y="781383"/>
              <a:ext cx="98458" cy="84472"/>
            </a:xfrm>
            <a:custGeom>
              <a:avLst/>
              <a:gdLst/>
              <a:ahLst/>
              <a:cxnLst/>
              <a:rect l="l" t="t" r="r" b="b"/>
              <a:pathLst>
                <a:path w="2501" h="2146" extrusionOk="0">
                  <a:moveTo>
                    <a:pt x="1072" y="359"/>
                  </a:moveTo>
                  <a:cubicBezTo>
                    <a:pt x="1715" y="359"/>
                    <a:pt x="2025" y="1121"/>
                    <a:pt x="1572" y="1574"/>
                  </a:cubicBezTo>
                  <a:cubicBezTo>
                    <a:pt x="1427" y="1719"/>
                    <a:pt x="1250" y="1783"/>
                    <a:pt x="1077" y="1783"/>
                  </a:cubicBezTo>
                  <a:cubicBezTo>
                    <a:pt x="709" y="1783"/>
                    <a:pt x="358" y="1494"/>
                    <a:pt x="358" y="1074"/>
                  </a:cubicBezTo>
                  <a:cubicBezTo>
                    <a:pt x="358" y="669"/>
                    <a:pt x="691" y="359"/>
                    <a:pt x="1072" y="359"/>
                  </a:cubicBezTo>
                  <a:close/>
                  <a:moveTo>
                    <a:pt x="1090" y="1"/>
                  </a:moveTo>
                  <a:cubicBezTo>
                    <a:pt x="537" y="1"/>
                    <a:pt x="0" y="428"/>
                    <a:pt x="0" y="1074"/>
                  </a:cubicBezTo>
                  <a:cubicBezTo>
                    <a:pt x="0" y="1645"/>
                    <a:pt x="500" y="2121"/>
                    <a:pt x="1072" y="2145"/>
                  </a:cubicBezTo>
                  <a:cubicBezTo>
                    <a:pt x="2025" y="2145"/>
                    <a:pt x="2501" y="978"/>
                    <a:pt x="1834" y="312"/>
                  </a:cubicBezTo>
                  <a:cubicBezTo>
                    <a:pt x="1619" y="97"/>
                    <a:pt x="1353" y="1"/>
                    <a:pt x="10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35"/>
            <p:cNvSpPr/>
            <p:nvPr/>
          </p:nvSpPr>
          <p:spPr>
            <a:xfrm>
              <a:off x="12528385" y="871249"/>
              <a:ext cx="425523" cy="335880"/>
            </a:xfrm>
            <a:custGeom>
              <a:avLst/>
              <a:gdLst/>
              <a:ahLst/>
              <a:cxnLst/>
              <a:rect l="l" t="t" r="r" b="b"/>
              <a:pathLst>
                <a:path w="10809" h="8533" extrusionOk="0">
                  <a:moveTo>
                    <a:pt x="3650" y="0"/>
                  </a:moveTo>
                  <a:cubicBezTo>
                    <a:pt x="3581" y="0"/>
                    <a:pt x="3508" y="2"/>
                    <a:pt x="3430" y="5"/>
                  </a:cubicBezTo>
                  <a:lnTo>
                    <a:pt x="191" y="5"/>
                  </a:lnTo>
                  <a:cubicBezTo>
                    <a:pt x="72" y="5"/>
                    <a:pt x="1" y="77"/>
                    <a:pt x="1" y="196"/>
                  </a:cubicBezTo>
                  <a:lnTo>
                    <a:pt x="1" y="2315"/>
                  </a:lnTo>
                  <a:cubicBezTo>
                    <a:pt x="1" y="2315"/>
                    <a:pt x="1" y="2339"/>
                    <a:pt x="1" y="2339"/>
                  </a:cubicBezTo>
                  <a:cubicBezTo>
                    <a:pt x="53" y="2400"/>
                    <a:pt x="112" y="2426"/>
                    <a:pt x="166" y="2426"/>
                  </a:cubicBezTo>
                  <a:cubicBezTo>
                    <a:pt x="258" y="2426"/>
                    <a:pt x="334" y="2349"/>
                    <a:pt x="334" y="2244"/>
                  </a:cubicBezTo>
                  <a:lnTo>
                    <a:pt x="334" y="481"/>
                  </a:lnTo>
                  <a:cubicBezTo>
                    <a:pt x="334" y="410"/>
                    <a:pt x="406" y="362"/>
                    <a:pt x="477" y="362"/>
                  </a:cubicBezTo>
                  <a:lnTo>
                    <a:pt x="4216" y="362"/>
                  </a:lnTo>
                  <a:cubicBezTo>
                    <a:pt x="4335" y="362"/>
                    <a:pt x="4454" y="458"/>
                    <a:pt x="4454" y="577"/>
                  </a:cubicBezTo>
                  <a:lnTo>
                    <a:pt x="4454" y="4006"/>
                  </a:lnTo>
                  <a:cubicBezTo>
                    <a:pt x="4454" y="4006"/>
                    <a:pt x="4454" y="4030"/>
                    <a:pt x="4454" y="4030"/>
                  </a:cubicBezTo>
                  <a:cubicBezTo>
                    <a:pt x="4410" y="4101"/>
                    <a:pt x="4342" y="4132"/>
                    <a:pt x="4274" y="4132"/>
                  </a:cubicBezTo>
                  <a:cubicBezTo>
                    <a:pt x="4161" y="4132"/>
                    <a:pt x="4049" y="4045"/>
                    <a:pt x="4049" y="3911"/>
                  </a:cubicBezTo>
                  <a:lnTo>
                    <a:pt x="4049" y="1577"/>
                  </a:lnTo>
                  <a:cubicBezTo>
                    <a:pt x="4026" y="1386"/>
                    <a:pt x="3883" y="1220"/>
                    <a:pt x="3692" y="1196"/>
                  </a:cubicBezTo>
                  <a:cubicBezTo>
                    <a:pt x="3677" y="1194"/>
                    <a:pt x="3662" y="1194"/>
                    <a:pt x="3647" y="1194"/>
                  </a:cubicBezTo>
                  <a:cubicBezTo>
                    <a:pt x="3431" y="1194"/>
                    <a:pt x="3264" y="1354"/>
                    <a:pt x="3264" y="1577"/>
                  </a:cubicBezTo>
                  <a:lnTo>
                    <a:pt x="3264" y="6102"/>
                  </a:lnTo>
                  <a:cubicBezTo>
                    <a:pt x="3264" y="6197"/>
                    <a:pt x="3335" y="6268"/>
                    <a:pt x="3430" y="6292"/>
                  </a:cubicBezTo>
                  <a:cubicBezTo>
                    <a:pt x="3525" y="6292"/>
                    <a:pt x="3621" y="6221"/>
                    <a:pt x="3621" y="6102"/>
                  </a:cubicBezTo>
                  <a:lnTo>
                    <a:pt x="3621" y="1577"/>
                  </a:lnTo>
                  <a:cubicBezTo>
                    <a:pt x="3621" y="1553"/>
                    <a:pt x="3645" y="1529"/>
                    <a:pt x="3645" y="1529"/>
                  </a:cubicBezTo>
                  <a:cubicBezTo>
                    <a:pt x="3668" y="1529"/>
                    <a:pt x="3692" y="1553"/>
                    <a:pt x="3692" y="1577"/>
                  </a:cubicBezTo>
                  <a:lnTo>
                    <a:pt x="3692" y="3911"/>
                  </a:lnTo>
                  <a:cubicBezTo>
                    <a:pt x="3692" y="4173"/>
                    <a:pt x="3859" y="4387"/>
                    <a:pt x="4121" y="4458"/>
                  </a:cubicBezTo>
                  <a:cubicBezTo>
                    <a:pt x="4168" y="4470"/>
                    <a:pt x="4216" y="4476"/>
                    <a:pt x="4263" y="4476"/>
                  </a:cubicBezTo>
                  <a:cubicBezTo>
                    <a:pt x="4404" y="4476"/>
                    <a:pt x="4538" y="4423"/>
                    <a:pt x="4645" y="4316"/>
                  </a:cubicBezTo>
                  <a:cubicBezTo>
                    <a:pt x="4716" y="4387"/>
                    <a:pt x="4788" y="4435"/>
                    <a:pt x="4883" y="4458"/>
                  </a:cubicBezTo>
                  <a:cubicBezTo>
                    <a:pt x="4931" y="4469"/>
                    <a:pt x="4979" y="4475"/>
                    <a:pt x="5026" y="4475"/>
                  </a:cubicBezTo>
                  <a:cubicBezTo>
                    <a:pt x="5283" y="4475"/>
                    <a:pt x="5517" y="4315"/>
                    <a:pt x="5597" y="4054"/>
                  </a:cubicBezTo>
                  <a:lnTo>
                    <a:pt x="6312" y="1553"/>
                  </a:lnTo>
                  <a:cubicBezTo>
                    <a:pt x="6312" y="1553"/>
                    <a:pt x="6312" y="1529"/>
                    <a:pt x="6336" y="1529"/>
                  </a:cubicBezTo>
                  <a:cubicBezTo>
                    <a:pt x="6359" y="1529"/>
                    <a:pt x="6359" y="1529"/>
                    <a:pt x="6359" y="1553"/>
                  </a:cubicBezTo>
                  <a:cubicBezTo>
                    <a:pt x="6383" y="1553"/>
                    <a:pt x="6383" y="1577"/>
                    <a:pt x="6359" y="1577"/>
                  </a:cubicBezTo>
                  <a:lnTo>
                    <a:pt x="5454" y="5078"/>
                  </a:lnTo>
                  <a:cubicBezTo>
                    <a:pt x="5431" y="5149"/>
                    <a:pt x="5478" y="5244"/>
                    <a:pt x="5550" y="5268"/>
                  </a:cubicBezTo>
                  <a:cubicBezTo>
                    <a:pt x="5574" y="5292"/>
                    <a:pt x="5597" y="5292"/>
                    <a:pt x="5621" y="5292"/>
                  </a:cubicBezTo>
                  <a:lnTo>
                    <a:pt x="6383" y="5292"/>
                  </a:lnTo>
                  <a:lnTo>
                    <a:pt x="6383" y="7959"/>
                  </a:lnTo>
                  <a:cubicBezTo>
                    <a:pt x="6359" y="8269"/>
                    <a:pt x="6598" y="8531"/>
                    <a:pt x="6907" y="8531"/>
                  </a:cubicBezTo>
                  <a:lnTo>
                    <a:pt x="6931" y="8531"/>
                  </a:lnTo>
                  <a:cubicBezTo>
                    <a:pt x="7241" y="8531"/>
                    <a:pt x="7479" y="8293"/>
                    <a:pt x="7479" y="7983"/>
                  </a:cubicBezTo>
                  <a:lnTo>
                    <a:pt x="7479" y="5292"/>
                  </a:lnTo>
                  <a:lnTo>
                    <a:pt x="7693" y="5292"/>
                  </a:lnTo>
                  <a:lnTo>
                    <a:pt x="7693" y="7983"/>
                  </a:lnTo>
                  <a:cubicBezTo>
                    <a:pt x="7693" y="8269"/>
                    <a:pt x="7907" y="8507"/>
                    <a:pt x="8217" y="8531"/>
                  </a:cubicBezTo>
                  <a:cubicBezTo>
                    <a:pt x="8231" y="8532"/>
                    <a:pt x="8245" y="8532"/>
                    <a:pt x="8259" y="8532"/>
                  </a:cubicBezTo>
                  <a:cubicBezTo>
                    <a:pt x="8550" y="8532"/>
                    <a:pt x="8790" y="8301"/>
                    <a:pt x="8812" y="7983"/>
                  </a:cubicBezTo>
                  <a:lnTo>
                    <a:pt x="8812" y="5316"/>
                  </a:lnTo>
                  <a:lnTo>
                    <a:pt x="9598" y="5316"/>
                  </a:lnTo>
                  <a:cubicBezTo>
                    <a:pt x="9622" y="5316"/>
                    <a:pt x="9646" y="5292"/>
                    <a:pt x="9693" y="5292"/>
                  </a:cubicBezTo>
                  <a:cubicBezTo>
                    <a:pt x="9741" y="5244"/>
                    <a:pt x="9789" y="5173"/>
                    <a:pt x="9765" y="5101"/>
                  </a:cubicBezTo>
                  <a:lnTo>
                    <a:pt x="9289" y="3244"/>
                  </a:lnTo>
                  <a:cubicBezTo>
                    <a:pt x="9269" y="3165"/>
                    <a:pt x="9200" y="3119"/>
                    <a:pt x="9123" y="3119"/>
                  </a:cubicBezTo>
                  <a:cubicBezTo>
                    <a:pt x="9107" y="3119"/>
                    <a:pt x="9091" y="3121"/>
                    <a:pt x="9074" y="3125"/>
                  </a:cubicBezTo>
                  <a:cubicBezTo>
                    <a:pt x="8979" y="3149"/>
                    <a:pt x="8931" y="3244"/>
                    <a:pt x="8955" y="3339"/>
                  </a:cubicBezTo>
                  <a:lnTo>
                    <a:pt x="9360" y="4959"/>
                  </a:lnTo>
                  <a:lnTo>
                    <a:pt x="8622" y="4959"/>
                  </a:lnTo>
                  <a:cubicBezTo>
                    <a:pt x="8527" y="4959"/>
                    <a:pt x="8455" y="5030"/>
                    <a:pt x="8455" y="5125"/>
                  </a:cubicBezTo>
                  <a:lnTo>
                    <a:pt x="8455" y="7959"/>
                  </a:lnTo>
                  <a:cubicBezTo>
                    <a:pt x="8455" y="8054"/>
                    <a:pt x="8384" y="8150"/>
                    <a:pt x="8265" y="8173"/>
                  </a:cubicBezTo>
                  <a:cubicBezTo>
                    <a:pt x="8252" y="8176"/>
                    <a:pt x="8240" y="8177"/>
                    <a:pt x="8228" y="8177"/>
                  </a:cubicBezTo>
                  <a:cubicBezTo>
                    <a:pt x="8122" y="8177"/>
                    <a:pt x="8026" y="8087"/>
                    <a:pt x="8026" y="7959"/>
                  </a:cubicBezTo>
                  <a:lnTo>
                    <a:pt x="8026" y="5125"/>
                  </a:lnTo>
                  <a:cubicBezTo>
                    <a:pt x="8026" y="5030"/>
                    <a:pt x="7955" y="4935"/>
                    <a:pt x="7860" y="4935"/>
                  </a:cubicBezTo>
                  <a:lnTo>
                    <a:pt x="7312" y="4935"/>
                  </a:lnTo>
                  <a:cubicBezTo>
                    <a:pt x="7217" y="4935"/>
                    <a:pt x="7121" y="5030"/>
                    <a:pt x="7121" y="5125"/>
                  </a:cubicBezTo>
                  <a:lnTo>
                    <a:pt x="7121" y="7959"/>
                  </a:lnTo>
                  <a:cubicBezTo>
                    <a:pt x="7121" y="8007"/>
                    <a:pt x="7121" y="8054"/>
                    <a:pt x="7098" y="8078"/>
                  </a:cubicBezTo>
                  <a:cubicBezTo>
                    <a:pt x="7050" y="8150"/>
                    <a:pt x="6979" y="8173"/>
                    <a:pt x="6907" y="8173"/>
                  </a:cubicBezTo>
                  <a:cubicBezTo>
                    <a:pt x="6788" y="8173"/>
                    <a:pt x="6717" y="8078"/>
                    <a:pt x="6717" y="7959"/>
                  </a:cubicBezTo>
                  <a:lnTo>
                    <a:pt x="6717" y="5125"/>
                  </a:lnTo>
                  <a:cubicBezTo>
                    <a:pt x="6717" y="5030"/>
                    <a:pt x="6645" y="4935"/>
                    <a:pt x="6526" y="4935"/>
                  </a:cubicBezTo>
                  <a:lnTo>
                    <a:pt x="5788" y="4935"/>
                  </a:lnTo>
                  <a:lnTo>
                    <a:pt x="6645" y="1672"/>
                  </a:lnTo>
                  <a:cubicBezTo>
                    <a:pt x="6693" y="1434"/>
                    <a:pt x="6526" y="1196"/>
                    <a:pt x="6264" y="1196"/>
                  </a:cubicBezTo>
                  <a:cubicBezTo>
                    <a:pt x="6097" y="1196"/>
                    <a:pt x="5931" y="1315"/>
                    <a:pt x="5883" y="1482"/>
                  </a:cubicBezTo>
                  <a:lnTo>
                    <a:pt x="5192" y="3982"/>
                  </a:lnTo>
                  <a:cubicBezTo>
                    <a:pt x="5173" y="4081"/>
                    <a:pt x="5087" y="4131"/>
                    <a:pt x="4990" y="4131"/>
                  </a:cubicBezTo>
                  <a:cubicBezTo>
                    <a:pt x="4970" y="4131"/>
                    <a:pt x="4950" y="4129"/>
                    <a:pt x="4931" y="4125"/>
                  </a:cubicBezTo>
                  <a:cubicBezTo>
                    <a:pt x="4883" y="4101"/>
                    <a:pt x="4835" y="4077"/>
                    <a:pt x="4811" y="4030"/>
                  </a:cubicBezTo>
                  <a:cubicBezTo>
                    <a:pt x="4788" y="3982"/>
                    <a:pt x="4788" y="3935"/>
                    <a:pt x="4788" y="3863"/>
                  </a:cubicBezTo>
                  <a:lnTo>
                    <a:pt x="5574" y="1101"/>
                  </a:lnTo>
                  <a:cubicBezTo>
                    <a:pt x="5693" y="672"/>
                    <a:pt x="6097" y="386"/>
                    <a:pt x="6526" y="386"/>
                  </a:cubicBezTo>
                  <a:lnTo>
                    <a:pt x="8622" y="386"/>
                  </a:lnTo>
                  <a:cubicBezTo>
                    <a:pt x="9074" y="386"/>
                    <a:pt x="9455" y="672"/>
                    <a:pt x="9598" y="1101"/>
                  </a:cubicBezTo>
                  <a:lnTo>
                    <a:pt x="10360" y="3863"/>
                  </a:lnTo>
                  <a:cubicBezTo>
                    <a:pt x="10421" y="3999"/>
                    <a:pt x="10262" y="4106"/>
                    <a:pt x="10125" y="4106"/>
                  </a:cubicBezTo>
                  <a:cubicBezTo>
                    <a:pt x="10045" y="4106"/>
                    <a:pt x="9973" y="4070"/>
                    <a:pt x="9955" y="3982"/>
                  </a:cubicBezTo>
                  <a:lnTo>
                    <a:pt x="9265" y="1482"/>
                  </a:lnTo>
                  <a:cubicBezTo>
                    <a:pt x="9217" y="1315"/>
                    <a:pt x="9074" y="1196"/>
                    <a:pt x="8908" y="1196"/>
                  </a:cubicBezTo>
                  <a:cubicBezTo>
                    <a:pt x="8788" y="1196"/>
                    <a:pt x="8669" y="1243"/>
                    <a:pt x="8598" y="1339"/>
                  </a:cubicBezTo>
                  <a:cubicBezTo>
                    <a:pt x="8527" y="1434"/>
                    <a:pt x="8503" y="1553"/>
                    <a:pt x="8527" y="1672"/>
                  </a:cubicBezTo>
                  <a:lnTo>
                    <a:pt x="8788" y="2649"/>
                  </a:lnTo>
                  <a:cubicBezTo>
                    <a:pt x="8809" y="2710"/>
                    <a:pt x="8883" y="2772"/>
                    <a:pt x="8965" y="2772"/>
                  </a:cubicBezTo>
                  <a:cubicBezTo>
                    <a:pt x="8977" y="2772"/>
                    <a:pt x="8990" y="2771"/>
                    <a:pt x="9003" y="2768"/>
                  </a:cubicBezTo>
                  <a:cubicBezTo>
                    <a:pt x="9074" y="2744"/>
                    <a:pt x="9146" y="2649"/>
                    <a:pt x="9122" y="2553"/>
                  </a:cubicBezTo>
                  <a:lnTo>
                    <a:pt x="8860" y="1577"/>
                  </a:lnTo>
                  <a:cubicBezTo>
                    <a:pt x="8860" y="1577"/>
                    <a:pt x="8860" y="1553"/>
                    <a:pt x="8860" y="1553"/>
                  </a:cubicBezTo>
                  <a:lnTo>
                    <a:pt x="8908" y="1553"/>
                  </a:lnTo>
                  <a:cubicBezTo>
                    <a:pt x="8908" y="1553"/>
                    <a:pt x="8931" y="1553"/>
                    <a:pt x="8931" y="1577"/>
                  </a:cubicBezTo>
                  <a:lnTo>
                    <a:pt x="9622" y="4077"/>
                  </a:lnTo>
                  <a:cubicBezTo>
                    <a:pt x="9707" y="4361"/>
                    <a:pt x="9923" y="4483"/>
                    <a:pt x="10141" y="4483"/>
                  </a:cubicBezTo>
                  <a:cubicBezTo>
                    <a:pt x="10472" y="4483"/>
                    <a:pt x="10809" y="4199"/>
                    <a:pt x="10694" y="3768"/>
                  </a:cubicBezTo>
                  <a:lnTo>
                    <a:pt x="9908" y="982"/>
                  </a:lnTo>
                  <a:lnTo>
                    <a:pt x="9908" y="958"/>
                  </a:lnTo>
                  <a:cubicBezTo>
                    <a:pt x="9741" y="386"/>
                    <a:pt x="9217" y="5"/>
                    <a:pt x="8622" y="5"/>
                  </a:cubicBezTo>
                  <a:lnTo>
                    <a:pt x="6550" y="5"/>
                  </a:lnTo>
                  <a:cubicBezTo>
                    <a:pt x="5931" y="5"/>
                    <a:pt x="5407" y="386"/>
                    <a:pt x="5240" y="958"/>
                  </a:cubicBezTo>
                  <a:lnTo>
                    <a:pt x="5240" y="982"/>
                  </a:lnTo>
                  <a:lnTo>
                    <a:pt x="4788" y="2601"/>
                  </a:lnTo>
                  <a:lnTo>
                    <a:pt x="4788" y="1363"/>
                  </a:lnTo>
                  <a:cubicBezTo>
                    <a:pt x="4788" y="660"/>
                    <a:pt x="5025" y="0"/>
                    <a:pt x="36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04" name="Google Shape;1804;p35"/>
          <p:cNvSpPr/>
          <p:nvPr/>
        </p:nvSpPr>
        <p:spPr>
          <a:xfrm>
            <a:off x="2389836" y="18676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5" name="Google Shape;1805;p35"/>
          <p:cNvSpPr/>
          <p:nvPr/>
        </p:nvSpPr>
        <p:spPr>
          <a:xfrm>
            <a:off x="3761423" y="18676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6" name="Google Shape;1806;p35"/>
          <p:cNvSpPr/>
          <p:nvPr/>
        </p:nvSpPr>
        <p:spPr>
          <a:xfrm>
            <a:off x="5132998" y="18676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7" name="Google Shape;1807;p35"/>
          <p:cNvSpPr/>
          <p:nvPr/>
        </p:nvSpPr>
        <p:spPr>
          <a:xfrm>
            <a:off x="6504573" y="18676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8" name="Google Shape;1808;p35"/>
          <p:cNvSpPr/>
          <p:nvPr/>
        </p:nvSpPr>
        <p:spPr>
          <a:xfrm>
            <a:off x="7876148" y="18676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9" name="Google Shape;1809;p35"/>
          <p:cNvSpPr/>
          <p:nvPr/>
        </p:nvSpPr>
        <p:spPr>
          <a:xfrm>
            <a:off x="2389836" y="23690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0" name="Google Shape;1810;p35"/>
          <p:cNvSpPr/>
          <p:nvPr/>
        </p:nvSpPr>
        <p:spPr>
          <a:xfrm>
            <a:off x="3761423" y="23690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1" name="Google Shape;1811;p35"/>
          <p:cNvSpPr/>
          <p:nvPr/>
        </p:nvSpPr>
        <p:spPr>
          <a:xfrm>
            <a:off x="5132998" y="23690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2" name="Google Shape;1812;p35"/>
          <p:cNvSpPr/>
          <p:nvPr/>
        </p:nvSpPr>
        <p:spPr>
          <a:xfrm>
            <a:off x="6504573" y="23690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3" name="Google Shape;1813;p35"/>
          <p:cNvSpPr/>
          <p:nvPr/>
        </p:nvSpPr>
        <p:spPr>
          <a:xfrm>
            <a:off x="7876148" y="23690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35"/>
          <p:cNvSpPr/>
          <p:nvPr/>
        </p:nvSpPr>
        <p:spPr>
          <a:xfrm>
            <a:off x="2389836" y="28703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5" name="Google Shape;1815;p35"/>
          <p:cNvSpPr/>
          <p:nvPr/>
        </p:nvSpPr>
        <p:spPr>
          <a:xfrm>
            <a:off x="3761423" y="28703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6" name="Google Shape;1816;p35"/>
          <p:cNvSpPr/>
          <p:nvPr/>
        </p:nvSpPr>
        <p:spPr>
          <a:xfrm>
            <a:off x="5132998" y="28703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7" name="Google Shape;1817;p35"/>
          <p:cNvSpPr/>
          <p:nvPr/>
        </p:nvSpPr>
        <p:spPr>
          <a:xfrm>
            <a:off x="6504573" y="28703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8" name="Google Shape;1818;p35"/>
          <p:cNvSpPr/>
          <p:nvPr/>
        </p:nvSpPr>
        <p:spPr>
          <a:xfrm>
            <a:off x="7876148" y="28703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p35"/>
          <p:cNvSpPr/>
          <p:nvPr/>
        </p:nvSpPr>
        <p:spPr>
          <a:xfrm>
            <a:off x="2389836" y="33717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0" name="Google Shape;1820;p35"/>
          <p:cNvSpPr/>
          <p:nvPr/>
        </p:nvSpPr>
        <p:spPr>
          <a:xfrm>
            <a:off x="3761423" y="33717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1" name="Google Shape;1821;p35"/>
          <p:cNvSpPr/>
          <p:nvPr/>
        </p:nvSpPr>
        <p:spPr>
          <a:xfrm>
            <a:off x="5132998" y="33717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2" name="Google Shape;1822;p35"/>
          <p:cNvSpPr/>
          <p:nvPr/>
        </p:nvSpPr>
        <p:spPr>
          <a:xfrm>
            <a:off x="6504573" y="33717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3" name="Google Shape;1823;p35"/>
          <p:cNvSpPr/>
          <p:nvPr/>
        </p:nvSpPr>
        <p:spPr>
          <a:xfrm>
            <a:off x="7876148" y="33717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4" name="Google Shape;1824;p35"/>
          <p:cNvSpPr/>
          <p:nvPr/>
        </p:nvSpPr>
        <p:spPr>
          <a:xfrm>
            <a:off x="2389836" y="38730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5" name="Google Shape;1825;p35"/>
          <p:cNvSpPr/>
          <p:nvPr/>
        </p:nvSpPr>
        <p:spPr>
          <a:xfrm>
            <a:off x="3761423" y="38730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6" name="Google Shape;1826;p35"/>
          <p:cNvSpPr/>
          <p:nvPr/>
        </p:nvSpPr>
        <p:spPr>
          <a:xfrm>
            <a:off x="5132998" y="387308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7" name="Google Shape;1827;p35"/>
          <p:cNvSpPr/>
          <p:nvPr/>
        </p:nvSpPr>
        <p:spPr>
          <a:xfrm>
            <a:off x="6504573" y="38730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8" name="Google Shape;1828;p35"/>
          <p:cNvSpPr/>
          <p:nvPr/>
        </p:nvSpPr>
        <p:spPr>
          <a:xfrm>
            <a:off x="7876148" y="387308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9" name="Google Shape;1829;p35"/>
          <p:cNvSpPr/>
          <p:nvPr/>
        </p:nvSpPr>
        <p:spPr>
          <a:xfrm>
            <a:off x="2389836" y="43744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0" name="Google Shape;1830;p35"/>
          <p:cNvSpPr/>
          <p:nvPr/>
        </p:nvSpPr>
        <p:spPr>
          <a:xfrm>
            <a:off x="3761423" y="43744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1" name="Google Shape;1831;p35"/>
          <p:cNvSpPr/>
          <p:nvPr/>
        </p:nvSpPr>
        <p:spPr>
          <a:xfrm>
            <a:off x="5132998" y="43744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2" name="Google Shape;1832;p35"/>
          <p:cNvSpPr/>
          <p:nvPr/>
        </p:nvSpPr>
        <p:spPr>
          <a:xfrm>
            <a:off x="6504573" y="4374433"/>
            <a:ext cx="249600" cy="249600"/>
          </a:xfrm>
          <a:prstGeom prst="hear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3" name="Google Shape;1833;p35"/>
          <p:cNvSpPr/>
          <p:nvPr/>
        </p:nvSpPr>
        <p:spPr>
          <a:xfrm>
            <a:off x="7876148" y="4374433"/>
            <a:ext cx="249600" cy="249600"/>
          </a:xfrm>
          <a:prstGeom prst="hear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36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1839" name="Google Shape;1839;p36"/>
          <p:cNvGrpSpPr/>
          <p:nvPr/>
        </p:nvGrpSpPr>
        <p:grpSpPr>
          <a:xfrm>
            <a:off x="4106218" y="1116000"/>
            <a:ext cx="961494" cy="2795247"/>
            <a:chOff x="4106218" y="1116000"/>
            <a:chExt cx="961494" cy="2795247"/>
          </a:xfrm>
        </p:grpSpPr>
        <p:sp>
          <p:nvSpPr>
            <p:cNvPr id="1840" name="Google Shape;1840;p36"/>
            <p:cNvSpPr/>
            <p:nvPr/>
          </p:nvSpPr>
          <p:spPr>
            <a:xfrm>
              <a:off x="4213810" y="3687636"/>
              <a:ext cx="853902" cy="223611"/>
            </a:xfrm>
            <a:custGeom>
              <a:avLst/>
              <a:gdLst/>
              <a:ahLst/>
              <a:cxnLst/>
              <a:rect l="l" t="t" r="r" b="b"/>
              <a:pathLst>
                <a:path w="22683" h="5940" extrusionOk="0">
                  <a:moveTo>
                    <a:pt x="11342" y="1"/>
                  </a:moveTo>
                  <a:lnTo>
                    <a:pt x="10181" y="10"/>
                  </a:lnTo>
                  <a:lnTo>
                    <a:pt x="7966" y="126"/>
                  </a:lnTo>
                  <a:lnTo>
                    <a:pt x="5930" y="349"/>
                  </a:lnTo>
                  <a:lnTo>
                    <a:pt x="4117" y="671"/>
                  </a:lnTo>
                  <a:lnTo>
                    <a:pt x="2572" y="1072"/>
                  </a:lnTo>
                  <a:lnTo>
                    <a:pt x="1635" y="1430"/>
                  </a:lnTo>
                  <a:lnTo>
                    <a:pt x="1117" y="1680"/>
                  </a:lnTo>
                  <a:lnTo>
                    <a:pt x="679" y="1948"/>
                  </a:lnTo>
                  <a:lnTo>
                    <a:pt x="349" y="2224"/>
                  </a:lnTo>
                  <a:lnTo>
                    <a:pt x="125" y="2519"/>
                  </a:lnTo>
                  <a:lnTo>
                    <a:pt x="9" y="2814"/>
                  </a:lnTo>
                  <a:lnTo>
                    <a:pt x="0" y="2966"/>
                  </a:lnTo>
                  <a:lnTo>
                    <a:pt x="9" y="3117"/>
                  </a:lnTo>
                  <a:lnTo>
                    <a:pt x="125" y="3421"/>
                  </a:lnTo>
                  <a:lnTo>
                    <a:pt x="349" y="3707"/>
                  </a:lnTo>
                  <a:lnTo>
                    <a:pt x="679" y="3992"/>
                  </a:lnTo>
                  <a:lnTo>
                    <a:pt x="1117" y="4260"/>
                  </a:lnTo>
                  <a:lnTo>
                    <a:pt x="1635" y="4510"/>
                  </a:lnTo>
                  <a:lnTo>
                    <a:pt x="2572" y="4859"/>
                  </a:lnTo>
                  <a:lnTo>
                    <a:pt x="4117" y="5261"/>
                  </a:lnTo>
                  <a:lnTo>
                    <a:pt x="5930" y="5582"/>
                  </a:lnTo>
                  <a:lnTo>
                    <a:pt x="7966" y="5805"/>
                  </a:lnTo>
                  <a:lnTo>
                    <a:pt x="10181" y="5930"/>
                  </a:lnTo>
                  <a:lnTo>
                    <a:pt x="11342" y="5939"/>
                  </a:lnTo>
                  <a:lnTo>
                    <a:pt x="12511" y="5930"/>
                  </a:lnTo>
                  <a:lnTo>
                    <a:pt x="14726" y="5805"/>
                  </a:lnTo>
                  <a:lnTo>
                    <a:pt x="16762" y="5582"/>
                  </a:lnTo>
                  <a:lnTo>
                    <a:pt x="18566" y="5261"/>
                  </a:lnTo>
                  <a:lnTo>
                    <a:pt x="20111" y="4859"/>
                  </a:lnTo>
                  <a:lnTo>
                    <a:pt x="21048" y="4510"/>
                  </a:lnTo>
                  <a:lnTo>
                    <a:pt x="21575" y="4260"/>
                  </a:lnTo>
                  <a:lnTo>
                    <a:pt x="22004" y="3992"/>
                  </a:lnTo>
                  <a:lnTo>
                    <a:pt x="22334" y="3707"/>
                  </a:lnTo>
                  <a:lnTo>
                    <a:pt x="22558" y="3421"/>
                  </a:lnTo>
                  <a:lnTo>
                    <a:pt x="22674" y="3117"/>
                  </a:lnTo>
                  <a:lnTo>
                    <a:pt x="22683" y="2966"/>
                  </a:lnTo>
                  <a:lnTo>
                    <a:pt x="22674" y="2814"/>
                  </a:lnTo>
                  <a:lnTo>
                    <a:pt x="22558" y="2519"/>
                  </a:lnTo>
                  <a:lnTo>
                    <a:pt x="22334" y="2224"/>
                  </a:lnTo>
                  <a:lnTo>
                    <a:pt x="22004" y="1948"/>
                  </a:lnTo>
                  <a:lnTo>
                    <a:pt x="21575" y="1680"/>
                  </a:lnTo>
                  <a:lnTo>
                    <a:pt x="21048" y="1430"/>
                  </a:lnTo>
                  <a:lnTo>
                    <a:pt x="20111" y="1072"/>
                  </a:lnTo>
                  <a:lnTo>
                    <a:pt x="18566" y="671"/>
                  </a:lnTo>
                  <a:lnTo>
                    <a:pt x="16762" y="349"/>
                  </a:lnTo>
                  <a:lnTo>
                    <a:pt x="14726" y="126"/>
                  </a:lnTo>
                  <a:lnTo>
                    <a:pt x="12511" y="10"/>
                  </a:lnTo>
                  <a:lnTo>
                    <a:pt x="11342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36"/>
            <p:cNvSpPr/>
            <p:nvPr/>
          </p:nvSpPr>
          <p:spPr>
            <a:xfrm>
              <a:off x="4487459" y="1784555"/>
              <a:ext cx="286780" cy="214162"/>
            </a:xfrm>
            <a:custGeom>
              <a:avLst/>
              <a:gdLst/>
              <a:ahLst/>
              <a:cxnLst/>
              <a:rect l="l" t="t" r="r" b="b"/>
              <a:pathLst>
                <a:path w="7618" h="5689" extrusionOk="0">
                  <a:moveTo>
                    <a:pt x="3778" y="0"/>
                  </a:moveTo>
                  <a:lnTo>
                    <a:pt x="3456" y="18"/>
                  </a:lnTo>
                  <a:lnTo>
                    <a:pt x="3153" y="54"/>
                  </a:lnTo>
                  <a:lnTo>
                    <a:pt x="2590" y="233"/>
                  </a:lnTo>
                  <a:lnTo>
                    <a:pt x="2072" y="518"/>
                  </a:lnTo>
                  <a:lnTo>
                    <a:pt x="1608" y="893"/>
                  </a:lnTo>
                  <a:lnTo>
                    <a:pt x="1197" y="1340"/>
                  </a:lnTo>
                  <a:lnTo>
                    <a:pt x="840" y="1840"/>
                  </a:lnTo>
                  <a:lnTo>
                    <a:pt x="545" y="2394"/>
                  </a:lnTo>
                  <a:lnTo>
                    <a:pt x="304" y="2983"/>
                  </a:lnTo>
                  <a:lnTo>
                    <a:pt x="215" y="3278"/>
                  </a:lnTo>
                  <a:lnTo>
                    <a:pt x="143" y="3546"/>
                  </a:lnTo>
                  <a:lnTo>
                    <a:pt x="18" y="4126"/>
                  </a:lnTo>
                  <a:lnTo>
                    <a:pt x="0" y="4564"/>
                  </a:lnTo>
                  <a:lnTo>
                    <a:pt x="36" y="4849"/>
                  </a:lnTo>
                  <a:lnTo>
                    <a:pt x="117" y="5117"/>
                  </a:lnTo>
                  <a:lnTo>
                    <a:pt x="259" y="5349"/>
                  </a:lnTo>
                  <a:lnTo>
                    <a:pt x="367" y="5448"/>
                  </a:lnTo>
                  <a:lnTo>
                    <a:pt x="492" y="5555"/>
                  </a:lnTo>
                  <a:lnTo>
                    <a:pt x="786" y="5671"/>
                  </a:lnTo>
                  <a:lnTo>
                    <a:pt x="1269" y="5689"/>
                  </a:lnTo>
                  <a:lnTo>
                    <a:pt x="1590" y="5644"/>
                  </a:lnTo>
                  <a:lnTo>
                    <a:pt x="1885" y="5599"/>
                  </a:lnTo>
                  <a:lnTo>
                    <a:pt x="2465" y="5466"/>
                  </a:lnTo>
                  <a:lnTo>
                    <a:pt x="2751" y="5376"/>
                  </a:lnTo>
                  <a:lnTo>
                    <a:pt x="3322" y="5180"/>
                  </a:lnTo>
                  <a:lnTo>
                    <a:pt x="4457" y="4733"/>
                  </a:lnTo>
                  <a:lnTo>
                    <a:pt x="5019" y="4492"/>
                  </a:lnTo>
                  <a:lnTo>
                    <a:pt x="5564" y="4278"/>
                  </a:lnTo>
                  <a:lnTo>
                    <a:pt x="6126" y="4090"/>
                  </a:lnTo>
                  <a:lnTo>
                    <a:pt x="6412" y="4001"/>
                  </a:lnTo>
                  <a:lnTo>
                    <a:pt x="6707" y="3930"/>
                  </a:lnTo>
                  <a:lnTo>
                    <a:pt x="6841" y="3903"/>
                  </a:lnTo>
                  <a:lnTo>
                    <a:pt x="7109" y="3831"/>
                  </a:lnTo>
                  <a:lnTo>
                    <a:pt x="7234" y="3769"/>
                  </a:lnTo>
                  <a:lnTo>
                    <a:pt x="7314" y="3706"/>
                  </a:lnTo>
                  <a:lnTo>
                    <a:pt x="7448" y="3563"/>
                  </a:lnTo>
                  <a:lnTo>
                    <a:pt x="7537" y="3385"/>
                  </a:lnTo>
                  <a:lnTo>
                    <a:pt x="7573" y="3188"/>
                  </a:lnTo>
                  <a:lnTo>
                    <a:pt x="7555" y="3081"/>
                  </a:lnTo>
                  <a:lnTo>
                    <a:pt x="7555" y="3054"/>
                  </a:lnTo>
                  <a:lnTo>
                    <a:pt x="7546" y="3028"/>
                  </a:lnTo>
                  <a:lnTo>
                    <a:pt x="7609" y="2920"/>
                  </a:lnTo>
                  <a:lnTo>
                    <a:pt x="7618" y="2724"/>
                  </a:lnTo>
                  <a:lnTo>
                    <a:pt x="7573" y="2590"/>
                  </a:lnTo>
                  <a:lnTo>
                    <a:pt x="7528" y="2528"/>
                  </a:lnTo>
                  <a:lnTo>
                    <a:pt x="7341" y="2278"/>
                  </a:lnTo>
                  <a:lnTo>
                    <a:pt x="6921" y="1804"/>
                  </a:lnTo>
                  <a:lnTo>
                    <a:pt x="6475" y="1367"/>
                  </a:lnTo>
                  <a:lnTo>
                    <a:pt x="6001" y="965"/>
                  </a:lnTo>
                  <a:lnTo>
                    <a:pt x="5751" y="777"/>
                  </a:lnTo>
                  <a:lnTo>
                    <a:pt x="5483" y="599"/>
                  </a:lnTo>
                  <a:lnTo>
                    <a:pt x="4948" y="295"/>
                  </a:lnTo>
                  <a:lnTo>
                    <a:pt x="4376" y="90"/>
                  </a:lnTo>
                  <a:lnTo>
                    <a:pt x="3778" y="0"/>
                  </a:lnTo>
                  <a:close/>
                </a:path>
              </a:pathLst>
            </a:custGeom>
            <a:solidFill>
              <a:srgbClr val="1E15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36"/>
            <p:cNvSpPr/>
            <p:nvPr/>
          </p:nvSpPr>
          <p:spPr>
            <a:xfrm>
              <a:off x="4371472" y="1851113"/>
              <a:ext cx="555377" cy="326457"/>
            </a:xfrm>
            <a:custGeom>
              <a:avLst/>
              <a:gdLst/>
              <a:ahLst/>
              <a:cxnLst/>
              <a:rect l="l" t="t" r="r" b="b"/>
              <a:pathLst>
                <a:path w="14753" h="8672" extrusionOk="0">
                  <a:moveTo>
                    <a:pt x="11235" y="1"/>
                  </a:moveTo>
                  <a:lnTo>
                    <a:pt x="9958" y="63"/>
                  </a:lnTo>
                  <a:lnTo>
                    <a:pt x="8573" y="277"/>
                  </a:lnTo>
                  <a:lnTo>
                    <a:pt x="7109" y="661"/>
                  </a:lnTo>
                  <a:lnTo>
                    <a:pt x="6350" y="920"/>
                  </a:lnTo>
                  <a:lnTo>
                    <a:pt x="5609" y="1206"/>
                  </a:lnTo>
                  <a:lnTo>
                    <a:pt x="4225" y="1867"/>
                  </a:lnTo>
                  <a:lnTo>
                    <a:pt x="2992" y="2599"/>
                  </a:lnTo>
                  <a:lnTo>
                    <a:pt x="1930" y="3394"/>
                  </a:lnTo>
                  <a:lnTo>
                    <a:pt x="1278" y="4010"/>
                  </a:lnTo>
                  <a:lnTo>
                    <a:pt x="911" y="4421"/>
                  </a:lnTo>
                  <a:lnTo>
                    <a:pt x="599" y="4841"/>
                  </a:lnTo>
                  <a:lnTo>
                    <a:pt x="349" y="5251"/>
                  </a:lnTo>
                  <a:lnTo>
                    <a:pt x="161" y="5662"/>
                  </a:lnTo>
                  <a:lnTo>
                    <a:pt x="45" y="6064"/>
                  </a:lnTo>
                  <a:lnTo>
                    <a:pt x="1" y="6448"/>
                  </a:lnTo>
                  <a:lnTo>
                    <a:pt x="27" y="6814"/>
                  </a:lnTo>
                  <a:lnTo>
                    <a:pt x="72" y="6993"/>
                  </a:lnTo>
                  <a:lnTo>
                    <a:pt x="135" y="7171"/>
                  </a:lnTo>
                  <a:lnTo>
                    <a:pt x="313" y="7484"/>
                  </a:lnTo>
                  <a:lnTo>
                    <a:pt x="554" y="7770"/>
                  </a:lnTo>
                  <a:lnTo>
                    <a:pt x="867" y="8011"/>
                  </a:lnTo>
                  <a:lnTo>
                    <a:pt x="1233" y="8216"/>
                  </a:lnTo>
                  <a:lnTo>
                    <a:pt x="1662" y="8386"/>
                  </a:lnTo>
                  <a:lnTo>
                    <a:pt x="2135" y="8511"/>
                  </a:lnTo>
                  <a:lnTo>
                    <a:pt x="2653" y="8600"/>
                  </a:lnTo>
                  <a:lnTo>
                    <a:pt x="3510" y="8671"/>
                  </a:lnTo>
                  <a:lnTo>
                    <a:pt x="4787" y="8609"/>
                  </a:lnTo>
                  <a:lnTo>
                    <a:pt x="6180" y="8395"/>
                  </a:lnTo>
                  <a:lnTo>
                    <a:pt x="7645" y="8011"/>
                  </a:lnTo>
                  <a:lnTo>
                    <a:pt x="8395" y="7752"/>
                  </a:lnTo>
                  <a:lnTo>
                    <a:pt x="9145" y="7466"/>
                  </a:lnTo>
                  <a:lnTo>
                    <a:pt x="10529" y="6805"/>
                  </a:lnTo>
                  <a:lnTo>
                    <a:pt x="11761" y="6073"/>
                  </a:lnTo>
                  <a:lnTo>
                    <a:pt x="12815" y="5278"/>
                  </a:lnTo>
                  <a:lnTo>
                    <a:pt x="13467" y="4662"/>
                  </a:lnTo>
                  <a:lnTo>
                    <a:pt x="13842" y="4242"/>
                  </a:lnTo>
                  <a:lnTo>
                    <a:pt x="14155" y="3831"/>
                  </a:lnTo>
                  <a:lnTo>
                    <a:pt x="14405" y="3412"/>
                  </a:lnTo>
                  <a:lnTo>
                    <a:pt x="14583" y="3010"/>
                  </a:lnTo>
                  <a:lnTo>
                    <a:pt x="14708" y="2608"/>
                  </a:lnTo>
                  <a:lnTo>
                    <a:pt x="14753" y="2224"/>
                  </a:lnTo>
                  <a:lnTo>
                    <a:pt x="14717" y="1849"/>
                  </a:lnTo>
                  <a:lnTo>
                    <a:pt x="14673" y="1670"/>
                  </a:lnTo>
                  <a:lnTo>
                    <a:pt x="14619" y="1501"/>
                  </a:lnTo>
                  <a:lnTo>
                    <a:pt x="14440" y="1179"/>
                  </a:lnTo>
                  <a:lnTo>
                    <a:pt x="14190" y="902"/>
                  </a:lnTo>
                  <a:lnTo>
                    <a:pt x="13887" y="661"/>
                  </a:lnTo>
                  <a:lnTo>
                    <a:pt x="13512" y="456"/>
                  </a:lnTo>
                  <a:lnTo>
                    <a:pt x="13092" y="286"/>
                  </a:lnTo>
                  <a:lnTo>
                    <a:pt x="12619" y="161"/>
                  </a:lnTo>
                  <a:lnTo>
                    <a:pt x="12092" y="72"/>
                  </a:lnTo>
                  <a:lnTo>
                    <a:pt x="11235" y="1"/>
                  </a:lnTo>
                  <a:close/>
                </a:path>
              </a:pathLst>
            </a:custGeom>
            <a:solidFill>
              <a:srgbClr val="3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36"/>
            <p:cNvSpPr/>
            <p:nvPr/>
          </p:nvSpPr>
          <p:spPr>
            <a:xfrm>
              <a:off x="4506959" y="1980879"/>
              <a:ext cx="301913" cy="373175"/>
            </a:xfrm>
            <a:custGeom>
              <a:avLst/>
              <a:gdLst/>
              <a:ahLst/>
              <a:cxnLst/>
              <a:rect l="l" t="t" r="r" b="b"/>
              <a:pathLst>
                <a:path w="8020" h="9913" extrusionOk="0">
                  <a:moveTo>
                    <a:pt x="4046" y="0"/>
                  </a:moveTo>
                  <a:lnTo>
                    <a:pt x="3787" y="9"/>
                  </a:lnTo>
                  <a:lnTo>
                    <a:pt x="3278" y="108"/>
                  </a:lnTo>
                  <a:lnTo>
                    <a:pt x="2813" y="277"/>
                  </a:lnTo>
                  <a:lnTo>
                    <a:pt x="2385" y="527"/>
                  </a:lnTo>
                  <a:lnTo>
                    <a:pt x="2010" y="849"/>
                  </a:lnTo>
                  <a:lnTo>
                    <a:pt x="1697" y="1224"/>
                  </a:lnTo>
                  <a:lnTo>
                    <a:pt x="1447" y="1653"/>
                  </a:lnTo>
                  <a:lnTo>
                    <a:pt x="1277" y="2126"/>
                  </a:lnTo>
                  <a:lnTo>
                    <a:pt x="1224" y="2376"/>
                  </a:lnTo>
                  <a:lnTo>
                    <a:pt x="1108" y="2340"/>
                  </a:lnTo>
                  <a:lnTo>
                    <a:pt x="858" y="2340"/>
                  </a:lnTo>
                  <a:lnTo>
                    <a:pt x="742" y="2367"/>
                  </a:lnTo>
                  <a:lnTo>
                    <a:pt x="715" y="2367"/>
                  </a:lnTo>
                  <a:lnTo>
                    <a:pt x="679" y="2376"/>
                  </a:lnTo>
                  <a:lnTo>
                    <a:pt x="572" y="2412"/>
                  </a:lnTo>
                  <a:lnTo>
                    <a:pt x="375" y="2528"/>
                  </a:lnTo>
                  <a:lnTo>
                    <a:pt x="215" y="2679"/>
                  </a:lnTo>
                  <a:lnTo>
                    <a:pt x="90" y="2867"/>
                  </a:lnTo>
                  <a:lnTo>
                    <a:pt x="45" y="2974"/>
                  </a:lnTo>
                  <a:lnTo>
                    <a:pt x="9" y="3072"/>
                  </a:lnTo>
                  <a:lnTo>
                    <a:pt x="0" y="3287"/>
                  </a:lnTo>
                  <a:lnTo>
                    <a:pt x="36" y="3510"/>
                  </a:lnTo>
                  <a:lnTo>
                    <a:pt x="125" y="3706"/>
                  </a:lnTo>
                  <a:lnTo>
                    <a:pt x="179" y="3787"/>
                  </a:lnTo>
                  <a:lnTo>
                    <a:pt x="242" y="3876"/>
                  </a:lnTo>
                  <a:lnTo>
                    <a:pt x="393" y="4010"/>
                  </a:lnTo>
                  <a:lnTo>
                    <a:pt x="492" y="4073"/>
                  </a:lnTo>
                  <a:lnTo>
                    <a:pt x="590" y="4117"/>
                  </a:lnTo>
                  <a:lnTo>
                    <a:pt x="813" y="4180"/>
                  </a:lnTo>
                  <a:lnTo>
                    <a:pt x="929" y="4189"/>
                  </a:lnTo>
                  <a:lnTo>
                    <a:pt x="1027" y="4189"/>
                  </a:lnTo>
                  <a:lnTo>
                    <a:pt x="1117" y="4171"/>
                  </a:lnTo>
                  <a:lnTo>
                    <a:pt x="1179" y="4171"/>
                  </a:lnTo>
                  <a:lnTo>
                    <a:pt x="1179" y="4180"/>
                  </a:lnTo>
                  <a:lnTo>
                    <a:pt x="1188" y="4385"/>
                  </a:lnTo>
                  <a:lnTo>
                    <a:pt x="1251" y="4805"/>
                  </a:lnTo>
                  <a:lnTo>
                    <a:pt x="1367" y="5207"/>
                  </a:lnTo>
                  <a:lnTo>
                    <a:pt x="1536" y="5573"/>
                  </a:lnTo>
                  <a:lnTo>
                    <a:pt x="1751" y="5921"/>
                  </a:lnTo>
                  <a:lnTo>
                    <a:pt x="2019" y="6234"/>
                  </a:lnTo>
                  <a:lnTo>
                    <a:pt x="2322" y="6501"/>
                  </a:lnTo>
                  <a:lnTo>
                    <a:pt x="2662" y="6725"/>
                  </a:lnTo>
                  <a:lnTo>
                    <a:pt x="2849" y="6814"/>
                  </a:lnTo>
                  <a:lnTo>
                    <a:pt x="2849" y="8305"/>
                  </a:lnTo>
                  <a:lnTo>
                    <a:pt x="1831" y="8645"/>
                  </a:lnTo>
                  <a:lnTo>
                    <a:pt x="1849" y="8680"/>
                  </a:lnTo>
                  <a:lnTo>
                    <a:pt x="2072" y="9011"/>
                  </a:lnTo>
                  <a:lnTo>
                    <a:pt x="2474" y="9350"/>
                  </a:lnTo>
                  <a:lnTo>
                    <a:pt x="2867" y="9564"/>
                  </a:lnTo>
                  <a:lnTo>
                    <a:pt x="3376" y="9752"/>
                  </a:lnTo>
                  <a:lnTo>
                    <a:pt x="4019" y="9877"/>
                  </a:lnTo>
                  <a:lnTo>
                    <a:pt x="4403" y="9913"/>
                  </a:lnTo>
                  <a:lnTo>
                    <a:pt x="4689" y="9859"/>
                  </a:lnTo>
                  <a:lnTo>
                    <a:pt x="5769" y="9529"/>
                  </a:lnTo>
                  <a:lnTo>
                    <a:pt x="6180" y="9332"/>
                  </a:lnTo>
                  <a:lnTo>
                    <a:pt x="6519" y="9100"/>
                  </a:lnTo>
                  <a:lnTo>
                    <a:pt x="6689" y="8895"/>
                  </a:lnTo>
                  <a:lnTo>
                    <a:pt x="6760" y="8743"/>
                  </a:lnTo>
                  <a:lnTo>
                    <a:pt x="6769" y="8671"/>
                  </a:lnTo>
                  <a:lnTo>
                    <a:pt x="5519" y="8261"/>
                  </a:lnTo>
                  <a:lnTo>
                    <a:pt x="5519" y="6653"/>
                  </a:lnTo>
                  <a:lnTo>
                    <a:pt x="5671" y="6555"/>
                  </a:lnTo>
                  <a:lnTo>
                    <a:pt x="5957" y="6332"/>
                  </a:lnTo>
                  <a:lnTo>
                    <a:pt x="6216" y="6073"/>
                  </a:lnTo>
                  <a:lnTo>
                    <a:pt x="6430" y="5787"/>
                  </a:lnTo>
                  <a:lnTo>
                    <a:pt x="6618" y="5475"/>
                  </a:lnTo>
                  <a:lnTo>
                    <a:pt x="6760" y="5135"/>
                  </a:lnTo>
                  <a:lnTo>
                    <a:pt x="6859" y="4769"/>
                  </a:lnTo>
                  <a:lnTo>
                    <a:pt x="6903" y="4394"/>
                  </a:lnTo>
                  <a:lnTo>
                    <a:pt x="6912" y="4198"/>
                  </a:lnTo>
                  <a:lnTo>
                    <a:pt x="6912" y="4171"/>
                  </a:lnTo>
                  <a:lnTo>
                    <a:pt x="6984" y="4189"/>
                  </a:lnTo>
                  <a:lnTo>
                    <a:pt x="7153" y="4189"/>
                  </a:lnTo>
                  <a:lnTo>
                    <a:pt x="7252" y="4171"/>
                  </a:lnTo>
                  <a:lnTo>
                    <a:pt x="7394" y="4162"/>
                  </a:lnTo>
                  <a:lnTo>
                    <a:pt x="7662" y="4046"/>
                  </a:lnTo>
                  <a:lnTo>
                    <a:pt x="7796" y="3930"/>
                  </a:lnTo>
                  <a:lnTo>
                    <a:pt x="7850" y="3858"/>
                  </a:lnTo>
                  <a:lnTo>
                    <a:pt x="7894" y="3778"/>
                  </a:lnTo>
                  <a:lnTo>
                    <a:pt x="7966" y="3599"/>
                  </a:lnTo>
                  <a:lnTo>
                    <a:pt x="8002" y="3412"/>
                  </a:lnTo>
                  <a:lnTo>
                    <a:pt x="8020" y="3305"/>
                  </a:lnTo>
                  <a:lnTo>
                    <a:pt x="8011" y="3090"/>
                  </a:lnTo>
                  <a:lnTo>
                    <a:pt x="7984" y="2983"/>
                  </a:lnTo>
                  <a:lnTo>
                    <a:pt x="7939" y="2876"/>
                  </a:lnTo>
                  <a:lnTo>
                    <a:pt x="7814" y="2688"/>
                  </a:lnTo>
                  <a:lnTo>
                    <a:pt x="7662" y="2537"/>
                  </a:lnTo>
                  <a:lnTo>
                    <a:pt x="7466" y="2412"/>
                  </a:lnTo>
                  <a:lnTo>
                    <a:pt x="7359" y="2376"/>
                  </a:lnTo>
                  <a:lnTo>
                    <a:pt x="7234" y="2340"/>
                  </a:lnTo>
                  <a:lnTo>
                    <a:pt x="6984" y="2340"/>
                  </a:lnTo>
                  <a:lnTo>
                    <a:pt x="6868" y="2367"/>
                  </a:lnTo>
                  <a:lnTo>
                    <a:pt x="6814" y="2117"/>
                  </a:lnTo>
                  <a:lnTo>
                    <a:pt x="6644" y="1653"/>
                  </a:lnTo>
                  <a:lnTo>
                    <a:pt x="6394" y="1224"/>
                  </a:lnTo>
                  <a:lnTo>
                    <a:pt x="6082" y="849"/>
                  </a:lnTo>
                  <a:lnTo>
                    <a:pt x="5707" y="527"/>
                  </a:lnTo>
                  <a:lnTo>
                    <a:pt x="5278" y="277"/>
                  </a:lnTo>
                  <a:lnTo>
                    <a:pt x="4814" y="99"/>
                  </a:lnTo>
                  <a:lnTo>
                    <a:pt x="4314" y="9"/>
                  </a:lnTo>
                  <a:lnTo>
                    <a:pt x="4046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36"/>
            <p:cNvSpPr/>
            <p:nvPr/>
          </p:nvSpPr>
          <p:spPr>
            <a:xfrm>
              <a:off x="4611502" y="2076011"/>
              <a:ext cx="15171" cy="31321"/>
            </a:xfrm>
            <a:custGeom>
              <a:avLst/>
              <a:gdLst/>
              <a:ahLst/>
              <a:cxnLst/>
              <a:rect l="l" t="t" r="r" b="b"/>
              <a:pathLst>
                <a:path w="403" h="832" extrusionOk="0">
                  <a:moveTo>
                    <a:pt x="179" y="1"/>
                  </a:moveTo>
                  <a:lnTo>
                    <a:pt x="108" y="36"/>
                  </a:lnTo>
                  <a:lnTo>
                    <a:pt x="81" y="72"/>
                  </a:lnTo>
                  <a:lnTo>
                    <a:pt x="18" y="206"/>
                  </a:lnTo>
                  <a:lnTo>
                    <a:pt x="1" y="492"/>
                  </a:lnTo>
                  <a:lnTo>
                    <a:pt x="18" y="644"/>
                  </a:lnTo>
                  <a:lnTo>
                    <a:pt x="36" y="733"/>
                  </a:lnTo>
                  <a:lnTo>
                    <a:pt x="161" y="831"/>
                  </a:lnTo>
                  <a:lnTo>
                    <a:pt x="313" y="804"/>
                  </a:lnTo>
                  <a:lnTo>
                    <a:pt x="402" y="688"/>
                  </a:lnTo>
                  <a:lnTo>
                    <a:pt x="402" y="590"/>
                  </a:lnTo>
                  <a:lnTo>
                    <a:pt x="376" y="340"/>
                  </a:lnTo>
                  <a:lnTo>
                    <a:pt x="331" y="99"/>
                  </a:lnTo>
                  <a:lnTo>
                    <a:pt x="313" y="63"/>
                  </a:lnTo>
                  <a:lnTo>
                    <a:pt x="251" y="10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36"/>
            <p:cNvSpPr/>
            <p:nvPr/>
          </p:nvSpPr>
          <p:spPr>
            <a:xfrm>
              <a:off x="4702944" y="2076011"/>
              <a:ext cx="15171" cy="31321"/>
            </a:xfrm>
            <a:custGeom>
              <a:avLst/>
              <a:gdLst/>
              <a:ahLst/>
              <a:cxnLst/>
              <a:rect l="l" t="t" r="r" b="b"/>
              <a:pathLst>
                <a:path w="403" h="832" extrusionOk="0">
                  <a:moveTo>
                    <a:pt x="170" y="1"/>
                  </a:moveTo>
                  <a:lnTo>
                    <a:pt x="99" y="36"/>
                  </a:lnTo>
                  <a:lnTo>
                    <a:pt x="72" y="72"/>
                  </a:lnTo>
                  <a:lnTo>
                    <a:pt x="18" y="206"/>
                  </a:lnTo>
                  <a:lnTo>
                    <a:pt x="1" y="492"/>
                  </a:lnTo>
                  <a:lnTo>
                    <a:pt x="10" y="644"/>
                  </a:lnTo>
                  <a:lnTo>
                    <a:pt x="36" y="733"/>
                  </a:lnTo>
                  <a:lnTo>
                    <a:pt x="161" y="831"/>
                  </a:lnTo>
                  <a:lnTo>
                    <a:pt x="313" y="804"/>
                  </a:lnTo>
                  <a:lnTo>
                    <a:pt x="402" y="688"/>
                  </a:lnTo>
                  <a:lnTo>
                    <a:pt x="402" y="590"/>
                  </a:lnTo>
                  <a:lnTo>
                    <a:pt x="376" y="340"/>
                  </a:lnTo>
                  <a:lnTo>
                    <a:pt x="331" y="99"/>
                  </a:lnTo>
                  <a:lnTo>
                    <a:pt x="313" y="63"/>
                  </a:lnTo>
                  <a:lnTo>
                    <a:pt x="251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36"/>
            <p:cNvSpPr/>
            <p:nvPr/>
          </p:nvSpPr>
          <p:spPr>
            <a:xfrm>
              <a:off x="4648809" y="2117384"/>
              <a:ext cx="38699" cy="16489"/>
            </a:xfrm>
            <a:custGeom>
              <a:avLst/>
              <a:gdLst/>
              <a:ahLst/>
              <a:cxnLst/>
              <a:rect l="l" t="t" r="r" b="b"/>
              <a:pathLst>
                <a:path w="1028" h="438" extrusionOk="0">
                  <a:moveTo>
                    <a:pt x="930" y="0"/>
                  </a:moveTo>
                  <a:lnTo>
                    <a:pt x="822" y="18"/>
                  </a:lnTo>
                  <a:lnTo>
                    <a:pt x="653" y="134"/>
                  </a:lnTo>
                  <a:lnTo>
                    <a:pt x="555" y="170"/>
                  </a:lnTo>
                  <a:lnTo>
                    <a:pt x="438" y="188"/>
                  </a:lnTo>
                  <a:lnTo>
                    <a:pt x="206" y="161"/>
                  </a:lnTo>
                  <a:lnTo>
                    <a:pt x="99" y="125"/>
                  </a:lnTo>
                  <a:lnTo>
                    <a:pt x="46" y="116"/>
                  </a:lnTo>
                  <a:lnTo>
                    <a:pt x="1" y="205"/>
                  </a:lnTo>
                  <a:lnTo>
                    <a:pt x="19" y="259"/>
                  </a:lnTo>
                  <a:lnTo>
                    <a:pt x="144" y="357"/>
                  </a:lnTo>
                  <a:lnTo>
                    <a:pt x="421" y="438"/>
                  </a:lnTo>
                  <a:lnTo>
                    <a:pt x="581" y="420"/>
                  </a:lnTo>
                  <a:lnTo>
                    <a:pt x="715" y="393"/>
                  </a:lnTo>
                  <a:lnTo>
                    <a:pt x="930" y="277"/>
                  </a:lnTo>
                  <a:lnTo>
                    <a:pt x="1019" y="170"/>
                  </a:lnTo>
                  <a:lnTo>
                    <a:pt x="1028" y="98"/>
                  </a:lnTo>
                  <a:lnTo>
                    <a:pt x="1019" y="54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36"/>
            <p:cNvSpPr/>
            <p:nvPr/>
          </p:nvSpPr>
          <p:spPr>
            <a:xfrm>
              <a:off x="4514677" y="2075333"/>
              <a:ext cx="41071" cy="36365"/>
            </a:xfrm>
            <a:custGeom>
              <a:avLst/>
              <a:gdLst/>
              <a:ahLst/>
              <a:cxnLst/>
              <a:rect l="l" t="t" r="r" b="b"/>
              <a:pathLst>
                <a:path w="1091" h="966" extrusionOk="0">
                  <a:moveTo>
                    <a:pt x="287" y="1"/>
                  </a:moveTo>
                  <a:lnTo>
                    <a:pt x="108" y="36"/>
                  </a:lnTo>
                  <a:lnTo>
                    <a:pt x="28" y="90"/>
                  </a:lnTo>
                  <a:lnTo>
                    <a:pt x="10" y="108"/>
                  </a:lnTo>
                  <a:lnTo>
                    <a:pt x="1" y="170"/>
                  </a:lnTo>
                  <a:lnTo>
                    <a:pt x="45" y="242"/>
                  </a:lnTo>
                  <a:lnTo>
                    <a:pt x="108" y="260"/>
                  </a:lnTo>
                  <a:lnTo>
                    <a:pt x="224" y="260"/>
                  </a:lnTo>
                  <a:lnTo>
                    <a:pt x="349" y="269"/>
                  </a:lnTo>
                  <a:lnTo>
                    <a:pt x="492" y="322"/>
                  </a:lnTo>
                  <a:lnTo>
                    <a:pt x="608" y="412"/>
                  </a:lnTo>
                  <a:lnTo>
                    <a:pt x="715" y="510"/>
                  </a:lnTo>
                  <a:lnTo>
                    <a:pt x="894" y="751"/>
                  </a:lnTo>
                  <a:lnTo>
                    <a:pt x="930" y="894"/>
                  </a:lnTo>
                  <a:lnTo>
                    <a:pt x="930" y="929"/>
                  </a:lnTo>
                  <a:lnTo>
                    <a:pt x="974" y="965"/>
                  </a:lnTo>
                  <a:lnTo>
                    <a:pt x="1028" y="965"/>
                  </a:lnTo>
                  <a:lnTo>
                    <a:pt x="1072" y="929"/>
                  </a:lnTo>
                  <a:lnTo>
                    <a:pt x="1081" y="894"/>
                  </a:lnTo>
                  <a:lnTo>
                    <a:pt x="1090" y="813"/>
                  </a:lnTo>
                  <a:lnTo>
                    <a:pt x="1046" y="635"/>
                  </a:lnTo>
                  <a:lnTo>
                    <a:pt x="885" y="367"/>
                  </a:lnTo>
                  <a:lnTo>
                    <a:pt x="644" y="144"/>
                  </a:lnTo>
                  <a:lnTo>
                    <a:pt x="465" y="45"/>
                  </a:lnTo>
                  <a:lnTo>
                    <a:pt x="287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36"/>
            <p:cNvSpPr/>
            <p:nvPr/>
          </p:nvSpPr>
          <p:spPr>
            <a:xfrm>
              <a:off x="4523411" y="2088133"/>
              <a:ext cx="16187" cy="35311"/>
            </a:xfrm>
            <a:custGeom>
              <a:avLst/>
              <a:gdLst/>
              <a:ahLst/>
              <a:cxnLst/>
              <a:rect l="l" t="t" r="r" b="b"/>
              <a:pathLst>
                <a:path w="430" h="938" extrusionOk="0">
                  <a:moveTo>
                    <a:pt x="367" y="0"/>
                  </a:moveTo>
                  <a:lnTo>
                    <a:pt x="322" y="9"/>
                  </a:lnTo>
                  <a:lnTo>
                    <a:pt x="197" y="80"/>
                  </a:lnTo>
                  <a:lnTo>
                    <a:pt x="37" y="313"/>
                  </a:lnTo>
                  <a:lnTo>
                    <a:pt x="10" y="456"/>
                  </a:lnTo>
                  <a:lnTo>
                    <a:pt x="1" y="581"/>
                  </a:lnTo>
                  <a:lnTo>
                    <a:pt x="55" y="804"/>
                  </a:lnTo>
                  <a:lnTo>
                    <a:pt x="135" y="902"/>
                  </a:lnTo>
                  <a:lnTo>
                    <a:pt x="197" y="929"/>
                  </a:lnTo>
                  <a:lnTo>
                    <a:pt x="233" y="938"/>
                  </a:lnTo>
                  <a:lnTo>
                    <a:pt x="296" y="893"/>
                  </a:lnTo>
                  <a:lnTo>
                    <a:pt x="305" y="848"/>
                  </a:lnTo>
                  <a:lnTo>
                    <a:pt x="287" y="759"/>
                  </a:lnTo>
                  <a:lnTo>
                    <a:pt x="215" y="589"/>
                  </a:lnTo>
                  <a:lnTo>
                    <a:pt x="206" y="482"/>
                  </a:lnTo>
                  <a:lnTo>
                    <a:pt x="224" y="375"/>
                  </a:lnTo>
                  <a:lnTo>
                    <a:pt x="322" y="188"/>
                  </a:lnTo>
                  <a:lnTo>
                    <a:pt x="403" y="116"/>
                  </a:lnTo>
                  <a:lnTo>
                    <a:pt x="430" y="72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36"/>
            <p:cNvSpPr/>
            <p:nvPr/>
          </p:nvSpPr>
          <p:spPr>
            <a:xfrm>
              <a:off x="4764797" y="2076011"/>
              <a:ext cx="36365" cy="37344"/>
            </a:xfrm>
            <a:custGeom>
              <a:avLst/>
              <a:gdLst/>
              <a:ahLst/>
              <a:cxnLst/>
              <a:rect l="l" t="t" r="r" b="b"/>
              <a:pathLst>
                <a:path w="966" h="992" extrusionOk="0">
                  <a:moveTo>
                    <a:pt x="679" y="1"/>
                  </a:moveTo>
                  <a:lnTo>
                    <a:pt x="403" y="126"/>
                  </a:lnTo>
                  <a:lnTo>
                    <a:pt x="269" y="233"/>
                  </a:lnTo>
                  <a:lnTo>
                    <a:pt x="197" y="304"/>
                  </a:lnTo>
                  <a:lnTo>
                    <a:pt x="90" y="465"/>
                  </a:lnTo>
                  <a:lnTo>
                    <a:pt x="1" y="742"/>
                  </a:lnTo>
                  <a:lnTo>
                    <a:pt x="1" y="938"/>
                  </a:lnTo>
                  <a:lnTo>
                    <a:pt x="19" y="992"/>
                  </a:lnTo>
                  <a:lnTo>
                    <a:pt x="108" y="992"/>
                  </a:lnTo>
                  <a:lnTo>
                    <a:pt x="126" y="938"/>
                  </a:lnTo>
                  <a:lnTo>
                    <a:pt x="135" y="769"/>
                  </a:lnTo>
                  <a:lnTo>
                    <a:pt x="242" y="536"/>
                  </a:lnTo>
                  <a:lnTo>
                    <a:pt x="349" y="402"/>
                  </a:lnTo>
                  <a:lnTo>
                    <a:pt x="420" y="349"/>
                  </a:lnTo>
                  <a:lnTo>
                    <a:pt x="536" y="277"/>
                  </a:lnTo>
                  <a:lnTo>
                    <a:pt x="670" y="233"/>
                  </a:lnTo>
                  <a:lnTo>
                    <a:pt x="813" y="215"/>
                  </a:lnTo>
                  <a:lnTo>
                    <a:pt x="938" y="170"/>
                  </a:lnTo>
                  <a:lnTo>
                    <a:pt x="965" y="144"/>
                  </a:lnTo>
                  <a:lnTo>
                    <a:pt x="965" y="72"/>
                  </a:lnTo>
                  <a:lnTo>
                    <a:pt x="938" y="36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0" name="Google Shape;1850;p36"/>
            <p:cNvSpPr/>
            <p:nvPr/>
          </p:nvSpPr>
          <p:spPr>
            <a:xfrm>
              <a:off x="4772213" y="2090805"/>
              <a:ext cx="18860" cy="28949"/>
            </a:xfrm>
            <a:custGeom>
              <a:avLst/>
              <a:gdLst/>
              <a:ahLst/>
              <a:cxnLst/>
              <a:rect l="l" t="t" r="r" b="b"/>
              <a:pathLst>
                <a:path w="501" h="769" extrusionOk="0">
                  <a:moveTo>
                    <a:pt x="45" y="1"/>
                  </a:moveTo>
                  <a:lnTo>
                    <a:pt x="9" y="36"/>
                  </a:lnTo>
                  <a:lnTo>
                    <a:pt x="0" y="99"/>
                  </a:lnTo>
                  <a:lnTo>
                    <a:pt x="27" y="152"/>
                  </a:lnTo>
                  <a:lnTo>
                    <a:pt x="63" y="170"/>
                  </a:lnTo>
                  <a:lnTo>
                    <a:pt x="143" y="206"/>
                  </a:lnTo>
                  <a:lnTo>
                    <a:pt x="268" y="331"/>
                  </a:lnTo>
                  <a:lnTo>
                    <a:pt x="331" y="492"/>
                  </a:lnTo>
                  <a:lnTo>
                    <a:pt x="313" y="661"/>
                  </a:lnTo>
                  <a:lnTo>
                    <a:pt x="268" y="742"/>
                  </a:lnTo>
                  <a:lnTo>
                    <a:pt x="268" y="769"/>
                  </a:lnTo>
                  <a:lnTo>
                    <a:pt x="304" y="769"/>
                  </a:lnTo>
                  <a:lnTo>
                    <a:pt x="402" y="670"/>
                  </a:lnTo>
                  <a:lnTo>
                    <a:pt x="491" y="492"/>
                  </a:lnTo>
                  <a:lnTo>
                    <a:pt x="500" y="367"/>
                  </a:lnTo>
                  <a:lnTo>
                    <a:pt x="482" y="295"/>
                  </a:lnTo>
                  <a:lnTo>
                    <a:pt x="420" y="170"/>
                  </a:lnTo>
                  <a:lnTo>
                    <a:pt x="214" y="27"/>
                  </a:lnTo>
                  <a:lnTo>
                    <a:pt x="81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1" name="Google Shape;1851;p36"/>
            <p:cNvSpPr/>
            <p:nvPr/>
          </p:nvSpPr>
          <p:spPr>
            <a:xfrm>
              <a:off x="4693872" y="2035692"/>
              <a:ext cx="35989" cy="21194"/>
            </a:xfrm>
            <a:custGeom>
              <a:avLst/>
              <a:gdLst/>
              <a:ahLst/>
              <a:cxnLst/>
              <a:rect l="l" t="t" r="r" b="b"/>
              <a:pathLst>
                <a:path w="956" h="563" extrusionOk="0">
                  <a:moveTo>
                    <a:pt x="447" y="0"/>
                  </a:moveTo>
                  <a:lnTo>
                    <a:pt x="268" y="54"/>
                  </a:lnTo>
                  <a:lnTo>
                    <a:pt x="117" y="170"/>
                  </a:lnTo>
                  <a:lnTo>
                    <a:pt x="27" y="330"/>
                  </a:lnTo>
                  <a:lnTo>
                    <a:pt x="0" y="420"/>
                  </a:lnTo>
                  <a:lnTo>
                    <a:pt x="0" y="473"/>
                  </a:lnTo>
                  <a:lnTo>
                    <a:pt x="45" y="545"/>
                  </a:lnTo>
                  <a:lnTo>
                    <a:pt x="125" y="563"/>
                  </a:lnTo>
                  <a:lnTo>
                    <a:pt x="197" y="527"/>
                  </a:lnTo>
                  <a:lnTo>
                    <a:pt x="215" y="482"/>
                  </a:lnTo>
                  <a:lnTo>
                    <a:pt x="251" y="384"/>
                  </a:lnTo>
                  <a:lnTo>
                    <a:pt x="376" y="295"/>
                  </a:lnTo>
                  <a:lnTo>
                    <a:pt x="474" y="268"/>
                  </a:lnTo>
                  <a:lnTo>
                    <a:pt x="527" y="286"/>
                  </a:lnTo>
                  <a:lnTo>
                    <a:pt x="617" y="322"/>
                  </a:lnTo>
                  <a:lnTo>
                    <a:pt x="715" y="473"/>
                  </a:lnTo>
                  <a:lnTo>
                    <a:pt x="777" y="545"/>
                  </a:lnTo>
                  <a:lnTo>
                    <a:pt x="813" y="563"/>
                  </a:lnTo>
                  <a:lnTo>
                    <a:pt x="876" y="554"/>
                  </a:lnTo>
                  <a:lnTo>
                    <a:pt x="902" y="527"/>
                  </a:lnTo>
                  <a:lnTo>
                    <a:pt x="956" y="447"/>
                  </a:lnTo>
                  <a:lnTo>
                    <a:pt x="920" y="277"/>
                  </a:lnTo>
                  <a:lnTo>
                    <a:pt x="786" y="125"/>
                  </a:lnTo>
                  <a:lnTo>
                    <a:pt x="617" y="27"/>
                  </a:lnTo>
                  <a:lnTo>
                    <a:pt x="545" y="9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36"/>
            <p:cNvSpPr/>
            <p:nvPr/>
          </p:nvSpPr>
          <p:spPr>
            <a:xfrm>
              <a:off x="4602091" y="2037348"/>
              <a:ext cx="29627" cy="18860"/>
            </a:xfrm>
            <a:custGeom>
              <a:avLst/>
              <a:gdLst/>
              <a:ahLst/>
              <a:cxnLst/>
              <a:rect l="l" t="t" r="r" b="b"/>
              <a:pathLst>
                <a:path w="787" h="501" extrusionOk="0">
                  <a:moveTo>
                    <a:pt x="411" y="1"/>
                  </a:moveTo>
                  <a:lnTo>
                    <a:pt x="340" y="10"/>
                  </a:lnTo>
                  <a:lnTo>
                    <a:pt x="268" y="27"/>
                  </a:lnTo>
                  <a:lnTo>
                    <a:pt x="135" y="117"/>
                  </a:lnTo>
                  <a:lnTo>
                    <a:pt x="36" y="242"/>
                  </a:lnTo>
                  <a:lnTo>
                    <a:pt x="1" y="394"/>
                  </a:lnTo>
                  <a:lnTo>
                    <a:pt x="27" y="465"/>
                  </a:lnTo>
                  <a:lnTo>
                    <a:pt x="54" y="501"/>
                  </a:lnTo>
                  <a:lnTo>
                    <a:pt x="135" y="501"/>
                  </a:lnTo>
                  <a:lnTo>
                    <a:pt x="161" y="483"/>
                  </a:lnTo>
                  <a:lnTo>
                    <a:pt x="215" y="429"/>
                  </a:lnTo>
                  <a:lnTo>
                    <a:pt x="295" y="304"/>
                  </a:lnTo>
                  <a:lnTo>
                    <a:pt x="358" y="269"/>
                  </a:lnTo>
                  <a:lnTo>
                    <a:pt x="429" y="251"/>
                  </a:lnTo>
                  <a:lnTo>
                    <a:pt x="536" y="322"/>
                  </a:lnTo>
                  <a:lnTo>
                    <a:pt x="572" y="376"/>
                  </a:lnTo>
                  <a:lnTo>
                    <a:pt x="599" y="411"/>
                  </a:lnTo>
                  <a:lnTo>
                    <a:pt x="670" y="429"/>
                  </a:lnTo>
                  <a:lnTo>
                    <a:pt x="742" y="420"/>
                  </a:lnTo>
                  <a:lnTo>
                    <a:pt x="786" y="358"/>
                  </a:lnTo>
                  <a:lnTo>
                    <a:pt x="786" y="322"/>
                  </a:lnTo>
                  <a:lnTo>
                    <a:pt x="777" y="242"/>
                  </a:lnTo>
                  <a:lnTo>
                    <a:pt x="697" y="108"/>
                  </a:lnTo>
                  <a:lnTo>
                    <a:pt x="563" y="27"/>
                  </a:lnTo>
                  <a:lnTo>
                    <a:pt x="411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36"/>
            <p:cNvSpPr/>
            <p:nvPr/>
          </p:nvSpPr>
          <p:spPr>
            <a:xfrm>
              <a:off x="4647153" y="2168808"/>
              <a:ext cx="36327" cy="14832"/>
            </a:xfrm>
            <a:custGeom>
              <a:avLst/>
              <a:gdLst/>
              <a:ahLst/>
              <a:cxnLst/>
              <a:rect l="l" t="t" r="r" b="b"/>
              <a:pathLst>
                <a:path w="965" h="394" extrusionOk="0">
                  <a:moveTo>
                    <a:pt x="965" y="0"/>
                  </a:moveTo>
                  <a:lnTo>
                    <a:pt x="840" y="63"/>
                  </a:lnTo>
                  <a:lnTo>
                    <a:pt x="554" y="143"/>
                  </a:lnTo>
                  <a:lnTo>
                    <a:pt x="152" y="179"/>
                  </a:lnTo>
                  <a:lnTo>
                    <a:pt x="0" y="170"/>
                  </a:lnTo>
                  <a:lnTo>
                    <a:pt x="143" y="286"/>
                  </a:lnTo>
                  <a:lnTo>
                    <a:pt x="384" y="393"/>
                  </a:lnTo>
                  <a:lnTo>
                    <a:pt x="545" y="393"/>
                  </a:lnTo>
                  <a:lnTo>
                    <a:pt x="634" y="349"/>
                  </a:lnTo>
                  <a:lnTo>
                    <a:pt x="732" y="286"/>
                  </a:lnTo>
                  <a:lnTo>
                    <a:pt x="893" y="107"/>
                  </a:lnTo>
                  <a:lnTo>
                    <a:pt x="965" y="0"/>
                  </a:lnTo>
                  <a:close/>
                </a:path>
              </a:pathLst>
            </a:custGeom>
            <a:solidFill>
              <a:srgbClr val="E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36"/>
            <p:cNvSpPr/>
            <p:nvPr/>
          </p:nvSpPr>
          <p:spPr>
            <a:xfrm>
              <a:off x="4641770" y="2162408"/>
              <a:ext cx="45400" cy="13138"/>
            </a:xfrm>
            <a:custGeom>
              <a:avLst/>
              <a:gdLst/>
              <a:ahLst/>
              <a:cxnLst/>
              <a:rect l="l" t="t" r="r" b="b"/>
              <a:pathLst>
                <a:path w="1206" h="349" extrusionOk="0">
                  <a:moveTo>
                    <a:pt x="1206" y="1"/>
                  </a:moveTo>
                  <a:lnTo>
                    <a:pt x="911" y="108"/>
                  </a:lnTo>
                  <a:lnTo>
                    <a:pt x="304" y="215"/>
                  </a:lnTo>
                  <a:lnTo>
                    <a:pt x="0" y="215"/>
                  </a:lnTo>
                  <a:lnTo>
                    <a:pt x="72" y="277"/>
                  </a:lnTo>
                  <a:lnTo>
                    <a:pt x="143" y="340"/>
                  </a:lnTo>
                  <a:lnTo>
                    <a:pt x="295" y="349"/>
                  </a:lnTo>
                  <a:lnTo>
                    <a:pt x="697" y="313"/>
                  </a:lnTo>
                  <a:lnTo>
                    <a:pt x="983" y="233"/>
                  </a:lnTo>
                  <a:lnTo>
                    <a:pt x="1108" y="170"/>
                  </a:lnTo>
                  <a:lnTo>
                    <a:pt x="1161" y="81"/>
                  </a:lnTo>
                  <a:lnTo>
                    <a:pt x="1206" y="1"/>
                  </a:lnTo>
                  <a:close/>
                </a:path>
              </a:pathLst>
            </a:custGeom>
            <a:solidFill>
              <a:srgbClr val="FFF9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36"/>
            <p:cNvSpPr/>
            <p:nvPr/>
          </p:nvSpPr>
          <p:spPr>
            <a:xfrm>
              <a:off x="4707650" y="1911949"/>
              <a:ext cx="237389" cy="294534"/>
            </a:xfrm>
            <a:custGeom>
              <a:avLst/>
              <a:gdLst/>
              <a:ahLst/>
              <a:cxnLst/>
              <a:rect l="l" t="t" r="r" b="b"/>
              <a:pathLst>
                <a:path w="6306" h="7824" extrusionOk="0">
                  <a:moveTo>
                    <a:pt x="867" y="1"/>
                  </a:moveTo>
                  <a:lnTo>
                    <a:pt x="608" y="19"/>
                  </a:lnTo>
                  <a:lnTo>
                    <a:pt x="367" y="108"/>
                  </a:lnTo>
                  <a:lnTo>
                    <a:pt x="143" y="278"/>
                  </a:lnTo>
                  <a:lnTo>
                    <a:pt x="54" y="394"/>
                  </a:lnTo>
                  <a:lnTo>
                    <a:pt x="18" y="465"/>
                  </a:lnTo>
                  <a:lnTo>
                    <a:pt x="1" y="617"/>
                  </a:lnTo>
                  <a:lnTo>
                    <a:pt x="36" y="760"/>
                  </a:lnTo>
                  <a:lnTo>
                    <a:pt x="135" y="885"/>
                  </a:lnTo>
                  <a:lnTo>
                    <a:pt x="197" y="930"/>
                  </a:lnTo>
                  <a:lnTo>
                    <a:pt x="268" y="965"/>
                  </a:lnTo>
                  <a:lnTo>
                    <a:pt x="411" y="983"/>
                  </a:lnTo>
                  <a:lnTo>
                    <a:pt x="483" y="974"/>
                  </a:lnTo>
                  <a:lnTo>
                    <a:pt x="519" y="1046"/>
                  </a:lnTo>
                  <a:lnTo>
                    <a:pt x="581" y="1108"/>
                  </a:lnTo>
                  <a:lnTo>
                    <a:pt x="679" y="1171"/>
                  </a:lnTo>
                  <a:lnTo>
                    <a:pt x="786" y="1206"/>
                  </a:lnTo>
                  <a:lnTo>
                    <a:pt x="894" y="1314"/>
                  </a:lnTo>
                  <a:lnTo>
                    <a:pt x="1153" y="1465"/>
                  </a:lnTo>
                  <a:lnTo>
                    <a:pt x="1295" y="1519"/>
                  </a:lnTo>
                  <a:lnTo>
                    <a:pt x="1385" y="1537"/>
                  </a:lnTo>
                  <a:lnTo>
                    <a:pt x="1537" y="1510"/>
                  </a:lnTo>
                  <a:lnTo>
                    <a:pt x="1608" y="1465"/>
                  </a:lnTo>
                  <a:lnTo>
                    <a:pt x="1697" y="1617"/>
                  </a:lnTo>
                  <a:lnTo>
                    <a:pt x="1947" y="1858"/>
                  </a:lnTo>
                  <a:lnTo>
                    <a:pt x="2108" y="1939"/>
                  </a:lnTo>
                  <a:lnTo>
                    <a:pt x="2162" y="1956"/>
                  </a:lnTo>
                  <a:lnTo>
                    <a:pt x="2215" y="1974"/>
                  </a:lnTo>
                  <a:lnTo>
                    <a:pt x="2224" y="2189"/>
                  </a:lnTo>
                  <a:lnTo>
                    <a:pt x="2349" y="2608"/>
                  </a:lnTo>
                  <a:lnTo>
                    <a:pt x="2456" y="2796"/>
                  </a:lnTo>
                  <a:lnTo>
                    <a:pt x="2528" y="2903"/>
                  </a:lnTo>
                  <a:lnTo>
                    <a:pt x="2697" y="3082"/>
                  </a:lnTo>
                  <a:lnTo>
                    <a:pt x="2796" y="3153"/>
                  </a:lnTo>
                  <a:lnTo>
                    <a:pt x="2822" y="3519"/>
                  </a:lnTo>
                  <a:lnTo>
                    <a:pt x="2876" y="3885"/>
                  </a:lnTo>
                  <a:lnTo>
                    <a:pt x="2912" y="4091"/>
                  </a:lnTo>
                  <a:lnTo>
                    <a:pt x="3019" y="4564"/>
                  </a:lnTo>
                  <a:lnTo>
                    <a:pt x="3108" y="4796"/>
                  </a:lnTo>
                  <a:lnTo>
                    <a:pt x="3117" y="5261"/>
                  </a:lnTo>
                  <a:lnTo>
                    <a:pt x="3180" y="5725"/>
                  </a:lnTo>
                  <a:lnTo>
                    <a:pt x="3171" y="5779"/>
                  </a:lnTo>
                  <a:lnTo>
                    <a:pt x="3162" y="5832"/>
                  </a:lnTo>
                  <a:lnTo>
                    <a:pt x="3046" y="5850"/>
                  </a:lnTo>
                  <a:lnTo>
                    <a:pt x="2894" y="5948"/>
                  </a:lnTo>
                  <a:lnTo>
                    <a:pt x="2822" y="6046"/>
                  </a:lnTo>
                  <a:lnTo>
                    <a:pt x="2805" y="6109"/>
                  </a:lnTo>
                  <a:lnTo>
                    <a:pt x="2769" y="6270"/>
                  </a:lnTo>
                  <a:lnTo>
                    <a:pt x="2778" y="6582"/>
                  </a:lnTo>
                  <a:lnTo>
                    <a:pt x="2858" y="6886"/>
                  </a:lnTo>
                  <a:lnTo>
                    <a:pt x="3010" y="7163"/>
                  </a:lnTo>
                  <a:lnTo>
                    <a:pt x="3108" y="7288"/>
                  </a:lnTo>
                  <a:lnTo>
                    <a:pt x="3171" y="7350"/>
                  </a:lnTo>
                  <a:lnTo>
                    <a:pt x="3233" y="7413"/>
                  </a:lnTo>
                  <a:lnTo>
                    <a:pt x="3305" y="7520"/>
                  </a:lnTo>
                  <a:lnTo>
                    <a:pt x="3376" y="7627"/>
                  </a:lnTo>
                  <a:lnTo>
                    <a:pt x="3439" y="7698"/>
                  </a:lnTo>
                  <a:lnTo>
                    <a:pt x="3564" y="7779"/>
                  </a:lnTo>
                  <a:lnTo>
                    <a:pt x="3707" y="7815"/>
                  </a:lnTo>
                  <a:lnTo>
                    <a:pt x="3849" y="7788"/>
                  </a:lnTo>
                  <a:lnTo>
                    <a:pt x="3912" y="7752"/>
                  </a:lnTo>
                  <a:lnTo>
                    <a:pt x="4091" y="7797"/>
                  </a:lnTo>
                  <a:lnTo>
                    <a:pt x="4269" y="7815"/>
                  </a:lnTo>
                  <a:lnTo>
                    <a:pt x="4546" y="7823"/>
                  </a:lnTo>
                  <a:lnTo>
                    <a:pt x="5162" y="7761"/>
                  </a:lnTo>
                  <a:lnTo>
                    <a:pt x="5618" y="7618"/>
                  </a:lnTo>
                  <a:lnTo>
                    <a:pt x="5877" y="7466"/>
                  </a:lnTo>
                  <a:lnTo>
                    <a:pt x="6091" y="7270"/>
                  </a:lnTo>
                  <a:lnTo>
                    <a:pt x="6243" y="7020"/>
                  </a:lnTo>
                  <a:lnTo>
                    <a:pt x="6287" y="6868"/>
                  </a:lnTo>
                  <a:lnTo>
                    <a:pt x="6305" y="6761"/>
                  </a:lnTo>
                  <a:lnTo>
                    <a:pt x="6252" y="6564"/>
                  </a:lnTo>
                  <a:lnTo>
                    <a:pt x="6109" y="6439"/>
                  </a:lnTo>
                  <a:lnTo>
                    <a:pt x="5921" y="6377"/>
                  </a:lnTo>
                  <a:lnTo>
                    <a:pt x="5814" y="6386"/>
                  </a:lnTo>
                  <a:lnTo>
                    <a:pt x="5573" y="6421"/>
                  </a:lnTo>
                  <a:lnTo>
                    <a:pt x="5162" y="6404"/>
                  </a:lnTo>
                  <a:lnTo>
                    <a:pt x="4912" y="6350"/>
                  </a:lnTo>
                  <a:lnTo>
                    <a:pt x="4796" y="6305"/>
                  </a:lnTo>
                  <a:lnTo>
                    <a:pt x="4733" y="6252"/>
                  </a:lnTo>
                  <a:lnTo>
                    <a:pt x="4653" y="6082"/>
                  </a:lnTo>
                  <a:lnTo>
                    <a:pt x="4635" y="5779"/>
                  </a:lnTo>
                  <a:lnTo>
                    <a:pt x="4644" y="5609"/>
                  </a:lnTo>
                  <a:lnTo>
                    <a:pt x="4653" y="5002"/>
                  </a:lnTo>
                  <a:lnTo>
                    <a:pt x="4671" y="4100"/>
                  </a:lnTo>
                  <a:lnTo>
                    <a:pt x="4653" y="3492"/>
                  </a:lnTo>
                  <a:lnTo>
                    <a:pt x="4617" y="3189"/>
                  </a:lnTo>
                  <a:lnTo>
                    <a:pt x="4573" y="2930"/>
                  </a:lnTo>
                  <a:lnTo>
                    <a:pt x="4430" y="2421"/>
                  </a:lnTo>
                  <a:lnTo>
                    <a:pt x="4207" y="1948"/>
                  </a:lnTo>
                  <a:lnTo>
                    <a:pt x="3912" y="1510"/>
                  </a:lnTo>
                  <a:lnTo>
                    <a:pt x="3733" y="1314"/>
                  </a:lnTo>
                  <a:lnTo>
                    <a:pt x="3555" y="1144"/>
                  </a:lnTo>
                  <a:lnTo>
                    <a:pt x="3153" y="858"/>
                  </a:lnTo>
                  <a:lnTo>
                    <a:pt x="2510" y="501"/>
                  </a:lnTo>
                  <a:lnTo>
                    <a:pt x="2054" y="322"/>
                  </a:lnTo>
                  <a:lnTo>
                    <a:pt x="1813" y="224"/>
                  </a:lnTo>
                  <a:lnTo>
                    <a:pt x="1269" y="54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rgbClr val="A351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36"/>
            <p:cNvSpPr/>
            <p:nvPr/>
          </p:nvSpPr>
          <p:spPr>
            <a:xfrm>
              <a:off x="4615192" y="1912627"/>
              <a:ext cx="283090" cy="251845"/>
            </a:xfrm>
            <a:custGeom>
              <a:avLst/>
              <a:gdLst/>
              <a:ahLst/>
              <a:cxnLst/>
              <a:rect l="l" t="t" r="r" b="b"/>
              <a:pathLst>
                <a:path w="7520" h="6690" extrusionOk="0">
                  <a:moveTo>
                    <a:pt x="2251" y="1"/>
                  </a:moveTo>
                  <a:lnTo>
                    <a:pt x="1930" y="45"/>
                  </a:lnTo>
                  <a:lnTo>
                    <a:pt x="1474" y="188"/>
                  </a:lnTo>
                  <a:lnTo>
                    <a:pt x="921" y="510"/>
                  </a:lnTo>
                  <a:lnTo>
                    <a:pt x="421" y="920"/>
                  </a:lnTo>
                  <a:lnTo>
                    <a:pt x="188" y="1144"/>
                  </a:lnTo>
                  <a:lnTo>
                    <a:pt x="126" y="1224"/>
                  </a:lnTo>
                  <a:lnTo>
                    <a:pt x="90" y="1304"/>
                  </a:lnTo>
                  <a:lnTo>
                    <a:pt x="37" y="1376"/>
                  </a:lnTo>
                  <a:lnTo>
                    <a:pt x="1" y="1528"/>
                  </a:lnTo>
                  <a:lnTo>
                    <a:pt x="10" y="1671"/>
                  </a:lnTo>
                  <a:lnTo>
                    <a:pt x="81" y="1805"/>
                  </a:lnTo>
                  <a:lnTo>
                    <a:pt x="188" y="1903"/>
                  </a:lnTo>
                  <a:lnTo>
                    <a:pt x="313" y="1965"/>
                  </a:lnTo>
                  <a:lnTo>
                    <a:pt x="447" y="1965"/>
                  </a:lnTo>
                  <a:lnTo>
                    <a:pt x="590" y="1912"/>
                  </a:lnTo>
                  <a:lnTo>
                    <a:pt x="653" y="1849"/>
                  </a:lnTo>
                  <a:lnTo>
                    <a:pt x="813" y="1688"/>
                  </a:lnTo>
                  <a:lnTo>
                    <a:pt x="1171" y="1429"/>
                  </a:lnTo>
                  <a:lnTo>
                    <a:pt x="1573" y="1260"/>
                  </a:lnTo>
                  <a:lnTo>
                    <a:pt x="2001" y="1179"/>
                  </a:lnTo>
                  <a:lnTo>
                    <a:pt x="2224" y="1179"/>
                  </a:lnTo>
                  <a:lnTo>
                    <a:pt x="2466" y="1197"/>
                  </a:lnTo>
                  <a:lnTo>
                    <a:pt x="2903" y="1322"/>
                  </a:lnTo>
                  <a:lnTo>
                    <a:pt x="3100" y="1429"/>
                  </a:lnTo>
                  <a:lnTo>
                    <a:pt x="3600" y="1930"/>
                  </a:lnTo>
                  <a:lnTo>
                    <a:pt x="4109" y="2430"/>
                  </a:lnTo>
                  <a:lnTo>
                    <a:pt x="4216" y="2626"/>
                  </a:lnTo>
                  <a:lnTo>
                    <a:pt x="4377" y="3046"/>
                  </a:lnTo>
                  <a:lnTo>
                    <a:pt x="4510" y="3716"/>
                  </a:lnTo>
                  <a:lnTo>
                    <a:pt x="4555" y="4180"/>
                  </a:lnTo>
                  <a:lnTo>
                    <a:pt x="4591" y="4734"/>
                  </a:lnTo>
                  <a:lnTo>
                    <a:pt x="4743" y="5618"/>
                  </a:lnTo>
                  <a:lnTo>
                    <a:pt x="4894" y="6019"/>
                  </a:lnTo>
                  <a:lnTo>
                    <a:pt x="5037" y="6261"/>
                  </a:lnTo>
                  <a:lnTo>
                    <a:pt x="5127" y="6368"/>
                  </a:lnTo>
                  <a:lnTo>
                    <a:pt x="5234" y="6466"/>
                  </a:lnTo>
                  <a:lnTo>
                    <a:pt x="5466" y="6609"/>
                  </a:lnTo>
                  <a:lnTo>
                    <a:pt x="5725" y="6680"/>
                  </a:lnTo>
                  <a:lnTo>
                    <a:pt x="6011" y="6689"/>
                  </a:lnTo>
                  <a:lnTo>
                    <a:pt x="6288" y="6645"/>
                  </a:lnTo>
                  <a:lnTo>
                    <a:pt x="6564" y="6555"/>
                  </a:lnTo>
                  <a:lnTo>
                    <a:pt x="6814" y="6430"/>
                  </a:lnTo>
                  <a:lnTo>
                    <a:pt x="7038" y="6270"/>
                  </a:lnTo>
                  <a:lnTo>
                    <a:pt x="7136" y="6180"/>
                  </a:lnTo>
                  <a:lnTo>
                    <a:pt x="7234" y="6073"/>
                  </a:lnTo>
                  <a:lnTo>
                    <a:pt x="7404" y="5832"/>
                  </a:lnTo>
                  <a:lnTo>
                    <a:pt x="7520" y="5555"/>
                  </a:lnTo>
                  <a:lnTo>
                    <a:pt x="7520" y="5350"/>
                  </a:lnTo>
                  <a:lnTo>
                    <a:pt x="7475" y="5207"/>
                  </a:lnTo>
                  <a:lnTo>
                    <a:pt x="7440" y="5144"/>
                  </a:lnTo>
                  <a:lnTo>
                    <a:pt x="7350" y="5037"/>
                  </a:lnTo>
                  <a:lnTo>
                    <a:pt x="7118" y="4930"/>
                  </a:lnTo>
                  <a:lnTo>
                    <a:pt x="6984" y="4921"/>
                  </a:lnTo>
                  <a:lnTo>
                    <a:pt x="6895" y="4912"/>
                  </a:lnTo>
                  <a:lnTo>
                    <a:pt x="6734" y="4894"/>
                  </a:lnTo>
                  <a:lnTo>
                    <a:pt x="6654" y="4841"/>
                  </a:lnTo>
                  <a:lnTo>
                    <a:pt x="6564" y="4751"/>
                  </a:lnTo>
                  <a:lnTo>
                    <a:pt x="6448" y="4537"/>
                  </a:lnTo>
                  <a:lnTo>
                    <a:pt x="6377" y="4162"/>
                  </a:lnTo>
                  <a:lnTo>
                    <a:pt x="6368" y="3921"/>
                  </a:lnTo>
                  <a:lnTo>
                    <a:pt x="6341" y="3635"/>
                  </a:lnTo>
                  <a:lnTo>
                    <a:pt x="6234" y="3064"/>
                  </a:lnTo>
                  <a:lnTo>
                    <a:pt x="6136" y="2787"/>
                  </a:lnTo>
                  <a:lnTo>
                    <a:pt x="6020" y="2537"/>
                  </a:lnTo>
                  <a:lnTo>
                    <a:pt x="5743" y="2064"/>
                  </a:lnTo>
                  <a:lnTo>
                    <a:pt x="5403" y="1626"/>
                  </a:lnTo>
                  <a:lnTo>
                    <a:pt x="5011" y="1233"/>
                  </a:lnTo>
                  <a:lnTo>
                    <a:pt x="4796" y="1054"/>
                  </a:lnTo>
                  <a:lnTo>
                    <a:pt x="4546" y="849"/>
                  </a:lnTo>
                  <a:lnTo>
                    <a:pt x="3993" y="483"/>
                  </a:lnTo>
                  <a:lnTo>
                    <a:pt x="3385" y="188"/>
                  </a:lnTo>
                  <a:lnTo>
                    <a:pt x="2751" y="19"/>
                  </a:lnTo>
                  <a:lnTo>
                    <a:pt x="2412" y="1"/>
                  </a:lnTo>
                  <a:close/>
                </a:path>
              </a:pathLst>
            </a:custGeom>
            <a:solidFill>
              <a:srgbClr val="B55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36"/>
            <p:cNvSpPr/>
            <p:nvPr/>
          </p:nvSpPr>
          <p:spPr>
            <a:xfrm>
              <a:off x="4597385" y="1933483"/>
              <a:ext cx="284446" cy="323408"/>
            </a:xfrm>
            <a:custGeom>
              <a:avLst/>
              <a:gdLst/>
              <a:ahLst/>
              <a:cxnLst/>
              <a:rect l="l" t="t" r="r" b="b"/>
              <a:pathLst>
                <a:path w="7556" h="8591" extrusionOk="0">
                  <a:moveTo>
                    <a:pt x="2376" y="0"/>
                  </a:moveTo>
                  <a:lnTo>
                    <a:pt x="2019" y="18"/>
                  </a:lnTo>
                  <a:lnTo>
                    <a:pt x="1670" y="90"/>
                  </a:lnTo>
                  <a:lnTo>
                    <a:pt x="1340" y="215"/>
                  </a:lnTo>
                  <a:lnTo>
                    <a:pt x="1179" y="304"/>
                  </a:lnTo>
                  <a:lnTo>
                    <a:pt x="1010" y="420"/>
                  </a:lnTo>
                  <a:lnTo>
                    <a:pt x="688" y="697"/>
                  </a:lnTo>
                  <a:lnTo>
                    <a:pt x="286" y="1188"/>
                  </a:lnTo>
                  <a:lnTo>
                    <a:pt x="54" y="1536"/>
                  </a:lnTo>
                  <a:lnTo>
                    <a:pt x="18" y="1599"/>
                  </a:lnTo>
                  <a:lnTo>
                    <a:pt x="1" y="1742"/>
                  </a:lnTo>
                  <a:lnTo>
                    <a:pt x="9" y="1813"/>
                  </a:lnTo>
                  <a:lnTo>
                    <a:pt x="143" y="1697"/>
                  </a:lnTo>
                  <a:lnTo>
                    <a:pt x="456" y="1527"/>
                  </a:lnTo>
                  <a:lnTo>
                    <a:pt x="804" y="1420"/>
                  </a:lnTo>
                  <a:lnTo>
                    <a:pt x="1170" y="1367"/>
                  </a:lnTo>
                  <a:lnTo>
                    <a:pt x="1545" y="1367"/>
                  </a:lnTo>
                  <a:lnTo>
                    <a:pt x="1921" y="1411"/>
                  </a:lnTo>
                  <a:lnTo>
                    <a:pt x="2483" y="1545"/>
                  </a:lnTo>
                  <a:lnTo>
                    <a:pt x="2814" y="1688"/>
                  </a:lnTo>
                  <a:lnTo>
                    <a:pt x="2956" y="1742"/>
                  </a:lnTo>
                  <a:lnTo>
                    <a:pt x="3090" y="1813"/>
                  </a:lnTo>
                  <a:lnTo>
                    <a:pt x="3224" y="1902"/>
                  </a:lnTo>
                  <a:lnTo>
                    <a:pt x="3448" y="2099"/>
                  </a:lnTo>
                  <a:lnTo>
                    <a:pt x="3698" y="2456"/>
                  </a:lnTo>
                  <a:lnTo>
                    <a:pt x="3823" y="2742"/>
                  </a:lnTo>
                  <a:lnTo>
                    <a:pt x="3876" y="2858"/>
                  </a:lnTo>
                  <a:lnTo>
                    <a:pt x="3921" y="2983"/>
                  </a:lnTo>
                  <a:lnTo>
                    <a:pt x="3930" y="3635"/>
                  </a:lnTo>
                  <a:lnTo>
                    <a:pt x="3885" y="4948"/>
                  </a:lnTo>
                  <a:lnTo>
                    <a:pt x="3885" y="5599"/>
                  </a:lnTo>
                  <a:lnTo>
                    <a:pt x="3903" y="5966"/>
                  </a:lnTo>
                  <a:lnTo>
                    <a:pt x="4019" y="6680"/>
                  </a:lnTo>
                  <a:lnTo>
                    <a:pt x="4189" y="7189"/>
                  </a:lnTo>
                  <a:lnTo>
                    <a:pt x="4349" y="7501"/>
                  </a:lnTo>
                  <a:lnTo>
                    <a:pt x="4555" y="7787"/>
                  </a:lnTo>
                  <a:lnTo>
                    <a:pt x="4814" y="8055"/>
                  </a:lnTo>
                  <a:lnTo>
                    <a:pt x="4957" y="8171"/>
                  </a:lnTo>
                  <a:lnTo>
                    <a:pt x="5109" y="8269"/>
                  </a:lnTo>
                  <a:lnTo>
                    <a:pt x="5448" y="8439"/>
                  </a:lnTo>
                  <a:lnTo>
                    <a:pt x="5823" y="8546"/>
                  </a:lnTo>
                  <a:lnTo>
                    <a:pt x="6198" y="8591"/>
                  </a:lnTo>
                  <a:lnTo>
                    <a:pt x="6573" y="8555"/>
                  </a:lnTo>
                  <a:lnTo>
                    <a:pt x="6912" y="8448"/>
                  </a:lnTo>
                  <a:lnTo>
                    <a:pt x="7216" y="8252"/>
                  </a:lnTo>
                  <a:lnTo>
                    <a:pt x="7448" y="7957"/>
                  </a:lnTo>
                  <a:lnTo>
                    <a:pt x="7537" y="7760"/>
                  </a:lnTo>
                  <a:lnTo>
                    <a:pt x="7555" y="7680"/>
                  </a:lnTo>
                  <a:lnTo>
                    <a:pt x="7537" y="7537"/>
                  </a:lnTo>
                  <a:lnTo>
                    <a:pt x="7448" y="7412"/>
                  </a:lnTo>
                  <a:lnTo>
                    <a:pt x="7332" y="7314"/>
                  </a:lnTo>
                  <a:lnTo>
                    <a:pt x="7261" y="7278"/>
                  </a:lnTo>
                  <a:lnTo>
                    <a:pt x="7145" y="7225"/>
                  </a:lnTo>
                  <a:lnTo>
                    <a:pt x="6930" y="7064"/>
                  </a:lnTo>
                  <a:lnTo>
                    <a:pt x="6689" y="6760"/>
                  </a:lnTo>
                  <a:lnTo>
                    <a:pt x="6475" y="6251"/>
                  </a:lnTo>
                  <a:lnTo>
                    <a:pt x="6359" y="5716"/>
                  </a:lnTo>
                  <a:lnTo>
                    <a:pt x="6332" y="5465"/>
                  </a:lnTo>
                  <a:lnTo>
                    <a:pt x="6260" y="4823"/>
                  </a:lnTo>
                  <a:lnTo>
                    <a:pt x="6127" y="3867"/>
                  </a:lnTo>
                  <a:lnTo>
                    <a:pt x="5993" y="3233"/>
                  </a:lnTo>
                  <a:lnTo>
                    <a:pt x="5894" y="2929"/>
                  </a:lnTo>
                  <a:lnTo>
                    <a:pt x="5805" y="2661"/>
                  </a:lnTo>
                  <a:lnTo>
                    <a:pt x="5573" y="2144"/>
                  </a:lnTo>
                  <a:lnTo>
                    <a:pt x="5278" y="1652"/>
                  </a:lnTo>
                  <a:lnTo>
                    <a:pt x="4939" y="1197"/>
                  </a:lnTo>
                  <a:lnTo>
                    <a:pt x="4537" y="804"/>
                  </a:lnTo>
                  <a:lnTo>
                    <a:pt x="4090" y="474"/>
                  </a:lnTo>
                  <a:lnTo>
                    <a:pt x="3590" y="224"/>
                  </a:lnTo>
                  <a:lnTo>
                    <a:pt x="3055" y="81"/>
                  </a:lnTo>
                  <a:lnTo>
                    <a:pt x="2769" y="54"/>
                  </a:lnTo>
                  <a:lnTo>
                    <a:pt x="2662" y="27"/>
                  </a:lnTo>
                  <a:lnTo>
                    <a:pt x="2546" y="18"/>
                  </a:lnTo>
                  <a:lnTo>
                    <a:pt x="2376" y="0"/>
                  </a:lnTo>
                  <a:close/>
                </a:path>
              </a:pathLst>
            </a:custGeom>
            <a:solidFill>
              <a:srgbClr val="D1763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36"/>
            <p:cNvSpPr/>
            <p:nvPr/>
          </p:nvSpPr>
          <p:spPr>
            <a:xfrm>
              <a:off x="4480720" y="3377696"/>
              <a:ext cx="132510" cy="312002"/>
            </a:xfrm>
            <a:custGeom>
              <a:avLst/>
              <a:gdLst/>
              <a:ahLst/>
              <a:cxnLst/>
              <a:rect l="l" t="t" r="r" b="b"/>
              <a:pathLst>
                <a:path w="3520" h="8288" extrusionOk="0">
                  <a:moveTo>
                    <a:pt x="1" y="0"/>
                  </a:moveTo>
                  <a:lnTo>
                    <a:pt x="822" y="8287"/>
                  </a:lnTo>
                  <a:lnTo>
                    <a:pt x="3225" y="8046"/>
                  </a:lnTo>
                  <a:lnTo>
                    <a:pt x="3519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36"/>
            <p:cNvSpPr/>
            <p:nvPr/>
          </p:nvSpPr>
          <p:spPr>
            <a:xfrm>
              <a:off x="4378210" y="3711164"/>
              <a:ext cx="238029" cy="143917"/>
            </a:xfrm>
            <a:custGeom>
              <a:avLst/>
              <a:gdLst/>
              <a:ahLst/>
              <a:cxnLst/>
              <a:rect l="l" t="t" r="r" b="b"/>
              <a:pathLst>
                <a:path w="6323" h="3823" extrusionOk="0">
                  <a:moveTo>
                    <a:pt x="5733" y="1"/>
                  </a:moveTo>
                  <a:lnTo>
                    <a:pt x="5644" y="28"/>
                  </a:lnTo>
                  <a:lnTo>
                    <a:pt x="911" y="1957"/>
                  </a:lnTo>
                  <a:lnTo>
                    <a:pt x="795" y="1974"/>
                  </a:lnTo>
                  <a:lnTo>
                    <a:pt x="277" y="2189"/>
                  </a:lnTo>
                  <a:lnTo>
                    <a:pt x="81" y="2376"/>
                  </a:lnTo>
                  <a:lnTo>
                    <a:pt x="0" y="2528"/>
                  </a:lnTo>
                  <a:lnTo>
                    <a:pt x="0" y="2608"/>
                  </a:lnTo>
                  <a:lnTo>
                    <a:pt x="0" y="2707"/>
                  </a:lnTo>
                  <a:lnTo>
                    <a:pt x="63" y="2921"/>
                  </a:lnTo>
                  <a:lnTo>
                    <a:pt x="206" y="3153"/>
                  </a:lnTo>
                  <a:lnTo>
                    <a:pt x="411" y="3385"/>
                  </a:lnTo>
                  <a:lnTo>
                    <a:pt x="706" y="3591"/>
                  </a:lnTo>
                  <a:lnTo>
                    <a:pt x="1090" y="3743"/>
                  </a:lnTo>
                  <a:lnTo>
                    <a:pt x="1563" y="3823"/>
                  </a:lnTo>
                  <a:lnTo>
                    <a:pt x="2134" y="3805"/>
                  </a:lnTo>
                  <a:lnTo>
                    <a:pt x="2465" y="3751"/>
                  </a:lnTo>
                  <a:lnTo>
                    <a:pt x="2885" y="3653"/>
                  </a:lnTo>
                  <a:lnTo>
                    <a:pt x="3733" y="3332"/>
                  </a:lnTo>
                  <a:lnTo>
                    <a:pt x="4555" y="2930"/>
                  </a:lnTo>
                  <a:lnTo>
                    <a:pt x="5296" y="2501"/>
                  </a:lnTo>
                  <a:lnTo>
                    <a:pt x="5617" y="2305"/>
                  </a:lnTo>
                  <a:lnTo>
                    <a:pt x="5805" y="2162"/>
                  </a:lnTo>
                  <a:lnTo>
                    <a:pt x="6090" y="1814"/>
                  </a:lnTo>
                  <a:lnTo>
                    <a:pt x="6269" y="1403"/>
                  </a:lnTo>
                  <a:lnTo>
                    <a:pt x="6323" y="947"/>
                  </a:lnTo>
                  <a:lnTo>
                    <a:pt x="6287" y="724"/>
                  </a:lnTo>
                  <a:lnTo>
                    <a:pt x="6207" y="340"/>
                  </a:lnTo>
                  <a:lnTo>
                    <a:pt x="6189" y="242"/>
                  </a:lnTo>
                  <a:lnTo>
                    <a:pt x="6073" y="99"/>
                  </a:lnTo>
                  <a:lnTo>
                    <a:pt x="5921" y="10"/>
                  </a:lnTo>
                  <a:lnTo>
                    <a:pt x="5733" y="1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36"/>
            <p:cNvSpPr/>
            <p:nvPr/>
          </p:nvSpPr>
          <p:spPr>
            <a:xfrm>
              <a:off x="4386944" y="3533664"/>
              <a:ext cx="220562" cy="292163"/>
            </a:xfrm>
            <a:custGeom>
              <a:avLst/>
              <a:gdLst/>
              <a:ahLst/>
              <a:cxnLst/>
              <a:rect l="l" t="t" r="r" b="b"/>
              <a:pathLst>
                <a:path w="5859" h="7761" extrusionOk="0">
                  <a:moveTo>
                    <a:pt x="2903" y="1"/>
                  </a:moveTo>
                  <a:lnTo>
                    <a:pt x="3331" y="4439"/>
                  </a:lnTo>
                  <a:lnTo>
                    <a:pt x="3063" y="4573"/>
                  </a:lnTo>
                  <a:lnTo>
                    <a:pt x="1054" y="5618"/>
                  </a:lnTo>
                  <a:lnTo>
                    <a:pt x="99" y="6180"/>
                  </a:lnTo>
                  <a:lnTo>
                    <a:pt x="81" y="6198"/>
                  </a:lnTo>
                  <a:lnTo>
                    <a:pt x="0" y="6448"/>
                  </a:lnTo>
                  <a:lnTo>
                    <a:pt x="27" y="6752"/>
                  </a:lnTo>
                  <a:lnTo>
                    <a:pt x="134" y="6993"/>
                  </a:lnTo>
                  <a:lnTo>
                    <a:pt x="349" y="7243"/>
                  </a:lnTo>
                  <a:lnTo>
                    <a:pt x="697" y="7511"/>
                  </a:lnTo>
                  <a:lnTo>
                    <a:pt x="938" y="7636"/>
                  </a:lnTo>
                  <a:lnTo>
                    <a:pt x="1135" y="7716"/>
                  </a:lnTo>
                  <a:lnTo>
                    <a:pt x="1599" y="7761"/>
                  </a:lnTo>
                  <a:lnTo>
                    <a:pt x="2126" y="7690"/>
                  </a:lnTo>
                  <a:lnTo>
                    <a:pt x="2697" y="7520"/>
                  </a:lnTo>
                  <a:lnTo>
                    <a:pt x="3581" y="7163"/>
                  </a:lnTo>
                  <a:lnTo>
                    <a:pt x="4662" y="6573"/>
                  </a:lnTo>
                  <a:lnTo>
                    <a:pt x="5099" y="6305"/>
                  </a:lnTo>
                  <a:lnTo>
                    <a:pt x="5242" y="6207"/>
                  </a:lnTo>
                  <a:lnTo>
                    <a:pt x="5492" y="5948"/>
                  </a:lnTo>
                  <a:lnTo>
                    <a:pt x="5662" y="5645"/>
                  </a:lnTo>
                  <a:lnTo>
                    <a:pt x="5760" y="5305"/>
                  </a:lnTo>
                  <a:lnTo>
                    <a:pt x="5778" y="5127"/>
                  </a:lnTo>
                  <a:lnTo>
                    <a:pt x="5858" y="1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36"/>
            <p:cNvSpPr/>
            <p:nvPr/>
          </p:nvSpPr>
          <p:spPr>
            <a:xfrm>
              <a:off x="4419545" y="3713536"/>
              <a:ext cx="149300" cy="111655"/>
            </a:xfrm>
            <a:custGeom>
              <a:avLst/>
              <a:gdLst/>
              <a:ahLst/>
              <a:cxnLst/>
              <a:rect l="l" t="t" r="r" b="b"/>
              <a:pathLst>
                <a:path w="3966" h="2966" extrusionOk="0">
                  <a:moveTo>
                    <a:pt x="1635" y="0"/>
                  </a:moveTo>
                  <a:lnTo>
                    <a:pt x="81" y="831"/>
                  </a:lnTo>
                  <a:lnTo>
                    <a:pt x="45" y="867"/>
                  </a:lnTo>
                  <a:lnTo>
                    <a:pt x="1" y="947"/>
                  </a:lnTo>
                  <a:lnTo>
                    <a:pt x="1" y="1036"/>
                  </a:lnTo>
                  <a:lnTo>
                    <a:pt x="54" y="1108"/>
                  </a:lnTo>
                  <a:lnTo>
                    <a:pt x="99" y="1134"/>
                  </a:lnTo>
                  <a:lnTo>
                    <a:pt x="358" y="1233"/>
                  </a:lnTo>
                  <a:lnTo>
                    <a:pt x="974" y="1554"/>
                  </a:lnTo>
                  <a:lnTo>
                    <a:pt x="1420" y="1885"/>
                  </a:lnTo>
                  <a:lnTo>
                    <a:pt x="1688" y="2152"/>
                  </a:lnTo>
                  <a:lnTo>
                    <a:pt x="1885" y="2447"/>
                  </a:lnTo>
                  <a:lnTo>
                    <a:pt x="2010" y="2787"/>
                  </a:lnTo>
                  <a:lnTo>
                    <a:pt x="2028" y="2965"/>
                  </a:lnTo>
                  <a:lnTo>
                    <a:pt x="3966" y="1894"/>
                  </a:lnTo>
                  <a:lnTo>
                    <a:pt x="3966" y="1840"/>
                  </a:lnTo>
                  <a:lnTo>
                    <a:pt x="3867" y="1527"/>
                  </a:lnTo>
                  <a:lnTo>
                    <a:pt x="3724" y="1233"/>
                  </a:lnTo>
                  <a:lnTo>
                    <a:pt x="3492" y="911"/>
                  </a:lnTo>
                  <a:lnTo>
                    <a:pt x="3144" y="590"/>
                  </a:lnTo>
                  <a:lnTo>
                    <a:pt x="2662" y="304"/>
                  </a:lnTo>
                  <a:lnTo>
                    <a:pt x="2028" y="72"/>
                  </a:lnTo>
                  <a:lnTo>
                    <a:pt x="1635" y="0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36"/>
            <p:cNvSpPr/>
            <p:nvPr/>
          </p:nvSpPr>
          <p:spPr>
            <a:xfrm>
              <a:off x="4650504" y="3377696"/>
              <a:ext cx="132134" cy="312002"/>
            </a:xfrm>
            <a:custGeom>
              <a:avLst/>
              <a:gdLst/>
              <a:ahLst/>
              <a:cxnLst/>
              <a:rect l="l" t="t" r="r" b="b"/>
              <a:pathLst>
                <a:path w="3510" h="8288" extrusionOk="0">
                  <a:moveTo>
                    <a:pt x="1" y="0"/>
                  </a:moveTo>
                  <a:lnTo>
                    <a:pt x="295" y="8046"/>
                  </a:lnTo>
                  <a:lnTo>
                    <a:pt x="2688" y="8287"/>
                  </a:lnTo>
                  <a:lnTo>
                    <a:pt x="3510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36"/>
            <p:cNvSpPr/>
            <p:nvPr/>
          </p:nvSpPr>
          <p:spPr>
            <a:xfrm>
              <a:off x="4647492" y="3712181"/>
              <a:ext cx="238029" cy="143239"/>
            </a:xfrm>
            <a:custGeom>
              <a:avLst/>
              <a:gdLst/>
              <a:ahLst/>
              <a:cxnLst/>
              <a:rect l="l" t="t" r="r" b="b"/>
              <a:pathLst>
                <a:path w="6323" h="3805" extrusionOk="0">
                  <a:moveTo>
                    <a:pt x="625" y="1"/>
                  </a:moveTo>
                  <a:lnTo>
                    <a:pt x="420" y="10"/>
                  </a:lnTo>
                  <a:lnTo>
                    <a:pt x="250" y="108"/>
                  </a:lnTo>
                  <a:lnTo>
                    <a:pt x="125" y="269"/>
                  </a:lnTo>
                  <a:lnTo>
                    <a:pt x="98" y="367"/>
                  </a:lnTo>
                  <a:lnTo>
                    <a:pt x="36" y="697"/>
                  </a:lnTo>
                  <a:lnTo>
                    <a:pt x="0" y="929"/>
                  </a:lnTo>
                  <a:lnTo>
                    <a:pt x="45" y="1385"/>
                  </a:lnTo>
                  <a:lnTo>
                    <a:pt x="223" y="1796"/>
                  </a:lnTo>
                  <a:lnTo>
                    <a:pt x="518" y="2144"/>
                  </a:lnTo>
                  <a:lnTo>
                    <a:pt x="706" y="2278"/>
                  </a:lnTo>
                  <a:lnTo>
                    <a:pt x="1018" y="2483"/>
                  </a:lnTo>
                  <a:lnTo>
                    <a:pt x="1759" y="2912"/>
                  </a:lnTo>
                  <a:lnTo>
                    <a:pt x="2590" y="3314"/>
                  </a:lnTo>
                  <a:lnTo>
                    <a:pt x="3438" y="3635"/>
                  </a:lnTo>
                  <a:lnTo>
                    <a:pt x="3849" y="3733"/>
                  </a:lnTo>
                  <a:lnTo>
                    <a:pt x="4179" y="3787"/>
                  </a:lnTo>
                  <a:lnTo>
                    <a:pt x="4751" y="3805"/>
                  </a:lnTo>
                  <a:lnTo>
                    <a:pt x="5233" y="3724"/>
                  </a:lnTo>
                  <a:lnTo>
                    <a:pt x="5608" y="3573"/>
                  </a:lnTo>
                  <a:lnTo>
                    <a:pt x="5903" y="3367"/>
                  </a:lnTo>
                  <a:lnTo>
                    <a:pt x="6117" y="3135"/>
                  </a:lnTo>
                  <a:lnTo>
                    <a:pt x="6251" y="2903"/>
                  </a:lnTo>
                  <a:lnTo>
                    <a:pt x="6314" y="2680"/>
                  </a:lnTo>
                  <a:lnTo>
                    <a:pt x="6323" y="2590"/>
                  </a:lnTo>
                  <a:lnTo>
                    <a:pt x="6314" y="2510"/>
                  </a:lnTo>
                  <a:lnTo>
                    <a:pt x="6242" y="2358"/>
                  </a:lnTo>
                  <a:lnTo>
                    <a:pt x="6037" y="2171"/>
                  </a:lnTo>
                  <a:lnTo>
                    <a:pt x="5528" y="1956"/>
                  </a:lnTo>
                  <a:lnTo>
                    <a:pt x="5412" y="1938"/>
                  </a:lnTo>
                  <a:lnTo>
                    <a:pt x="723" y="27"/>
                  </a:lnTo>
                  <a:lnTo>
                    <a:pt x="625" y="1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36"/>
            <p:cNvSpPr/>
            <p:nvPr/>
          </p:nvSpPr>
          <p:spPr>
            <a:xfrm>
              <a:off x="4656226" y="3534002"/>
              <a:ext cx="220223" cy="292163"/>
            </a:xfrm>
            <a:custGeom>
              <a:avLst/>
              <a:gdLst/>
              <a:ahLst/>
              <a:cxnLst/>
              <a:rect l="l" t="t" r="r" b="b"/>
              <a:pathLst>
                <a:path w="5850" h="7761" extrusionOk="0">
                  <a:moveTo>
                    <a:pt x="0" y="1"/>
                  </a:moveTo>
                  <a:lnTo>
                    <a:pt x="72" y="5127"/>
                  </a:lnTo>
                  <a:lnTo>
                    <a:pt x="90" y="5305"/>
                  </a:lnTo>
                  <a:lnTo>
                    <a:pt x="188" y="5645"/>
                  </a:lnTo>
                  <a:lnTo>
                    <a:pt x="366" y="5948"/>
                  </a:lnTo>
                  <a:lnTo>
                    <a:pt x="608" y="6207"/>
                  </a:lnTo>
                  <a:lnTo>
                    <a:pt x="759" y="6305"/>
                  </a:lnTo>
                  <a:lnTo>
                    <a:pt x="1188" y="6573"/>
                  </a:lnTo>
                  <a:lnTo>
                    <a:pt x="2277" y="7154"/>
                  </a:lnTo>
                  <a:lnTo>
                    <a:pt x="3153" y="7520"/>
                  </a:lnTo>
                  <a:lnTo>
                    <a:pt x="3724" y="7689"/>
                  </a:lnTo>
                  <a:lnTo>
                    <a:pt x="4251" y="7761"/>
                  </a:lnTo>
                  <a:lnTo>
                    <a:pt x="4715" y="7716"/>
                  </a:lnTo>
                  <a:lnTo>
                    <a:pt x="4912" y="7636"/>
                  </a:lnTo>
                  <a:lnTo>
                    <a:pt x="5153" y="7511"/>
                  </a:lnTo>
                  <a:lnTo>
                    <a:pt x="5501" y="7243"/>
                  </a:lnTo>
                  <a:lnTo>
                    <a:pt x="5715" y="6993"/>
                  </a:lnTo>
                  <a:lnTo>
                    <a:pt x="5823" y="6752"/>
                  </a:lnTo>
                  <a:lnTo>
                    <a:pt x="5849" y="6448"/>
                  </a:lnTo>
                  <a:lnTo>
                    <a:pt x="5769" y="6198"/>
                  </a:lnTo>
                  <a:lnTo>
                    <a:pt x="5751" y="6180"/>
                  </a:lnTo>
                  <a:lnTo>
                    <a:pt x="4796" y="5618"/>
                  </a:lnTo>
                  <a:lnTo>
                    <a:pt x="2786" y="4573"/>
                  </a:lnTo>
                  <a:lnTo>
                    <a:pt x="2519" y="4439"/>
                  </a:lnTo>
                  <a:lnTo>
                    <a:pt x="2947" y="1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36"/>
            <p:cNvSpPr/>
            <p:nvPr/>
          </p:nvSpPr>
          <p:spPr>
            <a:xfrm>
              <a:off x="4694549" y="3713875"/>
              <a:ext cx="152989" cy="111655"/>
            </a:xfrm>
            <a:custGeom>
              <a:avLst/>
              <a:gdLst/>
              <a:ahLst/>
              <a:cxnLst/>
              <a:rect l="l" t="t" r="r" b="b"/>
              <a:pathLst>
                <a:path w="4064" h="2966" extrusionOk="0">
                  <a:moveTo>
                    <a:pt x="2340" y="0"/>
                  </a:moveTo>
                  <a:lnTo>
                    <a:pt x="1947" y="72"/>
                  </a:lnTo>
                  <a:lnTo>
                    <a:pt x="1304" y="295"/>
                  </a:lnTo>
                  <a:lnTo>
                    <a:pt x="822" y="590"/>
                  </a:lnTo>
                  <a:lnTo>
                    <a:pt x="483" y="911"/>
                  </a:lnTo>
                  <a:lnTo>
                    <a:pt x="241" y="1233"/>
                  </a:lnTo>
                  <a:lnTo>
                    <a:pt x="99" y="1518"/>
                  </a:lnTo>
                  <a:lnTo>
                    <a:pt x="9" y="1840"/>
                  </a:lnTo>
                  <a:lnTo>
                    <a:pt x="0" y="1885"/>
                  </a:lnTo>
                  <a:lnTo>
                    <a:pt x="1938" y="2965"/>
                  </a:lnTo>
                  <a:lnTo>
                    <a:pt x="1965" y="2769"/>
                  </a:lnTo>
                  <a:lnTo>
                    <a:pt x="2099" y="2411"/>
                  </a:lnTo>
                  <a:lnTo>
                    <a:pt x="2331" y="2090"/>
                  </a:lnTo>
                  <a:lnTo>
                    <a:pt x="2626" y="1822"/>
                  </a:lnTo>
                  <a:lnTo>
                    <a:pt x="3126" y="1474"/>
                  </a:lnTo>
                  <a:lnTo>
                    <a:pt x="3769" y="1170"/>
                  </a:lnTo>
                  <a:lnTo>
                    <a:pt x="4001" y="1081"/>
                  </a:lnTo>
                  <a:lnTo>
                    <a:pt x="4055" y="1054"/>
                  </a:lnTo>
                  <a:lnTo>
                    <a:pt x="4063" y="947"/>
                  </a:lnTo>
                  <a:lnTo>
                    <a:pt x="4019" y="902"/>
                  </a:lnTo>
                  <a:lnTo>
                    <a:pt x="2340" y="0"/>
                  </a:lnTo>
                  <a:close/>
                </a:path>
              </a:pathLst>
            </a:custGeom>
            <a:solidFill>
              <a:srgbClr val="30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6" name="Google Shape;1866;p36"/>
            <p:cNvSpPr/>
            <p:nvPr/>
          </p:nvSpPr>
          <p:spPr>
            <a:xfrm>
              <a:off x="4409117" y="2711400"/>
              <a:ext cx="457236" cy="724817"/>
            </a:xfrm>
            <a:custGeom>
              <a:avLst/>
              <a:gdLst/>
              <a:ahLst/>
              <a:cxnLst/>
              <a:rect l="l" t="t" r="r" b="b"/>
              <a:pathLst>
                <a:path w="12146" h="19254" extrusionOk="0">
                  <a:moveTo>
                    <a:pt x="10797" y="0"/>
                  </a:moveTo>
                  <a:lnTo>
                    <a:pt x="2028" y="268"/>
                  </a:lnTo>
                  <a:lnTo>
                    <a:pt x="1894" y="911"/>
                  </a:lnTo>
                  <a:lnTo>
                    <a:pt x="1197" y="4599"/>
                  </a:lnTo>
                  <a:lnTo>
                    <a:pt x="688" y="7457"/>
                  </a:lnTo>
                  <a:lnTo>
                    <a:pt x="492" y="8760"/>
                  </a:lnTo>
                  <a:lnTo>
                    <a:pt x="429" y="9234"/>
                  </a:lnTo>
                  <a:lnTo>
                    <a:pt x="313" y="10511"/>
                  </a:lnTo>
                  <a:lnTo>
                    <a:pt x="179" y="12904"/>
                  </a:lnTo>
                  <a:lnTo>
                    <a:pt x="19" y="17762"/>
                  </a:lnTo>
                  <a:lnTo>
                    <a:pt x="1" y="18726"/>
                  </a:lnTo>
                  <a:lnTo>
                    <a:pt x="233" y="18691"/>
                  </a:lnTo>
                  <a:lnTo>
                    <a:pt x="1590" y="18646"/>
                  </a:lnTo>
                  <a:lnTo>
                    <a:pt x="2421" y="18726"/>
                  </a:lnTo>
                  <a:lnTo>
                    <a:pt x="2974" y="18851"/>
                  </a:lnTo>
                  <a:lnTo>
                    <a:pt x="3251" y="18932"/>
                  </a:lnTo>
                  <a:lnTo>
                    <a:pt x="3519" y="19021"/>
                  </a:lnTo>
                  <a:lnTo>
                    <a:pt x="4073" y="19137"/>
                  </a:lnTo>
                  <a:lnTo>
                    <a:pt x="4653" y="19191"/>
                  </a:lnTo>
                  <a:lnTo>
                    <a:pt x="5243" y="19200"/>
                  </a:lnTo>
                  <a:lnTo>
                    <a:pt x="6743" y="19084"/>
                  </a:lnTo>
                  <a:lnTo>
                    <a:pt x="7931" y="18932"/>
                  </a:lnTo>
                  <a:lnTo>
                    <a:pt x="8216" y="18914"/>
                  </a:lnTo>
                  <a:lnTo>
                    <a:pt x="8761" y="18914"/>
                  </a:lnTo>
                  <a:lnTo>
                    <a:pt x="9529" y="19012"/>
                  </a:lnTo>
                  <a:lnTo>
                    <a:pt x="10467" y="19182"/>
                  </a:lnTo>
                  <a:lnTo>
                    <a:pt x="11128" y="19253"/>
                  </a:lnTo>
                  <a:lnTo>
                    <a:pt x="11556" y="19235"/>
                  </a:lnTo>
                  <a:lnTo>
                    <a:pt x="11770" y="19200"/>
                  </a:lnTo>
                  <a:lnTo>
                    <a:pt x="11824" y="19173"/>
                  </a:lnTo>
                  <a:lnTo>
                    <a:pt x="11913" y="19057"/>
                  </a:lnTo>
                  <a:lnTo>
                    <a:pt x="12021" y="18708"/>
                  </a:lnTo>
                  <a:lnTo>
                    <a:pt x="12110" y="17949"/>
                  </a:lnTo>
                  <a:lnTo>
                    <a:pt x="12146" y="16905"/>
                  </a:lnTo>
                  <a:lnTo>
                    <a:pt x="12110" y="14940"/>
                  </a:lnTo>
                  <a:lnTo>
                    <a:pt x="11940" y="11743"/>
                  </a:lnTo>
                  <a:lnTo>
                    <a:pt x="11672" y="8296"/>
                  </a:lnTo>
                  <a:lnTo>
                    <a:pt x="11369" y="4992"/>
                  </a:lnTo>
                  <a:lnTo>
                    <a:pt x="10949" y="1027"/>
                  </a:lnTo>
                  <a:lnTo>
                    <a:pt x="10797" y="0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7" name="Google Shape;1867;p36"/>
            <p:cNvSpPr/>
            <p:nvPr/>
          </p:nvSpPr>
          <p:spPr>
            <a:xfrm>
              <a:off x="4106218" y="2271996"/>
              <a:ext cx="395385" cy="478769"/>
            </a:xfrm>
            <a:custGeom>
              <a:avLst/>
              <a:gdLst/>
              <a:ahLst/>
              <a:cxnLst/>
              <a:rect l="l" t="t" r="r" b="b"/>
              <a:pathLst>
                <a:path w="10503" h="12718" extrusionOk="0">
                  <a:moveTo>
                    <a:pt x="1206" y="1"/>
                  </a:moveTo>
                  <a:lnTo>
                    <a:pt x="1010" y="63"/>
                  </a:lnTo>
                  <a:lnTo>
                    <a:pt x="876" y="224"/>
                  </a:lnTo>
                  <a:lnTo>
                    <a:pt x="849" y="340"/>
                  </a:lnTo>
                  <a:lnTo>
                    <a:pt x="831" y="662"/>
                  </a:lnTo>
                  <a:lnTo>
                    <a:pt x="903" y="1313"/>
                  </a:lnTo>
                  <a:lnTo>
                    <a:pt x="1090" y="1948"/>
                  </a:lnTo>
                  <a:lnTo>
                    <a:pt x="1349" y="2564"/>
                  </a:lnTo>
                  <a:lnTo>
                    <a:pt x="1492" y="2858"/>
                  </a:lnTo>
                  <a:lnTo>
                    <a:pt x="1456" y="2894"/>
                  </a:lnTo>
                  <a:lnTo>
                    <a:pt x="1430" y="2930"/>
                  </a:lnTo>
                  <a:lnTo>
                    <a:pt x="1242" y="2528"/>
                  </a:lnTo>
                  <a:lnTo>
                    <a:pt x="939" y="1939"/>
                  </a:lnTo>
                  <a:lnTo>
                    <a:pt x="697" y="1581"/>
                  </a:lnTo>
                  <a:lnTo>
                    <a:pt x="555" y="1421"/>
                  </a:lnTo>
                  <a:lnTo>
                    <a:pt x="474" y="1349"/>
                  </a:lnTo>
                  <a:lnTo>
                    <a:pt x="305" y="1322"/>
                  </a:lnTo>
                  <a:lnTo>
                    <a:pt x="144" y="1394"/>
                  </a:lnTo>
                  <a:lnTo>
                    <a:pt x="28" y="1546"/>
                  </a:lnTo>
                  <a:lnTo>
                    <a:pt x="10" y="1644"/>
                  </a:lnTo>
                  <a:lnTo>
                    <a:pt x="1" y="1805"/>
                  </a:lnTo>
                  <a:lnTo>
                    <a:pt x="37" y="2144"/>
                  </a:lnTo>
                  <a:lnTo>
                    <a:pt x="162" y="2653"/>
                  </a:lnTo>
                  <a:lnTo>
                    <a:pt x="456" y="3341"/>
                  </a:lnTo>
                  <a:lnTo>
                    <a:pt x="814" y="3966"/>
                  </a:lnTo>
                  <a:lnTo>
                    <a:pt x="1001" y="4234"/>
                  </a:lnTo>
                  <a:lnTo>
                    <a:pt x="1305" y="4671"/>
                  </a:lnTo>
                  <a:lnTo>
                    <a:pt x="2001" y="5546"/>
                  </a:lnTo>
                  <a:lnTo>
                    <a:pt x="2385" y="5948"/>
                  </a:lnTo>
                  <a:lnTo>
                    <a:pt x="2457" y="6216"/>
                  </a:lnTo>
                  <a:lnTo>
                    <a:pt x="2537" y="6493"/>
                  </a:lnTo>
                  <a:lnTo>
                    <a:pt x="2635" y="6788"/>
                  </a:lnTo>
                  <a:lnTo>
                    <a:pt x="2975" y="7573"/>
                  </a:lnTo>
                  <a:lnTo>
                    <a:pt x="3466" y="8511"/>
                  </a:lnTo>
                  <a:lnTo>
                    <a:pt x="4091" y="9520"/>
                  </a:lnTo>
                  <a:lnTo>
                    <a:pt x="4841" y="10511"/>
                  </a:lnTo>
                  <a:lnTo>
                    <a:pt x="5466" y="11199"/>
                  </a:lnTo>
                  <a:lnTo>
                    <a:pt x="5913" y="11619"/>
                  </a:lnTo>
                  <a:lnTo>
                    <a:pt x="6386" y="11976"/>
                  </a:lnTo>
                  <a:lnTo>
                    <a:pt x="6868" y="12279"/>
                  </a:lnTo>
                  <a:lnTo>
                    <a:pt x="7377" y="12512"/>
                  </a:lnTo>
                  <a:lnTo>
                    <a:pt x="7895" y="12663"/>
                  </a:lnTo>
                  <a:lnTo>
                    <a:pt x="8163" y="12708"/>
                  </a:lnTo>
                  <a:lnTo>
                    <a:pt x="8315" y="12717"/>
                  </a:lnTo>
                  <a:lnTo>
                    <a:pt x="8609" y="12637"/>
                  </a:lnTo>
                  <a:lnTo>
                    <a:pt x="8886" y="12449"/>
                  </a:lnTo>
                  <a:lnTo>
                    <a:pt x="9127" y="12181"/>
                  </a:lnTo>
                  <a:lnTo>
                    <a:pt x="9467" y="11645"/>
                  </a:lnTo>
                  <a:lnTo>
                    <a:pt x="9824" y="10761"/>
                  </a:lnTo>
                  <a:lnTo>
                    <a:pt x="10110" y="9815"/>
                  </a:lnTo>
                  <a:lnTo>
                    <a:pt x="10306" y="8913"/>
                  </a:lnTo>
                  <a:lnTo>
                    <a:pt x="10485" y="7886"/>
                  </a:lnTo>
                  <a:lnTo>
                    <a:pt x="10503" y="7725"/>
                  </a:lnTo>
                  <a:lnTo>
                    <a:pt x="7368" y="7725"/>
                  </a:lnTo>
                  <a:lnTo>
                    <a:pt x="7038" y="8859"/>
                  </a:lnTo>
                  <a:lnTo>
                    <a:pt x="6877" y="8574"/>
                  </a:lnTo>
                  <a:lnTo>
                    <a:pt x="5895" y="6957"/>
                  </a:lnTo>
                  <a:lnTo>
                    <a:pt x="5055" y="5725"/>
                  </a:lnTo>
                  <a:lnTo>
                    <a:pt x="4618" y="5171"/>
                  </a:lnTo>
                  <a:lnTo>
                    <a:pt x="4573" y="4787"/>
                  </a:lnTo>
                  <a:lnTo>
                    <a:pt x="4528" y="4055"/>
                  </a:lnTo>
                  <a:lnTo>
                    <a:pt x="4564" y="3341"/>
                  </a:lnTo>
                  <a:lnTo>
                    <a:pt x="4698" y="2608"/>
                  </a:lnTo>
                  <a:lnTo>
                    <a:pt x="4823" y="2215"/>
                  </a:lnTo>
                  <a:lnTo>
                    <a:pt x="4841" y="2153"/>
                  </a:lnTo>
                  <a:lnTo>
                    <a:pt x="4832" y="2028"/>
                  </a:lnTo>
                  <a:lnTo>
                    <a:pt x="4752" y="1885"/>
                  </a:lnTo>
                  <a:lnTo>
                    <a:pt x="4555" y="1787"/>
                  </a:lnTo>
                  <a:lnTo>
                    <a:pt x="4323" y="1805"/>
                  </a:lnTo>
                  <a:lnTo>
                    <a:pt x="4225" y="1867"/>
                  </a:lnTo>
                  <a:lnTo>
                    <a:pt x="4082" y="2001"/>
                  </a:lnTo>
                  <a:lnTo>
                    <a:pt x="3859" y="2278"/>
                  </a:lnTo>
                  <a:lnTo>
                    <a:pt x="3707" y="2582"/>
                  </a:lnTo>
                  <a:lnTo>
                    <a:pt x="3600" y="2903"/>
                  </a:lnTo>
                  <a:lnTo>
                    <a:pt x="3564" y="3073"/>
                  </a:lnTo>
                  <a:lnTo>
                    <a:pt x="3421" y="2430"/>
                  </a:lnTo>
                  <a:lnTo>
                    <a:pt x="3171" y="1492"/>
                  </a:lnTo>
                  <a:lnTo>
                    <a:pt x="2885" y="921"/>
                  </a:lnTo>
                  <a:lnTo>
                    <a:pt x="2689" y="662"/>
                  </a:lnTo>
                  <a:lnTo>
                    <a:pt x="2608" y="590"/>
                  </a:lnTo>
                  <a:lnTo>
                    <a:pt x="2439" y="563"/>
                  </a:lnTo>
                  <a:lnTo>
                    <a:pt x="2278" y="635"/>
                  </a:lnTo>
                  <a:lnTo>
                    <a:pt x="2171" y="787"/>
                  </a:lnTo>
                  <a:lnTo>
                    <a:pt x="2162" y="876"/>
                  </a:lnTo>
                  <a:lnTo>
                    <a:pt x="2162" y="1197"/>
                  </a:lnTo>
                  <a:lnTo>
                    <a:pt x="2233" y="1858"/>
                  </a:lnTo>
                  <a:lnTo>
                    <a:pt x="2296" y="2189"/>
                  </a:lnTo>
                  <a:lnTo>
                    <a:pt x="2099" y="1680"/>
                  </a:lnTo>
                  <a:lnTo>
                    <a:pt x="1840" y="894"/>
                  </a:lnTo>
                  <a:lnTo>
                    <a:pt x="1617" y="403"/>
                  </a:lnTo>
                  <a:lnTo>
                    <a:pt x="1474" y="170"/>
                  </a:lnTo>
                  <a:lnTo>
                    <a:pt x="1403" y="72"/>
                  </a:lnTo>
                  <a:lnTo>
                    <a:pt x="1206" y="1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36"/>
            <p:cNvSpPr/>
            <p:nvPr/>
          </p:nvSpPr>
          <p:spPr>
            <a:xfrm>
              <a:off x="4146913" y="2351353"/>
              <a:ext cx="69267" cy="48788"/>
            </a:xfrm>
            <a:custGeom>
              <a:avLst/>
              <a:gdLst/>
              <a:ahLst/>
              <a:cxnLst/>
              <a:rect l="l" t="t" r="r" b="b"/>
              <a:pathLst>
                <a:path w="1840" h="1296" extrusionOk="0">
                  <a:moveTo>
                    <a:pt x="1599" y="0"/>
                  </a:moveTo>
                  <a:lnTo>
                    <a:pt x="1340" y="90"/>
                  </a:lnTo>
                  <a:lnTo>
                    <a:pt x="965" y="322"/>
                  </a:lnTo>
                  <a:lnTo>
                    <a:pt x="751" y="474"/>
                  </a:lnTo>
                  <a:lnTo>
                    <a:pt x="545" y="607"/>
                  </a:lnTo>
                  <a:lnTo>
                    <a:pt x="170" y="929"/>
                  </a:lnTo>
                  <a:lnTo>
                    <a:pt x="18" y="1134"/>
                  </a:lnTo>
                  <a:lnTo>
                    <a:pt x="0" y="1170"/>
                  </a:lnTo>
                  <a:lnTo>
                    <a:pt x="18" y="1242"/>
                  </a:lnTo>
                  <a:lnTo>
                    <a:pt x="81" y="1295"/>
                  </a:lnTo>
                  <a:lnTo>
                    <a:pt x="161" y="1295"/>
                  </a:lnTo>
                  <a:lnTo>
                    <a:pt x="188" y="1268"/>
                  </a:lnTo>
                  <a:lnTo>
                    <a:pt x="340" y="1099"/>
                  </a:lnTo>
                  <a:lnTo>
                    <a:pt x="715" y="795"/>
                  </a:lnTo>
                  <a:lnTo>
                    <a:pt x="1358" y="411"/>
                  </a:lnTo>
                  <a:lnTo>
                    <a:pt x="1777" y="215"/>
                  </a:lnTo>
                  <a:lnTo>
                    <a:pt x="1813" y="197"/>
                  </a:lnTo>
                  <a:lnTo>
                    <a:pt x="1840" y="134"/>
                  </a:lnTo>
                  <a:lnTo>
                    <a:pt x="1795" y="27"/>
                  </a:lnTo>
                  <a:lnTo>
                    <a:pt x="1724" y="9"/>
                  </a:lnTo>
                  <a:lnTo>
                    <a:pt x="1599" y="0"/>
                  </a:lnTo>
                  <a:close/>
                </a:path>
              </a:pathLst>
            </a:custGeom>
            <a:solidFill>
              <a:srgbClr val="4F2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36"/>
            <p:cNvSpPr/>
            <p:nvPr/>
          </p:nvSpPr>
          <p:spPr>
            <a:xfrm>
              <a:off x="4222205" y="2376576"/>
              <a:ext cx="21232" cy="76005"/>
            </a:xfrm>
            <a:custGeom>
              <a:avLst/>
              <a:gdLst/>
              <a:ahLst/>
              <a:cxnLst/>
              <a:rect l="l" t="t" r="r" b="b"/>
              <a:pathLst>
                <a:path w="564" h="2019" extrusionOk="0">
                  <a:moveTo>
                    <a:pt x="492" y="0"/>
                  </a:moveTo>
                  <a:lnTo>
                    <a:pt x="456" y="18"/>
                  </a:lnTo>
                  <a:lnTo>
                    <a:pt x="313" y="196"/>
                  </a:lnTo>
                  <a:lnTo>
                    <a:pt x="90" y="705"/>
                  </a:lnTo>
                  <a:lnTo>
                    <a:pt x="10" y="1134"/>
                  </a:lnTo>
                  <a:lnTo>
                    <a:pt x="1" y="1420"/>
                  </a:lnTo>
                  <a:lnTo>
                    <a:pt x="45" y="1679"/>
                  </a:lnTo>
                  <a:lnTo>
                    <a:pt x="161" y="1902"/>
                  </a:lnTo>
                  <a:lnTo>
                    <a:pt x="242" y="1991"/>
                  </a:lnTo>
                  <a:lnTo>
                    <a:pt x="286" y="2018"/>
                  </a:lnTo>
                  <a:lnTo>
                    <a:pt x="376" y="1991"/>
                  </a:lnTo>
                  <a:lnTo>
                    <a:pt x="403" y="1947"/>
                  </a:lnTo>
                  <a:lnTo>
                    <a:pt x="420" y="1732"/>
                  </a:lnTo>
                  <a:lnTo>
                    <a:pt x="349" y="1313"/>
                  </a:lnTo>
                  <a:lnTo>
                    <a:pt x="331" y="1089"/>
                  </a:lnTo>
                  <a:lnTo>
                    <a:pt x="358" y="830"/>
                  </a:lnTo>
                  <a:lnTo>
                    <a:pt x="483" y="330"/>
                  </a:lnTo>
                  <a:lnTo>
                    <a:pt x="563" y="80"/>
                  </a:lnTo>
                  <a:lnTo>
                    <a:pt x="563" y="36"/>
                  </a:lnTo>
                  <a:lnTo>
                    <a:pt x="492" y="0"/>
                  </a:lnTo>
                  <a:close/>
                </a:path>
              </a:pathLst>
            </a:custGeom>
            <a:solidFill>
              <a:srgbClr val="4F231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36"/>
            <p:cNvSpPr/>
            <p:nvPr/>
          </p:nvSpPr>
          <p:spPr>
            <a:xfrm>
              <a:off x="4808843" y="2558105"/>
              <a:ext cx="134167" cy="505271"/>
            </a:xfrm>
            <a:custGeom>
              <a:avLst/>
              <a:gdLst/>
              <a:ahLst/>
              <a:cxnLst/>
              <a:rect l="l" t="t" r="r" b="b"/>
              <a:pathLst>
                <a:path w="3564" h="13422" extrusionOk="0">
                  <a:moveTo>
                    <a:pt x="1" y="0"/>
                  </a:moveTo>
                  <a:lnTo>
                    <a:pt x="45" y="956"/>
                  </a:lnTo>
                  <a:lnTo>
                    <a:pt x="268" y="3581"/>
                  </a:lnTo>
                  <a:lnTo>
                    <a:pt x="581" y="6519"/>
                  </a:lnTo>
                  <a:lnTo>
                    <a:pt x="867" y="8501"/>
                  </a:lnTo>
                  <a:lnTo>
                    <a:pt x="1063" y="9582"/>
                  </a:lnTo>
                  <a:lnTo>
                    <a:pt x="1161" y="10011"/>
                  </a:lnTo>
                  <a:lnTo>
                    <a:pt x="1144" y="10073"/>
                  </a:lnTo>
                  <a:lnTo>
                    <a:pt x="1135" y="10145"/>
                  </a:lnTo>
                  <a:lnTo>
                    <a:pt x="1117" y="10636"/>
                  </a:lnTo>
                  <a:lnTo>
                    <a:pt x="1179" y="11618"/>
                  </a:lnTo>
                  <a:lnTo>
                    <a:pt x="1251" y="12109"/>
                  </a:lnTo>
                  <a:lnTo>
                    <a:pt x="1269" y="12172"/>
                  </a:lnTo>
                  <a:lnTo>
                    <a:pt x="1349" y="12288"/>
                  </a:lnTo>
                  <a:lnTo>
                    <a:pt x="1465" y="12368"/>
                  </a:lnTo>
                  <a:lnTo>
                    <a:pt x="1599" y="12413"/>
                  </a:lnTo>
                  <a:lnTo>
                    <a:pt x="1661" y="12422"/>
                  </a:lnTo>
                  <a:lnTo>
                    <a:pt x="1795" y="12395"/>
                  </a:lnTo>
                  <a:lnTo>
                    <a:pt x="1974" y="12288"/>
                  </a:lnTo>
                  <a:lnTo>
                    <a:pt x="2054" y="12172"/>
                  </a:lnTo>
                  <a:lnTo>
                    <a:pt x="2072" y="12109"/>
                  </a:lnTo>
                  <a:lnTo>
                    <a:pt x="2162" y="11448"/>
                  </a:lnTo>
                  <a:lnTo>
                    <a:pt x="2215" y="10788"/>
                  </a:lnTo>
                  <a:lnTo>
                    <a:pt x="2287" y="11047"/>
                  </a:lnTo>
                  <a:lnTo>
                    <a:pt x="2385" y="11573"/>
                  </a:lnTo>
                  <a:lnTo>
                    <a:pt x="2429" y="12091"/>
                  </a:lnTo>
                  <a:lnTo>
                    <a:pt x="2403" y="12627"/>
                  </a:lnTo>
                  <a:lnTo>
                    <a:pt x="2349" y="12886"/>
                  </a:lnTo>
                  <a:lnTo>
                    <a:pt x="2340" y="12975"/>
                  </a:lnTo>
                  <a:lnTo>
                    <a:pt x="2358" y="13136"/>
                  </a:lnTo>
                  <a:lnTo>
                    <a:pt x="2429" y="13261"/>
                  </a:lnTo>
                  <a:lnTo>
                    <a:pt x="2537" y="13350"/>
                  </a:lnTo>
                  <a:lnTo>
                    <a:pt x="2662" y="13404"/>
                  </a:lnTo>
                  <a:lnTo>
                    <a:pt x="2805" y="13422"/>
                  </a:lnTo>
                  <a:lnTo>
                    <a:pt x="2947" y="13377"/>
                  </a:lnTo>
                  <a:lnTo>
                    <a:pt x="3081" y="13288"/>
                  </a:lnTo>
                  <a:lnTo>
                    <a:pt x="3135" y="13216"/>
                  </a:lnTo>
                  <a:lnTo>
                    <a:pt x="3269" y="13011"/>
                  </a:lnTo>
                  <a:lnTo>
                    <a:pt x="3456" y="12582"/>
                  </a:lnTo>
                  <a:lnTo>
                    <a:pt x="3555" y="12136"/>
                  </a:lnTo>
                  <a:lnTo>
                    <a:pt x="3564" y="11681"/>
                  </a:lnTo>
                  <a:lnTo>
                    <a:pt x="3501" y="11234"/>
                  </a:lnTo>
                  <a:lnTo>
                    <a:pt x="3376" y="10788"/>
                  </a:lnTo>
                  <a:lnTo>
                    <a:pt x="3189" y="10359"/>
                  </a:lnTo>
                  <a:lnTo>
                    <a:pt x="2956" y="9957"/>
                  </a:lnTo>
                  <a:lnTo>
                    <a:pt x="2822" y="9770"/>
                  </a:lnTo>
                  <a:lnTo>
                    <a:pt x="2510" y="0"/>
                  </a:lnTo>
                  <a:close/>
                </a:path>
              </a:pathLst>
            </a:custGeom>
            <a:solidFill>
              <a:srgbClr val="7B463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36"/>
            <p:cNvSpPr/>
            <p:nvPr/>
          </p:nvSpPr>
          <p:spPr>
            <a:xfrm>
              <a:off x="4378549" y="2301585"/>
              <a:ext cx="525110" cy="419930"/>
            </a:xfrm>
            <a:custGeom>
              <a:avLst/>
              <a:gdLst/>
              <a:ahLst/>
              <a:cxnLst/>
              <a:rect l="l" t="t" r="r" b="b"/>
              <a:pathLst>
                <a:path w="13949" h="11155" extrusionOk="0">
                  <a:moveTo>
                    <a:pt x="9716" y="1"/>
                  </a:moveTo>
                  <a:lnTo>
                    <a:pt x="9653" y="72"/>
                  </a:lnTo>
                  <a:lnTo>
                    <a:pt x="9171" y="447"/>
                  </a:lnTo>
                  <a:lnTo>
                    <a:pt x="8680" y="724"/>
                  </a:lnTo>
                  <a:lnTo>
                    <a:pt x="8091" y="938"/>
                  </a:lnTo>
                  <a:lnTo>
                    <a:pt x="7591" y="1001"/>
                  </a:lnTo>
                  <a:lnTo>
                    <a:pt x="7233" y="983"/>
                  </a:lnTo>
                  <a:lnTo>
                    <a:pt x="6867" y="911"/>
                  </a:lnTo>
                  <a:lnTo>
                    <a:pt x="6492" y="769"/>
                  </a:lnTo>
                  <a:lnTo>
                    <a:pt x="6108" y="545"/>
                  </a:lnTo>
                  <a:lnTo>
                    <a:pt x="5724" y="224"/>
                  </a:lnTo>
                  <a:lnTo>
                    <a:pt x="5537" y="27"/>
                  </a:lnTo>
                  <a:lnTo>
                    <a:pt x="5430" y="27"/>
                  </a:lnTo>
                  <a:lnTo>
                    <a:pt x="4760" y="81"/>
                  </a:lnTo>
                  <a:lnTo>
                    <a:pt x="4135" y="197"/>
                  </a:lnTo>
                  <a:lnTo>
                    <a:pt x="3429" y="420"/>
                  </a:lnTo>
                  <a:lnTo>
                    <a:pt x="2706" y="769"/>
                  </a:lnTo>
                  <a:lnTo>
                    <a:pt x="2197" y="1153"/>
                  </a:lnTo>
                  <a:lnTo>
                    <a:pt x="1875" y="1456"/>
                  </a:lnTo>
                  <a:lnTo>
                    <a:pt x="1590" y="1813"/>
                  </a:lnTo>
                  <a:lnTo>
                    <a:pt x="1349" y="2224"/>
                  </a:lnTo>
                  <a:lnTo>
                    <a:pt x="1241" y="2456"/>
                  </a:lnTo>
                  <a:lnTo>
                    <a:pt x="1054" y="2921"/>
                  </a:lnTo>
                  <a:lnTo>
                    <a:pt x="723" y="3814"/>
                  </a:lnTo>
                  <a:lnTo>
                    <a:pt x="357" y="5028"/>
                  </a:lnTo>
                  <a:lnTo>
                    <a:pt x="81" y="6278"/>
                  </a:lnTo>
                  <a:lnTo>
                    <a:pt x="0" y="6948"/>
                  </a:lnTo>
                  <a:lnTo>
                    <a:pt x="18" y="6993"/>
                  </a:lnTo>
                  <a:lnTo>
                    <a:pt x="152" y="6966"/>
                  </a:lnTo>
                  <a:lnTo>
                    <a:pt x="1045" y="6957"/>
                  </a:lnTo>
                  <a:lnTo>
                    <a:pt x="2786" y="6984"/>
                  </a:lnTo>
                  <a:lnTo>
                    <a:pt x="3161" y="6993"/>
                  </a:lnTo>
                  <a:lnTo>
                    <a:pt x="3108" y="7511"/>
                  </a:lnTo>
                  <a:lnTo>
                    <a:pt x="2902" y="9850"/>
                  </a:lnTo>
                  <a:lnTo>
                    <a:pt x="2822" y="11020"/>
                  </a:lnTo>
                  <a:lnTo>
                    <a:pt x="2840" y="11154"/>
                  </a:lnTo>
                  <a:lnTo>
                    <a:pt x="7269" y="11020"/>
                  </a:lnTo>
                  <a:lnTo>
                    <a:pt x="11609" y="10886"/>
                  </a:lnTo>
                  <a:lnTo>
                    <a:pt x="11431" y="6814"/>
                  </a:lnTo>
                  <a:lnTo>
                    <a:pt x="13940" y="6814"/>
                  </a:lnTo>
                  <a:lnTo>
                    <a:pt x="13949" y="6609"/>
                  </a:lnTo>
                  <a:lnTo>
                    <a:pt x="13877" y="5260"/>
                  </a:lnTo>
                  <a:lnTo>
                    <a:pt x="13690" y="4064"/>
                  </a:lnTo>
                  <a:lnTo>
                    <a:pt x="13422" y="3108"/>
                  </a:lnTo>
                  <a:lnTo>
                    <a:pt x="13181" y="2483"/>
                  </a:lnTo>
                  <a:lnTo>
                    <a:pt x="12877" y="1885"/>
                  </a:lnTo>
                  <a:lnTo>
                    <a:pt x="12502" y="1331"/>
                  </a:lnTo>
                  <a:lnTo>
                    <a:pt x="12047" y="849"/>
                  </a:lnTo>
                  <a:lnTo>
                    <a:pt x="11502" y="456"/>
                  </a:lnTo>
                  <a:lnTo>
                    <a:pt x="10868" y="170"/>
                  </a:lnTo>
                  <a:lnTo>
                    <a:pt x="10136" y="18"/>
                  </a:lnTo>
                  <a:lnTo>
                    <a:pt x="9716" y="1"/>
                  </a:lnTo>
                  <a:close/>
                </a:path>
              </a:pathLst>
            </a:custGeom>
            <a:solidFill>
              <a:srgbClr val="2D1B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36"/>
            <p:cNvSpPr/>
            <p:nvPr/>
          </p:nvSpPr>
          <p:spPr>
            <a:xfrm>
              <a:off x="4791375" y="2437073"/>
              <a:ext cx="51122" cy="280079"/>
            </a:xfrm>
            <a:custGeom>
              <a:avLst/>
              <a:gdLst/>
              <a:ahLst/>
              <a:cxnLst/>
              <a:rect l="l" t="t" r="r" b="b"/>
              <a:pathLst>
                <a:path w="1358" h="7440" extrusionOk="0">
                  <a:moveTo>
                    <a:pt x="54" y="0"/>
                  </a:moveTo>
                  <a:lnTo>
                    <a:pt x="9" y="45"/>
                  </a:lnTo>
                  <a:lnTo>
                    <a:pt x="0" y="90"/>
                  </a:lnTo>
                  <a:lnTo>
                    <a:pt x="18" y="1894"/>
                  </a:lnTo>
                  <a:lnTo>
                    <a:pt x="107" y="4626"/>
                  </a:lnTo>
                  <a:lnTo>
                    <a:pt x="241" y="6430"/>
                  </a:lnTo>
                  <a:lnTo>
                    <a:pt x="357" y="7323"/>
                  </a:lnTo>
                  <a:lnTo>
                    <a:pt x="366" y="7385"/>
                  </a:lnTo>
                  <a:lnTo>
                    <a:pt x="465" y="7439"/>
                  </a:lnTo>
                  <a:lnTo>
                    <a:pt x="572" y="7421"/>
                  </a:lnTo>
                  <a:lnTo>
                    <a:pt x="652" y="7350"/>
                  </a:lnTo>
                  <a:lnTo>
                    <a:pt x="652" y="7287"/>
                  </a:lnTo>
                  <a:lnTo>
                    <a:pt x="563" y="6216"/>
                  </a:lnTo>
                  <a:lnTo>
                    <a:pt x="429" y="4064"/>
                  </a:lnTo>
                  <a:lnTo>
                    <a:pt x="375" y="2992"/>
                  </a:lnTo>
                  <a:lnTo>
                    <a:pt x="447" y="2733"/>
                  </a:lnTo>
                  <a:lnTo>
                    <a:pt x="634" y="2224"/>
                  </a:lnTo>
                  <a:lnTo>
                    <a:pt x="750" y="1983"/>
                  </a:lnTo>
                  <a:lnTo>
                    <a:pt x="893" y="1733"/>
                  </a:lnTo>
                  <a:lnTo>
                    <a:pt x="1215" y="1268"/>
                  </a:lnTo>
                  <a:lnTo>
                    <a:pt x="1349" y="1018"/>
                  </a:lnTo>
                  <a:lnTo>
                    <a:pt x="1358" y="965"/>
                  </a:lnTo>
                  <a:lnTo>
                    <a:pt x="1313" y="893"/>
                  </a:lnTo>
                  <a:lnTo>
                    <a:pt x="1250" y="884"/>
                  </a:lnTo>
                  <a:lnTo>
                    <a:pt x="1224" y="893"/>
                  </a:lnTo>
                  <a:lnTo>
                    <a:pt x="1063" y="1027"/>
                  </a:lnTo>
                  <a:lnTo>
                    <a:pt x="786" y="1340"/>
                  </a:lnTo>
                  <a:lnTo>
                    <a:pt x="572" y="1706"/>
                  </a:lnTo>
                  <a:lnTo>
                    <a:pt x="402" y="2108"/>
                  </a:lnTo>
                  <a:lnTo>
                    <a:pt x="339" y="2313"/>
                  </a:lnTo>
                  <a:lnTo>
                    <a:pt x="277" y="1206"/>
                  </a:lnTo>
                  <a:lnTo>
                    <a:pt x="197" y="90"/>
                  </a:lnTo>
                  <a:lnTo>
                    <a:pt x="188" y="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4C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36"/>
            <p:cNvSpPr/>
            <p:nvPr/>
          </p:nvSpPr>
          <p:spPr>
            <a:xfrm>
              <a:off x="4471647" y="2457590"/>
              <a:ext cx="47433" cy="278046"/>
            </a:xfrm>
            <a:custGeom>
              <a:avLst/>
              <a:gdLst/>
              <a:ahLst/>
              <a:cxnLst/>
              <a:rect l="l" t="t" r="r" b="b"/>
              <a:pathLst>
                <a:path w="1260" h="7386" extrusionOk="0">
                  <a:moveTo>
                    <a:pt x="90" y="0"/>
                  </a:moveTo>
                  <a:lnTo>
                    <a:pt x="19" y="45"/>
                  </a:lnTo>
                  <a:lnTo>
                    <a:pt x="1" y="125"/>
                  </a:lnTo>
                  <a:lnTo>
                    <a:pt x="19" y="170"/>
                  </a:lnTo>
                  <a:lnTo>
                    <a:pt x="161" y="375"/>
                  </a:lnTo>
                  <a:lnTo>
                    <a:pt x="420" y="822"/>
                  </a:lnTo>
                  <a:lnTo>
                    <a:pt x="528" y="1054"/>
                  </a:lnTo>
                  <a:lnTo>
                    <a:pt x="715" y="1527"/>
                  </a:lnTo>
                  <a:lnTo>
                    <a:pt x="903" y="2000"/>
                  </a:lnTo>
                  <a:lnTo>
                    <a:pt x="912" y="2000"/>
                  </a:lnTo>
                  <a:lnTo>
                    <a:pt x="912" y="2009"/>
                  </a:lnTo>
                  <a:lnTo>
                    <a:pt x="876" y="2661"/>
                  </a:lnTo>
                  <a:lnTo>
                    <a:pt x="751" y="3956"/>
                  </a:lnTo>
                  <a:lnTo>
                    <a:pt x="563" y="5251"/>
                  </a:lnTo>
                  <a:lnTo>
                    <a:pt x="331" y="6537"/>
                  </a:lnTo>
                  <a:lnTo>
                    <a:pt x="188" y="7180"/>
                  </a:lnTo>
                  <a:lnTo>
                    <a:pt x="179" y="7251"/>
                  </a:lnTo>
                  <a:lnTo>
                    <a:pt x="251" y="7358"/>
                  </a:lnTo>
                  <a:lnTo>
                    <a:pt x="367" y="7385"/>
                  </a:lnTo>
                  <a:lnTo>
                    <a:pt x="483" y="7332"/>
                  </a:lnTo>
                  <a:lnTo>
                    <a:pt x="510" y="7269"/>
                  </a:lnTo>
                  <a:lnTo>
                    <a:pt x="733" y="6394"/>
                  </a:lnTo>
                  <a:lnTo>
                    <a:pt x="1054" y="4617"/>
                  </a:lnTo>
                  <a:lnTo>
                    <a:pt x="1224" y="2822"/>
                  </a:lnTo>
                  <a:lnTo>
                    <a:pt x="1260" y="1018"/>
                  </a:lnTo>
                  <a:lnTo>
                    <a:pt x="1215" y="116"/>
                  </a:lnTo>
                  <a:lnTo>
                    <a:pt x="1206" y="63"/>
                  </a:lnTo>
                  <a:lnTo>
                    <a:pt x="1126" y="0"/>
                  </a:lnTo>
                  <a:lnTo>
                    <a:pt x="1028" y="0"/>
                  </a:lnTo>
                  <a:lnTo>
                    <a:pt x="956" y="63"/>
                  </a:lnTo>
                  <a:lnTo>
                    <a:pt x="947" y="116"/>
                  </a:lnTo>
                  <a:lnTo>
                    <a:pt x="956" y="759"/>
                  </a:lnTo>
                  <a:lnTo>
                    <a:pt x="938" y="1393"/>
                  </a:lnTo>
                  <a:lnTo>
                    <a:pt x="885" y="1215"/>
                  </a:lnTo>
                  <a:lnTo>
                    <a:pt x="724" y="857"/>
                  </a:lnTo>
                  <a:lnTo>
                    <a:pt x="429" y="348"/>
                  </a:lnTo>
                  <a:lnTo>
                    <a:pt x="215" y="54"/>
                  </a:lnTo>
                  <a:lnTo>
                    <a:pt x="179" y="18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4C3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36"/>
            <p:cNvSpPr/>
            <p:nvPr/>
          </p:nvSpPr>
          <p:spPr>
            <a:xfrm>
              <a:off x="4282740" y="2795087"/>
              <a:ext cx="265585" cy="307296"/>
            </a:xfrm>
            <a:custGeom>
              <a:avLst/>
              <a:gdLst/>
              <a:ahLst/>
              <a:cxnLst/>
              <a:rect l="l" t="t" r="r" b="b"/>
              <a:pathLst>
                <a:path w="7055" h="8163" extrusionOk="0">
                  <a:moveTo>
                    <a:pt x="2242" y="1"/>
                  </a:moveTo>
                  <a:lnTo>
                    <a:pt x="1956" y="63"/>
                  </a:lnTo>
                  <a:lnTo>
                    <a:pt x="1679" y="170"/>
                  </a:lnTo>
                  <a:lnTo>
                    <a:pt x="1438" y="340"/>
                  </a:lnTo>
                  <a:lnTo>
                    <a:pt x="1232" y="546"/>
                  </a:lnTo>
                  <a:lnTo>
                    <a:pt x="1063" y="787"/>
                  </a:lnTo>
                  <a:lnTo>
                    <a:pt x="947" y="1072"/>
                  </a:lnTo>
                  <a:lnTo>
                    <a:pt x="911" y="1224"/>
                  </a:lnTo>
                  <a:lnTo>
                    <a:pt x="18" y="5734"/>
                  </a:lnTo>
                  <a:lnTo>
                    <a:pt x="0" y="5886"/>
                  </a:lnTo>
                  <a:lnTo>
                    <a:pt x="0" y="6189"/>
                  </a:lnTo>
                  <a:lnTo>
                    <a:pt x="63" y="6484"/>
                  </a:lnTo>
                  <a:lnTo>
                    <a:pt x="170" y="6752"/>
                  </a:lnTo>
                  <a:lnTo>
                    <a:pt x="339" y="6993"/>
                  </a:lnTo>
                  <a:lnTo>
                    <a:pt x="545" y="7207"/>
                  </a:lnTo>
                  <a:lnTo>
                    <a:pt x="786" y="7368"/>
                  </a:lnTo>
                  <a:lnTo>
                    <a:pt x="1072" y="7484"/>
                  </a:lnTo>
                  <a:lnTo>
                    <a:pt x="1224" y="7520"/>
                  </a:lnTo>
                  <a:lnTo>
                    <a:pt x="4349" y="8136"/>
                  </a:lnTo>
                  <a:lnTo>
                    <a:pt x="4501" y="8163"/>
                  </a:lnTo>
                  <a:lnTo>
                    <a:pt x="4804" y="8163"/>
                  </a:lnTo>
                  <a:lnTo>
                    <a:pt x="5099" y="8100"/>
                  </a:lnTo>
                  <a:lnTo>
                    <a:pt x="5367" y="7984"/>
                  </a:lnTo>
                  <a:lnTo>
                    <a:pt x="5617" y="7823"/>
                  </a:lnTo>
                  <a:lnTo>
                    <a:pt x="5822" y="7618"/>
                  </a:lnTo>
                  <a:lnTo>
                    <a:pt x="5992" y="7368"/>
                  </a:lnTo>
                  <a:lnTo>
                    <a:pt x="6108" y="7091"/>
                  </a:lnTo>
                  <a:lnTo>
                    <a:pt x="6144" y="6939"/>
                  </a:lnTo>
                  <a:lnTo>
                    <a:pt x="7028" y="2430"/>
                  </a:lnTo>
                  <a:lnTo>
                    <a:pt x="7055" y="2278"/>
                  </a:lnTo>
                  <a:lnTo>
                    <a:pt x="7055" y="1974"/>
                  </a:lnTo>
                  <a:lnTo>
                    <a:pt x="6992" y="1680"/>
                  </a:lnTo>
                  <a:lnTo>
                    <a:pt x="6876" y="1412"/>
                  </a:lnTo>
                  <a:lnTo>
                    <a:pt x="6715" y="1171"/>
                  </a:lnTo>
                  <a:lnTo>
                    <a:pt x="6510" y="956"/>
                  </a:lnTo>
                  <a:lnTo>
                    <a:pt x="6260" y="796"/>
                  </a:lnTo>
                  <a:lnTo>
                    <a:pt x="5983" y="679"/>
                  </a:lnTo>
                  <a:lnTo>
                    <a:pt x="5831" y="644"/>
                  </a:lnTo>
                  <a:lnTo>
                    <a:pt x="2706" y="19"/>
                  </a:lnTo>
                  <a:lnTo>
                    <a:pt x="2545" y="1"/>
                  </a:lnTo>
                  <a:close/>
                </a:path>
              </a:pathLst>
            </a:custGeom>
            <a:solidFill>
              <a:srgbClr val="AD636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36"/>
            <p:cNvSpPr/>
            <p:nvPr/>
          </p:nvSpPr>
          <p:spPr>
            <a:xfrm>
              <a:off x="4399706" y="2280729"/>
              <a:ext cx="162401" cy="633076"/>
            </a:xfrm>
            <a:custGeom>
              <a:avLst/>
              <a:gdLst/>
              <a:ahLst/>
              <a:cxnLst/>
              <a:rect l="l" t="t" r="r" b="b"/>
              <a:pathLst>
                <a:path w="4314" h="16817" extrusionOk="0">
                  <a:moveTo>
                    <a:pt x="3537" y="1"/>
                  </a:moveTo>
                  <a:lnTo>
                    <a:pt x="3269" y="28"/>
                  </a:lnTo>
                  <a:lnTo>
                    <a:pt x="3144" y="99"/>
                  </a:lnTo>
                  <a:lnTo>
                    <a:pt x="2957" y="233"/>
                  </a:lnTo>
                  <a:lnTo>
                    <a:pt x="2626" y="599"/>
                  </a:lnTo>
                  <a:lnTo>
                    <a:pt x="2367" y="1037"/>
                  </a:lnTo>
                  <a:lnTo>
                    <a:pt x="2162" y="1528"/>
                  </a:lnTo>
                  <a:lnTo>
                    <a:pt x="1930" y="2323"/>
                  </a:lnTo>
                  <a:lnTo>
                    <a:pt x="1724" y="3376"/>
                  </a:lnTo>
                  <a:lnTo>
                    <a:pt x="1635" y="3841"/>
                  </a:lnTo>
                  <a:lnTo>
                    <a:pt x="1438" y="4832"/>
                  </a:lnTo>
                  <a:lnTo>
                    <a:pt x="1135" y="6850"/>
                  </a:lnTo>
                  <a:lnTo>
                    <a:pt x="1001" y="7859"/>
                  </a:lnTo>
                  <a:lnTo>
                    <a:pt x="715" y="9940"/>
                  </a:lnTo>
                  <a:lnTo>
                    <a:pt x="438" y="12012"/>
                  </a:lnTo>
                  <a:lnTo>
                    <a:pt x="287" y="13128"/>
                  </a:lnTo>
                  <a:lnTo>
                    <a:pt x="135" y="14244"/>
                  </a:lnTo>
                  <a:lnTo>
                    <a:pt x="45" y="14789"/>
                  </a:lnTo>
                  <a:lnTo>
                    <a:pt x="1" y="15575"/>
                  </a:lnTo>
                  <a:lnTo>
                    <a:pt x="81" y="15959"/>
                  </a:lnTo>
                  <a:lnTo>
                    <a:pt x="188" y="16209"/>
                  </a:lnTo>
                  <a:lnTo>
                    <a:pt x="269" y="16334"/>
                  </a:lnTo>
                  <a:lnTo>
                    <a:pt x="349" y="16441"/>
                  </a:lnTo>
                  <a:lnTo>
                    <a:pt x="510" y="16602"/>
                  </a:lnTo>
                  <a:lnTo>
                    <a:pt x="697" y="16718"/>
                  </a:lnTo>
                  <a:lnTo>
                    <a:pt x="903" y="16789"/>
                  </a:lnTo>
                  <a:lnTo>
                    <a:pt x="1108" y="16816"/>
                  </a:lnTo>
                  <a:lnTo>
                    <a:pt x="1322" y="16798"/>
                  </a:lnTo>
                  <a:lnTo>
                    <a:pt x="1528" y="16727"/>
                  </a:lnTo>
                  <a:lnTo>
                    <a:pt x="1733" y="16620"/>
                  </a:lnTo>
                  <a:lnTo>
                    <a:pt x="1831" y="16539"/>
                  </a:lnTo>
                  <a:lnTo>
                    <a:pt x="1939" y="16441"/>
                  </a:lnTo>
                  <a:lnTo>
                    <a:pt x="2117" y="16227"/>
                  </a:lnTo>
                  <a:lnTo>
                    <a:pt x="2296" y="15887"/>
                  </a:lnTo>
                  <a:lnTo>
                    <a:pt x="2456" y="15119"/>
                  </a:lnTo>
                  <a:lnTo>
                    <a:pt x="2519" y="14566"/>
                  </a:lnTo>
                  <a:lnTo>
                    <a:pt x="2644" y="13610"/>
                  </a:lnTo>
                  <a:lnTo>
                    <a:pt x="2778" y="12655"/>
                  </a:lnTo>
                  <a:lnTo>
                    <a:pt x="3073" y="10503"/>
                  </a:lnTo>
                  <a:lnTo>
                    <a:pt x="3341" y="8342"/>
                  </a:lnTo>
                  <a:lnTo>
                    <a:pt x="3608" y="6314"/>
                  </a:lnTo>
                  <a:lnTo>
                    <a:pt x="3894" y="4296"/>
                  </a:lnTo>
                  <a:lnTo>
                    <a:pt x="4037" y="3269"/>
                  </a:lnTo>
                  <a:lnTo>
                    <a:pt x="4198" y="2242"/>
                  </a:lnTo>
                  <a:lnTo>
                    <a:pt x="4278" y="1751"/>
                  </a:lnTo>
                  <a:lnTo>
                    <a:pt x="4314" y="1046"/>
                  </a:lnTo>
                  <a:lnTo>
                    <a:pt x="4216" y="581"/>
                  </a:lnTo>
                  <a:lnTo>
                    <a:pt x="4100" y="349"/>
                  </a:lnTo>
                  <a:lnTo>
                    <a:pt x="4028" y="233"/>
                  </a:lnTo>
                  <a:lnTo>
                    <a:pt x="3805" y="72"/>
                  </a:lnTo>
                  <a:lnTo>
                    <a:pt x="3537" y="1"/>
                  </a:lnTo>
                  <a:close/>
                </a:path>
              </a:pathLst>
            </a:custGeom>
            <a:solidFill>
              <a:srgbClr val="EA7D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36"/>
            <p:cNvSpPr/>
            <p:nvPr/>
          </p:nvSpPr>
          <p:spPr>
            <a:xfrm>
              <a:off x="4425606" y="2841843"/>
              <a:ext cx="44760" cy="45061"/>
            </a:xfrm>
            <a:custGeom>
              <a:avLst/>
              <a:gdLst/>
              <a:ahLst/>
              <a:cxnLst/>
              <a:rect l="l" t="t" r="r" b="b"/>
              <a:pathLst>
                <a:path w="1189" h="1197" extrusionOk="0">
                  <a:moveTo>
                    <a:pt x="617" y="0"/>
                  </a:moveTo>
                  <a:lnTo>
                    <a:pt x="429" y="36"/>
                  </a:lnTo>
                  <a:lnTo>
                    <a:pt x="268" y="143"/>
                  </a:lnTo>
                  <a:lnTo>
                    <a:pt x="206" y="214"/>
                  </a:lnTo>
                  <a:lnTo>
                    <a:pt x="116" y="295"/>
                  </a:lnTo>
                  <a:lnTo>
                    <a:pt x="9" y="500"/>
                  </a:lnTo>
                  <a:lnTo>
                    <a:pt x="0" y="625"/>
                  </a:lnTo>
                  <a:lnTo>
                    <a:pt x="18" y="777"/>
                  </a:lnTo>
                  <a:lnTo>
                    <a:pt x="161" y="1027"/>
                  </a:lnTo>
                  <a:lnTo>
                    <a:pt x="402" y="1179"/>
                  </a:lnTo>
                  <a:lnTo>
                    <a:pt x="688" y="1197"/>
                  </a:lnTo>
                  <a:lnTo>
                    <a:pt x="831" y="1143"/>
                  </a:lnTo>
                  <a:lnTo>
                    <a:pt x="929" y="1089"/>
                  </a:lnTo>
                  <a:lnTo>
                    <a:pt x="1063" y="920"/>
                  </a:lnTo>
                  <a:lnTo>
                    <a:pt x="1108" y="822"/>
                  </a:lnTo>
                  <a:lnTo>
                    <a:pt x="1161" y="723"/>
                  </a:lnTo>
                  <a:lnTo>
                    <a:pt x="1188" y="518"/>
                  </a:lnTo>
                  <a:lnTo>
                    <a:pt x="1134" y="313"/>
                  </a:lnTo>
                  <a:lnTo>
                    <a:pt x="1001" y="143"/>
                  </a:lnTo>
                  <a:lnTo>
                    <a:pt x="911" y="80"/>
                  </a:lnTo>
                  <a:lnTo>
                    <a:pt x="813" y="27"/>
                  </a:lnTo>
                  <a:lnTo>
                    <a:pt x="617" y="0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36"/>
            <p:cNvSpPr/>
            <p:nvPr/>
          </p:nvSpPr>
          <p:spPr>
            <a:xfrm>
              <a:off x="4279352" y="2798475"/>
              <a:ext cx="125094" cy="201062"/>
            </a:xfrm>
            <a:custGeom>
              <a:avLst/>
              <a:gdLst/>
              <a:ahLst/>
              <a:cxnLst/>
              <a:rect l="l" t="t" r="r" b="b"/>
              <a:pathLst>
                <a:path w="3323" h="5341" extrusionOk="0">
                  <a:moveTo>
                    <a:pt x="3153" y="0"/>
                  </a:moveTo>
                  <a:lnTo>
                    <a:pt x="3117" y="27"/>
                  </a:lnTo>
                  <a:lnTo>
                    <a:pt x="2912" y="223"/>
                  </a:lnTo>
                  <a:lnTo>
                    <a:pt x="2608" y="652"/>
                  </a:lnTo>
                  <a:lnTo>
                    <a:pt x="2394" y="1125"/>
                  </a:lnTo>
                  <a:lnTo>
                    <a:pt x="2242" y="1643"/>
                  </a:lnTo>
                  <a:lnTo>
                    <a:pt x="2189" y="1911"/>
                  </a:lnTo>
                  <a:lnTo>
                    <a:pt x="2064" y="2599"/>
                  </a:lnTo>
                  <a:lnTo>
                    <a:pt x="1930" y="3277"/>
                  </a:lnTo>
                  <a:lnTo>
                    <a:pt x="1858" y="3581"/>
                  </a:lnTo>
                  <a:lnTo>
                    <a:pt x="1769" y="3876"/>
                  </a:lnTo>
                  <a:lnTo>
                    <a:pt x="1742" y="4010"/>
                  </a:lnTo>
                  <a:lnTo>
                    <a:pt x="1644" y="4242"/>
                  </a:lnTo>
                  <a:lnTo>
                    <a:pt x="1492" y="4411"/>
                  </a:lnTo>
                  <a:lnTo>
                    <a:pt x="1278" y="4545"/>
                  </a:lnTo>
                  <a:lnTo>
                    <a:pt x="1144" y="4590"/>
                  </a:lnTo>
                  <a:lnTo>
                    <a:pt x="1063" y="4679"/>
                  </a:lnTo>
                  <a:lnTo>
                    <a:pt x="876" y="4804"/>
                  </a:lnTo>
                  <a:lnTo>
                    <a:pt x="679" y="4849"/>
                  </a:lnTo>
                  <a:lnTo>
                    <a:pt x="474" y="4822"/>
                  </a:lnTo>
                  <a:lnTo>
                    <a:pt x="358" y="4787"/>
                  </a:lnTo>
                  <a:lnTo>
                    <a:pt x="313" y="4724"/>
                  </a:lnTo>
                  <a:lnTo>
                    <a:pt x="170" y="4706"/>
                  </a:lnTo>
                  <a:lnTo>
                    <a:pt x="108" y="4751"/>
                  </a:lnTo>
                  <a:lnTo>
                    <a:pt x="81" y="4778"/>
                  </a:lnTo>
                  <a:lnTo>
                    <a:pt x="54" y="4804"/>
                  </a:lnTo>
                  <a:lnTo>
                    <a:pt x="10" y="4876"/>
                  </a:lnTo>
                  <a:lnTo>
                    <a:pt x="1" y="5045"/>
                  </a:lnTo>
                  <a:lnTo>
                    <a:pt x="54" y="5108"/>
                  </a:lnTo>
                  <a:lnTo>
                    <a:pt x="179" y="5206"/>
                  </a:lnTo>
                  <a:lnTo>
                    <a:pt x="447" y="5322"/>
                  </a:lnTo>
                  <a:lnTo>
                    <a:pt x="733" y="5340"/>
                  </a:lnTo>
                  <a:lnTo>
                    <a:pt x="1019" y="5287"/>
                  </a:lnTo>
                  <a:lnTo>
                    <a:pt x="1287" y="5171"/>
                  </a:lnTo>
                  <a:lnTo>
                    <a:pt x="1546" y="5001"/>
                  </a:lnTo>
                  <a:lnTo>
                    <a:pt x="1760" y="4795"/>
                  </a:lnTo>
                  <a:lnTo>
                    <a:pt x="1939" y="4563"/>
                  </a:lnTo>
                  <a:lnTo>
                    <a:pt x="2010" y="4447"/>
                  </a:lnTo>
                  <a:lnTo>
                    <a:pt x="2135" y="4188"/>
                  </a:lnTo>
                  <a:lnTo>
                    <a:pt x="2323" y="3661"/>
                  </a:lnTo>
                  <a:lnTo>
                    <a:pt x="2510" y="2858"/>
                  </a:lnTo>
                  <a:lnTo>
                    <a:pt x="2716" y="1759"/>
                  </a:lnTo>
                  <a:lnTo>
                    <a:pt x="2939" y="947"/>
                  </a:lnTo>
                  <a:lnTo>
                    <a:pt x="3162" y="429"/>
                  </a:lnTo>
                  <a:lnTo>
                    <a:pt x="3305" y="179"/>
                  </a:lnTo>
                  <a:lnTo>
                    <a:pt x="3323" y="134"/>
                  </a:lnTo>
                  <a:lnTo>
                    <a:pt x="3305" y="54"/>
                  </a:lnTo>
                  <a:lnTo>
                    <a:pt x="3242" y="0"/>
                  </a:lnTo>
                  <a:close/>
                </a:path>
              </a:pathLst>
            </a:custGeom>
            <a:solidFill>
              <a:srgbClr val="140B0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36"/>
            <p:cNvSpPr/>
            <p:nvPr/>
          </p:nvSpPr>
          <p:spPr>
            <a:xfrm>
              <a:off x="4611239" y="2076161"/>
              <a:ext cx="15284" cy="30492"/>
            </a:xfrm>
            <a:custGeom>
              <a:avLst/>
              <a:gdLst/>
              <a:ahLst/>
              <a:cxnLst/>
              <a:rect l="l" t="t" r="r" b="b"/>
              <a:pathLst>
                <a:path w="406" h="810" extrusionOk="0">
                  <a:moveTo>
                    <a:pt x="143" y="0"/>
                  </a:moveTo>
                  <a:lnTo>
                    <a:pt x="84" y="60"/>
                  </a:lnTo>
                  <a:lnTo>
                    <a:pt x="24" y="191"/>
                  </a:lnTo>
                  <a:lnTo>
                    <a:pt x="0" y="476"/>
                  </a:lnTo>
                  <a:lnTo>
                    <a:pt x="24" y="631"/>
                  </a:lnTo>
                  <a:lnTo>
                    <a:pt x="48" y="726"/>
                  </a:lnTo>
                  <a:lnTo>
                    <a:pt x="167" y="810"/>
                  </a:lnTo>
                  <a:lnTo>
                    <a:pt x="310" y="786"/>
                  </a:lnTo>
                  <a:lnTo>
                    <a:pt x="405" y="667"/>
                  </a:lnTo>
                  <a:lnTo>
                    <a:pt x="405" y="572"/>
                  </a:lnTo>
                  <a:lnTo>
                    <a:pt x="381" y="322"/>
                  </a:lnTo>
                  <a:lnTo>
                    <a:pt x="346" y="72"/>
                  </a:lnTo>
                  <a:lnTo>
                    <a:pt x="298" y="1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36"/>
            <p:cNvSpPr/>
            <p:nvPr/>
          </p:nvSpPr>
          <p:spPr>
            <a:xfrm>
              <a:off x="4702681" y="2076161"/>
              <a:ext cx="15284" cy="30492"/>
            </a:xfrm>
            <a:custGeom>
              <a:avLst/>
              <a:gdLst/>
              <a:ahLst/>
              <a:cxnLst/>
              <a:rect l="l" t="t" r="r" b="b"/>
              <a:pathLst>
                <a:path w="406" h="810" extrusionOk="0">
                  <a:moveTo>
                    <a:pt x="131" y="0"/>
                  </a:moveTo>
                  <a:lnTo>
                    <a:pt x="72" y="60"/>
                  </a:lnTo>
                  <a:lnTo>
                    <a:pt x="24" y="191"/>
                  </a:lnTo>
                  <a:lnTo>
                    <a:pt x="0" y="476"/>
                  </a:lnTo>
                  <a:lnTo>
                    <a:pt x="12" y="631"/>
                  </a:lnTo>
                  <a:lnTo>
                    <a:pt x="36" y="726"/>
                  </a:lnTo>
                  <a:lnTo>
                    <a:pt x="167" y="810"/>
                  </a:lnTo>
                  <a:lnTo>
                    <a:pt x="310" y="786"/>
                  </a:lnTo>
                  <a:lnTo>
                    <a:pt x="405" y="667"/>
                  </a:lnTo>
                  <a:lnTo>
                    <a:pt x="405" y="572"/>
                  </a:lnTo>
                  <a:lnTo>
                    <a:pt x="381" y="322"/>
                  </a:lnTo>
                  <a:lnTo>
                    <a:pt x="346" y="72"/>
                  </a:lnTo>
                  <a:lnTo>
                    <a:pt x="298" y="12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36"/>
            <p:cNvSpPr/>
            <p:nvPr/>
          </p:nvSpPr>
          <p:spPr>
            <a:xfrm>
              <a:off x="4648885" y="2116932"/>
              <a:ext cx="38134" cy="17091"/>
            </a:xfrm>
            <a:custGeom>
              <a:avLst/>
              <a:gdLst/>
              <a:ahLst/>
              <a:cxnLst/>
              <a:rect l="l" t="t" r="r" b="b"/>
              <a:pathLst>
                <a:path w="1013" h="454" extrusionOk="0">
                  <a:moveTo>
                    <a:pt x="905" y="1"/>
                  </a:moveTo>
                  <a:lnTo>
                    <a:pt x="727" y="84"/>
                  </a:lnTo>
                  <a:lnTo>
                    <a:pt x="536" y="179"/>
                  </a:lnTo>
                  <a:lnTo>
                    <a:pt x="429" y="203"/>
                  </a:lnTo>
                  <a:lnTo>
                    <a:pt x="203" y="167"/>
                  </a:lnTo>
                  <a:lnTo>
                    <a:pt x="96" y="143"/>
                  </a:lnTo>
                  <a:lnTo>
                    <a:pt x="36" y="132"/>
                  </a:lnTo>
                  <a:lnTo>
                    <a:pt x="1" y="227"/>
                  </a:lnTo>
                  <a:lnTo>
                    <a:pt x="12" y="274"/>
                  </a:lnTo>
                  <a:lnTo>
                    <a:pt x="131" y="370"/>
                  </a:lnTo>
                  <a:lnTo>
                    <a:pt x="417" y="453"/>
                  </a:lnTo>
                  <a:lnTo>
                    <a:pt x="572" y="441"/>
                  </a:lnTo>
                  <a:lnTo>
                    <a:pt x="703" y="405"/>
                  </a:lnTo>
                  <a:lnTo>
                    <a:pt x="917" y="298"/>
                  </a:lnTo>
                  <a:lnTo>
                    <a:pt x="1013" y="179"/>
                  </a:lnTo>
                  <a:lnTo>
                    <a:pt x="1013" y="108"/>
                  </a:lnTo>
                  <a:lnTo>
                    <a:pt x="989" y="36"/>
                  </a:lnTo>
                  <a:lnTo>
                    <a:pt x="905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36"/>
            <p:cNvSpPr/>
            <p:nvPr/>
          </p:nvSpPr>
          <p:spPr>
            <a:xfrm>
              <a:off x="4514413" y="2075709"/>
              <a:ext cx="41259" cy="36327"/>
            </a:xfrm>
            <a:custGeom>
              <a:avLst/>
              <a:gdLst/>
              <a:ahLst/>
              <a:cxnLst/>
              <a:rect l="l" t="t" r="r" b="b"/>
              <a:pathLst>
                <a:path w="1096" h="965" extrusionOk="0">
                  <a:moveTo>
                    <a:pt x="286" y="0"/>
                  </a:moveTo>
                  <a:lnTo>
                    <a:pt x="108" y="36"/>
                  </a:lnTo>
                  <a:lnTo>
                    <a:pt x="36" y="84"/>
                  </a:lnTo>
                  <a:lnTo>
                    <a:pt x="0" y="131"/>
                  </a:lnTo>
                  <a:lnTo>
                    <a:pt x="48" y="238"/>
                  </a:lnTo>
                  <a:lnTo>
                    <a:pt x="108" y="262"/>
                  </a:lnTo>
                  <a:lnTo>
                    <a:pt x="239" y="262"/>
                  </a:lnTo>
                  <a:lnTo>
                    <a:pt x="358" y="286"/>
                  </a:lnTo>
                  <a:lnTo>
                    <a:pt x="501" y="334"/>
                  </a:lnTo>
                  <a:lnTo>
                    <a:pt x="620" y="429"/>
                  </a:lnTo>
                  <a:lnTo>
                    <a:pt x="727" y="524"/>
                  </a:lnTo>
                  <a:lnTo>
                    <a:pt x="893" y="774"/>
                  </a:lnTo>
                  <a:lnTo>
                    <a:pt x="929" y="905"/>
                  </a:lnTo>
                  <a:lnTo>
                    <a:pt x="953" y="965"/>
                  </a:lnTo>
                  <a:lnTo>
                    <a:pt x="1060" y="953"/>
                  </a:lnTo>
                  <a:lnTo>
                    <a:pt x="1096" y="893"/>
                  </a:lnTo>
                  <a:lnTo>
                    <a:pt x="1084" y="726"/>
                  </a:lnTo>
                  <a:lnTo>
                    <a:pt x="893" y="357"/>
                  </a:lnTo>
                  <a:lnTo>
                    <a:pt x="572" y="84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36"/>
            <p:cNvSpPr/>
            <p:nvPr/>
          </p:nvSpPr>
          <p:spPr>
            <a:xfrm>
              <a:off x="4523373" y="2088246"/>
              <a:ext cx="16187" cy="35010"/>
            </a:xfrm>
            <a:custGeom>
              <a:avLst/>
              <a:gdLst/>
              <a:ahLst/>
              <a:cxnLst/>
              <a:rect l="l" t="t" r="r" b="b"/>
              <a:pathLst>
                <a:path w="430" h="930" extrusionOk="0">
                  <a:moveTo>
                    <a:pt x="370" y="1"/>
                  </a:moveTo>
                  <a:lnTo>
                    <a:pt x="322" y="12"/>
                  </a:lnTo>
                  <a:lnTo>
                    <a:pt x="191" y="84"/>
                  </a:lnTo>
                  <a:lnTo>
                    <a:pt x="36" y="310"/>
                  </a:lnTo>
                  <a:lnTo>
                    <a:pt x="1" y="453"/>
                  </a:lnTo>
                  <a:lnTo>
                    <a:pt x="1" y="584"/>
                  </a:lnTo>
                  <a:lnTo>
                    <a:pt x="48" y="798"/>
                  </a:lnTo>
                  <a:lnTo>
                    <a:pt x="132" y="905"/>
                  </a:lnTo>
                  <a:lnTo>
                    <a:pt x="203" y="929"/>
                  </a:lnTo>
                  <a:lnTo>
                    <a:pt x="274" y="917"/>
                  </a:lnTo>
                  <a:lnTo>
                    <a:pt x="298" y="858"/>
                  </a:lnTo>
                  <a:lnTo>
                    <a:pt x="286" y="763"/>
                  </a:lnTo>
                  <a:lnTo>
                    <a:pt x="215" y="584"/>
                  </a:lnTo>
                  <a:lnTo>
                    <a:pt x="215" y="489"/>
                  </a:lnTo>
                  <a:lnTo>
                    <a:pt x="227" y="370"/>
                  </a:lnTo>
                  <a:lnTo>
                    <a:pt x="334" y="179"/>
                  </a:lnTo>
                  <a:lnTo>
                    <a:pt x="405" y="108"/>
                  </a:lnTo>
                  <a:lnTo>
                    <a:pt x="429" y="72"/>
                  </a:lnTo>
                  <a:lnTo>
                    <a:pt x="37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3" name="Google Shape;1883;p36"/>
            <p:cNvSpPr/>
            <p:nvPr/>
          </p:nvSpPr>
          <p:spPr>
            <a:xfrm>
              <a:off x="4694587" y="2036256"/>
              <a:ext cx="35913" cy="21533"/>
            </a:xfrm>
            <a:custGeom>
              <a:avLst/>
              <a:gdLst/>
              <a:ahLst/>
              <a:cxnLst/>
              <a:rect l="l" t="t" r="r" b="b"/>
              <a:pathLst>
                <a:path w="954" h="572" extrusionOk="0">
                  <a:moveTo>
                    <a:pt x="453" y="0"/>
                  </a:moveTo>
                  <a:lnTo>
                    <a:pt x="275" y="48"/>
                  </a:lnTo>
                  <a:lnTo>
                    <a:pt x="120" y="167"/>
                  </a:lnTo>
                  <a:lnTo>
                    <a:pt x="25" y="322"/>
                  </a:lnTo>
                  <a:lnTo>
                    <a:pt x="13" y="417"/>
                  </a:lnTo>
                  <a:lnTo>
                    <a:pt x="1" y="465"/>
                  </a:lnTo>
                  <a:lnTo>
                    <a:pt x="37" y="524"/>
                  </a:lnTo>
                  <a:lnTo>
                    <a:pt x="108" y="548"/>
                  </a:lnTo>
                  <a:lnTo>
                    <a:pt x="180" y="512"/>
                  </a:lnTo>
                  <a:lnTo>
                    <a:pt x="203" y="465"/>
                  </a:lnTo>
                  <a:lnTo>
                    <a:pt x="239" y="369"/>
                  </a:lnTo>
                  <a:lnTo>
                    <a:pt x="406" y="262"/>
                  </a:lnTo>
                  <a:lnTo>
                    <a:pt x="513" y="274"/>
                  </a:lnTo>
                  <a:lnTo>
                    <a:pt x="596" y="322"/>
                  </a:lnTo>
                  <a:lnTo>
                    <a:pt x="703" y="465"/>
                  </a:lnTo>
                  <a:lnTo>
                    <a:pt x="775" y="536"/>
                  </a:lnTo>
                  <a:lnTo>
                    <a:pt x="834" y="572"/>
                  </a:lnTo>
                  <a:lnTo>
                    <a:pt x="906" y="524"/>
                  </a:lnTo>
                  <a:lnTo>
                    <a:pt x="954" y="441"/>
                  </a:lnTo>
                  <a:lnTo>
                    <a:pt x="918" y="262"/>
                  </a:lnTo>
                  <a:lnTo>
                    <a:pt x="703" y="60"/>
                  </a:lnTo>
                  <a:lnTo>
                    <a:pt x="549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36"/>
            <p:cNvSpPr/>
            <p:nvPr/>
          </p:nvSpPr>
          <p:spPr>
            <a:xfrm>
              <a:off x="4602279" y="2037160"/>
              <a:ext cx="29627" cy="18860"/>
            </a:xfrm>
            <a:custGeom>
              <a:avLst/>
              <a:gdLst/>
              <a:ahLst/>
              <a:cxnLst/>
              <a:rect l="l" t="t" r="r" b="b"/>
              <a:pathLst>
                <a:path w="787" h="501" extrusionOk="0">
                  <a:moveTo>
                    <a:pt x="405" y="0"/>
                  </a:moveTo>
                  <a:lnTo>
                    <a:pt x="334" y="12"/>
                  </a:lnTo>
                  <a:lnTo>
                    <a:pt x="191" y="60"/>
                  </a:lnTo>
                  <a:lnTo>
                    <a:pt x="36" y="250"/>
                  </a:lnTo>
                  <a:lnTo>
                    <a:pt x="0" y="393"/>
                  </a:lnTo>
                  <a:lnTo>
                    <a:pt x="24" y="476"/>
                  </a:lnTo>
                  <a:lnTo>
                    <a:pt x="48" y="500"/>
                  </a:lnTo>
                  <a:lnTo>
                    <a:pt x="131" y="500"/>
                  </a:lnTo>
                  <a:lnTo>
                    <a:pt x="155" y="488"/>
                  </a:lnTo>
                  <a:lnTo>
                    <a:pt x="238" y="369"/>
                  </a:lnTo>
                  <a:lnTo>
                    <a:pt x="346" y="262"/>
                  </a:lnTo>
                  <a:lnTo>
                    <a:pt x="417" y="250"/>
                  </a:lnTo>
                  <a:lnTo>
                    <a:pt x="524" y="322"/>
                  </a:lnTo>
                  <a:lnTo>
                    <a:pt x="560" y="381"/>
                  </a:lnTo>
                  <a:lnTo>
                    <a:pt x="619" y="429"/>
                  </a:lnTo>
                  <a:lnTo>
                    <a:pt x="762" y="405"/>
                  </a:lnTo>
                  <a:lnTo>
                    <a:pt x="786" y="322"/>
                  </a:lnTo>
                  <a:lnTo>
                    <a:pt x="762" y="238"/>
                  </a:lnTo>
                  <a:lnTo>
                    <a:pt x="691" y="107"/>
                  </a:lnTo>
                  <a:lnTo>
                    <a:pt x="560" y="24"/>
                  </a:lnTo>
                  <a:lnTo>
                    <a:pt x="405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36"/>
            <p:cNvSpPr/>
            <p:nvPr/>
          </p:nvSpPr>
          <p:spPr>
            <a:xfrm>
              <a:off x="4647530" y="2168469"/>
              <a:ext cx="36365" cy="15284"/>
            </a:xfrm>
            <a:custGeom>
              <a:avLst/>
              <a:gdLst/>
              <a:ahLst/>
              <a:cxnLst/>
              <a:rect l="l" t="t" r="r" b="b"/>
              <a:pathLst>
                <a:path w="966" h="406" extrusionOk="0">
                  <a:moveTo>
                    <a:pt x="965" y="1"/>
                  </a:moveTo>
                  <a:lnTo>
                    <a:pt x="834" y="72"/>
                  </a:lnTo>
                  <a:lnTo>
                    <a:pt x="548" y="156"/>
                  </a:lnTo>
                  <a:lnTo>
                    <a:pt x="144" y="191"/>
                  </a:lnTo>
                  <a:lnTo>
                    <a:pt x="1" y="179"/>
                  </a:lnTo>
                  <a:lnTo>
                    <a:pt x="144" y="299"/>
                  </a:lnTo>
                  <a:lnTo>
                    <a:pt x="382" y="406"/>
                  </a:lnTo>
                  <a:lnTo>
                    <a:pt x="548" y="406"/>
                  </a:lnTo>
                  <a:lnTo>
                    <a:pt x="632" y="358"/>
                  </a:lnTo>
                  <a:lnTo>
                    <a:pt x="727" y="299"/>
                  </a:lnTo>
                  <a:lnTo>
                    <a:pt x="894" y="108"/>
                  </a:lnTo>
                  <a:lnTo>
                    <a:pt x="965" y="1"/>
                  </a:lnTo>
                  <a:close/>
                </a:path>
              </a:pathLst>
            </a:custGeom>
            <a:solidFill>
              <a:srgbClr val="E269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36"/>
            <p:cNvSpPr/>
            <p:nvPr/>
          </p:nvSpPr>
          <p:spPr>
            <a:xfrm>
              <a:off x="4641732" y="2162220"/>
              <a:ext cx="45287" cy="13025"/>
            </a:xfrm>
            <a:custGeom>
              <a:avLst/>
              <a:gdLst/>
              <a:ahLst/>
              <a:cxnLst/>
              <a:rect l="l" t="t" r="r" b="b"/>
              <a:pathLst>
                <a:path w="1203" h="346" extrusionOk="0">
                  <a:moveTo>
                    <a:pt x="1203" y="0"/>
                  </a:moveTo>
                  <a:lnTo>
                    <a:pt x="917" y="107"/>
                  </a:lnTo>
                  <a:lnTo>
                    <a:pt x="310" y="226"/>
                  </a:lnTo>
                  <a:lnTo>
                    <a:pt x="0" y="214"/>
                  </a:lnTo>
                  <a:lnTo>
                    <a:pt x="71" y="274"/>
                  </a:lnTo>
                  <a:lnTo>
                    <a:pt x="131" y="334"/>
                  </a:lnTo>
                  <a:lnTo>
                    <a:pt x="286" y="345"/>
                  </a:lnTo>
                  <a:lnTo>
                    <a:pt x="702" y="322"/>
                  </a:lnTo>
                  <a:lnTo>
                    <a:pt x="988" y="238"/>
                  </a:lnTo>
                  <a:lnTo>
                    <a:pt x="1119" y="167"/>
                  </a:lnTo>
                  <a:lnTo>
                    <a:pt x="1167" y="84"/>
                  </a:lnTo>
                  <a:lnTo>
                    <a:pt x="1203" y="0"/>
                  </a:lnTo>
                  <a:close/>
                </a:path>
              </a:pathLst>
            </a:custGeom>
            <a:solidFill>
              <a:srgbClr val="FFF9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36"/>
            <p:cNvSpPr/>
            <p:nvPr/>
          </p:nvSpPr>
          <p:spPr>
            <a:xfrm>
              <a:off x="4607926" y="2127134"/>
              <a:ext cx="121518" cy="65013"/>
            </a:xfrm>
            <a:custGeom>
              <a:avLst/>
              <a:gdLst/>
              <a:ahLst/>
              <a:cxnLst/>
              <a:rect l="l" t="t" r="r" b="b"/>
              <a:pathLst>
                <a:path w="3228" h="1727" extrusionOk="0">
                  <a:moveTo>
                    <a:pt x="2096" y="905"/>
                  </a:moveTo>
                  <a:lnTo>
                    <a:pt x="2061" y="988"/>
                  </a:lnTo>
                  <a:lnTo>
                    <a:pt x="2013" y="1072"/>
                  </a:lnTo>
                  <a:lnTo>
                    <a:pt x="1858" y="1262"/>
                  </a:lnTo>
                  <a:lnTo>
                    <a:pt x="1668" y="1405"/>
                  </a:lnTo>
                  <a:lnTo>
                    <a:pt x="1584" y="1441"/>
                  </a:lnTo>
                  <a:lnTo>
                    <a:pt x="1418" y="1453"/>
                  </a:lnTo>
                  <a:lnTo>
                    <a:pt x="1180" y="1346"/>
                  </a:lnTo>
                  <a:lnTo>
                    <a:pt x="1037" y="1226"/>
                  </a:lnTo>
                  <a:lnTo>
                    <a:pt x="965" y="1167"/>
                  </a:lnTo>
                  <a:lnTo>
                    <a:pt x="894" y="1107"/>
                  </a:lnTo>
                  <a:lnTo>
                    <a:pt x="1203" y="1107"/>
                  </a:lnTo>
                  <a:lnTo>
                    <a:pt x="1811" y="1000"/>
                  </a:lnTo>
                  <a:lnTo>
                    <a:pt x="2096" y="905"/>
                  </a:lnTo>
                  <a:close/>
                  <a:moveTo>
                    <a:pt x="2680" y="0"/>
                  </a:moveTo>
                  <a:lnTo>
                    <a:pt x="2656" y="72"/>
                  </a:lnTo>
                  <a:lnTo>
                    <a:pt x="2680" y="95"/>
                  </a:lnTo>
                  <a:lnTo>
                    <a:pt x="2823" y="191"/>
                  </a:lnTo>
                  <a:lnTo>
                    <a:pt x="2525" y="405"/>
                  </a:lnTo>
                  <a:lnTo>
                    <a:pt x="1930" y="679"/>
                  </a:lnTo>
                  <a:lnTo>
                    <a:pt x="1311" y="822"/>
                  </a:lnTo>
                  <a:lnTo>
                    <a:pt x="644" y="857"/>
                  </a:lnTo>
                  <a:lnTo>
                    <a:pt x="299" y="845"/>
                  </a:lnTo>
                  <a:lnTo>
                    <a:pt x="346" y="738"/>
                  </a:lnTo>
                  <a:lnTo>
                    <a:pt x="382" y="631"/>
                  </a:lnTo>
                  <a:lnTo>
                    <a:pt x="370" y="607"/>
                  </a:lnTo>
                  <a:lnTo>
                    <a:pt x="310" y="572"/>
                  </a:lnTo>
                  <a:lnTo>
                    <a:pt x="287" y="595"/>
                  </a:lnTo>
                  <a:lnTo>
                    <a:pt x="215" y="643"/>
                  </a:lnTo>
                  <a:lnTo>
                    <a:pt x="120" y="810"/>
                  </a:lnTo>
                  <a:lnTo>
                    <a:pt x="96" y="905"/>
                  </a:lnTo>
                  <a:lnTo>
                    <a:pt x="60" y="1000"/>
                  </a:lnTo>
                  <a:lnTo>
                    <a:pt x="1" y="1191"/>
                  </a:lnTo>
                  <a:lnTo>
                    <a:pt x="25" y="1286"/>
                  </a:lnTo>
                  <a:lnTo>
                    <a:pt x="37" y="1334"/>
                  </a:lnTo>
                  <a:lnTo>
                    <a:pt x="120" y="1334"/>
                  </a:lnTo>
                  <a:lnTo>
                    <a:pt x="156" y="1310"/>
                  </a:lnTo>
                  <a:lnTo>
                    <a:pt x="215" y="1155"/>
                  </a:lnTo>
                  <a:lnTo>
                    <a:pt x="263" y="988"/>
                  </a:lnTo>
                  <a:lnTo>
                    <a:pt x="418" y="1036"/>
                  </a:lnTo>
                  <a:lnTo>
                    <a:pt x="584" y="1084"/>
                  </a:lnTo>
                  <a:lnTo>
                    <a:pt x="763" y="1322"/>
                  </a:lnTo>
                  <a:lnTo>
                    <a:pt x="1156" y="1631"/>
                  </a:lnTo>
                  <a:lnTo>
                    <a:pt x="1442" y="1727"/>
                  </a:lnTo>
                  <a:lnTo>
                    <a:pt x="1596" y="1727"/>
                  </a:lnTo>
                  <a:lnTo>
                    <a:pt x="1763" y="1679"/>
                  </a:lnTo>
                  <a:lnTo>
                    <a:pt x="2025" y="1488"/>
                  </a:lnTo>
                  <a:lnTo>
                    <a:pt x="2323" y="1048"/>
                  </a:lnTo>
                  <a:lnTo>
                    <a:pt x="2466" y="774"/>
                  </a:lnTo>
                  <a:lnTo>
                    <a:pt x="2466" y="750"/>
                  </a:lnTo>
                  <a:lnTo>
                    <a:pt x="2478" y="738"/>
                  </a:lnTo>
                  <a:lnTo>
                    <a:pt x="2763" y="572"/>
                  </a:lnTo>
                  <a:lnTo>
                    <a:pt x="3001" y="381"/>
                  </a:lnTo>
                  <a:lnTo>
                    <a:pt x="3061" y="524"/>
                  </a:lnTo>
                  <a:lnTo>
                    <a:pt x="3120" y="679"/>
                  </a:lnTo>
                  <a:lnTo>
                    <a:pt x="3132" y="703"/>
                  </a:lnTo>
                  <a:lnTo>
                    <a:pt x="3192" y="691"/>
                  </a:lnTo>
                  <a:lnTo>
                    <a:pt x="3204" y="667"/>
                  </a:lnTo>
                  <a:lnTo>
                    <a:pt x="3228" y="548"/>
                  </a:lnTo>
                  <a:lnTo>
                    <a:pt x="3156" y="345"/>
                  </a:lnTo>
                  <a:lnTo>
                    <a:pt x="3097" y="262"/>
                  </a:lnTo>
                  <a:lnTo>
                    <a:pt x="3025" y="179"/>
                  </a:lnTo>
                  <a:lnTo>
                    <a:pt x="2835" y="48"/>
                  </a:lnTo>
                  <a:lnTo>
                    <a:pt x="2728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36"/>
            <p:cNvSpPr/>
            <p:nvPr/>
          </p:nvSpPr>
          <p:spPr>
            <a:xfrm>
              <a:off x="4312706" y="1116000"/>
              <a:ext cx="519087" cy="590387"/>
            </a:xfrm>
            <a:custGeom>
              <a:avLst/>
              <a:gdLst/>
              <a:ahLst/>
              <a:cxnLst/>
              <a:rect l="l" t="t" r="r" b="b"/>
              <a:pathLst>
                <a:path w="13789" h="15683" extrusionOk="0">
                  <a:moveTo>
                    <a:pt x="6537" y="1"/>
                  </a:moveTo>
                  <a:lnTo>
                    <a:pt x="5847" y="72"/>
                  </a:lnTo>
                  <a:lnTo>
                    <a:pt x="5168" y="203"/>
                  </a:lnTo>
                  <a:lnTo>
                    <a:pt x="4525" y="406"/>
                  </a:lnTo>
                  <a:lnTo>
                    <a:pt x="3906" y="668"/>
                  </a:lnTo>
                  <a:lnTo>
                    <a:pt x="3322" y="989"/>
                  </a:lnTo>
                  <a:lnTo>
                    <a:pt x="2763" y="1358"/>
                  </a:lnTo>
                  <a:lnTo>
                    <a:pt x="2263" y="1787"/>
                  </a:lnTo>
                  <a:lnTo>
                    <a:pt x="1786" y="2251"/>
                  </a:lnTo>
                  <a:lnTo>
                    <a:pt x="1370" y="2763"/>
                  </a:lnTo>
                  <a:lnTo>
                    <a:pt x="1001" y="3311"/>
                  </a:lnTo>
                  <a:lnTo>
                    <a:pt x="679" y="3894"/>
                  </a:lnTo>
                  <a:lnTo>
                    <a:pt x="417" y="4514"/>
                  </a:lnTo>
                  <a:lnTo>
                    <a:pt x="215" y="5156"/>
                  </a:lnTo>
                  <a:lnTo>
                    <a:pt x="84" y="5835"/>
                  </a:lnTo>
                  <a:lnTo>
                    <a:pt x="12" y="6526"/>
                  </a:lnTo>
                  <a:lnTo>
                    <a:pt x="0" y="6883"/>
                  </a:lnTo>
                  <a:lnTo>
                    <a:pt x="12" y="7204"/>
                  </a:lnTo>
                  <a:lnTo>
                    <a:pt x="72" y="7835"/>
                  </a:lnTo>
                  <a:lnTo>
                    <a:pt x="250" y="8752"/>
                  </a:lnTo>
                  <a:lnTo>
                    <a:pt x="679" y="9883"/>
                  </a:lnTo>
                  <a:lnTo>
                    <a:pt x="1298" y="10919"/>
                  </a:lnTo>
                  <a:lnTo>
                    <a:pt x="2072" y="11824"/>
                  </a:lnTo>
                  <a:lnTo>
                    <a:pt x="3001" y="12574"/>
                  </a:lnTo>
                  <a:lnTo>
                    <a:pt x="4049" y="13170"/>
                  </a:lnTo>
                  <a:lnTo>
                    <a:pt x="5192" y="13575"/>
                  </a:lnTo>
                  <a:lnTo>
                    <a:pt x="5811" y="13694"/>
                  </a:lnTo>
                  <a:lnTo>
                    <a:pt x="6835" y="15682"/>
                  </a:lnTo>
                  <a:lnTo>
                    <a:pt x="7704" y="13717"/>
                  </a:lnTo>
                  <a:lnTo>
                    <a:pt x="8014" y="13670"/>
                  </a:lnTo>
                  <a:lnTo>
                    <a:pt x="8645" y="13539"/>
                  </a:lnTo>
                  <a:lnTo>
                    <a:pt x="9240" y="13360"/>
                  </a:lnTo>
                  <a:lnTo>
                    <a:pt x="9824" y="13122"/>
                  </a:lnTo>
                  <a:lnTo>
                    <a:pt x="10633" y="12670"/>
                  </a:lnTo>
                  <a:lnTo>
                    <a:pt x="11610" y="11920"/>
                  </a:lnTo>
                  <a:lnTo>
                    <a:pt x="12431" y="11003"/>
                  </a:lnTo>
                  <a:lnTo>
                    <a:pt x="12919" y="10229"/>
                  </a:lnTo>
                  <a:lnTo>
                    <a:pt x="13205" y="9669"/>
                  </a:lnTo>
                  <a:lnTo>
                    <a:pt x="13431" y="9098"/>
                  </a:lnTo>
                  <a:lnTo>
                    <a:pt x="13598" y="8490"/>
                  </a:lnTo>
                  <a:lnTo>
                    <a:pt x="13717" y="7859"/>
                  </a:lnTo>
                  <a:lnTo>
                    <a:pt x="13777" y="7216"/>
                  </a:lnTo>
                  <a:lnTo>
                    <a:pt x="13788" y="6883"/>
                  </a:lnTo>
                  <a:lnTo>
                    <a:pt x="13777" y="6526"/>
                  </a:lnTo>
                  <a:lnTo>
                    <a:pt x="13705" y="5835"/>
                  </a:lnTo>
                  <a:lnTo>
                    <a:pt x="13574" y="5156"/>
                  </a:lnTo>
                  <a:lnTo>
                    <a:pt x="13372" y="4514"/>
                  </a:lnTo>
                  <a:lnTo>
                    <a:pt x="13110" y="3894"/>
                  </a:lnTo>
                  <a:lnTo>
                    <a:pt x="12788" y="3311"/>
                  </a:lnTo>
                  <a:lnTo>
                    <a:pt x="12419" y="2763"/>
                  </a:lnTo>
                  <a:lnTo>
                    <a:pt x="12002" y="2251"/>
                  </a:lnTo>
                  <a:lnTo>
                    <a:pt x="11526" y="1787"/>
                  </a:lnTo>
                  <a:lnTo>
                    <a:pt x="11026" y="1358"/>
                  </a:lnTo>
                  <a:lnTo>
                    <a:pt x="10466" y="989"/>
                  </a:lnTo>
                  <a:lnTo>
                    <a:pt x="9883" y="668"/>
                  </a:lnTo>
                  <a:lnTo>
                    <a:pt x="9264" y="406"/>
                  </a:lnTo>
                  <a:lnTo>
                    <a:pt x="8621" y="203"/>
                  </a:lnTo>
                  <a:lnTo>
                    <a:pt x="7942" y="72"/>
                  </a:lnTo>
                  <a:lnTo>
                    <a:pt x="725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36"/>
            <p:cNvSpPr/>
            <p:nvPr/>
          </p:nvSpPr>
          <p:spPr>
            <a:xfrm>
              <a:off x="4488852" y="1200289"/>
              <a:ext cx="169026" cy="356385"/>
            </a:xfrm>
            <a:custGeom>
              <a:avLst/>
              <a:gdLst/>
              <a:ahLst/>
              <a:cxnLst/>
              <a:rect l="l" t="t" r="r" b="b"/>
              <a:pathLst>
                <a:path w="4490" h="9467" extrusionOk="0">
                  <a:moveTo>
                    <a:pt x="2394" y="679"/>
                  </a:moveTo>
                  <a:lnTo>
                    <a:pt x="2692" y="739"/>
                  </a:lnTo>
                  <a:lnTo>
                    <a:pt x="2977" y="858"/>
                  </a:lnTo>
                  <a:lnTo>
                    <a:pt x="3228" y="1024"/>
                  </a:lnTo>
                  <a:lnTo>
                    <a:pt x="3442" y="1239"/>
                  </a:lnTo>
                  <a:lnTo>
                    <a:pt x="3620" y="1489"/>
                  </a:lnTo>
                  <a:lnTo>
                    <a:pt x="3740" y="1774"/>
                  </a:lnTo>
                  <a:lnTo>
                    <a:pt x="3799" y="2084"/>
                  </a:lnTo>
                  <a:lnTo>
                    <a:pt x="3811" y="2251"/>
                  </a:lnTo>
                  <a:lnTo>
                    <a:pt x="3799" y="2405"/>
                  </a:lnTo>
                  <a:lnTo>
                    <a:pt x="3740" y="2715"/>
                  </a:lnTo>
                  <a:lnTo>
                    <a:pt x="3620" y="3001"/>
                  </a:lnTo>
                  <a:lnTo>
                    <a:pt x="3454" y="3251"/>
                  </a:lnTo>
                  <a:lnTo>
                    <a:pt x="3239" y="3465"/>
                  </a:lnTo>
                  <a:lnTo>
                    <a:pt x="2989" y="3644"/>
                  </a:lnTo>
                  <a:lnTo>
                    <a:pt x="2704" y="3763"/>
                  </a:lnTo>
                  <a:lnTo>
                    <a:pt x="2394" y="3822"/>
                  </a:lnTo>
                  <a:lnTo>
                    <a:pt x="2227" y="3834"/>
                  </a:lnTo>
                  <a:lnTo>
                    <a:pt x="2073" y="3822"/>
                  </a:lnTo>
                  <a:lnTo>
                    <a:pt x="1763" y="3763"/>
                  </a:lnTo>
                  <a:lnTo>
                    <a:pt x="1477" y="3644"/>
                  </a:lnTo>
                  <a:lnTo>
                    <a:pt x="1227" y="3465"/>
                  </a:lnTo>
                  <a:lnTo>
                    <a:pt x="1013" y="3251"/>
                  </a:lnTo>
                  <a:lnTo>
                    <a:pt x="834" y="3001"/>
                  </a:lnTo>
                  <a:lnTo>
                    <a:pt x="715" y="2715"/>
                  </a:lnTo>
                  <a:lnTo>
                    <a:pt x="656" y="2405"/>
                  </a:lnTo>
                  <a:lnTo>
                    <a:pt x="656" y="2251"/>
                  </a:lnTo>
                  <a:lnTo>
                    <a:pt x="656" y="2096"/>
                  </a:lnTo>
                  <a:lnTo>
                    <a:pt x="715" y="1786"/>
                  </a:lnTo>
                  <a:lnTo>
                    <a:pt x="834" y="1501"/>
                  </a:lnTo>
                  <a:lnTo>
                    <a:pt x="1013" y="1251"/>
                  </a:lnTo>
                  <a:lnTo>
                    <a:pt x="1227" y="1036"/>
                  </a:lnTo>
                  <a:lnTo>
                    <a:pt x="1477" y="858"/>
                  </a:lnTo>
                  <a:lnTo>
                    <a:pt x="1763" y="739"/>
                  </a:lnTo>
                  <a:lnTo>
                    <a:pt x="2073" y="679"/>
                  </a:lnTo>
                  <a:close/>
                  <a:moveTo>
                    <a:pt x="2251" y="0"/>
                  </a:moveTo>
                  <a:lnTo>
                    <a:pt x="2013" y="12"/>
                  </a:lnTo>
                  <a:lnTo>
                    <a:pt x="1572" y="96"/>
                  </a:lnTo>
                  <a:lnTo>
                    <a:pt x="1168" y="274"/>
                  </a:lnTo>
                  <a:lnTo>
                    <a:pt x="810" y="512"/>
                  </a:lnTo>
                  <a:lnTo>
                    <a:pt x="501" y="822"/>
                  </a:lnTo>
                  <a:lnTo>
                    <a:pt x="263" y="1179"/>
                  </a:lnTo>
                  <a:lnTo>
                    <a:pt x="96" y="1584"/>
                  </a:lnTo>
                  <a:lnTo>
                    <a:pt x="1" y="2024"/>
                  </a:lnTo>
                  <a:lnTo>
                    <a:pt x="1" y="2251"/>
                  </a:lnTo>
                  <a:lnTo>
                    <a:pt x="1" y="2465"/>
                  </a:lnTo>
                  <a:lnTo>
                    <a:pt x="84" y="2858"/>
                  </a:lnTo>
                  <a:lnTo>
                    <a:pt x="227" y="3239"/>
                  </a:lnTo>
                  <a:lnTo>
                    <a:pt x="429" y="3572"/>
                  </a:lnTo>
                  <a:lnTo>
                    <a:pt x="679" y="3870"/>
                  </a:lnTo>
                  <a:lnTo>
                    <a:pt x="989" y="4120"/>
                  </a:lnTo>
                  <a:lnTo>
                    <a:pt x="1334" y="4311"/>
                  </a:lnTo>
                  <a:lnTo>
                    <a:pt x="1715" y="4442"/>
                  </a:lnTo>
                  <a:lnTo>
                    <a:pt x="1918" y="4477"/>
                  </a:lnTo>
                  <a:lnTo>
                    <a:pt x="1918" y="5811"/>
                  </a:lnTo>
                  <a:lnTo>
                    <a:pt x="644" y="5811"/>
                  </a:lnTo>
                  <a:lnTo>
                    <a:pt x="644" y="6489"/>
                  </a:lnTo>
                  <a:lnTo>
                    <a:pt x="1918" y="6489"/>
                  </a:lnTo>
                  <a:lnTo>
                    <a:pt x="1918" y="8180"/>
                  </a:lnTo>
                  <a:lnTo>
                    <a:pt x="775" y="7025"/>
                  </a:lnTo>
                  <a:lnTo>
                    <a:pt x="298" y="7502"/>
                  </a:lnTo>
                  <a:lnTo>
                    <a:pt x="2263" y="9466"/>
                  </a:lnTo>
                  <a:lnTo>
                    <a:pt x="4228" y="7502"/>
                  </a:lnTo>
                  <a:lnTo>
                    <a:pt x="3751" y="7025"/>
                  </a:lnTo>
                  <a:lnTo>
                    <a:pt x="2573" y="8180"/>
                  </a:lnTo>
                  <a:lnTo>
                    <a:pt x="2573" y="6489"/>
                  </a:lnTo>
                  <a:lnTo>
                    <a:pt x="3859" y="6489"/>
                  </a:lnTo>
                  <a:lnTo>
                    <a:pt x="3859" y="5811"/>
                  </a:lnTo>
                  <a:lnTo>
                    <a:pt x="2573" y="5811"/>
                  </a:lnTo>
                  <a:lnTo>
                    <a:pt x="2573" y="4477"/>
                  </a:lnTo>
                  <a:lnTo>
                    <a:pt x="2775" y="4442"/>
                  </a:lnTo>
                  <a:lnTo>
                    <a:pt x="3156" y="4311"/>
                  </a:lnTo>
                  <a:lnTo>
                    <a:pt x="3501" y="4120"/>
                  </a:lnTo>
                  <a:lnTo>
                    <a:pt x="3811" y="3870"/>
                  </a:lnTo>
                  <a:lnTo>
                    <a:pt x="4061" y="3572"/>
                  </a:lnTo>
                  <a:lnTo>
                    <a:pt x="4263" y="3239"/>
                  </a:lnTo>
                  <a:lnTo>
                    <a:pt x="4406" y="2870"/>
                  </a:lnTo>
                  <a:lnTo>
                    <a:pt x="4490" y="2465"/>
                  </a:lnTo>
                  <a:lnTo>
                    <a:pt x="4490" y="2251"/>
                  </a:lnTo>
                  <a:lnTo>
                    <a:pt x="4490" y="2013"/>
                  </a:lnTo>
                  <a:lnTo>
                    <a:pt x="4394" y="1572"/>
                  </a:lnTo>
                  <a:lnTo>
                    <a:pt x="4228" y="1179"/>
                  </a:lnTo>
                  <a:lnTo>
                    <a:pt x="3978" y="810"/>
                  </a:lnTo>
                  <a:lnTo>
                    <a:pt x="3680" y="512"/>
                  </a:lnTo>
                  <a:lnTo>
                    <a:pt x="3311" y="274"/>
                  </a:lnTo>
                  <a:lnTo>
                    <a:pt x="2918" y="96"/>
                  </a:lnTo>
                  <a:lnTo>
                    <a:pt x="2477" y="12"/>
                  </a:lnTo>
                  <a:lnTo>
                    <a:pt x="22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0" name="Google Shape;1890;p36"/>
          <p:cNvGrpSpPr/>
          <p:nvPr/>
        </p:nvGrpSpPr>
        <p:grpSpPr>
          <a:xfrm>
            <a:off x="7019337" y="1115990"/>
            <a:ext cx="824326" cy="2749857"/>
            <a:chOff x="7019337" y="1115990"/>
            <a:chExt cx="824326" cy="2749857"/>
          </a:xfrm>
        </p:grpSpPr>
        <p:sp>
          <p:nvSpPr>
            <p:cNvPr id="1891" name="Google Shape;1891;p36"/>
            <p:cNvSpPr/>
            <p:nvPr/>
          </p:nvSpPr>
          <p:spPr>
            <a:xfrm>
              <a:off x="7061689" y="3682252"/>
              <a:ext cx="739611" cy="183595"/>
            </a:xfrm>
            <a:custGeom>
              <a:avLst/>
              <a:gdLst/>
              <a:ahLst/>
              <a:cxnLst/>
              <a:rect l="l" t="t" r="r" b="b"/>
              <a:pathLst>
                <a:path w="19647" h="4877" extrusionOk="0">
                  <a:moveTo>
                    <a:pt x="9824" y="1"/>
                  </a:moveTo>
                  <a:lnTo>
                    <a:pt x="8815" y="10"/>
                  </a:lnTo>
                  <a:lnTo>
                    <a:pt x="6895" y="108"/>
                  </a:lnTo>
                  <a:lnTo>
                    <a:pt x="5136" y="287"/>
                  </a:lnTo>
                  <a:lnTo>
                    <a:pt x="3564" y="555"/>
                  </a:lnTo>
                  <a:lnTo>
                    <a:pt x="2233" y="885"/>
                  </a:lnTo>
                  <a:lnTo>
                    <a:pt x="1421" y="1171"/>
                  </a:lnTo>
                  <a:lnTo>
                    <a:pt x="965" y="1376"/>
                  </a:lnTo>
                  <a:lnTo>
                    <a:pt x="599" y="1599"/>
                  </a:lnTo>
                  <a:lnTo>
                    <a:pt x="304" y="1823"/>
                  </a:lnTo>
                  <a:lnTo>
                    <a:pt x="108" y="2064"/>
                  </a:lnTo>
                  <a:lnTo>
                    <a:pt x="10" y="2314"/>
                  </a:lnTo>
                  <a:lnTo>
                    <a:pt x="1" y="2439"/>
                  </a:lnTo>
                  <a:lnTo>
                    <a:pt x="10" y="2564"/>
                  </a:lnTo>
                  <a:lnTo>
                    <a:pt x="108" y="2805"/>
                  </a:lnTo>
                  <a:lnTo>
                    <a:pt x="304" y="3046"/>
                  </a:lnTo>
                  <a:lnTo>
                    <a:pt x="599" y="3278"/>
                  </a:lnTo>
                  <a:lnTo>
                    <a:pt x="965" y="3493"/>
                  </a:lnTo>
                  <a:lnTo>
                    <a:pt x="1421" y="3698"/>
                  </a:lnTo>
                  <a:lnTo>
                    <a:pt x="2233" y="3993"/>
                  </a:lnTo>
                  <a:lnTo>
                    <a:pt x="3564" y="4323"/>
                  </a:lnTo>
                  <a:lnTo>
                    <a:pt x="5136" y="4582"/>
                  </a:lnTo>
                  <a:lnTo>
                    <a:pt x="6895" y="4769"/>
                  </a:lnTo>
                  <a:lnTo>
                    <a:pt x="8815" y="4868"/>
                  </a:lnTo>
                  <a:lnTo>
                    <a:pt x="9824" y="4877"/>
                  </a:lnTo>
                  <a:lnTo>
                    <a:pt x="10833" y="4868"/>
                  </a:lnTo>
                  <a:lnTo>
                    <a:pt x="12753" y="4769"/>
                  </a:lnTo>
                  <a:lnTo>
                    <a:pt x="14521" y="4582"/>
                  </a:lnTo>
                  <a:lnTo>
                    <a:pt x="16084" y="4323"/>
                  </a:lnTo>
                  <a:lnTo>
                    <a:pt x="17414" y="3993"/>
                  </a:lnTo>
                  <a:lnTo>
                    <a:pt x="18227" y="3698"/>
                  </a:lnTo>
                  <a:lnTo>
                    <a:pt x="18682" y="3493"/>
                  </a:lnTo>
                  <a:lnTo>
                    <a:pt x="19057" y="3278"/>
                  </a:lnTo>
                  <a:lnTo>
                    <a:pt x="19343" y="3046"/>
                  </a:lnTo>
                  <a:lnTo>
                    <a:pt x="19540" y="2805"/>
                  </a:lnTo>
                  <a:lnTo>
                    <a:pt x="19638" y="2564"/>
                  </a:lnTo>
                  <a:lnTo>
                    <a:pt x="19647" y="2439"/>
                  </a:lnTo>
                  <a:lnTo>
                    <a:pt x="19638" y="2314"/>
                  </a:lnTo>
                  <a:lnTo>
                    <a:pt x="19540" y="2064"/>
                  </a:lnTo>
                  <a:lnTo>
                    <a:pt x="19343" y="1823"/>
                  </a:lnTo>
                  <a:lnTo>
                    <a:pt x="19057" y="1599"/>
                  </a:lnTo>
                  <a:lnTo>
                    <a:pt x="18682" y="1376"/>
                  </a:lnTo>
                  <a:lnTo>
                    <a:pt x="18227" y="1171"/>
                  </a:lnTo>
                  <a:lnTo>
                    <a:pt x="17414" y="885"/>
                  </a:lnTo>
                  <a:lnTo>
                    <a:pt x="16084" y="555"/>
                  </a:lnTo>
                  <a:lnTo>
                    <a:pt x="14521" y="287"/>
                  </a:lnTo>
                  <a:lnTo>
                    <a:pt x="12753" y="108"/>
                  </a:lnTo>
                  <a:lnTo>
                    <a:pt x="10833" y="10"/>
                  </a:lnTo>
                  <a:lnTo>
                    <a:pt x="9824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2" name="Google Shape;1892;p36"/>
            <p:cNvSpPr/>
            <p:nvPr/>
          </p:nvSpPr>
          <p:spPr>
            <a:xfrm>
              <a:off x="7048927" y="1937511"/>
              <a:ext cx="752712" cy="585304"/>
            </a:xfrm>
            <a:custGeom>
              <a:avLst/>
              <a:gdLst/>
              <a:ahLst/>
              <a:cxnLst/>
              <a:rect l="l" t="t" r="r" b="b"/>
              <a:pathLst>
                <a:path w="19995" h="15548" extrusionOk="0">
                  <a:moveTo>
                    <a:pt x="11860" y="1"/>
                  </a:moveTo>
                  <a:lnTo>
                    <a:pt x="11440" y="54"/>
                  </a:lnTo>
                  <a:lnTo>
                    <a:pt x="11038" y="170"/>
                  </a:lnTo>
                  <a:lnTo>
                    <a:pt x="10663" y="340"/>
                  </a:lnTo>
                  <a:lnTo>
                    <a:pt x="10315" y="572"/>
                  </a:lnTo>
                  <a:lnTo>
                    <a:pt x="10163" y="715"/>
                  </a:lnTo>
                  <a:lnTo>
                    <a:pt x="10082" y="795"/>
                  </a:lnTo>
                  <a:lnTo>
                    <a:pt x="10002" y="885"/>
                  </a:lnTo>
                  <a:lnTo>
                    <a:pt x="9823" y="751"/>
                  </a:lnTo>
                  <a:lnTo>
                    <a:pt x="9413" y="554"/>
                  </a:lnTo>
                  <a:lnTo>
                    <a:pt x="8975" y="447"/>
                  </a:lnTo>
                  <a:lnTo>
                    <a:pt x="8511" y="429"/>
                  </a:lnTo>
                  <a:lnTo>
                    <a:pt x="8279" y="474"/>
                  </a:lnTo>
                  <a:lnTo>
                    <a:pt x="8046" y="527"/>
                  </a:lnTo>
                  <a:lnTo>
                    <a:pt x="7618" y="706"/>
                  </a:lnTo>
                  <a:lnTo>
                    <a:pt x="7243" y="974"/>
                  </a:lnTo>
                  <a:lnTo>
                    <a:pt x="6912" y="1304"/>
                  </a:lnTo>
                  <a:lnTo>
                    <a:pt x="6778" y="1492"/>
                  </a:lnTo>
                  <a:lnTo>
                    <a:pt x="6707" y="1590"/>
                  </a:lnTo>
                  <a:lnTo>
                    <a:pt x="6564" y="1786"/>
                  </a:lnTo>
                  <a:lnTo>
                    <a:pt x="6519" y="1876"/>
                  </a:lnTo>
                  <a:lnTo>
                    <a:pt x="6546" y="1885"/>
                  </a:lnTo>
                  <a:lnTo>
                    <a:pt x="6350" y="1903"/>
                  </a:lnTo>
                  <a:lnTo>
                    <a:pt x="5885" y="1813"/>
                  </a:lnTo>
                  <a:lnTo>
                    <a:pt x="5707" y="1786"/>
                  </a:lnTo>
                  <a:lnTo>
                    <a:pt x="5475" y="1769"/>
                  </a:lnTo>
                  <a:lnTo>
                    <a:pt x="5010" y="1795"/>
                  </a:lnTo>
                  <a:lnTo>
                    <a:pt x="4564" y="1885"/>
                  </a:lnTo>
                  <a:lnTo>
                    <a:pt x="4144" y="2037"/>
                  </a:lnTo>
                  <a:lnTo>
                    <a:pt x="3751" y="2251"/>
                  </a:lnTo>
                  <a:lnTo>
                    <a:pt x="3412" y="2528"/>
                  </a:lnTo>
                  <a:lnTo>
                    <a:pt x="3108" y="2867"/>
                  </a:lnTo>
                  <a:lnTo>
                    <a:pt x="2876" y="3269"/>
                  </a:lnTo>
                  <a:lnTo>
                    <a:pt x="2778" y="3501"/>
                  </a:lnTo>
                  <a:lnTo>
                    <a:pt x="2697" y="3760"/>
                  </a:lnTo>
                  <a:lnTo>
                    <a:pt x="2617" y="4296"/>
                  </a:lnTo>
                  <a:lnTo>
                    <a:pt x="2626" y="4555"/>
                  </a:lnTo>
                  <a:lnTo>
                    <a:pt x="2349" y="4653"/>
                  </a:lnTo>
                  <a:lnTo>
                    <a:pt x="1822" y="4912"/>
                  </a:lnTo>
                  <a:lnTo>
                    <a:pt x="1572" y="5073"/>
                  </a:lnTo>
                  <a:lnTo>
                    <a:pt x="1385" y="5216"/>
                  </a:lnTo>
                  <a:lnTo>
                    <a:pt x="1045" y="5528"/>
                  </a:lnTo>
                  <a:lnTo>
                    <a:pt x="742" y="5876"/>
                  </a:lnTo>
                  <a:lnTo>
                    <a:pt x="483" y="6269"/>
                  </a:lnTo>
                  <a:lnTo>
                    <a:pt x="277" y="6680"/>
                  </a:lnTo>
                  <a:lnTo>
                    <a:pt x="126" y="7118"/>
                  </a:lnTo>
                  <a:lnTo>
                    <a:pt x="36" y="7564"/>
                  </a:lnTo>
                  <a:lnTo>
                    <a:pt x="1" y="8037"/>
                  </a:lnTo>
                  <a:lnTo>
                    <a:pt x="9" y="8270"/>
                  </a:lnTo>
                  <a:lnTo>
                    <a:pt x="36" y="8529"/>
                  </a:lnTo>
                  <a:lnTo>
                    <a:pt x="152" y="9020"/>
                  </a:lnTo>
                  <a:lnTo>
                    <a:pt x="349" y="9475"/>
                  </a:lnTo>
                  <a:lnTo>
                    <a:pt x="617" y="9886"/>
                  </a:lnTo>
                  <a:lnTo>
                    <a:pt x="938" y="10252"/>
                  </a:lnTo>
                  <a:lnTo>
                    <a:pt x="1304" y="10574"/>
                  </a:lnTo>
                  <a:lnTo>
                    <a:pt x="1715" y="10824"/>
                  </a:lnTo>
                  <a:lnTo>
                    <a:pt x="2153" y="11029"/>
                  </a:lnTo>
                  <a:lnTo>
                    <a:pt x="2385" y="11100"/>
                  </a:lnTo>
                  <a:lnTo>
                    <a:pt x="2376" y="11422"/>
                  </a:lnTo>
                  <a:lnTo>
                    <a:pt x="2421" y="12056"/>
                  </a:lnTo>
                  <a:lnTo>
                    <a:pt x="2537" y="12663"/>
                  </a:lnTo>
                  <a:lnTo>
                    <a:pt x="2733" y="13235"/>
                  </a:lnTo>
                  <a:lnTo>
                    <a:pt x="3019" y="13762"/>
                  </a:lnTo>
                  <a:lnTo>
                    <a:pt x="3412" y="14235"/>
                  </a:lnTo>
                  <a:lnTo>
                    <a:pt x="3903" y="14628"/>
                  </a:lnTo>
                  <a:lnTo>
                    <a:pt x="4510" y="14949"/>
                  </a:lnTo>
                  <a:lnTo>
                    <a:pt x="4867" y="15065"/>
                  </a:lnTo>
                  <a:lnTo>
                    <a:pt x="5117" y="15146"/>
                  </a:lnTo>
                  <a:lnTo>
                    <a:pt x="5635" y="15235"/>
                  </a:lnTo>
                  <a:lnTo>
                    <a:pt x="6135" y="15262"/>
                  </a:lnTo>
                  <a:lnTo>
                    <a:pt x="6627" y="15217"/>
                  </a:lnTo>
                  <a:lnTo>
                    <a:pt x="7100" y="15119"/>
                  </a:lnTo>
                  <a:lnTo>
                    <a:pt x="7564" y="14976"/>
                  </a:lnTo>
                  <a:lnTo>
                    <a:pt x="8011" y="14771"/>
                  </a:lnTo>
                  <a:lnTo>
                    <a:pt x="8430" y="14530"/>
                  </a:lnTo>
                  <a:lnTo>
                    <a:pt x="8636" y="14387"/>
                  </a:lnTo>
                  <a:lnTo>
                    <a:pt x="8939" y="14655"/>
                  </a:lnTo>
                  <a:lnTo>
                    <a:pt x="9627" y="15092"/>
                  </a:lnTo>
                  <a:lnTo>
                    <a:pt x="10386" y="15396"/>
                  </a:lnTo>
                  <a:lnTo>
                    <a:pt x="11011" y="15512"/>
                  </a:lnTo>
                  <a:lnTo>
                    <a:pt x="11440" y="15548"/>
                  </a:lnTo>
                  <a:lnTo>
                    <a:pt x="11663" y="15548"/>
                  </a:lnTo>
                  <a:lnTo>
                    <a:pt x="11940" y="15530"/>
                  </a:lnTo>
                  <a:lnTo>
                    <a:pt x="12467" y="15440"/>
                  </a:lnTo>
                  <a:lnTo>
                    <a:pt x="12967" y="15297"/>
                  </a:lnTo>
                  <a:lnTo>
                    <a:pt x="13449" y="15083"/>
                  </a:lnTo>
                  <a:lnTo>
                    <a:pt x="13896" y="14815"/>
                  </a:lnTo>
                  <a:lnTo>
                    <a:pt x="14315" y="14503"/>
                  </a:lnTo>
                  <a:lnTo>
                    <a:pt x="14690" y="14137"/>
                  </a:lnTo>
                  <a:lnTo>
                    <a:pt x="15021" y="13735"/>
                  </a:lnTo>
                  <a:lnTo>
                    <a:pt x="15173" y="13520"/>
                  </a:lnTo>
                  <a:lnTo>
                    <a:pt x="15476" y="13556"/>
                  </a:lnTo>
                  <a:lnTo>
                    <a:pt x="15789" y="13556"/>
                  </a:lnTo>
                  <a:lnTo>
                    <a:pt x="15994" y="13547"/>
                  </a:lnTo>
                  <a:lnTo>
                    <a:pt x="16414" y="13476"/>
                  </a:lnTo>
                  <a:lnTo>
                    <a:pt x="16816" y="13360"/>
                  </a:lnTo>
                  <a:lnTo>
                    <a:pt x="17200" y="13199"/>
                  </a:lnTo>
                  <a:lnTo>
                    <a:pt x="17557" y="12994"/>
                  </a:lnTo>
                  <a:lnTo>
                    <a:pt x="17896" y="12752"/>
                  </a:lnTo>
                  <a:lnTo>
                    <a:pt x="18209" y="12467"/>
                  </a:lnTo>
                  <a:lnTo>
                    <a:pt x="18486" y="12154"/>
                  </a:lnTo>
                  <a:lnTo>
                    <a:pt x="18611" y="11984"/>
                  </a:lnTo>
                  <a:lnTo>
                    <a:pt x="18727" y="11824"/>
                  </a:lnTo>
                  <a:lnTo>
                    <a:pt x="18905" y="11484"/>
                  </a:lnTo>
                  <a:lnTo>
                    <a:pt x="19048" y="11136"/>
                  </a:lnTo>
                  <a:lnTo>
                    <a:pt x="19146" y="10788"/>
                  </a:lnTo>
                  <a:lnTo>
                    <a:pt x="19218" y="10252"/>
                  </a:lnTo>
                  <a:lnTo>
                    <a:pt x="19164" y="9556"/>
                  </a:lnTo>
                  <a:lnTo>
                    <a:pt x="19075" y="9216"/>
                  </a:lnTo>
                  <a:lnTo>
                    <a:pt x="19218" y="9082"/>
                  </a:lnTo>
                  <a:lnTo>
                    <a:pt x="19468" y="8796"/>
                  </a:lnTo>
                  <a:lnTo>
                    <a:pt x="19673" y="8475"/>
                  </a:lnTo>
                  <a:lnTo>
                    <a:pt x="19834" y="8127"/>
                  </a:lnTo>
                  <a:lnTo>
                    <a:pt x="19950" y="7761"/>
                  </a:lnTo>
                  <a:lnTo>
                    <a:pt x="19995" y="7368"/>
                  </a:lnTo>
                  <a:lnTo>
                    <a:pt x="19986" y="6966"/>
                  </a:lnTo>
                  <a:lnTo>
                    <a:pt x="19905" y="6546"/>
                  </a:lnTo>
                  <a:lnTo>
                    <a:pt x="19834" y="6332"/>
                  </a:lnTo>
                  <a:lnTo>
                    <a:pt x="19771" y="6162"/>
                  </a:lnTo>
                  <a:lnTo>
                    <a:pt x="19611" y="5850"/>
                  </a:lnTo>
                  <a:lnTo>
                    <a:pt x="19405" y="5564"/>
                  </a:lnTo>
                  <a:lnTo>
                    <a:pt x="19173" y="5314"/>
                  </a:lnTo>
                  <a:lnTo>
                    <a:pt x="18771" y="5001"/>
                  </a:lnTo>
                  <a:lnTo>
                    <a:pt x="18164" y="4707"/>
                  </a:lnTo>
                  <a:lnTo>
                    <a:pt x="17834" y="4626"/>
                  </a:lnTo>
                  <a:lnTo>
                    <a:pt x="17816" y="4376"/>
                  </a:lnTo>
                  <a:lnTo>
                    <a:pt x="17718" y="3885"/>
                  </a:lnTo>
                  <a:lnTo>
                    <a:pt x="17530" y="3430"/>
                  </a:lnTo>
                  <a:lnTo>
                    <a:pt x="17244" y="3010"/>
                  </a:lnTo>
                  <a:lnTo>
                    <a:pt x="17066" y="2822"/>
                  </a:lnTo>
                  <a:lnTo>
                    <a:pt x="16842" y="2626"/>
                  </a:lnTo>
                  <a:lnTo>
                    <a:pt x="16333" y="2340"/>
                  </a:lnTo>
                  <a:lnTo>
                    <a:pt x="15789" y="2162"/>
                  </a:lnTo>
                  <a:lnTo>
                    <a:pt x="15217" y="2117"/>
                  </a:lnTo>
                  <a:lnTo>
                    <a:pt x="14931" y="2153"/>
                  </a:lnTo>
                  <a:lnTo>
                    <a:pt x="14806" y="1849"/>
                  </a:lnTo>
                  <a:lnTo>
                    <a:pt x="14485" y="1304"/>
                  </a:lnTo>
                  <a:lnTo>
                    <a:pt x="14065" y="822"/>
                  </a:lnTo>
                  <a:lnTo>
                    <a:pt x="13565" y="420"/>
                  </a:lnTo>
                  <a:lnTo>
                    <a:pt x="13279" y="268"/>
                  </a:lnTo>
                  <a:lnTo>
                    <a:pt x="13083" y="188"/>
                  </a:lnTo>
                  <a:lnTo>
                    <a:pt x="12690" y="72"/>
                  </a:lnTo>
                  <a:lnTo>
                    <a:pt x="12279" y="9"/>
                  </a:lnTo>
                  <a:lnTo>
                    <a:pt x="11860" y="1"/>
                  </a:lnTo>
                  <a:close/>
                </a:path>
              </a:pathLst>
            </a:custGeom>
            <a:solidFill>
              <a:srgbClr val="774D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36"/>
            <p:cNvSpPr/>
            <p:nvPr/>
          </p:nvSpPr>
          <p:spPr>
            <a:xfrm>
              <a:off x="7317192" y="1891131"/>
              <a:ext cx="223272" cy="222218"/>
            </a:xfrm>
            <a:custGeom>
              <a:avLst/>
              <a:gdLst/>
              <a:ahLst/>
              <a:cxnLst/>
              <a:rect l="l" t="t" r="r" b="b"/>
              <a:pathLst>
                <a:path w="5931" h="5903" extrusionOk="0">
                  <a:moveTo>
                    <a:pt x="2617" y="0"/>
                  </a:moveTo>
                  <a:lnTo>
                    <a:pt x="2394" y="36"/>
                  </a:lnTo>
                  <a:lnTo>
                    <a:pt x="2269" y="152"/>
                  </a:lnTo>
                  <a:lnTo>
                    <a:pt x="2224" y="259"/>
                  </a:lnTo>
                  <a:lnTo>
                    <a:pt x="2215" y="322"/>
                  </a:lnTo>
                  <a:lnTo>
                    <a:pt x="2197" y="465"/>
                  </a:lnTo>
                  <a:lnTo>
                    <a:pt x="2117" y="777"/>
                  </a:lnTo>
                  <a:lnTo>
                    <a:pt x="1912" y="1313"/>
                  </a:lnTo>
                  <a:lnTo>
                    <a:pt x="1599" y="2099"/>
                  </a:lnTo>
                  <a:lnTo>
                    <a:pt x="1447" y="2670"/>
                  </a:lnTo>
                  <a:lnTo>
                    <a:pt x="1421" y="3027"/>
                  </a:lnTo>
                  <a:lnTo>
                    <a:pt x="1447" y="3188"/>
                  </a:lnTo>
                  <a:lnTo>
                    <a:pt x="1269" y="3251"/>
                  </a:lnTo>
                  <a:lnTo>
                    <a:pt x="929" y="3447"/>
                  </a:lnTo>
                  <a:lnTo>
                    <a:pt x="617" y="3724"/>
                  </a:lnTo>
                  <a:lnTo>
                    <a:pt x="358" y="4063"/>
                  </a:lnTo>
                  <a:lnTo>
                    <a:pt x="152" y="4438"/>
                  </a:lnTo>
                  <a:lnTo>
                    <a:pt x="27" y="4831"/>
                  </a:lnTo>
                  <a:lnTo>
                    <a:pt x="1" y="5224"/>
                  </a:lnTo>
                  <a:lnTo>
                    <a:pt x="72" y="5581"/>
                  </a:lnTo>
                  <a:lnTo>
                    <a:pt x="152" y="5751"/>
                  </a:lnTo>
                  <a:lnTo>
                    <a:pt x="188" y="5796"/>
                  </a:lnTo>
                  <a:lnTo>
                    <a:pt x="277" y="5867"/>
                  </a:lnTo>
                  <a:lnTo>
                    <a:pt x="438" y="5903"/>
                  </a:lnTo>
                  <a:lnTo>
                    <a:pt x="644" y="5814"/>
                  </a:lnTo>
                  <a:lnTo>
                    <a:pt x="733" y="5680"/>
                  </a:lnTo>
                  <a:lnTo>
                    <a:pt x="742" y="5572"/>
                  </a:lnTo>
                  <a:lnTo>
                    <a:pt x="724" y="5501"/>
                  </a:lnTo>
                  <a:lnTo>
                    <a:pt x="679" y="5331"/>
                  </a:lnTo>
                  <a:lnTo>
                    <a:pt x="679" y="4983"/>
                  </a:lnTo>
                  <a:lnTo>
                    <a:pt x="769" y="4644"/>
                  </a:lnTo>
                  <a:lnTo>
                    <a:pt x="911" y="4313"/>
                  </a:lnTo>
                  <a:lnTo>
                    <a:pt x="1010" y="4170"/>
                  </a:lnTo>
                  <a:lnTo>
                    <a:pt x="1144" y="3983"/>
                  </a:lnTo>
                  <a:lnTo>
                    <a:pt x="1474" y="3715"/>
                  </a:lnTo>
                  <a:lnTo>
                    <a:pt x="1662" y="3599"/>
                  </a:lnTo>
                  <a:lnTo>
                    <a:pt x="1787" y="3724"/>
                  </a:lnTo>
                  <a:lnTo>
                    <a:pt x="1974" y="3831"/>
                  </a:lnTo>
                  <a:lnTo>
                    <a:pt x="2019" y="3849"/>
                  </a:lnTo>
                  <a:lnTo>
                    <a:pt x="2126" y="3849"/>
                  </a:lnTo>
                  <a:lnTo>
                    <a:pt x="2215" y="3795"/>
                  </a:lnTo>
                  <a:lnTo>
                    <a:pt x="2269" y="3715"/>
                  </a:lnTo>
                  <a:lnTo>
                    <a:pt x="2278" y="3661"/>
                  </a:lnTo>
                  <a:lnTo>
                    <a:pt x="2331" y="3644"/>
                  </a:lnTo>
                  <a:lnTo>
                    <a:pt x="2394" y="3608"/>
                  </a:lnTo>
                  <a:lnTo>
                    <a:pt x="2447" y="3626"/>
                  </a:lnTo>
                  <a:lnTo>
                    <a:pt x="2546" y="3608"/>
                  </a:lnTo>
                  <a:lnTo>
                    <a:pt x="2581" y="3572"/>
                  </a:lnTo>
                  <a:lnTo>
                    <a:pt x="2635" y="3626"/>
                  </a:lnTo>
                  <a:lnTo>
                    <a:pt x="2706" y="3670"/>
                  </a:lnTo>
                  <a:lnTo>
                    <a:pt x="2840" y="3724"/>
                  </a:lnTo>
                  <a:lnTo>
                    <a:pt x="3108" y="3778"/>
                  </a:lnTo>
                  <a:lnTo>
                    <a:pt x="3367" y="3778"/>
                  </a:lnTo>
                  <a:lnTo>
                    <a:pt x="3626" y="3724"/>
                  </a:lnTo>
                  <a:lnTo>
                    <a:pt x="3751" y="3679"/>
                  </a:lnTo>
                  <a:lnTo>
                    <a:pt x="4037" y="3804"/>
                  </a:lnTo>
                  <a:lnTo>
                    <a:pt x="4448" y="4010"/>
                  </a:lnTo>
                  <a:lnTo>
                    <a:pt x="4689" y="4206"/>
                  </a:lnTo>
                  <a:lnTo>
                    <a:pt x="4796" y="4340"/>
                  </a:lnTo>
                  <a:lnTo>
                    <a:pt x="4921" y="4510"/>
                  </a:lnTo>
                  <a:lnTo>
                    <a:pt x="5091" y="4894"/>
                  </a:lnTo>
                  <a:lnTo>
                    <a:pt x="5135" y="5090"/>
                  </a:lnTo>
                  <a:lnTo>
                    <a:pt x="5171" y="5269"/>
                  </a:lnTo>
                  <a:lnTo>
                    <a:pt x="5225" y="5510"/>
                  </a:lnTo>
                  <a:lnTo>
                    <a:pt x="5305" y="5653"/>
                  </a:lnTo>
                  <a:lnTo>
                    <a:pt x="5368" y="5715"/>
                  </a:lnTo>
                  <a:lnTo>
                    <a:pt x="5448" y="5778"/>
                  </a:lnTo>
                  <a:lnTo>
                    <a:pt x="5627" y="5769"/>
                  </a:lnTo>
                  <a:lnTo>
                    <a:pt x="5707" y="5715"/>
                  </a:lnTo>
                  <a:lnTo>
                    <a:pt x="5805" y="5626"/>
                  </a:lnTo>
                  <a:lnTo>
                    <a:pt x="5912" y="5412"/>
                  </a:lnTo>
                  <a:lnTo>
                    <a:pt x="5930" y="5162"/>
                  </a:lnTo>
                  <a:lnTo>
                    <a:pt x="5885" y="4885"/>
                  </a:lnTo>
                  <a:lnTo>
                    <a:pt x="5725" y="4474"/>
                  </a:lnTo>
                  <a:lnTo>
                    <a:pt x="5430" y="3983"/>
                  </a:lnTo>
                  <a:lnTo>
                    <a:pt x="5287" y="3822"/>
                  </a:lnTo>
                  <a:lnTo>
                    <a:pt x="5118" y="3644"/>
                  </a:lnTo>
                  <a:lnTo>
                    <a:pt x="4680" y="3349"/>
                  </a:lnTo>
                  <a:lnTo>
                    <a:pt x="4430" y="3242"/>
                  </a:lnTo>
                  <a:lnTo>
                    <a:pt x="4591" y="3072"/>
                  </a:lnTo>
                  <a:lnTo>
                    <a:pt x="4859" y="2688"/>
                  </a:lnTo>
                  <a:lnTo>
                    <a:pt x="5046" y="2277"/>
                  </a:lnTo>
                  <a:lnTo>
                    <a:pt x="5126" y="1849"/>
                  </a:lnTo>
                  <a:lnTo>
                    <a:pt x="5126" y="1634"/>
                  </a:lnTo>
                  <a:lnTo>
                    <a:pt x="5118" y="1554"/>
                  </a:lnTo>
                  <a:lnTo>
                    <a:pt x="5046" y="1411"/>
                  </a:lnTo>
                  <a:lnTo>
                    <a:pt x="4921" y="1304"/>
                  </a:lnTo>
                  <a:lnTo>
                    <a:pt x="4769" y="1268"/>
                  </a:lnTo>
                  <a:lnTo>
                    <a:pt x="4680" y="1295"/>
                  </a:lnTo>
                  <a:lnTo>
                    <a:pt x="4278" y="1465"/>
                  </a:lnTo>
                  <a:lnTo>
                    <a:pt x="3519" y="1849"/>
                  </a:lnTo>
                  <a:lnTo>
                    <a:pt x="3189" y="2090"/>
                  </a:lnTo>
                  <a:lnTo>
                    <a:pt x="3189" y="1867"/>
                  </a:lnTo>
                  <a:lnTo>
                    <a:pt x="3144" y="1411"/>
                  </a:lnTo>
                  <a:lnTo>
                    <a:pt x="2992" y="715"/>
                  </a:lnTo>
                  <a:lnTo>
                    <a:pt x="2858" y="241"/>
                  </a:lnTo>
                  <a:lnTo>
                    <a:pt x="2840" y="170"/>
                  </a:lnTo>
                  <a:lnTo>
                    <a:pt x="2760" y="81"/>
                  </a:lnTo>
                  <a:lnTo>
                    <a:pt x="2617" y="0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36"/>
            <p:cNvSpPr/>
            <p:nvPr/>
          </p:nvSpPr>
          <p:spPr>
            <a:xfrm>
              <a:off x="7274502" y="2012125"/>
              <a:ext cx="302252" cy="430696"/>
            </a:xfrm>
            <a:custGeom>
              <a:avLst/>
              <a:gdLst/>
              <a:ahLst/>
              <a:cxnLst/>
              <a:rect l="l" t="t" r="r" b="b"/>
              <a:pathLst>
                <a:path w="8029" h="11441" extrusionOk="0">
                  <a:moveTo>
                    <a:pt x="4055" y="1"/>
                  </a:moveTo>
                  <a:lnTo>
                    <a:pt x="3796" y="10"/>
                  </a:lnTo>
                  <a:lnTo>
                    <a:pt x="3287" y="99"/>
                  </a:lnTo>
                  <a:lnTo>
                    <a:pt x="2822" y="278"/>
                  </a:lnTo>
                  <a:lnTo>
                    <a:pt x="2394" y="528"/>
                  </a:lnTo>
                  <a:lnTo>
                    <a:pt x="2019" y="849"/>
                  </a:lnTo>
                  <a:lnTo>
                    <a:pt x="1706" y="1224"/>
                  </a:lnTo>
                  <a:lnTo>
                    <a:pt x="1456" y="1653"/>
                  </a:lnTo>
                  <a:lnTo>
                    <a:pt x="1286" y="2117"/>
                  </a:lnTo>
                  <a:lnTo>
                    <a:pt x="1233" y="2367"/>
                  </a:lnTo>
                  <a:lnTo>
                    <a:pt x="1117" y="2341"/>
                  </a:lnTo>
                  <a:lnTo>
                    <a:pt x="867" y="2332"/>
                  </a:lnTo>
                  <a:lnTo>
                    <a:pt x="751" y="2367"/>
                  </a:lnTo>
                  <a:lnTo>
                    <a:pt x="724" y="2367"/>
                  </a:lnTo>
                  <a:lnTo>
                    <a:pt x="688" y="2376"/>
                  </a:lnTo>
                  <a:lnTo>
                    <a:pt x="581" y="2412"/>
                  </a:lnTo>
                  <a:lnTo>
                    <a:pt x="385" y="2519"/>
                  </a:lnTo>
                  <a:lnTo>
                    <a:pt x="224" y="2680"/>
                  </a:lnTo>
                  <a:lnTo>
                    <a:pt x="99" y="2867"/>
                  </a:lnTo>
                  <a:lnTo>
                    <a:pt x="54" y="2966"/>
                  </a:lnTo>
                  <a:lnTo>
                    <a:pt x="18" y="3064"/>
                  </a:lnTo>
                  <a:lnTo>
                    <a:pt x="1" y="3269"/>
                  </a:lnTo>
                  <a:lnTo>
                    <a:pt x="27" y="3484"/>
                  </a:lnTo>
                  <a:lnTo>
                    <a:pt x="108" y="3671"/>
                  </a:lnTo>
                  <a:lnTo>
                    <a:pt x="161" y="3760"/>
                  </a:lnTo>
                  <a:lnTo>
                    <a:pt x="233" y="3850"/>
                  </a:lnTo>
                  <a:lnTo>
                    <a:pt x="393" y="4010"/>
                  </a:lnTo>
                  <a:lnTo>
                    <a:pt x="501" y="4064"/>
                  </a:lnTo>
                  <a:lnTo>
                    <a:pt x="599" y="4118"/>
                  </a:lnTo>
                  <a:lnTo>
                    <a:pt x="822" y="4180"/>
                  </a:lnTo>
                  <a:lnTo>
                    <a:pt x="938" y="4189"/>
                  </a:lnTo>
                  <a:lnTo>
                    <a:pt x="1036" y="4189"/>
                  </a:lnTo>
                  <a:lnTo>
                    <a:pt x="1126" y="4171"/>
                  </a:lnTo>
                  <a:lnTo>
                    <a:pt x="1161" y="4171"/>
                  </a:lnTo>
                  <a:lnTo>
                    <a:pt x="1188" y="4162"/>
                  </a:lnTo>
                  <a:lnTo>
                    <a:pt x="1188" y="4198"/>
                  </a:lnTo>
                  <a:lnTo>
                    <a:pt x="1197" y="4439"/>
                  </a:lnTo>
                  <a:lnTo>
                    <a:pt x="1269" y="4895"/>
                  </a:lnTo>
                  <a:lnTo>
                    <a:pt x="1420" y="5332"/>
                  </a:lnTo>
                  <a:lnTo>
                    <a:pt x="1635" y="5734"/>
                  </a:lnTo>
                  <a:lnTo>
                    <a:pt x="1903" y="6091"/>
                  </a:lnTo>
                  <a:lnTo>
                    <a:pt x="2224" y="6404"/>
                  </a:lnTo>
                  <a:lnTo>
                    <a:pt x="2590" y="6663"/>
                  </a:lnTo>
                  <a:lnTo>
                    <a:pt x="3001" y="6859"/>
                  </a:lnTo>
                  <a:lnTo>
                    <a:pt x="3215" y="6940"/>
                  </a:lnTo>
                  <a:lnTo>
                    <a:pt x="3215" y="7877"/>
                  </a:lnTo>
                  <a:lnTo>
                    <a:pt x="2099" y="8592"/>
                  </a:lnTo>
                  <a:lnTo>
                    <a:pt x="2099" y="8672"/>
                  </a:lnTo>
                  <a:lnTo>
                    <a:pt x="2179" y="9199"/>
                  </a:lnTo>
                  <a:lnTo>
                    <a:pt x="2322" y="9663"/>
                  </a:lnTo>
                  <a:lnTo>
                    <a:pt x="2555" y="10172"/>
                  </a:lnTo>
                  <a:lnTo>
                    <a:pt x="2921" y="10663"/>
                  </a:lnTo>
                  <a:lnTo>
                    <a:pt x="3296" y="10985"/>
                  </a:lnTo>
                  <a:lnTo>
                    <a:pt x="3599" y="11163"/>
                  </a:lnTo>
                  <a:lnTo>
                    <a:pt x="3939" y="11297"/>
                  </a:lnTo>
                  <a:lnTo>
                    <a:pt x="4340" y="11396"/>
                  </a:lnTo>
                  <a:lnTo>
                    <a:pt x="4564" y="11422"/>
                  </a:lnTo>
                  <a:lnTo>
                    <a:pt x="4778" y="11440"/>
                  </a:lnTo>
                  <a:lnTo>
                    <a:pt x="5162" y="11413"/>
                  </a:lnTo>
                  <a:lnTo>
                    <a:pt x="5492" y="11324"/>
                  </a:lnTo>
                  <a:lnTo>
                    <a:pt x="5760" y="11181"/>
                  </a:lnTo>
                  <a:lnTo>
                    <a:pt x="5984" y="10994"/>
                  </a:lnTo>
                  <a:lnTo>
                    <a:pt x="6162" y="10770"/>
                  </a:lnTo>
                  <a:lnTo>
                    <a:pt x="6359" y="10395"/>
                  </a:lnTo>
                  <a:lnTo>
                    <a:pt x="6502" y="9842"/>
                  </a:lnTo>
                  <a:lnTo>
                    <a:pt x="6555" y="9324"/>
                  </a:lnTo>
                  <a:lnTo>
                    <a:pt x="6537" y="8717"/>
                  </a:lnTo>
                  <a:lnTo>
                    <a:pt x="6519" y="8627"/>
                  </a:lnTo>
                  <a:lnTo>
                    <a:pt x="5367" y="7984"/>
                  </a:lnTo>
                  <a:lnTo>
                    <a:pt x="5367" y="6743"/>
                  </a:lnTo>
                  <a:lnTo>
                    <a:pt x="5537" y="6645"/>
                  </a:lnTo>
                  <a:lnTo>
                    <a:pt x="5859" y="6422"/>
                  </a:lnTo>
                  <a:lnTo>
                    <a:pt x="6135" y="6163"/>
                  </a:lnTo>
                  <a:lnTo>
                    <a:pt x="6385" y="5868"/>
                  </a:lnTo>
                  <a:lnTo>
                    <a:pt x="6591" y="5538"/>
                  </a:lnTo>
                  <a:lnTo>
                    <a:pt x="6752" y="5180"/>
                  </a:lnTo>
                  <a:lnTo>
                    <a:pt x="6859" y="4805"/>
                  </a:lnTo>
                  <a:lnTo>
                    <a:pt x="6912" y="4403"/>
                  </a:lnTo>
                  <a:lnTo>
                    <a:pt x="6921" y="4198"/>
                  </a:lnTo>
                  <a:lnTo>
                    <a:pt x="6921" y="4171"/>
                  </a:lnTo>
                  <a:lnTo>
                    <a:pt x="6993" y="4180"/>
                  </a:lnTo>
                  <a:lnTo>
                    <a:pt x="7073" y="4189"/>
                  </a:lnTo>
                  <a:lnTo>
                    <a:pt x="7162" y="4189"/>
                  </a:lnTo>
                  <a:lnTo>
                    <a:pt x="7261" y="4171"/>
                  </a:lnTo>
                  <a:lnTo>
                    <a:pt x="7350" y="4162"/>
                  </a:lnTo>
                  <a:lnTo>
                    <a:pt x="7520" y="4127"/>
                  </a:lnTo>
                  <a:lnTo>
                    <a:pt x="7600" y="4082"/>
                  </a:lnTo>
                  <a:lnTo>
                    <a:pt x="7698" y="4019"/>
                  </a:lnTo>
                  <a:lnTo>
                    <a:pt x="7868" y="3841"/>
                  </a:lnTo>
                  <a:lnTo>
                    <a:pt x="7921" y="3734"/>
                  </a:lnTo>
                  <a:lnTo>
                    <a:pt x="7984" y="3573"/>
                  </a:lnTo>
                  <a:lnTo>
                    <a:pt x="8011" y="3412"/>
                  </a:lnTo>
                  <a:lnTo>
                    <a:pt x="8029" y="3305"/>
                  </a:lnTo>
                  <a:lnTo>
                    <a:pt x="8020" y="3091"/>
                  </a:lnTo>
                  <a:lnTo>
                    <a:pt x="7984" y="2984"/>
                  </a:lnTo>
                  <a:lnTo>
                    <a:pt x="7948" y="2876"/>
                  </a:lnTo>
                  <a:lnTo>
                    <a:pt x="7823" y="2689"/>
                  </a:lnTo>
                  <a:lnTo>
                    <a:pt x="7671" y="2528"/>
                  </a:lnTo>
                  <a:lnTo>
                    <a:pt x="7475" y="2412"/>
                  </a:lnTo>
                  <a:lnTo>
                    <a:pt x="7368" y="2367"/>
                  </a:lnTo>
                  <a:lnTo>
                    <a:pt x="7243" y="2341"/>
                  </a:lnTo>
                  <a:lnTo>
                    <a:pt x="7002" y="2332"/>
                  </a:lnTo>
                  <a:lnTo>
                    <a:pt x="6886" y="2367"/>
                  </a:lnTo>
                  <a:lnTo>
                    <a:pt x="6877" y="2367"/>
                  </a:lnTo>
                  <a:lnTo>
                    <a:pt x="6823" y="2117"/>
                  </a:lnTo>
                  <a:lnTo>
                    <a:pt x="6653" y="1644"/>
                  </a:lnTo>
                  <a:lnTo>
                    <a:pt x="6403" y="1215"/>
                  </a:lnTo>
                  <a:lnTo>
                    <a:pt x="6091" y="840"/>
                  </a:lnTo>
                  <a:lnTo>
                    <a:pt x="5716" y="528"/>
                  </a:lnTo>
                  <a:lnTo>
                    <a:pt x="5287" y="278"/>
                  </a:lnTo>
                  <a:lnTo>
                    <a:pt x="4823" y="99"/>
                  </a:lnTo>
                  <a:lnTo>
                    <a:pt x="4314" y="10"/>
                  </a:lnTo>
                  <a:lnTo>
                    <a:pt x="4055" y="1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36"/>
            <p:cNvSpPr/>
            <p:nvPr/>
          </p:nvSpPr>
          <p:spPr>
            <a:xfrm>
              <a:off x="7312825" y="2012125"/>
              <a:ext cx="234001" cy="104277"/>
            </a:xfrm>
            <a:custGeom>
              <a:avLst/>
              <a:gdLst/>
              <a:ahLst/>
              <a:cxnLst/>
              <a:rect l="l" t="t" r="r" b="b"/>
              <a:pathLst>
                <a:path w="6216" h="2770" extrusionOk="0">
                  <a:moveTo>
                    <a:pt x="3037" y="1"/>
                  </a:moveTo>
                  <a:lnTo>
                    <a:pt x="2778" y="10"/>
                  </a:lnTo>
                  <a:lnTo>
                    <a:pt x="2269" y="99"/>
                  </a:lnTo>
                  <a:lnTo>
                    <a:pt x="1804" y="278"/>
                  </a:lnTo>
                  <a:lnTo>
                    <a:pt x="1376" y="528"/>
                  </a:lnTo>
                  <a:lnTo>
                    <a:pt x="1001" y="849"/>
                  </a:lnTo>
                  <a:lnTo>
                    <a:pt x="688" y="1224"/>
                  </a:lnTo>
                  <a:lnTo>
                    <a:pt x="438" y="1653"/>
                  </a:lnTo>
                  <a:lnTo>
                    <a:pt x="268" y="2117"/>
                  </a:lnTo>
                  <a:lnTo>
                    <a:pt x="215" y="2367"/>
                  </a:lnTo>
                  <a:lnTo>
                    <a:pt x="108" y="2341"/>
                  </a:lnTo>
                  <a:lnTo>
                    <a:pt x="1" y="2332"/>
                  </a:lnTo>
                  <a:lnTo>
                    <a:pt x="54" y="2412"/>
                  </a:lnTo>
                  <a:lnTo>
                    <a:pt x="206" y="2564"/>
                  </a:lnTo>
                  <a:lnTo>
                    <a:pt x="304" y="2617"/>
                  </a:lnTo>
                  <a:lnTo>
                    <a:pt x="483" y="2698"/>
                  </a:lnTo>
                  <a:lnTo>
                    <a:pt x="813" y="2769"/>
                  </a:lnTo>
                  <a:lnTo>
                    <a:pt x="1117" y="2751"/>
                  </a:lnTo>
                  <a:lnTo>
                    <a:pt x="1411" y="2662"/>
                  </a:lnTo>
                  <a:lnTo>
                    <a:pt x="1831" y="2430"/>
                  </a:lnTo>
                  <a:lnTo>
                    <a:pt x="2322" y="1974"/>
                  </a:lnTo>
                  <a:lnTo>
                    <a:pt x="2555" y="1733"/>
                  </a:lnTo>
                  <a:lnTo>
                    <a:pt x="2733" y="1537"/>
                  </a:lnTo>
                  <a:lnTo>
                    <a:pt x="3064" y="1090"/>
                  </a:lnTo>
                  <a:lnTo>
                    <a:pt x="3197" y="849"/>
                  </a:lnTo>
                  <a:lnTo>
                    <a:pt x="3322" y="1090"/>
                  </a:lnTo>
                  <a:lnTo>
                    <a:pt x="3635" y="1528"/>
                  </a:lnTo>
                  <a:lnTo>
                    <a:pt x="3778" y="1724"/>
                  </a:lnTo>
                  <a:lnTo>
                    <a:pt x="3948" y="1939"/>
                  </a:lnTo>
                  <a:lnTo>
                    <a:pt x="4323" y="2323"/>
                  </a:lnTo>
                  <a:lnTo>
                    <a:pt x="4760" y="2608"/>
                  </a:lnTo>
                  <a:lnTo>
                    <a:pt x="5135" y="2725"/>
                  </a:lnTo>
                  <a:lnTo>
                    <a:pt x="5403" y="2751"/>
                  </a:lnTo>
                  <a:lnTo>
                    <a:pt x="5546" y="2751"/>
                  </a:lnTo>
                  <a:lnTo>
                    <a:pt x="5662" y="2734"/>
                  </a:lnTo>
                  <a:lnTo>
                    <a:pt x="5859" y="2671"/>
                  </a:lnTo>
                  <a:lnTo>
                    <a:pt x="6019" y="2555"/>
                  </a:lnTo>
                  <a:lnTo>
                    <a:pt x="6162" y="2421"/>
                  </a:lnTo>
                  <a:lnTo>
                    <a:pt x="6216" y="2341"/>
                  </a:lnTo>
                  <a:lnTo>
                    <a:pt x="6037" y="2323"/>
                  </a:lnTo>
                  <a:lnTo>
                    <a:pt x="5868" y="2367"/>
                  </a:lnTo>
                  <a:lnTo>
                    <a:pt x="5859" y="2367"/>
                  </a:lnTo>
                  <a:lnTo>
                    <a:pt x="5805" y="2117"/>
                  </a:lnTo>
                  <a:lnTo>
                    <a:pt x="5635" y="1644"/>
                  </a:lnTo>
                  <a:lnTo>
                    <a:pt x="5385" y="1215"/>
                  </a:lnTo>
                  <a:lnTo>
                    <a:pt x="5073" y="840"/>
                  </a:lnTo>
                  <a:lnTo>
                    <a:pt x="4698" y="528"/>
                  </a:lnTo>
                  <a:lnTo>
                    <a:pt x="4269" y="278"/>
                  </a:lnTo>
                  <a:lnTo>
                    <a:pt x="3805" y="99"/>
                  </a:lnTo>
                  <a:lnTo>
                    <a:pt x="3296" y="10"/>
                  </a:lnTo>
                  <a:lnTo>
                    <a:pt x="3037" y="1"/>
                  </a:lnTo>
                  <a:close/>
                </a:path>
              </a:pathLst>
            </a:custGeom>
            <a:solidFill>
              <a:srgbClr val="6840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6" name="Google Shape;1896;p36"/>
            <p:cNvSpPr/>
            <p:nvPr/>
          </p:nvSpPr>
          <p:spPr>
            <a:xfrm>
              <a:off x="7381416" y="2176525"/>
              <a:ext cx="101566" cy="33655"/>
            </a:xfrm>
            <a:custGeom>
              <a:avLst/>
              <a:gdLst/>
              <a:ahLst/>
              <a:cxnLst/>
              <a:rect l="l" t="t" r="r" b="b"/>
              <a:pathLst>
                <a:path w="2698" h="894" extrusionOk="0">
                  <a:moveTo>
                    <a:pt x="2313" y="1"/>
                  </a:moveTo>
                  <a:lnTo>
                    <a:pt x="2260" y="45"/>
                  </a:lnTo>
                  <a:lnTo>
                    <a:pt x="2268" y="81"/>
                  </a:lnTo>
                  <a:lnTo>
                    <a:pt x="2313" y="144"/>
                  </a:lnTo>
                  <a:lnTo>
                    <a:pt x="2349" y="206"/>
                  </a:lnTo>
                  <a:lnTo>
                    <a:pt x="2126" y="295"/>
                  </a:lnTo>
                  <a:lnTo>
                    <a:pt x="1697" y="501"/>
                  </a:lnTo>
                  <a:lnTo>
                    <a:pt x="1465" y="581"/>
                  </a:lnTo>
                  <a:lnTo>
                    <a:pt x="1313" y="608"/>
                  </a:lnTo>
                  <a:lnTo>
                    <a:pt x="1018" y="626"/>
                  </a:lnTo>
                  <a:lnTo>
                    <a:pt x="733" y="590"/>
                  </a:lnTo>
                  <a:lnTo>
                    <a:pt x="447" y="510"/>
                  </a:lnTo>
                  <a:lnTo>
                    <a:pt x="304" y="447"/>
                  </a:lnTo>
                  <a:lnTo>
                    <a:pt x="357" y="403"/>
                  </a:lnTo>
                  <a:lnTo>
                    <a:pt x="420" y="367"/>
                  </a:lnTo>
                  <a:lnTo>
                    <a:pt x="447" y="349"/>
                  </a:lnTo>
                  <a:lnTo>
                    <a:pt x="465" y="295"/>
                  </a:lnTo>
                  <a:lnTo>
                    <a:pt x="438" y="242"/>
                  </a:lnTo>
                  <a:lnTo>
                    <a:pt x="393" y="206"/>
                  </a:lnTo>
                  <a:lnTo>
                    <a:pt x="357" y="215"/>
                  </a:lnTo>
                  <a:lnTo>
                    <a:pt x="286" y="251"/>
                  </a:lnTo>
                  <a:lnTo>
                    <a:pt x="152" y="349"/>
                  </a:lnTo>
                  <a:lnTo>
                    <a:pt x="54" y="483"/>
                  </a:lnTo>
                  <a:lnTo>
                    <a:pt x="0" y="644"/>
                  </a:lnTo>
                  <a:lnTo>
                    <a:pt x="0" y="724"/>
                  </a:lnTo>
                  <a:lnTo>
                    <a:pt x="18" y="787"/>
                  </a:lnTo>
                  <a:lnTo>
                    <a:pt x="72" y="822"/>
                  </a:lnTo>
                  <a:lnTo>
                    <a:pt x="116" y="831"/>
                  </a:lnTo>
                  <a:lnTo>
                    <a:pt x="152" y="813"/>
                  </a:lnTo>
                  <a:lnTo>
                    <a:pt x="188" y="778"/>
                  </a:lnTo>
                  <a:lnTo>
                    <a:pt x="197" y="724"/>
                  </a:lnTo>
                  <a:lnTo>
                    <a:pt x="206" y="653"/>
                  </a:lnTo>
                  <a:lnTo>
                    <a:pt x="224" y="590"/>
                  </a:lnTo>
                  <a:lnTo>
                    <a:pt x="331" y="679"/>
                  </a:lnTo>
                  <a:lnTo>
                    <a:pt x="590" y="804"/>
                  </a:lnTo>
                  <a:lnTo>
                    <a:pt x="884" y="876"/>
                  </a:lnTo>
                  <a:lnTo>
                    <a:pt x="1188" y="894"/>
                  </a:lnTo>
                  <a:lnTo>
                    <a:pt x="1500" y="849"/>
                  </a:lnTo>
                  <a:lnTo>
                    <a:pt x="1804" y="769"/>
                  </a:lnTo>
                  <a:lnTo>
                    <a:pt x="2090" y="653"/>
                  </a:lnTo>
                  <a:lnTo>
                    <a:pt x="2340" y="501"/>
                  </a:lnTo>
                  <a:lnTo>
                    <a:pt x="2456" y="411"/>
                  </a:lnTo>
                  <a:lnTo>
                    <a:pt x="2474" y="483"/>
                  </a:lnTo>
                  <a:lnTo>
                    <a:pt x="2483" y="563"/>
                  </a:lnTo>
                  <a:lnTo>
                    <a:pt x="2483" y="644"/>
                  </a:lnTo>
                  <a:lnTo>
                    <a:pt x="2510" y="769"/>
                  </a:lnTo>
                  <a:lnTo>
                    <a:pt x="2563" y="813"/>
                  </a:lnTo>
                  <a:lnTo>
                    <a:pt x="2617" y="804"/>
                  </a:lnTo>
                  <a:lnTo>
                    <a:pt x="2661" y="778"/>
                  </a:lnTo>
                  <a:lnTo>
                    <a:pt x="2688" y="733"/>
                  </a:lnTo>
                  <a:lnTo>
                    <a:pt x="2697" y="626"/>
                  </a:lnTo>
                  <a:lnTo>
                    <a:pt x="2670" y="411"/>
                  </a:lnTo>
                  <a:lnTo>
                    <a:pt x="2581" y="215"/>
                  </a:lnTo>
                  <a:lnTo>
                    <a:pt x="2438" y="63"/>
                  </a:lnTo>
                  <a:lnTo>
                    <a:pt x="2349" y="10"/>
                  </a:lnTo>
                  <a:lnTo>
                    <a:pt x="2313" y="1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7" name="Google Shape;1897;p36"/>
            <p:cNvSpPr/>
            <p:nvPr/>
          </p:nvSpPr>
          <p:spPr>
            <a:xfrm>
              <a:off x="7415373" y="2172158"/>
              <a:ext cx="32638" cy="11143"/>
            </a:xfrm>
            <a:custGeom>
              <a:avLst/>
              <a:gdLst/>
              <a:ahLst/>
              <a:cxnLst/>
              <a:rect l="l" t="t" r="r" b="b"/>
              <a:pathLst>
                <a:path w="867" h="296" extrusionOk="0">
                  <a:moveTo>
                    <a:pt x="741" y="1"/>
                  </a:moveTo>
                  <a:lnTo>
                    <a:pt x="590" y="63"/>
                  </a:lnTo>
                  <a:lnTo>
                    <a:pt x="509" y="90"/>
                  </a:lnTo>
                  <a:lnTo>
                    <a:pt x="402" y="117"/>
                  </a:lnTo>
                  <a:lnTo>
                    <a:pt x="188" y="99"/>
                  </a:lnTo>
                  <a:lnTo>
                    <a:pt x="89" y="72"/>
                  </a:lnTo>
                  <a:lnTo>
                    <a:pt x="36" y="72"/>
                  </a:lnTo>
                  <a:lnTo>
                    <a:pt x="0" y="161"/>
                  </a:lnTo>
                  <a:lnTo>
                    <a:pt x="36" y="197"/>
                  </a:lnTo>
                  <a:lnTo>
                    <a:pt x="143" y="251"/>
                  </a:lnTo>
                  <a:lnTo>
                    <a:pt x="375" y="295"/>
                  </a:lnTo>
                  <a:lnTo>
                    <a:pt x="491" y="286"/>
                  </a:lnTo>
                  <a:lnTo>
                    <a:pt x="598" y="269"/>
                  </a:lnTo>
                  <a:lnTo>
                    <a:pt x="768" y="215"/>
                  </a:lnTo>
                  <a:lnTo>
                    <a:pt x="849" y="135"/>
                  </a:lnTo>
                  <a:lnTo>
                    <a:pt x="866" y="81"/>
                  </a:lnTo>
                  <a:lnTo>
                    <a:pt x="866" y="27"/>
                  </a:lnTo>
                  <a:lnTo>
                    <a:pt x="822" y="1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8" name="Google Shape;1898;p36"/>
            <p:cNvSpPr/>
            <p:nvPr/>
          </p:nvSpPr>
          <p:spPr>
            <a:xfrm>
              <a:off x="7385444" y="2116028"/>
              <a:ext cx="17505" cy="32638"/>
            </a:xfrm>
            <a:custGeom>
              <a:avLst/>
              <a:gdLst/>
              <a:ahLst/>
              <a:cxnLst/>
              <a:rect l="l" t="t" r="r" b="b"/>
              <a:pathLst>
                <a:path w="465" h="867" extrusionOk="0">
                  <a:moveTo>
                    <a:pt x="170" y="0"/>
                  </a:moveTo>
                  <a:lnTo>
                    <a:pt x="63" y="72"/>
                  </a:lnTo>
                  <a:lnTo>
                    <a:pt x="36" y="143"/>
                  </a:lnTo>
                  <a:lnTo>
                    <a:pt x="0" y="393"/>
                  </a:lnTo>
                  <a:lnTo>
                    <a:pt x="0" y="652"/>
                  </a:lnTo>
                  <a:lnTo>
                    <a:pt x="0" y="706"/>
                  </a:lnTo>
                  <a:lnTo>
                    <a:pt x="36" y="786"/>
                  </a:lnTo>
                  <a:lnTo>
                    <a:pt x="143" y="867"/>
                  </a:lnTo>
                  <a:lnTo>
                    <a:pt x="322" y="867"/>
                  </a:lnTo>
                  <a:lnTo>
                    <a:pt x="420" y="786"/>
                  </a:lnTo>
                  <a:lnTo>
                    <a:pt x="465" y="706"/>
                  </a:lnTo>
                  <a:lnTo>
                    <a:pt x="465" y="652"/>
                  </a:lnTo>
                  <a:lnTo>
                    <a:pt x="465" y="393"/>
                  </a:lnTo>
                  <a:lnTo>
                    <a:pt x="429" y="143"/>
                  </a:lnTo>
                  <a:lnTo>
                    <a:pt x="402" y="72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845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36"/>
            <p:cNvSpPr/>
            <p:nvPr/>
          </p:nvSpPr>
          <p:spPr>
            <a:xfrm>
              <a:off x="7447974" y="2116028"/>
              <a:ext cx="17505" cy="32638"/>
            </a:xfrm>
            <a:custGeom>
              <a:avLst/>
              <a:gdLst/>
              <a:ahLst/>
              <a:cxnLst/>
              <a:rect l="l" t="t" r="r" b="b"/>
              <a:pathLst>
                <a:path w="465" h="867" extrusionOk="0">
                  <a:moveTo>
                    <a:pt x="170" y="0"/>
                  </a:moveTo>
                  <a:lnTo>
                    <a:pt x="63" y="72"/>
                  </a:lnTo>
                  <a:lnTo>
                    <a:pt x="36" y="143"/>
                  </a:lnTo>
                  <a:lnTo>
                    <a:pt x="0" y="393"/>
                  </a:lnTo>
                  <a:lnTo>
                    <a:pt x="0" y="652"/>
                  </a:lnTo>
                  <a:lnTo>
                    <a:pt x="0" y="706"/>
                  </a:lnTo>
                  <a:lnTo>
                    <a:pt x="36" y="786"/>
                  </a:lnTo>
                  <a:lnTo>
                    <a:pt x="143" y="867"/>
                  </a:lnTo>
                  <a:lnTo>
                    <a:pt x="322" y="867"/>
                  </a:lnTo>
                  <a:lnTo>
                    <a:pt x="420" y="786"/>
                  </a:lnTo>
                  <a:lnTo>
                    <a:pt x="465" y="706"/>
                  </a:lnTo>
                  <a:lnTo>
                    <a:pt x="465" y="652"/>
                  </a:lnTo>
                  <a:lnTo>
                    <a:pt x="465" y="393"/>
                  </a:lnTo>
                  <a:lnTo>
                    <a:pt x="429" y="143"/>
                  </a:lnTo>
                  <a:lnTo>
                    <a:pt x="402" y="72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84533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36"/>
            <p:cNvSpPr/>
            <p:nvPr/>
          </p:nvSpPr>
          <p:spPr>
            <a:xfrm>
              <a:off x="7369972" y="2081394"/>
              <a:ext cx="37344" cy="25937"/>
            </a:xfrm>
            <a:custGeom>
              <a:avLst/>
              <a:gdLst/>
              <a:ahLst/>
              <a:cxnLst/>
              <a:rect l="l" t="t" r="r" b="b"/>
              <a:pathLst>
                <a:path w="992" h="689" extrusionOk="0">
                  <a:moveTo>
                    <a:pt x="590" y="1"/>
                  </a:moveTo>
                  <a:lnTo>
                    <a:pt x="501" y="9"/>
                  </a:lnTo>
                  <a:lnTo>
                    <a:pt x="402" y="27"/>
                  </a:lnTo>
                  <a:lnTo>
                    <a:pt x="242" y="126"/>
                  </a:lnTo>
                  <a:lnTo>
                    <a:pt x="117" y="268"/>
                  </a:lnTo>
                  <a:lnTo>
                    <a:pt x="27" y="447"/>
                  </a:lnTo>
                  <a:lnTo>
                    <a:pt x="1" y="545"/>
                  </a:lnTo>
                  <a:lnTo>
                    <a:pt x="1" y="590"/>
                  </a:lnTo>
                  <a:lnTo>
                    <a:pt x="36" y="661"/>
                  </a:lnTo>
                  <a:lnTo>
                    <a:pt x="108" y="688"/>
                  </a:lnTo>
                  <a:lnTo>
                    <a:pt x="188" y="670"/>
                  </a:lnTo>
                  <a:lnTo>
                    <a:pt x="215" y="635"/>
                  </a:lnTo>
                  <a:lnTo>
                    <a:pt x="269" y="545"/>
                  </a:lnTo>
                  <a:lnTo>
                    <a:pt x="394" y="376"/>
                  </a:lnTo>
                  <a:lnTo>
                    <a:pt x="483" y="331"/>
                  </a:lnTo>
                  <a:lnTo>
                    <a:pt x="545" y="313"/>
                  </a:lnTo>
                  <a:lnTo>
                    <a:pt x="661" y="358"/>
                  </a:lnTo>
                  <a:lnTo>
                    <a:pt x="697" y="429"/>
                  </a:lnTo>
                  <a:lnTo>
                    <a:pt x="715" y="483"/>
                  </a:lnTo>
                  <a:lnTo>
                    <a:pt x="804" y="536"/>
                  </a:lnTo>
                  <a:lnTo>
                    <a:pt x="911" y="518"/>
                  </a:lnTo>
                  <a:lnTo>
                    <a:pt x="983" y="447"/>
                  </a:lnTo>
                  <a:lnTo>
                    <a:pt x="992" y="385"/>
                  </a:lnTo>
                  <a:lnTo>
                    <a:pt x="983" y="295"/>
                  </a:lnTo>
                  <a:lnTo>
                    <a:pt x="903" y="143"/>
                  </a:lnTo>
                  <a:lnTo>
                    <a:pt x="760" y="45"/>
                  </a:lnTo>
                  <a:lnTo>
                    <a:pt x="59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1" name="Google Shape;1901;p36"/>
            <p:cNvSpPr/>
            <p:nvPr/>
          </p:nvSpPr>
          <p:spPr>
            <a:xfrm>
              <a:off x="7441236" y="2079361"/>
              <a:ext cx="34332" cy="21909"/>
            </a:xfrm>
            <a:custGeom>
              <a:avLst/>
              <a:gdLst/>
              <a:ahLst/>
              <a:cxnLst/>
              <a:rect l="l" t="t" r="r" b="b"/>
              <a:pathLst>
                <a:path w="912" h="582" extrusionOk="0">
                  <a:moveTo>
                    <a:pt x="474" y="1"/>
                  </a:moveTo>
                  <a:lnTo>
                    <a:pt x="385" y="19"/>
                  </a:lnTo>
                  <a:lnTo>
                    <a:pt x="242" y="90"/>
                  </a:lnTo>
                  <a:lnTo>
                    <a:pt x="81" y="278"/>
                  </a:lnTo>
                  <a:lnTo>
                    <a:pt x="10" y="439"/>
                  </a:lnTo>
                  <a:lnTo>
                    <a:pt x="1" y="474"/>
                  </a:lnTo>
                  <a:lnTo>
                    <a:pt x="37" y="546"/>
                  </a:lnTo>
                  <a:lnTo>
                    <a:pt x="99" y="581"/>
                  </a:lnTo>
                  <a:lnTo>
                    <a:pt x="179" y="572"/>
                  </a:lnTo>
                  <a:lnTo>
                    <a:pt x="206" y="546"/>
                  </a:lnTo>
                  <a:lnTo>
                    <a:pt x="269" y="465"/>
                  </a:lnTo>
                  <a:lnTo>
                    <a:pt x="456" y="322"/>
                  </a:lnTo>
                  <a:lnTo>
                    <a:pt x="554" y="331"/>
                  </a:lnTo>
                  <a:lnTo>
                    <a:pt x="581" y="394"/>
                  </a:lnTo>
                  <a:lnTo>
                    <a:pt x="599" y="456"/>
                  </a:lnTo>
                  <a:lnTo>
                    <a:pt x="706" y="519"/>
                  </a:lnTo>
                  <a:lnTo>
                    <a:pt x="822" y="501"/>
                  </a:lnTo>
                  <a:lnTo>
                    <a:pt x="903" y="421"/>
                  </a:lnTo>
                  <a:lnTo>
                    <a:pt x="912" y="358"/>
                  </a:lnTo>
                  <a:lnTo>
                    <a:pt x="894" y="278"/>
                  </a:lnTo>
                  <a:lnTo>
                    <a:pt x="822" y="144"/>
                  </a:lnTo>
                  <a:lnTo>
                    <a:pt x="706" y="46"/>
                  </a:lnTo>
                  <a:lnTo>
                    <a:pt x="563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2" name="Google Shape;1902;p36"/>
            <p:cNvSpPr/>
            <p:nvPr/>
          </p:nvSpPr>
          <p:spPr>
            <a:xfrm>
              <a:off x="7533017" y="2106617"/>
              <a:ext cx="30304" cy="40694"/>
            </a:xfrm>
            <a:custGeom>
              <a:avLst/>
              <a:gdLst/>
              <a:ahLst/>
              <a:cxnLst/>
              <a:rect l="l" t="t" r="r" b="b"/>
              <a:pathLst>
                <a:path w="805" h="1081" extrusionOk="0">
                  <a:moveTo>
                    <a:pt x="670" y="0"/>
                  </a:moveTo>
                  <a:lnTo>
                    <a:pt x="528" y="27"/>
                  </a:lnTo>
                  <a:lnTo>
                    <a:pt x="278" y="179"/>
                  </a:lnTo>
                  <a:lnTo>
                    <a:pt x="90" y="420"/>
                  </a:lnTo>
                  <a:lnTo>
                    <a:pt x="1" y="697"/>
                  </a:lnTo>
                  <a:lnTo>
                    <a:pt x="10" y="840"/>
                  </a:lnTo>
                  <a:lnTo>
                    <a:pt x="36" y="893"/>
                  </a:lnTo>
                  <a:lnTo>
                    <a:pt x="152" y="893"/>
                  </a:lnTo>
                  <a:lnTo>
                    <a:pt x="179" y="840"/>
                  </a:lnTo>
                  <a:lnTo>
                    <a:pt x="224" y="652"/>
                  </a:lnTo>
                  <a:lnTo>
                    <a:pt x="313" y="482"/>
                  </a:lnTo>
                  <a:lnTo>
                    <a:pt x="394" y="518"/>
                  </a:lnTo>
                  <a:lnTo>
                    <a:pt x="510" y="643"/>
                  </a:lnTo>
                  <a:lnTo>
                    <a:pt x="536" y="724"/>
                  </a:lnTo>
                  <a:lnTo>
                    <a:pt x="545" y="804"/>
                  </a:lnTo>
                  <a:lnTo>
                    <a:pt x="528" y="965"/>
                  </a:lnTo>
                  <a:lnTo>
                    <a:pt x="554" y="1036"/>
                  </a:lnTo>
                  <a:lnTo>
                    <a:pt x="581" y="1072"/>
                  </a:lnTo>
                  <a:lnTo>
                    <a:pt x="635" y="1081"/>
                  </a:lnTo>
                  <a:lnTo>
                    <a:pt x="706" y="1072"/>
                  </a:lnTo>
                  <a:lnTo>
                    <a:pt x="787" y="965"/>
                  </a:lnTo>
                  <a:lnTo>
                    <a:pt x="804" y="741"/>
                  </a:lnTo>
                  <a:lnTo>
                    <a:pt x="769" y="608"/>
                  </a:lnTo>
                  <a:lnTo>
                    <a:pt x="724" y="509"/>
                  </a:lnTo>
                  <a:lnTo>
                    <a:pt x="572" y="357"/>
                  </a:lnTo>
                  <a:lnTo>
                    <a:pt x="483" y="322"/>
                  </a:lnTo>
                  <a:lnTo>
                    <a:pt x="581" y="259"/>
                  </a:lnTo>
                  <a:lnTo>
                    <a:pt x="697" y="206"/>
                  </a:lnTo>
                  <a:lnTo>
                    <a:pt x="760" y="170"/>
                  </a:lnTo>
                  <a:lnTo>
                    <a:pt x="778" y="107"/>
                  </a:lnTo>
                  <a:lnTo>
                    <a:pt x="769" y="81"/>
                  </a:lnTo>
                  <a:lnTo>
                    <a:pt x="760" y="54"/>
                  </a:lnTo>
                  <a:lnTo>
                    <a:pt x="724" y="9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3" name="Google Shape;1903;p36"/>
            <p:cNvSpPr/>
            <p:nvPr/>
          </p:nvSpPr>
          <p:spPr>
            <a:xfrm>
              <a:off x="7281240" y="2107633"/>
              <a:ext cx="51122" cy="51122"/>
            </a:xfrm>
            <a:custGeom>
              <a:avLst/>
              <a:gdLst/>
              <a:ahLst/>
              <a:cxnLst/>
              <a:rect l="l" t="t" r="r" b="b"/>
              <a:pathLst>
                <a:path w="1358" h="1358" extrusionOk="0">
                  <a:moveTo>
                    <a:pt x="384" y="0"/>
                  </a:moveTo>
                  <a:lnTo>
                    <a:pt x="161" y="36"/>
                  </a:lnTo>
                  <a:lnTo>
                    <a:pt x="45" y="89"/>
                  </a:lnTo>
                  <a:lnTo>
                    <a:pt x="18" y="107"/>
                  </a:lnTo>
                  <a:lnTo>
                    <a:pt x="0" y="170"/>
                  </a:lnTo>
                  <a:lnTo>
                    <a:pt x="27" y="232"/>
                  </a:lnTo>
                  <a:lnTo>
                    <a:pt x="81" y="268"/>
                  </a:lnTo>
                  <a:lnTo>
                    <a:pt x="125" y="268"/>
                  </a:lnTo>
                  <a:lnTo>
                    <a:pt x="277" y="241"/>
                  </a:lnTo>
                  <a:lnTo>
                    <a:pt x="581" y="295"/>
                  </a:lnTo>
                  <a:lnTo>
                    <a:pt x="723" y="366"/>
                  </a:lnTo>
                  <a:lnTo>
                    <a:pt x="634" y="411"/>
                  </a:lnTo>
                  <a:lnTo>
                    <a:pt x="491" y="554"/>
                  </a:lnTo>
                  <a:lnTo>
                    <a:pt x="447" y="652"/>
                  </a:lnTo>
                  <a:lnTo>
                    <a:pt x="420" y="723"/>
                  </a:lnTo>
                  <a:lnTo>
                    <a:pt x="384" y="929"/>
                  </a:lnTo>
                  <a:lnTo>
                    <a:pt x="393" y="1143"/>
                  </a:lnTo>
                  <a:lnTo>
                    <a:pt x="482" y="1313"/>
                  </a:lnTo>
                  <a:lnTo>
                    <a:pt x="554" y="1357"/>
                  </a:lnTo>
                  <a:lnTo>
                    <a:pt x="590" y="1357"/>
                  </a:lnTo>
                  <a:lnTo>
                    <a:pt x="625" y="1340"/>
                  </a:lnTo>
                  <a:lnTo>
                    <a:pt x="661" y="1295"/>
                  </a:lnTo>
                  <a:lnTo>
                    <a:pt x="688" y="1197"/>
                  </a:lnTo>
                  <a:lnTo>
                    <a:pt x="679" y="1027"/>
                  </a:lnTo>
                  <a:lnTo>
                    <a:pt x="670" y="920"/>
                  </a:lnTo>
                  <a:lnTo>
                    <a:pt x="688" y="804"/>
                  </a:lnTo>
                  <a:lnTo>
                    <a:pt x="759" y="661"/>
                  </a:lnTo>
                  <a:lnTo>
                    <a:pt x="848" y="589"/>
                  </a:lnTo>
                  <a:lnTo>
                    <a:pt x="902" y="572"/>
                  </a:lnTo>
                  <a:lnTo>
                    <a:pt x="991" y="759"/>
                  </a:lnTo>
                  <a:lnTo>
                    <a:pt x="1081" y="956"/>
                  </a:lnTo>
                  <a:lnTo>
                    <a:pt x="1134" y="1009"/>
                  </a:lnTo>
                  <a:lnTo>
                    <a:pt x="1206" y="1027"/>
                  </a:lnTo>
                  <a:lnTo>
                    <a:pt x="1232" y="1027"/>
                  </a:lnTo>
                  <a:lnTo>
                    <a:pt x="1250" y="1018"/>
                  </a:lnTo>
                  <a:lnTo>
                    <a:pt x="1313" y="1000"/>
                  </a:lnTo>
                  <a:lnTo>
                    <a:pt x="1340" y="956"/>
                  </a:lnTo>
                  <a:lnTo>
                    <a:pt x="1357" y="848"/>
                  </a:lnTo>
                  <a:lnTo>
                    <a:pt x="1259" y="634"/>
                  </a:lnTo>
                  <a:lnTo>
                    <a:pt x="1215" y="536"/>
                  </a:lnTo>
                  <a:lnTo>
                    <a:pt x="1161" y="429"/>
                  </a:lnTo>
                  <a:lnTo>
                    <a:pt x="1018" y="241"/>
                  </a:lnTo>
                  <a:lnTo>
                    <a:pt x="920" y="161"/>
                  </a:lnTo>
                  <a:lnTo>
                    <a:pt x="822" y="98"/>
                  </a:lnTo>
                  <a:lnTo>
                    <a:pt x="607" y="18"/>
                  </a:lnTo>
                  <a:lnTo>
                    <a:pt x="384" y="0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36"/>
            <p:cNvSpPr/>
            <p:nvPr/>
          </p:nvSpPr>
          <p:spPr>
            <a:xfrm>
              <a:off x="7418385" y="2225955"/>
              <a:ext cx="28271" cy="10465"/>
            </a:xfrm>
            <a:custGeom>
              <a:avLst/>
              <a:gdLst/>
              <a:ahLst/>
              <a:cxnLst/>
              <a:rect l="l" t="t" r="r" b="b"/>
              <a:pathLst>
                <a:path w="751" h="278" extrusionOk="0">
                  <a:moveTo>
                    <a:pt x="661" y="0"/>
                  </a:moveTo>
                  <a:lnTo>
                    <a:pt x="617" y="9"/>
                  </a:lnTo>
                  <a:lnTo>
                    <a:pt x="501" y="81"/>
                  </a:lnTo>
                  <a:lnTo>
                    <a:pt x="233" y="116"/>
                  </a:lnTo>
                  <a:lnTo>
                    <a:pt x="108" y="63"/>
                  </a:lnTo>
                  <a:lnTo>
                    <a:pt x="45" y="54"/>
                  </a:lnTo>
                  <a:lnTo>
                    <a:pt x="1" y="143"/>
                  </a:lnTo>
                  <a:lnTo>
                    <a:pt x="36" y="188"/>
                  </a:lnTo>
                  <a:lnTo>
                    <a:pt x="117" y="224"/>
                  </a:lnTo>
                  <a:lnTo>
                    <a:pt x="286" y="277"/>
                  </a:lnTo>
                  <a:lnTo>
                    <a:pt x="465" y="277"/>
                  </a:lnTo>
                  <a:lnTo>
                    <a:pt x="635" y="224"/>
                  </a:lnTo>
                  <a:lnTo>
                    <a:pt x="715" y="170"/>
                  </a:lnTo>
                  <a:lnTo>
                    <a:pt x="751" y="125"/>
                  </a:lnTo>
                  <a:lnTo>
                    <a:pt x="751" y="63"/>
                  </a:lnTo>
                  <a:lnTo>
                    <a:pt x="742" y="36"/>
                  </a:lnTo>
                  <a:lnTo>
                    <a:pt x="715" y="9"/>
                  </a:lnTo>
                  <a:lnTo>
                    <a:pt x="661" y="0"/>
                  </a:lnTo>
                  <a:close/>
                </a:path>
              </a:pathLst>
            </a:custGeom>
            <a:solidFill>
              <a:srgbClr val="B77D5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36"/>
            <p:cNvSpPr/>
            <p:nvPr/>
          </p:nvSpPr>
          <p:spPr>
            <a:xfrm>
              <a:off x="7200527" y="3297360"/>
              <a:ext cx="177233" cy="452154"/>
            </a:xfrm>
            <a:custGeom>
              <a:avLst/>
              <a:gdLst/>
              <a:ahLst/>
              <a:cxnLst/>
              <a:rect l="l" t="t" r="r" b="b"/>
              <a:pathLst>
                <a:path w="4708" h="12011" extrusionOk="0">
                  <a:moveTo>
                    <a:pt x="2975" y="0"/>
                  </a:moveTo>
                  <a:lnTo>
                    <a:pt x="2635" y="36"/>
                  </a:lnTo>
                  <a:lnTo>
                    <a:pt x="2314" y="134"/>
                  </a:lnTo>
                  <a:lnTo>
                    <a:pt x="2019" y="304"/>
                  </a:lnTo>
                  <a:lnTo>
                    <a:pt x="1769" y="572"/>
                  </a:lnTo>
                  <a:lnTo>
                    <a:pt x="1564" y="947"/>
                  </a:lnTo>
                  <a:lnTo>
                    <a:pt x="1430" y="1429"/>
                  </a:lnTo>
                  <a:lnTo>
                    <a:pt x="1376" y="2054"/>
                  </a:lnTo>
                  <a:lnTo>
                    <a:pt x="1412" y="2813"/>
                  </a:lnTo>
                  <a:lnTo>
                    <a:pt x="1465" y="3260"/>
                  </a:lnTo>
                  <a:lnTo>
                    <a:pt x="1966" y="8975"/>
                  </a:lnTo>
                  <a:lnTo>
                    <a:pt x="1787" y="9234"/>
                  </a:lnTo>
                  <a:lnTo>
                    <a:pt x="876" y="10475"/>
                  </a:lnTo>
                  <a:lnTo>
                    <a:pt x="296" y="11189"/>
                  </a:lnTo>
                  <a:lnTo>
                    <a:pt x="117" y="11359"/>
                  </a:lnTo>
                  <a:lnTo>
                    <a:pt x="55" y="11422"/>
                  </a:lnTo>
                  <a:lnTo>
                    <a:pt x="1" y="11564"/>
                  </a:lnTo>
                  <a:lnTo>
                    <a:pt x="37" y="11716"/>
                  </a:lnTo>
                  <a:lnTo>
                    <a:pt x="153" y="11850"/>
                  </a:lnTo>
                  <a:lnTo>
                    <a:pt x="331" y="11957"/>
                  </a:lnTo>
                  <a:lnTo>
                    <a:pt x="572" y="12011"/>
                  </a:lnTo>
                  <a:lnTo>
                    <a:pt x="867" y="11993"/>
                  </a:lnTo>
                  <a:lnTo>
                    <a:pt x="1198" y="11895"/>
                  </a:lnTo>
                  <a:lnTo>
                    <a:pt x="1376" y="11797"/>
                  </a:lnTo>
                  <a:lnTo>
                    <a:pt x="1751" y="11573"/>
                  </a:lnTo>
                  <a:lnTo>
                    <a:pt x="2555" y="11020"/>
                  </a:lnTo>
                  <a:lnTo>
                    <a:pt x="3564" y="10270"/>
                  </a:lnTo>
                  <a:lnTo>
                    <a:pt x="3743" y="10136"/>
                  </a:lnTo>
                  <a:lnTo>
                    <a:pt x="3930" y="8975"/>
                  </a:lnTo>
                  <a:lnTo>
                    <a:pt x="3957" y="8975"/>
                  </a:lnTo>
                  <a:lnTo>
                    <a:pt x="3993" y="8618"/>
                  </a:lnTo>
                  <a:lnTo>
                    <a:pt x="4707" y="456"/>
                  </a:lnTo>
                  <a:lnTo>
                    <a:pt x="4582" y="393"/>
                  </a:lnTo>
                  <a:lnTo>
                    <a:pt x="3814" y="116"/>
                  </a:lnTo>
                  <a:lnTo>
                    <a:pt x="3323" y="27"/>
                  </a:lnTo>
                  <a:lnTo>
                    <a:pt x="2975" y="0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36"/>
            <p:cNvSpPr/>
            <p:nvPr/>
          </p:nvSpPr>
          <p:spPr>
            <a:xfrm>
              <a:off x="7187088" y="3635195"/>
              <a:ext cx="170833" cy="149639"/>
            </a:xfrm>
            <a:custGeom>
              <a:avLst/>
              <a:gdLst/>
              <a:ahLst/>
              <a:cxnLst/>
              <a:rect l="l" t="t" r="r" b="b"/>
              <a:pathLst>
                <a:path w="4538" h="3975" extrusionOk="0">
                  <a:moveTo>
                    <a:pt x="4314" y="1"/>
                  </a:moveTo>
                  <a:lnTo>
                    <a:pt x="4242" y="304"/>
                  </a:lnTo>
                  <a:lnTo>
                    <a:pt x="4019" y="510"/>
                  </a:lnTo>
                  <a:lnTo>
                    <a:pt x="2858" y="1412"/>
                  </a:lnTo>
                  <a:lnTo>
                    <a:pt x="2260" y="1778"/>
                  </a:lnTo>
                  <a:lnTo>
                    <a:pt x="1903" y="1903"/>
                  </a:lnTo>
                  <a:lnTo>
                    <a:pt x="1760" y="1921"/>
                  </a:lnTo>
                  <a:lnTo>
                    <a:pt x="1635" y="1912"/>
                  </a:lnTo>
                  <a:lnTo>
                    <a:pt x="1447" y="1876"/>
                  </a:lnTo>
                  <a:lnTo>
                    <a:pt x="1331" y="1813"/>
                  </a:lnTo>
                  <a:lnTo>
                    <a:pt x="1260" y="1733"/>
                  </a:lnTo>
                  <a:lnTo>
                    <a:pt x="1242" y="1510"/>
                  </a:lnTo>
                  <a:lnTo>
                    <a:pt x="1269" y="1447"/>
                  </a:lnTo>
                  <a:lnTo>
                    <a:pt x="1162" y="1537"/>
                  </a:lnTo>
                  <a:lnTo>
                    <a:pt x="474" y="2180"/>
                  </a:lnTo>
                  <a:lnTo>
                    <a:pt x="251" y="2448"/>
                  </a:lnTo>
                  <a:lnTo>
                    <a:pt x="153" y="2590"/>
                  </a:lnTo>
                  <a:lnTo>
                    <a:pt x="36" y="2876"/>
                  </a:lnTo>
                  <a:lnTo>
                    <a:pt x="1" y="3135"/>
                  </a:lnTo>
                  <a:lnTo>
                    <a:pt x="54" y="3376"/>
                  </a:lnTo>
                  <a:lnTo>
                    <a:pt x="179" y="3582"/>
                  </a:lnTo>
                  <a:lnTo>
                    <a:pt x="376" y="3751"/>
                  </a:lnTo>
                  <a:lnTo>
                    <a:pt x="644" y="3876"/>
                  </a:lnTo>
                  <a:lnTo>
                    <a:pt x="974" y="3957"/>
                  </a:lnTo>
                  <a:lnTo>
                    <a:pt x="1171" y="3975"/>
                  </a:lnTo>
                  <a:lnTo>
                    <a:pt x="1376" y="3975"/>
                  </a:lnTo>
                  <a:lnTo>
                    <a:pt x="1814" y="3841"/>
                  </a:lnTo>
                  <a:lnTo>
                    <a:pt x="2278" y="3591"/>
                  </a:lnTo>
                  <a:lnTo>
                    <a:pt x="2724" y="3278"/>
                  </a:lnTo>
                  <a:lnTo>
                    <a:pt x="3707" y="2430"/>
                  </a:lnTo>
                  <a:lnTo>
                    <a:pt x="3912" y="2197"/>
                  </a:lnTo>
                  <a:lnTo>
                    <a:pt x="3823" y="3385"/>
                  </a:lnTo>
                  <a:lnTo>
                    <a:pt x="4412" y="3385"/>
                  </a:lnTo>
                  <a:lnTo>
                    <a:pt x="4457" y="2948"/>
                  </a:lnTo>
                  <a:lnTo>
                    <a:pt x="4537" y="1635"/>
                  </a:lnTo>
                  <a:lnTo>
                    <a:pt x="4537" y="1313"/>
                  </a:lnTo>
                  <a:lnTo>
                    <a:pt x="4484" y="733"/>
                  </a:lnTo>
                  <a:lnTo>
                    <a:pt x="4350" y="90"/>
                  </a:lnTo>
                  <a:lnTo>
                    <a:pt x="4314" y="1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36"/>
            <p:cNvSpPr/>
            <p:nvPr/>
          </p:nvSpPr>
          <p:spPr>
            <a:xfrm>
              <a:off x="7476548" y="3297360"/>
              <a:ext cx="177195" cy="452154"/>
            </a:xfrm>
            <a:custGeom>
              <a:avLst/>
              <a:gdLst/>
              <a:ahLst/>
              <a:cxnLst/>
              <a:rect l="l" t="t" r="r" b="b"/>
              <a:pathLst>
                <a:path w="4707" h="12011" extrusionOk="0">
                  <a:moveTo>
                    <a:pt x="1733" y="0"/>
                  </a:moveTo>
                  <a:lnTo>
                    <a:pt x="1394" y="27"/>
                  </a:lnTo>
                  <a:lnTo>
                    <a:pt x="902" y="116"/>
                  </a:lnTo>
                  <a:lnTo>
                    <a:pt x="125" y="393"/>
                  </a:lnTo>
                  <a:lnTo>
                    <a:pt x="0" y="456"/>
                  </a:lnTo>
                  <a:lnTo>
                    <a:pt x="715" y="8618"/>
                  </a:lnTo>
                  <a:lnTo>
                    <a:pt x="751" y="8975"/>
                  </a:lnTo>
                  <a:lnTo>
                    <a:pt x="777" y="8975"/>
                  </a:lnTo>
                  <a:lnTo>
                    <a:pt x="965" y="10136"/>
                  </a:lnTo>
                  <a:lnTo>
                    <a:pt x="1143" y="10270"/>
                  </a:lnTo>
                  <a:lnTo>
                    <a:pt x="2161" y="11020"/>
                  </a:lnTo>
                  <a:lnTo>
                    <a:pt x="2956" y="11573"/>
                  </a:lnTo>
                  <a:lnTo>
                    <a:pt x="3331" y="11797"/>
                  </a:lnTo>
                  <a:lnTo>
                    <a:pt x="3510" y="11895"/>
                  </a:lnTo>
                  <a:lnTo>
                    <a:pt x="3849" y="11993"/>
                  </a:lnTo>
                  <a:lnTo>
                    <a:pt x="4135" y="12011"/>
                  </a:lnTo>
                  <a:lnTo>
                    <a:pt x="4376" y="11957"/>
                  </a:lnTo>
                  <a:lnTo>
                    <a:pt x="4555" y="11850"/>
                  </a:lnTo>
                  <a:lnTo>
                    <a:pt x="4671" y="11716"/>
                  </a:lnTo>
                  <a:lnTo>
                    <a:pt x="4707" y="11564"/>
                  </a:lnTo>
                  <a:lnTo>
                    <a:pt x="4662" y="11422"/>
                  </a:lnTo>
                  <a:lnTo>
                    <a:pt x="4590" y="11359"/>
                  </a:lnTo>
                  <a:lnTo>
                    <a:pt x="4412" y="11189"/>
                  </a:lnTo>
                  <a:lnTo>
                    <a:pt x="3840" y="10475"/>
                  </a:lnTo>
                  <a:lnTo>
                    <a:pt x="2929" y="9234"/>
                  </a:lnTo>
                  <a:lnTo>
                    <a:pt x="2742" y="8975"/>
                  </a:lnTo>
                  <a:lnTo>
                    <a:pt x="3242" y="3260"/>
                  </a:lnTo>
                  <a:lnTo>
                    <a:pt x="3305" y="2813"/>
                  </a:lnTo>
                  <a:lnTo>
                    <a:pt x="3340" y="2054"/>
                  </a:lnTo>
                  <a:lnTo>
                    <a:pt x="3278" y="1429"/>
                  </a:lnTo>
                  <a:lnTo>
                    <a:pt x="3144" y="947"/>
                  </a:lnTo>
                  <a:lnTo>
                    <a:pt x="2947" y="572"/>
                  </a:lnTo>
                  <a:lnTo>
                    <a:pt x="2688" y="304"/>
                  </a:lnTo>
                  <a:lnTo>
                    <a:pt x="2394" y="134"/>
                  </a:lnTo>
                  <a:lnTo>
                    <a:pt x="2072" y="36"/>
                  </a:lnTo>
                  <a:lnTo>
                    <a:pt x="1733" y="0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36"/>
            <p:cNvSpPr/>
            <p:nvPr/>
          </p:nvSpPr>
          <p:spPr>
            <a:xfrm>
              <a:off x="7496387" y="3635195"/>
              <a:ext cx="170795" cy="149639"/>
            </a:xfrm>
            <a:custGeom>
              <a:avLst/>
              <a:gdLst/>
              <a:ahLst/>
              <a:cxnLst/>
              <a:rect l="l" t="t" r="r" b="b"/>
              <a:pathLst>
                <a:path w="4537" h="3975" extrusionOk="0">
                  <a:moveTo>
                    <a:pt x="224" y="1"/>
                  </a:moveTo>
                  <a:lnTo>
                    <a:pt x="188" y="90"/>
                  </a:lnTo>
                  <a:lnTo>
                    <a:pt x="63" y="733"/>
                  </a:lnTo>
                  <a:lnTo>
                    <a:pt x="0" y="1313"/>
                  </a:lnTo>
                  <a:lnTo>
                    <a:pt x="9" y="1635"/>
                  </a:lnTo>
                  <a:lnTo>
                    <a:pt x="81" y="2948"/>
                  </a:lnTo>
                  <a:lnTo>
                    <a:pt x="125" y="3385"/>
                  </a:lnTo>
                  <a:lnTo>
                    <a:pt x="724" y="3385"/>
                  </a:lnTo>
                  <a:lnTo>
                    <a:pt x="625" y="2197"/>
                  </a:lnTo>
                  <a:lnTo>
                    <a:pt x="840" y="2430"/>
                  </a:lnTo>
                  <a:lnTo>
                    <a:pt x="1813" y="3278"/>
                  </a:lnTo>
                  <a:lnTo>
                    <a:pt x="2260" y="3591"/>
                  </a:lnTo>
                  <a:lnTo>
                    <a:pt x="2724" y="3841"/>
                  </a:lnTo>
                  <a:lnTo>
                    <a:pt x="3162" y="3975"/>
                  </a:lnTo>
                  <a:lnTo>
                    <a:pt x="3367" y="3975"/>
                  </a:lnTo>
                  <a:lnTo>
                    <a:pt x="3563" y="3957"/>
                  </a:lnTo>
                  <a:lnTo>
                    <a:pt x="3894" y="3876"/>
                  </a:lnTo>
                  <a:lnTo>
                    <a:pt x="4162" y="3751"/>
                  </a:lnTo>
                  <a:lnTo>
                    <a:pt x="4367" y="3582"/>
                  </a:lnTo>
                  <a:lnTo>
                    <a:pt x="4492" y="3376"/>
                  </a:lnTo>
                  <a:lnTo>
                    <a:pt x="4537" y="3135"/>
                  </a:lnTo>
                  <a:lnTo>
                    <a:pt x="4501" y="2876"/>
                  </a:lnTo>
                  <a:lnTo>
                    <a:pt x="4385" y="2590"/>
                  </a:lnTo>
                  <a:lnTo>
                    <a:pt x="4296" y="2448"/>
                  </a:lnTo>
                  <a:lnTo>
                    <a:pt x="4063" y="2180"/>
                  </a:lnTo>
                  <a:lnTo>
                    <a:pt x="3376" y="1537"/>
                  </a:lnTo>
                  <a:lnTo>
                    <a:pt x="3278" y="1447"/>
                  </a:lnTo>
                  <a:lnTo>
                    <a:pt x="3278" y="1447"/>
                  </a:lnTo>
                  <a:lnTo>
                    <a:pt x="3304" y="1510"/>
                  </a:lnTo>
                  <a:lnTo>
                    <a:pt x="3278" y="1733"/>
                  </a:lnTo>
                  <a:lnTo>
                    <a:pt x="3215" y="1813"/>
                  </a:lnTo>
                  <a:lnTo>
                    <a:pt x="3090" y="1876"/>
                  </a:lnTo>
                  <a:lnTo>
                    <a:pt x="2903" y="1912"/>
                  </a:lnTo>
                  <a:lnTo>
                    <a:pt x="2778" y="1921"/>
                  </a:lnTo>
                  <a:lnTo>
                    <a:pt x="2635" y="1903"/>
                  </a:lnTo>
                  <a:lnTo>
                    <a:pt x="2286" y="1778"/>
                  </a:lnTo>
                  <a:lnTo>
                    <a:pt x="1679" y="1412"/>
                  </a:lnTo>
                  <a:lnTo>
                    <a:pt x="518" y="510"/>
                  </a:lnTo>
                  <a:lnTo>
                    <a:pt x="304" y="304"/>
                  </a:lnTo>
                  <a:lnTo>
                    <a:pt x="224" y="1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36"/>
            <p:cNvSpPr/>
            <p:nvPr/>
          </p:nvSpPr>
          <p:spPr>
            <a:xfrm>
              <a:off x="7019337" y="2329481"/>
              <a:ext cx="322768" cy="674749"/>
            </a:xfrm>
            <a:custGeom>
              <a:avLst/>
              <a:gdLst/>
              <a:ahLst/>
              <a:cxnLst/>
              <a:rect l="l" t="t" r="r" b="b"/>
              <a:pathLst>
                <a:path w="8574" h="17924" extrusionOk="0">
                  <a:moveTo>
                    <a:pt x="7797" y="1"/>
                  </a:moveTo>
                  <a:lnTo>
                    <a:pt x="7680" y="170"/>
                  </a:lnTo>
                  <a:lnTo>
                    <a:pt x="6904" y="1474"/>
                  </a:lnTo>
                  <a:lnTo>
                    <a:pt x="6171" y="2796"/>
                  </a:lnTo>
                  <a:lnTo>
                    <a:pt x="5323" y="4439"/>
                  </a:lnTo>
                  <a:lnTo>
                    <a:pt x="4421" y="6350"/>
                  </a:lnTo>
                  <a:lnTo>
                    <a:pt x="3537" y="8466"/>
                  </a:lnTo>
                  <a:lnTo>
                    <a:pt x="2930" y="10154"/>
                  </a:lnTo>
                  <a:lnTo>
                    <a:pt x="2564" y="11315"/>
                  </a:lnTo>
                  <a:lnTo>
                    <a:pt x="2403" y="11904"/>
                  </a:lnTo>
                  <a:lnTo>
                    <a:pt x="1581" y="15119"/>
                  </a:lnTo>
                  <a:lnTo>
                    <a:pt x="1251" y="15271"/>
                  </a:lnTo>
                  <a:lnTo>
                    <a:pt x="778" y="15566"/>
                  </a:lnTo>
                  <a:lnTo>
                    <a:pt x="510" y="15798"/>
                  </a:lnTo>
                  <a:lnTo>
                    <a:pt x="394" y="15923"/>
                  </a:lnTo>
                  <a:lnTo>
                    <a:pt x="269" y="16084"/>
                  </a:lnTo>
                  <a:lnTo>
                    <a:pt x="90" y="16477"/>
                  </a:lnTo>
                  <a:lnTo>
                    <a:pt x="1" y="16905"/>
                  </a:lnTo>
                  <a:lnTo>
                    <a:pt x="19" y="17334"/>
                  </a:lnTo>
                  <a:lnTo>
                    <a:pt x="72" y="17530"/>
                  </a:lnTo>
                  <a:lnTo>
                    <a:pt x="117" y="17637"/>
                  </a:lnTo>
                  <a:lnTo>
                    <a:pt x="242" y="17798"/>
                  </a:lnTo>
                  <a:lnTo>
                    <a:pt x="403" y="17896"/>
                  </a:lnTo>
                  <a:lnTo>
                    <a:pt x="572" y="17923"/>
                  </a:lnTo>
                  <a:lnTo>
                    <a:pt x="751" y="17896"/>
                  </a:lnTo>
                  <a:lnTo>
                    <a:pt x="912" y="17807"/>
                  </a:lnTo>
                  <a:lnTo>
                    <a:pt x="1045" y="17673"/>
                  </a:lnTo>
                  <a:lnTo>
                    <a:pt x="1135" y="17495"/>
                  </a:lnTo>
                  <a:lnTo>
                    <a:pt x="1153" y="17387"/>
                  </a:lnTo>
                  <a:lnTo>
                    <a:pt x="1162" y="17128"/>
                  </a:lnTo>
                  <a:lnTo>
                    <a:pt x="1162" y="16780"/>
                  </a:lnTo>
                  <a:lnTo>
                    <a:pt x="1242" y="16566"/>
                  </a:lnTo>
                  <a:lnTo>
                    <a:pt x="1331" y="16468"/>
                  </a:lnTo>
                  <a:lnTo>
                    <a:pt x="1617" y="16235"/>
                  </a:lnTo>
                  <a:lnTo>
                    <a:pt x="1912" y="16030"/>
                  </a:lnTo>
                  <a:lnTo>
                    <a:pt x="1858" y="16191"/>
                  </a:lnTo>
                  <a:lnTo>
                    <a:pt x="1787" y="16530"/>
                  </a:lnTo>
                  <a:lnTo>
                    <a:pt x="1778" y="16691"/>
                  </a:lnTo>
                  <a:lnTo>
                    <a:pt x="1796" y="16825"/>
                  </a:lnTo>
                  <a:lnTo>
                    <a:pt x="1930" y="16986"/>
                  </a:lnTo>
                  <a:lnTo>
                    <a:pt x="2135" y="17030"/>
                  </a:lnTo>
                  <a:lnTo>
                    <a:pt x="2349" y="16959"/>
                  </a:lnTo>
                  <a:lnTo>
                    <a:pt x="2430" y="16869"/>
                  </a:lnTo>
                  <a:lnTo>
                    <a:pt x="2590" y="16611"/>
                  </a:lnTo>
                  <a:lnTo>
                    <a:pt x="2823" y="16021"/>
                  </a:lnTo>
                  <a:lnTo>
                    <a:pt x="2939" y="15735"/>
                  </a:lnTo>
                  <a:lnTo>
                    <a:pt x="3099" y="15432"/>
                  </a:lnTo>
                  <a:lnTo>
                    <a:pt x="3251" y="15128"/>
                  </a:lnTo>
                  <a:lnTo>
                    <a:pt x="3805" y="14110"/>
                  </a:lnTo>
                  <a:lnTo>
                    <a:pt x="5430" y="10877"/>
                  </a:lnTo>
                  <a:lnTo>
                    <a:pt x="7895" y="5761"/>
                  </a:lnTo>
                  <a:lnTo>
                    <a:pt x="8377" y="4743"/>
                  </a:lnTo>
                  <a:lnTo>
                    <a:pt x="8404" y="4591"/>
                  </a:lnTo>
                  <a:lnTo>
                    <a:pt x="8538" y="3269"/>
                  </a:lnTo>
                  <a:lnTo>
                    <a:pt x="8573" y="1948"/>
                  </a:lnTo>
                  <a:lnTo>
                    <a:pt x="8511" y="1117"/>
                  </a:lnTo>
                  <a:lnTo>
                    <a:pt x="8386" y="599"/>
                  </a:lnTo>
                  <a:lnTo>
                    <a:pt x="8270" y="322"/>
                  </a:lnTo>
                  <a:lnTo>
                    <a:pt x="8109" y="126"/>
                  </a:lnTo>
                  <a:lnTo>
                    <a:pt x="7913" y="10"/>
                  </a:lnTo>
                  <a:lnTo>
                    <a:pt x="7797" y="1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36"/>
            <p:cNvSpPr/>
            <p:nvPr/>
          </p:nvSpPr>
          <p:spPr>
            <a:xfrm>
              <a:off x="7521271" y="2322780"/>
              <a:ext cx="322392" cy="674711"/>
            </a:xfrm>
            <a:custGeom>
              <a:avLst/>
              <a:gdLst/>
              <a:ahLst/>
              <a:cxnLst/>
              <a:rect l="l" t="t" r="r" b="b"/>
              <a:pathLst>
                <a:path w="8564" h="17923" extrusionOk="0">
                  <a:moveTo>
                    <a:pt x="768" y="0"/>
                  </a:moveTo>
                  <a:lnTo>
                    <a:pt x="652" y="9"/>
                  </a:lnTo>
                  <a:lnTo>
                    <a:pt x="456" y="125"/>
                  </a:lnTo>
                  <a:lnTo>
                    <a:pt x="304" y="322"/>
                  </a:lnTo>
                  <a:lnTo>
                    <a:pt x="188" y="599"/>
                  </a:lnTo>
                  <a:lnTo>
                    <a:pt x="63" y="1116"/>
                  </a:lnTo>
                  <a:lnTo>
                    <a:pt x="0" y="1947"/>
                  </a:lnTo>
                  <a:lnTo>
                    <a:pt x="27" y="3278"/>
                  </a:lnTo>
                  <a:lnTo>
                    <a:pt x="170" y="4599"/>
                  </a:lnTo>
                  <a:lnTo>
                    <a:pt x="188" y="4742"/>
                  </a:lnTo>
                  <a:lnTo>
                    <a:pt x="670" y="5760"/>
                  </a:lnTo>
                  <a:lnTo>
                    <a:pt x="3135" y="10877"/>
                  </a:lnTo>
                  <a:lnTo>
                    <a:pt x="4760" y="14110"/>
                  </a:lnTo>
                  <a:lnTo>
                    <a:pt x="5322" y="15128"/>
                  </a:lnTo>
                  <a:lnTo>
                    <a:pt x="5474" y="15440"/>
                  </a:lnTo>
                  <a:lnTo>
                    <a:pt x="5626" y="15744"/>
                  </a:lnTo>
                  <a:lnTo>
                    <a:pt x="5751" y="16021"/>
                  </a:lnTo>
                  <a:lnTo>
                    <a:pt x="5983" y="16610"/>
                  </a:lnTo>
                  <a:lnTo>
                    <a:pt x="6144" y="16869"/>
                  </a:lnTo>
                  <a:lnTo>
                    <a:pt x="6224" y="16958"/>
                  </a:lnTo>
                  <a:lnTo>
                    <a:pt x="6430" y="17030"/>
                  </a:lnTo>
                  <a:lnTo>
                    <a:pt x="6644" y="16985"/>
                  </a:lnTo>
                  <a:lnTo>
                    <a:pt x="6778" y="16824"/>
                  </a:lnTo>
                  <a:lnTo>
                    <a:pt x="6787" y="16690"/>
                  </a:lnTo>
                  <a:lnTo>
                    <a:pt x="6787" y="16530"/>
                  </a:lnTo>
                  <a:lnTo>
                    <a:pt x="6715" y="16190"/>
                  </a:lnTo>
                  <a:lnTo>
                    <a:pt x="6653" y="16029"/>
                  </a:lnTo>
                  <a:lnTo>
                    <a:pt x="6957" y="16235"/>
                  </a:lnTo>
                  <a:lnTo>
                    <a:pt x="7233" y="16467"/>
                  </a:lnTo>
                  <a:lnTo>
                    <a:pt x="7332" y="16565"/>
                  </a:lnTo>
                  <a:lnTo>
                    <a:pt x="7412" y="16780"/>
                  </a:lnTo>
                  <a:lnTo>
                    <a:pt x="7403" y="17128"/>
                  </a:lnTo>
                  <a:lnTo>
                    <a:pt x="7412" y="17387"/>
                  </a:lnTo>
                  <a:lnTo>
                    <a:pt x="7430" y="17494"/>
                  </a:lnTo>
                  <a:lnTo>
                    <a:pt x="7519" y="17673"/>
                  </a:lnTo>
                  <a:lnTo>
                    <a:pt x="7653" y="17807"/>
                  </a:lnTo>
                  <a:lnTo>
                    <a:pt x="7823" y="17896"/>
                  </a:lnTo>
                  <a:lnTo>
                    <a:pt x="7992" y="17923"/>
                  </a:lnTo>
                  <a:lnTo>
                    <a:pt x="8171" y="17896"/>
                  </a:lnTo>
                  <a:lnTo>
                    <a:pt x="8332" y="17807"/>
                  </a:lnTo>
                  <a:lnTo>
                    <a:pt x="8448" y="17646"/>
                  </a:lnTo>
                  <a:lnTo>
                    <a:pt x="8493" y="17530"/>
                  </a:lnTo>
                  <a:lnTo>
                    <a:pt x="8546" y="17333"/>
                  </a:lnTo>
                  <a:lnTo>
                    <a:pt x="8564" y="16905"/>
                  </a:lnTo>
                  <a:lnTo>
                    <a:pt x="8484" y="16476"/>
                  </a:lnTo>
                  <a:lnTo>
                    <a:pt x="8305" y="16083"/>
                  </a:lnTo>
                  <a:lnTo>
                    <a:pt x="8180" y="15922"/>
                  </a:lnTo>
                  <a:lnTo>
                    <a:pt x="8064" y="15797"/>
                  </a:lnTo>
                  <a:lnTo>
                    <a:pt x="7787" y="15565"/>
                  </a:lnTo>
                  <a:lnTo>
                    <a:pt x="7314" y="15279"/>
                  </a:lnTo>
                  <a:lnTo>
                    <a:pt x="6992" y="15119"/>
                  </a:lnTo>
                  <a:lnTo>
                    <a:pt x="5447" y="9618"/>
                  </a:lnTo>
                  <a:lnTo>
                    <a:pt x="5287" y="9037"/>
                  </a:lnTo>
                  <a:lnTo>
                    <a:pt x="4929" y="7930"/>
                  </a:lnTo>
                  <a:lnTo>
                    <a:pt x="4376" y="6385"/>
                  </a:lnTo>
                  <a:lnTo>
                    <a:pt x="3590" y="4590"/>
                  </a:lnTo>
                  <a:lnTo>
                    <a:pt x="2822" y="3081"/>
                  </a:lnTo>
                  <a:lnTo>
                    <a:pt x="2108" y="1867"/>
                  </a:lnTo>
                  <a:lnTo>
                    <a:pt x="1500" y="947"/>
                  </a:lnTo>
                  <a:lnTo>
                    <a:pt x="866" y="98"/>
                  </a:lnTo>
                  <a:lnTo>
                    <a:pt x="768" y="0"/>
                  </a:lnTo>
                  <a:close/>
                </a:path>
              </a:pathLst>
            </a:custGeom>
            <a:solidFill>
              <a:srgbClr val="D8A37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36"/>
            <p:cNvSpPr/>
            <p:nvPr/>
          </p:nvSpPr>
          <p:spPr>
            <a:xfrm>
              <a:off x="7141047" y="2322780"/>
              <a:ext cx="575554" cy="1132926"/>
            </a:xfrm>
            <a:custGeom>
              <a:avLst/>
              <a:gdLst/>
              <a:ahLst/>
              <a:cxnLst/>
              <a:rect l="l" t="t" r="r" b="b"/>
              <a:pathLst>
                <a:path w="15289" h="30095" extrusionOk="0">
                  <a:moveTo>
                    <a:pt x="6180" y="0"/>
                  </a:moveTo>
                  <a:lnTo>
                    <a:pt x="4564" y="179"/>
                  </a:lnTo>
                  <a:lnTo>
                    <a:pt x="4546" y="206"/>
                  </a:lnTo>
                  <a:lnTo>
                    <a:pt x="4394" y="536"/>
                  </a:lnTo>
                  <a:lnTo>
                    <a:pt x="4206" y="1259"/>
                  </a:lnTo>
                  <a:lnTo>
                    <a:pt x="4126" y="2099"/>
                  </a:lnTo>
                  <a:lnTo>
                    <a:pt x="4126" y="2795"/>
                  </a:lnTo>
                  <a:lnTo>
                    <a:pt x="4153" y="3188"/>
                  </a:lnTo>
                  <a:lnTo>
                    <a:pt x="4188" y="3581"/>
                  </a:lnTo>
                  <a:lnTo>
                    <a:pt x="4296" y="4206"/>
                  </a:lnTo>
                  <a:lnTo>
                    <a:pt x="4439" y="4697"/>
                  </a:lnTo>
                  <a:lnTo>
                    <a:pt x="4599" y="5090"/>
                  </a:lnTo>
                  <a:lnTo>
                    <a:pt x="4858" y="5581"/>
                  </a:lnTo>
                  <a:lnTo>
                    <a:pt x="5081" y="6090"/>
                  </a:lnTo>
                  <a:lnTo>
                    <a:pt x="5198" y="6510"/>
                  </a:lnTo>
                  <a:lnTo>
                    <a:pt x="5233" y="6769"/>
                  </a:lnTo>
                  <a:lnTo>
                    <a:pt x="5251" y="7037"/>
                  </a:lnTo>
                  <a:lnTo>
                    <a:pt x="5233" y="7582"/>
                  </a:lnTo>
                  <a:lnTo>
                    <a:pt x="5099" y="8350"/>
                  </a:lnTo>
                  <a:lnTo>
                    <a:pt x="4671" y="9546"/>
                  </a:lnTo>
                  <a:lnTo>
                    <a:pt x="4564" y="9734"/>
                  </a:lnTo>
                  <a:lnTo>
                    <a:pt x="4171" y="10323"/>
                  </a:lnTo>
                  <a:lnTo>
                    <a:pt x="3447" y="11636"/>
                  </a:lnTo>
                  <a:lnTo>
                    <a:pt x="2822" y="13074"/>
                  </a:lnTo>
                  <a:lnTo>
                    <a:pt x="2269" y="14610"/>
                  </a:lnTo>
                  <a:lnTo>
                    <a:pt x="1795" y="16208"/>
                  </a:lnTo>
                  <a:lnTo>
                    <a:pt x="1393" y="17842"/>
                  </a:lnTo>
                  <a:lnTo>
                    <a:pt x="1054" y="19476"/>
                  </a:lnTo>
                  <a:lnTo>
                    <a:pt x="777" y="21093"/>
                  </a:lnTo>
                  <a:lnTo>
                    <a:pt x="456" y="23406"/>
                  </a:lnTo>
                  <a:lnTo>
                    <a:pt x="179" y="26102"/>
                  </a:lnTo>
                  <a:lnTo>
                    <a:pt x="0" y="28978"/>
                  </a:lnTo>
                  <a:lnTo>
                    <a:pt x="0" y="29398"/>
                  </a:lnTo>
                  <a:lnTo>
                    <a:pt x="456" y="29540"/>
                  </a:lnTo>
                  <a:lnTo>
                    <a:pt x="1483" y="29764"/>
                  </a:lnTo>
                  <a:lnTo>
                    <a:pt x="2608" y="29924"/>
                  </a:lnTo>
                  <a:lnTo>
                    <a:pt x="3796" y="30023"/>
                  </a:lnTo>
                  <a:lnTo>
                    <a:pt x="5671" y="30094"/>
                  </a:lnTo>
                  <a:lnTo>
                    <a:pt x="8216" y="30049"/>
                  </a:lnTo>
                  <a:lnTo>
                    <a:pt x="10636" y="29907"/>
                  </a:lnTo>
                  <a:lnTo>
                    <a:pt x="12726" y="29710"/>
                  </a:lnTo>
                  <a:lnTo>
                    <a:pt x="14949" y="29451"/>
                  </a:lnTo>
                  <a:lnTo>
                    <a:pt x="15280" y="29398"/>
                  </a:lnTo>
                  <a:lnTo>
                    <a:pt x="15288" y="29317"/>
                  </a:lnTo>
                  <a:lnTo>
                    <a:pt x="15119" y="27013"/>
                  </a:lnTo>
                  <a:lnTo>
                    <a:pt x="14762" y="23325"/>
                  </a:lnTo>
                  <a:lnTo>
                    <a:pt x="14449" y="20450"/>
                  </a:lnTo>
                  <a:lnTo>
                    <a:pt x="14270" y="18941"/>
                  </a:lnTo>
                  <a:lnTo>
                    <a:pt x="13842" y="16387"/>
                  </a:lnTo>
                  <a:lnTo>
                    <a:pt x="13377" y="14342"/>
                  </a:lnTo>
                  <a:lnTo>
                    <a:pt x="12895" y="12761"/>
                  </a:lnTo>
                  <a:lnTo>
                    <a:pt x="12440" y="11591"/>
                  </a:lnTo>
                  <a:lnTo>
                    <a:pt x="12047" y="10788"/>
                  </a:lnTo>
                  <a:lnTo>
                    <a:pt x="11636" y="10136"/>
                  </a:lnTo>
                  <a:lnTo>
                    <a:pt x="11574" y="10064"/>
                  </a:lnTo>
                  <a:lnTo>
                    <a:pt x="11502" y="9868"/>
                  </a:lnTo>
                  <a:lnTo>
                    <a:pt x="11199" y="8814"/>
                  </a:lnTo>
                  <a:lnTo>
                    <a:pt x="11038" y="8091"/>
                  </a:lnTo>
                  <a:lnTo>
                    <a:pt x="11002" y="7814"/>
                  </a:lnTo>
                  <a:lnTo>
                    <a:pt x="11002" y="7492"/>
                  </a:lnTo>
                  <a:lnTo>
                    <a:pt x="11073" y="6760"/>
                  </a:lnTo>
                  <a:lnTo>
                    <a:pt x="11332" y="5385"/>
                  </a:lnTo>
                  <a:lnTo>
                    <a:pt x="11591" y="4126"/>
                  </a:lnTo>
                  <a:lnTo>
                    <a:pt x="11681" y="3626"/>
                  </a:lnTo>
                  <a:lnTo>
                    <a:pt x="11725" y="2733"/>
                  </a:lnTo>
                  <a:lnTo>
                    <a:pt x="11645" y="1956"/>
                  </a:lnTo>
                  <a:lnTo>
                    <a:pt x="11484" y="1313"/>
                  </a:lnTo>
                  <a:lnTo>
                    <a:pt x="11279" y="795"/>
                  </a:lnTo>
                  <a:lnTo>
                    <a:pt x="11073" y="402"/>
                  </a:lnTo>
                  <a:lnTo>
                    <a:pt x="10815" y="45"/>
                  </a:lnTo>
                  <a:lnTo>
                    <a:pt x="10779" y="0"/>
                  </a:lnTo>
                  <a:lnTo>
                    <a:pt x="9395" y="0"/>
                  </a:lnTo>
                  <a:lnTo>
                    <a:pt x="9386" y="72"/>
                  </a:lnTo>
                  <a:lnTo>
                    <a:pt x="9234" y="697"/>
                  </a:lnTo>
                  <a:lnTo>
                    <a:pt x="8984" y="1340"/>
                  </a:lnTo>
                  <a:lnTo>
                    <a:pt x="8752" y="1759"/>
                  </a:lnTo>
                  <a:lnTo>
                    <a:pt x="8448" y="2099"/>
                  </a:lnTo>
                  <a:lnTo>
                    <a:pt x="8180" y="2277"/>
                  </a:lnTo>
                  <a:lnTo>
                    <a:pt x="7984" y="2358"/>
                  </a:lnTo>
                  <a:lnTo>
                    <a:pt x="7868" y="2376"/>
                  </a:lnTo>
                  <a:lnTo>
                    <a:pt x="7760" y="2385"/>
                  </a:lnTo>
                  <a:lnTo>
                    <a:pt x="7555" y="2349"/>
                  </a:lnTo>
                  <a:lnTo>
                    <a:pt x="7278" y="2215"/>
                  </a:lnTo>
                  <a:lnTo>
                    <a:pt x="6957" y="1893"/>
                  </a:lnTo>
                  <a:lnTo>
                    <a:pt x="6689" y="1474"/>
                  </a:lnTo>
                  <a:lnTo>
                    <a:pt x="6394" y="777"/>
                  </a:lnTo>
                  <a:lnTo>
                    <a:pt x="6198" y="81"/>
                  </a:lnTo>
                  <a:lnTo>
                    <a:pt x="618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6"/>
            <p:cNvSpPr/>
            <p:nvPr/>
          </p:nvSpPr>
          <p:spPr>
            <a:xfrm>
              <a:off x="7319564" y="2581634"/>
              <a:ext cx="248796" cy="115005"/>
            </a:xfrm>
            <a:custGeom>
              <a:avLst/>
              <a:gdLst/>
              <a:ahLst/>
              <a:cxnLst/>
              <a:rect l="l" t="t" r="r" b="b"/>
              <a:pathLst>
                <a:path w="6609" h="3055" extrusionOk="0">
                  <a:moveTo>
                    <a:pt x="6314" y="0"/>
                  </a:moveTo>
                  <a:lnTo>
                    <a:pt x="5590" y="161"/>
                  </a:lnTo>
                  <a:lnTo>
                    <a:pt x="4108" y="384"/>
                  </a:lnTo>
                  <a:lnTo>
                    <a:pt x="3358" y="438"/>
                  </a:lnTo>
                  <a:lnTo>
                    <a:pt x="3001" y="447"/>
                  </a:lnTo>
                  <a:lnTo>
                    <a:pt x="2286" y="393"/>
                  </a:lnTo>
                  <a:lnTo>
                    <a:pt x="1215" y="232"/>
                  </a:lnTo>
                  <a:lnTo>
                    <a:pt x="509" y="143"/>
                  </a:lnTo>
                  <a:lnTo>
                    <a:pt x="509" y="482"/>
                  </a:lnTo>
                  <a:lnTo>
                    <a:pt x="420" y="1152"/>
                  </a:lnTo>
                  <a:lnTo>
                    <a:pt x="179" y="2045"/>
                  </a:lnTo>
                  <a:lnTo>
                    <a:pt x="0" y="2474"/>
                  </a:lnTo>
                  <a:lnTo>
                    <a:pt x="429" y="2590"/>
                  </a:lnTo>
                  <a:lnTo>
                    <a:pt x="1295" y="2804"/>
                  </a:lnTo>
                  <a:lnTo>
                    <a:pt x="2170" y="2956"/>
                  </a:lnTo>
                  <a:lnTo>
                    <a:pt x="3063" y="3045"/>
                  </a:lnTo>
                  <a:lnTo>
                    <a:pt x="3510" y="3054"/>
                  </a:lnTo>
                  <a:lnTo>
                    <a:pt x="4090" y="3036"/>
                  </a:lnTo>
                  <a:lnTo>
                    <a:pt x="4965" y="2938"/>
                  </a:lnTo>
                  <a:lnTo>
                    <a:pt x="5537" y="2813"/>
                  </a:lnTo>
                  <a:lnTo>
                    <a:pt x="5822" y="2733"/>
                  </a:lnTo>
                  <a:lnTo>
                    <a:pt x="6215" y="2608"/>
                  </a:lnTo>
                  <a:lnTo>
                    <a:pt x="6608" y="2465"/>
                  </a:lnTo>
                  <a:lnTo>
                    <a:pt x="6492" y="2063"/>
                  </a:lnTo>
                  <a:lnTo>
                    <a:pt x="6296" y="1250"/>
                  </a:lnTo>
                  <a:lnTo>
                    <a:pt x="6260" y="938"/>
                  </a:lnTo>
                  <a:lnTo>
                    <a:pt x="6260" y="724"/>
                  </a:lnTo>
                  <a:lnTo>
                    <a:pt x="6287" y="259"/>
                  </a:lnTo>
                  <a:lnTo>
                    <a:pt x="6314" y="0"/>
                  </a:lnTo>
                  <a:close/>
                </a:path>
              </a:pathLst>
            </a:custGeom>
            <a:solidFill>
              <a:srgbClr val="F86D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6"/>
            <p:cNvSpPr/>
            <p:nvPr/>
          </p:nvSpPr>
          <p:spPr>
            <a:xfrm>
              <a:off x="7197806" y="1115990"/>
              <a:ext cx="454977" cy="518635"/>
            </a:xfrm>
            <a:custGeom>
              <a:avLst/>
              <a:gdLst/>
              <a:ahLst/>
              <a:cxnLst/>
              <a:rect l="l" t="t" r="r" b="b"/>
              <a:pathLst>
                <a:path w="12086" h="13777" extrusionOk="0">
                  <a:moveTo>
                    <a:pt x="5727" y="1"/>
                  </a:moveTo>
                  <a:lnTo>
                    <a:pt x="5120" y="60"/>
                  </a:lnTo>
                  <a:lnTo>
                    <a:pt x="4537" y="191"/>
                  </a:lnTo>
                  <a:lnTo>
                    <a:pt x="3965" y="358"/>
                  </a:lnTo>
                  <a:lnTo>
                    <a:pt x="3429" y="596"/>
                  </a:lnTo>
                  <a:lnTo>
                    <a:pt x="2906" y="870"/>
                  </a:lnTo>
                  <a:lnTo>
                    <a:pt x="2191" y="1370"/>
                  </a:lnTo>
                  <a:lnTo>
                    <a:pt x="1370" y="2191"/>
                  </a:lnTo>
                  <a:lnTo>
                    <a:pt x="869" y="2906"/>
                  </a:lnTo>
                  <a:lnTo>
                    <a:pt x="596" y="3418"/>
                  </a:lnTo>
                  <a:lnTo>
                    <a:pt x="369" y="3965"/>
                  </a:lnTo>
                  <a:lnTo>
                    <a:pt x="191" y="4525"/>
                  </a:lnTo>
                  <a:lnTo>
                    <a:pt x="72" y="5120"/>
                  </a:lnTo>
                  <a:lnTo>
                    <a:pt x="0" y="5728"/>
                  </a:lnTo>
                  <a:lnTo>
                    <a:pt x="0" y="6037"/>
                  </a:lnTo>
                  <a:lnTo>
                    <a:pt x="12" y="6597"/>
                  </a:lnTo>
                  <a:lnTo>
                    <a:pt x="215" y="7680"/>
                  </a:lnTo>
                  <a:lnTo>
                    <a:pt x="596" y="8681"/>
                  </a:lnTo>
                  <a:lnTo>
                    <a:pt x="1143" y="9585"/>
                  </a:lnTo>
                  <a:lnTo>
                    <a:pt x="1822" y="10383"/>
                  </a:lnTo>
                  <a:lnTo>
                    <a:pt x="2632" y="11050"/>
                  </a:lnTo>
                  <a:lnTo>
                    <a:pt x="3560" y="11562"/>
                  </a:lnTo>
                  <a:lnTo>
                    <a:pt x="4572" y="11919"/>
                  </a:lnTo>
                  <a:lnTo>
                    <a:pt x="5108" y="12026"/>
                  </a:lnTo>
                  <a:lnTo>
                    <a:pt x="6013" y="13777"/>
                  </a:lnTo>
                  <a:lnTo>
                    <a:pt x="6775" y="12050"/>
                  </a:lnTo>
                  <a:lnTo>
                    <a:pt x="7323" y="11967"/>
                  </a:lnTo>
                  <a:lnTo>
                    <a:pt x="8383" y="11633"/>
                  </a:lnTo>
                  <a:lnTo>
                    <a:pt x="9335" y="11121"/>
                  </a:lnTo>
                  <a:lnTo>
                    <a:pt x="10181" y="10455"/>
                  </a:lnTo>
                  <a:lnTo>
                    <a:pt x="10895" y="9657"/>
                  </a:lnTo>
                  <a:lnTo>
                    <a:pt x="11466" y="8740"/>
                  </a:lnTo>
                  <a:lnTo>
                    <a:pt x="11859" y="7716"/>
                  </a:lnTo>
                  <a:lnTo>
                    <a:pt x="12062" y="6621"/>
                  </a:lnTo>
                  <a:lnTo>
                    <a:pt x="12086" y="6037"/>
                  </a:lnTo>
                  <a:lnTo>
                    <a:pt x="12086" y="5728"/>
                  </a:lnTo>
                  <a:lnTo>
                    <a:pt x="12014" y="5120"/>
                  </a:lnTo>
                  <a:lnTo>
                    <a:pt x="11895" y="4525"/>
                  </a:lnTo>
                  <a:lnTo>
                    <a:pt x="11717" y="3965"/>
                  </a:lnTo>
                  <a:lnTo>
                    <a:pt x="11490" y="3418"/>
                  </a:lnTo>
                  <a:lnTo>
                    <a:pt x="11216" y="2906"/>
                  </a:lnTo>
                  <a:lnTo>
                    <a:pt x="10716" y="2191"/>
                  </a:lnTo>
                  <a:lnTo>
                    <a:pt x="9895" y="1370"/>
                  </a:lnTo>
                  <a:lnTo>
                    <a:pt x="9180" y="870"/>
                  </a:lnTo>
                  <a:lnTo>
                    <a:pt x="8656" y="596"/>
                  </a:lnTo>
                  <a:lnTo>
                    <a:pt x="8121" y="358"/>
                  </a:lnTo>
                  <a:lnTo>
                    <a:pt x="7549" y="191"/>
                  </a:lnTo>
                  <a:lnTo>
                    <a:pt x="6966" y="60"/>
                  </a:lnTo>
                  <a:lnTo>
                    <a:pt x="635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6"/>
            <p:cNvSpPr/>
            <p:nvPr/>
          </p:nvSpPr>
          <p:spPr>
            <a:xfrm>
              <a:off x="7341238" y="1194444"/>
              <a:ext cx="169478" cy="320058"/>
            </a:xfrm>
            <a:custGeom>
              <a:avLst/>
              <a:gdLst/>
              <a:ahLst/>
              <a:cxnLst/>
              <a:rect l="l" t="t" r="r" b="b"/>
              <a:pathLst>
                <a:path w="4502" h="8502" extrusionOk="0">
                  <a:moveTo>
                    <a:pt x="2227" y="679"/>
                  </a:moveTo>
                  <a:lnTo>
                    <a:pt x="2394" y="691"/>
                  </a:lnTo>
                  <a:lnTo>
                    <a:pt x="2703" y="750"/>
                  </a:lnTo>
                  <a:lnTo>
                    <a:pt x="2989" y="869"/>
                  </a:lnTo>
                  <a:lnTo>
                    <a:pt x="3239" y="1036"/>
                  </a:lnTo>
                  <a:lnTo>
                    <a:pt x="3453" y="1250"/>
                  </a:lnTo>
                  <a:lnTo>
                    <a:pt x="3620" y="1500"/>
                  </a:lnTo>
                  <a:lnTo>
                    <a:pt x="3739" y="1786"/>
                  </a:lnTo>
                  <a:lnTo>
                    <a:pt x="3811" y="2096"/>
                  </a:lnTo>
                  <a:lnTo>
                    <a:pt x="3811" y="2262"/>
                  </a:lnTo>
                  <a:lnTo>
                    <a:pt x="3811" y="2417"/>
                  </a:lnTo>
                  <a:lnTo>
                    <a:pt x="3739" y="2727"/>
                  </a:lnTo>
                  <a:lnTo>
                    <a:pt x="3620" y="3013"/>
                  </a:lnTo>
                  <a:lnTo>
                    <a:pt x="3453" y="3263"/>
                  </a:lnTo>
                  <a:lnTo>
                    <a:pt x="3239" y="3477"/>
                  </a:lnTo>
                  <a:lnTo>
                    <a:pt x="2989" y="3644"/>
                  </a:lnTo>
                  <a:lnTo>
                    <a:pt x="2703" y="3763"/>
                  </a:lnTo>
                  <a:lnTo>
                    <a:pt x="2394" y="3834"/>
                  </a:lnTo>
                  <a:lnTo>
                    <a:pt x="2072" y="3834"/>
                  </a:lnTo>
                  <a:lnTo>
                    <a:pt x="1763" y="3763"/>
                  </a:lnTo>
                  <a:lnTo>
                    <a:pt x="1477" y="3644"/>
                  </a:lnTo>
                  <a:lnTo>
                    <a:pt x="1227" y="3477"/>
                  </a:lnTo>
                  <a:lnTo>
                    <a:pt x="1012" y="3263"/>
                  </a:lnTo>
                  <a:lnTo>
                    <a:pt x="846" y="3013"/>
                  </a:lnTo>
                  <a:lnTo>
                    <a:pt x="727" y="2727"/>
                  </a:lnTo>
                  <a:lnTo>
                    <a:pt x="655" y="2417"/>
                  </a:lnTo>
                  <a:lnTo>
                    <a:pt x="655" y="2262"/>
                  </a:lnTo>
                  <a:lnTo>
                    <a:pt x="655" y="2096"/>
                  </a:lnTo>
                  <a:lnTo>
                    <a:pt x="727" y="1798"/>
                  </a:lnTo>
                  <a:lnTo>
                    <a:pt x="846" y="1512"/>
                  </a:lnTo>
                  <a:lnTo>
                    <a:pt x="1012" y="1262"/>
                  </a:lnTo>
                  <a:lnTo>
                    <a:pt x="1227" y="1048"/>
                  </a:lnTo>
                  <a:lnTo>
                    <a:pt x="1477" y="869"/>
                  </a:lnTo>
                  <a:lnTo>
                    <a:pt x="1763" y="750"/>
                  </a:lnTo>
                  <a:lnTo>
                    <a:pt x="2072" y="691"/>
                  </a:lnTo>
                  <a:lnTo>
                    <a:pt x="2227" y="679"/>
                  </a:lnTo>
                  <a:close/>
                  <a:moveTo>
                    <a:pt x="2013" y="0"/>
                  </a:moveTo>
                  <a:lnTo>
                    <a:pt x="1584" y="95"/>
                  </a:lnTo>
                  <a:lnTo>
                    <a:pt x="1179" y="262"/>
                  </a:lnTo>
                  <a:lnTo>
                    <a:pt x="822" y="512"/>
                  </a:lnTo>
                  <a:lnTo>
                    <a:pt x="512" y="810"/>
                  </a:lnTo>
                  <a:lnTo>
                    <a:pt x="274" y="1179"/>
                  </a:lnTo>
                  <a:lnTo>
                    <a:pt x="96" y="1572"/>
                  </a:lnTo>
                  <a:lnTo>
                    <a:pt x="12" y="2012"/>
                  </a:lnTo>
                  <a:lnTo>
                    <a:pt x="0" y="2251"/>
                  </a:lnTo>
                  <a:lnTo>
                    <a:pt x="12" y="2453"/>
                  </a:lnTo>
                  <a:lnTo>
                    <a:pt x="84" y="2858"/>
                  </a:lnTo>
                  <a:lnTo>
                    <a:pt x="227" y="3227"/>
                  </a:lnTo>
                  <a:lnTo>
                    <a:pt x="429" y="3572"/>
                  </a:lnTo>
                  <a:lnTo>
                    <a:pt x="691" y="3858"/>
                  </a:lnTo>
                  <a:lnTo>
                    <a:pt x="989" y="4108"/>
                  </a:lnTo>
                  <a:lnTo>
                    <a:pt x="1334" y="4299"/>
                  </a:lnTo>
                  <a:lnTo>
                    <a:pt x="1715" y="4441"/>
                  </a:lnTo>
                  <a:lnTo>
                    <a:pt x="1917" y="4477"/>
                  </a:lnTo>
                  <a:lnTo>
                    <a:pt x="1917" y="5608"/>
                  </a:lnTo>
                  <a:lnTo>
                    <a:pt x="643" y="5608"/>
                  </a:lnTo>
                  <a:lnTo>
                    <a:pt x="643" y="6299"/>
                  </a:lnTo>
                  <a:lnTo>
                    <a:pt x="1917" y="6299"/>
                  </a:lnTo>
                  <a:lnTo>
                    <a:pt x="1917" y="8502"/>
                  </a:lnTo>
                  <a:lnTo>
                    <a:pt x="2608" y="8502"/>
                  </a:lnTo>
                  <a:lnTo>
                    <a:pt x="2608" y="6311"/>
                  </a:lnTo>
                  <a:lnTo>
                    <a:pt x="3882" y="6311"/>
                  </a:lnTo>
                  <a:lnTo>
                    <a:pt x="3882" y="5620"/>
                  </a:lnTo>
                  <a:lnTo>
                    <a:pt x="2608" y="5620"/>
                  </a:lnTo>
                  <a:lnTo>
                    <a:pt x="2608" y="4477"/>
                  </a:lnTo>
                  <a:lnTo>
                    <a:pt x="2572" y="4477"/>
                  </a:lnTo>
                  <a:lnTo>
                    <a:pt x="2775" y="4441"/>
                  </a:lnTo>
                  <a:lnTo>
                    <a:pt x="3156" y="4310"/>
                  </a:lnTo>
                  <a:lnTo>
                    <a:pt x="3501" y="4120"/>
                  </a:lnTo>
                  <a:lnTo>
                    <a:pt x="3811" y="3870"/>
                  </a:lnTo>
                  <a:lnTo>
                    <a:pt x="4073" y="3572"/>
                  </a:lnTo>
                  <a:lnTo>
                    <a:pt x="4275" y="3227"/>
                  </a:lnTo>
                  <a:lnTo>
                    <a:pt x="4418" y="2858"/>
                  </a:lnTo>
                  <a:lnTo>
                    <a:pt x="4489" y="2453"/>
                  </a:lnTo>
                  <a:lnTo>
                    <a:pt x="4501" y="2251"/>
                  </a:lnTo>
                  <a:lnTo>
                    <a:pt x="4489" y="2012"/>
                  </a:lnTo>
                  <a:lnTo>
                    <a:pt x="4394" y="1572"/>
                  </a:lnTo>
                  <a:lnTo>
                    <a:pt x="4227" y="1167"/>
                  </a:lnTo>
                  <a:lnTo>
                    <a:pt x="3977" y="810"/>
                  </a:lnTo>
                  <a:lnTo>
                    <a:pt x="3680" y="500"/>
                  </a:lnTo>
                  <a:lnTo>
                    <a:pt x="3322" y="262"/>
                  </a:lnTo>
                  <a:lnTo>
                    <a:pt x="2918" y="95"/>
                  </a:lnTo>
                  <a:lnTo>
                    <a:pt x="24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15" name="Google Shape;1915;p36"/>
          <p:cNvSpPr/>
          <p:nvPr/>
        </p:nvSpPr>
        <p:spPr>
          <a:xfrm>
            <a:off x="1428880" y="3755210"/>
            <a:ext cx="43066" cy="25599"/>
          </a:xfrm>
          <a:custGeom>
            <a:avLst/>
            <a:gdLst/>
            <a:ahLst/>
            <a:cxnLst/>
            <a:rect l="l" t="t" r="r" b="b"/>
            <a:pathLst>
              <a:path w="1144" h="680" extrusionOk="0">
                <a:moveTo>
                  <a:pt x="259" y="1"/>
                </a:moveTo>
                <a:lnTo>
                  <a:pt x="116" y="27"/>
                </a:lnTo>
                <a:lnTo>
                  <a:pt x="54" y="63"/>
                </a:lnTo>
                <a:lnTo>
                  <a:pt x="0" y="117"/>
                </a:lnTo>
                <a:lnTo>
                  <a:pt x="0" y="233"/>
                </a:lnTo>
                <a:lnTo>
                  <a:pt x="54" y="278"/>
                </a:lnTo>
                <a:lnTo>
                  <a:pt x="250" y="367"/>
                </a:lnTo>
                <a:lnTo>
                  <a:pt x="473" y="411"/>
                </a:lnTo>
                <a:lnTo>
                  <a:pt x="679" y="528"/>
                </a:lnTo>
                <a:lnTo>
                  <a:pt x="875" y="653"/>
                </a:lnTo>
                <a:lnTo>
                  <a:pt x="938" y="679"/>
                </a:lnTo>
                <a:lnTo>
                  <a:pt x="1045" y="653"/>
                </a:lnTo>
                <a:lnTo>
                  <a:pt x="1125" y="581"/>
                </a:lnTo>
                <a:lnTo>
                  <a:pt x="1143" y="474"/>
                </a:lnTo>
                <a:lnTo>
                  <a:pt x="1116" y="420"/>
                </a:lnTo>
                <a:lnTo>
                  <a:pt x="1018" y="304"/>
                </a:lnTo>
                <a:lnTo>
                  <a:pt x="759" y="135"/>
                </a:lnTo>
                <a:lnTo>
                  <a:pt x="625" y="81"/>
                </a:lnTo>
                <a:lnTo>
                  <a:pt x="491" y="36"/>
                </a:lnTo>
                <a:lnTo>
                  <a:pt x="259" y="1"/>
                </a:lnTo>
                <a:close/>
              </a:path>
            </a:pathLst>
          </a:custGeom>
          <a:solidFill>
            <a:srgbClr val="5127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36"/>
          <p:cNvSpPr/>
          <p:nvPr/>
        </p:nvSpPr>
        <p:spPr>
          <a:xfrm>
            <a:off x="1441303" y="3741093"/>
            <a:ext cx="47772" cy="27255"/>
          </a:xfrm>
          <a:custGeom>
            <a:avLst/>
            <a:gdLst/>
            <a:ahLst/>
            <a:cxnLst/>
            <a:rect l="l" t="t" r="r" b="b"/>
            <a:pathLst>
              <a:path w="1269" h="724" extrusionOk="0">
                <a:moveTo>
                  <a:pt x="384" y="1"/>
                </a:moveTo>
                <a:lnTo>
                  <a:pt x="188" y="27"/>
                </a:lnTo>
                <a:lnTo>
                  <a:pt x="90" y="63"/>
                </a:lnTo>
                <a:lnTo>
                  <a:pt x="36" y="99"/>
                </a:lnTo>
                <a:lnTo>
                  <a:pt x="0" y="197"/>
                </a:lnTo>
                <a:lnTo>
                  <a:pt x="27" y="260"/>
                </a:lnTo>
                <a:lnTo>
                  <a:pt x="63" y="277"/>
                </a:lnTo>
                <a:lnTo>
                  <a:pt x="349" y="358"/>
                </a:lnTo>
                <a:lnTo>
                  <a:pt x="635" y="411"/>
                </a:lnTo>
                <a:lnTo>
                  <a:pt x="760" y="465"/>
                </a:lnTo>
                <a:lnTo>
                  <a:pt x="938" y="626"/>
                </a:lnTo>
                <a:lnTo>
                  <a:pt x="1045" y="697"/>
                </a:lnTo>
                <a:lnTo>
                  <a:pt x="1126" y="724"/>
                </a:lnTo>
                <a:lnTo>
                  <a:pt x="1251" y="653"/>
                </a:lnTo>
                <a:lnTo>
                  <a:pt x="1269" y="572"/>
                </a:lnTo>
                <a:lnTo>
                  <a:pt x="1269" y="492"/>
                </a:lnTo>
                <a:lnTo>
                  <a:pt x="1197" y="349"/>
                </a:lnTo>
                <a:lnTo>
                  <a:pt x="1010" y="179"/>
                </a:lnTo>
                <a:lnTo>
                  <a:pt x="867" y="108"/>
                </a:lnTo>
                <a:lnTo>
                  <a:pt x="679" y="36"/>
                </a:lnTo>
                <a:lnTo>
                  <a:pt x="384" y="1"/>
                </a:lnTo>
                <a:close/>
              </a:path>
            </a:pathLst>
          </a:custGeom>
          <a:solidFill>
            <a:srgbClr val="5127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36"/>
          <p:cNvSpPr/>
          <p:nvPr/>
        </p:nvSpPr>
        <p:spPr>
          <a:xfrm>
            <a:off x="1968761" y="3738759"/>
            <a:ext cx="41711" cy="27933"/>
          </a:xfrm>
          <a:custGeom>
            <a:avLst/>
            <a:gdLst/>
            <a:ahLst/>
            <a:cxnLst/>
            <a:rect l="l" t="t" r="r" b="b"/>
            <a:pathLst>
              <a:path w="1108" h="742" extrusionOk="0">
                <a:moveTo>
                  <a:pt x="840" y="0"/>
                </a:moveTo>
                <a:lnTo>
                  <a:pt x="608" y="54"/>
                </a:lnTo>
                <a:lnTo>
                  <a:pt x="483" y="116"/>
                </a:lnTo>
                <a:lnTo>
                  <a:pt x="349" y="188"/>
                </a:lnTo>
                <a:lnTo>
                  <a:pt x="108" y="375"/>
                </a:lnTo>
                <a:lnTo>
                  <a:pt x="18" y="500"/>
                </a:lnTo>
                <a:lnTo>
                  <a:pt x="1" y="554"/>
                </a:lnTo>
                <a:lnTo>
                  <a:pt x="27" y="661"/>
                </a:lnTo>
                <a:lnTo>
                  <a:pt x="117" y="732"/>
                </a:lnTo>
                <a:lnTo>
                  <a:pt x="224" y="741"/>
                </a:lnTo>
                <a:lnTo>
                  <a:pt x="277" y="715"/>
                </a:lnTo>
                <a:lnTo>
                  <a:pt x="465" y="563"/>
                </a:lnTo>
                <a:lnTo>
                  <a:pt x="661" y="429"/>
                </a:lnTo>
                <a:lnTo>
                  <a:pt x="876" y="366"/>
                </a:lnTo>
                <a:lnTo>
                  <a:pt x="1063" y="259"/>
                </a:lnTo>
                <a:lnTo>
                  <a:pt x="1108" y="206"/>
                </a:lnTo>
                <a:lnTo>
                  <a:pt x="1099" y="89"/>
                </a:lnTo>
                <a:lnTo>
                  <a:pt x="1045" y="45"/>
                </a:lnTo>
                <a:lnTo>
                  <a:pt x="983" y="9"/>
                </a:lnTo>
                <a:lnTo>
                  <a:pt x="840" y="0"/>
                </a:lnTo>
                <a:close/>
              </a:path>
            </a:pathLst>
          </a:custGeom>
          <a:solidFill>
            <a:srgbClr val="51270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8" name="Google Shape;1918;p36"/>
          <p:cNvGrpSpPr/>
          <p:nvPr/>
        </p:nvGrpSpPr>
        <p:grpSpPr>
          <a:xfrm>
            <a:off x="1285299" y="1115138"/>
            <a:ext cx="854278" cy="2764486"/>
            <a:chOff x="1285299" y="1115138"/>
            <a:chExt cx="854278" cy="2764486"/>
          </a:xfrm>
        </p:grpSpPr>
        <p:sp>
          <p:nvSpPr>
            <p:cNvPr id="1919" name="Google Shape;1919;p36"/>
            <p:cNvSpPr/>
            <p:nvPr/>
          </p:nvSpPr>
          <p:spPr>
            <a:xfrm>
              <a:off x="1285299" y="3656051"/>
              <a:ext cx="854278" cy="223574"/>
            </a:xfrm>
            <a:custGeom>
              <a:avLst/>
              <a:gdLst/>
              <a:ahLst/>
              <a:cxnLst/>
              <a:rect l="l" t="t" r="r" b="b"/>
              <a:pathLst>
                <a:path w="22693" h="5939" extrusionOk="0">
                  <a:moveTo>
                    <a:pt x="11342" y="0"/>
                  </a:moveTo>
                  <a:lnTo>
                    <a:pt x="10181" y="9"/>
                  </a:lnTo>
                  <a:lnTo>
                    <a:pt x="7967" y="125"/>
                  </a:lnTo>
                  <a:lnTo>
                    <a:pt x="5930" y="358"/>
                  </a:lnTo>
                  <a:lnTo>
                    <a:pt x="4118" y="670"/>
                  </a:lnTo>
                  <a:lnTo>
                    <a:pt x="2582" y="1081"/>
                  </a:lnTo>
                  <a:lnTo>
                    <a:pt x="1644" y="1429"/>
                  </a:lnTo>
                  <a:lnTo>
                    <a:pt x="1117" y="1679"/>
                  </a:lnTo>
                  <a:lnTo>
                    <a:pt x="689" y="1947"/>
                  </a:lnTo>
                  <a:lnTo>
                    <a:pt x="358" y="2224"/>
                  </a:lnTo>
                  <a:lnTo>
                    <a:pt x="126" y="2519"/>
                  </a:lnTo>
                  <a:lnTo>
                    <a:pt x="10" y="2813"/>
                  </a:lnTo>
                  <a:lnTo>
                    <a:pt x="1" y="2965"/>
                  </a:lnTo>
                  <a:lnTo>
                    <a:pt x="10" y="3126"/>
                  </a:lnTo>
                  <a:lnTo>
                    <a:pt x="126" y="3421"/>
                  </a:lnTo>
                  <a:lnTo>
                    <a:pt x="358" y="3715"/>
                  </a:lnTo>
                  <a:lnTo>
                    <a:pt x="689" y="3992"/>
                  </a:lnTo>
                  <a:lnTo>
                    <a:pt x="1117" y="4260"/>
                  </a:lnTo>
                  <a:lnTo>
                    <a:pt x="1644" y="4510"/>
                  </a:lnTo>
                  <a:lnTo>
                    <a:pt x="2582" y="4858"/>
                  </a:lnTo>
                  <a:lnTo>
                    <a:pt x="4118" y="5260"/>
                  </a:lnTo>
                  <a:lnTo>
                    <a:pt x="5930" y="5582"/>
                  </a:lnTo>
                  <a:lnTo>
                    <a:pt x="7967" y="5814"/>
                  </a:lnTo>
                  <a:lnTo>
                    <a:pt x="10181" y="5930"/>
                  </a:lnTo>
                  <a:lnTo>
                    <a:pt x="11342" y="5939"/>
                  </a:lnTo>
                  <a:lnTo>
                    <a:pt x="12512" y="5930"/>
                  </a:lnTo>
                  <a:lnTo>
                    <a:pt x="14727" y="5814"/>
                  </a:lnTo>
                  <a:lnTo>
                    <a:pt x="16763" y="5582"/>
                  </a:lnTo>
                  <a:lnTo>
                    <a:pt x="18575" y="5260"/>
                  </a:lnTo>
                  <a:lnTo>
                    <a:pt x="20111" y="4858"/>
                  </a:lnTo>
                  <a:lnTo>
                    <a:pt x="21049" y="4510"/>
                  </a:lnTo>
                  <a:lnTo>
                    <a:pt x="21576" y="4260"/>
                  </a:lnTo>
                  <a:lnTo>
                    <a:pt x="22004" y="3992"/>
                  </a:lnTo>
                  <a:lnTo>
                    <a:pt x="22335" y="3715"/>
                  </a:lnTo>
                  <a:lnTo>
                    <a:pt x="22567" y="3421"/>
                  </a:lnTo>
                  <a:lnTo>
                    <a:pt x="22683" y="3126"/>
                  </a:lnTo>
                  <a:lnTo>
                    <a:pt x="22692" y="2965"/>
                  </a:lnTo>
                  <a:lnTo>
                    <a:pt x="22683" y="2813"/>
                  </a:lnTo>
                  <a:lnTo>
                    <a:pt x="22567" y="2519"/>
                  </a:lnTo>
                  <a:lnTo>
                    <a:pt x="22335" y="2224"/>
                  </a:lnTo>
                  <a:lnTo>
                    <a:pt x="22004" y="1947"/>
                  </a:lnTo>
                  <a:lnTo>
                    <a:pt x="21576" y="1679"/>
                  </a:lnTo>
                  <a:lnTo>
                    <a:pt x="21049" y="1429"/>
                  </a:lnTo>
                  <a:lnTo>
                    <a:pt x="20111" y="1081"/>
                  </a:lnTo>
                  <a:lnTo>
                    <a:pt x="18575" y="670"/>
                  </a:lnTo>
                  <a:lnTo>
                    <a:pt x="16763" y="358"/>
                  </a:lnTo>
                  <a:lnTo>
                    <a:pt x="14727" y="125"/>
                  </a:lnTo>
                  <a:lnTo>
                    <a:pt x="12512" y="9"/>
                  </a:lnTo>
                  <a:lnTo>
                    <a:pt x="11342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6"/>
            <p:cNvSpPr/>
            <p:nvPr/>
          </p:nvSpPr>
          <p:spPr>
            <a:xfrm>
              <a:off x="1942221" y="2914425"/>
              <a:ext cx="115344" cy="186305"/>
            </a:xfrm>
            <a:custGeom>
              <a:avLst/>
              <a:gdLst/>
              <a:ahLst/>
              <a:cxnLst/>
              <a:rect l="l" t="t" r="r" b="b"/>
              <a:pathLst>
                <a:path w="3064" h="4949" extrusionOk="0">
                  <a:moveTo>
                    <a:pt x="1947" y="1"/>
                  </a:moveTo>
                  <a:lnTo>
                    <a:pt x="1858" y="19"/>
                  </a:lnTo>
                  <a:lnTo>
                    <a:pt x="1724" y="19"/>
                  </a:lnTo>
                  <a:lnTo>
                    <a:pt x="1483" y="99"/>
                  </a:lnTo>
                  <a:lnTo>
                    <a:pt x="1313" y="269"/>
                  </a:lnTo>
                  <a:lnTo>
                    <a:pt x="1259" y="519"/>
                  </a:lnTo>
                  <a:lnTo>
                    <a:pt x="1304" y="680"/>
                  </a:lnTo>
                  <a:lnTo>
                    <a:pt x="1304" y="689"/>
                  </a:lnTo>
                  <a:lnTo>
                    <a:pt x="1304" y="733"/>
                  </a:lnTo>
                  <a:lnTo>
                    <a:pt x="1304" y="787"/>
                  </a:lnTo>
                  <a:lnTo>
                    <a:pt x="1286" y="760"/>
                  </a:lnTo>
                  <a:lnTo>
                    <a:pt x="1268" y="742"/>
                  </a:lnTo>
                  <a:lnTo>
                    <a:pt x="1215" y="689"/>
                  </a:lnTo>
                  <a:lnTo>
                    <a:pt x="1072" y="626"/>
                  </a:lnTo>
                  <a:lnTo>
                    <a:pt x="911" y="626"/>
                  </a:lnTo>
                  <a:lnTo>
                    <a:pt x="768" y="689"/>
                  </a:lnTo>
                  <a:lnTo>
                    <a:pt x="715" y="742"/>
                  </a:lnTo>
                  <a:lnTo>
                    <a:pt x="634" y="769"/>
                  </a:lnTo>
                  <a:lnTo>
                    <a:pt x="500" y="894"/>
                  </a:lnTo>
                  <a:lnTo>
                    <a:pt x="456" y="983"/>
                  </a:lnTo>
                  <a:lnTo>
                    <a:pt x="313" y="1448"/>
                  </a:lnTo>
                  <a:lnTo>
                    <a:pt x="107" y="2403"/>
                  </a:lnTo>
                  <a:lnTo>
                    <a:pt x="18" y="2885"/>
                  </a:lnTo>
                  <a:lnTo>
                    <a:pt x="0" y="3046"/>
                  </a:lnTo>
                  <a:lnTo>
                    <a:pt x="98" y="3305"/>
                  </a:lnTo>
                  <a:lnTo>
                    <a:pt x="313" y="3466"/>
                  </a:lnTo>
                  <a:lnTo>
                    <a:pt x="590" y="3493"/>
                  </a:lnTo>
                  <a:lnTo>
                    <a:pt x="732" y="3439"/>
                  </a:lnTo>
                  <a:lnTo>
                    <a:pt x="893" y="3350"/>
                  </a:lnTo>
                  <a:lnTo>
                    <a:pt x="1125" y="3100"/>
                  </a:lnTo>
                  <a:lnTo>
                    <a:pt x="1277" y="2787"/>
                  </a:lnTo>
                  <a:lnTo>
                    <a:pt x="1366" y="2448"/>
                  </a:lnTo>
                  <a:lnTo>
                    <a:pt x="1393" y="2287"/>
                  </a:lnTo>
                  <a:lnTo>
                    <a:pt x="1429" y="2073"/>
                  </a:lnTo>
                  <a:lnTo>
                    <a:pt x="1465" y="1858"/>
                  </a:lnTo>
                  <a:lnTo>
                    <a:pt x="1545" y="2198"/>
                  </a:lnTo>
                  <a:lnTo>
                    <a:pt x="1661" y="2528"/>
                  </a:lnTo>
                  <a:lnTo>
                    <a:pt x="1634" y="2707"/>
                  </a:lnTo>
                  <a:lnTo>
                    <a:pt x="1545" y="3073"/>
                  </a:lnTo>
                  <a:lnTo>
                    <a:pt x="1393" y="3430"/>
                  </a:lnTo>
                  <a:lnTo>
                    <a:pt x="1197" y="3778"/>
                  </a:lnTo>
                  <a:lnTo>
                    <a:pt x="1072" y="3939"/>
                  </a:lnTo>
                  <a:lnTo>
                    <a:pt x="1000" y="4055"/>
                  </a:lnTo>
                  <a:lnTo>
                    <a:pt x="965" y="4287"/>
                  </a:lnTo>
                  <a:lnTo>
                    <a:pt x="1018" y="4511"/>
                  </a:lnTo>
                  <a:lnTo>
                    <a:pt x="1161" y="4707"/>
                  </a:lnTo>
                  <a:lnTo>
                    <a:pt x="1357" y="4859"/>
                  </a:lnTo>
                  <a:lnTo>
                    <a:pt x="1581" y="4948"/>
                  </a:lnTo>
                  <a:lnTo>
                    <a:pt x="1813" y="4948"/>
                  </a:lnTo>
                  <a:lnTo>
                    <a:pt x="2027" y="4850"/>
                  </a:lnTo>
                  <a:lnTo>
                    <a:pt x="2117" y="4743"/>
                  </a:lnTo>
                  <a:lnTo>
                    <a:pt x="2170" y="4680"/>
                  </a:lnTo>
                  <a:lnTo>
                    <a:pt x="2215" y="4609"/>
                  </a:lnTo>
                  <a:lnTo>
                    <a:pt x="2331" y="4448"/>
                  </a:lnTo>
                  <a:lnTo>
                    <a:pt x="2429" y="4287"/>
                  </a:lnTo>
                  <a:lnTo>
                    <a:pt x="2563" y="4055"/>
                  </a:lnTo>
                  <a:lnTo>
                    <a:pt x="2786" y="3573"/>
                  </a:lnTo>
                  <a:lnTo>
                    <a:pt x="2938" y="3082"/>
                  </a:lnTo>
                  <a:lnTo>
                    <a:pt x="3036" y="2573"/>
                  </a:lnTo>
                  <a:lnTo>
                    <a:pt x="3063" y="2064"/>
                  </a:lnTo>
                  <a:lnTo>
                    <a:pt x="3010" y="1555"/>
                  </a:lnTo>
                  <a:lnTo>
                    <a:pt x="2893" y="1046"/>
                  </a:lnTo>
                  <a:lnTo>
                    <a:pt x="2688" y="555"/>
                  </a:lnTo>
                  <a:lnTo>
                    <a:pt x="2554" y="305"/>
                  </a:lnTo>
                  <a:lnTo>
                    <a:pt x="2492" y="215"/>
                  </a:lnTo>
                  <a:lnTo>
                    <a:pt x="2331" y="81"/>
                  </a:lnTo>
                  <a:lnTo>
                    <a:pt x="2143" y="10"/>
                  </a:lnTo>
                  <a:lnTo>
                    <a:pt x="1947" y="1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6"/>
            <p:cNvSpPr/>
            <p:nvPr/>
          </p:nvSpPr>
          <p:spPr>
            <a:xfrm>
              <a:off x="1853113" y="2296880"/>
              <a:ext cx="210134" cy="674410"/>
            </a:xfrm>
            <a:custGeom>
              <a:avLst/>
              <a:gdLst/>
              <a:ahLst/>
              <a:cxnLst/>
              <a:rect l="l" t="t" r="r" b="b"/>
              <a:pathLst>
                <a:path w="5582" h="17915" extrusionOk="0">
                  <a:moveTo>
                    <a:pt x="501" y="1"/>
                  </a:moveTo>
                  <a:lnTo>
                    <a:pt x="385" y="152"/>
                  </a:lnTo>
                  <a:lnTo>
                    <a:pt x="206" y="501"/>
                  </a:lnTo>
                  <a:lnTo>
                    <a:pt x="90" y="885"/>
                  </a:lnTo>
                  <a:lnTo>
                    <a:pt x="19" y="1287"/>
                  </a:lnTo>
                  <a:lnTo>
                    <a:pt x="1" y="1938"/>
                  </a:lnTo>
                  <a:lnTo>
                    <a:pt x="99" y="2831"/>
                  </a:lnTo>
                  <a:lnTo>
                    <a:pt x="286" y="3680"/>
                  </a:lnTo>
                  <a:lnTo>
                    <a:pt x="510" y="4421"/>
                  </a:lnTo>
                  <a:lnTo>
                    <a:pt x="795" y="5216"/>
                  </a:lnTo>
                  <a:lnTo>
                    <a:pt x="849" y="5332"/>
                  </a:lnTo>
                  <a:lnTo>
                    <a:pt x="2358" y="17914"/>
                  </a:lnTo>
                  <a:lnTo>
                    <a:pt x="5582" y="17271"/>
                  </a:lnTo>
                  <a:lnTo>
                    <a:pt x="5448" y="16164"/>
                  </a:lnTo>
                  <a:lnTo>
                    <a:pt x="4653" y="10234"/>
                  </a:lnTo>
                  <a:lnTo>
                    <a:pt x="4153" y="7037"/>
                  </a:lnTo>
                  <a:lnTo>
                    <a:pt x="3823" y="5126"/>
                  </a:lnTo>
                  <a:lnTo>
                    <a:pt x="3653" y="4314"/>
                  </a:lnTo>
                  <a:lnTo>
                    <a:pt x="3573" y="3930"/>
                  </a:lnTo>
                  <a:lnTo>
                    <a:pt x="3376" y="3242"/>
                  </a:lnTo>
                  <a:lnTo>
                    <a:pt x="3153" y="2644"/>
                  </a:lnTo>
                  <a:lnTo>
                    <a:pt x="2921" y="2126"/>
                  </a:lnTo>
                  <a:lnTo>
                    <a:pt x="2537" y="1465"/>
                  </a:lnTo>
                  <a:lnTo>
                    <a:pt x="2010" y="831"/>
                  </a:lnTo>
                  <a:lnTo>
                    <a:pt x="1492" y="411"/>
                  </a:lnTo>
                  <a:lnTo>
                    <a:pt x="1046" y="161"/>
                  </a:lnTo>
                  <a:lnTo>
                    <a:pt x="572" y="10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6"/>
            <p:cNvSpPr/>
            <p:nvPr/>
          </p:nvSpPr>
          <p:spPr>
            <a:xfrm>
              <a:off x="1327349" y="2914425"/>
              <a:ext cx="115344" cy="186305"/>
            </a:xfrm>
            <a:custGeom>
              <a:avLst/>
              <a:gdLst/>
              <a:ahLst/>
              <a:cxnLst/>
              <a:rect l="l" t="t" r="r" b="b"/>
              <a:pathLst>
                <a:path w="3064" h="4949" extrusionOk="0">
                  <a:moveTo>
                    <a:pt x="1108" y="1"/>
                  </a:moveTo>
                  <a:lnTo>
                    <a:pt x="911" y="10"/>
                  </a:lnTo>
                  <a:lnTo>
                    <a:pt x="732" y="81"/>
                  </a:lnTo>
                  <a:lnTo>
                    <a:pt x="572" y="215"/>
                  </a:lnTo>
                  <a:lnTo>
                    <a:pt x="509" y="305"/>
                  </a:lnTo>
                  <a:lnTo>
                    <a:pt x="375" y="555"/>
                  </a:lnTo>
                  <a:lnTo>
                    <a:pt x="170" y="1046"/>
                  </a:lnTo>
                  <a:lnTo>
                    <a:pt x="45" y="1555"/>
                  </a:lnTo>
                  <a:lnTo>
                    <a:pt x="0" y="2064"/>
                  </a:lnTo>
                  <a:lnTo>
                    <a:pt x="27" y="2573"/>
                  </a:lnTo>
                  <a:lnTo>
                    <a:pt x="116" y="3082"/>
                  </a:lnTo>
                  <a:lnTo>
                    <a:pt x="277" y="3573"/>
                  </a:lnTo>
                  <a:lnTo>
                    <a:pt x="500" y="4055"/>
                  </a:lnTo>
                  <a:lnTo>
                    <a:pt x="634" y="4287"/>
                  </a:lnTo>
                  <a:lnTo>
                    <a:pt x="732" y="4448"/>
                  </a:lnTo>
                  <a:lnTo>
                    <a:pt x="840" y="4609"/>
                  </a:lnTo>
                  <a:lnTo>
                    <a:pt x="849" y="4609"/>
                  </a:lnTo>
                  <a:lnTo>
                    <a:pt x="893" y="4680"/>
                  </a:lnTo>
                  <a:lnTo>
                    <a:pt x="947" y="4743"/>
                  </a:lnTo>
                  <a:lnTo>
                    <a:pt x="1036" y="4850"/>
                  </a:lnTo>
                  <a:lnTo>
                    <a:pt x="1250" y="4948"/>
                  </a:lnTo>
                  <a:lnTo>
                    <a:pt x="1483" y="4948"/>
                  </a:lnTo>
                  <a:lnTo>
                    <a:pt x="1706" y="4859"/>
                  </a:lnTo>
                  <a:lnTo>
                    <a:pt x="1902" y="4707"/>
                  </a:lnTo>
                  <a:lnTo>
                    <a:pt x="2036" y="4511"/>
                  </a:lnTo>
                  <a:lnTo>
                    <a:pt x="2099" y="4287"/>
                  </a:lnTo>
                  <a:lnTo>
                    <a:pt x="2063" y="4055"/>
                  </a:lnTo>
                  <a:lnTo>
                    <a:pt x="1983" y="3939"/>
                  </a:lnTo>
                  <a:lnTo>
                    <a:pt x="1867" y="3778"/>
                  </a:lnTo>
                  <a:lnTo>
                    <a:pt x="1661" y="3430"/>
                  </a:lnTo>
                  <a:lnTo>
                    <a:pt x="1518" y="3073"/>
                  </a:lnTo>
                  <a:lnTo>
                    <a:pt x="1429" y="2707"/>
                  </a:lnTo>
                  <a:lnTo>
                    <a:pt x="1402" y="2528"/>
                  </a:lnTo>
                  <a:lnTo>
                    <a:pt x="1518" y="2198"/>
                  </a:lnTo>
                  <a:lnTo>
                    <a:pt x="1599" y="1858"/>
                  </a:lnTo>
                  <a:lnTo>
                    <a:pt x="1634" y="2073"/>
                  </a:lnTo>
                  <a:lnTo>
                    <a:pt x="1670" y="2287"/>
                  </a:lnTo>
                  <a:lnTo>
                    <a:pt x="1697" y="2448"/>
                  </a:lnTo>
                  <a:lnTo>
                    <a:pt x="1786" y="2787"/>
                  </a:lnTo>
                  <a:lnTo>
                    <a:pt x="1938" y="3100"/>
                  </a:lnTo>
                  <a:lnTo>
                    <a:pt x="2170" y="3350"/>
                  </a:lnTo>
                  <a:lnTo>
                    <a:pt x="2322" y="3439"/>
                  </a:lnTo>
                  <a:lnTo>
                    <a:pt x="2474" y="3493"/>
                  </a:lnTo>
                  <a:lnTo>
                    <a:pt x="2751" y="3466"/>
                  </a:lnTo>
                  <a:lnTo>
                    <a:pt x="2965" y="3305"/>
                  </a:lnTo>
                  <a:lnTo>
                    <a:pt x="3063" y="3046"/>
                  </a:lnTo>
                  <a:lnTo>
                    <a:pt x="3045" y="2885"/>
                  </a:lnTo>
                  <a:lnTo>
                    <a:pt x="2956" y="2403"/>
                  </a:lnTo>
                  <a:lnTo>
                    <a:pt x="2751" y="1448"/>
                  </a:lnTo>
                  <a:lnTo>
                    <a:pt x="2608" y="983"/>
                  </a:lnTo>
                  <a:lnTo>
                    <a:pt x="2563" y="894"/>
                  </a:lnTo>
                  <a:lnTo>
                    <a:pt x="2429" y="769"/>
                  </a:lnTo>
                  <a:lnTo>
                    <a:pt x="2349" y="742"/>
                  </a:lnTo>
                  <a:lnTo>
                    <a:pt x="2295" y="689"/>
                  </a:lnTo>
                  <a:lnTo>
                    <a:pt x="2152" y="626"/>
                  </a:lnTo>
                  <a:lnTo>
                    <a:pt x="1992" y="626"/>
                  </a:lnTo>
                  <a:lnTo>
                    <a:pt x="1849" y="689"/>
                  </a:lnTo>
                  <a:lnTo>
                    <a:pt x="1795" y="742"/>
                  </a:lnTo>
                  <a:lnTo>
                    <a:pt x="1777" y="760"/>
                  </a:lnTo>
                  <a:lnTo>
                    <a:pt x="1759" y="787"/>
                  </a:lnTo>
                  <a:lnTo>
                    <a:pt x="1759" y="733"/>
                  </a:lnTo>
                  <a:lnTo>
                    <a:pt x="1759" y="689"/>
                  </a:lnTo>
                  <a:lnTo>
                    <a:pt x="1759" y="680"/>
                  </a:lnTo>
                  <a:lnTo>
                    <a:pt x="1795" y="519"/>
                  </a:lnTo>
                  <a:lnTo>
                    <a:pt x="1742" y="269"/>
                  </a:lnTo>
                  <a:lnTo>
                    <a:pt x="1572" y="99"/>
                  </a:lnTo>
                  <a:lnTo>
                    <a:pt x="1340" y="19"/>
                  </a:lnTo>
                  <a:lnTo>
                    <a:pt x="1206" y="19"/>
                  </a:lnTo>
                  <a:lnTo>
                    <a:pt x="1108" y="1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6"/>
            <p:cNvSpPr/>
            <p:nvPr/>
          </p:nvSpPr>
          <p:spPr>
            <a:xfrm>
              <a:off x="1327349" y="2296880"/>
              <a:ext cx="210473" cy="674410"/>
            </a:xfrm>
            <a:custGeom>
              <a:avLst/>
              <a:gdLst/>
              <a:ahLst/>
              <a:cxnLst/>
              <a:rect l="l" t="t" r="r" b="b"/>
              <a:pathLst>
                <a:path w="5591" h="17915" extrusionOk="0">
                  <a:moveTo>
                    <a:pt x="5090" y="1"/>
                  </a:moveTo>
                  <a:lnTo>
                    <a:pt x="5019" y="10"/>
                  </a:lnTo>
                  <a:lnTo>
                    <a:pt x="4537" y="161"/>
                  </a:lnTo>
                  <a:lnTo>
                    <a:pt x="4090" y="411"/>
                  </a:lnTo>
                  <a:lnTo>
                    <a:pt x="3581" y="831"/>
                  </a:lnTo>
                  <a:lnTo>
                    <a:pt x="3054" y="1465"/>
                  </a:lnTo>
                  <a:lnTo>
                    <a:pt x="2670" y="2126"/>
                  </a:lnTo>
                  <a:lnTo>
                    <a:pt x="2429" y="2644"/>
                  </a:lnTo>
                  <a:lnTo>
                    <a:pt x="2215" y="3242"/>
                  </a:lnTo>
                  <a:lnTo>
                    <a:pt x="2018" y="3930"/>
                  </a:lnTo>
                  <a:lnTo>
                    <a:pt x="1938" y="4314"/>
                  </a:lnTo>
                  <a:lnTo>
                    <a:pt x="1768" y="5126"/>
                  </a:lnTo>
                  <a:lnTo>
                    <a:pt x="1429" y="7037"/>
                  </a:lnTo>
                  <a:lnTo>
                    <a:pt x="938" y="10234"/>
                  </a:lnTo>
                  <a:lnTo>
                    <a:pt x="134" y="16164"/>
                  </a:lnTo>
                  <a:lnTo>
                    <a:pt x="0" y="17271"/>
                  </a:lnTo>
                  <a:lnTo>
                    <a:pt x="3224" y="17914"/>
                  </a:lnTo>
                  <a:lnTo>
                    <a:pt x="4742" y="5332"/>
                  </a:lnTo>
                  <a:lnTo>
                    <a:pt x="4787" y="5216"/>
                  </a:lnTo>
                  <a:lnTo>
                    <a:pt x="5081" y="4421"/>
                  </a:lnTo>
                  <a:lnTo>
                    <a:pt x="5305" y="3680"/>
                  </a:lnTo>
                  <a:lnTo>
                    <a:pt x="5483" y="2831"/>
                  </a:lnTo>
                  <a:lnTo>
                    <a:pt x="5590" y="1938"/>
                  </a:lnTo>
                  <a:lnTo>
                    <a:pt x="5564" y="1287"/>
                  </a:lnTo>
                  <a:lnTo>
                    <a:pt x="5501" y="885"/>
                  </a:lnTo>
                  <a:lnTo>
                    <a:pt x="5385" y="501"/>
                  </a:lnTo>
                  <a:lnTo>
                    <a:pt x="5206" y="152"/>
                  </a:lnTo>
                  <a:lnTo>
                    <a:pt x="509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6"/>
            <p:cNvSpPr/>
            <p:nvPr/>
          </p:nvSpPr>
          <p:spPr>
            <a:xfrm>
              <a:off x="1454404" y="2285134"/>
              <a:ext cx="478092" cy="520404"/>
            </a:xfrm>
            <a:custGeom>
              <a:avLst/>
              <a:gdLst/>
              <a:ahLst/>
              <a:cxnLst/>
              <a:rect l="l" t="t" r="r" b="b"/>
              <a:pathLst>
                <a:path w="12700" h="13824" extrusionOk="0">
                  <a:moveTo>
                    <a:pt x="3001" y="0"/>
                  </a:moveTo>
                  <a:lnTo>
                    <a:pt x="2671" y="9"/>
                  </a:lnTo>
                  <a:lnTo>
                    <a:pt x="2055" y="161"/>
                  </a:lnTo>
                  <a:lnTo>
                    <a:pt x="1483" y="438"/>
                  </a:lnTo>
                  <a:lnTo>
                    <a:pt x="992" y="831"/>
                  </a:lnTo>
                  <a:lnTo>
                    <a:pt x="581" y="1331"/>
                  </a:lnTo>
                  <a:lnTo>
                    <a:pt x="269" y="1902"/>
                  </a:lnTo>
                  <a:lnTo>
                    <a:pt x="72" y="2545"/>
                  </a:lnTo>
                  <a:lnTo>
                    <a:pt x="1" y="3233"/>
                  </a:lnTo>
                  <a:lnTo>
                    <a:pt x="19" y="3590"/>
                  </a:lnTo>
                  <a:lnTo>
                    <a:pt x="1608" y="13824"/>
                  </a:lnTo>
                  <a:lnTo>
                    <a:pt x="10931" y="13824"/>
                  </a:lnTo>
                  <a:lnTo>
                    <a:pt x="12681" y="3590"/>
                  </a:lnTo>
                  <a:lnTo>
                    <a:pt x="12699" y="3233"/>
                  </a:lnTo>
                  <a:lnTo>
                    <a:pt x="12628" y="2545"/>
                  </a:lnTo>
                  <a:lnTo>
                    <a:pt x="12422" y="1902"/>
                  </a:lnTo>
                  <a:lnTo>
                    <a:pt x="12119" y="1331"/>
                  </a:lnTo>
                  <a:lnTo>
                    <a:pt x="11708" y="831"/>
                  </a:lnTo>
                  <a:lnTo>
                    <a:pt x="11208" y="438"/>
                  </a:lnTo>
                  <a:lnTo>
                    <a:pt x="10645" y="161"/>
                  </a:lnTo>
                  <a:lnTo>
                    <a:pt x="10020" y="9"/>
                  </a:lnTo>
                  <a:lnTo>
                    <a:pt x="96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6"/>
            <p:cNvSpPr/>
            <p:nvPr/>
          </p:nvSpPr>
          <p:spPr>
            <a:xfrm>
              <a:off x="1758998" y="2416556"/>
              <a:ext cx="102545" cy="135183"/>
            </a:xfrm>
            <a:custGeom>
              <a:avLst/>
              <a:gdLst/>
              <a:ahLst/>
              <a:cxnLst/>
              <a:rect l="l" t="t" r="r" b="b"/>
              <a:pathLst>
                <a:path w="2724" h="3591" extrusionOk="0">
                  <a:moveTo>
                    <a:pt x="0" y="1"/>
                  </a:moveTo>
                  <a:lnTo>
                    <a:pt x="0" y="3090"/>
                  </a:lnTo>
                  <a:lnTo>
                    <a:pt x="1358" y="3591"/>
                  </a:lnTo>
                  <a:lnTo>
                    <a:pt x="2724" y="3090"/>
                  </a:lnTo>
                  <a:lnTo>
                    <a:pt x="272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36"/>
            <p:cNvSpPr/>
            <p:nvPr/>
          </p:nvSpPr>
          <p:spPr>
            <a:xfrm>
              <a:off x="1529395" y="1976512"/>
              <a:ext cx="301913" cy="397381"/>
            </a:xfrm>
            <a:custGeom>
              <a:avLst/>
              <a:gdLst/>
              <a:ahLst/>
              <a:cxnLst/>
              <a:rect l="l" t="t" r="r" b="b"/>
              <a:pathLst>
                <a:path w="8020" h="10556" extrusionOk="0">
                  <a:moveTo>
                    <a:pt x="4054" y="0"/>
                  </a:moveTo>
                  <a:lnTo>
                    <a:pt x="3786" y="9"/>
                  </a:lnTo>
                  <a:lnTo>
                    <a:pt x="3286" y="99"/>
                  </a:lnTo>
                  <a:lnTo>
                    <a:pt x="2813" y="277"/>
                  </a:lnTo>
                  <a:lnTo>
                    <a:pt x="2393" y="527"/>
                  </a:lnTo>
                  <a:lnTo>
                    <a:pt x="2018" y="840"/>
                  </a:lnTo>
                  <a:lnTo>
                    <a:pt x="1706" y="1224"/>
                  </a:lnTo>
                  <a:lnTo>
                    <a:pt x="1456" y="1652"/>
                  </a:lnTo>
                  <a:lnTo>
                    <a:pt x="1286" y="2117"/>
                  </a:lnTo>
                  <a:lnTo>
                    <a:pt x="1232" y="2367"/>
                  </a:lnTo>
                  <a:lnTo>
                    <a:pt x="1107" y="2331"/>
                  </a:lnTo>
                  <a:lnTo>
                    <a:pt x="866" y="2331"/>
                  </a:lnTo>
                  <a:lnTo>
                    <a:pt x="750" y="2358"/>
                  </a:lnTo>
                  <a:lnTo>
                    <a:pt x="715" y="2367"/>
                  </a:lnTo>
                  <a:lnTo>
                    <a:pt x="688" y="2376"/>
                  </a:lnTo>
                  <a:lnTo>
                    <a:pt x="572" y="2411"/>
                  </a:lnTo>
                  <a:lnTo>
                    <a:pt x="384" y="2519"/>
                  </a:lnTo>
                  <a:lnTo>
                    <a:pt x="214" y="2670"/>
                  </a:lnTo>
                  <a:lnTo>
                    <a:pt x="89" y="2858"/>
                  </a:lnTo>
                  <a:lnTo>
                    <a:pt x="45" y="2965"/>
                  </a:lnTo>
                  <a:lnTo>
                    <a:pt x="18" y="3063"/>
                  </a:lnTo>
                  <a:lnTo>
                    <a:pt x="0" y="3269"/>
                  </a:lnTo>
                  <a:lnTo>
                    <a:pt x="27" y="3474"/>
                  </a:lnTo>
                  <a:lnTo>
                    <a:pt x="107" y="3671"/>
                  </a:lnTo>
                  <a:lnTo>
                    <a:pt x="161" y="3760"/>
                  </a:lnTo>
                  <a:lnTo>
                    <a:pt x="232" y="3849"/>
                  </a:lnTo>
                  <a:lnTo>
                    <a:pt x="393" y="4001"/>
                  </a:lnTo>
                  <a:lnTo>
                    <a:pt x="491" y="4064"/>
                  </a:lnTo>
                  <a:lnTo>
                    <a:pt x="598" y="4117"/>
                  </a:lnTo>
                  <a:lnTo>
                    <a:pt x="822" y="4180"/>
                  </a:lnTo>
                  <a:lnTo>
                    <a:pt x="938" y="4189"/>
                  </a:lnTo>
                  <a:lnTo>
                    <a:pt x="1027" y="4180"/>
                  </a:lnTo>
                  <a:lnTo>
                    <a:pt x="1125" y="4171"/>
                  </a:lnTo>
                  <a:lnTo>
                    <a:pt x="1152" y="4162"/>
                  </a:lnTo>
                  <a:lnTo>
                    <a:pt x="1188" y="4162"/>
                  </a:lnTo>
                  <a:lnTo>
                    <a:pt x="1188" y="4197"/>
                  </a:lnTo>
                  <a:lnTo>
                    <a:pt x="1188" y="4376"/>
                  </a:lnTo>
                  <a:lnTo>
                    <a:pt x="1232" y="4742"/>
                  </a:lnTo>
                  <a:lnTo>
                    <a:pt x="1322" y="5082"/>
                  </a:lnTo>
                  <a:lnTo>
                    <a:pt x="1456" y="5412"/>
                  </a:lnTo>
                  <a:lnTo>
                    <a:pt x="1625" y="5716"/>
                  </a:lnTo>
                  <a:lnTo>
                    <a:pt x="1822" y="6001"/>
                  </a:lnTo>
                  <a:lnTo>
                    <a:pt x="2188" y="6376"/>
                  </a:lnTo>
                  <a:lnTo>
                    <a:pt x="2465" y="6582"/>
                  </a:lnTo>
                  <a:lnTo>
                    <a:pt x="2465" y="8198"/>
                  </a:lnTo>
                  <a:lnTo>
                    <a:pt x="1215" y="8198"/>
                  </a:lnTo>
                  <a:lnTo>
                    <a:pt x="1215" y="8270"/>
                  </a:lnTo>
                  <a:lnTo>
                    <a:pt x="1286" y="8770"/>
                  </a:lnTo>
                  <a:lnTo>
                    <a:pt x="1456" y="9207"/>
                  </a:lnTo>
                  <a:lnTo>
                    <a:pt x="1759" y="9663"/>
                  </a:lnTo>
                  <a:lnTo>
                    <a:pt x="2117" y="9975"/>
                  </a:lnTo>
                  <a:lnTo>
                    <a:pt x="2420" y="10163"/>
                  </a:lnTo>
                  <a:lnTo>
                    <a:pt x="2777" y="10323"/>
                  </a:lnTo>
                  <a:lnTo>
                    <a:pt x="3206" y="10448"/>
                  </a:lnTo>
                  <a:lnTo>
                    <a:pt x="3706" y="10529"/>
                  </a:lnTo>
                  <a:lnTo>
                    <a:pt x="4278" y="10556"/>
                  </a:lnTo>
                  <a:lnTo>
                    <a:pt x="4599" y="10547"/>
                  </a:lnTo>
                  <a:lnTo>
                    <a:pt x="4921" y="10520"/>
                  </a:lnTo>
                  <a:lnTo>
                    <a:pt x="5483" y="10448"/>
                  </a:lnTo>
                  <a:lnTo>
                    <a:pt x="5965" y="10332"/>
                  </a:lnTo>
                  <a:lnTo>
                    <a:pt x="6358" y="10189"/>
                  </a:lnTo>
                  <a:lnTo>
                    <a:pt x="6689" y="10020"/>
                  </a:lnTo>
                  <a:lnTo>
                    <a:pt x="6939" y="9832"/>
                  </a:lnTo>
                  <a:lnTo>
                    <a:pt x="7224" y="9520"/>
                  </a:lnTo>
                  <a:lnTo>
                    <a:pt x="7439" y="9091"/>
                  </a:lnTo>
                  <a:lnTo>
                    <a:pt x="7510" y="8707"/>
                  </a:lnTo>
                  <a:lnTo>
                    <a:pt x="7475" y="8261"/>
                  </a:lnTo>
                  <a:lnTo>
                    <a:pt x="7457" y="8198"/>
                  </a:lnTo>
                  <a:lnTo>
                    <a:pt x="6046" y="8198"/>
                  </a:lnTo>
                  <a:lnTo>
                    <a:pt x="6046" y="6251"/>
                  </a:lnTo>
                  <a:lnTo>
                    <a:pt x="6233" y="6046"/>
                  </a:lnTo>
                  <a:lnTo>
                    <a:pt x="6555" y="5591"/>
                  </a:lnTo>
                  <a:lnTo>
                    <a:pt x="6787" y="5064"/>
                  </a:lnTo>
                  <a:lnTo>
                    <a:pt x="6903" y="4492"/>
                  </a:lnTo>
                  <a:lnTo>
                    <a:pt x="6912" y="4197"/>
                  </a:lnTo>
                  <a:lnTo>
                    <a:pt x="6912" y="4171"/>
                  </a:lnTo>
                  <a:lnTo>
                    <a:pt x="6992" y="4180"/>
                  </a:lnTo>
                  <a:lnTo>
                    <a:pt x="7064" y="4189"/>
                  </a:lnTo>
                  <a:lnTo>
                    <a:pt x="7162" y="4180"/>
                  </a:lnTo>
                  <a:lnTo>
                    <a:pt x="7251" y="4171"/>
                  </a:lnTo>
                  <a:lnTo>
                    <a:pt x="7341" y="4162"/>
                  </a:lnTo>
                  <a:lnTo>
                    <a:pt x="7519" y="4117"/>
                  </a:lnTo>
                  <a:lnTo>
                    <a:pt x="7600" y="4081"/>
                  </a:lnTo>
                  <a:lnTo>
                    <a:pt x="7698" y="4019"/>
                  </a:lnTo>
                  <a:lnTo>
                    <a:pt x="7859" y="3831"/>
                  </a:lnTo>
                  <a:lnTo>
                    <a:pt x="7912" y="3733"/>
                  </a:lnTo>
                  <a:lnTo>
                    <a:pt x="7975" y="3572"/>
                  </a:lnTo>
                  <a:lnTo>
                    <a:pt x="8001" y="3412"/>
                  </a:lnTo>
                  <a:lnTo>
                    <a:pt x="8019" y="3304"/>
                  </a:lnTo>
                  <a:lnTo>
                    <a:pt x="8010" y="3090"/>
                  </a:lnTo>
                  <a:lnTo>
                    <a:pt x="7984" y="2983"/>
                  </a:lnTo>
                  <a:lnTo>
                    <a:pt x="7939" y="2876"/>
                  </a:lnTo>
                  <a:lnTo>
                    <a:pt x="7823" y="2688"/>
                  </a:lnTo>
                  <a:lnTo>
                    <a:pt x="7662" y="2528"/>
                  </a:lnTo>
                  <a:lnTo>
                    <a:pt x="7475" y="2411"/>
                  </a:lnTo>
                  <a:lnTo>
                    <a:pt x="7367" y="2367"/>
                  </a:lnTo>
                  <a:lnTo>
                    <a:pt x="7242" y="2331"/>
                  </a:lnTo>
                  <a:lnTo>
                    <a:pt x="7001" y="2331"/>
                  </a:lnTo>
                  <a:lnTo>
                    <a:pt x="6876" y="2358"/>
                  </a:lnTo>
                  <a:lnTo>
                    <a:pt x="6867" y="2367"/>
                  </a:lnTo>
                  <a:lnTo>
                    <a:pt x="6814" y="2117"/>
                  </a:lnTo>
                  <a:lnTo>
                    <a:pt x="6644" y="1643"/>
                  </a:lnTo>
                  <a:lnTo>
                    <a:pt x="6394" y="1215"/>
                  </a:lnTo>
                  <a:lnTo>
                    <a:pt x="6081" y="840"/>
                  </a:lnTo>
                  <a:lnTo>
                    <a:pt x="5706" y="527"/>
                  </a:lnTo>
                  <a:lnTo>
                    <a:pt x="5287" y="277"/>
                  </a:lnTo>
                  <a:lnTo>
                    <a:pt x="4813" y="99"/>
                  </a:lnTo>
                  <a:lnTo>
                    <a:pt x="4313" y="9"/>
                  </a:lnTo>
                  <a:lnTo>
                    <a:pt x="4054" y="0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36"/>
            <p:cNvSpPr/>
            <p:nvPr/>
          </p:nvSpPr>
          <p:spPr>
            <a:xfrm>
              <a:off x="1502478" y="1819867"/>
              <a:ext cx="310684" cy="272663"/>
            </a:xfrm>
            <a:custGeom>
              <a:avLst/>
              <a:gdLst/>
              <a:ahLst/>
              <a:cxnLst/>
              <a:rect l="l" t="t" r="r" b="b"/>
              <a:pathLst>
                <a:path w="8253" h="7243" extrusionOk="0">
                  <a:moveTo>
                    <a:pt x="5394" y="0"/>
                  </a:moveTo>
                  <a:lnTo>
                    <a:pt x="5010" y="9"/>
                  </a:lnTo>
                  <a:lnTo>
                    <a:pt x="4689" y="107"/>
                  </a:lnTo>
                  <a:lnTo>
                    <a:pt x="4421" y="286"/>
                  </a:lnTo>
                  <a:lnTo>
                    <a:pt x="4207" y="527"/>
                  </a:lnTo>
                  <a:lnTo>
                    <a:pt x="4037" y="831"/>
                  </a:lnTo>
                  <a:lnTo>
                    <a:pt x="3921" y="1170"/>
                  </a:lnTo>
                  <a:lnTo>
                    <a:pt x="3850" y="1536"/>
                  </a:lnTo>
                  <a:lnTo>
                    <a:pt x="3823" y="1732"/>
                  </a:lnTo>
                  <a:lnTo>
                    <a:pt x="3698" y="1581"/>
                  </a:lnTo>
                  <a:lnTo>
                    <a:pt x="3403" y="1304"/>
                  </a:lnTo>
                  <a:lnTo>
                    <a:pt x="3064" y="1072"/>
                  </a:lnTo>
                  <a:lnTo>
                    <a:pt x="2680" y="884"/>
                  </a:lnTo>
                  <a:lnTo>
                    <a:pt x="2474" y="813"/>
                  </a:lnTo>
                  <a:lnTo>
                    <a:pt x="2296" y="768"/>
                  </a:lnTo>
                  <a:lnTo>
                    <a:pt x="1921" y="822"/>
                  </a:lnTo>
                  <a:lnTo>
                    <a:pt x="1581" y="1009"/>
                  </a:lnTo>
                  <a:lnTo>
                    <a:pt x="1394" y="1223"/>
                  </a:lnTo>
                  <a:lnTo>
                    <a:pt x="1313" y="1384"/>
                  </a:lnTo>
                  <a:lnTo>
                    <a:pt x="1296" y="1482"/>
                  </a:lnTo>
                  <a:lnTo>
                    <a:pt x="1260" y="1715"/>
                  </a:lnTo>
                  <a:lnTo>
                    <a:pt x="1260" y="2152"/>
                  </a:lnTo>
                  <a:lnTo>
                    <a:pt x="1349" y="2572"/>
                  </a:lnTo>
                  <a:lnTo>
                    <a:pt x="1501" y="2956"/>
                  </a:lnTo>
                  <a:lnTo>
                    <a:pt x="1599" y="3143"/>
                  </a:lnTo>
                  <a:lnTo>
                    <a:pt x="1305" y="3072"/>
                  </a:lnTo>
                  <a:lnTo>
                    <a:pt x="858" y="3045"/>
                  </a:lnTo>
                  <a:lnTo>
                    <a:pt x="590" y="3099"/>
                  </a:lnTo>
                  <a:lnTo>
                    <a:pt x="465" y="3161"/>
                  </a:lnTo>
                  <a:lnTo>
                    <a:pt x="376" y="3215"/>
                  </a:lnTo>
                  <a:lnTo>
                    <a:pt x="224" y="3349"/>
                  </a:lnTo>
                  <a:lnTo>
                    <a:pt x="63" y="3608"/>
                  </a:lnTo>
                  <a:lnTo>
                    <a:pt x="1" y="4010"/>
                  </a:lnTo>
                  <a:lnTo>
                    <a:pt x="63" y="4420"/>
                  </a:lnTo>
                  <a:lnTo>
                    <a:pt x="144" y="4608"/>
                  </a:lnTo>
                  <a:lnTo>
                    <a:pt x="260" y="4813"/>
                  </a:lnTo>
                  <a:lnTo>
                    <a:pt x="563" y="5162"/>
                  </a:lnTo>
                  <a:lnTo>
                    <a:pt x="947" y="5438"/>
                  </a:lnTo>
                  <a:lnTo>
                    <a:pt x="1367" y="5635"/>
                  </a:lnTo>
                  <a:lnTo>
                    <a:pt x="1590" y="5697"/>
                  </a:lnTo>
                  <a:lnTo>
                    <a:pt x="1706" y="5724"/>
                  </a:lnTo>
                  <a:lnTo>
                    <a:pt x="1831" y="5751"/>
                  </a:lnTo>
                  <a:lnTo>
                    <a:pt x="1858" y="6260"/>
                  </a:lnTo>
                  <a:lnTo>
                    <a:pt x="1939" y="6751"/>
                  </a:lnTo>
                  <a:lnTo>
                    <a:pt x="1956" y="6858"/>
                  </a:lnTo>
                  <a:lnTo>
                    <a:pt x="1974" y="6965"/>
                  </a:lnTo>
                  <a:lnTo>
                    <a:pt x="1992" y="7046"/>
                  </a:lnTo>
                  <a:lnTo>
                    <a:pt x="2072" y="7153"/>
                  </a:lnTo>
                  <a:lnTo>
                    <a:pt x="2189" y="7224"/>
                  </a:lnTo>
                  <a:lnTo>
                    <a:pt x="2323" y="7242"/>
                  </a:lnTo>
                  <a:lnTo>
                    <a:pt x="2456" y="7224"/>
                  </a:lnTo>
                  <a:lnTo>
                    <a:pt x="2573" y="7162"/>
                  </a:lnTo>
                  <a:lnTo>
                    <a:pt x="2671" y="7073"/>
                  </a:lnTo>
                  <a:lnTo>
                    <a:pt x="2724" y="6939"/>
                  </a:lnTo>
                  <a:lnTo>
                    <a:pt x="2733" y="6858"/>
                  </a:lnTo>
                  <a:lnTo>
                    <a:pt x="2707" y="6340"/>
                  </a:lnTo>
                  <a:lnTo>
                    <a:pt x="2680" y="5796"/>
                  </a:lnTo>
                  <a:lnTo>
                    <a:pt x="2939" y="5778"/>
                  </a:lnTo>
                  <a:lnTo>
                    <a:pt x="3448" y="5706"/>
                  </a:lnTo>
                  <a:lnTo>
                    <a:pt x="3698" y="5644"/>
                  </a:lnTo>
                  <a:lnTo>
                    <a:pt x="3867" y="5599"/>
                  </a:lnTo>
                  <a:lnTo>
                    <a:pt x="4135" y="5474"/>
                  </a:lnTo>
                  <a:lnTo>
                    <a:pt x="4359" y="5304"/>
                  </a:lnTo>
                  <a:lnTo>
                    <a:pt x="4519" y="5099"/>
                  </a:lnTo>
                  <a:lnTo>
                    <a:pt x="4573" y="4983"/>
                  </a:lnTo>
                  <a:lnTo>
                    <a:pt x="4716" y="5081"/>
                  </a:lnTo>
                  <a:lnTo>
                    <a:pt x="4868" y="5162"/>
                  </a:lnTo>
                  <a:lnTo>
                    <a:pt x="4957" y="5251"/>
                  </a:lnTo>
                  <a:lnTo>
                    <a:pt x="5082" y="5322"/>
                  </a:lnTo>
                  <a:lnTo>
                    <a:pt x="5198" y="5367"/>
                  </a:lnTo>
                  <a:lnTo>
                    <a:pt x="5439" y="5429"/>
                  </a:lnTo>
                  <a:lnTo>
                    <a:pt x="5832" y="5438"/>
                  </a:lnTo>
                  <a:lnTo>
                    <a:pt x="6082" y="5394"/>
                  </a:lnTo>
                  <a:lnTo>
                    <a:pt x="6261" y="5340"/>
                  </a:lnTo>
                  <a:lnTo>
                    <a:pt x="6636" y="5162"/>
                  </a:lnTo>
                  <a:lnTo>
                    <a:pt x="6814" y="5037"/>
                  </a:lnTo>
                  <a:lnTo>
                    <a:pt x="6877" y="5251"/>
                  </a:lnTo>
                  <a:lnTo>
                    <a:pt x="6957" y="5697"/>
                  </a:lnTo>
                  <a:lnTo>
                    <a:pt x="7020" y="6367"/>
                  </a:lnTo>
                  <a:lnTo>
                    <a:pt x="7029" y="6814"/>
                  </a:lnTo>
                  <a:lnTo>
                    <a:pt x="7038" y="6894"/>
                  </a:lnTo>
                  <a:lnTo>
                    <a:pt x="7100" y="7046"/>
                  </a:lnTo>
                  <a:lnTo>
                    <a:pt x="7216" y="7162"/>
                  </a:lnTo>
                  <a:lnTo>
                    <a:pt x="7359" y="7224"/>
                  </a:lnTo>
                  <a:lnTo>
                    <a:pt x="7439" y="7224"/>
                  </a:lnTo>
                  <a:lnTo>
                    <a:pt x="7555" y="7206"/>
                  </a:lnTo>
                  <a:lnTo>
                    <a:pt x="7734" y="7135"/>
                  </a:lnTo>
                  <a:lnTo>
                    <a:pt x="7868" y="7019"/>
                  </a:lnTo>
                  <a:lnTo>
                    <a:pt x="7957" y="6849"/>
                  </a:lnTo>
                  <a:lnTo>
                    <a:pt x="7993" y="6742"/>
                  </a:lnTo>
                  <a:lnTo>
                    <a:pt x="8082" y="6340"/>
                  </a:lnTo>
                  <a:lnTo>
                    <a:pt x="8145" y="5930"/>
                  </a:lnTo>
                  <a:lnTo>
                    <a:pt x="8216" y="5608"/>
                  </a:lnTo>
                  <a:lnTo>
                    <a:pt x="8252" y="5278"/>
                  </a:lnTo>
                  <a:lnTo>
                    <a:pt x="8252" y="5010"/>
                  </a:lnTo>
                  <a:lnTo>
                    <a:pt x="8145" y="4456"/>
                  </a:lnTo>
                  <a:lnTo>
                    <a:pt x="7913" y="3938"/>
                  </a:lnTo>
                  <a:lnTo>
                    <a:pt x="7654" y="3617"/>
                  </a:lnTo>
                  <a:lnTo>
                    <a:pt x="7439" y="3447"/>
                  </a:lnTo>
                  <a:lnTo>
                    <a:pt x="7323" y="3384"/>
                  </a:lnTo>
                  <a:lnTo>
                    <a:pt x="7279" y="3224"/>
                  </a:lnTo>
                  <a:lnTo>
                    <a:pt x="7207" y="3072"/>
                  </a:lnTo>
                  <a:lnTo>
                    <a:pt x="7136" y="2518"/>
                  </a:lnTo>
                  <a:lnTo>
                    <a:pt x="7046" y="1991"/>
                  </a:lnTo>
                  <a:lnTo>
                    <a:pt x="6984" y="1679"/>
                  </a:lnTo>
                  <a:lnTo>
                    <a:pt x="6788" y="1045"/>
                  </a:lnTo>
                  <a:lnTo>
                    <a:pt x="6546" y="634"/>
                  </a:lnTo>
                  <a:lnTo>
                    <a:pt x="6341" y="402"/>
                  </a:lnTo>
                  <a:lnTo>
                    <a:pt x="6091" y="214"/>
                  </a:lnTo>
                  <a:lnTo>
                    <a:pt x="5787" y="71"/>
                  </a:lnTo>
                  <a:lnTo>
                    <a:pt x="5609" y="36"/>
                  </a:lnTo>
                  <a:lnTo>
                    <a:pt x="5394" y="0"/>
                  </a:lnTo>
                  <a:close/>
                </a:path>
              </a:pathLst>
            </a:custGeom>
            <a:solidFill>
              <a:srgbClr val="9B57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6"/>
            <p:cNvSpPr/>
            <p:nvPr/>
          </p:nvSpPr>
          <p:spPr>
            <a:xfrm>
              <a:off x="1633938" y="2071644"/>
              <a:ext cx="15510" cy="30982"/>
            </a:xfrm>
            <a:custGeom>
              <a:avLst/>
              <a:gdLst/>
              <a:ahLst/>
              <a:cxnLst/>
              <a:rect l="l" t="t" r="r" b="b"/>
              <a:pathLst>
                <a:path w="412" h="823" extrusionOk="0">
                  <a:moveTo>
                    <a:pt x="179" y="1"/>
                  </a:moveTo>
                  <a:lnTo>
                    <a:pt x="108" y="27"/>
                  </a:lnTo>
                  <a:lnTo>
                    <a:pt x="81" y="63"/>
                  </a:lnTo>
                  <a:lnTo>
                    <a:pt x="27" y="206"/>
                  </a:lnTo>
                  <a:lnTo>
                    <a:pt x="0" y="492"/>
                  </a:lnTo>
                  <a:lnTo>
                    <a:pt x="18" y="635"/>
                  </a:lnTo>
                  <a:lnTo>
                    <a:pt x="45" y="733"/>
                  </a:lnTo>
                  <a:lnTo>
                    <a:pt x="170" y="822"/>
                  </a:lnTo>
                  <a:lnTo>
                    <a:pt x="313" y="804"/>
                  </a:lnTo>
                  <a:lnTo>
                    <a:pt x="411" y="679"/>
                  </a:lnTo>
                  <a:lnTo>
                    <a:pt x="402" y="581"/>
                  </a:lnTo>
                  <a:lnTo>
                    <a:pt x="384" y="340"/>
                  </a:lnTo>
                  <a:lnTo>
                    <a:pt x="340" y="99"/>
                  </a:lnTo>
                  <a:lnTo>
                    <a:pt x="322" y="63"/>
                  </a:lnTo>
                  <a:lnTo>
                    <a:pt x="259" y="9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6"/>
            <p:cNvSpPr/>
            <p:nvPr/>
          </p:nvSpPr>
          <p:spPr>
            <a:xfrm>
              <a:off x="1725380" y="2071644"/>
              <a:ext cx="15510" cy="30982"/>
            </a:xfrm>
            <a:custGeom>
              <a:avLst/>
              <a:gdLst/>
              <a:ahLst/>
              <a:cxnLst/>
              <a:rect l="l" t="t" r="r" b="b"/>
              <a:pathLst>
                <a:path w="412" h="823" extrusionOk="0">
                  <a:moveTo>
                    <a:pt x="179" y="1"/>
                  </a:moveTo>
                  <a:lnTo>
                    <a:pt x="107" y="27"/>
                  </a:lnTo>
                  <a:lnTo>
                    <a:pt x="81" y="63"/>
                  </a:lnTo>
                  <a:lnTo>
                    <a:pt x="18" y="206"/>
                  </a:lnTo>
                  <a:lnTo>
                    <a:pt x="0" y="492"/>
                  </a:lnTo>
                  <a:lnTo>
                    <a:pt x="18" y="635"/>
                  </a:lnTo>
                  <a:lnTo>
                    <a:pt x="45" y="733"/>
                  </a:lnTo>
                  <a:lnTo>
                    <a:pt x="170" y="822"/>
                  </a:lnTo>
                  <a:lnTo>
                    <a:pt x="313" y="804"/>
                  </a:lnTo>
                  <a:lnTo>
                    <a:pt x="411" y="679"/>
                  </a:lnTo>
                  <a:lnTo>
                    <a:pt x="402" y="581"/>
                  </a:lnTo>
                  <a:lnTo>
                    <a:pt x="375" y="340"/>
                  </a:lnTo>
                  <a:lnTo>
                    <a:pt x="340" y="99"/>
                  </a:lnTo>
                  <a:lnTo>
                    <a:pt x="322" y="63"/>
                  </a:lnTo>
                  <a:lnTo>
                    <a:pt x="259" y="9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6"/>
            <p:cNvSpPr/>
            <p:nvPr/>
          </p:nvSpPr>
          <p:spPr>
            <a:xfrm>
              <a:off x="1537113" y="2070966"/>
              <a:ext cx="41033" cy="47772"/>
            </a:xfrm>
            <a:custGeom>
              <a:avLst/>
              <a:gdLst/>
              <a:ahLst/>
              <a:cxnLst/>
              <a:rect l="l" t="t" r="r" b="b"/>
              <a:pathLst>
                <a:path w="1090" h="1269" extrusionOk="0">
                  <a:moveTo>
                    <a:pt x="286" y="1"/>
                  </a:moveTo>
                  <a:lnTo>
                    <a:pt x="117" y="27"/>
                  </a:lnTo>
                  <a:lnTo>
                    <a:pt x="36" y="81"/>
                  </a:lnTo>
                  <a:lnTo>
                    <a:pt x="9" y="108"/>
                  </a:lnTo>
                  <a:lnTo>
                    <a:pt x="1" y="161"/>
                  </a:lnTo>
                  <a:lnTo>
                    <a:pt x="54" y="242"/>
                  </a:lnTo>
                  <a:lnTo>
                    <a:pt x="108" y="260"/>
                  </a:lnTo>
                  <a:lnTo>
                    <a:pt x="233" y="260"/>
                  </a:lnTo>
                  <a:lnTo>
                    <a:pt x="358" y="269"/>
                  </a:lnTo>
                  <a:lnTo>
                    <a:pt x="456" y="304"/>
                  </a:lnTo>
                  <a:lnTo>
                    <a:pt x="545" y="358"/>
                  </a:lnTo>
                  <a:lnTo>
                    <a:pt x="420" y="429"/>
                  </a:lnTo>
                  <a:lnTo>
                    <a:pt x="268" y="653"/>
                  </a:lnTo>
                  <a:lnTo>
                    <a:pt x="242" y="787"/>
                  </a:lnTo>
                  <a:lnTo>
                    <a:pt x="233" y="920"/>
                  </a:lnTo>
                  <a:lnTo>
                    <a:pt x="286" y="1135"/>
                  </a:lnTo>
                  <a:lnTo>
                    <a:pt x="376" y="1242"/>
                  </a:lnTo>
                  <a:lnTo>
                    <a:pt x="438" y="1269"/>
                  </a:lnTo>
                  <a:lnTo>
                    <a:pt x="474" y="1269"/>
                  </a:lnTo>
                  <a:lnTo>
                    <a:pt x="536" y="1224"/>
                  </a:lnTo>
                  <a:lnTo>
                    <a:pt x="536" y="1188"/>
                  </a:lnTo>
                  <a:lnTo>
                    <a:pt x="518" y="1099"/>
                  </a:lnTo>
                  <a:lnTo>
                    <a:pt x="447" y="920"/>
                  </a:lnTo>
                  <a:lnTo>
                    <a:pt x="447" y="822"/>
                  </a:lnTo>
                  <a:lnTo>
                    <a:pt x="456" y="715"/>
                  </a:lnTo>
                  <a:lnTo>
                    <a:pt x="554" y="519"/>
                  </a:lnTo>
                  <a:lnTo>
                    <a:pt x="635" y="447"/>
                  </a:lnTo>
                  <a:lnTo>
                    <a:pt x="643" y="447"/>
                  </a:lnTo>
                  <a:lnTo>
                    <a:pt x="643" y="438"/>
                  </a:lnTo>
                  <a:lnTo>
                    <a:pt x="742" y="528"/>
                  </a:lnTo>
                  <a:lnTo>
                    <a:pt x="902" y="760"/>
                  </a:lnTo>
                  <a:lnTo>
                    <a:pt x="929" y="894"/>
                  </a:lnTo>
                  <a:lnTo>
                    <a:pt x="938" y="929"/>
                  </a:lnTo>
                  <a:lnTo>
                    <a:pt x="983" y="965"/>
                  </a:lnTo>
                  <a:lnTo>
                    <a:pt x="1036" y="965"/>
                  </a:lnTo>
                  <a:lnTo>
                    <a:pt x="1081" y="929"/>
                  </a:lnTo>
                  <a:lnTo>
                    <a:pt x="1090" y="894"/>
                  </a:lnTo>
                  <a:lnTo>
                    <a:pt x="1090" y="813"/>
                  </a:lnTo>
                  <a:lnTo>
                    <a:pt x="1045" y="635"/>
                  </a:lnTo>
                  <a:lnTo>
                    <a:pt x="894" y="358"/>
                  </a:lnTo>
                  <a:lnTo>
                    <a:pt x="652" y="135"/>
                  </a:lnTo>
                  <a:lnTo>
                    <a:pt x="474" y="36"/>
                  </a:lnTo>
                  <a:lnTo>
                    <a:pt x="286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6"/>
            <p:cNvSpPr/>
            <p:nvPr/>
          </p:nvSpPr>
          <p:spPr>
            <a:xfrm>
              <a:off x="1787232" y="2071305"/>
              <a:ext cx="36666" cy="44082"/>
            </a:xfrm>
            <a:custGeom>
              <a:avLst/>
              <a:gdLst/>
              <a:ahLst/>
              <a:cxnLst/>
              <a:rect l="l" t="t" r="r" b="b"/>
              <a:pathLst>
                <a:path w="974" h="1171" extrusionOk="0">
                  <a:moveTo>
                    <a:pt x="867" y="1"/>
                  </a:moveTo>
                  <a:lnTo>
                    <a:pt x="688" y="10"/>
                  </a:lnTo>
                  <a:lnTo>
                    <a:pt x="402" y="135"/>
                  </a:lnTo>
                  <a:lnTo>
                    <a:pt x="268" y="242"/>
                  </a:lnTo>
                  <a:lnTo>
                    <a:pt x="206" y="313"/>
                  </a:lnTo>
                  <a:lnTo>
                    <a:pt x="99" y="474"/>
                  </a:lnTo>
                  <a:lnTo>
                    <a:pt x="0" y="751"/>
                  </a:lnTo>
                  <a:lnTo>
                    <a:pt x="0" y="947"/>
                  </a:lnTo>
                  <a:lnTo>
                    <a:pt x="18" y="992"/>
                  </a:lnTo>
                  <a:lnTo>
                    <a:pt x="108" y="992"/>
                  </a:lnTo>
                  <a:lnTo>
                    <a:pt x="125" y="947"/>
                  </a:lnTo>
                  <a:lnTo>
                    <a:pt x="134" y="840"/>
                  </a:lnTo>
                  <a:lnTo>
                    <a:pt x="188" y="644"/>
                  </a:lnTo>
                  <a:lnTo>
                    <a:pt x="242" y="554"/>
                  </a:lnTo>
                  <a:lnTo>
                    <a:pt x="250" y="563"/>
                  </a:lnTo>
                  <a:lnTo>
                    <a:pt x="259" y="563"/>
                  </a:lnTo>
                  <a:lnTo>
                    <a:pt x="340" y="599"/>
                  </a:lnTo>
                  <a:lnTo>
                    <a:pt x="465" y="724"/>
                  </a:lnTo>
                  <a:lnTo>
                    <a:pt x="536" y="894"/>
                  </a:lnTo>
                  <a:lnTo>
                    <a:pt x="518" y="1063"/>
                  </a:lnTo>
                  <a:lnTo>
                    <a:pt x="474" y="1144"/>
                  </a:lnTo>
                  <a:lnTo>
                    <a:pt x="474" y="1170"/>
                  </a:lnTo>
                  <a:lnTo>
                    <a:pt x="501" y="1162"/>
                  </a:lnTo>
                  <a:lnTo>
                    <a:pt x="599" y="1072"/>
                  </a:lnTo>
                  <a:lnTo>
                    <a:pt x="688" y="894"/>
                  </a:lnTo>
                  <a:lnTo>
                    <a:pt x="697" y="760"/>
                  </a:lnTo>
                  <a:lnTo>
                    <a:pt x="679" y="688"/>
                  </a:lnTo>
                  <a:lnTo>
                    <a:pt x="634" y="590"/>
                  </a:lnTo>
                  <a:lnTo>
                    <a:pt x="465" y="447"/>
                  </a:lnTo>
                  <a:lnTo>
                    <a:pt x="358" y="411"/>
                  </a:lnTo>
                  <a:lnTo>
                    <a:pt x="384" y="385"/>
                  </a:lnTo>
                  <a:lnTo>
                    <a:pt x="420" y="349"/>
                  </a:lnTo>
                  <a:lnTo>
                    <a:pt x="545" y="277"/>
                  </a:lnTo>
                  <a:lnTo>
                    <a:pt x="679" y="242"/>
                  </a:lnTo>
                  <a:lnTo>
                    <a:pt x="813" y="224"/>
                  </a:lnTo>
                  <a:lnTo>
                    <a:pt x="938" y="179"/>
                  </a:lnTo>
                  <a:lnTo>
                    <a:pt x="974" y="152"/>
                  </a:lnTo>
                  <a:lnTo>
                    <a:pt x="974" y="72"/>
                  </a:lnTo>
                  <a:lnTo>
                    <a:pt x="938" y="45"/>
                  </a:lnTo>
                  <a:lnTo>
                    <a:pt x="867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6"/>
            <p:cNvSpPr/>
            <p:nvPr/>
          </p:nvSpPr>
          <p:spPr>
            <a:xfrm>
              <a:off x="1716646" y="2031287"/>
              <a:ext cx="35650" cy="21232"/>
            </a:xfrm>
            <a:custGeom>
              <a:avLst/>
              <a:gdLst/>
              <a:ahLst/>
              <a:cxnLst/>
              <a:rect l="l" t="t" r="r" b="b"/>
              <a:pathLst>
                <a:path w="947" h="564" extrusionOk="0">
                  <a:moveTo>
                    <a:pt x="447" y="1"/>
                  </a:moveTo>
                  <a:lnTo>
                    <a:pt x="268" y="55"/>
                  </a:lnTo>
                  <a:lnTo>
                    <a:pt x="116" y="171"/>
                  </a:lnTo>
                  <a:lnTo>
                    <a:pt x="18" y="331"/>
                  </a:lnTo>
                  <a:lnTo>
                    <a:pt x="0" y="421"/>
                  </a:lnTo>
                  <a:lnTo>
                    <a:pt x="0" y="465"/>
                  </a:lnTo>
                  <a:lnTo>
                    <a:pt x="45" y="537"/>
                  </a:lnTo>
                  <a:lnTo>
                    <a:pt x="125" y="564"/>
                  </a:lnTo>
                  <a:lnTo>
                    <a:pt x="197" y="528"/>
                  </a:lnTo>
                  <a:lnTo>
                    <a:pt x="214" y="474"/>
                  </a:lnTo>
                  <a:lnTo>
                    <a:pt x="250" y="376"/>
                  </a:lnTo>
                  <a:lnTo>
                    <a:pt x="366" y="287"/>
                  </a:lnTo>
                  <a:lnTo>
                    <a:pt x="464" y="269"/>
                  </a:lnTo>
                  <a:lnTo>
                    <a:pt x="518" y="278"/>
                  </a:lnTo>
                  <a:lnTo>
                    <a:pt x="616" y="322"/>
                  </a:lnTo>
                  <a:lnTo>
                    <a:pt x="715" y="474"/>
                  </a:lnTo>
                  <a:lnTo>
                    <a:pt x="777" y="537"/>
                  </a:lnTo>
                  <a:lnTo>
                    <a:pt x="804" y="564"/>
                  </a:lnTo>
                  <a:lnTo>
                    <a:pt x="875" y="555"/>
                  </a:lnTo>
                  <a:lnTo>
                    <a:pt x="902" y="519"/>
                  </a:lnTo>
                  <a:lnTo>
                    <a:pt x="947" y="439"/>
                  </a:lnTo>
                  <a:lnTo>
                    <a:pt x="911" y="269"/>
                  </a:lnTo>
                  <a:lnTo>
                    <a:pt x="786" y="126"/>
                  </a:lnTo>
                  <a:lnTo>
                    <a:pt x="616" y="28"/>
                  </a:lnTo>
                  <a:lnTo>
                    <a:pt x="536" y="10"/>
                  </a:lnTo>
                  <a:lnTo>
                    <a:pt x="447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6"/>
            <p:cNvSpPr/>
            <p:nvPr/>
          </p:nvSpPr>
          <p:spPr>
            <a:xfrm>
              <a:off x="1624526" y="2032642"/>
              <a:ext cx="29965" cy="19199"/>
            </a:xfrm>
            <a:custGeom>
              <a:avLst/>
              <a:gdLst/>
              <a:ahLst/>
              <a:cxnLst/>
              <a:rect l="l" t="t" r="r" b="b"/>
              <a:pathLst>
                <a:path w="796" h="510" extrusionOk="0">
                  <a:moveTo>
                    <a:pt x="420" y="1"/>
                  </a:moveTo>
                  <a:lnTo>
                    <a:pt x="340" y="19"/>
                  </a:lnTo>
                  <a:lnTo>
                    <a:pt x="268" y="36"/>
                  </a:lnTo>
                  <a:lnTo>
                    <a:pt x="134" y="126"/>
                  </a:lnTo>
                  <a:lnTo>
                    <a:pt x="36" y="251"/>
                  </a:lnTo>
                  <a:lnTo>
                    <a:pt x="0" y="394"/>
                  </a:lnTo>
                  <a:lnTo>
                    <a:pt x="27" y="474"/>
                  </a:lnTo>
                  <a:lnTo>
                    <a:pt x="54" y="501"/>
                  </a:lnTo>
                  <a:lnTo>
                    <a:pt x="134" y="510"/>
                  </a:lnTo>
                  <a:lnTo>
                    <a:pt x="170" y="492"/>
                  </a:lnTo>
                  <a:lnTo>
                    <a:pt x="215" y="438"/>
                  </a:lnTo>
                  <a:lnTo>
                    <a:pt x="295" y="313"/>
                  </a:lnTo>
                  <a:lnTo>
                    <a:pt x="366" y="269"/>
                  </a:lnTo>
                  <a:lnTo>
                    <a:pt x="429" y="260"/>
                  </a:lnTo>
                  <a:lnTo>
                    <a:pt x="536" y="322"/>
                  </a:lnTo>
                  <a:lnTo>
                    <a:pt x="572" y="385"/>
                  </a:lnTo>
                  <a:lnTo>
                    <a:pt x="599" y="411"/>
                  </a:lnTo>
                  <a:lnTo>
                    <a:pt x="670" y="438"/>
                  </a:lnTo>
                  <a:lnTo>
                    <a:pt x="742" y="420"/>
                  </a:lnTo>
                  <a:lnTo>
                    <a:pt x="786" y="367"/>
                  </a:lnTo>
                  <a:lnTo>
                    <a:pt x="795" y="322"/>
                  </a:lnTo>
                  <a:lnTo>
                    <a:pt x="777" y="242"/>
                  </a:lnTo>
                  <a:lnTo>
                    <a:pt x="697" y="117"/>
                  </a:lnTo>
                  <a:lnTo>
                    <a:pt x="572" y="36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6"/>
            <p:cNvSpPr/>
            <p:nvPr/>
          </p:nvSpPr>
          <p:spPr>
            <a:xfrm>
              <a:off x="1492050" y="3614377"/>
              <a:ext cx="97538" cy="118356"/>
            </a:xfrm>
            <a:custGeom>
              <a:avLst/>
              <a:gdLst/>
              <a:ahLst/>
              <a:cxnLst/>
              <a:rect l="l" t="t" r="r" b="b"/>
              <a:pathLst>
                <a:path w="2591" h="3144" extrusionOk="0">
                  <a:moveTo>
                    <a:pt x="1" y="0"/>
                  </a:moveTo>
                  <a:lnTo>
                    <a:pt x="1" y="3143"/>
                  </a:lnTo>
                  <a:lnTo>
                    <a:pt x="2591" y="3143"/>
                  </a:lnTo>
                  <a:lnTo>
                    <a:pt x="2591" y="0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6"/>
            <p:cNvSpPr/>
            <p:nvPr/>
          </p:nvSpPr>
          <p:spPr>
            <a:xfrm>
              <a:off x="1399291" y="3687297"/>
              <a:ext cx="190295" cy="136200"/>
            </a:xfrm>
            <a:custGeom>
              <a:avLst/>
              <a:gdLst/>
              <a:ahLst/>
              <a:cxnLst/>
              <a:rect l="l" t="t" r="r" b="b"/>
              <a:pathLst>
                <a:path w="5055" h="3618" extrusionOk="0">
                  <a:moveTo>
                    <a:pt x="2465" y="1"/>
                  </a:moveTo>
                  <a:lnTo>
                    <a:pt x="2438" y="135"/>
                  </a:lnTo>
                  <a:lnTo>
                    <a:pt x="2090" y="912"/>
                  </a:lnTo>
                  <a:lnTo>
                    <a:pt x="1733" y="1367"/>
                  </a:lnTo>
                  <a:lnTo>
                    <a:pt x="1411" y="1662"/>
                  </a:lnTo>
                  <a:lnTo>
                    <a:pt x="1224" y="1796"/>
                  </a:lnTo>
                  <a:lnTo>
                    <a:pt x="1027" y="1939"/>
                  </a:lnTo>
                  <a:lnTo>
                    <a:pt x="545" y="2376"/>
                  </a:lnTo>
                  <a:lnTo>
                    <a:pt x="241" y="2716"/>
                  </a:lnTo>
                  <a:lnTo>
                    <a:pt x="36" y="3055"/>
                  </a:lnTo>
                  <a:lnTo>
                    <a:pt x="0" y="3278"/>
                  </a:lnTo>
                  <a:lnTo>
                    <a:pt x="45" y="3403"/>
                  </a:lnTo>
                  <a:lnTo>
                    <a:pt x="152" y="3501"/>
                  </a:lnTo>
                  <a:lnTo>
                    <a:pt x="340" y="3582"/>
                  </a:lnTo>
                  <a:lnTo>
                    <a:pt x="616" y="3617"/>
                  </a:lnTo>
                  <a:lnTo>
                    <a:pt x="991" y="3617"/>
                  </a:lnTo>
                  <a:lnTo>
                    <a:pt x="1224" y="3600"/>
                  </a:lnTo>
                  <a:lnTo>
                    <a:pt x="1697" y="3537"/>
                  </a:lnTo>
                  <a:lnTo>
                    <a:pt x="2536" y="3323"/>
                  </a:lnTo>
                  <a:lnTo>
                    <a:pt x="3260" y="3037"/>
                  </a:lnTo>
                  <a:lnTo>
                    <a:pt x="3858" y="2698"/>
                  </a:lnTo>
                  <a:lnTo>
                    <a:pt x="4546" y="2189"/>
                  </a:lnTo>
                  <a:lnTo>
                    <a:pt x="5019" y="1706"/>
                  </a:lnTo>
                  <a:lnTo>
                    <a:pt x="5055" y="1653"/>
                  </a:lnTo>
                  <a:lnTo>
                    <a:pt x="5055" y="1"/>
                  </a:lnTo>
                  <a:lnTo>
                    <a:pt x="4769" y="108"/>
                  </a:lnTo>
                  <a:lnTo>
                    <a:pt x="4233" y="233"/>
                  </a:lnTo>
                  <a:lnTo>
                    <a:pt x="3751" y="278"/>
                  </a:lnTo>
                  <a:lnTo>
                    <a:pt x="3349" y="260"/>
                  </a:lnTo>
                  <a:lnTo>
                    <a:pt x="2858" y="162"/>
                  </a:lnTo>
                  <a:lnTo>
                    <a:pt x="2492" y="19"/>
                  </a:lnTo>
                  <a:lnTo>
                    <a:pt x="2465" y="1"/>
                  </a:lnTo>
                  <a:close/>
                </a:path>
              </a:pathLst>
            </a:custGeom>
            <a:solidFill>
              <a:srgbClr val="8244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6"/>
            <p:cNvSpPr/>
            <p:nvPr/>
          </p:nvSpPr>
          <p:spPr>
            <a:xfrm>
              <a:off x="1459788" y="3723625"/>
              <a:ext cx="51122" cy="22888"/>
            </a:xfrm>
            <a:custGeom>
              <a:avLst/>
              <a:gdLst/>
              <a:ahLst/>
              <a:cxnLst/>
              <a:rect l="l" t="t" r="r" b="b"/>
              <a:pathLst>
                <a:path w="1358" h="608" extrusionOk="0">
                  <a:moveTo>
                    <a:pt x="581" y="0"/>
                  </a:moveTo>
                  <a:lnTo>
                    <a:pt x="215" y="27"/>
                  </a:lnTo>
                  <a:lnTo>
                    <a:pt x="72" y="90"/>
                  </a:lnTo>
                  <a:lnTo>
                    <a:pt x="27" y="116"/>
                  </a:lnTo>
                  <a:lnTo>
                    <a:pt x="1" y="188"/>
                  </a:lnTo>
                  <a:lnTo>
                    <a:pt x="27" y="277"/>
                  </a:lnTo>
                  <a:lnTo>
                    <a:pt x="90" y="331"/>
                  </a:lnTo>
                  <a:lnTo>
                    <a:pt x="135" y="331"/>
                  </a:lnTo>
                  <a:lnTo>
                    <a:pt x="277" y="322"/>
                  </a:lnTo>
                  <a:lnTo>
                    <a:pt x="536" y="313"/>
                  </a:lnTo>
                  <a:lnTo>
                    <a:pt x="679" y="349"/>
                  </a:lnTo>
                  <a:lnTo>
                    <a:pt x="929" y="456"/>
                  </a:lnTo>
                  <a:lnTo>
                    <a:pt x="1162" y="590"/>
                  </a:lnTo>
                  <a:lnTo>
                    <a:pt x="1206" y="608"/>
                  </a:lnTo>
                  <a:lnTo>
                    <a:pt x="1287" y="599"/>
                  </a:lnTo>
                  <a:lnTo>
                    <a:pt x="1340" y="545"/>
                  </a:lnTo>
                  <a:lnTo>
                    <a:pt x="1358" y="465"/>
                  </a:lnTo>
                  <a:lnTo>
                    <a:pt x="1340" y="420"/>
                  </a:lnTo>
                  <a:lnTo>
                    <a:pt x="1295" y="340"/>
                  </a:lnTo>
                  <a:lnTo>
                    <a:pt x="1179" y="224"/>
                  </a:lnTo>
                  <a:lnTo>
                    <a:pt x="947" y="90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6"/>
            <p:cNvSpPr/>
            <p:nvPr/>
          </p:nvSpPr>
          <p:spPr>
            <a:xfrm>
              <a:off x="1476954" y="3705141"/>
              <a:ext cx="46416" cy="20517"/>
            </a:xfrm>
            <a:custGeom>
              <a:avLst/>
              <a:gdLst/>
              <a:ahLst/>
              <a:cxnLst/>
              <a:rect l="l" t="t" r="r" b="b"/>
              <a:pathLst>
                <a:path w="1233" h="545" extrusionOk="0">
                  <a:moveTo>
                    <a:pt x="536" y="0"/>
                  </a:moveTo>
                  <a:lnTo>
                    <a:pt x="223" y="18"/>
                  </a:lnTo>
                  <a:lnTo>
                    <a:pt x="89" y="54"/>
                  </a:lnTo>
                  <a:lnTo>
                    <a:pt x="45" y="81"/>
                  </a:lnTo>
                  <a:lnTo>
                    <a:pt x="0" y="152"/>
                  </a:lnTo>
                  <a:lnTo>
                    <a:pt x="9" y="232"/>
                  </a:lnTo>
                  <a:lnTo>
                    <a:pt x="72" y="295"/>
                  </a:lnTo>
                  <a:lnTo>
                    <a:pt x="116" y="295"/>
                  </a:lnTo>
                  <a:lnTo>
                    <a:pt x="232" y="286"/>
                  </a:lnTo>
                  <a:lnTo>
                    <a:pt x="464" y="304"/>
                  </a:lnTo>
                  <a:lnTo>
                    <a:pt x="581" y="331"/>
                  </a:lnTo>
                  <a:lnTo>
                    <a:pt x="795" y="420"/>
                  </a:lnTo>
                  <a:lnTo>
                    <a:pt x="991" y="536"/>
                  </a:lnTo>
                  <a:lnTo>
                    <a:pt x="1036" y="545"/>
                  </a:lnTo>
                  <a:lnTo>
                    <a:pt x="1134" y="527"/>
                  </a:lnTo>
                  <a:lnTo>
                    <a:pt x="1215" y="464"/>
                  </a:lnTo>
                  <a:lnTo>
                    <a:pt x="1232" y="375"/>
                  </a:lnTo>
                  <a:lnTo>
                    <a:pt x="1197" y="331"/>
                  </a:lnTo>
                  <a:lnTo>
                    <a:pt x="1098" y="214"/>
                  </a:lnTo>
                  <a:lnTo>
                    <a:pt x="839" y="6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6"/>
            <p:cNvSpPr/>
            <p:nvPr/>
          </p:nvSpPr>
          <p:spPr>
            <a:xfrm>
              <a:off x="1836323" y="3603610"/>
              <a:ext cx="108606" cy="127090"/>
            </a:xfrm>
            <a:custGeom>
              <a:avLst/>
              <a:gdLst/>
              <a:ahLst/>
              <a:cxnLst/>
              <a:rect l="l" t="t" r="r" b="b"/>
              <a:pathLst>
                <a:path w="2885" h="3376" extrusionOk="0">
                  <a:moveTo>
                    <a:pt x="2581" y="0"/>
                  </a:moveTo>
                  <a:lnTo>
                    <a:pt x="0" y="250"/>
                  </a:lnTo>
                  <a:lnTo>
                    <a:pt x="304" y="3376"/>
                  </a:lnTo>
                  <a:lnTo>
                    <a:pt x="2885" y="3126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FCCB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6"/>
            <p:cNvSpPr/>
            <p:nvPr/>
          </p:nvSpPr>
          <p:spPr>
            <a:xfrm>
              <a:off x="1843363" y="3676229"/>
              <a:ext cx="201401" cy="130440"/>
            </a:xfrm>
            <a:custGeom>
              <a:avLst/>
              <a:gdLst/>
              <a:ahLst/>
              <a:cxnLst/>
              <a:rect l="l" t="t" r="r" b="b"/>
              <a:pathLst>
                <a:path w="5350" h="3465" extrusionOk="0">
                  <a:moveTo>
                    <a:pt x="2581" y="0"/>
                  </a:moveTo>
                  <a:lnTo>
                    <a:pt x="2546" y="27"/>
                  </a:lnTo>
                  <a:lnTo>
                    <a:pt x="2206" y="206"/>
                  </a:lnTo>
                  <a:lnTo>
                    <a:pt x="1724" y="348"/>
                  </a:lnTo>
                  <a:lnTo>
                    <a:pt x="1322" y="402"/>
                  </a:lnTo>
                  <a:lnTo>
                    <a:pt x="840" y="402"/>
                  </a:lnTo>
                  <a:lnTo>
                    <a:pt x="295" y="331"/>
                  </a:lnTo>
                  <a:lnTo>
                    <a:pt x="1" y="250"/>
                  </a:lnTo>
                  <a:lnTo>
                    <a:pt x="153" y="1893"/>
                  </a:lnTo>
                  <a:lnTo>
                    <a:pt x="197" y="1947"/>
                  </a:lnTo>
                  <a:lnTo>
                    <a:pt x="724" y="2384"/>
                  </a:lnTo>
                  <a:lnTo>
                    <a:pt x="1456" y="2822"/>
                  </a:lnTo>
                  <a:lnTo>
                    <a:pt x="2081" y="3099"/>
                  </a:lnTo>
                  <a:lnTo>
                    <a:pt x="2823" y="3322"/>
                  </a:lnTo>
                  <a:lnTo>
                    <a:pt x="3680" y="3447"/>
                  </a:lnTo>
                  <a:lnTo>
                    <a:pt x="4162" y="3465"/>
                  </a:lnTo>
                  <a:lnTo>
                    <a:pt x="4385" y="3456"/>
                  </a:lnTo>
                  <a:lnTo>
                    <a:pt x="4760" y="3420"/>
                  </a:lnTo>
                  <a:lnTo>
                    <a:pt x="5037" y="3358"/>
                  </a:lnTo>
                  <a:lnTo>
                    <a:pt x="5216" y="3269"/>
                  </a:lnTo>
                  <a:lnTo>
                    <a:pt x="5314" y="3152"/>
                  </a:lnTo>
                  <a:lnTo>
                    <a:pt x="5350" y="3027"/>
                  </a:lnTo>
                  <a:lnTo>
                    <a:pt x="5296" y="2804"/>
                  </a:lnTo>
                  <a:lnTo>
                    <a:pt x="5055" y="2492"/>
                  </a:lnTo>
                  <a:lnTo>
                    <a:pt x="4716" y="2179"/>
                  </a:lnTo>
                  <a:lnTo>
                    <a:pt x="4189" y="1795"/>
                  </a:lnTo>
                  <a:lnTo>
                    <a:pt x="3983" y="1670"/>
                  </a:lnTo>
                  <a:lnTo>
                    <a:pt x="3778" y="1554"/>
                  </a:lnTo>
                  <a:lnTo>
                    <a:pt x="3439" y="1286"/>
                  </a:lnTo>
                  <a:lnTo>
                    <a:pt x="3046" y="866"/>
                  </a:lnTo>
                  <a:lnTo>
                    <a:pt x="2617" y="134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8244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6"/>
            <p:cNvSpPr/>
            <p:nvPr/>
          </p:nvSpPr>
          <p:spPr>
            <a:xfrm>
              <a:off x="1950616" y="3726298"/>
              <a:ext cx="46077" cy="29965"/>
            </a:xfrm>
            <a:custGeom>
              <a:avLst/>
              <a:gdLst/>
              <a:ahLst/>
              <a:cxnLst/>
              <a:rect l="l" t="t" r="r" b="b"/>
              <a:pathLst>
                <a:path w="1224" h="796" extrusionOk="0">
                  <a:moveTo>
                    <a:pt x="831" y="1"/>
                  </a:moveTo>
                  <a:lnTo>
                    <a:pt x="536" y="63"/>
                  </a:lnTo>
                  <a:lnTo>
                    <a:pt x="358" y="153"/>
                  </a:lnTo>
                  <a:lnTo>
                    <a:pt x="224" y="233"/>
                  </a:lnTo>
                  <a:lnTo>
                    <a:pt x="45" y="420"/>
                  </a:lnTo>
                  <a:lnTo>
                    <a:pt x="0" y="572"/>
                  </a:lnTo>
                  <a:lnTo>
                    <a:pt x="0" y="662"/>
                  </a:lnTo>
                  <a:lnTo>
                    <a:pt x="27" y="733"/>
                  </a:lnTo>
                  <a:lnTo>
                    <a:pt x="161" y="795"/>
                  </a:lnTo>
                  <a:lnTo>
                    <a:pt x="233" y="760"/>
                  </a:lnTo>
                  <a:lnTo>
                    <a:pt x="331" y="679"/>
                  </a:lnTo>
                  <a:lnTo>
                    <a:pt x="500" y="501"/>
                  </a:lnTo>
                  <a:lnTo>
                    <a:pt x="617" y="438"/>
                  </a:lnTo>
                  <a:lnTo>
                    <a:pt x="893" y="349"/>
                  </a:lnTo>
                  <a:lnTo>
                    <a:pt x="1170" y="242"/>
                  </a:lnTo>
                  <a:lnTo>
                    <a:pt x="1206" y="224"/>
                  </a:lnTo>
                  <a:lnTo>
                    <a:pt x="1224" y="161"/>
                  </a:lnTo>
                  <a:lnTo>
                    <a:pt x="1179" y="63"/>
                  </a:lnTo>
                  <a:lnTo>
                    <a:pt x="1126" y="28"/>
                  </a:lnTo>
                  <a:lnTo>
                    <a:pt x="1027" y="10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6"/>
            <p:cNvSpPr/>
            <p:nvPr/>
          </p:nvSpPr>
          <p:spPr>
            <a:xfrm>
              <a:off x="1926748" y="3711164"/>
              <a:ext cx="49767" cy="25260"/>
            </a:xfrm>
            <a:custGeom>
              <a:avLst/>
              <a:gdLst/>
              <a:ahLst/>
              <a:cxnLst/>
              <a:rect l="l" t="t" r="r" b="b"/>
              <a:pathLst>
                <a:path w="1322" h="671" extrusionOk="0">
                  <a:moveTo>
                    <a:pt x="1099" y="1"/>
                  </a:moveTo>
                  <a:lnTo>
                    <a:pt x="733" y="10"/>
                  </a:lnTo>
                  <a:lnTo>
                    <a:pt x="375" y="126"/>
                  </a:lnTo>
                  <a:lnTo>
                    <a:pt x="161" y="287"/>
                  </a:lnTo>
                  <a:lnTo>
                    <a:pt x="54" y="421"/>
                  </a:lnTo>
                  <a:lnTo>
                    <a:pt x="18" y="492"/>
                  </a:lnTo>
                  <a:lnTo>
                    <a:pt x="0" y="537"/>
                  </a:lnTo>
                  <a:lnTo>
                    <a:pt x="27" y="617"/>
                  </a:lnTo>
                  <a:lnTo>
                    <a:pt x="90" y="671"/>
                  </a:lnTo>
                  <a:lnTo>
                    <a:pt x="170" y="671"/>
                  </a:lnTo>
                  <a:lnTo>
                    <a:pt x="215" y="653"/>
                  </a:lnTo>
                  <a:lnTo>
                    <a:pt x="429" y="492"/>
                  </a:lnTo>
                  <a:lnTo>
                    <a:pt x="670" y="358"/>
                  </a:lnTo>
                  <a:lnTo>
                    <a:pt x="804" y="322"/>
                  </a:lnTo>
                  <a:lnTo>
                    <a:pt x="1072" y="296"/>
                  </a:lnTo>
                  <a:lnTo>
                    <a:pt x="1206" y="296"/>
                  </a:lnTo>
                  <a:lnTo>
                    <a:pt x="1251" y="287"/>
                  </a:lnTo>
                  <a:lnTo>
                    <a:pt x="1313" y="224"/>
                  </a:lnTo>
                  <a:lnTo>
                    <a:pt x="1322" y="144"/>
                  </a:lnTo>
                  <a:lnTo>
                    <a:pt x="1286" y="63"/>
                  </a:lnTo>
                  <a:lnTo>
                    <a:pt x="1251" y="46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36"/>
            <p:cNvSpPr/>
            <p:nvPr/>
          </p:nvSpPr>
          <p:spPr>
            <a:xfrm>
              <a:off x="1912631" y="3694036"/>
              <a:ext cx="45061" cy="22888"/>
            </a:xfrm>
            <a:custGeom>
              <a:avLst/>
              <a:gdLst/>
              <a:ahLst/>
              <a:cxnLst/>
              <a:rect l="l" t="t" r="r" b="b"/>
              <a:pathLst>
                <a:path w="1197" h="608" extrusionOk="0">
                  <a:moveTo>
                    <a:pt x="956" y="0"/>
                  </a:moveTo>
                  <a:lnTo>
                    <a:pt x="652" y="18"/>
                  </a:lnTo>
                  <a:lnTo>
                    <a:pt x="358" y="108"/>
                  </a:lnTo>
                  <a:lnTo>
                    <a:pt x="107" y="277"/>
                  </a:lnTo>
                  <a:lnTo>
                    <a:pt x="18" y="402"/>
                  </a:lnTo>
                  <a:lnTo>
                    <a:pt x="0" y="456"/>
                  </a:lnTo>
                  <a:lnTo>
                    <a:pt x="18" y="545"/>
                  </a:lnTo>
                  <a:lnTo>
                    <a:pt x="99" y="599"/>
                  </a:lnTo>
                  <a:lnTo>
                    <a:pt x="206" y="608"/>
                  </a:lnTo>
                  <a:lnTo>
                    <a:pt x="250" y="590"/>
                  </a:lnTo>
                  <a:lnTo>
                    <a:pt x="438" y="456"/>
                  </a:lnTo>
                  <a:lnTo>
                    <a:pt x="643" y="349"/>
                  </a:lnTo>
                  <a:lnTo>
                    <a:pt x="750" y="313"/>
                  </a:lnTo>
                  <a:lnTo>
                    <a:pt x="974" y="268"/>
                  </a:lnTo>
                  <a:lnTo>
                    <a:pt x="1090" y="268"/>
                  </a:lnTo>
                  <a:lnTo>
                    <a:pt x="1143" y="259"/>
                  </a:lnTo>
                  <a:lnTo>
                    <a:pt x="1197" y="197"/>
                  </a:lnTo>
                  <a:lnTo>
                    <a:pt x="1197" y="108"/>
                  </a:lnTo>
                  <a:lnTo>
                    <a:pt x="1143" y="45"/>
                  </a:lnTo>
                  <a:lnTo>
                    <a:pt x="1108" y="27"/>
                  </a:lnTo>
                  <a:lnTo>
                    <a:pt x="956" y="0"/>
                  </a:lnTo>
                  <a:close/>
                </a:path>
              </a:pathLst>
            </a:custGeom>
            <a:solidFill>
              <a:srgbClr val="5127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36"/>
            <p:cNvSpPr/>
            <p:nvPr/>
          </p:nvSpPr>
          <p:spPr>
            <a:xfrm>
              <a:off x="1432570" y="2805515"/>
              <a:ext cx="558727" cy="850890"/>
            </a:xfrm>
            <a:custGeom>
              <a:avLst/>
              <a:gdLst/>
              <a:ahLst/>
              <a:cxnLst/>
              <a:rect l="l" t="t" r="r" b="b"/>
              <a:pathLst>
                <a:path w="14842" h="22603" extrusionOk="0">
                  <a:moveTo>
                    <a:pt x="2188" y="1"/>
                  </a:moveTo>
                  <a:lnTo>
                    <a:pt x="0" y="22531"/>
                  </a:lnTo>
                  <a:lnTo>
                    <a:pt x="5206" y="22531"/>
                  </a:lnTo>
                  <a:lnTo>
                    <a:pt x="6483" y="4394"/>
                  </a:lnTo>
                  <a:lnTo>
                    <a:pt x="6930" y="4394"/>
                  </a:lnTo>
                  <a:lnTo>
                    <a:pt x="9770" y="22602"/>
                  </a:lnTo>
                  <a:lnTo>
                    <a:pt x="14842" y="22040"/>
                  </a:lnTo>
                  <a:lnTo>
                    <a:pt x="1151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6"/>
            <p:cNvSpPr/>
            <p:nvPr/>
          </p:nvSpPr>
          <p:spPr>
            <a:xfrm>
              <a:off x="1630889" y="2941341"/>
              <a:ext cx="109660" cy="31622"/>
            </a:xfrm>
            <a:custGeom>
              <a:avLst/>
              <a:gdLst/>
              <a:ahLst/>
              <a:cxnLst/>
              <a:rect l="l" t="t" r="r" b="b"/>
              <a:pathLst>
                <a:path w="2913" h="840" extrusionOk="0">
                  <a:moveTo>
                    <a:pt x="2698" y="0"/>
                  </a:moveTo>
                  <a:lnTo>
                    <a:pt x="2600" y="9"/>
                  </a:lnTo>
                  <a:lnTo>
                    <a:pt x="2305" y="81"/>
                  </a:lnTo>
                  <a:lnTo>
                    <a:pt x="1733" y="241"/>
                  </a:lnTo>
                  <a:lnTo>
                    <a:pt x="1430" y="286"/>
                  </a:lnTo>
                  <a:lnTo>
                    <a:pt x="1198" y="304"/>
                  </a:lnTo>
                  <a:lnTo>
                    <a:pt x="698" y="322"/>
                  </a:lnTo>
                  <a:lnTo>
                    <a:pt x="412" y="286"/>
                  </a:lnTo>
                  <a:lnTo>
                    <a:pt x="331" y="232"/>
                  </a:lnTo>
                  <a:lnTo>
                    <a:pt x="260" y="197"/>
                  </a:lnTo>
                  <a:lnTo>
                    <a:pt x="135" y="197"/>
                  </a:lnTo>
                  <a:lnTo>
                    <a:pt x="37" y="268"/>
                  </a:lnTo>
                  <a:lnTo>
                    <a:pt x="1" y="393"/>
                  </a:lnTo>
                  <a:lnTo>
                    <a:pt x="28" y="465"/>
                  </a:lnTo>
                  <a:lnTo>
                    <a:pt x="64" y="527"/>
                  </a:lnTo>
                  <a:lnTo>
                    <a:pt x="171" y="634"/>
                  </a:lnTo>
                  <a:lnTo>
                    <a:pt x="376" y="741"/>
                  </a:lnTo>
                  <a:lnTo>
                    <a:pt x="876" y="831"/>
                  </a:lnTo>
                  <a:lnTo>
                    <a:pt x="1171" y="840"/>
                  </a:lnTo>
                  <a:lnTo>
                    <a:pt x="1376" y="840"/>
                  </a:lnTo>
                  <a:lnTo>
                    <a:pt x="1796" y="804"/>
                  </a:lnTo>
                  <a:lnTo>
                    <a:pt x="2225" y="724"/>
                  </a:lnTo>
                  <a:lnTo>
                    <a:pt x="2617" y="572"/>
                  </a:lnTo>
                  <a:lnTo>
                    <a:pt x="2787" y="465"/>
                  </a:lnTo>
                  <a:lnTo>
                    <a:pt x="2868" y="402"/>
                  </a:lnTo>
                  <a:lnTo>
                    <a:pt x="2912" y="241"/>
                  </a:lnTo>
                  <a:lnTo>
                    <a:pt x="2850" y="90"/>
                  </a:lnTo>
                  <a:lnTo>
                    <a:pt x="2698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6"/>
            <p:cNvSpPr/>
            <p:nvPr/>
          </p:nvSpPr>
          <p:spPr>
            <a:xfrm>
              <a:off x="1513923" y="2824338"/>
              <a:ext cx="63582" cy="53155"/>
            </a:xfrm>
            <a:custGeom>
              <a:avLst/>
              <a:gdLst/>
              <a:ahLst/>
              <a:cxnLst/>
              <a:rect l="l" t="t" r="r" b="b"/>
              <a:pathLst>
                <a:path w="1689" h="1412" extrusionOk="0">
                  <a:moveTo>
                    <a:pt x="1545" y="1"/>
                  </a:moveTo>
                  <a:lnTo>
                    <a:pt x="1447" y="19"/>
                  </a:lnTo>
                  <a:lnTo>
                    <a:pt x="1313" y="126"/>
                  </a:lnTo>
                  <a:lnTo>
                    <a:pt x="1161" y="385"/>
                  </a:lnTo>
                  <a:lnTo>
                    <a:pt x="1072" y="545"/>
                  </a:lnTo>
                  <a:lnTo>
                    <a:pt x="983" y="662"/>
                  </a:lnTo>
                  <a:lnTo>
                    <a:pt x="786" y="858"/>
                  </a:lnTo>
                  <a:lnTo>
                    <a:pt x="554" y="1001"/>
                  </a:lnTo>
                  <a:lnTo>
                    <a:pt x="295" y="1072"/>
                  </a:lnTo>
                  <a:lnTo>
                    <a:pt x="143" y="1081"/>
                  </a:lnTo>
                  <a:lnTo>
                    <a:pt x="90" y="1090"/>
                  </a:lnTo>
                  <a:lnTo>
                    <a:pt x="9" y="1162"/>
                  </a:lnTo>
                  <a:lnTo>
                    <a:pt x="0" y="1260"/>
                  </a:lnTo>
                  <a:lnTo>
                    <a:pt x="54" y="1349"/>
                  </a:lnTo>
                  <a:lnTo>
                    <a:pt x="108" y="1376"/>
                  </a:lnTo>
                  <a:lnTo>
                    <a:pt x="259" y="1412"/>
                  </a:lnTo>
                  <a:lnTo>
                    <a:pt x="554" y="1403"/>
                  </a:lnTo>
                  <a:lnTo>
                    <a:pt x="831" y="1304"/>
                  </a:lnTo>
                  <a:lnTo>
                    <a:pt x="1081" y="1135"/>
                  </a:lnTo>
                  <a:lnTo>
                    <a:pt x="1197" y="1028"/>
                  </a:lnTo>
                  <a:lnTo>
                    <a:pt x="1376" y="849"/>
                  </a:lnTo>
                  <a:lnTo>
                    <a:pt x="1635" y="438"/>
                  </a:lnTo>
                  <a:lnTo>
                    <a:pt x="1688" y="233"/>
                  </a:lnTo>
                  <a:lnTo>
                    <a:pt x="1670" y="108"/>
                  </a:lnTo>
                  <a:lnTo>
                    <a:pt x="1643" y="54"/>
                  </a:lnTo>
                  <a:lnTo>
                    <a:pt x="1599" y="10"/>
                  </a:lnTo>
                  <a:lnTo>
                    <a:pt x="1545" y="1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6"/>
            <p:cNvSpPr/>
            <p:nvPr/>
          </p:nvSpPr>
          <p:spPr>
            <a:xfrm>
              <a:off x="1802027" y="2821326"/>
              <a:ext cx="73332" cy="68627"/>
            </a:xfrm>
            <a:custGeom>
              <a:avLst/>
              <a:gdLst/>
              <a:ahLst/>
              <a:cxnLst/>
              <a:rect l="l" t="t" r="r" b="b"/>
              <a:pathLst>
                <a:path w="1948" h="1823" extrusionOk="0">
                  <a:moveTo>
                    <a:pt x="99" y="0"/>
                  </a:moveTo>
                  <a:lnTo>
                    <a:pt x="27" y="63"/>
                  </a:lnTo>
                  <a:lnTo>
                    <a:pt x="9" y="125"/>
                  </a:lnTo>
                  <a:lnTo>
                    <a:pt x="0" y="313"/>
                  </a:lnTo>
                  <a:lnTo>
                    <a:pt x="54" y="679"/>
                  </a:lnTo>
                  <a:lnTo>
                    <a:pt x="197" y="1018"/>
                  </a:lnTo>
                  <a:lnTo>
                    <a:pt x="420" y="1322"/>
                  </a:lnTo>
                  <a:lnTo>
                    <a:pt x="563" y="1447"/>
                  </a:lnTo>
                  <a:lnTo>
                    <a:pt x="697" y="1545"/>
                  </a:lnTo>
                  <a:lnTo>
                    <a:pt x="1009" y="1715"/>
                  </a:lnTo>
                  <a:lnTo>
                    <a:pt x="1358" y="1822"/>
                  </a:lnTo>
                  <a:lnTo>
                    <a:pt x="1706" y="1813"/>
                  </a:lnTo>
                  <a:lnTo>
                    <a:pt x="1867" y="1751"/>
                  </a:lnTo>
                  <a:lnTo>
                    <a:pt x="1911" y="1724"/>
                  </a:lnTo>
                  <a:lnTo>
                    <a:pt x="1947" y="1634"/>
                  </a:lnTo>
                  <a:lnTo>
                    <a:pt x="1929" y="1545"/>
                  </a:lnTo>
                  <a:lnTo>
                    <a:pt x="1867" y="1465"/>
                  </a:lnTo>
                  <a:lnTo>
                    <a:pt x="1822" y="1447"/>
                  </a:lnTo>
                  <a:lnTo>
                    <a:pt x="1563" y="1393"/>
                  </a:lnTo>
                  <a:lnTo>
                    <a:pt x="1188" y="1331"/>
                  </a:lnTo>
                  <a:lnTo>
                    <a:pt x="947" y="1233"/>
                  </a:lnTo>
                  <a:lnTo>
                    <a:pt x="822" y="1152"/>
                  </a:lnTo>
                  <a:lnTo>
                    <a:pt x="706" y="1054"/>
                  </a:lnTo>
                  <a:lnTo>
                    <a:pt x="518" y="822"/>
                  </a:lnTo>
                  <a:lnTo>
                    <a:pt x="384" y="563"/>
                  </a:lnTo>
                  <a:lnTo>
                    <a:pt x="304" y="277"/>
                  </a:lnTo>
                  <a:lnTo>
                    <a:pt x="277" y="125"/>
                  </a:lnTo>
                  <a:lnTo>
                    <a:pt x="268" y="63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36"/>
            <p:cNvSpPr/>
            <p:nvPr/>
          </p:nvSpPr>
          <p:spPr>
            <a:xfrm>
              <a:off x="1639999" y="2807886"/>
              <a:ext cx="38360" cy="127767"/>
            </a:xfrm>
            <a:custGeom>
              <a:avLst/>
              <a:gdLst/>
              <a:ahLst/>
              <a:cxnLst/>
              <a:rect l="l" t="t" r="r" b="b"/>
              <a:pathLst>
                <a:path w="1019" h="3394" extrusionOk="0">
                  <a:moveTo>
                    <a:pt x="223" y="0"/>
                  </a:moveTo>
                  <a:lnTo>
                    <a:pt x="161" y="54"/>
                  </a:lnTo>
                  <a:lnTo>
                    <a:pt x="152" y="107"/>
                  </a:lnTo>
                  <a:lnTo>
                    <a:pt x="116" y="473"/>
                  </a:lnTo>
                  <a:lnTo>
                    <a:pt x="0" y="1447"/>
                  </a:lnTo>
                  <a:lnTo>
                    <a:pt x="0" y="2224"/>
                  </a:lnTo>
                  <a:lnTo>
                    <a:pt x="89" y="2679"/>
                  </a:lnTo>
                  <a:lnTo>
                    <a:pt x="232" y="2974"/>
                  </a:lnTo>
                  <a:lnTo>
                    <a:pt x="357" y="3135"/>
                  </a:lnTo>
                  <a:lnTo>
                    <a:pt x="518" y="3268"/>
                  </a:lnTo>
                  <a:lnTo>
                    <a:pt x="715" y="3358"/>
                  </a:lnTo>
                  <a:lnTo>
                    <a:pt x="831" y="3393"/>
                  </a:lnTo>
                  <a:lnTo>
                    <a:pt x="875" y="3393"/>
                  </a:lnTo>
                  <a:lnTo>
                    <a:pt x="965" y="3358"/>
                  </a:lnTo>
                  <a:lnTo>
                    <a:pt x="1018" y="3277"/>
                  </a:lnTo>
                  <a:lnTo>
                    <a:pt x="1009" y="3188"/>
                  </a:lnTo>
                  <a:lnTo>
                    <a:pt x="973" y="3143"/>
                  </a:lnTo>
                  <a:lnTo>
                    <a:pt x="795" y="2965"/>
                  </a:lnTo>
                  <a:lnTo>
                    <a:pt x="563" y="2608"/>
                  </a:lnTo>
                  <a:lnTo>
                    <a:pt x="447" y="2206"/>
                  </a:lnTo>
                  <a:lnTo>
                    <a:pt x="411" y="1768"/>
                  </a:lnTo>
                  <a:lnTo>
                    <a:pt x="402" y="1518"/>
                  </a:lnTo>
                  <a:lnTo>
                    <a:pt x="393" y="813"/>
                  </a:lnTo>
                  <a:lnTo>
                    <a:pt x="366" y="107"/>
                  </a:lnTo>
                  <a:lnTo>
                    <a:pt x="366" y="54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8" name="Google Shape;1948;p36"/>
            <p:cNvSpPr/>
            <p:nvPr/>
          </p:nvSpPr>
          <p:spPr>
            <a:xfrm>
              <a:off x="1681673" y="2819632"/>
              <a:ext cx="9110" cy="23227"/>
            </a:xfrm>
            <a:custGeom>
              <a:avLst/>
              <a:gdLst/>
              <a:ahLst/>
              <a:cxnLst/>
              <a:rect l="l" t="t" r="r" b="b"/>
              <a:pathLst>
                <a:path w="242" h="617" extrusionOk="0">
                  <a:moveTo>
                    <a:pt x="81" y="1"/>
                  </a:moveTo>
                  <a:lnTo>
                    <a:pt x="9" y="54"/>
                  </a:lnTo>
                  <a:lnTo>
                    <a:pt x="9" y="108"/>
                  </a:lnTo>
                  <a:lnTo>
                    <a:pt x="0" y="269"/>
                  </a:lnTo>
                  <a:lnTo>
                    <a:pt x="0" y="429"/>
                  </a:lnTo>
                  <a:lnTo>
                    <a:pt x="0" y="492"/>
                  </a:lnTo>
                  <a:lnTo>
                    <a:pt x="54" y="599"/>
                  </a:lnTo>
                  <a:lnTo>
                    <a:pt x="117" y="617"/>
                  </a:lnTo>
                  <a:lnTo>
                    <a:pt x="179" y="599"/>
                  </a:lnTo>
                  <a:lnTo>
                    <a:pt x="242" y="501"/>
                  </a:lnTo>
                  <a:lnTo>
                    <a:pt x="242" y="447"/>
                  </a:lnTo>
                  <a:lnTo>
                    <a:pt x="242" y="277"/>
                  </a:lnTo>
                  <a:lnTo>
                    <a:pt x="233" y="108"/>
                  </a:lnTo>
                  <a:lnTo>
                    <a:pt x="224" y="54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36"/>
            <p:cNvSpPr/>
            <p:nvPr/>
          </p:nvSpPr>
          <p:spPr>
            <a:xfrm>
              <a:off x="1682690" y="2854944"/>
              <a:ext cx="11783" cy="29627"/>
            </a:xfrm>
            <a:custGeom>
              <a:avLst/>
              <a:gdLst/>
              <a:ahLst/>
              <a:cxnLst/>
              <a:rect l="l" t="t" r="r" b="b"/>
              <a:pathLst>
                <a:path w="313" h="787" extrusionOk="0">
                  <a:moveTo>
                    <a:pt x="116" y="0"/>
                  </a:moveTo>
                  <a:lnTo>
                    <a:pt x="54" y="54"/>
                  </a:lnTo>
                  <a:lnTo>
                    <a:pt x="45" y="107"/>
                  </a:lnTo>
                  <a:lnTo>
                    <a:pt x="27" y="259"/>
                  </a:lnTo>
                  <a:lnTo>
                    <a:pt x="0" y="590"/>
                  </a:lnTo>
                  <a:lnTo>
                    <a:pt x="45" y="733"/>
                  </a:lnTo>
                  <a:lnTo>
                    <a:pt x="90" y="786"/>
                  </a:lnTo>
                  <a:lnTo>
                    <a:pt x="223" y="786"/>
                  </a:lnTo>
                  <a:lnTo>
                    <a:pt x="268" y="733"/>
                  </a:lnTo>
                  <a:lnTo>
                    <a:pt x="313" y="590"/>
                  </a:lnTo>
                  <a:lnTo>
                    <a:pt x="286" y="259"/>
                  </a:lnTo>
                  <a:lnTo>
                    <a:pt x="268" y="107"/>
                  </a:lnTo>
                  <a:lnTo>
                    <a:pt x="259" y="54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6"/>
            <p:cNvSpPr/>
            <p:nvPr/>
          </p:nvSpPr>
          <p:spPr>
            <a:xfrm>
              <a:off x="1688412" y="2894924"/>
              <a:ext cx="9449" cy="18898"/>
            </a:xfrm>
            <a:custGeom>
              <a:avLst/>
              <a:gdLst/>
              <a:ahLst/>
              <a:cxnLst/>
              <a:rect l="l" t="t" r="r" b="b"/>
              <a:pathLst>
                <a:path w="251" h="502" extrusionOk="0">
                  <a:moveTo>
                    <a:pt x="89" y="1"/>
                  </a:moveTo>
                  <a:lnTo>
                    <a:pt x="27" y="55"/>
                  </a:lnTo>
                  <a:lnTo>
                    <a:pt x="18" y="99"/>
                  </a:lnTo>
                  <a:lnTo>
                    <a:pt x="9" y="242"/>
                  </a:lnTo>
                  <a:lnTo>
                    <a:pt x="0" y="385"/>
                  </a:lnTo>
                  <a:lnTo>
                    <a:pt x="9" y="447"/>
                  </a:lnTo>
                  <a:lnTo>
                    <a:pt x="80" y="501"/>
                  </a:lnTo>
                  <a:lnTo>
                    <a:pt x="179" y="501"/>
                  </a:lnTo>
                  <a:lnTo>
                    <a:pt x="241" y="447"/>
                  </a:lnTo>
                  <a:lnTo>
                    <a:pt x="250" y="385"/>
                  </a:lnTo>
                  <a:lnTo>
                    <a:pt x="250" y="242"/>
                  </a:lnTo>
                  <a:lnTo>
                    <a:pt x="241" y="99"/>
                  </a:lnTo>
                  <a:lnTo>
                    <a:pt x="232" y="55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0A2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6"/>
            <p:cNvSpPr/>
            <p:nvPr/>
          </p:nvSpPr>
          <p:spPr>
            <a:xfrm>
              <a:off x="1595708" y="2118419"/>
              <a:ext cx="191462" cy="175765"/>
            </a:xfrm>
            <a:custGeom>
              <a:avLst/>
              <a:gdLst/>
              <a:ahLst/>
              <a:cxnLst/>
              <a:rect l="l" t="t" r="r" b="b"/>
              <a:pathLst>
                <a:path w="5086" h="4669" extrusionOk="0">
                  <a:moveTo>
                    <a:pt x="3299" y="1060"/>
                  </a:moveTo>
                  <a:lnTo>
                    <a:pt x="3383" y="1263"/>
                  </a:lnTo>
                  <a:lnTo>
                    <a:pt x="3383" y="1608"/>
                  </a:lnTo>
                  <a:lnTo>
                    <a:pt x="3216" y="1870"/>
                  </a:lnTo>
                  <a:lnTo>
                    <a:pt x="2942" y="2049"/>
                  </a:lnTo>
                  <a:lnTo>
                    <a:pt x="2763" y="2096"/>
                  </a:lnTo>
                  <a:lnTo>
                    <a:pt x="2656" y="2120"/>
                  </a:lnTo>
                  <a:lnTo>
                    <a:pt x="2537" y="2132"/>
                  </a:lnTo>
                  <a:lnTo>
                    <a:pt x="2299" y="2120"/>
                  </a:lnTo>
                  <a:lnTo>
                    <a:pt x="1787" y="2001"/>
                  </a:lnTo>
                  <a:lnTo>
                    <a:pt x="1489" y="1858"/>
                  </a:lnTo>
                  <a:lnTo>
                    <a:pt x="1382" y="1775"/>
                  </a:lnTo>
                  <a:lnTo>
                    <a:pt x="1335" y="1680"/>
                  </a:lnTo>
                  <a:lnTo>
                    <a:pt x="1311" y="1477"/>
                  </a:lnTo>
                  <a:lnTo>
                    <a:pt x="1335" y="1370"/>
                  </a:lnTo>
                  <a:lnTo>
                    <a:pt x="1346" y="1287"/>
                  </a:lnTo>
                  <a:lnTo>
                    <a:pt x="1346" y="1215"/>
                  </a:lnTo>
                  <a:lnTo>
                    <a:pt x="1382" y="1179"/>
                  </a:lnTo>
                  <a:lnTo>
                    <a:pt x="1430" y="1132"/>
                  </a:lnTo>
                  <a:lnTo>
                    <a:pt x="1727" y="1179"/>
                  </a:lnTo>
                  <a:lnTo>
                    <a:pt x="2323" y="1179"/>
                  </a:lnTo>
                  <a:lnTo>
                    <a:pt x="2585" y="1144"/>
                  </a:lnTo>
                  <a:lnTo>
                    <a:pt x="2930" y="1120"/>
                  </a:lnTo>
                  <a:lnTo>
                    <a:pt x="3299" y="1060"/>
                  </a:lnTo>
                  <a:close/>
                  <a:moveTo>
                    <a:pt x="3001" y="1"/>
                  </a:moveTo>
                  <a:lnTo>
                    <a:pt x="2751" y="60"/>
                  </a:lnTo>
                  <a:lnTo>
                    <a:pt x="2513" y="191"/>
                  </a:lnTo>
                  <a:lnTo>
                    <a:pt x="2501" y="191"/>
                  </a:lnTo>
                  <a:lnTo>
                    <a:pt x="2418" y="155"/>
                  </a:lnTo>
                  <a:lnTo>
                    <a:pt x="2335" y="144"/>
                  </a:lnTo>
                  <a:lnTo>
                    <a:pt x="2013" y="144"/>
                  </a:lnTo>
                  <a:lnTo>
                    <a:pt x="1989" y="108"/>
                  </a:lnTo>
                  <a:lnTo>
                    <a:pt x="1918" y="72"/>
                  </a:lnTo>
                  <a:lnTo>
                    <a:pt x="1870" y="72"/>
                  </a:lnTo>
                  <a:lnTo>
                    <a:pt x="1370" y="275"/>
                  </a:lnTo>
                  <a:lnTo>
                    <a:pt x="882" y="537"/>
                  </a:lnTo>
                  <a:lnTo>
                    <a:pt x="823" y="572"/>
                  </a:lnTo>
                  <a:lnTo>
                    <a:pt x="799" y="644"/>
                  </a:lnTo>
                  <a:lnTo>
                    <a:pt x="608" y="787"/>
                  </a:lnTo>
                  <a:lnTo>
                    <a:pt x="275" y="1179"/>
                  </a:lnTo>
                  <a:lnTo>
                    <a:pt x="156" y="1394"/>
                  </a:lnTo>
                  <a:lnTo>
                    <a:pt x="108" y="1453"/>
                  </a:lnTo>
                  <a:lnTo>
                    <a:pt x="25" y="1620"/>
                  </a:lnTo>
                  <a:lnTo>
                    <a:pt x="13" y="1727"/>
                  </a:lnTo>
                  <a:lnTo>
                    <a:pt x="1" y="1918"/>
                  </a:lnTo>
                  <a:lnTo>
                    <a:pt x="144" y="2263"/>
                  </a:lnTo>
                  <a:lnTo>
                    <a:pt x="275" y="2394"/>
                  </a:lnTo>
                  <a:lnTo>
                    <a:pt x="239" y="2573"/>
                  </a:lnTo>
                  <a:lnTo>
                    <a:pt x="215" y="2751"/>
                  </a:lnTo>
                  <a:lnTo>
                    <a:pt x="191" y="2882"/>
                  </a:lnTo>
                  <a:lnTo>
                    <a:pt x="215" y="3037"/>
                  </a:lnTo>
                  <a:lnTo>
                    <a:pt x="251" y="3216"/>
                  </a:lnTo>
                  <a:lnTo>
                    <a:pt x="382" y="3454"/>
                  </a:lnTo>
                  <a:lnTo>
                    <a:pt x="525" y="3573"/>
                  </a:lnTo>
                  <a:lnTo>
                    <a:pt x="620" y="3608"/>
                  </a:lnTo>
                  <a:lnTo>
                    <a:pt x="799" y="3728"/>
                  </a:lnTo>
                  <a:lnTo>
                    <a:pt x="1120" y="3787"/>
                  </a:lnTo>
                  <a:lnTo>
                    <a:pt x="1275" y="3751"/>
                  </a:lnTo>
                  <a:lnTo>
                    <a:pt x="1311" y="3918"/>
                  </a:lnTo>
                  <a:lnTo>
                    <a:pt x="1442" y="4216"/>
                  </a:lnTo>
                  <a:lnTo>
                    <a:pt x="1668" y="4466"/>
                  </a:lnTo>
                  <a:lnTo>
                    <a:pt x="1989" y="4621"/>
                  </a:lnTo>
                  <a:lnTo>
                    <a:pt x="2204" y="4656"/>
                  </a:lnTo>
                  <a:lnTo>
                    <a:pt x="2335" y="4668"/>
                  </a:lnTo>
                  <a:lnTo>
                    <a:pt x="2597" y="4632"/>
                  </a:lnTo>
                  <a:lnTo>
                    <a:pt x="2835" y="4537"/>
                  </a:lnTo>
                  <a:lnTo>
                    <a:pt x="3037" y="4382"/>
                  </a:lnTo>
                  <a:lnTo>
                    <a:pt x="3121" y="4287"/>
                  </a:lnTo>
                  <a:lnTo>
                    <a:pt x="3299" y="4156"/>
                  </a:lnTo>
                  <a:lnTo>
                    <a:pt x="3525" y="3811"/>
                  </a:lnTo>
                  <a:lnTo>
                    <a:pt x="3573" y="3608"/>
                  </a:lnTo>
                  <a:lnTo>
                    <a:pt x="3787" y="3716"/>
                  </a:lnTo>
                  <a:lnTo>
                    <a:pt x="4252" y="3775"/>
                  </a:lnTo>
                  <a:lnTo>
                    <a:pt x="4561" y="3704"/>
                  </a:lnTo>
                  <a:lnTo>
                    <a:pt x="4752" y="3585"/>
                  </a:lnTo>
                  <a:lnTo>
                    <a:pt x="4907" y="3418"/>
                  </a:lnTo>
                  <a:lnTo>
                    <a:pt x="5014" y="3192"/>
                  </a:lnTo>
                  <a:lnTo>
                    <a:pt x="5061" y="3049"/>
                  </a:lnTo>
                  <a:lnTo>
                    <a:pt x="5085" y="2906"/>
                  </a:lnTo>
                  <a:lnTo>
                    <a:pt x="5061" y="2632"/>
                  </a:lnTo>
                  <a:lnTo>
                    <a:pt x="4966" y="2394"/>
                  </a:lnTo>
                  <a:lnTo>
                    <a:pt x="4811" y="2180"/>
                  </a:lnTo>
                  <a:lnTo>
                    <a:pt x="4716" y="2096"/>
                  </a:lnTo>
                  <a:lnTo>
                    <a:pt x="4776" y="1989"/>
                  </a:lnTo>
                  <a:lnTo>
                    <a:pt x="4847" y="1751"/>
                  </a:lnTo>
                  <a:lnTo>
                    <a:pt x="4835" y="1370"/>
                  </a:lnTo>
                  <a:lnTo>
                    <a:pt x="4645" y="870"/>
                  </a:lnTo>
                  <a:lnTo>
                    <a:pt x="4371" y="572"/>
                  </a:lnTo>
                  <a:lnTo>
                    <a:pt x="4156" y="441"/>
                  </a:lnTo>
                  <a:lnTo>
                    <a:pt x="4025" y="406"/>
                  </a:lnTo>
                  <a:lnTo>
                    <a:pt x="4002" y="334"/>
                  </a:lnTo>
                  <a:lnTo>
                    <a:pt x="3918" y="251"/>
                  </a:lnTo>
                  <a:lnTo>
                    <a:pt x="3847" y="227"/>
                  </a:lnTo>
                  <a:lnTo>
                    <a:pt x="3656" y="167"/>
                  </a:lnTo>
                  <a:lnTo>
                    <a:pt x="3204" y="13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9B57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6"/>
            <p:cNvSpPr/>
            <p:nvPr/>
          </p:nvSpPr>
          <p:spPr>
            <a:xfrm>
              <a:off x="1420668" y="1115138"/>
              <a:ext cx="502415" cy="572710"/>
            </a:xfrm>
            <a:custGeom>
              <a:avLst/>
              <a:gdLst/>
              <a:ahLst/>
              <a:cxnLst/>
              <a:rect l="l" t="t" r="r" b="b"/>
              <a:pathLst>
                <a:path w="12086" h="13777" extrusionOk="0">
                  <a:moveTo>
                    <a:pt x="5727" y="0"/>
                  </a:moveTo>
                  <a:lnTo>
                    <a:pt x="5120" y="60"/>
                  </a:lnTo>
                  <a:lnTo>
                    <a:pt x="4525" y="191"/>
                  </a:lnTo>
                  <a:lnTo>
                    <a:pt x="3965" y="358"/>
                  </a:lnTo>
                  <a:lnTo>
                    <a:pt x="3417" y="596"/>
                  </a:lnTo>
                  <a:lnTo>
                    <a:pt x="2905" y="869"/>
                  </a:lnTo>
                  <a:lnTo>
                    <a:pt x="2191" y="1370"/>
                  </a:lnTo>
                  <a:lnTo>
                    <a:pt x="1369" y="2191"/>
                  </a:lnTo>
                  <a:lnTo>
                    <a:pt x="869" y="2906"/>
                  </a:lnTo>
                  <a:lnTo>
                    <a:pt x="584" y="3418"/>
                  </a:lnTo>
                  <a:lnTo>
                    <a:pt x="357" y="3965"/>
                  </a:lnTo>
                  <a:lnTo>
                    <a:pt x="179" y="4525"/>
                  </a:lnTo>
                  <a:lnTo>
                    <a:pt x="60" y="5120"/>
                  </a:lnTo>
                  <a:lnTo>
                    <a:pt x="0" y="5727"/>
                  </a:lnTo>
                  <a:lnTo>
                    <a:pt x="0" y="6037"/>
                  </a:lnTo>
                  <a:lnTo>
                    <a:pt x="12" y="6597"/>
                  </a:lnTo>
                  <a:lnTo>
                    <a:pt x="214" y="7680"/>
                  </a:lnTo>
                  <a:lnTo>
                    <a:pt x="595" y="8680"/>
                  </a:lnTo>
                  <a:lnTo>
                    <a:pt x="1131" y="9585"/>
                  </a:lnTo>
                  <a:lnTo>
                    <a:pt x="1822" y="10383"/>
                  </a:lnTo>
                  <a:lnTo>
                    <a:pt x="2632" y="11050"/>
                  </a:lnTo>
                  <a:lnTo>
                    <a:pt x="3548" y="11562"/>
                  </a:lnTo>
                  <a:lnTo>
                    <a:pt x="4560" y="11919"/>
                  </a:lnTo>
                  <a:lnTo>
                    <a:pt x="5096" y="12026"/>
                  </a:lnTo>
                  <a:lnTo>
                    <a:pt x="6013" y="13776"/>
                  </a:lnTo>
                  <a:lnTo>
                    <a:pt x="6763" y="12050"/>
                  </a:lnTo>
                  <a:lnTo>
                    <a:pt x="7323" y="11967"/>
                  </a:lnTo>
                  <a:lnTo>
                    <a:pt x="8371" y="11633"/>
                  </a:lnTo>
                  <a:lnTo>
                    <a:pt x="9323" y="11121"/>
                  </a:lnTo>
                  <a:lnTo>
                    <a:pt x="10180" y="10454"/>
                  </a:lnTo>
                  <a:lnTo>
                    <a:pt x="10895" y="9657"/>
                  </a:lnTo>
                  <a:lnTo>
                    <a:pt x="11454" y="8740"/>
                  </a:lnTo>
                  <a:lnTo>
                    <a:pt x="11859" y="7716"/>
                  </a:lnTo>
                  <a:lnTo>
                    <a:pt x="12062" y="6620"/>
                  </a:lnTo>
                  <a:lnTo>
                    <a:pt x="12086" y="6037"/>
                  </a:lnTo>
                  <a:lnTo>
                    <a:pt x="12074" y="5727"/>
                  </a:lnTo>
                  <a:lnTo>
                    <a:pt x="12014" y="5120"/>
                  </a:lnTo>
                  <a:lnTo>
                    <a:pt x="11895" y="4525"/>
                  </a:lnTo>
                  <a:lnTo>
                    <a:pt x="11716" y="3965"/>
                  </a:lnTo>
                  <a:lnTo>
                    <a:pt x="11490" y="3418"/>
                  </a:lnTo>
                  <a:lnTo>
                    <a:pt x="11204" y="2906"/>
                  </a:lnTo>
                  <a:lnTo>
                    <a:pt x="10704" y="2191"/>
                  </a:lnTo>
                  <a:lnTo>
                    <a:pt x="9883" y="1370"/>
                  </a:lnTo>
                  <a:lnTo>
                    <a:pt x="9168" y="869"/>
                  </a:lnTo>
                  <a:lnTo>
                    <a:pt x="8656" y="596"/>
                  </a:lnTo>
                  <a:lnTo>
                    <a:pt x="8109" y="358"/>
                  </a:lnTo>
                  <a:lnTo>
                    <a:pt x="7549" y="191"/>
                  </a:lnTo>
                  <a:lnTo>
                    <a:pt x="6954" y="60"/>
                  </a:lnTo>
                  <a:lnTo>
                    <a:pt x="634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36"/>
            <p:cNvSpPr/>
            <p:nvPr/>
          </p:nvSpPr>
          <p:spPr>
            <a:xfrm>
              <a:off x="1553300" y="1225514"/>
              <a:ext cx="263139" cy="263176"/>
            </a:xfrm>
            <a:custGeom>
              <a:avLst/>
              <a:gdLst/>
              <a:ahLst/>
              <a:cxnLst/>
              <a:rect l="l" t="t" r="r" b="b"/>
              <a:pathLst>
                <a:path w="6990" h="6991" extrusionOk="0">
                  <a:moveTo>
                    <a:pt x="4906" y="692"/>
                  </a:moveTo>
                  <a:lnTo>
                    <a:pt x="5204" y="751"/>
                  </a:lnTo>
                  <a:lnTo>
                    <a:pt x="5490" y="858"/>
                  </a:lnTo>
                  <a:lnTo>
                    <a:pt x="5751" y="1037"/>
                  </a:lnTo>
                  <a:lnTo>
                    <a:pt x="5871" y="1144"/>
                  </a:lnTo>
                  <a:lnTo>
                    <a:pt x="5978" y="1263"/>
                  </a:lnTo>
                  <a:lnTo>
                    <a:pt x="6144" y="1513"/>
                  </a:lnTo>
                  <a:lnTo>
                    <a:pt x="6252" y="1799"/>
                  </a:lnTo>
                  <a:lnTo>
                    <a:pt x="6311" y="2097"/>
                  </a:lnTo>
                  <a:lnTo>
                    <a:pt x="6311" y="2394"/>
                  </a:lnTo>
                  <a:lnTo>
                    <a:pt x="6252" y="2692"/>
                  </a:lnTo>
                  <a:lnTo>
                    <a:pt x="6132" y="2978"/>
                  </a:lnTo>
                  <a:lnTo>
                    <a:pt x="5966" y="3240"/>
                  </a:lnTo>
                  <a:lnTo>
                    <a:pt x="5859" y="3371"/>
                  </a:lnTo>
                  <a:lnTo>
                    <a:pt x="5740" y="3478"/>
                  </a:lnTo>
                  <a:lnTo>
                    <a:pt x="5478" y="3644"/>
                  </a:lnTo>
                  <a:lnTo>
                    <a:pt x="5192" y="3763"/>
                  </a:lnTo>
                  <a:lnTo>
                    <a:pt x="4894" y="3823"/>
                  </a:lnTo>
                  <a:lnTo>
                    <a:pt x="4597" y="3823"/>
                  </a:lnTo>
                  <a:lnTo>
                    <a:pt x="4299" y="3763"/>
                  </a:lnTo>
                  <a:lnTo>
                    <a:pt x="4013" y="3644"/>
                  </a:lnTo>
                  <a:lnTo>
                    <a:pt x="3751" y="3478"/>
                  </a:lnTo>
                  <a:lnTo>
                    <a:pt x="3632" y="3371"/>
                  </a:lnTo>
                  <a:lnTo>
                    <a:pt x="3525" y="3251"/>
                  </a:lnTo>
                  <a:lnTo>
                    <a:pt x="3358" y="2990"/>
                  </a:lnTo>
                  <a:lnTo>
                    <a:pt x="3239" y="2704"/>
                  </a:lnTo>
                  <a:lnTo>
                    <a:pt x="3180" y="2406"/>
                  </a:lnTo>
                  <a:lnTo>
                    <a:pt x="3180" y="2108"/>
                  </a:lnTo>
                  <a:lnTo>
                    <a:pt x="3239" y="1811"/>
                  </a:lnTo>
                  <a:lnTo>
                    <a:pt x="3358" y="1525"/>
                  </a:lnTo>
                  <a:lnTo>
                    <a:pt x="3525" y="1263"/>
                  </a:lnTo>
                  <a:lnTo>
                    <a:pt x="3632" y="1144"/>
                  </a:lnTo>
                  <a:lnTo>
                    <a:pt x="3751" y="1037"/>
                  </a:lnTo>
                  <a:lnTo>
                    <a:pt x="4013" y="858"/>
                  </a:lnTo>
                  <a:lnTo>
                    <a:pt x="4299" y="751"/>
                  </a:lnTo>
                  <a:lnTo>
                    <a:pt x="4597" y="692"/>
                  </a:lnTo>
                  <a:close/>
                  <a:moveTo>
                    <a:pt x="4537" y="1"/>
                  </a:moveTo>
                  <a:lnTo>
                    <a:pt x="4108" y="84"/>
                  </a:lnTo>
                  <a:lnTo>
                    <a:pt x="3703" y="251"/>
                  </a:lnTo>
                  <a:lnTo>
                    <a:pt x="3322" y="501"/>
                  </a:lnTo>
                  <a:lnTo>
                    <a:pt x="3156" y="656"/>
                  </a:lnTo>
                  <a:lnTo>
                    <a:pt x="3013" y="811"/>
                  </a:lnTo>
                  <a:lnTo>
                    <a:pt x="2787" y="1144"/>
                  </a:lnTo>
                  <a:lnTo>
                    <a:pt x="2620" y="1513"/>
                  </a:lnTo>
                  <a:lnTo>
                    <a:pt x="2525" y="1894"/>
                  </a:lnTo>
                  <a:lnTo>
                    <a:pt x="2501" y="2287"/>
                  </a:lnTo>
                  <a:lnTo>
                    <a:pt x="2537" y="2680"/>
                  </a:lnTo>
                  <a:lnTo>
                    <a:pt x="2644" y="3061"/>
                  </a:lnTo>
                  <a:lnTo>
                    <a:pt x="2822" y="3418"/>
                  </a:lnTo>
                  <a:lnTo>
                    <a:pt x="2941" y="3585"/>
                  </a:lnTo>
                  <a:lnTo>
                    <a:pt x="691" y="5835"/>
                  </a:lnTo>
                  <a:lnTo>
                    <a:pt x="691" y="4216"/>
                  </a:lnTo>
                  <a:lnTo>
                    <a:pt x="0" y="4216"/>
                  </a:lnTo>
                  <a:lnTo>
                    <a:pt x="0" y="6990"/>
                  </a:lnTo>
                  <a:lnTo>
                    <a:pt x="2787" y="6990"/>
                  </a:lnTo>
                  <a:lnTo>
                    <a:pt x="2787" y="6312"/>
                  </a:lnTo>
                  <a:lnTo>
                    <a:pt x="1167" y="6312"/>
                  </a:lnTo>
                  <a:lnTo>
                    <a:pt x="3418" y="4061"/>
                  </a:lnTo>
                  <a:lnTo>
                    <a:pt x="3561" y="4168"/>
                  </a:lnTo>
                  <a:lnTo>
                    <a:pt x="3882" y="4335"/>
                  </a:lnTo>
                  <a:lnTo>
                    <a:pt x="4394" y="4478"/>
                  </a:lnTo>
                  <a:lnTo>
                    <a:pt x="4751" y="4502"/>
                  </a:lnTo>
                  <a:lnTo>
                    <a:pt x="4966" y="4490"/>
                  </a:lnTo>
                  <a:lnTo>
                    <a:pt x="5394" y="4406"/>
                  </a:lnTo>
                  <a:lnTo>
                    <a:pt x="5799" y="4240"/>
                  </a:lnTo>
                  <a:lnTo>
                    <a:pt x="6180" y="4002"/>
                  </a:lnTo>
                  <a:lnTo>
                    <a:pt x="6347" y="3835"/>
                  </a:lnTo>
                  <a:lnTo>
                    <a:pt x="6502" y="3668"/>
                  </a:lnTo>
                  <a:lnTo>
                    <a:pt x="6752" y="3299"/>
                  </a:lnTo>
                  <a:lnTo>
                    <a:pt x="6918" y="2894"/>
                  </a:lnTo>
                  <a:lnTo>
                    <a:pt x="6990" y="2466"/>
                  </a:lnTo>
                  <a:lnTo>
                    <a:pt x="6990" y="2037"/>
                  </a:lnTo>
                  <a:lnTo>
                    <a:pt x="6918" y="1608"/>
                  </a:lnTo>
                  <a:lnTo>
                    <a:pt x="6752" y="1204"/>
                  </a:lnTo>
                  <a:lnTo>
                    <a:pt x="6502" y="823"/>
                  </a:lnTo>
                  <a:lnTo>
                    <a:pt x="6347" y="656"/>
                  </a:lnTo>
                  <a:lnTo>
                    <a:pt x="6180" y="501"/>
                  </a:lnTo>
                  <a:lnTo>
                    <a:pt x="5799" y="251"/>
                  </a:lnTo>
                  <a:lnTo>
                    <a:pt x="5394" y="84"/>
                  </a:lnTo>
                  <a:lnTo>
                    <a:pt x="496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4" name="Google Shape;1954;p36"/>
            <p:cNvSpPr/>
            <p:nvPr/>
          </p:nvSpPr>
          <p:spPr>
            <a:xfrm>
              <a:off x="1671245" y="2112678"/>
              <a:ext cx="38699" cy="16827"/>
            </a:xfrm>
            <a:custGeom>
              <a:avLst/>
              <a:gdLst/>
              <a:ahLst/>
              <a:cxnLst/>
              <a:rect l="l" t="t" r="r" b="b"/>
              <a:pathLst>
                <a:path w="1028" h="447" extrusionOk="0">
                  <a:moveTo>
                    <a:pt x="929" y="0"/>
                  </a:moveTo>
                  <a:lnTo>
                    <a:pt x="831" y="27"/>
                  </a:lnTo>
                  <a:lnTo>
                    <a:pt x="661" y="134"/>
                  </a:lnTo>
                  <a:lnTo>
                    <a:pt x="554" y="170"/>
                  </a:lnTo>
                  <a:lnTo>
                    <a:pt x="447" y="188"/>
                  </a:lnTo>
                  <a:lnTo>
                    <a:pt x="215" y="161"/>
                  </a:lnTo>
                  <a:lnTo>
                    <a:pt x="108" y="125"/>
                  </a:lnTo>
                  <a:lnTo>
                    <a:pt x="54" y="125"/>
                  </a:lnTo>
                  <a:lnTo>
                    <a:pt x="1" y="214"/>
                  </a:lnTo>
                  <a:lnTo>
                    <a:pt x="27" y="259"/>
                  </a:lnTo>
                  <a:lnTo>
                    <a:pt x="143" y="357"/>
                  </a:lnTo>
                  <a:lnTo>
                    <a:pt x="420" y="447"/>
                  </a:lnTo>
                  <a:lnTo>
                    <a:pt x="581" y="429"/>
                  </a:lnTo>
                  <a:lnTo>
                    <a:pt x="724" y="393"/>
                  </a:lnTo>
                  <a:lnTo>
                    <a:pt x="929" y="286"/>
                  </a:lnTo>
                  <a:lnTo>
                    <a:pt x="1019" y="170"/>
                  </a:lnTo>
                  <a:lnTo>
                    <a:pt x="1028" y="98"/>
                  </a:lnTo>
                  <a:lnTo>
                    <a:pt x="1019" y="63"/>
                  </a:lnTo>
                  <a:lnTo>
                    <a:pt x="965" y="9"/>
                  </a:lnTo>
                  <a:lnTo>
                    <a:pt x="929" y="0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5" name="Google Shape;1955;p36"/>
            <p:cNvSpPr/>
            <p:nvPr/>
          </p:nvSpPr>
          <p:spPr>
            <a:xfrm>
              <a:off x="1643688" y="2143585"/>
              <a:ext cx="109622" cy="28949"/>
            </a:xfrm>
            <a:custGeom>
              <a:avLst/>
              <a:gdLst/>
              <a:ahLst/>
              <a:cxnLst/>
              <a:rect l="l" t="t" r="r" b="b"/>
              <a:pathLst>
                <a:path w="2912" h="769" extrusionOk="0">
                  <a:moveTo>
                    <a:pt x="2501" y="1"/>
                  </a:moveTo>
                  <a:lnTo>
                    <a:pt x="2376" y="9"/>
                  </a:lnTo>
                  <a:lnTo>
                    <a:pt x="2340" y="18"/>
                  </a:lnTo>
                  <a:lnTo>
                    <a:pt x="2304" y="63"/>
                  </a:lnTo>
                  <a:lnTo>
                    <a:pt x="2304" y="126"/>
                  </a:lnTo>
                  <a:lnTo>
                    <a:pt x="2340" y="170"/>
                  </a:lnTo>
                  <a:lnTo>
                    <a:pt x="2411" y="170"/>
                  </a:lnTo>
                  <a:lnTo>
                    <a:pt x="2108" y="295"/>
                  </a:lnTo>
                  <a:lnTo>
                    <a:pt x="1501" y="447"/>
                  </a:lnTo>
                  <a:lnTo>
                    <a:pt x="1179" y="474"/>
                  </a:lnTo>
                  <a:lnTo>
                    <a:pt x="893" y="465"/>
                  </a:lnTo>
                  <a:lnTo>
                    <a:pt x="340" y="402"/>
                  </a:lnTo>
                  <a:lnTo>
                    <a:pt x="63" y="376"/>
                  </a:lnTo>
                  <a:lnTo>
                    <a:pt x="18" y="385"/>
                  </a:lnTo>
                  <a:lnTo>
                    <a:pt x="0" y="465"/>
                  </a:lnTo>
                  <a:lnTo>
                    <a:pt x="27" y="501"/>
                  </a:lnTo>
                  <a:lnTo>
                    <a:pt x="170" y="581"/>
                  </a:lnTo>
                  <a:lnTo>
                    <a:pt x="483" y="697"/>
                  </a:lnTo>
                  <a:lnTo>
                    <a:pt x="822" y="751"/>
                  </a:lnTo>
                  <a:lnTo>
                    <a:pt x="1170" y="769"/>
                  </a:lnTo>
                  <a:lnTo>
                    <a:pt x="1697" y="706"/>
                  </a:lnTo>
                  <a:lnTo>
                    <a:pt x="2367" y="510"/>
                  </a:lnTo>
                  <a:lnTo>
                    <a:pt x="2653" y="367"/>
                  </a:lnTo>
                  <a:lnTo>
                    <a:pt x="2653" y="358"/>
                  </a:lnTo>
                  <a:lnTo>
                    <a:pt x="2661" y="358"/>
                  </a:lnTo>
                  <a:lnTo>
                    <a:pt x="2688" y="465"/>
                  </a:lnTo>
                  <a:lnTo>
                    <a:pt x="2688" y="590"/>
                  </a:lnTo>
                  <a:lnTo>
                    <a:pt x="2688" y="626"/>
                  </a:lnTo>
                  <a:lnTo>
                    <a:pt x="2733" y="670"/>
                  </a:lnTo>
                  <a:lnTo>
                    <a:pt x="2822" y="688"/>
                  </a:lnTo>
                  <a:lnTo>
                    <a:pt x="2876" y="635"/>
                  </a:lnTo>
                  <a:lnTo>
                    <a:pt x="2903" y="581"/>
                  </a:lnTo>
                  <a:lnTo>
                    <a:pt x="2912" y="465"/>
                  </a:lnTo>
                  <a:lnTo>
                    <a:pt x="2867" y="286"/>
                  </a:lnTo>
                  <a:lnTo>
                    <a:pt x="2795" y="188"/>
                  </a:lnTo>
                  <a:lnTo>
                    <a:pt x="2715" y="99"/>
                  </a:lnTo>
                  <a:lnTo>
                    <a:pt x="2501" y="1"/>
                  </a:lnTo>
                  <a:close/>
                </a:path>
              </a:pathLst>
            </a:custGeom>
            <a:solidFill>
              <a:srgbClr val="4C23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6" name="Google Shape;1956;p36"/>
          <p:cNvGrpSpPr/>
          <p:nvPr/>
        </p:nvGrpSpPr>
        <p:grpSpPr>
          <a:xfrm>
            <a:off x="518438" y="3982225"/>
            <a:ext cx="2388000" cy="727025"/>
            <a:chOff x="518438" y="3982225"/>
            <a:chExt cx="2388000" cy="727025"/>
          </a:xfrm>
        </p:grpSpPr>
        <p:sp>
          <p:nvSpPr>
            <p:cNvPr id="1957" name="Google Shape;1957;p36"/>
            <p:cNvSpPr/>
            <p:nvPr/>
          </p:nvSpPr>
          <p:spPr>
            <a:xfrm>
              <a:off x="518438" y="3982950"/>
              <a:ext cx="2388000" cy="7263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58" name="Google Shape;1958;p36"/>
            <p:cNvSpPr txBox="1"/>
            <p:nvPr/>
          </p:nvSpPr>
          <p:spPr>
            <a:xfrm>
              <a:off x="619576" y="3982225"/>
              <a:ext cx="2185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59" name="Google Shape;1959;p36"/>
            <p:cNvSpPr txBox="1"/>
            <p:nvPr/>
          </p:nvSpPr>
          <p:spPr>
            <a:xfrm>
              <a:off x="619525" y="4259850"/>
              <a:ext cx="2185800" cy="4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is the biggest planet 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60" name="Google Shape;1960;p36"/>
          <p:cNvGrpSpPr/>
          <p:nvPr/>
        </p:nvGrpSpPr>
        <p:grpSpPr>
          <a:xfrm>
            <a:off x="3377969" y="3982225"/>
            <a:ext cx="2388000" cy="727025"/>
            <a:chOff x="3377975" y="3982225"/>
            <a:chExt cx="2388000" cy="727025"/>
          </a:xfrm>
        </p:grpSpPr>
        <p:sp>
          <p:nvSpPr>
            <p:cNvPr id="1961" name="Google Shape;1961;p36"/>
            <p:cNvSpPr/>
            <p:nvPr/>
          </p:nvSpPr>
          <p:spPr>
            <a:xfrm>
              <a:off x="3377975" y="3982950"/>
              <a:ext cx="2388000" cy="7263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2" name="Google Shape;1962;p36"/>
            <p:cNvSpPr txBox="1"/>
            <p:nvPr/>
          </p:nvSpPr>
          <p:spPr>
            <a:xfrm>
              <a:off x="3479101" y="3982225"/>
              <a:ext cx="2185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63" name="Google Shape;1963;p36"/>
            <p:cNvSpPr txBox="1"/>
            <p:nvPr/>
          </p:nvSpPr>
          <p:spPr>
            <a:xfrm>
              <a:off x="3479050" y="4259850"/>
              <a:ext cx="2185800" cy="4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It’s the smallest planet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964" name="Google Shape;1964;p36"/>
          <p:cNvGrpSpPr/>
          <p:nvPr/>
        </p:nvGrpSpPr>
        <p:grpSpPr>
          <a:xfrm>
            <a:off x="6237500" y="3982225"/>
            <a:ext cx="2388000" cy="727025"/>
            <a:chOff x="6237500" y="3982225"/>
            <a:chExt cx="2388000" cy="727025"/>
          </a:xfrm>
        </p:grpSpPr>
        <p:sp>
          <p:nvSpPr>
            <p:cNvPr id="1965" name="Google Shape;1965;p36"/>
            <p:cNvSpPr/>
            <p:nvPr/>
          </p:nvSpPr>
          <p:spPr>
            <a:xfrm>
              <a:off x="6237500" y="3982950"/>
              <a:ext cx="2388000" cy="7263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66" name="Google Shape;1966;p36"/>
            <p:cNvSpPr txBox="1"/>
            <p:nvPr/>
          </p:nvSpPr>
          <p:spPr>
            <a:xfrm>
              <a:off x="6338626" y="3982225"/>
              <a:ext cx="2185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967" name="Google Shape;1967;p36"/>
            <p:cNvSpPr txBox="1"/>
            <p:nvPr/>
          </p:nvSpPr>
          <p:spPr>
            <a:xfrm>
              <a:off x="6338575" y="4259850"/>
              <a:ext cx="2185800" cy="449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Earth is where we all live on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2" name="Google Shape;1972;p37"/>
          <p:cNvGrpSpPr/>
          <p:nvPr/>
        </p:nvGrpSpPr>
        <p:grpSpPr>
          <a:xfrm>
            <a:off x="746100" y="1382175"/>
            <a:ext cx="2917221" cy="3348229"/>
            <a:chOff x="746100" y="1382175"/>
            <a:chExt cx="2917221" cy="3348229"/>
          </a:xfrm>
        </p:grpSpPr>
        <p:sp>
          <p:nvSpPr>
            <p:cNvPr id="1973" name="Google Shape;1973;p37"/>
            <p:cNvSpPr/>
            <p:nvPr/>
          </p:nvSpPr>
          <p:spPr>
            <a:xfrm>
              <a:off x="746100" y="4431596"/>
              <a:ext cx="2917221" cy="298808"/>
            </a:xfrm>
            <a:custGeom>
              <a:avLst/>
              <a:gdLst/>
              <a:ahLst/>
              <a:cxnLst/>
              <a:rect l="l" t="t" r="r" b="b"/>
              <a:pathLst>
                <a:path w="37587" h="3850" extrusionOk="0">
                  <a:moveTo>
                    <a:pt x="16860" y="1"/>
                  </a:moveTo>
                  <a:lnTo>
                    <a:pt x="13190" y="81"/>
                  </a:lnTo>
                  <a:lnTo>
                    <a:pt x="9814" y="224"/>
                  </a:lnTo>
                  <a:lnTo>
                    <a:pt x="6814" y="439"/>
                  </a:lnTo>
                  <a:lnTo>
                    <a:pt x="4269" y="697"/>
                  </a:lnTo>
                  <a:lnTo>
                    <a:pt x="2242" y="1001"/>
                  </a:lnTo>
                  <a:lnTo>
                    <a:pt x="1135" y="1260"/>
                  </a:lnTo>
                  <a:lnTo>
                    <a:pt x="581" y="1439"/>
                  </a:lnTo>
                  <a:lnTo>
                    <a:pt x="206" y="1635"/>
                  </a:lnTo>
                  <a:lnTo>
                    <a:pt x="54" y="1778"/>
                  </a:lnTo>
                  <a:lnTo>
                    <a:pt x="0" y="1876"/>
                  </a:lnTo>
                  <a:lnTo>
                    <a:pt x="0" y="1921"/>
                  </a:lnTo>
                  <a:lnTo>
                    <a:pt x="0" y="1974"/>
                  </a:lnTo>
                  <a:lnTo>
                    <a:pt x="54" y="2073"/>
                  </a:lnTo>
                  <a:lnTo>
                    <a:pt x="206" y="2216"/>
                  </a:lnTo>
                  <a:lnTo>
                    <a:pt x="581" y="2403"/>
                  </a:lnTo>
                  <a:lnTo>
                    <a:pt x="1135" y="2591"/>
                  </a:lnTo>
                  <a:lnTo>
                    <a:pt x="2242" y="2841"/>
                  </a:lnTo>
                  <a:lnTo>
                    <a:pt x="4269" y="3153"/>
                  </a:lnTo>
                  <a:lnTo>
                    <a:pt x="6814" y="3412"/>
                  </a:lnTo>
                  <a:lnTo>
                    <a:pt x="9814" y="3618"/>
                  </a:lnTo>
                  <a:lnTo>
                    <a:pt x="13190" y="3769"/>
                  </a:lnTo>
                  <a:lnTo>
                    <a:pt x="16860" y="3841"/>
                  </a:lnTo>
                  <a:lnTo>
                    <a:pt x="18789" y="3850"/>
                  </a:lnTo>
                  <a:lnTo>
                    <a:pt x="20727" y="3841"/>
                  </a:lnTo>
                  <a:lnTo>
                    <a:pt x="24397" y="3769"/>
                  </a:lnTo>
                  <a:lnTo>
                    <a:pt x="27764" y="3618"/>
                  </a:lnTo>
                  <a:lnTo>
                    <a:pt x="30764" y="3412"/>
                  </a:lnTo>
                  <a:lnTo>
                    <a:pt x="33318" y="3153"/>
                  </a:lnTo>
                  <a:lnTo>
                    <a:pt x="35345" y="2841"/>
                  </a:lnTo>
                  <a:lnTo>
                    <a:pt x="36453" y="2591"/>
                  </a:lnTo>
                  <a:lnTo>
                    <a:pt x="36997" y="2403"/>
                  </a:lnTo>
                  <a:lnTo>
                    <a:pt x="37381" y="2216"/>
                  </a:lnTo>
                  <a:lnTo>
                    <a:pt x="37533" y="2073"/>
                  </a:lnTo>
                  <a:lnTo>
                    <a:pt x="37578" y="1974"/>
                  </a:lnTo>
                  <a:lnTo>
                    <a:pt x="37587" y="1921"/>
                  </a:lnTo>
                  <a:lnTo>
                    <a:pt x="37578" y="1876"/>
                  </a:lnTo>
                  <a:lnTo>
                    <a:pt x="37533" y="1778"/>
                  </a:lnTo>
                  <a:lnTo>
                    <a:pt x="37381" y="1635"/>
                  </a:lnTo>
                  <a:lnTo>
                    <a:pt x="36997" y="1439"/>
                  </a:lnTo>
                  <a:lnTo>
                    <a:pt x="36453" y="1260"/>
                  </a:lnTo>
                  <a:lnTo>
                    <a:pt x="35345" y="1001"/>
                  </a:lnTo>
                  <a:lnTo>
                    <a:pt x="33318" y="697"/>
                  </a:lnTo>
                  <a:lnTo>
                    <a:pt x="30764" y="439"/>
                  </a:lnTo>
                  <a:lnTo>
                    <a:pt x="27764" y="224"/>
                  </a:lnTo>
                  <a:lnTo>
                    <a:pt x="24397" y="81"/>
                  </a:lnTo>
                  <a:lnTo>
                    <a:pt x="20727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37"/>
            <p:cNvSpPr/>
            <p:nvPr/>
          </p:nvSpPr>
          <p:spPr>
            <a:xfrm>
              <a:off x="3035315" y="4501601"/>
              <a:ext cx="114401" cy="140789"/>
            </a:xfrm>
            <a:custGeom>
              <a:avLst/>
              <a:gdLst/>
              <a:ahLst/>
              <a:cxnLst/>
              <a:rect l="l" t="t" r="r" b="b"/>
              <a:pathLst>
                <a:path w="1474" h="1814" extrusionOk="0">
                  <a:moveTo>
                    <a:pt x="179" y="1"/>
                  </a:moveTo>
                  <a:lnTo>
                    <a:pt x="152" y="313"/>
                  </a:lnTo>
                  <a:lnTo>
                    <a:pt x="36" y="876"/>
                  </a:lnTo>
                  <a:lnTo>
                    <a:pt x="0" y="1081"/>
                  </a:lnTo>
                  <a:lnTo>
                    <a:pt x="27" y="1430"/>
                  </a:lnTo>
                  <a:lnTo>
                    <a:pt x="134" y="1617"/>
                  </a:lnTo>
                  <a:lnTo>
                    <a:pt x="259" y="1715"/>
                  </a:lnTo>
                  <a:lnTo>
                    <a:pt x="518" y="1805"/>
                  </a:lnTo>
                  <a:lnTo>
                    <a:pt x="768" y="1814"/>
                  </a:lnTo>
                  <a:lnTo>
                    <a:pt x="902" y="1814"/>
                  </a:lnTo>
                  <a:lnTo>
                    <a:pt x="1107" y="1778"/>
                  </a:lnTo>
                  <a:lnTo>
                    <a:pt x="1268" y="1698"/>
                  </a:lnTo>
                  <a:lnTo>
                    <a:pt x="1375" y="1590"/>
                  </a:lnTo>
                  <a:lnTo>
                    <a:pt x="1474" y="1385"/>
                  </a:lnTo>
                  <a:lnTo>
                    <a:pt x="1474" y="1019"/>
                  </a:lnTo>
                  <a:lnTo>
                    <a:pt x="1438" y="813"/>
                  </a:lnTo>
                  <a:lnTo>
                    <a:pt x="1331" y="313"/>
                  </a:lnTo>
                  <a:lnTo>
                    <a:pt x="1259" y="1"/>
                  </a:lnTo>
                  <a:lnTo>
                    <a:pt x="1232" y="99"/>
                  </a:lnTo>
                  <a:lnTo>
                    <a:pt x="1054" y="376"/>
                  </a:lnTo>
                  <a:lnTo>
                    <a:pt x="831" y="501"/>
                  </a:lnTo>
                  <a:lnTo>
                    <a:pt x="679" y="519"/>
                  </a:lnTo>
                  <a:lnTo>
                    <a:pt x="554" y="501"/>
                  </a:lnTo>
                  <a:lnTo>
                    <a:pt x="366" y="358"/>
                  </a:lnTo>
                  <a:lnTo>
                    <a:pt x="197" y="72"/>
                  </a:lnTo>
                  <a:lnTo>
                    <a:pt x="179" y="10"/>
                  </a:lnTo>
                  <a:lnTo>
                    <a:pt x="179" y="1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37"/>
            <p:cNvSpPr/>
            <p:nvPr/>
          </p:nvSpPr>
          <p:spPr>
            <a:xfrm>
              <a:off x="3043619" y="4496090"/>
              <a:ext cx="88789" cy="45791"/>
            </a:xfrm>
            <a:custGeom>
              <a:avLst/>
              <a:gdLst/>
              <a:ahLst/>
              <a:cxnLst/>
              <a:rect l="l" t="t" r="r" b="b"/>
              <a:pathLst>
                <a:path w="1144" h="590" extrusionOk="0">
                  <a:moveTo>
                    <a:pt x="1143" y="72"/>
                  </a:moveTo>
                  <a:lnTo>
                    <a:pt x="1142" y="81"/>
                  </a:lnTo>
                  <a:lnTo>
                    <a:pt x="1143" y="99"/>
                  </a:lnTo>
                  <a:lnTo>
                    <a:pt x="1143" y="81"/>
                  </a:lnTo>
                  <a:lnTo>
                    <a:pt x="1143" y="72"/>
                  </a:lnTo>
                  <a:close/>
                  <a:moveTo>
                    <a:pt x="0" y="0"/>
                  </a:moveTo>
                  <a:lnTo>
                    <a:pt x="72" y="72"/>
                  </a:lnTo>
                  <a:lnTo>
                    <a:pt x="72" y="81"/>
                  </a:lnTo>
                  <a:lnTo>
                    <a:pt x="90" y="143"/>
                  </a:lnTo>
                  <a:lnTo>
                    <a:pt x="259" y="429"/>
                  </a:lnTo>
                  <a:lnTo>
                    <a:pt x="447" y="572"/>
                  </a:lnTo>
                  <a:lnTo>
                    <a:pt x="572" y="590"/>
                  </a:lnTo>
                  <a:lnTo>
                    <a:pt x="724" y="572"/>
                  </a:lnTo>
                  <a:lnTo>
                    <a:pt x="947" y="447"/>
                  </a:lnTo>
                  <a:lnTo>
                    <a:pt x="1125" y="170"/>
                  </a:lnTo>
                  <a:lnTo>
                    <a:pt x="1142" y="81"/>
                  </a:lnTo>
                  <a:lnTo>
                    <a:pt x="1134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37"/>
            <p:cNvSpPr/>
            <p:nvPr/>
          </p:nvSpPr>
          <p:spPr>
            <a:xfrm>
              <a:off x="3210638" y="4501601"/>
              <a:ext cx="114401" cy="140789"/>
            </a:xfrm>
            <a:custGeom>
              <a:avLst/>
              <a:gdLst/>
              <a:ahLst/>
              <a:cxnLst/>
              <a:rect l="l" t="t" r="r" b="b"/>
              <a:pathLst>
                <a:path w="1474" h="1814" extrusionOk="0">
                  <a:moveTo>
                    <a:pt x="161" y="1"/>
                  </a:moveTo>
                  <a:lnTo>
                    <a:pt x="143" y="313"/>
                  </a:lnTo>
                  <a:lnTo>
                    <a:pt x="36" y="876"/>
                  </a:lnTo>
                  <a:lnTo>
                    <a:pt x="0" y="1081"/>
                  </a:lnTo>
                  <a:lnTo>
                    <a:pt x="18" y="1430"/>
                  </a:lnTo>
                  <a:lnTo>
                    <a:pt x="134" y="1617"/>
                  </a:lnTo>
                  <a:lnTo>
                    <a:pt x="259" y="1715"/>
                  </a:lnTo>
                  <a:lnTo>
                    <a:pt x="518" y="1805"/>
                  </a:lnTo>
                  <a:lnTo>
                    <a:pt x="768" y="1814"/>
                  </a:lnTo>
                  <a:lnTo>
                    <a:pt x="902" y="1814"/>
                  </a:lnTo>
                  <a:lnTo>
                    <a:pt x="1108" y="1778"/>
                  </a:lnTo>
                  <a:lnTo>
                    <a:pt x="1268" y="1698"/>
                  </a:lnTo>
                  <a:lnTo>
                    <a:pt x="1376" y="1590"/>
                  </a:lnTo>
                  <a:lnTo>
                    <a:pt x="1474" y="1385"/>
                  </a:lnTo>
                  <a:lnTo>
                    <a:pt x="1474" y="1019"/>
                  </a:lnTo>
                  <a:lnTo>
                    <a:pt x="1438" y="813"/>
                  </a:lnTo>
                  <a:lnTo>
                    <a:pt x="1331" y="313"/>
                  </a:lnTo>
                  <a:lnTo>
                    <a:pt x="1260" y="1"/>
                  </a:lnTo>
                  <a:lnTo>
                    <a:pt x="1233" y="99"/>
                  </a:lnTo>
                  <a:lnTo>
                    <a:pt x="1054" y="376"/>
                  </a:lnTo>
                  <a:lnTo>
                    <a:pt x="831" y="501"/>
                  </a:lnTo>
                  <a:lnTo>
                    <a:pt x="670" y="519"/>
                  </a:lnTo>
                  <a:lnTo>
                    <a:pt x="545" y="501"/>
                  </a:lnTo>
                  <a:lnTo>
                    <a:pt x="358" y="358"/>
                  </a:lnTo>
                  <a:lnTo>
                    <a:pt x="188" y="72"/>
                  </a:lnTo>
                  <a:lnTo>
                    <a:pt x="161" y="10"/>
                  </a:lnTo>
                  <a:lnTo>
                    <a:pt x="161" y="1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37"/>
            <p:cNvSpPr/>
            <p:nvPr/>
          </p:nvSpPr>
          <p:spPr>
            <a:xfrm>
              <a:off x="3218942" y="4496090"/>
              <a:ext cx="88789" cy="45791"/>
            </a:xfrm>
            <a:custGeom>
              <a:avLst/>
              <a:gdLst/>
              <a:ahLst/>
              <a:cxnLst/>
              <a:rect l="l" t="t" r="r" b="b"/>
              <a:pathLst>
                <a:path w="1144" h="590" extrusionOk="0">
                  <a:moveTo>
                    <a:pt x="1144" y="72"/>
                  </a:moveTo>
                  <a:lnTo>
                    <a:pt x="1142" y="79"/>
                  </a:lnTo>
                  <a:lnTo>
                    <a:pt x="1144" y="99"/>
                  </a:lnTo>
                  <a:lnTo>
                    <a:pt x="1144" y="81"/>
                  </a:lnTo>
                  <a:lnTo>
                    <a:pt x="1144" y="72"/>
                  </a:lnTo>
                  <a:close/>
                  <a:moveTo>
                    <a:pt x="1" y="0"/>
                  </a:moveTo>
                  <a:lnTo>
                    <a:pt x="54" y="72"/>
                  </a:lnTo>
                  <a:lnTo>
                    <a:pt x="54" y="81"/>
                  </a:lnTo>
                  <a:lnTo>
                    <a:pt x="81" y="143"/>
                  </a:lnTo>
                  <a:lnTo>
                    <a:pt x="251" y="429"/>
                  </a:lnTo>
                  <a:lnTo>
                    <a:pt x="438" y="572"/>
                  </a:lnTo>
                  <a:lnTo>
                    <a:pt x="563" y="590"/>
                  </a:lnTo>
                  <a:lnTo>
                    <a:pt x="724" y="572"/>
                  </a:lnTo>
                  <a:lnTo>
                    <a:pt x="947" y="447"/>
                  </a:lnTo>
                  <a:lnTo>
                    <a:pt x="1117" y="170"/>
                  </a:lnTo>
                  <a:lnTo>
                    <a:pt x="1142" y="79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8" name="Google Shape;1978;p37"/>
            <p:cNvSpPr/>
            <p:nvPr/>
          </p:nvSpPr>
          <p:spPr>
            <a:xfrm>
              <a:off x="2821807" y="1397387"/>
              <a:ext cx="728549" cy="901780"/>
            </a:xfrm>
            <a:custGeom>
              <a:avLst/>
              <a:gdLst/>
              <a:ahLst/>
              <a:cxnLst/>
              <a:rect l="l" t="t" r="r" b="b"/>
              <a:pathLst>
                <a:path w="9387" h="11619" extrusionOk="0">
                  <a:moveTo>
                    <a:pt x="4778" y="1"/>
                  </a:moveTo>
                  <a:lnTo>
                    <a:pt x="4216" y="10"/>
                  </a:lnTo>
                  <a:lnTo>
                    <a:pt x="3662" y="72"/>
                  </a:lnTo>
                  <a:lnTo>
                    <a:pt x="3126" y="206"/>
                  </a:lnTo>
                  <a:lnTo>
                    <a:pt x="2608" y="403"/>
                  </a:lnTo>
                  <a:lnTo>
                    <a:pt x="2117" y="670"/>
                  </a:lnTo>
                  <a:lnTo>
                    <a:pt x="1894" y="840"/>
                  </a:lnTo>
                  <a:lnTo>
                    <a:pt x="1599" y="1063"/>
                  </a:lnTo>
                  <a:lnTo>
                    <a:pt x="1108" y="1546"/>
                  </a:lnTo>
                  <a:lnTo>
                    <a:pt x="733" y="2046"/>
                  </a:lnTo>
                  <a:lnTo>
                    <a:pt x="447" y="2546"/>
                  </a:lnTo>
                  <a:lnTo>
                    <a:pt x="242" y="3055"/>
                  </a:lnTo>
                  <a:lnTo>
                    <a:pt x="108" y="3555"/>
                  </a:lnTo>
                  <a:lnTo>
                    <a:pt x="36" y="4037"/>
                  </a:lnTo>
                  <a:lnTo>
                    <a:pt x="19" y="4492"/>
                  </a:lnTo>
                  <a:lnTo>
                    <a:pt x="27" y="4707"/>
                  </a:lnTo>
                  <a:lnTo>
                    <a:pt x="1" y="5644"/>
                  </a:lnTo>
                  <a:lnTo>
                    <a:pt x="19" y="7922"/>
                  </a:lnTo>
                  <a:lnTo>
                    <a:pt x="99" y="11047"/>
                  </a:lnTo>
                  <a:lnTo>
                    <a:pt x="126" y="11619"/>
                  </a:lnTo>
                  <a:lnTo>
                    <a:pt x="1072" y="11619"/>
                  </a:lnTo>
                  <a:lnTo>
                    <a:pt x="1162" y="11243"/>
                  </a:lnTo>
                  <a:lnTo>
                    <a:pt x="1188" y="11199"/>
                  </a:lnTo>
                  <a:lnTo>
                    <a:pt x="1206" y="11154"/>
                  </a:lnTo>
                  <a:lnTo>
                    <a:pt x="1206" y="10868"/>
                  </a:lnTo>
                  <a:lnTo>
                    <a:pt x="1412" y="10815"/>
                  </a:lnTo>
                  <a:lnTo>
                    <a:pt x="1572" y="10770"/>
                  </a:lnTo>
                  <a:lnTo>
                    <a:pt x="1724" y="10717"/>
                  </a:lnTo>
                  <a:lnTo>
                    <a:pt x="1885" y="10717"/>
                  </a:lnTo>
                  <a:lnTo>
                    <a:pt x="2010" y="10708"/>
                  </a:lnTo>
                  <a:lnTo>
                    <a:pt x="2072" y="10708"/>
                  </a:lnTo>
                  <a:lnTo>
                    <a:pt x="2108" y="10734"/>
                  </a:lnTo>
                  <a:lnTo>
                    <a:pt x="2180" y="10761"/>
                  </a:lnTo>
                  <a:lnTo>
                    <a:pt x="3617" y="10761"/>
                  </a:lnTo>
                  <a:lnTo>
                    <a:pt x="3617" y="9297"/>
                  </a:lnTo>
                  <a:lnTo>
                    <a:pt x="3332" y="9225"/>
                  </a:lnTo>
                  <a:lnTo>
                    <a:pt x="2787" y="9002"/>
                  </a:lnTo>
                  <a:lnTo>
                    <a:pt x="2269" y="8725"/>
                  </a:lnTo>
                  <a:lnTo>
                    <a:pt x="1805" y="8377"/>
                  </a:lnTo>
                  <a:lnTo>
                    <a:pt x="1385" y="7984"/>
                  </a:lnTo>
                  <a:lnTo>
                    <a:pt x="1019" y="7529"/>
                  </a:lnTo>
                  <a:lnTo>
                    <a:pt x="715" y="7037"/>
                  </a:lnTo>
                  <a:lnTo>
                    <a:pt x="474" y="6502"/>
                  </a:lnTo>
                  <a:lnTo>
                    <a:pt x="385" y="6216"/>
                  </a:lnTo>
                  <a:lnTo>
                    <a:pt x="706" y="5600"/>
                  </a:lnTo>
                  <a:lnTo>
                    <a:pt x="1608" y="3778"/>
                  </a:lnTo>
                  <a:lnTo>
                    <a:pt x="1974" y="2921"/>
                  </a:lnTo>
                  <a:lnTo>
                    <a:pt x="2135" y="2465"/>
                  </a:lnTo>
                  <a:lnTo>
                    <a:pt x="2171" y="2305"/>
                  </a:lnTo>
                  <a:lnTo>
                    <a:pt x="2340" y="2447"/>
                  </a:lnTo>
                  <a:lnTo>
                    <a:pt x="3564" y="3278"/>
                  </a:lnTo>
                  <a:lnTo>
                    <a:pt x="4457" y="3760"/>
                  </a:lnTo>
                  <a:lnTo>
                    <a:pt x="5135" y="4073"/>
                  </a:lnTo>
                  <a:lnTo>
                    <a:pt x="5510" y="4207"/>
                  </a:lnTo>
                  <a:lnTo>
                    <a:pt x="5698" y="4287"/>
                  </a:lnTo>
                  <a:lnTo>
                    <a:pt x="6136" y="4510"/>
                  </a:lnTo>
                  <a:lnTo>
                    <a:pt x="6609" y="4805"/>
                  </a:lnTo>
                  <a:lnTo>
                    <a:pt x="7082" y="5153"/>
                  </a:lnTo>
                  <a:lnTo>
                    <a:pt x="7529" y="5564"/>
                  </a:lnTo>
                  <a:lnTo>
                    <a:pt x="7939" y="6011"/>
                  </a:lnTo>
                  <a:lnTo>
                    <a:pt x="8270" y="6484"/>
                  </a:lnTo>
                  <a:lnTo>
                    <a:pt x="8502" y="6975"/>
                  </a:lnTo>
                  <a:lnTo>
                    <a:pt x="8565" y="7225"/>
                  </a:lnTo>
                  <a:lnTo>
                    <a:pt x="8359" y="7555"/>
                  </a:lnTo>
                  <a:lnTo>
                    <a:pt x="7850" y="8145"/>
                  </a:lnTo>
                  <a:lnTo>
                    <a:pt x="7252" y="8636"/>
                  </a:lnTo>
                  <a:lnTo>
                    <a:pt x="6582" y="9020"/>
                  </a:lnTo>
                  <a:lnTo>
                    <a:pt x="6207" y="9172"/>
                  </a:lnTo>
                  <a:lnTo>
                    <a:pt x="6207" y="10761"/>
                  </a:lnTo>
                  <a:lnTo>
                    <a:pt x="7171" y="10761"/>
                  </a:lnTo>
                  <a:lnTo>
                    <a:pt x="7216" y="10734"/>
                  </a:lnTo>
                  <a:lnTo>
                    <a:pt x="7243" y="10708"/>
                  </a:lnTo>
                  <a:lnTo>
                    <a:pt x="7421" y="10708"/>
                  </a:lnTo>
                  <a:lnTo>
                    <a:pt x="7770" y="10761"/>
                  </a:lnTo>
                  <a:lnTo>
                    <a:pt x="7922" y="10806"/>
                  </a:lnTo>
                  <a:lnTo>
                    <a:pt x="7939" y="10842"/>
                  </a:lnTo>
                  <a:lnTo>
                    <a:pt x="7939" y="10851"/>
                  </a:lnTo>
                  <a:lnTo>
                    <a:pt x="8064" y="10886"/>
                  </a:lnTo>
                  <a:lnTo>
                    <a:pt x="8252" y="11011"/>
                  </a:lnTo>
                  <a:lnTo>
                    <a:pt x="8386" y="11190"/>
                  </a:lnTo>
                  <a:lnTo>
                    <a:pt x="8448" y="11413"/>
                  </a:lnTo>
                  <a:lnTo>
                    <a:pt x="8457" y="11538"/>
                  </a:lnTo>
                  <a:lnTo>
                    <a:pt x="8457" y="11619"/>
                  </a:lnTo>
                  <a:lnTo>
                    <a:pt x="9315" y="11619"/>
                  </a:lnTo>
                  <a:lnTo>
                    <a:pt x="9315" y="5618"/>
                  </a:lnTo>
                  <a:lnTo>
                    <a:pt x="9350" y="5359"/>
                  </a:lnTo>
                  <a:lnTo>
                    <a:pt x="9386" y="4823"/>
                  </a:lnTo>
                  <a:lnTo>
                    <a:pt x="9368" y="4269"/>
                  </a:lnTo>
                  <a:lnTo>
                    <a:pt x="9288" y="3707"/>
                  </a:lnTo>
                  <a:lnTo>
                    <a:pt x="9225" y="3430"/>
                  </a:lnTo>
                  <a:lnTo>
                    <a:pt x="9145" y="3135"/>
                  </a:lnTo>
                  <a:lnTo>
                    <a:pt x="8913" y="2581"/>
                  </a:lnTo>
                  <a:lnTo>
                    <a:pt x="8627" y="2081"/>
                  </a:lnTo>
                  <a:lnTo>
                    <a:pt x="8270" y="1635"/>
                  </a:lnTo>
                  <a:lnTo>
                    <a:pt x="7868" y="1233"/>
                  </a:lnTo>
                  <a:lnTo>
                    <a:pt x="7421" y="885"/>
                  </a:lnTo>
                  <a:lnTo>
                    <a:pt x="6939" y="590"/>
                  </a:lnTo>
                  <a:lnTo>
                    <a:pt x="6421" y="358"/>
                  </a:lnTo>
                  <a:lnTo>
                    <a:pt x="5886" y="179"/>
                  </a:lnTo>
                  <a:lnTo>
                    <a:pt x="5332" y="63"/>
                  </a:lnTo>
                  <a:lnTo>
                    <a:pt x="477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9" name="Google Shape;1979;p37"/>
            <p:cNvSpPr/>
            <p:nvPr/>
          </p:nvSpPr>
          <p:spPr>
            <a:xfrm>
              <a:off x="2678381" y="2263062"/>
              <a:ext cx="275912" cy="1166516"/>
            </a:xfrm>
            <a:custGeom>
              <a:avLst/>
              <a:gdLst/>
              <a:ahLst/>
              <a:cxnLst/>
              <a:rect l="l" t="t" r="r" b="b"/>
              <a:pathLst>
                <a:path w="3555" h="15030" extrusionOk="0">
                  <a:moveTo>
                    <a:pt x="3054" y="0"/>
                  </a:moveTo>
                  <a:lnTo>
                    <a:pt x="3036" y="45"/>
                  </a:lnTo>
                  <a:lnTo>
                    <a:pt x="3010" y="89"/>
                  </a:lnTo>
                  <a:lnTo>
                    <a:pt x="2929" y="465"/>
                  </a:lnTo>
                  <a:lnTo>
                    <a:pt x="241" y="13065"/>
                  </a:lnTo>
                  <a:lnTo>
                    <a:pt x="125" y="13288"/>
                  </a:lnTo>
                  <a:lnTo>
                    <a:pt x="45" y="13547"/>
                  </a:lnTo>
                  <a:lnTo>
                    <a:pt x="0" y="13806"/>
                  </a:lnTo>
                  <a:lnTo>
                    <a:pt x="18" y="14288"/>
                  </a:lnTo>
                  <a:lnTo>
                    <a:pt x="161" y="14690"/>
                  </a:lnTo>
                  <a:lnTo>
                    <a:pt x="340" y="14895"/>
                  </a:lnTo>
                  <a:lnTo>
                    <a:pt x="491" y="14985"/>
                  </a:lnTo>
                  <a:lnTo>
                    <a:pt x="581" y="15011"/>
                  </a:lnTo>
                  <a:lnTo>
                    <a:pt x="661" y="15029"/>
                  </a:lnTo>
                  <a:lnTo>
                    <a:pt x="840" y="15020"/>
                  </a:lnTo>
                  <a:lnTo>
                    <a:pt x="1099" y="14913"/>
                  </a:lnTo>
                  <a:lnTo>
                    <a:pt x="1402" y="14627"/>
                  </a:lnTo>
                  <a:lnTo>
                    <a:pt x="1643" y="14199"/>
                  </a:lnTo>
                  <a:lnTo>
                    <a:pt x="1715" y="13949"/>
                  </a:lnTo>
                  <a:lnTo>
                    <a:pt x="1750" y="13752"/>
                  </a:lnTo>
                  <a:lnTo>
                    <a:pt x="1768" y="13368"/>
                  </a:lnTo>
                  <a:lnTo>
                    <a:pt x="1742" y="13199"/>
                  </a:lnTo>
                  <a:lnTo>
                    <a:pt x="3554" y="4724"/>
                  </a:lnTo>
                  <a:lnTo>
                    <a:pt x="3438" y="4554"/>
                  </a:lnTo>
                  <a:lnTo>
                    <a:pt x="3251" y="4206"/>
                  </a:lnTo>
                  <a:lnTo>
                    <a:pt x="3090" y="3688"/>
                  </a:lnTo>
                  <a:lnTo>
                    <a:pt x="3027" y="2858"/>
                  </a:lnTo>
                  <a:lnTo>
                    <a:pt x="3054" y="2715"/>
                  </a:lnTo>
                  <a:lnTo>
                    <a:pt x="3054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37"/>
            <p:cNvSpPr/>
            <p:nvPr/>
          </p:nvSpPr>
          <p:spPr>
            <a:xfrm>
              <a:off x="2943113" y="2229068"/>
              <a:ext cx="24991" cy="4269"/>
            </a:xfrm>
            <a:custGeom>
              <a:avLst/>
              <a:gdLst/>
              <a:ahLst/>
              <a:cxnLst/>
              <a:rect l="l" t="t" r="r" b="b"/>
              <a:pathLst>
                <a:path w="322" h="55" extrusionOk="0">
                  <a:moveTo>
                    <a:pt x="152" y="1"/>
                  </a:moveTo>
                  <a:lnTo>
                    <a:pt x="0" y="54"/>
                  </a:lnTo>
                  <a:lnTo>
                    <a:pt x="0" y="54"/>
                  </a:lnTo>
                  <a:lnTo>
                    <a:pt x="161" y="18"/>
                  </a:lnTo>
                  <a:lnTo>
                    <a:pt x="322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37"/>
            <p:cNvSpPr/>
            <p:nvPr/>
          </p:nvSpPr>
          <p:spPr>
            <a:xfrm>
              <a:off x="3357555" y="2239468"/>
              <a:ext cx="143583" cy="1219215"/>
            </a:xfrm>
            <a:custGeom>
              <a:avLst/>
              <a:gdLst/>
              <a:ahLst/>
              <a:cxnLst/>
              <a:rect l="l" t="t" r="r" b="b"/>
              <a:pathLst>
                <a:path w="1850" h="15709" extrusionOk="0">
                  <a:moveTo>
                    <a:pt x="1036" y="1"/>
                  </a:moveTo>
                  <a:lnTo>
                    <a:pt x="1036" y="3019"/>
                  </a:lnTo>
                  <a:lnTo>
                    <a:pt x="1045" y="3072"/>
                  </a:lnTo>
                  <a:lnTo>
                    <a:pt x="1072" y="3573"/>
                  </a:lnTo>
                  <a:lnTo>
                    <a:pt x="992" y="4144"/>
                  </a:lnTo>
                  <a:lnTo>
                    <a:pt x="858" y="4564"/>
                  </a:lnTo>
                  <a:lnTo>
                    <a:pt x="608" y="4983"/>
                  </a:lnTo>
                  <a:lnTo>
                    <a:pt x="242" y="5385"/>
                  </a:lnTo>
                  <a:lnTo>
                    <a:pt x="1" y="5564"/>
                  </a:lnTo>
                  <a:lnTo>
                    <a:pt x="1" y="7930"/>
                  </a:lnTo>
                  <a:lnTo>
                    <a:pt x="99" y="8198"/>
                  </a:lnTo>
                  <a:lnTo>
                    <a:pt x="179" y="8654"/>
                  </a:lnTo>
                  <a:lnTo>
                    <a:pt x="224" y="8823"/>
                  </a:lnTo>
                  <a:lnTo>
                    <a:pt x="340" y="9127"/>
                  </a:lnTo>
                  <a:lnTo>
                    <a:pt x="563" y="9868"/>
                  </a:lnTo>
                  <a:lnTo>
                    <a:pt x="643" y="10261"/>
                  </a:lnTo>
                  <a:lnTo>
                    <a:pt x="643" y="10270"/>
                  </a:lnTo>
                  <a:lnTo>
                    <a:pt x="652" y="10288"/>
                  </a:lnTo>
                  <a:lnTo>
                    <a:pt x="670" y="10395"/>
                  </a:lnTo>
                  <a:lnTo>
                    <a:pt x="688" y="10511"/>
                  </a:lnTo>
                  <a:lnTo>
                    <a:pt x="697" y="10547"/>
                  </a:lnTo>
                  <a:lnTo>
                    <a:pt x="706" y="10583"/>
                  </a:lnTo>
                  <a:lnTo>
                    <a:pt x="715" y="10609"/>
                  </a:lnTo>
                  <a:lnTo>
                    <a:pt x="804" y="11270"/>
                  </a:lnTo>
                  <a:lnTo>
                    <a:pt x="929" y="12654"/>
                  </a:lnTo>
                  <a:lnTo>
                    <a:pt x="1027" y="14663"/>
                  </a:lnTo>
                  <a:lnTo>
                    <a:pt x="1036" y="15699"/>
                  </a:lnTo>
                  <a:lnTo>
                    <a:pt x="1036" y="15708"/>
                  </a:lnTo>
                  <a:lnTo>
                    <a:pt x="1126" y="15699"/>
                  </a:lnTo>
                  <a:lnTo>
                    <a:pt x="1304" y="15646"/>
                  </a:lnTo>
                  <a:lnTo>
                    <a:pt x="1456" y="15548"/>
                  </a:lnTo>
                  <a:lnTo>
                    <a:pt x="1581" y="15405"/>
                  </a:lnTo>
                  <a:lnTo>
                    <a:pt x="1733" y="15128"/>
                  </a:lnTo>
                  <a:lnTo>
                    <a:pt x="1840" y="14672"/>
                  </a:lnTo>
                  <a:lnTo>
                    <a:pt x="1849" y="14405"/>
                  </a:lnTo>
                  <a:lnTo>
                    <a:pt x="1849" y="14271"/>
                  </a:lnTo>
                  <a:lnTo>
                    <a:pt x="1804" y="14003"/>
                  </a:lnTo>
                  <a:lnTo>
                    <a:pt x="1670" y="13654"/>
                  </a:lnTo>
                  <a:lnTo>
                    <a:pt x="1554" y="13458"/>
                  </a:lnTo>
                  <a:lnTo>
                    <a:pt x="1554" y="769"/>
                  </a:lnTo>
                  <a:lnTo>
                    <a:pt x="1554" y="688"/>
                  </a:lnTo>
                  <a:lnTo>
                    <a:pt x="1545" y="563"/>
                  </a:lnTo>
                  <a:lnTo>
                    <a:pt x="1483" y="340"/>
                  </a:lnTo>
                  <a:lnTo>
                    <a:pt x="1349" y="161"/>
                  </a:lnTo>
                  <a:lnTo>
                    <a:pt x="1161" y="36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37"/>
            <p:cNvSpPr/>
            <p:nvPr/>
          </p:nvSpPr>
          <p:spPr>
            <a:xfrm>
              <a:off x="2851609" y="1576203"/>
              <a:ext cx="634948" cy="937093"/>
            </a:xfrm>
            <a:custGeom>
              <a:avLst/>
              <a:gdLst/>
              <a:ahLst/>
              <a:cxnLst/>
              <a:rect l="l" t="t" r="r" b="b"/>
              <a:pathLst>
                <a:path w="8181" h="12074" extrusionOk="0">
                  <a:moveTo>
                    <a:pt x="1787" y="1"/>
                  </a:moveTo>
                  <a:lnTo>
                    <a:pt x="1751" y="161"/>
                  </a:lnTo>
                  <a:lnTo>
                    <a:pt x="1590" y="617"/>
                  </a:lnTo>
                  <a:lnTo>
                    <a:pt x="1224" y="1474"/>
                  </a:lnTo>
                  <a:lnTo>
                    <a:pt x="322" y="3296"/>
                  </a:lnTo>
                  <a:lnTo>
                    <a:pt x="1" y="3912"/>
                  </a:lnTo>
                  <a:lnTo>
                    <a:pt x="90" y="4198"/>
                  </a:lnTo>
                  <a:lnTo>
                    <a:pt x="331" y="4733"/>
                  </a:lnTo>
                  <a:lnTo>
                    <a:pt x="635" y="5225"/>
                  </a:lnTo>
                  <a:lnTo>
                    <a:pt x="1001" y="5680"/>
                  </a:lnTo>
                  <a:lnTo>
                    <a:pt x="1421" y="6073"/>
                  </a:lnTo>
                  <a:lnTo>
                    <a:pt x="1885" y="6421"/>
                  </a:lnTo>
                  <a:lnTo>
                    <a:pt x="2403" y="6698"/>
                  </a:lnTo>
                  <a:lnTo>
                    <a:pt x="2948" y="6921"/>
                  </a:lnTo>
                  <a:lnTo>
                    <a:pt x="3233" y="6993"/>
                  </a:lnTo>
                  <a:lnTo>
                    <a:pt x="3233" y="8457"/>
                  </a:lnTo>
                  <a:lnTo>
                    <a:pt x="1796" y="8457"/>
                  </a:lnTo>
                  <a:lnTo>
                    <a:pt x="1742" y="8448"/>
                  </a:lnTo>
                  <a:lnTo>
                    <a:pt x="1679" y="8457"/>
                  </a:lnTo>
                  <a:lnTo>
                    <a:pt x="1679" y="8591"/>
                  </a:lnTo>
                  <a:lnTo>
                    <a:pt x="1751" y="9270"/>
                  </a:lnTo>
                  <a:lnTo>
                    <a:pt x="1867" y="9859"/>
                  </a:lnTo>
                  <a:lnTo>
                    <a:pt x="2081" y="10493"/>
                  </a:lnTo>
                  <a:lnTo>
                    <a:pt x="2322" y="10958"/>
                  </a:lnTo>
                  <a:lnTo>
                    <a:pt x="2519" y="11252"/>
                  </a:lnTo>
                  <a:lnTo>
                    <a:pt x="2760" y="11511"/>
                  </a:lnTo>
                  <a:lnTo>
                    <a:pt x="3046" y="11735"/>
                  </a:lnTo>
                  <a:lnTo>
                    <a:pt x="3367" y="11913"/>
                  </a:lnTo>
                  <a:lnTo>
                    <a:pt x="3742" y="12038"/>
                  </a:lnTo>
                  <a:lnTo>
                    <a:pt x="3948" y="12074"/>
                  </a:lnTo>
                  <a:lnTo>
                    <a:pt x="4787" y="12074"/>
                  </a:lnTo>
                  <a:lnTo>
                    <a:pt x="5001" y="12038"/>
                  </a:lnTo>
                  <a:lnTo>
                    <a:pt x="5368" y="11913"/>
                  </a:lnTo>
                  <a:lnTo>
                    <a:pt x="5689" y="11726"/>
                  </a:lnTo>
                  <a:lnTo>
                    <a:pt x="5957" y="11502"/>
                  </a:lnTo>
                  <a:lnTo>
                    <a:pt x="6180" y="11234"/>
                  </a:lnTo>
                  <a:lnTo>
                    <a:pt x="6359" y="10940"/>
                  </a:lnTo>
                  <a:lnTo>
                    <a:pt x="6573" y="10466"/>
                  </a:lnTo>
                  <a:lnTo>
                    <a:pt x="6743" y="9824"/>
                  </a:lnTo>
                  <a:lnTo>
                    <a:pt x="6814" y="9234"/>
                  </a:lnTo>
                  <a:lnTo>
                    <a:pt x="6841" y="8564"/>
                  </a:lnTo>
                  <a:lnTo>
                    <a:pt x="6832" y="8448"/>
                  </a:lnTo>
                  <a:lnTo>
                    <a:pt x="6805" y="8448"/>
                  </a:lnTo>
                  <a:lnTo>
                    <a:pt x="6787" y="8457"/>
                  </a:lnTo>
                  <a:lnTo>
                    <a:pt x="5823" y="8457"/>
                  </a:lnTo>
                  <a:lnTo>
                    <a:pt x="5823" y="6868"/>
                  </a:lnTo>
                  <a:lnTo>
                    <a:pt x="6198" y="6716"/>
                  </a:lnTo>
                  <a:lnTo>
                    <a:pt x="6868" y="6332"/>
                  </a:lnTo>
                  <a:lnTo>
                    <a:pt x="7466" y="5841"/>
                  </a:lnTo>
                  <a:lnTo>
                    <a:pt x="7975" y="5251"/>
                  </a:lnTo>
                  <a:lnTo>
                    <a:pt x="8181" y="4921"/>
                  </a:lnTo>
                  <a:lnTo>
                    <a:pt x="8118" y="4671"/>
                  </a:lnTo>
                  <a:lnTo>
                    <a:pt x="7886" y="4180"/>
                  </a:lnTo>
                  <a:lnTo>
                    <a:pt x="7555" y="3707"/>
                  </a:lnTo>
                  <a:lnTo>
                    <a:pt x="7145" y="3260"/>
                  </a:lnTo>
                  <a:lnTo>
                    <a:pt x="6698" y="2849"/>
                  </a:lnTo>
                  <a:lnTo>
                    <a:pt x="6225" y="2501"/>
                  </a:lnTo>
                  <a:lnTo>
                    <a:pt x="5752" y="2206"/>
                  </a:lnTo>
                  <a:lnTo>
                    <a:pt x="5314" y="1983"/>
                  </a:lnTo>
                  <a:lnTo>
                    <a:pt x="5126" y="1903"/>
                  </a:lnTo>
                  <a:lnTo>
                    <a:pt x="4751" y="1769"/>
                  </a:lnTo>
                  <a:lnTo>
                    <a:pt x="4073" y="1456"/>
                  </a:lnTo>
                  <a:lnTo>
                    <a:pt x="3180" y="974"/>
                  </a:lnTo>
                  <a:lnTo>
                    <a:pt x="1956" y="143"/>
                  </a:lnTo>
                  <a:lnTo>
                    <a:pt x="1787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37"/>
            <p:cNvSpPr/>
            <p:nvPr/>
          </p:nvSpPr>
          <p:spPr>
            <a:xfrm>
              <a:off x="2947925" y="3048254"/>
              <a:ext cx="2872" cy="20179"/>
            </a:xfrm>
            <a:custGeom>
              <a:avLst/>
              <a:gdLst/>
              <a:ahLst/>
              <a:cxnLst/>
              <a:rect l="l" t="t" r="r" b="b"/>
              <a:pathLst>
                <a:path w="37" h="260" extrusionOk="0">
                  <a:moveTo>
                    <a:pt x="1" y="260"/>
                  </a:moveTo>
                  <a:lnTo>
                    <a:pt x="19" y="135"/>
                  </a:lnTo>
                  <a:lnTo>
                    <a:pt x="37" y="1"/>
                  </a:lnTo>
                  <a:lnTo>
                    <a:pt x="19" y="135"/>
                  </a:lnTo>
                  <a:lnTo>
                    <a:pt x="1" y="26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37"/>
            <p:cNvSpPr/>
            <p:nvPr/>
          </p:nvSpPr>
          <p:spPr>
            <a:xfrm>
              <a:off x="2951417" y="3031645"/>
              <a:ext cx="2173" cy="13970"/>
            </a:xfrm>
            <a:custGeom>
              <a:avLst/>
              <a:gdLst/>
              <a:ahLst/>
              <a:cxnLst/>
              <a:rect l="l" t="t" r="r" b="b"/>
              <a:pathLst>
                <a:path w="28" h="180" extrusionOk="0">
                  <a:moveTo>
                    <a:pt x="27" y="0"/>
                  </a:moveTo>
                  <a:lnTo>
                    <a:pt x="10" y="90"/>
                  </a:lnTo>
                  <a:lnTo>
                    <a:pt x="1" y="179"/>
                  </a:lnTo>
                  <a:lnTo>
                    <a:pt x="10" y="9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37"/>
            <p:cNvSpPr/>
            <p:nvPr/>
          </p:nvSpPr>
          <p:spPr>
            <a:xfrm>
              <a:off x="2929220" y="3062845"/>
              <a:ext cx="508828" cy="1433348"/>
            </a:xfrm>
            <a:custGeom>
              <a:avLst/>
              <a:gdLst/>
              <a:ahLst/>
              <a:cxnLst/>
              <a:rect l="l" t="t" r="r" b="b"/>
              <a:pathLst>
                <a:path w="6556" h="18468" extrusionOk="0">
                  <a:moveTo>
                    <a:pt x="242" y="0"/>
                  </a:moveTo>
                  <a:lnTo>
                    <a:pt x="162" y="590"/>
                  </a:lnTo>
                  <a:lnTo>
                    <a:pt x="63" y="1849"/>
                  </a:lnTo>
                  <a:lnTo>
                    <a:pt x="1" y="3715"/>
                  </a:lnTo>
                  <a:lnTo>
                    <a:pt x="1" y="4742"/>
                  </a:lnTo>
                  <a:lnTo>
                    <a:pt x="135" y="6698"/>
                  </a:lnTo>
                  <a:lnTo>
                    <a:pt x="938" y="16655"/>
                  </a:lnTo>
                  <a:lnTo>
                    <a:pt x="1072" y="18467"/>
                  </a:lnTo>
                  <a:lnTo>
                    <a:pt x="2992" y="18467"/>
                  </a:lnTo>
                  <a:lnTo>
                    <a:pt x="3233" y="2519"/>
                  </a:lnTo>
                  <a:lnTo>
                    <a:pt x="3350" y="18467"/>
                  </a:lnTo>
                  <a:lnTo>
                    <a:pt x="5457" y="18467"/>
                  </a:lnTo>
                  <a:lnTo>
                    <a:pt x="6002" y="11904"/>
                  </a:lnTo>
                  <a:lnTo>
                    <a:pt x="6555" y="5099"/>
                  </a:lnTo>
                  <a:lnTo>
                    <a:pt x="6555" y="5090"/>
                  </a:lnTo>
                  <a:lnTo>
                    <a:pt x="6546" y="4054"/>
                  </a:lnTo>
                  <a:lnTo>
                    <a:pt x="6448" y="2045"/>
                  </a:lnTo>
                  <a:lnTo>
                    <a:pt x="6323" y="661"/>
                  </a:lnTo>
                  <a:lnTo>
                    <a:pt x="623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37"/>
            <p:cNvSpPr/>
            <p:nvPr/>
          </p:nvSpPr>
          <p:spPr>
            <a:xfrm>
              <a:off x="3407459" y="3031645"/>
              <a:ext cx="776" cy="4269"/>
            </a:xfrm>
            <a:custGeom>
              <a:avLst/>
              <a:gdLst/>
              <a:ahLst/>
              <a:cxnLst/>
              <a:rect l="l" t="t" r="r" b="b"/>
              <a:pathLst>
                <a:path w="10" h="55" extrusionOk="0">
                  <a:moveTo>
                    <a:pt x="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9" y="54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7" name="Google Shape;1987;p37"/>
            <p:cNvSpPr/>
            <p:nvPr/>
          </p:nvSpPr>
          <p:spPr>
            <a:xfrm>
              <a:off x="3410952" y="3053842"/>
              <a:ext cx="1397" cy="9081"/>
            </a:xfrm>
            <a:custGeom>
              <a:avLst/>
              <a:gdLst/>
              <a:ahLst/>
              <a:cxnLst/>
              <a:rect l="l" t="t" r="r" b="b"/>
              <a:pathLst>
                <a:path w="18" h="117" extrusionOk="0">
                  <a:moveTo>
                    <a:pt x="0" y="0"/>
                  </a:moveTo>
                  <a:lnTo>
                    <a:pt x="9" y="63"/>
                  </a:lnTo>
                  <a:lnTo>
                    <a:pt x="18" y="116"/>
                  </a:lnTo>
                  <a:lnTo>
                    <a:pt x="9" y="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FA1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8" name="Google Shape;1988;p37"/>
            <p:cNvSpPr/>
            <p:nvPr/>
          </p:nvSpPr>
          <p:spPr>
            <a:xfrm>
              <a:off x="2913310" y="2226973"/>
              <a:ext cx="528231" cy="838758"/>
            </a:xfrm>
            <a:custGeom>
              <a:avLst/>
              <a:gdLst/>
              <a:ahLst/>
              <a:cxnLst/>
              <a:rect l="l" t="t" r="r" b="b"/>
              <a:pathLst>
                <a:path w="6806" h="10807" extrusionOk="0">
                  <a:moveTo>
                    <a:pt x="822" y="1"/>
                  </a:moveTo>
                  <a:lnTo>
                    <a:pt x="456" y="10"/>
                  </a:lnTo>
                  <a:lnTo>
                    <a:pt x="161" y="90"/>
                  </a:lnTo>
                  <a:lnTo>
                    <a:pt x="27" y="179"/>
                  </a:lnTo>
                  <a:lnTo>
                    <a:pt x="27" y="465"/>
                  </a:lnTo>
                  <a:lnTo>
                    <a:pt x="27" y="3180"/>
                  </a:lnTo>
                  <a:lnTo>
                    <a:pt x="0" y="3323"/>
                  </a:lnTo>
                  <a:lnTo>
                    <a:pt x="63" y="4153"/>
                  </a:lnTo>
                  <a:lnTo>
                    <a:pt x="224" y="4671"/>
                  </a:lnTo>
                  <a:lnTo>
                    <a:pt x="411" y="5019"/>
                  </a:lnTo>
                  <a:lnTo>
                    <a:pt x="527" y="5189"/>
                  </a:lnTo>
                  <a:lnTo>
                    <a:pt x="643" y="5341"/>
                  </a:lnTo>
                  <a:lnTo>
                    <a:pt x="938" y="5618"/>
                  </a:lnTo>
                  <a:lnTo>
                    <a:pt x="1108" y="5743"/>
                  </a:lnTo>
                  <a:lnTo>
                    <a:pt x="1135" y="5841"/>
                  </a:lnTo>
                  <a:lnTo>
                    <a:pt x="1152" y="6582"/>
                  </a:lnTo>
                  <a:lnTo>
                    <a:pt x="1117" y="7645"/>
                  </a:lnTo>
                  <a:lnTo>
                    <a:pt x="1027" y="8413"/>
                  </a:lnTo>
                  <a:lnTo>
                    <a:pt x="938" y="8824"/>
                  </a:lnTo>
                  <a:lnTo>
                    <a:pt x="884" y="8975"/>
                  </a:lnTo>
                  <a:lnTo>
                    <a:pt x="777" y="9270"/>
                  </a:lnTo>
                  <a:lnTo>
                    <a:pt x="590" y="9976"/>
                  </a:lnTo>
                  <a:lnTo>
                    <a:pt x="518" y="10368"/>
                  </a:lnTo>
                  <a:lnTo>
                    <a:pt x="501" y="10458"/>
                  </a:lnTo>
                  <a:lnTo>
                    <a:pt x="492" y="10547"/>
                  </a:lnTo>
                  <a:lnTo>
                    <a:pt x="465" y="10565"/>
                  </a:lnTo>
                  <a:lnTo>
                    <a:pt x="447" y="10583"/>
                  </a:lnTo>
                  <a:lnTo>
                    <a:pt x="402" y="10699"/>
                  </a:lnTo>
                  <a:lnTo>
                    <a:pt x="384" y="10770"/>
                  </a:lnTo>
                  <a:lnTo>
                    <a:pt x="6448" y="10770"/>
                  </a:lnTo>
                  <a:lnTo>
                    <a:pt x="6439" y="10761"/>
                  </a:lnTo>
                  <a:lnTo>
                    <a:pt x="6430" y="10735"/>
                  </a:lnTo>
                  <a:lnTo>
                    <a:pt x="6421" y="10690"/>
                  </a:lnTo>
                  <a:lnTo>
                    <a:pt x="6412" y="10636"/>
                  </a:lnTo>
                  <a:lnTo>
                    <a:pt x="6394" y="10529"/>
                  </a:lnTo>
                  <a:lnTo>
                    <a:pt x="6376" y="10413"/>
                  </a:lnTo>
                  <a:lnTo>
                    <a:pt x="6367" y="10395"/>
                  </a:lnTo>
                  <a:lnTo>
                    <a:pt x="6367" y="10368"/>
                  </a:lnTo>
                  <a:lnTo>
                    <a:pt x="6287" y="9967"/>
                  </a:lnTo>
                  <a:lnTo>
                    <a:pt x="6100" y="9252"/>
                  </a:lnTo>
                  <a:lnTo>
                    <a:pt x="5984" y="8949"/>
                  </a:lnTo>
                  <a:lnTo>
                    <a:pt x="5930" y="8788"/>
                  </a:lnTo>
                  <a:lnTo>
                    <a:pt x="5841" y="8350"/>
                  </a:lnTo>
                  <a:lnTo>
                    <a:pt x="5805" y="8091"/>
                  </a:lnTo>
                  <a:lnTo>
                    <a:pt x="5725" y="7314"/>
                  </a:lnTo>
                  <a:lnTo>
                    <a:pt x="5707" y="5957"/>
                  </a:lnTo>
                  <a:lnTo>
                    <a:pt x="5742" y="5770"/>
                  </a:lnTo>
                  <a:lnTo>
                    <a:pt x="5778" y="5743"/>
                  </a:lnTo>
                  <a:lnTo>
                    <a:pt x="5805" y="5725"/>
                  </a:lnTo>
                  <a:lnTo>
                    <a:pt x="6037" y="5546"/>
                  </a:lnTo>
                  <a:lnTo>
                    <a:pt x="6376" y="5144"/>
                  </a:lnTo>
                  <a:lnTo>
                    <a:pt x="6600" y="4725"/>
                  </a:lnTo>
                  <a:lnTo>
                    <a:pt x="6725" y="4305"/>
                  </a:lnTo>
                  <a:lnTo>
                    <a:pt x="6805" y="3734"/>
                  </a:lnTo>
                  <a:lnTo>
                    <a:pt x="6769" y="3233"/>
                  </a:lnTo>
                  <a:lnTo>
                    <a:pt x="6760" y="3180"/>
                  </a:lnTo>
                  <a:lnTo>
                    <a:pt x="6760" y="162"/>
                  </a:lnTo>
                  <a:lnTo>
                    <a:pt x="6760" y="153"/>
                  </a:lnTo>
                  <a:lnTo>
                    <a:pt x="6743" y="117"/>
                  </a:lnTo>
                  <a:lnTo>
                    <a:pt x="6591" y="72"/>
                  </a:lnTo>
                  <a:lnTo>
                    <a:pt x="6242" y="19"/>
                  </a:lnTo>
                  <a:lnTo>
                    <a:pt x="6064" y="19"/>
                  </a:lnTo>
                  <a:lnTo>
                    <a:pt x="6073" y="126"/>
                  </a:lnTo>
                  <a:lnTo>
                    <a:pt x="6055" y="796"/>
                  </a:lnTo>
                  <a:lnTo>
                    <a:pt x="5975" y="1394"/>
                  </a:lnTo>
                  <a:lnTo>
                    <a:pt x="5796" y="2037"/>
                  </a:lnTo>
                  <a:lnTo>
                    <a:pt x="5591" y="2510"/>
                  </a:lnTo>
                  <a:lnTo>
                    <a:pt x="5403" y="2796"/>
                  </a:lnTo>
                  <a:lnTo>
                    <a:pt x="5180" y="3064"/>
                  </a:lnTo>
                  <a:lnTo>
                    <a:pt x="4912" y="3296"/>
                  </a:lnTo>
                  <a:lnTo>
                    <a:pt x="4590" y="3483"/>
                  </a:lnTo>
                  <a:lnTo>
                    <a:pt x="4224" y="3608"/>
                  </a:lnTo>
                  <a:lnTo>
                    <a:pt x="4010" y="3644"/>
                  </a:lnTo>
                  <a:lnTo>
                    <a:pt x="3805" y="3671"/>
                  </a:lnTo>
                  <a:lnTo>
                    <a:pt x="3581" y="3680"/>
                  </a:lnTo>
                  <a:lnTo>
                    <a:pt x="3367" y="3671"/>
                  </a:lnTo>
                  <a:lnTo>
                    <a:pt x="3162" y="3644"/>
                  </a:lnTo>
                  <a:lnTo>
                    <a:pt x="2947" y="3608"/>
                  </a:lnTo>
                  <a:lnTo>
                    <a:pt x="2581" y="3483"/>
                  </a:lnTo>
                  <a:lnTo>
                    <a:pt x="2251" y="3305"/>
                  </a:lnTo>
                  <a:lnTo>
                    <a:pt x="1974" y="3073"/>
                  </a:lnTo>
                  <a:lnTo>
                    <a:pt x="1733" y="2814"/>
                  </a:lnTo>
                  <a:lnTo>
                    <a:pt x="1527" y="2528"/>
                  </a:lnTo>
                  <a:lnTo>
                    <a:pt x="1286" y="2064"/>
                  </a:lnTo>
                  <a:lnTo>
                    <a:pt x="1072" y="1430"/>
                  </a:lnTo>
                  <a:lnTo>
                    <a:pt x="956" y="840"/>
                  </a:lnTo>
                  <a:lnTo>
                    <a:pt x="893" y="162"/>
                  </a:lnTo>
                  <a:lnTo>
                    <a:pt x="893" y="19"/>
                  </a:lnTo>
                  <a:lnTo>
                    <a:pt x="822" y="1"/>
                  </a:lnTo>
                  <a:close/>
                  <a:moveTo>
                    <a:pt x="375" y="10770"/>
                  </a:moveTo>
                  <a:lnTo>
                    <a:pt x="375" y="10806"/>
                  </a:lnTo>
                  <a:lnTo>
                    <a:pt x="384" y="1077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37"/>
            <p:cNvSpPr/>
            <p:nvPr/>
          </p:nvSpPr>
          <p:spPr>
            <a:xfrm>
              <a:off x="2085123" y="4545994"/>
              <a:ext cx="94299" cy="119290"/>
            </a:xfrm>
            <a:custGeom>
              <a:avLst/>
              <a:gdLst/>
              <a:ahLst/>
              <a:cxnLst/>
              <a:rect l="l" t="t" r="r" b="b"/>
              <a:pathLst>
                <a:path w="1215" h="1537" extrusionOk="0">
                  <a:moveTo>
                    <a:pt x="116" y="0"/>
                  </a:moveTo>
                  <a:lnTo>
                    <a:pt x="116" y="224"/>
                  </a:lnTo>
                  <a:lnTo>
                    <a:pt x="27" y="777"/>
                  </a:lnTo>
                  <a:lnTo>
                    <a:pt x="0" y="947"/>
                  </a:lnTo>
                  <a:lnTo>
                    <a:pt x="27" y="1224"/>
                  </a:lnTo>
                  <a:lnTo>
                    <a:pt x="161" y="1420"/>
                  </a:lnTo>
                  <a:lnTo>
                    <a:pt x="438" y="1527"/>
                  </a:lnTo>
                  <a:lnTo>
                    <a:pt x="634" y="1536"/>
                  </a:lnTo>
                  <a:lnTo>
                    <a:pt x="840" y="1527"/>
                  </a:lnTo>
                  <a:lnTo>
                    <a:pt x="1045" y="1447"/>
                  </a:lnTo>
                  <a:lnTo>
                    <a:pt x="1134" y="1358"/>
                  </a:lnTo>
                  <a:lnTo>
                    <a:pt x="1215" y="1188"/>
                  </a:lnTo>
                  <a:lnTo>
                    <a:pt x="1215" y="893"/>
                  </a:lnTo>
                  <a:lnTo>
                    <a:pt x="1188" y="724"/>
                  </a:lnTo>
                  <a:lnTo>
                    <a:pt x="1090" y="295"/>
                  </a:lnTo>
                  <a:lnTo>
                    <a:pt x="1018" y="36"/>
                  </a:lnTo>
                  <a:lnTo>
                    <a:pt x="991" y="152"/>
                  </a:lnTo>
                  <a:lnTo>
                    <a:pt x="831" y="358"/>
                  </a:lnTo>
                  <a:lnTo>
                    <a:pt x="661" y="447"/>
                  </a:lnTo>
                  <a:lnTo>
                    <a:pt x="545" y="456"/>
                  </a:lnTo>
                  <a:lnTo>
                    <a:pt x="447" y="447"/>
                  </a:lnTo>
                  <a:lnTo>
                    <a:pt x="286" y="322"/>
                  </a:lnTo>
                  <a:lnTo>
                    <a:pt x="134" y="63"/>
                  </a:lnTo>
                  <a:lnTo>
                    <a:pt x="116" y="0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37"/>
            <p:cNvSpPr/>
            <p:nvPr/>
          </p:nvSpPr>
          <p:spPr>
            <a:xfrm>
              <a:off x="2077439" y="4080948"/>
              <a:ext cx="104078" cy="500445"/>
            </a:xfrm>
            <a:custGeom>
              <a:avLst/>
              <a:gdLst/>
              <a:ahLst/>
              <a:cxnLst/>
              <a:rect l="l" t="t" r="r" b="b"/>
              <a:pathLst>
                <a:path w="1341" h="6448" extrusionOk="0">
                  <a:moveTo>
                    <a:pt x="1" y="0"/>
                  </a:moveTo>
                  <a:lnTo>
                    <a:pt x="215" y="5992"/>
                  </a:lnTo>
                  <a:lnTo>
                    <a:pt x="233" y="6055"/>
                  </a:lnTo>
                  <a:lnTo>
                    <a:pt x="385" y="6314"/>
                  </a:lnTo>
                  <a:lnTo>
                    <a:pt x="546" y="6439"/>
                  </a:lnTo>
                  <a:lnTo>
                    <a:pt x="644" y="6448"/>
                  </a:lnTo>
                  <a:lnTo>
                    <a:pt x="760" y="6439"/>
                  </a:lnTo>
                  <a:lnTo>
                    <a:pt x="930" y="6350"/>
                  </a:lnTo>
                  <a:lnTo>
                    <a:pt x="1090" y="6144"/>
                  </a:lnTo>
                  <a:lnTo>
                    <a:pt x="1117" y="6028"/>
                  </a:lnTo>
                  <a:lnTo>
                    <a:pt x="1126" y="6001"/>
                  </a:lnTo>
                  <a:lnTo>
                    <a:pt x="1135" y="5992"/>
                  </a:lnTo>
                  <a:lnTo>
                    <a:pt x="1340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37"/>
            <p:cNvSpPr/>
            <p:nvPr/>
          </p:nvSpPr>
          <p:spPr>
            <a:xfrm>
              <a:off x="2227850" y="4545994"/>
              <a:ext cx="94377" cy="119290"/>
            </a:xfrm>
            <a:custGeom>
              <a:avLst/>
              <a:gdLst/>
              <a:ahLst/>
              <a:cxnLst/>
              <a:rect l="l" t="t" r="r" b="b"/>
              <a:pathLst>
                <a:path w="1216" h="1537" extrusionOk="0">
                  <a:moveTo>
                    <a:pt x="108" y="0"/>
                  </a:moveTo>
                  <a:lnTo>
                    <a:pt x="108" y="224"/>
                  </a:lnTo>
                  <a:lnTo>
                    <a:pt x="27" y="777"/>
                  </a:lnTo>
                  <a:lnTo>
                    <a:pt x="1" y="947"/>
                  </a:lnTo>
                  <a:lnTo>
                    <a:pt x="19" y="1224"/>
                  </a:lnTo>
                  <a:lnTo>
                    <a:pt x="153" y="1420"/>
                  </a:lnTo>
                  <a:lnTo>
                    <a:pt x="429" y="1527"/>
                  </a:lnTo>
                  <a:lnTo>
                    <a:pt x="635" y="1536"/>
                  </a:lnTo>
                  <a:lnTo>
                    <a:pt x="831" y="1527"/>
                  </a:lnTo>
                  <a:lnTo>
                    <a:pt x="1037" y="1447"/>
                  </a:lnTo>
                  <a:lnTo>
                    <a:pt x="1126" y="1358"/>
                  </a:lnTo>
                  <a:lnTo>
                    <a:pt x="1206" y="1188"/>
                  </a:lnTo>
                  <a:lnTo>
                    <a:pt x="1215" y="893"/>
                  </a:lnTo>
                  <a:lnTo>
                    <a:pt x="1179" y="724"/>
                  </a:lnTo>
                  <a:lnTo>
                    <a:pt x="1081" y="295"/>
                  </a:lnTo>
                  <a:lnTo>
                    <a:pt x="1019" y="36"/>
                  </a:lnTo>
                  <a:lnTo>
                    <a:pt x="983" y="143"/>
                  </a:lnTo>
                  <a:lnTo>
                    <a:pt x="831" y="358"/>
                  </a:lnTo>
                  <a:lnTo>
                    <a:pt x="662" y="447"/>
                  </a:lnTo>
                  <a:lnTo>
                    <a:pt x="545" y="456"/>
                  </a:lnTo>
                  <a:lnTo>
                    <a:pt x="447" y="447"/>
                  </a:lnTo>
                  <a:lnTo>
                    <a:pt x="286" y="322"/>
                  </a:lnTo>
                  <a:lnTo>
                    <a:pt x="135" y="63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37"/>
            <p:cNvSpPr/>
            <p:nvPr/>
          </p:nvSpPr>
          <p:spPr>
            <a:xfrm>
              <a:off x="2219545" y="4080948"/>
              <a:ext cx="104699" cy="500445"/>
            </a:xfrm>
            <a:custGeom>
              <a:avLst/>
              <a:gdLst/>
              <a:ahLst/>
              <a:cxnLst/>
              <a:rect l="l" t="t" r="r" b="b"/>
              <a:pathLst>
                <a:path w="1349" h="6448" extrusionOk="0">
                  <a:moveTo>
                    <a:pt x="1" y="0"/>
                  </a:moveTo>
                  <a:lnTo>
                    <a:pt x="215" y="5992"/>
                  </a:lnTo>
                  <a:lnTo>
                    <a:pt x="242" y="6055"/>
                  </a:lnTo>
                  <a:lnTo>
                    <a:pt x="393" y="6314"/>
                  </a:lnTo>
                  <a:lnTo>
                    <a:pt x="554" y="6439"/>
                  </a:lnTo>
                  <a:lnTo>
                    <a:pt x="652" y="6448"/>
                  </a:lnTo>
                  <a:lnTo>
                    <a:pt x="769" y="6439"/>
                  </a:lnTo>
                  <a:lnTo>
                    <a:pt x="938" y="6350"/>
                  </a:lnTo>
                  <a:lnTo>
                    <a:pt x="1090" y="6135"/>
                  </a:lnTo>
                  <a:lnTo>
                    <a:pt x="1126" y="6028"/>
                  </a:lnTo>
                  <a:lnTo>
                    <a:pt x="1135" y="6001"/>
                  </a:lnTo>
                  <a:lnTo>
                    <a:pt x="1135" y="5992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37"/>
            <p:cNvSpPr/>
            <p:nvPr/>
          </p:nvSpPr>
          <p:spPr>
            <a:xfrm>
              <a:off x="1651898" y="3306777"/>
              <a:ext cx="370910" cy="278008"/>
            </a:xfrm>
            <a:custGeom>
              <a:avLst/>
              <a:gdLst/>
              <a:ahLst/>
              <a:cxnLst/>
              <a:rect l="l" t="t" r="r" b="b"/>
              <a:pathLst>
                <a:path w="4779" h="3582" extrusionOk="0">
                  <a:moveTo>
                    <a:pt x="3609" y="1"/>
                  </a:moveTo>
                  <a:lnTo>
                    <a:pt x="3091" y="1956"/>
                  </a:lnTo>
                  <a:lnTo>
                    <a:pt x="1064" y="358"/>
                  </a:lnTo>
                  <a:lnTo>
                    <a:pt x="1" y="1153"/>
                  </a:lnTo>
                  <a:lnTo>
                    <a:pt x="305" y="1421"/>
                  </a:lnTo>
                  <a:lnTo>
                    <a:pt x="1849" y="2671"/>
                  </a:lnTo>
                  <a:lnTo>
                    <a:pt x="2635" y="3215"/>
                  </a:lnTo>
                  <a:lnTo>
                    <a:pt x="3064" y="3448"/>
                  </a:lnTo>
                  <a:lnTo>
                    <a:pt x="3234" y="3501"/>
                  </a:lnTo>
                  <a:lnTo>
                    <a:pt x="3412" y="3546"/>
                  </a:lnTo>
                  <a:lnTo>
                    <a:pt x="3707" y="3582"/>
                  </a:lnTo>
                  <a:lnTo>
                    <a:pt x="3930" y="3564"/>
                  </a:lnTo>
                  <a:lnTo>
                    <a:pt x="4100" y="3510"/>
                  </a:lnTo>
                  <a:lnTo>
                    <a:pt x="4260" y="3394"/>
                  </a:lnTo>
                  <a:lnTo>
                    <a:pt x="4341" y="3251"/>
                  </a:lnTo>
                  <a:lnTo>
                    <a:pt x="4341" y="3242"/>
                  </a:lnTo>
                  <a:lnTo>
                    <a:pt x="4778" y="1117"/>
                  </a:lnTo>
                  <a:lnTo>
                    <a:pt x="3609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37"/>
            <p:cNvSpPr/>
            <p:nvPr/>
          </p:nvSpPr>
          <p:spPr>
            <a:xfrm>
              <a:off x="2402552" y="3312365"/>
              <a:ext cx="370833" cy="272420"/>
            </a:xfrm>
            <a:custGeom>
              <a:avLst/>
              <a:gdLst/>
              <a:ahLst/>
              <a:cxnLst/>
              <a:rect l="l" t="t" r="r" b="b"/>
              <a:pathLst>
                <a:path w="4778" h="3510" extrusionOk="0">
                  <a:moveTo>
                    <a:pt x="1179" y="0"/>
                  </a:moveTo>
                  <a:lnTo>
                    <a:pt x="0" y="1081"/>
                  </a:lnTo>
                  <a:lnTo>
                    <a:pt x="429" y="3170"/>
                  </a:lnTo>
                  <a:lnTo>
                    <a:pt x="438" y="3179"/>
                  </a:lnTo>
                  <a:lnTo>
                    <a:pt x="518" y="3322"/>
                  </a:lnTo>
                  <a:lnTo>
                    <a:pt x="679" y="3438"/>
                  </a:lnTo>
                  <a:lnTo>
                    <a:pt x="839" y="3492"/>
                  </a:lnTo>
                  <a:lnTo>
                    <a:pt x="1072" y="3510"/>
                  </a:lnTo>
                  <a:lnTo>
                    <a:pt x="1357" y="3474"/>
                  </a:lnTo>
                  <a:lnTo>
                    <a:pt x="1536" y="3429"/>
                  </a:lnTo>
                  <a:lnTo>
                    <a:pt x="1706" y="3376"/>
                  </a:lnTo>
                  <a:lnTo>
                    <a:pt x="2143" y="3143"/>
                  </a:lnTo>
                  <a:lnTo>
                    <a:pt x="2920" y="2599"/>
                  </a:lnTo>
                  <a:lnTo>
                    <a:pt x="4474" y="1349"/>
                  </a:lnTo>
                  <a:lnTo>
                    <a:pt x="4778" y="1081"/>
                  </a:lnTo>
                  <a:lnTo>
                    <a:pt x="3706" y="286"/>
                  </a:lnTo>
                  <a:lnTo>
                    <a:pt x="1679" y="1884"/>
                  </a:lnTo>
                  <a:lnTo>
                    <a:pt x="1179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37"/>
            <p:cNvSpPr/>
            <p:nvPr/>
          </p:nvSpPr>
          <p:spPr>
            <a:xfrm>
              <a:off x="2395567" y="3351170"/>
              <a:ext cx="5666" cy="38185"/>
            </a:xfrm>
            <a:custGeom>
              <a:avLst/>
              <a:gdLst/>
              <a:ahLst/>
              <a:cxnLst/>
              <a:rect l="l" t="t" r="r" b="b"/>
              <a:pathLst>
                <a:path w="73" h="492" extrusionOk="0">
                  <a:moveTo>
                    <a:pt x="1" y="0"/>
                  </a:moveTo>
                  <a:lnTo>
                    <a:pt x="1" y="143"/>
                  </a:lnTo>
                  <a:lnTo>
                    <a:pt x="72" y="49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37"/>
            <p:cNvSpPr/>
            <p:nvPr/>
          </p:nvSpPr>
          <p:spPr>
            <a:xfrm>
              <a:off x="1931220" y="2545799"/>
              <a:ext cx="553843" cy="517132"/>
            </a:xfrm>
            <a:custGeom>
              <a:avLst/>
              <a:gdLst/>
              <a:ahLst/>
              <a:cxnLst/>
              <a:rect l="l" t="t" r="r" b="b"/>
              <a:pathLst>
                <a:path w="7136" h="6663" extrusionOk="0">
                  <a:moveTo>
                    <a:pt x="5243" y="1"/>
                  </a:moveTo>
                  <a:lnTo>
                    <a:pt x="5126" y="108"/>
                  </a:lnTo>
                  <a:lnTo>
                    <a:pt x="4314" y="742"/>
                  </a:lnTo>
                  <a:lnTo>
                    <a:pt x="3492" y="1224"/>
                  </a:lnTo>
                  <a:lnTo>
                    <a:pt x="3001" y="1438"/>
                  </a:lnTo>
                  <a:lnTo>
                    <a:pt x="974" y="2278"/>
                  </a:lnTo>
                  <a:lnTo>
                    <a:pt x="1" y="2697"/>
                  </a:lnTo>
                  <a:lnTo>
                    <a:pt x="63" y="2956"/>
                  </a:lnTo>
                  <a:lnTo>
                    <a:pt x="233" y="3448"/>
                  </a:lnTo>
                  <a:lnTo>
                    <a:pt x="465" y="3903"/>
                  </a:lnTo>
                  <a:lnTo>
                    <a:pt x="760" y="4323"/>
                  </a:lnTo>
                  <a:lnTo>
                    <a:pt x="1108" y="4689"/>
                  </a:lnTo>
                  <a:lnTo>
                    <a:pt x="1501" y="5010"/>
                  </a:lnTo>
                  <a:lnTo>
                    <a:pt x="1938" y="5278"/>
                  </a:lnTo>
                  <a:lnTo>
                    <a:pt x="2421" y="5475"/>
                  </a:lnTo>
                  <a:lnTo>
                    <a:pt x="2671" y="5546"/>
                  </a:lnTo>
                  <a:lnTo>
                    <a:pt x="2671" y="6510"/>
                  </a:lnTo>
                  <a:lnTo>
                    <a:pt x="2698" y="6564"/>
                  </a:lnTo>
                  <a:lnTo>
                    <a:pt x="2760" y="6662"/>
                  </a:lnTo>
                  <a:lnTo>
                    <a:pt x="4617" y="6662"/>
                  </a:lnTo>
                  <a:lnTo>
                    <a:pt x="4689" y="6528"/>
                  </a:lnTo>
                  <a:lnTo>
                    <a:pt x="4698" y="6493"/>
                  </a:lnTo>
                  <a:lnTo>
                    <a:pt x="4742" y="6493"/>
                  </a:lnTo>
                  <a:lnTo>
                    <a:pt x="4742" y="5475"/>
                  </a:lnTo>
                  <a:lnTo>
                    <a:pt x="4966" y="5403"/>
                  </a:lnTo>
                  <a:lnTo>
                    <a:pt x="5377" y="5198"/>
                  </a:lnTo>
                  <a:lnTo>
                    <a:pt x="5769" y="4948"/>
                  </a:lnTo>
                  <a:lnTo>
                    <a:pt x="6118" y="4644"/>
                  </a:lnTo>
                  <a:lnTo>
                    <a:pt x="6430" y="4305"/>
                  </a:lnTo>
                  <a:lnTo>
                    <a:pt x="6698" y="3930"/>
                  </a:lnTo>
                  <a:lnTo>
                    <a:pt x="6912" y="3519"/>
                  </a:lnTo>
                  <a:lnTo>
                    <a:pt x="7082" y="3081"/>
                  </a:lnTo>
                  <a:lnTo>
                    <a:pt x="7136" y="2849"/>
                  </a:lnTo>
                  <a:lnTo>
                    <a:pt x="6966" y="2653"/>
                  </a:lnTo>
                  <a:lnTo>
                    <a:pt x="6118" y="1492"/>
                  </a:lnTo>
                  <a:lnTo>
                    <a:pt x="5502" y="510"/>
                  </a:lnTo>
                  <a:lnTo>
                    <a:pt x="5243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37"/>
            <p:cNvSpPr/>
            <p:nvPr/>
          </p:nvSpPr>
          <p:spPr>
            <a:xfrm>
              <a:off x="2147444" y="3062845"/>
              <a:ext cx="140091" cy="46490"/>
            </a:xfrm>
            <a:custGeom>
              <a:avLst/>
              <a:gdLst/>
              <a:ahLst/>
              <a:cxnLst/>
              <a:rect l="l" t="t" r="r" b="b"/>
              <a:pathLst>
                <a:path w="1805" h="599" extrusionOk="0">
                  <a:moveTo>
                    <a:pt x="1" y="0"/>
                  </a:moveTo>
                  <a:lnTo>
                    <a:pt x="72" y="125"/>
                  </a:lnTo>
                  <a:lnTo>
                    <a:pt x="242" y="340"/>
                  </a:lnTo>
                  <a:lnTo>
                    <a:pt x="465" y="500"/>
                  </a:lnTo>
                  <a:lnTo>
                    <a:pt x="724" y="590"/>
                  </a:lnTo>
                  <a:lnTo>
                    <a:pt x="876" y="599"/>
                  </a:lnTo>
                  <a:lnTo>
                    <a:pt x="1055" y="590"/>
                  </a:lnTo>
                  <a:lnTo>
                    <a:pt x="1349" y="500"/>
                  </a:lnTo>
                  <a:lnTo>
                    <a:pt x="1572" y="340"/>
                  </a:lnTo>
                  <a:lnTo>
                    <a:pt x="1742" y="125"/>
                  </a:lnTo>
                  <a:lnTo>
                    <a:pt x="180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37"/>
            <p:cNvSpPr/>
            <p:nvPr/>
          </p:nvSpPr>
          <p:spPr>
            <a:xfrm>
              <a:off x="2044920" y="3719125"/>
              <a:ext cx="320928" cy="361907"/>
            </a:xfrm>
            <a:custGeom>
              <a:avLst/>
              <a:gdLst/>
              <a:ahLst/>
              <a:cxnLst/>
              <a:rect l="l" t="t" r="r" b="b"/>
              <a:pathLst>
                <a:path w="4135" h="4663" extrusionOk="0">
                  <a:moveTo>
                    <a:pt x="1599" y="1"/>
                  </a:moveTo>
                  <a:lnTo>
                    <a:pt x="0" y="153"/>
                  </a:lnTo>
                  <a:lnTo>
                    <a:pt x="0" y="4662"/>
                  </a:lnTo>
                  <a:lnTo>
                    <a:pt x="1822" y="4662"/>
                  </a:lnTo>
                  <a:lnTo>
                    <a:pt x="2027" y="2644"/>
                  </a:lnTo>
                  <a:lnTo>
                    <a:pt x="2224" y="4662"/>
                  </a:lnTo>
                  <a:lnTo>
                    <a:pt x="4135" y="4662"/>
                  </a:lnTo>
                  <a:lnTo>
                    <a:pt x="4135" y="153"/>
                  </a:lnTo>
                  <a:lnTo>
                    <a:pt x="2536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37"/>
            <p:cNvSpPr/>
            <p:nvPr/>
          </p:nvSpPr>
          <p:spPr>
            <a:xfrm>
              <a:off x="1922217" y="2362870"/>
              <a:ext cx="585043" cy="404827"/>
            </a:xfrm>
            <a:custGeom>
              <a:avLst/>
              <a:gdLst/>
              <a:ahLst/>
              <a:cxnLst/>
              <a:rect l="l" t="t" r="r" b="b"/>
              <a:pathLst>
                <a:path w="7538" h="5216" extrusionOk="0">
                  <a:moveTo>
                    <a:pt x="6359" y="0"/>
                  </a:moveTo>
                  <a:lnTo>
                    <a:pt x="6162" y="152"/>
                  </a:lnTo>
                  <a:lnTo>
                    <a:pt x="5876" y="491"/>
                  </a:lnTo>
                  <a:lnTo>
                    <a:pt x="5778" y="670"/>
                  </a:lnTo>
                  <a:lnTo>
                    <a:pt x="5698" y="536"/>
                  </a:lnTo>
                  <a:lnTo>
                    <a:pt x="5475" y="295"/>
                  </a:lnTo>
                  <a:lnTo>
                    <a:pt x="5332" y="188"/>
                  </a:lnTo>
                  <a:lnTo>
                    <a:pt x="5394" y="304"/>
                  </a:lnTo>
                  <a:lnTo>
                    <a:pt x="5537" y="750"/>
                  </a:lnTo>
                  <a:lnTo>
                    <a:pt x="5350" y="661"/>
                  </a:lnTo>
                  <a:lnTo>
                    <a:pt x="4966" y="527"/>
                  </a:lnTo>
                  <a:lnTo>
                    <a:pt x="4564" y="429"/>
                  </a:lnTo>
                  <a:lnTo>
                    <a:pt x="4162" y="384"/>
                  </a:lnTo>
                  <a:lnTo>
                    <a:pt x="3742" y="384"/>
                  </a:lnTo>
                  <a:lnTo>
                    <a:pt x="3331" y="429"/>
                  </a:lnTo>
                  <a:lnTo>
                    <a:pt x="2724" y="554"/>
                  </a:lnTo>
                  <a:lnTo>
                    <a:pt x="2135" y="795"/>
                  </a:lnTo>
                  <a:lnTo>
                    <a:pt x="1769" y="991"/>
                  </a:lnTo>
                  <a:lnTo>
                    <a:pt x="1420" y="1223"/>
                  </a:lnTo>
                  <a:lnTo>
                    <a:pt x="1099" y="1500"/>
                  </a:lnTo>
                  <a:lnTo>
                    <a:pt x="813" y="1813"/>
                  </a:lnTo>
                  <a:lnTo>
                    <a:pt x="554" y="2152"/>
                  </a:lnTo>
                  <a:lnTo>
                    <a:pt x="340" y="2527"/>
                  </a:lnTo>
                  <a:lnTo>
                    <a:pt x="170" y="2938"/>
                  </a:lnTo>
                  <a:lnTo>
                    <a:pt x="108" y="3152"/>
                  </a:lnTo>
                  <a:lnTo>
                    <a:pt x="36" y="3474"/>
                  </a:lnTo>
                  <a:lnTo>
                    <a:pt x="1" y="4126"/>
                  </a:lnTo>
                  <a:lnTo>
                    <a:pt x="72" y="4929"/>
                  </a:lnTo>
                  <a:lnTo>
                    <a:pt x="99" y="5063"/>
                  </a:lnTo>
                  <a:lnTo>
                    <a:pt x="117" y="5054"/>
                  </a:lnTo>
                  <a:lnTo>
                    <a:pt x="1090" y="4635"/>
                  </a:lnTo>
                  <a:lnTo>
                    <a:pt x="3117" y="3795"/>
                  </a:lnTo>
                  <a:lnTo>
                    <a:pt x="3608" y="3581"/>
                  </a:lnTo>
                  <a:lnTo>
                    <a:pt x="4430" y="3099"/>
                  </a:lnTo>
                  <a:lnTo>
                    <a:pt x="5242" y="2465"/>
                  </a:lnTo>
                  <a:lnTo>
                    <a:pt x="5359" y="2358"/>
                  </a:lnTo>
                  <a:lnTo>
                    <a:pt x="5618" y="2867"/>
                  </a:lnTo>
                  <a:lnTo>
                    <a:pt x="6234" y="3849"/>
                  </a:lnTo>
                  <a:lnTo>
                    <a:pt x="7082" y="5010"/>
                  </a:lnTo>
                  <a:lnTo>
                    <a:pt x="7252" y="5206"/>
                  </a:lnTo>
                  <a:lnTo>
                    <a:pt x="7252" y="5215"/>
                  </a:lnTo>
                  <a:lnTo>
                    <a:pt x="7296" y="5144"/>
                  </a:lnTo>
                  <a:lnTo>
                    <a:pt x="7457" y="4617"/>
                  </a:lnTo>
                  <a:lnTo>
                    <a:pt x="7537" y="4108"/>
                  </a:lnTo>
                  <a:lnTo>
                    <a:pt x="7529" y="3501"/>
                  </a:lnTo>
                  <a:lnTo>
                    <a:pt x="7439" y="2992"/>
                  </a:lnTo>
                  <a:lnTo>
                    <a:pt x="7323" y="2643"/>
                  </a:lnTo>
                  <a:lnTo>
                    <a:pt x="7153" y="2295"/>
                  </a:lnTo>
                  <a:lnTo>
                    <a:pt x="6930" y="1938"/>
                  </a:lnTo>
                  <a:lnTo>
                    <a:pt x="6644" y="1590"/>
                  </a:lnTo>
                  <a:lnTo>
                    <a:pt x="6278" y="1241"/>
                  </a:lnTo>
                  <a:lnTo>
                    <a:pt x="6073" y="1072"/>
                  </a:lnTo>
                  <a:lnTo>
                    <a:pt x="6082" y="857"/>
                  </a:lnTo>
                  <a:lnTo>
                    <a:pt x="6162" y="464"/>
                  </a:lnTo>
                  <a:lnTo>
                    <a:pt x="6323" y="63"/>
                  </a:lnTo>
                  <a:lnTo>
                    <a:pt x="6359" y="0"/>
                  </a:lnTo>
                  <a:close/>
                </a:path>
              </a:pathLst>
            </a:custGeom>
            <a:solidFill>
              <a:srgbClr val="974A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37"/>
            <p:cNvSpPr/>
            <p:nvPr/>
          </p:nvSpPr>
          <p:spPr>
            <a:xfrm>
              <a:off x="1926408" y="3048953"/>
              <a:ext cx="578058" cy="697348"/>
            </a:xfrm>
            <a:custGeom>
              <a:avLst/>
              <a:gdLst/>
              <a:ahLst/>
              <a:cxnLst/>
              <a:rect l="l" t="t" r="r" b="b"/>
              <a:pathLst>
                <a:path w="7448" h="8985" extrusionOk="0">
                  <a:moveTo>
                    <a:pt x="1590" y="1"/>
                  </a:moveTo>
                  <a:lnTo>
                    <a:pt x="1349" y="10"/>
                  </a:lnTo>
                  <a:lnTo>
                    <a:pt x="1188" y="54"/>
                  </a:lnTo>
                  <a:lnTo>
                    <a:pt x="1018" y="153"/>
                  </a:lnTo>
                  <a:lnTo>
                    <a:pt x="857" y="331"/>
                  </a:lnTo>
                  <a:lnTo>
                    <a:pt x="688" y="599"/>
                  </a:lnTo>
                  <a:lnTo>
                    <a:pt x="527" y="983"/>
                  </a:lnTo>
                  <a:lnTo>
                    <a:pt x="447" y="1233"/>
                  </a:lnTo>
                  <a:lnTo>
                    <a:pt x="331" y="1599"/>
                  </a:lnTo>
                  <a:lnTo>
                    <a:pt x="116" y="2599"/>
                  </a:lnTo>
                  <a:lnTo>
                    <a:pt x="0" y="3251"/>
                  </a:lnTo>
                  <a:lnTo>
                    <a:pt x="72" y="3323"/>
                  </a:lnTo>
                  <a:lnTo>
                    <a:pt x="1241" y="4439"/>
                  </a:lnTo>
                  <a:lnTo>
                    <a:pt x="1313" y="4501"/>
                  </a:lnTo>
                  <a:lnTo>
                    <a:pt x="1402" y="3894"/>
                  </a:lnTo>
                  <a:lnTo>
                    <a:pt x="1313" y="8984"/>
                  </a:lnTo>
                  <a:lnTo>
                    <a:pt x="6135" y="8984"/>
                  </a:lnTo>
                  <a:lnTo>
                    <a:pt x="6046" y="4037"/>
                  </a:lnTo>
                  <a:lnTo>
                    <a:pt x="6046" y="3894"/>
                  </a:lnTo>
                  <a:lnTo>
                    <a:pt x="6117" y="4385"/>
                  </a:lnTo>
                  <a:lnTo>
                    <a:pt x="6135" y="4484"/>
                  </a:lnTo>
                  <a:lnTo>
                    <a:pt x="6135" y="4475"/>
                  </a:lnTo>
                  <a:lnTo>
                    <a:pt x="7314" y="3394"/>
                  </a:lnTo>
                  <a:lnTo>
                    <a:pt x="7448" y="3278"/>
                  </a:lnTo>
                  <a:lnTo>
                    <a:pt x="7332" y="2626"/>
                  </a:lnTo>
                  <a:lnTo>
                    <a:pt x="7108" y="1599"/>
                  </a:lnTo>
                  <a:lnTo>
                    <a:pt x="7001" y="1233"/>
                  </a:lnTo>
                  <a:lnTo>
                    <a:pt x="6921" y="983"/>
                  </a:lnTo>
                  <a:lnTo>
                    <a:pt x="6751" y="599"/>
                  </a:lnTo>
                  <a:lnTo>
                    <a:pt x="6590" y="331"/>
                  </a:lnTo>
                  <a:lnTo>
                    <a:pt x="6421" y="153"/>
                  </a:lnTo>
                  <a:lnTo>
                    <a:pt x="6260" y="54"/>
                  </a:lnTo>
                  <a:lnTo>
                    <a:pt x="6099" y="10"/>
                  </a:lnTo>
                  <a:lnTo>
                    <a:pt x="5858" y="1"/>
                  </a:lnTo>
                  <a:lnTo>
                    <a:pt x="5697" y="10"/>
                  </a:lnTo>
                  <a:lnTo>
                    <a:pt x="4760" y="10"/>
                  </a:lnTo>
                  <a:lnTo>
                    <a:pt x="4751" y="45"/>
                  </a:lnTo>
                  <a:lnTo>
                    <a:pt x="4679" y="179"/>
                  </a:lnTo>
                  <a:lnTo>
                    <a:pt x="4662" y="197"/>
                  </a:lnTo>
                  <a:lnTo>
                    <a:pt x="4653" y="215"/>
                  </a:lnTo>
                  <a:lnTo>
                    <a:pt x="4590" y="313"/>
                  </a:lnTo>
                  <a:lnTo>
                    <a:pt x="4420" y="510"/>
                  </a:lnTo>
                  <a:lnTo>
                    <a:pt x="4197" y="688"/>
                  </a:lnTo>
                  <a:lnTo>
                    <a:pt x="3903" y="804"/>
                  </a:lnTo>
                  <a:lnTo>
                    <a:pt x="3724" y="813"/>
                  </a:lnTo>
                  <a:lnTo>
                    <a:pt x="3572" y="804"/>
                  </a:lnTo>
                  <a:lnTo>
                    <a:pt x="3313" y="688"/>
                  </a:lnTo>
                  <a:lnTo>
                    <a:pt x="2992" y="411"/>
                  </a:lnTo>
                  <a:lnTo>
                    <a:pt x="2849" y="215"/>
                  </a:lnTo>
                  <a:lnTo>
                    <a:pt x="2840" y="197"/>
                  </a:lnTo>
                  <a:lnTo>
                    <a:pt x="2822" y="179"/>
                  </a:lnTo>
                  <a:lnTo>
                    <a:pt x="2760" y="81"/>
                  </a:lnTo>
                  <a:lnTo>
                    <a:pt x="2733" y="27"/>
                  </a:lnTo>
                  <a:lnTo>
                    <a:pt x="2724" y="10"/>
                  </a:lnTo>
                  <a:lnTo>
                    <a:pt x="1742" y="10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37"/>
            <p:cNvSpPr/>
            <p:nvPr/>
          </p:nvSpPr>
          <p:spPr>
            <a:xfrm>
              <a:off x="1452981" y="2302566"/>
              <a:ext cx="290504" cy="1124217"/>
            </a:xfrm>
            <a:custGeom>
              <a:avLst/>
              <a:gdLst/>
              <a:ahLst/>
              <a:cxnLst/>
              <a:rect l="l" t="t" r="r" b="b"/>
              <a:pathLst>
                <a:path w="3743" h="14485" extrusionOk="0">
                  <a:moveTo>
                    <a:pt x="912" y="0"/>
                  </a:moveTo>
                  <a:lnTo>
                    <a:pt x="894" y="18"/>
                  </a:lnTo>
                  <a:lnTo>
                    <a:pt x="885" y="27"/>
                  </a:lnTo>
                  <a:lnTo>
                    <a:pt x="742" y="116"/>
                  </a:lnTo>
                  <a:lnTo>
                    <a:pt x="519" y="384"/>
                  </a:lnTo>
                  <a:lnTo>
                    <a:pt x="349" y="715"/>
                  </a:lnTo>
                  <a:lnTo>
                    <a:pt x="224" y="1090"/>
                  </a:lnTo>
                  <a:lnTo>
                    <a:pt x="55" y="1992"/>
                  </a:lnTo>
                  <a:lnTo>
                    <a:pt x="46" y="2215"/>
                  </a:lnTo>
                  <a:lnTo>
                    <a:pt x="55" y="2251"/>
                  </a:lnTo>
                  <a:lnTo>
                    <a:pt x="64" y="2634"/>
                  </a:lnTo>
                  <a:lnTo>
                    <a:pt x="1" y="2947"/>
                  </a:lnTo>
                  <a:lnTo>
                    <a:pt x="2010" y="12466"/>
                  </a:lnTo>
                  <a:lnTo>
                    <a:pt x="1975" y="12574"/>
                  </a:lnTo>
                  <a:lnTo>
                    <a:pt x="1939" y="12815"/>
                  </a:lnTo>
                  <a:lnTo>
                    <a:pt x="1939" y="13083"/>
                  </a:lnTo>
                  <a:lnTo>
                    <a:pt x="1983" y="13359"/>
                  </a:lnTo>
                  <a:lnTo>
                    <a:pt x="2028" y="13502"/>
                  </a:lnTo>
                  <a:lnTo>
                    <a:pt x="2117" y="13743"/>
                  </a:lnTo>
                  <a:lnTo>
                    <a:pt x="2385" y="14145"/>
                  </a:lnTo>
                  <a:lnTo>
                    <a:pt x="2716" y="14404"/>
                  </a:lnTo>
                  <a:lnTo>
                    <a:pt x="2975" y="14485"/>
                  </a:lnTo>
                  <a:lnTo>
                    <a:pt x="3153" y="14476"/>
                  </a:lnTo>
                  <a:lnTo>
                    <a:pt x="3243" y="14458"/>
                  </a:lnTo>
                  <a:lnTo>
                    <a:pt x="3323" y="14422"/>
                  </a:lnTo>
                  <a:lnTo>
                    <a:pt x="3466" y="14324"/>
                  </a:lnTo>
                  <a:lnTo>
                    <a:pt x="3635" y="14101"/>
                  </a:lnTo>
                  <a:lnTo>
                    <a:pt x="3743" y="13681"/>
                  </a:lnTo>
                  <a:lnTo>
                    <a:pt x="3725" y="13199"/>
                  </a:lnTo>
                  <a:lnTo>
                    <a:pt x="3662" y="12940"/>
                  </a:lnTo>
                  <a:lnTo>
                    <a:pt x="3627" y="12895"/>
                  </a:lnTo>
                  <a:lnTo>
                    <a:pt x="3591" y="12725"/>
                  </a:lnTo>
                  <a:lnTo>
                    <a:pt x="3618" y="12725"/>
                  </a:lnTo>
                  <a:lnTo>
                    <a:pt x="912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37"/>
            <p:cNvSpPr/>
            <p:nvPr/>
          </p:nvSpPr>
          <p:spPr>
            <a:xfrm>
              <a:off x="1053828" y="4501601"/>
              <a:ext cx="115099" cy="140789"/>
            </a:xfrm>
            <a:custGeom>
              <a:avLst/>
              <a:gdLst/>
              <a:ahLst/>
              <a:cxnLst/>
              <a:rect l="l" t="t" r="r" b="b"/>
              <a:pathLst>
                <a:path w="1483" h="1814" extrusionOk="0">
                  <a:moveTo>
                    <a:pt x="170" y="1"/>
                  </a:moveTo>
                  <a:lnTo>
                    <a:pt x="143" y="313"/>
                  </a:lnTo>
                  <a:lnTo>
                    <a:pt x="36" y="876"/>
                  </a:lnTo>
                  <a:lnTo>
                    <a:pt x="0" y="1081"/>
                  </a:lnTo>
                  <a:lnTo>
                    <a:pt x="27" y="1430"/>
                  </a:lnTo>
                  <a:lnTo>
                    <a:pt x="134" y="1617"/>
                  </a:lnTo>
                  <a:lnTo>
                    <a:pt x="259" y="1715"/>
                  </a:lnTo>
                  <a:lnTo>
                    <a:pt x="527" y="1805"/>
                  </a:lnTo>
                  <a:lnTo>
                    <a:pt x="768" y="1814"/>
                  </a:lnTo>
                  <a:lnTo>
                    <a:pt x="902" y="1814"/>
                  </a:lnTo>
                  <a:lnTo>
                    <a:pt x="1108" y="1778"/>
                  </a:lnTo>
                  <a:lnTo>
                    <a:pt x="1268" y="1698"/>
                  </a:lnTo>
                  <a:lnTo>
                    <a:pt x="1384" y="1590"/>
                  </a:lnTo>
                  <a:lnTo>
                    <a:pt x="1474" y="1385"/>
                  </a:lnTo>
                  <a:lnTo>
                    <a:pt x="1483" y="1019"/>
                  </a:lnTo>
                  <a:lnTo>
                    <a:pt x="1438" y="813"/>
                  </a:lnTo>
                  <a:lnTo>
                    <a:pt x="1340" y="313"/>
                  </a:lnTo>
                  <a:lnTo>
                    <a:pt x="1259" y="1"/>
                  </a:lnTo>
                  <a:lnTo>
                    <a:pt x="1233" y="99"/>
                  </a:lnTo>
                  <a:lnTo>
                    <a:pt x="1054" y="376"/>
                  </a:lnTo>
                  <a:lnTo>
                    <a:pt x="831" y="501"/>
                  </a:lnTo>
                  <a:lnTo>
                    <a:pt x="679" y="519"/>
                  </a:lnTo>
                  <a:lnTo>
                    <a:pt x="554" y="501"/>
                  </a:lnTo>
                  <a:lnTo>
                    <a:pt x="358" y="358"/>
                  </a:lnTo>
                  <a:lnTo>
                    <a:pt x="188" y="72"/>
                  </a:lnTo>
                  <a:lnTo>
                    <a:pt x="170" y="10"/>
                  </a:lnTo>
                  <a:lnTo>
                    <a:pt x="170" y="1"/>
                  </a:lnTo>
                  <a:close/>
                </a:path>
              </a:pathLst>
            </a:custGeom>
            <a:solidFill>
              <a:srgbClr val="384F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37"/>
            <p:cNvSpPr/>
            <p:nvPr/>
          </p:nvSpPr>
          <p:spPr>
            <a:xfrm>
              <a:off x="1062831" y="4496090"/>
              <a:ext cx="88789" cy="45791"/>
            </a:xfrm>
            <a:custGeom>
              <a:avLst/>
              <a:gdLst/>
              <a:ahLst/>
              <a:cxnLst/>
              <a:rect l="l" t="t" r="r" b="b"/>
              <a:pathLst>
                <a:path w="1144" h="590" extrusionOk="0">
                  <a:moveTo>
                    <a:pt x="1143" y="72"/>
                  </a:moveTo>
                  <a:lnTo>
                    <a:pt x="1138" y="92"/>
                  </a:lnTo>
                  <a:lnTo>
                    <a:pt x="1138" y="92"/>
                  </a:lnTo>
                  <a:lnTo>
                    <a:pt x="1143" y="81"/>
                  </a:lnTo>
                  <a:lnTo>
                    <a:pt x="1143" y="72"/>
                  </a:lnTo>
                  <a:close/>
                  <a:moveTo>
                    <a:pt x="0" y="0"/>
                  </a:moveTo>
                  <a:lnTo>
                    <a:pt x="54" y="72"/>
                  </a:lnTo>
                  <a:lnTo>
                    <a:pt x="54" y="81"/>
                  </a:lnTo>
                  <a:lnTo>
                    <a:pt x="72" y="143"/>
                  </a:lnTo>
                  <a:lnTo>
                    <a:pt x="242" y="429"/>
                  </a:lnTo>
                  <a:lnTo>
                    <a:pt x="438" y="572"/>
                  </a:lnTo>
                  <a:lnTo>
                    <a:pt x="563" y="590"/>
                  </a:lnTo>
                  <a:lnTo>
                    <a:pt x="715" y="572"/>
                  </a:lnTo>
                  <a:lnTo>
                    <a:pt x="938" y="447"/>
                  </a:lnTo>
                  <a:lnTo>
                    <a:pt x="1117" y="170"/>
                  </a:lnTo>
                  <a:lnTo>
                    <a:pt x="1138" y="92"/>
                  </a:lnTo>
                  <a:lnTo>
                    <a:pt x="1138" y="92"/>
                  </a:lnTo>
                  <a:lnTo>
                    <a:pt x="1135" y="99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37"/>
            <p:cNvSpPr/>
            <p:nvPr/>
          </p:nvSpPr>
          <p:spPr>
            <a:xfrm>
              <a:off x="1256160" y="4501601"/>
              <a:ext cx="115177" cy="140789"/>
            </a:xfrm>
            <a:custGeom>
              <a:avLst/>
              <a:gdLst/>
              <a:ahLst/>
              <a:cxnLst/>
              <a:rect l="l" t="t" r="r" b="b"/>
              <a:pathLst>
                <a:path w="1484" h="1814" extrusionOk="0">
                  <a:moveTo>
                    <a:pt x="153" y="1"/>
                  </a:moveTo>
                  <a:lnTo>
                    <a:pt x="135" y="313"/>
                  </a:lnTo>
                  <a:lnTo>
                    <a:pt x="37" y="876"/>
                  </a:lnTo>
                  <a:lnTo>
                    <a:pt x="1" y="1081"/>
                  </a:lnTo>
                  <a:lnTo>
                    <a:pt x="19" y="1430"/>
                  </a:lnTo>
                  <a:lnTo>
                    <a:pt x="135" y="1617"/>
                  </a:lnTo>
                  <a:lnTo>
                    <a:pt x="260" y="1715"/>
                  </a:lnTo>
                  <a:lnTo>
                    <a:pt x="528" y="1805"/>
                  </a:lnTo>
                  <a:lnTo>
                    <a:pt x="778" y="1814"/>
                  </a:lnTo>
                  <a:lnTo>
                    <a:pt x="903" y="1814"/>
                  </a:lnTo>
                  <a:lnTo>
                    <a:pt x="1117" y="1778"/>
                  </a:lnTo>
                  <a:lnTo>
                    <a:pt x="1278" y="1698"/>
                  </a:lnTo>
                  <a:lnTo>
                    <a:pt x="1385" y="1590"/>
                  </a:lnTo>
                  <a:lnTo>
                    <a:pt x="1483" y="1385"/>
                  </a:lnTo>
                  <a:lnTo>
                    <a:pt x="1483" y="1019"/>
                  </a:lnTo>
                  <a:lnTo>
                    <a:pt x="1448" y="813"/>
                  </a:lnTo>
                  <a:lnTo>
                    <a:pt x="1340" y="313"/>
                  </a:lnTo>
                  <a:lnTo>
                    <a:pt x="1260" y="1"/>
                  </a:lnTo>
                  <a:lnTo>
                    <a:pt x="1233" y="99"/>
                  </a:lnTo>
                  <a:lnTo>
                    <a:pt x="1055" y="376"/>
                  </a:lnTo>
                  <a:lnTo>
                    <a:pt x="831" y="501"/>
                  </a:lnTo>
                  <a:lnTo>
                    <a:pt x="671" y="519"/>
                  </a:lnTo>
                  <a:lnTo>
                    <a:pt x="546" y="501"/>
                  </a:lnTo>
                  <a:lnTo>
                    <a:pt x="349" y="358"/>
                  </a:lnTo>
                  <a:lnTo>
                    <a:pt x="171" y="72"/>
                  </a:lnTo>
                  <a:lnTo>
                    <a:pt x="153" y="10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384F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37"/>
            <p:cNvSpPr/>
            <p:nvPr/>
          </p:nvSpPr>
          <p:spPr>
            <a:xfrm>
              <a:off x="1265861" y="4496090"/>
              <a:ext cx="88090" cy="45791"/>
            </a:xfrm>
            <a:custGeom>
              <a:avLst/>
              <a:gdLst/>
              <a:ahLst/>
              <a:cxnLst/>
              <a:rect l="l" t="t" r="r" b="b"/>
              <a:pathLst>
                <a:path w="1135" h="590" extrusionOk="0">
                  <a:moveTo>
                    <a:pt x="1" y="0"/>
                  </a:moveTo>
                  <a:lnTo>
                    <a:pt x="28" y="72"/>
                  </a:lnTo>
                  <a:lnTo>
                    <a:pt x="28" y="81"/>
                  </a:lnTo>
                  <a:lnTo>
                    <a:pt x="46" y="143"/>
                  </a:lnTo>
                  <a:lnTo>
                    <a:pt x="224" y="429"/>
                  </a:lnTo>
                  <a:lnTo>
                    <a:pt x="421" y="572"/>
                  </a:lnTo>
                  <a:lnTo>
                    <a:pt x="546" y="590"/>
                  </a:lnTo>
                  <a:lnTo>
                    <a:pt x="706" y="572"/>
                  </a:lnTo>
                  <a:lnTo>
                    <a:pt x="930" y="447"/>
                  </a:lnTo>
                  <a:lnTo>
                    <a:pt x="1108" y="170"/>
                  </a:lnTo>
                  <a:lnTo>
                    <a:pt x="1135" y="72"/>
                  </a:lnTo>
                  <a:lnTo>
                    <a:pt x="1135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37"/>
            <p:cNvSpPr/>
            <p:nvPr/>
          </p:nvSpPr>
          <p:spPr>
            <a:xfrm>
              <a:off x="866708" y="2289372"/>
              <a:ext cx="134502" cy="1169310"/>
            </a:xfrm>
            <a:custGeom>
              <a:avLst/>
              <a:gdLst/>
              <a:ahLst/>
              <a:cxnLst/>
              <a:rect l="l" t="t" r="r" b="b"/>
              <a:pathLst>
                <a:path w="1733" h="15066" extrusionOk="0">
                  <a:moveTo>
                    <a:pt x="491" y="0"/>
                  </a:moveTo>
                  <a:lnTo>
                    <a:pt x="411" y="99"/>
                  </a:lnTo>
                  <a:lnTo>
                    <a:pt x="410" y="102"/>
                  </a:lnTo>
                  <a:lnTo>
                    <a:pt x="410" y="102"/>
                  </a:lnTo>
                  <a:lnTo>
                    <a:pt x="420" y="90"/>
                  </a:lnTo>
                  <a:lnTo>
                    <a:pt x="491" y="0"/>
                  </a:lnTo>
                  <a:close/>
                  <a:moveTo>
                    <a:pt x="410" y="102"/>
                  </a:moveTo>
                  <a:lnTo>
                    <a:pt x="349" y="179"/>
                  </a:lnTo>
                  <a:lnTo>
                    <a:pt x="382" y="197"/>
                  </a:lnTo>
                  <a:lnTo>
                    <a:pt x="410" y="102"/>
                  </a:lnTo>
                  <a:close/>
                  <a:moveTo>
                    <a:pt x="382" y="197"/>
                  </a:moveTo>
                  <a:lnTo>
                    <a:pt x="382" y="197"/>
                  </a:lnTo>
                  <a:lnTo>
                    <a:pt x="382" y="197"/>
                  </a:lnTo>
                  <a:lnTo>
                    <a:pt x="382" y="197"/>
                  </a:lnTo>
                  <a:close/>
                  <a:moveTo>
                    <a:pt x="382" y="197"/>
                  </a:moveTo>
                  <a:lnTo>
                    <a:pt x="340" y="340"/>
                  </a:lnTo>
                  <a:lnTo>
                    <a:pt x="331" y="483"/>
                  </a:lnTo>
                  <a:lnTo>
                    <a:pt x="331" y="12770"/>
                  </a:lnTo>
                  <a:lnTo>
                    <a:pt x="206" y="12958"/>
                  </a:lnTo>
                  <a:lnTo>
                    <a:pt x="54" y="13333"/>
                  </a:lnTo>
                  <a:lnTo>
                    <a:pt x="0" y="13610"/>
                  </a:lnTo>
                  <a:lnTo>
                    <a:pt x="0" y="13762"/>
                  </a:lnTo>
                  <a:lnTo>
                    <a:pt x="9" y="14029"/>
                  </a:lnTo>
                  <a:lnTo>
                    <a:pt x="134" y="14494"/>
                  </a:lnTo>
                  <a:lnTo>
                    <a:pt x="366" y="14851"/>
                  </a:lnTo>
                  <a:lnTo>
                    <a:pt x="590" y="15003"/>
                  </a:lnTo>
                  <a:lnTo>
                    <a:pt x="750" y="15056"/>
                  </a:lnTo>
                  <a:lnTo>
                    <a:pt x="840" y="15065"/>
                  </a:lnTo>
                  <a:lnTo>
                    <a:pt x="983" y="15056"/>
                  </a:lnTo>
                  <a:lnTo>
                    <a:pt x="1233" y="14931"/>
                  </a:lnTo>
                  <a:lnTo>
                    <a:pt x="1349" y="14824"/>
                  </a:lnTo>
                  <a:lnTo>
                    <a:pt x="1224" y="12967"/>
                  </a:lnTo>
                  <a:lnTo>
                    <a:pt x="1188" y="12440"/>
                  </a:lnTo>
                  <a:lnTo>
                    <a:pt x="1188" y="12074"/>
                  </a:lnTo>
                  <a:lnTo>
                    <a:pt x="1233" y="11225"/>
                  </a:lnTo>
                  <a:lnTo>
                    <a:pt x="1349" y="10279"/>
                  </a:lnTo>
                  <a:lnTo>
                    <a:pt x="1563" y="9270"/>
                  </a:lnTo>
                  <a:lnTo>
                    <a:pt x="1733" y="8761"/>
                  </a:lnTo>
                  <a:lnTo>
                    <a:pt x="1724" y="8761"/>
                  </a:lnTo>
                  <a:lnTo>
                    <a:pt x="1733" y="8582"/>
                  </a:lnTo>
                  <a:lnTo>
                    <a:pt x="1715" y="8538"/>
                  </a:lnTo>
                  <a:lnTo>
                    <a:pt x="1715" y="4019"/>
                  </a:lnTo>
                  <a:lnTo>
                    <a:pt x="1590" y="3858"/>
                  </a:lnTo>
                  <a:lnTo>
                    <a:pt x="1411" y="3546"/>
                  </a:lnTo>
                  <a:lnTo>
                    <a:pt x="1250" y="3108"/>
                  </a:lnTo>
                  <a:lnTo>
                    <a:pt x="1197" y="2474"/>
                  </a:lnTo>
                  <a:lnTo>
                    <a:pt x="1224" y="2376"/>
                  </a:lnTo>
                  <a:lnTo>
                    <a:pt x="1215" y="2153"/>
                  </a:lnTo>
                  <a:lnTo>
                    <a:pt x="1045" y="1224"/>
                  </a:lnTo>
                  <a:lnTo>
                    <a:pt x="920" y="849"/>
                  </a:lnTo>
                  <a:lnTo>
                    <a:pt x="732" y="518"/>
                  </a:lnTo>
                  <a:lnTo>
                    <a:pt x="500" y="259"/>
                  </a:lnTo>
                  <a:lnTo>
                    <a:pt x="382" y="197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37"/>
            <p:cNvSpPr/>
            <p:nvPr/>
          </p:nvSpPr>
          <p:spPr>
            <a:xfrm>
              <a:off x="1407967" y="2228370"/>
              <a:ext cx="12573" cy="776"/>
            </a:xfrm>
            <a:custGeom>
              <a:avLst/>
              <a:gdLst/>
              <a:ahLst/>
              <a:cxnLst/>
              <a:rect l="l" t="t" r="r" b="b"/>
              <a:pathLst>
                <a:path w="162" h="10" extrusionOk="0">
                  <a:moveTo>
                    <a:pt x="1" y="1"/>
                  </a:moveTo>
                  <a:lnTo>
                    <a:pt x="81" y="1"/>
                  </a:lnTo>
                  <a:lnTo>
                    <a:pt x="161" y="10"/>
                  </a:lnTo>
                  <a:lnTo>
                    <a:pt x="8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37"/>
            <p:cNvSpPr/>
            <p:nvPr/>
          </p:nvSpPr>
          <p:spPr>
            <a:xfrm>
              <a:off x="1000431" y="2228370"/>
              <a:ext cx="13970" cy="776"/>
            </a:xfrm>
            <a:custGeom>
              <a:avLst/>
              <a:gdLst/>
              <a:ahLst/>
              <a:cxnLst/>
              <a:rect l="l" t="t" r="r" b="b"/>
              <a:pathLst>
                <a:path w="180" h="10" extrusionOk="0">
                  <a:moveTo>
                    <a:pt x="1" y="10"/>
                  </a:moveTo>
                  <a:lnTo>
                    <a:pt x="90" y="1"/>
                  </a:lnTo>
                  <a:lnTo>
                    <a:pt x="179" y="1"/>
                  </a:lnTo>
                  <a:lnTo>
                    <a:pt x="90" y="1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37"/>
            <p:cNvSpPr/>
            <p:nvPr/>
          </p:nvSpPr>
          <p:spPr>
            <a:xfrm>
              <a:off x="990031" y="2230465"/>
              <a:ext cx="2872" cy="776"/>
            </a:xfrm>
            <a:custGeom>
              <a:avLst/>
              <a:gdLst/>
              <a:ahLst/>
              <a:cxnLst/>
              <a:rect l="l" t="t" r="r" b="b"/>
              <a:pathLst>
                <a:path w="37" h="10" extrusionOk="0">
                  <a:moveTo>
                    <a:pt x="1" y="9"/>
                  </a:moveTo>
                  <a:lnTo>
                    <a:pt x="1" y="9"/>
                  </a:lnTo>
                  <a:lnTo>
                    <a:pt x="19" y="0"/>
                  </a:lnTo>
                  <a:lnTo>
                    <a:pt x="36" y="0"/>
                  </a:lnTo>
                  <a:lnTo>
                    <a:pt x="19" y="0"/>
                  </a:lnTo>
                  <a:lnTo>
                    <a:pt x="1" y="9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37"/>
            <p:cNvSpPr/>
            <p:nvPr/>
          </p:nvSpPr>
          <p:spPr>
            <a:xfrm>
              <a:off x="929029" y="1605307"/>
              <a:ext cx="597539" cy="893475"/>
            </a:xfrm>
            <a:custGeom>
              <a:avLst/>
              <a:gdLst/>
              <a:ahLst/>
              <a:cxnLst/>
              <a:rect l="l" t="t" r="r" b="b"/>
              <a:pathLst>
                <a:path w="7699" h="11512" extrusionOk="0">
                  <a:moveTo>
                    <a:pt x="1126" y="8055"/>
                  </a:moveTo>
                  <a:lnTo>
                    <a:pt x="1135" y="8067"/>
                  </a:lnTo>
                  <a:lnTo>
                    <a:pt x="1135" y="8064"/>
                  </a:lnTo>
                  <a:lnTo>
                    <a:pt x="1126" y="8055"/>
                  </a:lnTo>
                  <a:close/>
                  <a:moveTo>
                    <a:pt x="1135" y="8067"/>
                  </a:moveTo>
                  <a:lnTo>
                    <a:pt x="1135" y="8082"/>
                  </a:lnTo>
                  <a:lnTo>
                    <a:pt x="1146" y="8082"/>
                  </a:lnTo>
                  <a:lnTo>
                    <a:pt x="1135" y="8067"/>
                  </a:lnTo>
                  <a:close/>
                  <a:moveTo>
                    <a:pt x="5636" y="1"/>
                  </a:moveTo>
                  <a:lnTo>
                    <a:pt x="5582" y="54"/>
                  </a:lnTo>
                  <a:lnTo>
                    <a:pt x="4993" y="563"/>
                  </a:lnTo>
                  <a:lnTo>
                    <a:pt x="4234" y="1126"/>
                  </a:lnTo>
                  <a:lnTo>
                    <a:pt x="3618" y="1501"/>
                  </a:lnTo>
                  <a:lnTo>
                    <a:pt x="2930" y="1858"/>
                  </a:lnTo>
                  <a:lnTo>
                    <a:pt x="2189" y="2153"/>
                  </a:lnTo>
                  <a:lnTo>
                    <a:pt x="1796" y="2269"/>
                  </a:lnTo>
                  <a:lnTo>
                    <a:pt x="1599" y="2322"/>
                  </a:lnTo>
                  <a:lnTo>
                    <a:pt x="1224" y="2474"/>
                  </a:lnTo>
                  <a:lnTo>
                    <a:pt x="894" y="2662"/>
                  </a:lnTo>
                  <a:lnTo>
                    <a:pt x="608" y="2921"/>
                  </a:lnTo>
                  <a:lnTo>
                    <a:pt x="367" y="3224"/>
                  </a:lnTo>
                  <a:lnTo>
                    <a:pt x="188" y="3608"/>
                  </a:lnTo>
                  <a:lnTo>
                    <a:pt x="63" y="4055"/>
                  </a:lnTo>
                  <a:lnTo>
                    <a:pt x="1" y="4582"/>
                  </a:lnTo>
                  <a:lnTo>
                    <a:pt x="1" y="4885"/>
                  </a:lnTo>
                  <a:lnTo>
                    <a:pt x="233" y="5180"/>
                  </a:lnTo>
                  <a:lnTo>
                    <a:pt x="778" y="5716"/>
                  </a:lnTo>
                  <a:lnTo>
                    <a:pt x="1394" y="6153"/>
                  </a:lnTo>
                  <a:lnTo>
                    <a:pt x="2091" y="6475"/>
                  </a:lnTo>
                  <a:lnTo>
                    <a:pt x="2466" y="6591"/>
                  </a:lnTo>
                  <a:lnTo>
                    <a:pt x="2466" y="8082"/>
                  </a:lnTo>
                  <a:lnTo>
                    <a:pt x="1146" y="8082"/>
                  </a:lnTo>
                  <a:lnTo>
                    <a:pt x="3689" y="11511"/>
                  </a:lnTo>
                  <a:lnTo>
                    <a:pt x="6127" y="8082"/>
                  </a:lnTo>
                  <a:lnTo>
                    <a:pt x="4886" y="8082"/>
                  </a:lnTo>
                  <a:lnTo>
                    <a:pt x="4886" y="6582"/>
                  </a:lnTo>
                  <a:lnTo>
                    <a:pt x="5109" y="6511"/>
                  </a:lnTo>
                  <a:lnTo>
                    <a:pt x="5546" y="6332"/>
                  </a:lnTo>
                  <a:lnTo>
                    <a:pt x="5957" y="6118"/>
                  </a:lnTo>
                  <a:lnTo>
                    <a:pt x="6341" y="5859"/>
                  </a:lnTo>
                  <a:lnTo>
                    <a:pt x="6698" y="5564"/>
                  </a:lnTo>
                  <a:lnTo>
                    <a:pt x="7029" y="5234"/>
                  </a:lnTo>
                  <a:lnTo>
                    <a:pt x="7315" y="4867"/>
                  </a:lnTo>
                  <a:lnTo>
                    <a:pt x="7565" y="4475"/>
                  </a:lnTo>
                  <a:lnTo>
                    <a:pt x="7672" y="4269"/>
                  </a:lnTo>
                  <a:lnTo>
                    <a:pt x="7699" y="3966"/>
                  </a:lnTo>
                  <a:lnTo>
                    <a:pt x="7699" y="3251"/>
                  </a:lnTo>
                  <a:lnTo>
                    <a:pt x="7591" y="2474"/>
                  </a:lnTo>
                  <a:lnTo>
                    <a:pt x="7404" y="1903"/>
                  </a:lnTo>
                  <a:lnTo>
                    <a:pt x="7225" y="1546"/>
                  </a:lnTo>
                  <a:lnTo>
                    <a:pt x="7118" y="1376"/>
                  </a:lnTo>
                  <a:lnTo>
                    <a:pt x="6815" y="983"/>
                  </a:lnTo>
                  <a:lnTo>
                    <a:pt x="6288" y="429"/>
                  </a:lnTo>
                  <a:lnTo>
                    <a:pt x="5716" y="36"/>
                  </a:lnTo>
                  <a:lnTo>
                    <a:pt x="5636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37"/>
            <p:cNvSpPr/>
            <p:nvPr/>
          </p:nvSpPr>
          <p:spPr>
            <a:xfrm>
              <a:off x="1426671" y="2229767"/>
              <a:ext cx="13272" cy="2872"/>
            </a:xfrm>
            <a:custGeom>
              <a:avLst/>
              <a:gdLst/>
              <a:ahLst/>
              <a:cxnLst/>
              <a:rect l="l" t="t" r="r" b="b"/>
              <a:pathLst>
                <a:path w="171" h="37" extrusionOk="0">
                  <a:moveTo>
                    <a:pt x="1" y="1"/>
                  </a:moveTo>
                  <a:lnTo>
                    <a:pt x="81" y="18"/>
                  </a:lnTo>
                  <a:lnTo>
                    <a:pt x="170" y="36"/>
                  </a:lnTo>
                  <a:lnTo>
                    <a:pt x="81" y="1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37"/>
            <p:cNvSpPr/>
            <p:nvPr/>
          </p:nvSpPr>
          <p:spPr>
            <a:xfrm>
              <a:off x="1445375" y="2234656"/>
              <a:ext cx="2173" cy="699"/>
            </a:xfrm>
            <a:custGeom>
              <a:avLst/>
              <a:gdLst/>
              <a:ahLst/>
              <a:cxnLst/>
              <a:rect l="l" t="t" r="r" b="b"/>
              <a:pathLst>
                <a:path w="28" h="9" extrusionOk="0">
                  <a:moveTo>
                    <a:pt x="28" y="9"/>
                  </a:moveTo>
                  <a:lnTo>
                    <a:pt x="19" y="0"/>
                  </a:lnTo>
                  <a:lnTo>
                    <a:pt x="1" y="0"/>
                  </a:lnTo>
                  <a:lnTo>
                    <a:pt x="19" y="0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37"/>
            <p:cNvSpPr/>
            <p:nvPr/>
          </p:nvSpPr>
          <p:spPr>
            <a:xfrm>
              <a:off x="958832" y="2969246"/>
              <a:ext cx="503317" cy="1526948"/>
            </a:xfrm>
            <a:custGeom>
              <a:avLst/>
              <a:gdLst/>
              <a:ahLst/>
              <a:cxnLst/>
              <a:rect l="l" t="t" r="r" b="b"/>
              <a:pathLst>
                <a:path w="6485" h="19674" extrusionOk="0">
                  <a:moveTo>
                    <a:pt x="546" y="1"/>
                  </a:moveTo>
                  <a:lnTo>
                    <a:pt x="376" y="510"/>
                  </a:lnTo>
                  <a:lnTo>
                    <a:pt x="162" y="1519"/>
                  </a:lnTo>
                  <a:lnTo>
                    <a:pt x="46" y="2465"/>
                  </a:lnTo>
                  <a:lnTo>
                    <a:pt x="1" y="3314"/>
                  </a:lnTo>
                  <a:lnTo>
                    <a:pt x="1" y="3680"/>
                  </a:lnTo>
                  <a:lnTo>
                    <a:pt x="28" y="4225"/>
                  </a:lnTo>
                  <a:lnTo>
                    <a:pt x="153" y="6100"/>
                  </a:lnTo>
                  <a:lnTo>
                    <a:pt x="760" y="15012"/>
                  </a:lnTo>
                  <a:lnTo>
                    <a:pt x="1064" y="19673"/>
                  </a:lnTo>
                  <a:lnTo>
                    <a:pt x="2564" y="19673"/>
                  </a:lnTo>
                  <a:lnTo>
                    <a:pt x="3216" y="2894"/>
                  </a:lnTo>
                  <a:lnTo>
                    <a:pt x="3743" y="19673"/>
                  </a:lnTo>
                  <a:lnTo>
                    <a:pt x="5412" y="19673"/>
                  </a:lnTo>
                  <a:lnTo>
                    <a:pt x="5948" y="11628"/>
                  </a:lnTo>
                  <a:lnTo>
                    <a:pt x="6484" y="3600"/>
                  </a:lnTo>
                  <a:lnTo>
                    <a:pt x="6475" y="3233"/>
                  </a:lnTo>
                  <a:lnTo>
                    <a:pt x="6431" y="2367"/>
                  </a:lnTo>
                  <a:lnTo>
                    <a:pt x="6314" y="1421"/>
                  </a:lnTo>
                  <a:lnTo>
                    <a:pt x="6100" y="456"/>
                  </a:lnTo>
                  <a:lnTo>
                    <a:pt x="5948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37"/>
            <p:cNvSpPr/>
            <p:nvPr/>
          </p:nvSpPr>
          <p:spPr>
            <a:xfrm>
              <a:off x="895113" y="2227671"/>
              <a:ext cx="630757" cy="741665"/>
            </a:xfrm>
            <a:custGeom>
              <a:avLst/>
              <a:gdLst/>
              <a:ahLst/>
              <a:cxnLst/>
              <a:rect l="l" t="t" r="r" b="b"/>
              <a:pathLst>
                <a:path w="8127" h="9556" extrusionOk="0">
                  <a:moveTo>
                    <a:pt x="6564" y="1"/>
                  </a:moveTo>
                  <a:lnTo>
                    <a:pt x="6564" y="10"/>
                  </a:lnTo>
                  <a:lnTo>
                    <a:pt x="4126" y="3448"/>
                  </a:lnTo>
                  <a:lnTo>
                    <a:pt x="1563" y="10"/>
                  </a:lnTo>
                  <a:lnTo>
                    <a:pt x="1447" y="10"/>
                  </a:lnTo>
                  <a:lnTo>
                    <a:pt x="1358" y="19"/>
                  </a:lnTo>
                  <a:lnTo>
                    <a:pt x="1313" y="28"/>
                  </a:lnTo>
                  <a:lnTo>
                    <a:pt x="1259" y="36"/>
                  </a:lnTo>
                  <a:lnTo>
                    <a:pt x="1242" y="36"/>
                  </a:lnTo>
                  <a:lnTo>
                    <a:pt x="1224" y="45"/>
                  </a:lnTo>
                  <a:lnTo>
                    <a:pt x="1045" y="81"/>
                  </a:lnTo>
                  <a:lnTo>
                    <a:pt x="733" y="215"/>
                  </a:lnTo>
                  <a:lnTo>
                    <a:pt x="447" y="412"/>
                  </a:lnTo>
                  <a:lnTo>
                    <a:pt x="206" y="653"/>
                  </a:lnTo>
                  <a:lnTo>
                    <a:pt x="108" y="795"/>
                  </a:lnTo>
                  <a:lnTo>
                    <a:pt x="45" y="885"/>
                  </a:lnTo>
                  <a:lnTo>
                    <a:pt x="0" y="974"/>
                  </a:lnTo>
                  <a:lnTo>
                    <a:pt x="143" y="1054"/>
                  </a:lnTo>
                  <a:lnTo>
                    <a:pt x="384" y="1313"/>
                  </a:lnTo>
                  <a:lnTo>
                    <a:pt x="572" y="1644"/>
                  </a:lnTo>
                  <a:lnTo>
                    <a:pt x="706" y="2019"/>
                  </a:lnTo>
                  <a:lnTo>
                    <a:pt x="875" y="2948"/>
                  </a:lnTo>
                  <a:lnTo>
                    <a:pt x="884" y="3171"/>
                  </a:lnTo>
                  <a:lnTo>
                    <a:pt x="867" y="3269"/>
                  </a:lnTo>
                  <a:lnTo>
                    <a:pt x="938" y="3903"/>
                  </a:lnTo>
                  <a:lnTo>
                    <a:pt x="1108" y="4341"/>
                  </a:lnTo>
                  <a:lnTo>
                    <a:pt x="1286" y="4653"/>
                  </a:lnTo>
                  <a:lnTo>
                    <a:pt x="1411" y="4814"/>
                  </a:lnTo>
                  <a:lnTo>
                    <a:pt x="1626" y="5073"/>
                  </a:lnTo>
                  <a:lnTo>
                    <a:pt x="1902" y="5323"/>
                  </a:lnTo>
                  <a:lnTo>
                    <a:pt x="2010" y="5430"/>
                  </a:lnTo>
                  <a:lnTo>
                    <a:pt x="2188" y="5644"/>
                  </a:lnTo>
                  <a:lnTo>
                    <a:pt x="2313" y="5877"/>
                  </a:lnTo>
                  <a:lnTo>
                    <a:pt x="2394" y="6118"/>
                  </a:lnTo>
                  <a:lnTo>
                    <a:pt x="2438" y="6502"/>
                  </a:lnTo>
                  <a:lnTo>
                    <a:pt x="2376" y="7020"/>
                  </a:lnTo>
                  <a:lnTo>
                    <a:pt x="2224" y="7538"/>
                  </a:lnTo>
                  <a:lnTo>
                    <a:pt x="2019" y="8020"/>
                  </a:lnTo>
                  <a:lnTo>
                    <a:pt x="1688" y="8663"/>
                  </a:lnTo>
                  <a:lnTo>
                    <a:pt x="1545" y="8975"/>
                  </a:lnTo>
                  <a:lnTo>
                    <a:pt x="1474" y="9172"/>
                  </a:lnTo>
                  <a:lnTo>
                    <a:pt x="1411" y="9368"/>
                  </a:lnTo>
                  <a:lnTo>
                    <a:pt x="1385" y="9395"/>
                  </a:lnTo>
                  <a:lnTo>
                    <a:pt x="1358" y="9556"/>
                  </a:lnTo>
                  <a:lnTo>
                    <a:pt x="6769" y="9556"/>
                  </a:lnTo>
                  <a:lnTo>
                    <a:pt x="6680" y="9270"/>
                  </a:lnTo>
                  <a:lnTo>
                    <a:pt x="6582" y="8993"/>
                  </a:lnTo>
                  <a:lnTo>
                    <a:pt x="6430" y="8690"/>
                  </a:lnTo>
                  <a:lnTo>
                    <a:pt x="6108" y="8047"/>
                  </a:lnTo>
                  <a:lnTo>
                    <a:pt x="5903" y="7564"/>
                  </a:lnTo>
                  <a:lnTo>
                    <a:pt x="5742" y="7055"/>
                  </a:lnTo>
                  <a:lnTo>
                    <a:pt x="5680" y="6537"/>
                  </a:lnTo>
                  <a:lnTo>
                    <a:pt x="5724" y="6162"/>
                  </a:lnTo>
                  <a:lnTo>
                    <a:pt x="5805" y="5921"/>
                  </a:lnTo>
                  <a:lnTo>
                    <a:pt x="5930" y="5689"/>
                  </a:lnTo>
                  <a:lnTo>
                    <a:pt x="6108" y="5466"/>
                  </a:lnTo>
                  <a:lnTo>
                    <a:pt x="6225" y="5368"/>
                  </a:lnTo>
                  <a:lnTo>
                    <a:pt x="6439" y="5171"/>
                  </a:lnTo>
                  <a:lnTo>
                    <a:pt x="6769" y="4787"/>
                  </a:lnTo>
                  <a:lnTo>
                    <a:pt x="6993" y="4421"/>
                  </a:lnTo>
                  <a:lnTo>
                    <a:pt x="7144" y="4082"/>
                  </a:lnTo>
                  <a:lnTo>
                    <a:pt x="7189" y="3930"/>
                  </a:lnTo>
                  <a:lnTo>
                    <a:pt x="7252" y="3617"/>
                  </a:lnTo>
                  <a:lnTo>
                    <a:pt x="7243" y="3224"/>
                  </a:lnTo>
                  <a:lnTo>
                    <a:pt x="7234" y="3189"/>
                  </a:lnTo>
                  <a:lnTo>
                    <a:pt x="7243" y="2965"/>
                  </a:lnTo>
                  <a:lnTo>
                    <a:pt x="7412" y="2072"/>
                  </a:lnTo>
                  <a:lnTo>
                    <a:pt x="7537" y="1697"/>
                  </a:lnTo>
                  <a:lnTo>
                    <a:pt x="7707" y="1367"/>
                  </a:lnTo>
                  <a:lnTo>
                    <a:pt x="7930" y="1099"/>
                  </a:lnTo>
                  <a:lnTo>
                    <a:pt x="8073" y="1010"/>
                  </a:lnTo>
                  <a:lnTo>
                    <a:pt x="8100" y="992"/>
                  </a:lnTo>
                  <a:lnTo>
                    <a:pt x="8127" y="983"/>
                  </a:lnTo>
                  <a:lnTo>
                    <a:pt x="8046" y="831"/>
                  </a:lnTo>
                  <a:lnTo>
                    <a:pt x="7841" y="554"/>
                  </a:lnTo>
                  <a:lnTo>
                    <a:pt x="7582" y="331"/>
                  </a:lnTo>
                  <a:lnTo>
                    <a:pt x="7278" y="161"/>
                  </a:lnTo>
                  <a:lnTo>
                    <a:pt x="7118" y="99"/>
                  </a:lnTo>
                  <a:lnTo>
                    <a:pt x="7109" y="90"/>
                  </a:lnTo>
                  <a:lnTo>
                    <a:pt x="7091" y="90"/>
                  </a:lnTo>
                  <a:lnTo>
                    <a:pt x="7055" y="81"/>
                  </a:lnTo>
                  <a:lnTo>
                    <a:pt x="7019" y="63"/>
                  </a:lnTo>
                  <a:lnTo>
                    <a:pt x="6930" y="45"/>
                  </a:lnTo>
                  <a:lnTo>
                    <a:pt x="6850" y="28"/>
                  </a:lnTo>
                  <a:lnTo>
                    <a:pt x="6805" y="28"/>
                  </a:lnTo>
                  <a:lnTo>
                    <a:pt x="6769" y="19"/>
                  </a:lnTo>
                  <a:lnTo>
                    <a:pt x="6689" y="10"/>
                  </a:lnTo>
                  <a:lnTo>
                    <a:pt x="6591" y="10"/>
                  </a:lnTo>
                  <a:lnTo>
                    <a:pt x="656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37"/>
            <p:cNvSpPr/>
            <p:nvPr/>
          </p:nvSpPr>
          <p:spPr>
            <a:xfrm>
              <a:off x="823711" y="1382175"/>
              <a:ext cx="780471" cy="636267"/>
            </a:xfrm>
            <a:custGeom>
              <a:avLst/>
              <a:gdLst/>
              <a:ahLst/>
              <a:cxnLst/>
              <a:rect l="l" t="t" r="r" b="b"/>
              <a:pathLst>
                <a:path w="10056" h="8198" extrusionOk="0">
                  <a:moveTo>
                    <a:pt x="5260" y="0"/>
                  </a:moveTo>
                  <a:lnTo>
                    <a:pt x="4653" y="9"/>
                  </a:lnTo>
                  <a:lnTo>
                    <a:pt x="4019" y="116"/>
                  </a:lnTo>
                  <a:lnTo>
                    <a:pt x="3358" y="331"/>
                  </a:lnTo>
                  <a:lnTo>
                    <a:pt x="3019" y="491"/>
                  </a:lnTo>
                  <a:lnTo>
                    <a:pt x="2715" y="652"/>
                  </a:lnTo>
                  <a:lnTo>
                    <a:pt x="2171" y="982"/>
                  </a:lnTo>
                  <a:lnTo>
                    <a:pt x="1688" y="1340"/>
                  </a:lnTo>
                  <a:lnTo>
                    <a:pt x="1286" y="1715"/>
                  </a:lnTo>
                  <a:lnTo>
                    <a:pt x="938" y="2117"/>
                  </a:lnTo>
                  <a:lnTo>
                    <a:pt x="652" y="2518"/>
                  </a:lnTo>
                  <a:lnTo>
                    <a:pt x="429" y="2938"/>
                  </a:lnTo>
                  <a:lnTo>
                    <a:pt x="260" y="3358"/>
                  </a:lnTo>
                  <a:lnTo>
                    <a:pt x="81" y="3992"/>
                  </a:lnTo>
                  <a:lnTo>
                    <a:pt x="1" y="4831"/>
                  </a:lnTo>
                  <a:lnTo>
                    <a:pt x="54" y="5635"/>
                  </a:lnTo>
                  <a:lnTo>
                    <a:pt x="215" y="6376"/>
                  </a:lnTo>
                  <a:lnTo>
                    <a:pt x="331" y="6707"/>
                  </a:lnTo>
                  <a:lnTo>
                    <a:pt x="474" y="7064"/>
                  </a:lnTo>
                  <a:lnTo>
                    <a:pt x="822" y="7617"/>
                  </a:lnTo>
                  <a:lnTo>
                    <a:pt x="1295" y="8135"/>
                  </a:lnTo>
                  <a:lnTo>
                    <a:pt x="1385" y="8198"/>
                  </a:lnTo>
                  <a:lnTo>
                    <a:pt x="1367" y="7966"/>
                  </a:lnTo>
                  <a:lnTo>
                    <a:pt x="1358" y="7760"/>
                  </a:lnTo>
                  <a:lnTo>
                    <a:pt x="1358" y="7457"/>
                  </a:lnTo>
                  <a:lnTo>
                    <a:pt x="1420" y="6930"/>
                  </a:lnTo>
                  <a:lnTo>
                    <a:pt x="1545" y="6483"/>
                  </a:lnTo>
                  <a:lnTo>
                    <a:pt x="1724" y="6099"/>
                  </a:lnTo>
                  <a:lnTo>
                    <a:pt x="1965" y="5796"/>
                  </a:lnTo>
                  <a:lnTo>
                    <a:pt x="2251" y="5537"/>
                  </a:lnTo>
                  <a:lnTo>
                    <a:pt x="2581" y="5349"/>
                  </a:lnTo>
                  <a:lnTo>
                    <a:pt x="2956" y="5197"/>
                  </a:lnTo>
                  <a:lnTo>
                    <a:pt x="3153" y="5144"/>
                  </a:lnTo>
                  <a:lnTo>
                    <a:pt x="3546" y="5028"/>
                  </a:lnTo>
                  <a:lnTo>
                    <a:pt x="4287" y="4733"/>
                  </a:lnTo>
                  <a:lnTo>
                    <a:pt x="4975" y="4376"/>
                  </a:lnTo>
                  <a:lnTo>
                    <a:pt x="5591" y="3992"/>
                  </a:lnTo>
                  <a:lnTo>
                    <a:pt x="6350" y="3438"/>
                  </a:lnTo>
                  <a:lnTo>
                    <a:pt x="6939" y="2929"/>
                  </a:lnTo>
                  <a:lnTo>
                    <a:pt x="6993" y="2876"/>
                  </a:lnTo>
                  <a:lnTo>
                    <a:pt x="7073" y="2911"/>
                  </a:lnTo>
                  <a:lnTo>
                    <a:pt x="7645" y="3304"/>
                  </a:lnTo>
                  <a:lnTo>
                    <a:pt x="8172" y="3858"/>
                  </a:lnTo>
                  <a:lnTo>
                    <a:pt x="8475" y="4251"/>
                  </a:lnTo>
                  <a:lnTo>
                    <a:pt x="8582" y="4421"/>
                  </a:lnTo>
                  <a:lnTo>
                    <a:pt x="8761" y="4778"/>
                  </a:lnTo>
                  <a:lnTo>
                    <a:pt x="8948" y="5349"/>
                  </a:lnTo>
                  <a:lnTo>
                    <a:pt x="9056" y="6126"/>
                  </a:lnTo>
                  <a:lnTo>
                    <a:pt x="9056" y="6841"/>
                  </a:lnTo>
                  <a:lnTo>
                    <a:pt x="9029" y="7144"/>
                  </a:lnTo>
                  <a:lnTo>
                    <a:pt x="8966" y="7662"/>
                  </a:lnTo>
                  <a:lnTo>
                    <a:pt x="8939" y="7787"/>
                  </a:lnTo>
                  <a:lnTo>
                    <a:pt x="9100" y="7617"/>
                  </a:lnTo>
                  <a:lnTo>
                    <a:pt x="9377" y="7251"/>
                  </a:lnTo>
                  <a:lnTo>
                    <a:pt x="9609" y="6849"/>
                  </a:lnTo>
                  <a:lnTo>
                    <a:pt x="9788" y="6412"/>
                  </a:lnTo>
                  <a:lnTo>
                    <a:pt x="9931" y="5956"/>
                  </a:lnTo>
                  <a:lnTo>
                    <a:pt x="10011" y="5483"/>
                  </a:lnTo>
                  <a:lnTo>
                    <a:pt x="10056" y="5001"/>
                  </a:lnTo>
                  <a:lnTo>
                    <a:pt x="10038" y="4510"/>
                  </a:lnTo>
                  <a:lnTo>
                    <a:pt x="9966" y="4019"/>
                  </a:lnTo>
                  <a:lnTo>
                    <a:pt x="9850" y="3528"/>
                  </a:lnTo>
                  <a:lnTo>
                    <a:pt x="9672" y="3045"/>
                  </a:lnTo>
                  <a:lnTo>
                    <a:pt x="9440" y="2581"/>
                  </a:lnTo>
                  <a:lnTo>
                    <a:pt x="9145" y="2134"/>
                  </a:lnTo>
                  <a:lnTo>
                    <a:pt x="8797" y="1715"/>
                  </a:lnTo>
                  <a:lnTo>
                    <a:pt x="8395" y="1322"/>
                  </a:lnTo>
                  <a:lnTo>
                    <a:pt x="7921" y="974"/>
                  </a:lnTo>
                  <a:lnTo>
                    <a:pt x="7662" y="813"/>
                  </a:lnTo>
                  <a:lnTo>
                    <a:pt x="7421" y="670"/>
                  </a:lnTo>
                  <a:lnTo>
                    <a:pt x="6921" y="429"/>
                  </a:lnTo>
                  <a:lnTo>
                    <a:pt x="6394" y="223"/>
                  </a:lnTo>
                  <a:lnTo>
                    <a:pt x="5841" y="81"/>
                  </a:lnTo>
                  <a:lnTo>
                    <a:pt x="5260" y="0"/>
                  </a:lnTo>
                  <a:close/>
                </a:path>
              </a:pathLst>
            </a:custGeom>
            <a:solidFill>
              <a:srgbClr val="C238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6" name="Google Shape;2016;p37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017" name="Google Shape;2017;p37"/>
          <p:cNvGrpSpPr/>
          <p:nvPr/>
        </p:nvGrpSpPr>
        <p:grpSpPr>
          <a:xfrm>
            <a:off x="5386200" y="4064713"/>
            <a:ext cx="3272705" cy="631013"/>
            <a:chOff x="5386200" y="4064713"/>
            <a:chExt cx="3272705" cy="631013"/>
          </a:xfrm>
        </p:grpSpPr>
        <p:sp>
          <p:nvSpPr>
            <p:cNvPr id="2018" name="Google Shape;2018;p37"/>
            <p:cNvSpPr txBox="1"/>
            <p:nvPr/>
          </p:nvSpPr>
          <p:spPr>
            <a:xfrm>
              <a:off x="7424105" y="4064713"/>
              <a:ext cx="12348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19" name="Google Shape;2019;p37"/>
            <p:cNvSpPr txBox="1"/>
            <p:nvPr/>
          </p:nvSpPr>
          <p:spPr>
            <a:xfrm>
              <a:off x="5386200" y="4344426"/>
              <a:ext cx="3272700" cy="35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20" name="Google Shape;2020;p37"/>
          <p:cNvGrpSpPr/>
          <p:nvPr/>
        </p:nvGrpSpPr>
        <p:grpSpPr>
          <a:xfrm>
            <a:off x="5386125" y="2298589"/>
            <a:ext cx="3272779" cy="632448"/>
            <a:chOff x="5386125" y="2308915"/>
            <a:chExt cx="3272779" cy="632448"/>
          </a:xfrm>
        </p:grpSpPr>
        <p:sp>
          <p:nvSpPr>
            <p:cNvPr id="2021" name="Google Shape;2021;p37"/>
            <p:cNvSpPr txBox="1"/>
            <p:nvPr/>
          </p:nvSpPr>
          <p:spPr>
            <a:xfrm>
              <a:off x="7424104" y="2308915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22" name="Google Shape;2022;p37"/>
            <p:cNvSpPr txBox="1"/>
            <p:nvPr/>
          </p:nvSpPr>
          <p:spPr>
            <a:xfrm>
              <a:off x="5386125" y="2592763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23" name="Google Shape;2023;p37"/>
          <p:cNvGrpSpPr/>
          <p:nvPr/>
        </p:nvGrpSpPr>
        <p:grpSpPr>
          <a:xfrm>
            <a:off x="5386125" y="1418050"/>
            <a:ext cx="3272779" cy="627425"/>
            <a:chOff x="5386125" y="1418050"/>
            <a:chExt cx="3272779" cy="627425"/>
          </a:xfrm>
        </p:grpSpPr>
        <p:sp>
          <p:nvSpPr>
            <p:cNvPr id="2024" name="Google Shape;2024;p37"/>
            <p:cNvSpPr txBox="1"/>
            <p:nvPr/>
          </p:nvSpPr>
          <p:spPr>
            <a:xfrm>
              <a:off x="7424104" y="1418050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25" name="Google Shape;2025;p37"/>
            <p:cNvSpPr txBox="1"/>
            <p:nvPr/>
          </p:nvSpPr>
          <p:spPr>
            <a:xfrm>
              <a:off x="5386125" y="1696875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cxnSp>
        <p:nvCxnSpPr>
          <p:cNvPr id="2026" name="Google Shape;2026;p37"/>
          <p:cNvCxnSpPr>
            <a:stCxn id="2024" idx="1"/>
          </p:cNvCxnSpPr>
          <p:nvPr/>
        </p:nvCxnSpPr>
        <p:spPr>
          <a:xfrm flipH="1">
            <a:off x="3226804" y="1592350"/>
            <a:ext cx="4197300" cy="12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27" name="Google Shape;2027;p37"/>
          <p:cNvCxnSpPr>
            <a:stCxn id="2021" idx="1"/>
          </p:cNvCxnSpPr>
          <p:nvPr/>
        </p:nvCxnSpPr>
        <p:spPr>
          <a:xfrm flipH="1">
            <a:off x="1310404" y="2472889"/>
            <a:ext cx="6113700" cy="10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28" name="Google Shape;2028;p37"/>
          <p:cNvCxnSpPr>
            <a:stCxn id="2029" idx="1"/>
          </p:cNvCxnSpPr>
          <p:nvPr/>
        </p:nvCxnSpPr>
        <p:spPr>
          <a:xfrm flipH="1">
            <a:off x="2232304" y="3358451"/>
            <a:ext cx="5191800" cy="2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30" name="Google Shape;2030;p37"/>
          <p:cNvCxnSpPr>
            <a:stCxn id="2018" idx="1"/>
          </p:cNvCxnSpPr>
          <p:nvPr/>
        </p:nvCxnSpPr>
        <p:spPr>
          <a:xfrm rot="10800000">
            <a:off x="3081305" y="4239163"/>
            <a:ext cx="4342800" cy="1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oval" w="med" len="med"/>
            <a:tailEnd type="oval" w="med" len="med"/>
          </a:ln>
        </p:spPr>
      </p:cxnSp>
      <p:grpSp>
        <p:nvGrpSpPr>
          <p:cNvPr id="2031" name="Google Shape;2031;p37"/>
          <p:cNvGrpSpPr/>
          <p:nvPr/>
        </p:nvGrpSpPr>
        <p:grpSpPr>
          <a:xfrm>
            <a:off x="5386125" y="3184151"/>
            <a:ext cx="3272779" cy="627448"/>
            <a:chOff x="5386125" y="3187340"/>
            <a:chExt cx="3272779" cy="627448"/>
          </a:xfrm>
        </p:grpSpPr>
        <p:sp>
          <p:nvSpPr>
            <p:cNvPr id="2029" name="Google Shape;2029;p37"/>
            <p:cNvSpPr txBox="1"/>
            <p:nvPr/>
          </p:nvSpPr>
          <p:spPr>
            <a:xfrm>
              <a:off x="7424104" y="3187340"/>
              <a:ext cx="12348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32" name="Google Shape;2032;p37"/>
            <p:cNvSpPr txBox="1"/>
            <p:nvPr/>
          </p:nvSpPr>
          <p:spPr>
            <a:xfrm>
              <a:off x="5386125" y="3466188"/>
              <a:ext cx="32727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38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2038" name="Google Shape;2038;p38"/>
          <p:cNvSpPr txBox="1"/>
          <p:nvPr/>
        </p:nvSpPr>
        <p:spPr>
          <a:xfrm>
            <a:off x="2978874" y="4282200"/>
            <a:ext cx="31863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If you want to modify this graph, click on it, follow the link, change the data and replace it</a:t>
            </a:r>
            <a:endParaRPr sz="11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39" name="Google Shape;2039;p38" title="Ch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7075" y="1349118"/>
            <a:ext cx="4369824" cy="2702013"/>
          </a:xfrm>
          <a:prstGeom prst="rect">
            <a:avLst/>
          </a:prstGeom>
          <a:noFill/>
          <a:ln>
            <a:noFill/>
          </a:ln>
        </p:spPr>
      </p:pic>
      <p:sp>
        <p:nvSpPr>
          <p:cNvPr id="2040" name="Google Shape;2040;p38"/>
          <p:cNvSpPr txBox="1"/>
          <p:nvPr/>
        </p:nvSpPr>
        <p:spPr>
          <a:xfrm>
            <a:off x="3171248" y="3911250"/>
            <a:ext cx="657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2019</a:t>
            </a:r>
            <a:endParaRPr sz="16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41" name="Google Shape;2041;p38"/>
          <p:cNvSpPr txBox="1"/>
          <p:nvPr/>
        </p:nvSpPr>
        <p:spPr>
          <a:xfrm>
            <a:off x="5501898" y="3911250"/>
            <a:ext cx="657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2021</a:t>
            </a:r>
            <a:endParaRPr sz="16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42" name="Google Shape;2042;p38"/>
          <p:cNvSpPr txBox="1"/>
          <p:nvPr/>
        </p:nvSpPr>
        <p:spPr>
          <a:xfrm>
            <a:off x="4336573" y="3911250"/>
            <a:ext cx="6576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2020</a:t>
            </a:r>
            <a:endParaRPr sz="1600" b="1">
              <a:solidFill>
                <a:schemeClr val="dk1"/>
              </a:solidFill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2043" name="Google Shape;2043;p38"/>
          <p:cNvGrpSpPr/>
          <p:nvPr/>
        </p:nvGrpSpPr>
        <p:grpSpPr>
          <a:xfrm>
            <a:off x="457200" y="1526625"/>
            <a:ext cx="1848922" cy="1157549"/>
            <a:chOff x="457200" y="1526625"/>
            <a:chExt cx="1848922" cy="1157549"/>
          </a:xfrm>
        </p:grpSpPr>
        <p:sp>
          <p:nvSpPr>
            <p:cNvPr id="2044" name="Google Shape;2044;p38"/>
            <p:cNvSpPr txBox="1"/>
            <p:nvPr/>
          </p:nvSpPr>
          <p:spPr>
            <a:xfrm>
              <a:off x="457222" y="17990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45" name="Google Shape;2045;p38"/>
            <p:cNvSpPr txBox="1"/>
            <p:nvPr/>
          </p:nvSpPr>
          <p:spPr>
            <a:xfrm>
              <a:off x="457200" y="2077874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46" name="Google Shape;2046;p38"/>
            <p:cNvSpPr txBox="1"/>
            <p:nvPr/>
          </p:nvSpPr>
          <p:spPr>
            <a:xfrm>
              <a:off x="457222" y="1526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30K</a:t>
              </a:r>
              <a:endParaRPr sz="24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47" name="Google Shape;2047;p38"/>
          <p:cNvGrpSpPr/>
          <p:nvPr/>
        </p:nvGrpSpPr>
        <p:grpSpPr>
          <a:xfrm>
            <a:off x="457200" y="3361225"/>
            <a:ext cx="1848922" cy="1164728"/>
            <a:chOff x="457200" y="3361225"/>
            <a:chExt cx="1848922" cy="1164728"/>
          </a:xfrm>
        </p:grpSpPr>
        <p:sp>
          <p:nvSpPr>
            <p:cNvPr id="2048" name="Google Shape;2048;p38"/>
            <p:cNvSpPr txBox="1"/>
            <p:nvPr/>
          </p:nvSpPr>
          <p:spPr>
            <a:xfrm>
              <a:off x="457222" y="3633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49" name="Google Shape;2049;p38"/>
            <p:cNvSpPr txBox="1"/>
            <p:nvPr/>
          </p:nvSpPr>
          <p:spPr>
            <a:xfrm>
              <a:off x="457200" y="3919653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Jupiter is 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the biggest planet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 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0" name="Google Shape;2050;p38"/>
            <p:cNvSpPr txBox="1"/>
            <p:nvPr/>
          </p:nvSpPr>
          <p:spPr>
            <a:xfrm>
              <a:off x="457222" y="33612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22K</a:t>
              </a:r>
              <a:endParaRPr sz="24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51" name="Google Shape;2051;p38"/>
          <p:cNvGrpSpPr/>
          <p:nvPr/>
        </p:nvGrpSpPr>
        <p:grpSpPr>
          <a:xfrm>
            <a:off x="6837847" y="1526625"/>
            <a:ext cx="1848950" cy="1157549"/>
            <a:chOff x="6837847" y="1526625"/>
            <a:chExt cx="1848950" cy="1157549"/>
          </a:xfrm>
        </p:grpSpPr>
        <p:sp>
          <p:nvSpPr>
            <p:cNvPr id="2052" name="Google Shape;2052;p38"/>
            <p:cNvSpPr txBox="1"/>
            <p:nvPr/>
          </p:nvSpPr>
          <p:spPr>
            <a:xfrm>
              <a:off x="6837897" y="17990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53" name="Google Shape;2053;p38"/>
            <p:cNvSpPr txBox="1"/>
            <p:nvPr/>
          </p:nvSpPr>
          <p:spPr>
            <a:xfrm>
              <a:off x="6837875" y="2077874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4" name="Google Shape;2054;p38"/>
            <p:cNvSpPr txBox="1"/>
            <p:nvPr/>
          </p:nvSpPr>
          <p:spPr>
            <a:xfrm>
              <a:off x="6837847" y="1526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35K</a:t>
              </a:r>
              <a:endParaRPr sz="24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55" name="Google Shape;2055;p38"/>
          <p:cNvGrpSpPr/>
          <p:nvPr/>
        </p:nvGrpSpPr>
        <p:grpSpPr>
          <a:xfrm>
            <a:off x="6837847" y="3361225"/>
            <a:ext cx="1848950" cy="1164728"/>
            <a:chOff x="6837847" y="3361225"/>
            <a:chExt cx="1848950" cy="1164728"/>
          </a:xfrm>
        </p:grpSpPr>
        <p:sp>
          <p:nvSpPr>
            <p:cNvPr id="2056" name="Google Shape;2056;p38"/>
            <p:cNvSpPr txBox="1"/>
            <p:nvPr/>
          </p:nvSpPr>
          <p:spPr>
            <a:xfrm>
              <a:off x="6837897" y="36336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57" name="Google Shape;2057;p38"/>
            <p:cNvSpPr txBox="1"/>
            <p:nvPr/>
          </p:nvSpPr>
          <p:spPr>
            <a:xfrm>
              <a:off x="6837875" y="3919653"/>
              <a:ext cx="18489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8" name="Google Shape;2058;p38"/>
            <p:cNvSpPr txBox="1"/>
            <p:nvPr/>
          </p:nvSpPr>
          <p:spPr>
            <a:xfrm>
              <a:off x="6837847" y="3361225"/>
              <a:ext cx="1848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20K</a:t>
              </a:r>
              <a:endParaRPr sz="24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63" name="Google Shape;2063;p39"/>
          <p:cNvCxnSpPr/>
          <p:nvPr/>
        </p:nvCxnSpPr>
        <p:spPr>
          <a:xfrm rot="10800000">
            <a:off x="4994225" y="2041325"/>
            <a:ext cx="1113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4" name="Google Shape;2064;p39"/>
          <p:cNvCxnSpPr/>
          <p:nvPr/>
        </p:nvCxnSpPr>
        <p:spPr>
          <a:xfrm rot="10800000">
            <a:off x="3043050" y="2041325"/>
            <a:ext cx="1113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5" name="Google Shape;2065;p39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066" name="Google Shape;2066;p39"/>
          <p:cNvGrpSpPr/>
          <p:nvPr/>
        </p:nvGrpSpPr>
        <p:grpSpPr>
          <a:xfrm>
            <a:off x="505200" y="3736090"/>
            <a:ext cx="1845300" cy="997820"/>
            <a:chOff x="505200" y="3736090"/>
            <a:chExt cx="1845300" cy="997820"/>
          </a:xfrm>
        </p:grpSpPr>
        <p:sp>
          <p:nvSpPr>
            <p:cNvPr id="2067" name="Google Shape;2067;p39"/>
            <p:cNvSpPr txBox="1"/>
            <p:nvPr/>
          </p:nvSpPr>
          <p:spPr>
            <a:xfrm>
              <a:off x="505200" y="3736090"/>
              <a:ext cx="18453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68" name="Google Shape;2068;p39"/>
            <p:cNvSpPr txBox="1"/>
            <p:nvPr/>
          </p:nvSpPr>
          <p:spPr>
            <a:xfrm>
              <a:off x="505200" y="4008510"/>
              <a:ext cx="18453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 full of iron oxide dust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69" name="Google Shape;2069;p39"/>
          <p:cNvGrpSpPr/>
          <p:nvPr/>
        </p:nvGrpSpPr>
        <p:grpSpPr>
          <a:xfrm>
            <a:off x="2601449" y="3735817"/>
            <a:ext cx="1845301" cy="998360"/>
            <a:chOff x="2601449" y="3735817"/>
            <a:chExt cx="1845301" cy="998360"/>
          </a:xfrm>
        </p:grpSpPr>
        <p:sp>
          <p:nvSpPr>
            <p:cNvPr id="2070" name="Google Shape;2070;p39"/>
            <p:cNvSpPr txBox="1"/>
            <p:nvPr/>
          </p:nvSpPr>
          <p:spPr>
            <a:xfrm>
              <a:off x="2601449" y="3735817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1" name="Google Shape;2071;p39"/>
            <p:cNvSpPr txBox="1"/>
            <p:nvPr/>
          </p:nvSpPr>
          <p:spPr>
            <a:xfrm>
              <a:off x="2601450" y="4008477"/>
              <a:ext cx="18453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one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72" name="Google Shape;2072;p39"/>
          <p:cNvGrpSpPr/>
          <p:nvPr/>
        </p:nvGrpSpPr>
        <p:grpSpPr>
          <a:xfrm>
            <a:off x="4697703" y="3735372"/>
            <a:ext cx="1845308" cy="999453"/>
            <a:chOff x="4697703" y="3735372"/>
            <a:chExt cx="1845308" cy="999453"/>
          </a:xfrm>
        </p:grpSpPr>
        <p:sp>
          <p:nvSpPr>
            <p:cNvPr id="2073" name="Google Shape;2073;p39"/>
            <p:cNvSpPr txBox="1"/>
            <p:nvPr/>
          </p:nvSpPr>
          <p:spPr>
            <a:xfrm>
              <a:off x="4697711" y="3735372"/>
              <a:ext cx="1845300" cy="344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4" name="Google Shape;2074;p39"/>
            <p:cNvSpPr txBox="1"/>
            <p:nvPr/>
          </p:nvSpPr>
          <p:spPr>
            <a:xfrm>
              <a:off x="4697703" y="4009426"/>
              <a:ext cx="18453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mostly of hydrogen and also of helium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75" name="Google Shape;2075;p39"/>
          <p:cNvGrpSpPr/>
          <p:nvPr/>
        </p:nvGrpSpPr>
        <p:grpSpPr>
          <a:xfrm>
            <a:off x="6789650" y="3735438"/>
            <a:ext cx="1845300" cy="999223"/>
            <a:chOff x="6789650" y="3735438"/>
            <a:chExt cx="1845300" cy="999223"/>
          </a:xfrm>
        </p:grpSpPr>
        <p:sp>
          <p:nvSpPr>
            <p:cNvPr id="2076" name="Google Shape;2076;p39"/>
            <p:cNvSpPr txBox="1"/>
            <p:nvPr/>
          </p:nvSpPr>
          <p:spPr>
            <a:xfrm>
              <a:off x="6789650" y="3735438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2A4C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077" name="Google Shape;2077;p39"/>
            <p:cNvSpPr txBox="1"/>
            <p:nvPr/>
          </p:nvSpPr>
          <p:spPr>
            <a:xfrm>
              <a:off x="6789650" y="4008960"/>
              <a:ext cx="1845300" cy="72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also the smallest one 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078" name="Google Shape;2078;p39"/>
          <p:cNvGrpSpPr/>
          <p:nvPr/>
        </p:nvGrpSpPr>
        <p:grpSpPr>
          <a:xfrm>
            <a:off x="1320607" y="2630970"/>
            <a:ext cx="2310000" cy="954652"/>
            <a:chOff x="1320607" y="2630970"/>
            <a:chExt cx="2310000" cy="954652"/>
          </a:xfrm>
        </p:grpSpPr>
        <p:cxnSp>
          <p:nvCxnSpPr>
            <p:cNvPr id="2079" name="Google Shape;2079;p39"/>
            <p:cNvCxnSpPr>
              <a:stCxn id="2080" idx="4"/>
            </p:cNvCxnSpPr>
            <p:nvPr/>
          </p:nvCxnSpPr>
          <p:spPr>
            <a:xfrm>
              <a:off x="2475746" y="2630970"/>
              <a:ext cx="0" cy="3510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81" name="Google Shape;2081;p39"/>
            <p:cNvSpPr/>
            <p:nvPr/>
          </p:nvSpPr>
          <p:spPr>
            <a:xfrm>
              <a:off x="1427575" y="2987700"/>
              <a:ext cx="2096400" cy="565307"/>
            </a:xfrm>
            <a:custGeom>
              <a:avLst/>
              <a:gdLst/>
              <a:ahLst/>
              <a:cxnLst/>
              <a:rect l="l" t="t" r="r" b="b"/>
              <a:pathLst>
                <a:path w="69171" h="14632" extrusionOk="0">
                  <a:moveTo>
                    <a:pt x="0" y="14632"/>
                  </a:moveTo>
                  <a:lnTo>
                    <a:pt x="0" y="0"/>
                  </a:lnTo>
                  <a:lnTo>
                    <a:pt x="69171" y="0"/>
                  </a:lnTo>
                  <a:lnTo>
                    <a:pt x="69171" y="1374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82" name="Google Shape;2082;p39"/>
            <p:cNvSpPr/>
            <p:nvPr/>
          </p:nvSpPr>
          <p:spPr>
            <a:xfrm>
              <a:off x="3417307" y="3372322"/>
              <a:ext cx="213300" cy="213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39"/>
            <p:cNvSpPr/>
            <p:nvPr/>
          </p:nvSpPr>
          <p:spPr>
            <a:xfrm>
              <a:off x="1320607" y="3372322"/>
              <a:ext cx="213300" cy="2133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84" name="Google Shape;2084;p39"/>
          <p:cNvGrpSpPr/>
          <p:nvPr/>
        </p:nvGrpSpPr>
        <p:grpSpPr>
          <a:xfrm>
            <a:off x="5514007" y="2630960"/>
            <a:ext cx="2310000" cy="954662"/>
            <a:chOff x="5514007" y="2630960"/>
            <a:chExt cx="2310000" cy="954662"/>
          </a:xfrm>
        </p:grpSpPr>
        <p:cxnSp>
          <p:nvCxnSpPr>
            <p:cNvPr id="2085" name="Google Shape;2085;p39"/>
            <p:cNvCxnSpPr/>
            <p:nvPr/>
          </p:nvCxnSpPr>
          <p:spPr>
            <a:xfrm>
              <a:off x="6668337" y="2630960"/>
              <a:ext cx="0" cy="3510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86" name="Google Shape;2086;p39"/>
            <p:cNvSpPr/>
            <p:nvPr/>
          </p:nvSpPr>
          <p:spPr>
            <a:xfrm>
              <a:off x="5620126" y="2987700"/>
              <a:ext cx="2096400" cy="565307"/>
            </a:xfrm>
            <a:custGeom>
              <a:avLst/>
              <a:gdLst/>
              <a:ahLst/>
              <a:cxnLst/>
              <a:rect l="l" t="t" r="r" b="b"/>
              <a:pathLst>
                <a:path w="69171" h="14632" extrusionOk="0">
                  <a:moveTo>
                    <a:pt x="0" y="14632"/>
                  </a:moveTo>
                  <a:lnTo>
                    <a:pt x="0" y="0"/>
                  </a:lnTo>
                  <a:lnTo>
                    <a:pt x="69171" y="0"/>
                  </a:lnTo>
                  <a:lnTo>
                    <a:pt x="69171" y="13746"/>
                  </a:ln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087" name="Google Shape;2087;p39"/>
            <p:cNvSpPr/>
            <p:nvPr/>
          </p:nvSpPr>
          <p:spPr>
            <a:xfrm>
              <a:off x="5514007" y="3372322"/>
              <a:ext cx="213300" cy="213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39"/>
            <p:cNvSpPr/>
            <p:nvPr/>
          </p:nvSpPr>
          <p:spPr>
            <a:xfrm>
              <a:off x="7610707" y="3372322"/>
              <a:ext cx="213300" cy="2133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89" name="Google Shape;2089;p39"/>
          <p:cNvSpPr/>
          <p:nvPr/>
        </p:nvSpPr>
        <p:spPr>
          <a:xfrm>
            <a:off x="4046325" y="1364000"/>
            <a:ext cx="1051447" cy="1354635"/>
          </a:xfrm>
          <a:custGeom>
            <a:avLst/>
            <a:gdLst/>
            <a:ahLst/>
            <a:cxnLst/>
            <a:rect l="l" t="t" r="r" b="b"/>
            <a:pathLst>
              <a:path w="11583" h="14923" extrusionOk="0">
                <a:moveTo>
                  <a:pt x="5787" y="0"/>
                </a:moveTo>
                <a:lnTo>
                  <a:pt x="5591" y="9"/>
                </a:lnTo>
                <a:lnTo>
                  <a:pt x="5207" y="81"/>
                </a:lnTo>
                <a:lnTo>
                  <a:pt x="4850" y="233"/>
                </a:lnTo>
                <a:lnTo>
                  <a:pt x="4537" y="447"/>
                </a:lnTo>
                <a:lnTo>
                  <a:pt x="4278" y="715"/>
                </a:lnTo>
                <a:lnTo>
                  <a:pt x="4064" y="1027"/>
                </a:lnTo>
                <a:lnTo>
                  <a:pt x="3912" y="1376"/>
                </a:lnTo>
                <a:lnTo>
                  <a:pt x="3832" y="1760"/>
                </a:lnTo>
                <a:lnTo>
                  <a:pt x="3832" y="1965"/>
                </a:lnTo>
                <a:lnTo>
                  <a:pt x="3841" y="2233"/>
                </a:lnTo>
                <a:lnTo>
                  <a:pt x="3983" y="2742"/>
                </a:lnTo>
                <a:lnTo>
                  <a:pt x="4242" y="3180"/>
                </a:lnTo>
                <a:lnTo>
                  <a:pt x="4609" y="3537"/>
                </a:lnTo>
                <a:lnTo>
                  <a:pt x="4832" y="3671"/>
                </a:lnTo>
                <a:lnTo>
                  <a:pt x="4108" y="3849"/>
                </a:lnTo>
                <a:lnTo>
                  <a:pt x="3832" y="3921"/>
                </a:lnTo>
                <a:lnTo>
                  <a:pt x="1" y="8180"/>
                </a:lnTo>
                <a:lnTo>
                  <a:pt x="1117" y="9297"/>
                </a:lnTo>
                <a:lnTo>
                  <a:pt x="4162" y="6251"/>
                </a:lnTo>
                <a:lnTo>
                  <a:pt x="4162" y="9297"/>
                </a:lnTo>
                <a:lnTo>
                  <a:pt x="2206" y="14922"/>
                </a:lnTo>
                <a:lnTo>
                  <a:pt x="4323" y="14922"/>
                </a:lnTo>
                <a:lnTo>
                  <a:pt x="5787" y="10913"/>
                </a:lnTo>
                <a:lnTo>
                  <a:pt x="7261" y="14922"/>
                </a:lnTo>
                <a:lnTo>
                  <a:pt x="9377" y="14922"/>
                </a:lnTo>
                <a:lnTo>
                  <a:pt x="7413" y="9297"/>
                </a:lnTo>
                <a:lnTo>
                  <a:pt x="7413" y="6251"/>
                </a:lnTo>
                <a:lnTo>
                  <a:pt x="10467" y="9297"/>
                </a:lnTo>
                <a:lnTo>
                  <a:pt x="11583" y="8180"/>
                </a:lnTo>
                <a:lnTo>
                  <a:pt x="7752" y="3921"/>
                </a:lnTo>
                <a:lnTo>
                  <a:pt x="7475" y="3849"/>
                </a:lnTo>
                <a:lnTo>
                  <a:pt x="6752" y="3671"/>
                </a:lnTo>
                <a:lnTo>
                  <a:pt x="6966" y="3537"/>
                </a:lnTo>
                <a:lnTo>
                  <a:pt x="7332" y="3180"/>
                </a:lnTo>
                <a:lnTo>
                  <a:pt x="7600" y="2742"/>
                </a:lnTo>
                <a:lnTo>
                  <a:pt x="7743" y="2233"/>
                </a:lnTo>
                <a:lnTo>
                  <a:pt x="7752" y="1965"/>
                </a:lnTo>
                <a:lnTo>
                  <a:pt x="7743" y="1760"/>
                </a:lnTo>
                <a:lnTo>
                  <a:pt x="7663" y="1376"/>
                </a:lnTo>
                <a:lnTo>
                  <a:pt x="7520" y="1027"/>
                </a:lnTo>
                <a:lnTo>
                  <a:pt x="7305" y="715"/>
                </a:lnTo>
                <a:lnTo>
                  <a:pt x="7037" y="447"/>
                </a:lnTo>
                <a:lnTo>
                  <a:pt x="6725" y="233"/>
                </a:lnTo>
                <a:lnTo>
                  <a:pt x="6377" y="81"/>
                </a:lnTo>
                <a:lnTo>
                  <a:pt x="5993" y="9"/>
                </a:lnTo>
                <a:lnTo>
                  <a:pt x="57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90" name="Google Shape;2090;p39"/>
          <p:cNvGrpSpPr/>
          <p:nvPr/>
        </p:nvGrpSpPr>
        <p:grpSpPr>
          <a:xfrm>
            <a:off x="1553099" y="1045629"/>
            <a:ext cx="1845300" cy="1585341"/>
            <a:chOff x="1553099" y="1045629"/>
            <a:chExt cx="1845300" cy="1585341"/>
          </a:xfrm>
        </p:grpSpPr>
        <p:sp>
          <p:nvSpPr>
            <p:cNvPr id="2080" name="Google Shape;2080;p39"/>
            <p:cNvSpPr/>
            <p:nvPr/>
          </p:nvSpPr>
          <p:spPr>
            <a:xfrm>
              <a:off x="1886096" y="1451670"/>
              <a:ext cx="1179300" cy="1179300"/>
            </a:xfrm>
            <a:prstGeom prst="donut">
              <a:avLst>
                <a:gd name="adj" fmla="val 941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9"/>
            <p:cNvSpPr/>
            <p:nvPr/>
          </p:nvSpPr>
          <p:spPr>
            <a:xfrm>
              <a:off x="1886096" y="1451670"/>
              <a:ext cx="1179300" cy="1179300"/>
            </a:xfrm>
            <a:prstGeom prst="blockArc">
              <a:avLst>
                <a:gd name="adj1" fmla="val 17186398"/>
                <a:gd name="adj2" fmla="val 1875780"/>
                <a:gd name="adj3" fmla="val 983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092" name="Google Shape;2092;p39"/>
            <p:cNvGrpSpPr/>
            <p:nvPr/>
          </p:nvGrpSpPr>
          <p:grpSpPr>
            <a:xfrm>
              <a:off x="2233844" y="1799381"/>
              <a:ext cx="483861" cy="483861"/>
              <a:chOff x="4983824" y="3962943"/>
              <a:chExt cx="663915" cy="663915"/>
            </a:xfrm>
          </p:grpSpPr>
          <p:sp>
            <p:nvSpPr>
              <p:cNvPr id="2093" name="Google Shape;2093;p39"/>
              <p:cNvSpPr/>
              <p:nvPr/>
            </p:nvSpPr>
            <p:spPr>
              <a:xfrm>
                <a:off x="4983824" y="3962943"/>
                <a:ext cx="663915" cy="663915"/>
              </a:xfrm>
              <a:custGeom>
                <a:avLst/>
                <a:gdLst/>
                <a:ahLst/>
                <a:cxnLst/>
                <a:rect l="l" t="t" r="r" b="b"/>
                <a:pathLst>
                  <a:path w="27878" h="27878" extrusionOk="0">
                    <a:moveTo>
                      <a:pt x="13939" y="0"/>
                    </a:moveTo>
                    <a:cubicBezTo>
                      <a:pt x="6241" y="0"/>
                      <a:pt x="1" y="6239"/>
                      <a:pt x="1" y="13939"/>
                    </a:cubicBezTo>
                    <a:cubicBezTo>
                      <a:pt x="1" y="21637"/>
                      <a:pt x="6241" y="27877"/>
                      <a:pt x="13939" y="27877"/>
                    </a:cubicBezTo>
                    <a:cubicBezTo>
                      <a:pt x="21637" y="27877"/>
                      <a:pt x="27878" y="21637"/>
                      <a:pt x="27878" y="13939"/>
                    </a:cubicBezTo>
                    <a:cubicBezTo>
                      <a:pt x="27878" y="6239"/>
                      <a:pt x="21637" y="0"/>
                      <a:pt x="1393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4" name="Google Shape;2094;p39"/>
              <p:cNvSpPr/>
              <p:nvPr/>
            </p:nvSpPr>
            <p:spPr>
              <a:xfrm rot="-7529273">
                <a:off x="5176593" y="4080785"/>
                <a:ext cx="278387" cy="458108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7792" extrusionOk="0">
                    <a:moveTo>
                      <a:pt x="5407" y="2245"/>
                    </a:moveTo>
                    <a:cubicBezTo>
                      <a:pt x="7148" y="2245"/>
                      <a:pt x="8567" y="3663"/>
                      <a:pt x="8567" y="5405"/>
                    </a:cubicBezTo>
                    <a:cubicBezTo>
                      <a:pt x="8567" y="7146"/>
                      <a:pt x="7148" y="8565"/>
                      <a:pt x="5407" y="8565"/>
                    </a:cubicBezTo>
                    <a:cubicBezTo>
                      <a:pt x="3664" y="8565"/>
                      <a:pt x="2247" y="7148"/>
                      <a:pt x="2247" y="5405"/>
                    </a:cubicBezTo>
                    <a:cubicBezTo>
                      <a:pt x="2247" y="3663"/>
                      <a:pt x="3664" y="2245"/>
                      <a:pt x="5407" y="2245"/>
                    </a:cubicBezTo>
                    <a:close/>
                    <a:moveTo>
                      <a:pt x="5407" y="0"/>
                    </a:moveTo>
                    <a:cubicBezTo>
                      <a:pt x="2427" y="0"/>
                      <a:pt x="1" y="2424"/>
                      <a:pt x="1" y="5405"/>
                    </a:cubicBezTo>
                    <a:cubicBezTo>
                      <a:pt x="1" y="8001"/>
                      <a:pt x="1840" y="10174"/>
                      <a:pt x="4283" y="10693"/>
                    </a:cubicBezTo>
                    <a:lnTo>
                      <a:pt x="4283" y="13002"/>
                    </a:lnTo>
                    <a:lnTo>
                      <a:pt x="2335" y="13002"/>
                    </a:lnTo>
                    <a:lnTo>
                      <a:pt x="5405" y="17791"/>
                    </a:lnTo>
                    <a:lnTo>
                      <a:pt x="8478" y="13002"/>
                    </a:lnTo>
                    <a:lnTo>
                      <a:pt x="6529" y="13002"/>
                    </a:lnTo>
                    <a:lnTo>
                      <a:pt x="6529" y="10693"/>
                    </a:lnTo>
                    <a:cubicBezTo>
                      <a:pt x="8972" y="10174"/>
                      <a:pt x="10811" y="8000"/>
                      <a:pt x="10811" y="5405"/>
                    </a:cubicBezTo>
                    <a:cubicBezTo>
                      <a:pt x="10811" y="2424"/>
                      <a:pt x="8386" y="0"/>
                      <a:pt x="5407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95" name="Google Shape;2095;p39"/>
            <p:cNvSpPr txBox="1"/>
            <p:nvPr/>
          </p:nvSpPr>
          <p:spPr>
            <a:xfrm>
              <a:off x="1553099" y="1045629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65%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096" name="Google Shape;2096;p39"/>
          <p:cNvGrpSpPr/>
          <p:nvPr/>
        </p:nvGrpSpPr>
        <p:grpSpPr>
          <a:xfrm>
            <a:off x="5745699" y="1045629"/>
            <a:ext cx="1845300" cy="1585310"/>
            <a:chOff x="5745699" y="1045629"/>
            <a:chExt cx="1845300" cy="1585310"/>
          </a:xfrm>
        </p:grpSpPr>
        <p:grpSp>
          <p:nvGrpSpPr>
            <p:cNvPr id="2097" name="Google Shape;2097;p39"/>
            <p:cNvGrpSpPr/>
            <p:nvPr/>
          </p:nvGrpSpPr>
          <p:grpSpPr>
            <a:xfrm>
              <a:off x="6078672" y="1451670"/>
              <a:ext cx="1179356" cy="1179270"/>
              <a:chOff x="4049800" y="640400"/>
              <a:chExt cx="858900" cy="858900"/>
            </a:xfrm>
          </p:grpSpPr>
          <p:sp>
            <p:nvSpPr>
              <p:cNvPr id="2098" name="Google Shape;2098;p39"/>
              <p:cNvSpPr/>
              <p:nvPr/>
            </p:nvSpPr>
            <p:spPr>
              <a:xfrm>
                <a:off x="4049800" y="640400"/>
                <a:ext cx="858900" cy="858900"/>
              </a:xfrm>
              <a:prstGeom prst="donut">
                <a:avLst>
                  <a:gd name="adj" fmla="val 9418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99" name="Google Shape;2099;p39"/>
              <p:cNvSpPr/>
              <p:nvPr/>
            </p:nvSpPr>
            <p:spPr>
              <a:xfrm>
                <a:off x="4049800" y="640400"/>
                <a:ext cx="858900" cy="858900"/>
              </a:xfrm>
              <a:prstGeom prst="blockArc">
                <a:avLst>
                  <a:gd name="adj1" fmla="val 7914150"/>
                  <a:gd name="adj2" fmla="val 1875780"/>
                  <a:gd name="adj3" fmla="val 9834"/>
                </a:avLst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00" name="Google Shape;2100;p39"/>
            <p:cNvGrpSpPr/>
            <p:nvPr/>
          </p:nvGrpSpPr>
          <p:grpSpPr>
            <a:xfrm>
              <a:off x="6426392" y="1799370"/>
              <a:ext cx="483861" cy="483878"/>
              <a:chOff x="5720981" y="3921964"/>
              <a:chExt cx="663915" cy="663938"/>
            </a:xfrm>
          </p:grpSpPr>
          <p:sp>
            <p:nvSpPr>
              <p:cNvPr id="2101" name="Google Shape;2101;p39"/>
              <p:cNvSpPr/>
              <p:nvPr/>
            </p:nvSpPr>
            <p:spPr>
              <a:xfrm>
                <a:off x="5720981" y="3921964"/>
                <a:ext cx="663915" cy="663938"/>
              </a:xfrm>
              <a:custGeom>
                <a:avLst/>
                <a:gdLst/>
                <a:ahLst/>
                <a:cxnLst/>
                <a:rect l="l" t="t" r="r" b="b"/>
                <a:pathLst>
                  <a:path w="27878" h="27879" extrusionOk="0">
                    <a:moveTo>
                      <a:pt x="13939" y="1"/>
                    </a:moveTo>
                    <a:cubicBezTo>
                      <a:pt x="6241" y="1"/>
                      <a:pt x="0" y="6242"/>
                      <a:pt x="0" y="13939"/>
                    </a:cubicBezTo>
                    <a:cubicBezTo>
                      <a:pt x="0" y="21639"/>
                      <a:pt x="6241" y="27878"/>
                      <a:pt x="13939" y="27878"/>
                    </a:cubicBezTo>
                    <a:cubicBezTo>
                      <a:pt x="21637" y="27878"/>
                      <a:pt x="27878" y="21637"/>
                      <a:pt x="27878" y="13939"/>
                    </a:cubicBezTo>
                    <a:cubicBezTo>
                      <a:pt x="27878" y="6242"/>
                      <a:pt x="21637" y="1"/>
                      <a:pt x="13939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2" name="Google Shape;2102;p39"/>
              <p:cNvSpPr/>
              <p:nvPr/>
            </p:nvSpPr>
            <p:spPr>
              <a:xfrm>
                <a:off x="5913757" y="4031425"/>
                <a:ext cx="278356" cy="445020"/>
              </a:xfrm>
              <a:custGeom>
                <a:avLst/>
                <a:gdLst/>
                <a:ahLst/>
                <a:cxnLst/>
                <a:rect l="l" t="t" r="r" b="b"/>
                <a:pathLst>
                  <a:path w="10811" h="17284" extrusionOk="0">
                    <a:moveTo>
                      <a:pt x="5406" y="2247"/>
                    </a:moveTo>
                    <a:cubicBezTo>
                      <a:pt x="7148" y="2247"/>
                      <a:pt x="8565" y="3664"/>
                      <a:pt x="8565" y="5407"/>
                    </a:cubicBezTo>
                    <a:cubicBezTo>
                      <a:pt x="8565" y="7148"/>
                      <a:pt x="7148" y="8565"/>
                      <a:pt x="5406" y="8565"/>
                    </a:cubicBezTo>
                    <a:cubicBezTo>
                      <a:pt x="3663" y="8565"/>
                      <a:pt x="2246" y="7148"/>
                      <a:pt x="2246" y="5407"/>
                    </a:cubicBezTo>
                    <a:cubicBezTo>
                      <a:pt x="2246" y="3664"/>
                      <a:pt x="3663" y="2247"/>
                      <a:pt x="5406" y="2247"/>
                    </a:cubicBezTo>
                    <a:close/>
                    <a:moveTo>
                      <a:pt x="5406" y="1"/>
                    </a:moveTo>
                    <a:cubicBezTo>
                      <a:pt x="2426" y="1"/>
                      <a:pt x="0" y="2426"/>
                      <a:pt x="0" y="5407"/>
                    </a:cubicBezTo>
                    <a:cubicBezTo>
                      <a:pt x="0" y="8002"/>
                      <a:pt x="1839" y="10176"/>
                      <a:pt x="4282" y="10693"/>
                    </a:cubicBezTo>
                    <a:lnTo>
                      <a:pt x="4282" y="12870"/>
                    </a:lnTo>
                    <a:lnTo>
                      <a:pt x="2776" y="12870"/>
                    </a:lnTo>
                    <a:lnTo>
                      <a:pt x="2776" y="15112"/>
                    </a:lnTo>
                    <a:lnTo>
                      <a:pt x="4282" y="15112"/>
                    </a:lnTo>
                    <a:lnTo>
                      <a:pt x="4282" y="17283"/>
                    </a:lnTo>
                    <a:lnTo>
                      <a:pt x="6528" y="17283"/>
                    </a:lnTo>
                    <a:lnTo>
                      <a:pt x="6528" y="15112"/>
                    </a:lnTo>
                    <a:lnTo>
                      <a:pt x="8034" y="15112"/>
                    </a:lnTo>
                    <a:lnTo>
                      <a:pt x="8034" y="12870"/>
                    </a:lnTo>
                    <a:lnTo>
                      <a:pt x="6527" y="12870"/>
                    </a:lnTo>
                    <a:lnTo>
                      <a:pt x="6527" y="10693"/>
                    </a:lnTo>
                    <a:cubicBezTo>
                      <a:pt x="8970" y="10176"/>
                      <a:pt x="10811" y="8002"/>
                      <a:pt x="10811" y="5407"/>
                    </a:cubicBezTo>
                    <a:cubicBezTo>
                      <a:pt x="10811" y="2426"/>
                      <a:pt x="8386" y="1"/>
                      <a:pt x="540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103" name="Google Shape;2103;p39"/>
            <p:cNvSpPr txBox="1"/>
            <p:nvPr/>
          </p:nvSpPr>
          <p:spPr>
            <a:xfrm>
              <a:off x="5745699" y="1045629"/>
              <a:ext cx="1845300" cy="34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dk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35%</a:t>
              </a:r>
              <a:endParaRPr sz="18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40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sp>
        <p:nvSpPr>
          <p:cNvPr id="2109" name="Google Shape;2109;p40"/>
          <p:cNvSpPr/>
          <p:nvPr/>
        </p:nvSpPr>
        <p:spPr>
          <a:xfrm>
            <a:off x="5274700" y="1115625"/>
            <a:ext cx="2991900" cy="36279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40"/>
          <p:cNvSpPr/>
          <p:nvPr/>
        </p:nvSpPr>
        <p:spPr>
          <a:xfrm rot="5400000" flipH="1">
            <a:off x="6285411" y="2949647"/>
            <a:ext cx="970477" cy="2215030"/>
          </a:xfrm>
          <a:custGeom>
            <a:avLst/>
            <a:gdLst/>
            <a:ahLst/>
            <a:cxnLst/>
            <a:rect l="l" t="t" r="r" b="b"/>
            <a:pathLst>
              <a:path w="2751" h="4194" extrusionOk="0">
                <a:moveTo>
                  <a:pt x="0" y="0"/>
                </a:moveTo>
                <a:lnTo>
                  <a:pt x="0" y="4194"/>
                </a:lnTo>
                <a:lnTo>
                  <a:pt x="2381" y="4194"/>
                </a:lnTo>
                <a:lnTo>
                  <a:pt x="2381" y="2969"/>
                </a:lnTo>
                <a:cubicBezTo>
                  <a:pt x="2381" y="2750"/>
                  <a:pt x="2437" y="2531"/>
                  <a:pt x="2574" y="2368"/>
                </a:cubicBezTo>
                <a:lnTo>
                  <a:pt x="2708" y="2166"/>
                </a:lnTo>
                <a:cubicBezTo>
                  <a:pt x="2750" y="2123"/>
                  <a:pt x="2750" y="2055"/>
                  <a:pt x="2708" y="2016"/>
                </a:cubicBezTo>
                <a:lnTo>
                  <a:pt x="2574" y="1826"/>
                </a:lnTo>
                <a:cubicBezTo>
                  <a:pt x="2437" y="1646"/>
                  <a:pt x="2381" y="1444"/>
                  <a:pt x="2381" y="1225"/>
                </a:cubicBezTo>
                <a:lnTo>
                  <a:pt x="23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1" name="Google Shape;2111;p40"/>
          <p:cNvSpPr/>
          <p:nvPr/>
        </p:nvSpPr>
        <p:spPr>
          <a:xfrm>
            <a:off x="877375" y="1115625"/>
            <a:ext cx="2991900" cy="36279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2" name="Google Shape;2112;p40"/>
          <p:cNvSpPr/>
          <p:nvPr/>
        </p:nvSpPr>
        <p:spPr>
          <a:xfrm rot="5400000" flipH="1">
            <a:off x="1888086" y="2949647"/>
            <a:ext cx="970477" cy="2215030"/>
          </a:xfrm>
          <a:custGeom>
            <a:avLst/>
            <a:gdLst/>
            <a:ahLst/>
            <a:cxnLst/>
            <a:rect l="l" t="t" r="r" b="b"/>
            <a:pathLst>
              <a:path w="2751" h="4194" extrusionOk="0">
                <a:moveTo>
                  <a:pt x="0" y="0"/>
                </a:moveTo>
                <a:lnTo>
                  <a:pt x="0" y="4194"/>
                </a:lnTo>
                <a:lnTo>
                  <a:pt x="2381" y="4194"/>
                </a:lnTo>
                <a:lnTo>
                  <a:pt x="2381" y="2969"/>
                </a:lnTo>
                <a:cubicBezTo>
                  <a:pt x="2381" y="2750"/>
                  <a:pt x="2437" y="2531"/>
                  <a:pt x="2574" y="2368"/>
                </a:cubicBezTo>
                <a:lnTo>
                  <a:pt x="2708" y="2166"/>
                </a:lnTo>
                <a:cubicBezTo>
                  <a:pt x="2750" y="2123"/>
                  <a:pt x="2750" y="2055"/>
                  <a:pt x="2708" y="2016"/>
                </a:cubicBezTo>
                <a:lnTo>
                  <a:pt x="2574" y="1826"/>
                </a:lnTo>
                <a:cubicBezTo>
                  <a:pt x="2437" y="1646"/>
                  <a:pt x="2381" y="1444"/>
                  <a:pt x="2381" y="1225"/>
                </a:cubicBezTo>
                <a:lnTo>
                  <a:pt x="2381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3" name="Google Shape;2113;p40"/>
          <p:cNvGrpSpPr/>
          <p:nvPr/>
        </p:nvGrpSpPr>
        <p:grpSpPr>
          <a:xfrm>
            <a:off x="6031388" y="1365478"/>
            <a:ext cx="1478524" cy="1671438"/>
            <a:chOff x="4052387" y="1365478"/>
            <a:chExt cx="1478524" cy="1671438"/>
          </a:xfrm>
        </p:grpSpPr>
        <p:sp>
          <p:nvSpPr>
            <p:cNvPr id="2114" name="Google Shape;2114;p40"/>
            <p:cNvSpPr/>
            <p:nvPr/>
          </p:nvSpPr>
          <p:spPr>
            <a:xfrm>
              <a:off x="4055915" y="2885976"/>
              <a:ext cx="1473598" cy="150939"/>
            </a:xfrm>
            <a:custGeom>
              <a:avLst/>
              <a:gdLst/>
              <a:ahLst/>
              <a:cxnLst/>
              <a:rect l="l" t="t" r="r" b="b"/>
              <a:pathLst>
                <a:path w="37587" h="3850" extrusionOk="0">
                  <a:moveTo>
                    <a:pt x="18798" y="1"/>
                  </a:moveTo>
                  <a:lnTo>
                    <a:pt x="16860" y="10"/>
                  </a:lnTo>
                  <a:lnTo>
                    <a:pt x="13190" y="81"/>
                  </a:lnTo>
                  <a:lnTo>
                    <a:pt x="9823" y="233"/>
                  </a:lnTo>
                  <a:lnTo>
                    <a:pt x="6823" y="438"/>
                  </a:lnTo>
                  <a:lnTo>
                    <a:pt x="4269" y="697"/>
                  </a:lnTo>
                  <a:lnTo>
                    <a:pt x="2242" y="1010"/>
                  </a:lnTo>
                  <a:lnTo>
                    <a:pt x="1134" y="1260"/>
                  </a:lnTo>
                  <a:lnTo>
                    <a:pt x="581" y="1448"/>
                  </a:lnTo>
                  <a:lnTo>
                    <a:pt x="206" y="1635"/>
                  </a:lnTo>
                  <a:lnTo>
                    <a:pt x="54" y="1778"/>
                  </a:lnTo>
                  <a:lnTo>
                    <a:pt x="0" y="1876"/>
                  </a:lnTo>
                  <a:lnTo>
                    <a:pt x="0" y="1930"/>
                  </a:lnTo>
                  <a:lnTo>
                    <a:pt x="0" y="1974"/>
                  </a:lnTo>
                  <a:lnTo>
                    <a:pt x="54" y="2073"/>
                  </a:lnTo>
                  <a:lnTo>
                    <a:pt x="206" y="2215"/>
                  </a:lnTo>
                  <a:lnTo>
                    <a:pt x="581" y="2412"/>
                  </a:lnTo>
                  <a:lnTo>
                    <a:pt x="1134" y="2591"/>
                  </a:lnTo>
                  <a:lnTo>
                    <a:pt x="2242" y="2850"/>
                  </a:lnTo>
                  <a:lnTo>
                    <a:pt x="4269" y="3153"/>
                  </a:lnTo>
                  <a:lnTo>
                    <a:pt x="6823" y="3412"/>
                  </a:lnTo>
                  <a:lnTo>
                    <a:pt x="9823" y="3626"/>
                  </a:lnTo>
                  <a:lnTo>
                    <a:pt x="13190" y="3769"/>
                  </a:lnTo>
                  <a:lnTo>
                    <a:pt x="16860" y="3850"/>
                  </a:lnTo>
                  <a:lnTo>
                    <a:pt x="20727" y="3850"/>
                  </a:lnTo>
                  <a:lnTo>
                    <a:pt x="24397" y="3769"/>
                  </a:lnTo>
                  <a:lnTo>
                    <a:pt x="27772" y="3626"/>
                  </a:lnTo>
                  <a:lnTo>
                    <a:pt x="30773" y="3412"/>
                  </a:lnTo>
                  <a:lnTo>
                    <a:pt x="33318" y="3153"/>
                  </a:lnTo>
                  <a:lnTo>
                    <a:pt x="35345" y="2850"/>
                  </a:lnTo>
                  <a:lnTo>
                    <a:pt x="36452" y="2591"/>
                  </a:lnTo>
                  <a:lnTo>
                    <a:pt x="37006" y="2412"/>
                  </a:lnTo>
                  <a:lnTo>
                    <a:pt x="37381" y="2215"/>
                  </a:lnTo>
                  <a:lnTo>
                    <a:pt x="37533" y="2073"/>
                  </a:lnTo>
                  <a:lnTo>
                    <a:pt x="37587" y="1974"/>
                  </a:lnTo>
                  <a:lnTo>
                    <a:pt x="37587" y="1930"/>
                  </a:lnTo>
                  <a:lnTo>
                    <a:pt x="37587" y="1876"/>
                  </a:lnTo>
                  <a:lnTo>
                    <a:pt x="37533" y="1778"/>
                  </a:lnTo>
                  <a:lnTo>
                    <a:pt x="37381" y="1635"/>
                  </a:lnTo>
                  <a:lnTo>
                    <a:pt x="37006" y="1448"/>
                  </a:lnTo>
                  <a:lnTo>
                    <a:pt x="36452" y="1260"/>
                  </a:lnTo>
                  <a:lnTo>
                    <a:pt x="35345" y="1010"/>
                  </a:lnTo>
                  <a:lnTo>
                    <a:pt x="33318" y="697"/>
                  </a:lnTo>
                  <a:lnTo>
                    <a:pt x="30773" y="438"/>
                  </a:lnTo>
                  <a:lnTo>
                    <a:pt x="27772" y="233"/>
                  </a:lnTo>
                  <a:lnTo>
                    <a:pt x="24397" y="81"/>
                  </a:lnTo>
                  <a:lnTo>
                    <a:pt x="20727" y="10"/>
                  </a:lnTo>
                  <a:lnTo>
                    <a:pt x="187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5" name="Google Shape;2115;p40"/>
            <p:cNvSpPr/>
            <p:nvPr/>
          </p:nvSpPr>
          <p:spPr>
            <a:xfrm>
              <a:off x="4104215" y="1462861"/>
              <a:ext cx="574196" cy="382014"/>
            </a:xfrm>
            <a:custGeom>
              <a:avLst/>
              <a:gdLst/>
              <a:ahLst/>
              <a:cxnLst/>
              <a:rect l="l" t="t" r="r" b="b"/>
              <a:pathLst>
                <a:path w="14646" h="9744" extrusionOk="0">
                  <a:moveTo>
                    <a:pt x="3028" y="1"/>
                  </a:moveTo>
                  <a:lnTo>
                    <a:pt x="2671" y="72"/>
                  </a:lnTo>
                  <a:lnTo>
                    <a:pt x="2358" y="215"/>
                  </a:lnTo>
                  <a:lnTo>
                    <a:pt x="2197" y="304"/>
                  </a:lnTo>
                  <a:lnTo>
                    <a:pt x="1885" y="519"/>
                  </a:lnTo>
                  <a:lnTo>
                    <a:pt x="1608" y="786"/>
                  </a:lnTo>
                  <a:lnTo>
                    <a:pt x="1358" y="1090"/>
                  </a:lnTo>
                  <a:lnTo>
                    <a:pt x="1028" y="1608"/>
                  </a:lnTo>
                  <a:lnTo>
                    <a:pt x="679" y="2340"/>
                  </a:lnTo>
                  <a:lnTo>
                    <a:pt x="304" y="3439"/>
                  </a:lnTo>
                  <a:lnTo>
                    <a:pt x="72" y="4457"/>
                  </a:lnTo>
                  <a:lnTo>
                    <a:pt x="54" y="4564"/>
                  </a:lnTo>
                  <a:lnTo>
                    <a:pt x="45" y="4742"/>
                  </a:lnTo>
                  <a:lnTo>
                    <a:pt x="1" y="5359"/>
                  </a:lnTo>
                  <a:lnTo>
                    <a:pt x="99" y="6207"/>
                  </a:lnTo>
                  <a:lnTo>
                    <a:pt x="358" y="7618"/>
                  </a:lnTo>
                  <a:lnTo>
                    <a:pt x="599" y="8448"/>
                  </a:lnTo>
                  <a:lnTo>
                    <a:pt x="751" y="8779"/>
                  </a:lnTo>
                  <a:lnTo>
                    <a:pt x="849" y="8984"/>
                  </a:lnTo>
                  <a:lnTo>
                    <a:pt x="1081" y="9297"/>
                  </a:lnTo>
                  <a:lnTo>
                    <a:pt x="1340" y="9520"/>
                  </a:lnTo>
                  <a:lnTo>
                    <a:pt x="1626" y="9663"/>
                  </a:lnTo>
                  <a:lnTo>
                    <a:pt x="1938" y="9734"/>
                  </a:lnTo>
                  <a:lnTo>
                    <a:pt x="2278" y="9743"/>
                  </a:lnTo>
                  <a:lnTo>
                    <a:pt x="2822" y="9672"/>
                  </a:lnTo>
                  <a:lnTo>
                    <a:pt x="4082" y="9306"/>
                  </a:lnTo>
                  <a:lnTo>
                    <a:pt x="5564" y="8895"/>
                  </a:lnTo>
                  <a:lnTo>
                    <a:pt x="6386" y="8761"/>
                  </a:lnTo>
                  <a:lnTo>
                    <a:pt x="6948" y="8716"/>
                  </a:lnTo>
                  <a:lnTo>
                    <a:pt x="7243" y="8716"/>
                  </a:lnTo>
                  <a:lnTo>
                    <a:pt x="7779" y="8734"/>
                  </a:lnTo>
                  <a:lnTo>
                    <a:pt x="8823" y="8868"/>
                  </a:lnTo>
                  <a:lnTo>
                    <a:pt x="10333" y="9190"/>
                  </a:lnTo>
                  <a:lnTo>
                    <a:pt x="11681" y="9502"/>
                  </a:lnTo>
                  <a:lnTo>
                    <a:pt x="12458" y="9627"/>
                  </a:lnTo>
                  <a:lnTo>
                    <a:pt x="12958" y="9645"/>
                  </a:lnTo>
                  <a:lnTo>
                    <a:pt x="13253" y="9609"/>
                  </a:lnTo>
                  <a:lnTo>
                    <a:pt x="13512" y="9529"/>
                  </a:lnTo>
                  <a:lnTo>
                    <a:pt x="13735" y="9395"/>
                  </a:lnTo>
                  <a:lnTo>
                    <a:pt x="13824" y="9306"/>
                  </a:lnTo>
                  <a:lnTo>
                    <a:pt x="13940" y="9100"/>
                  </a:lnTo>
                  <a:lnTo>
                    <a:pt x="14047" y="8886"/>
                  </a:lnTo>
                  <a:lnTo>
                    <a:pt x="14155" y="8520"/>
                  </a:lnTo>
                  <a:lnTo>
                    <a:pt x="14342" y="7618"/>
                  </a:lnTo>
                  <a:lnTo>
                    <a:pt x="14556" y="6127"/>
                  </a:lnTo>
                  <a:lnTo>
                    <a:pt x="14646" y="5260"/>
                  </a:lnTo>
                  <a:lnTo>
                    <a:pt x="14610" y="4716"/>
                  </a:lnTo>
                  <a:lnTo>
                    <a:pt x="14601" y="4564"/>
                  </a:lnTo>
                  <a:lnTo>
                    <a:pt x="14583" y="4457"/>
                  </a:lnTo>
                  <a:lnTo>
                    <a:pt x="14351" y="3439"/>
                  </a:lnTo>
                  <a:lnTo>
                    <a:pt x="13976" y="2340"/>
                  </a:lnTo>
                  <a:lnTo>
                    <a:pt x="13628" y="1608"/>
                  </a:lnTo>
                  <a:lnTo>
                    <a:pt x="13297" y="1090"/>
                  </a:lnTo>
                  <a:lnTo>
                    <a:pt x="13047" y="786"/>
                  </a:lnTo>
                  <a:lnTo>
                    <a:pt x="12770" y="519"/>
                  </a:lnTo>
                  <a:lnTo>
                    <a:pt x="12467" y="304"/>
                  </a:lnTo>
                  <a:lnTo>
                    <a:pt x="12297" y="215"/>
                  </a:lnTo>
                  <a:lnTo>
                    <a:pt x="11985" y="72"/>
                  </a:lnTo>
                  <a:lnTo>
                    <a:pt x="11627" y="1"/>
                  </a:lnTo>
                  <a:lnTo>
                    <a:pt x="11431" y="1"/>
                  </a:lnTo>
                  <a:lnTo>
                    <a:pt x="11172" y="81"/>
                  </a:lnTo>
                  <a:lnTo>
                    <a:pt x="10851" y="286"/>
                  </a:lnTo>
                  <a:lnTo>
                    <a:pt x="10458" y="572"/>
                  </a:lnTo>
                  <a:lnTo>
                    <a:pt x="9922" y="867"/>
                  </a:lnTo>
                  <a:lnTo>
                    <a:pt x="9145" y="1117"/>
                  </a:lnTo>
                  <a:lnTo>
                    <a:pt x="8350" y="1233"/>
                  </a:lnTo>
                  <a:lnTo>
                    <a:pt x="7698" y="1278"/>
                  </a:lnTo>
                  <a:lnTo>
                    <a:pt x="6957" y="1278"/>
                  </a:lnTo>
                  <a:lnTo>
                    <a:pt x="6314" y="1233"/>
                  </a:lnTo>
                  <a:lnTo>
                    <a:pt x="5510" y="1117"/>
                  </a:lnTo>
                  <a:lnTo>
                    <a:pt x="4733" y="867"/>
                  </a:lnTo>
                  <a:lnTo>
                    <a:pt x="4198" y="572"/>
                  </a:lnTo>
                  <a:lnTo>
                    <a:pt x="3814" y="286"/>
                  </a:lnTo>
                  <a:lnTo>
                    <a:pt x="3483" y="81"/>
                  </a:lnTo>
                  <a:lnTo>
                    <a:pt x="3224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0"/>
            <p:cNvSpPr/>
            <p:nvPr/>
          </p:nvSpPr>
          <p:spPr>
            <a:xfrm>
              <a:off x="4285574" y="1975770"/>
              <a:ext cx="203082" cy="67589"/>
            </a:xfrm>
            <a:custGeom>
              <a:avLst/>
              <a:gdLst/>
              <a:ahLst/>
              <a:cxnLst/>
              <a:rect l="l" t="t" r="r" b="b"/>
              <a:pathLst>
                <a:path w="5180" h="1724" extrusionOk="0">
                  <a:moveTo>
                    <a:pt x="0" y="0"/>
                  </a:moveTo>
                  <a:lnTo>
                    <a:pt x="0" y="1027"/>
                  </a:lnTo>
                  <a:lnTo>
                    <a:pt x="1920" y="1590"/>
                  </a:lnTo>
                  <a:lnTo>
                    <a:pt x="1885" y="1598"/>
                  </a:lnTo>
                  <a:lnTo>
                    <a:pt x="1822" y="1625"/>
                  </a:lnTo>
                  <a:lnTo>
                    <a:pt x="1795" y="1723"/>
                  </a:lnTo>
                  <a:lnTo>
                    <a:pt x="1876" y="1723"/>
                  </a:lnTo>
                  <a:lnTo>
                    <a:pt x="1885" y="1634"/>
                  </a:lnTo>
                  <a:lnTo>
                    <a:pt x="1911" y="1643"/>
                  </a:lnTo>
                  <a:lnTo>
                    <a:pt x="1920" y="1652"/>
                  </a:lnTo>
                  <a:lnTo>
                    <a:pt x="2019" y="1598"/>
                  </a:lnTo>
                  <a:lnTo>
                    <a:pt x="2251" y="1554"/>
                  </a:lnTo>
                  <a:lnTo>
                    <a:pt x="2983" y="1554"/>
                  </a:lnTo>
                  <a:lnTo>
                    <a:pt x="3215" y="1598"/>
                  </a:lnTo>
                  <a:lnTo>
                    <a:pt x="3313" y="1652"/>
                  </a:lnTo>
                  <a:lnTo>
                    <a:pt x="3322" y="1643"/>
                  </a:lnTo>
                  <a:lnTo>
                    <a:pt x="3349" y="1634"/>
                  </a:lnTo>
                  <a:lnTo>
                    <a:pt x="3358" y="1723"/>
                  </a:lnTo>
                  <a:lnTo>
                    <a:pt x="3447" y="1723"/>
                  </a:lnTo>
                  <a:lnTo>
                    <a:pt x="3412" y="1625"/>
                  </a:lnTo>
                  <a:lnTo>
                    <a:pt x="3349" y="1598"/>
                  </a:lnTo>
                  <a:lnTo>
                    <a:pt x="3313" y="1590"/>
                  </a:lnTo>
                  <a:lnTo>
                    <a:pt x="5180" y="1036"/>
                  </a:lnTo>
                  <a:lnTo>
                    <a:pt x="5180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0"/>
            <p:cNvSpPr/>
            <p:nvPr/>
          </p:nvSpPr>
          <p:spPr>
            <a:xfrm>
              <a:off x="4352418" y="2040183"/>
              <a:ext cx="6704" cy="3176"/>
            </a:xfrm>
            <a:custGeom>
              <a:avLst/>
              <a:gdLst/>
              <a:ahLst/>
              <a:cxnLst/>
              <a:rect l="l" t="t" r="r" b="b"/>
              <a:pathLst>
                <a:path w="171" h="81" extrusionOk="0">
                  <a:moveTo>
                    <a:pt x="90" y="0"/>
                  </a:moveTo>
                  <a:lnTo>
                    <a:pt x="46" y="36"/>
                  </a:lnTo>
                  <a:lnTo>
                    <a:pt x="1" y="80"/>
                  </a:lnTo>
                  <a:lnTo>
                    <a:pt x="63" y="80"/>
                  </a:lnTo>
                  <a:lnTo>
                    <a:pt x="117" y="36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40"/>
            <p:cNvSpPr/>
            <p:nvPr/>
          </p:nvSpPr>
          <p:spPr>
            <a:xfrm>
              <a:off x="4417222" y="2040183"/>
              <a:ext cx="6665" cy="3176"/>
            </a:xfrm>
            <a:custGeom>
              <a:avLst/>
              <a:gdLst/>
              <a:ahLst/>
              <a:cxnLst/>
              <a:rect l="l" t="t" r="r" b="b"/>
              <a:pathLst>
                <a:path w="170" h="81" extrusionOk="0">
                  <a:moveTo>
                    <a:pt x="0" y="0"/>
                  </a:moveTo>
                  <a:lnTo>
                    <a:pt x="63" y="36"/>
                  </a:lnTo>
                  <a:lnTo>
                    <a:pt x="116" y="80"/>
                  </a:lnTo>
                  <a:lnTo>
                    <a:pt x="170" y="80"/>
                  </a:lnTo>
                  <a:lnTo>
                    <a:pt x="134" y="36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40"/>
            <p:cNvSpPr/>
            <p:nvPr/>
          </p:nvSpPr>
          <p:spPr>
            <a:xfrm>
              <a:off x="4052387" y="2042967"/>
              <a:ext cx="781826" cy="914143"/>
            </a:xfrm>
            <a:custGeom>
              <a:avLst/>
              <a:gdLst/>
              <a:ahLst/>
              <a:cxnLst/>
              <a:rect l="l" t="t" r="r" b="b"/>
              <a:pathLst>
                <a:path w="19942" h="23317" extrusionOk="0">
                  <a:moveTo>
                    <a:pt x="5127" y="1"/>
                  </a:moveTo>
                  <a:lnTo>
                    <a:pt x="5118" y="9"/>
                  </a:lnTo>
                  <a:lnTo>
                    <a:pt x="5145" y="9"/>
                  </a:lnTo>
                  <a:lnTo>
                    <a:pt x="5127" y="1"/>
                  </a:lnTo>
                  <a:close/>
                  <a:moveTo>
                    <a:pt x="12003" y="1"/>
                  </a:moveTo>
                  <a:lnTo>
                    <a:pt x="11985" y="9"/>
                  </a:lnTo>
                  <a:lnTo>
                    <a:pt x="12021" y="9"/>
                  </a:lnTo>
                  <a:lnTo>
                    <a:pt x="12003" y="1"/>
                  </a:lnTo>
                  <a:close/>
                  <a:moveTo>
                    <a:pt x="3082" y="9"/>
                  </a:moveTo>
                  <a:lnTo>
                    <a:pt x="2841" y="18"/>
                  </a:lnTo>
                  <a:lnTo>
                    <a:pt x="2376" y="108"/>
                  </a:lnTo>
                  <a:lnTo>
                    <a:pt x="1957" y="286"/>
                  </a:lnTo>
                  <a:lnTo>
                    <a:pt x="1582" y="536"/>
                  </a:lnTo>
                  <a:lnTo>
                    <a:pt x="1260" y="849"/>
                  </a:lnTo>
                  <a:lnTo>
                    <a:pt x="1001" y="1224"/>
                  </a:lnTo>
                  <a:lnTo>
                    <a:pt x="823" y="1644"/>
                  </a:lnTo>
                  <a:lnTo>
                    <a:pt x="724" y="2099"/>
                  </a:lnTo>
                  <a:lnTo>
                    <a:pt x="724" y="2340"/>
                  </a:lnTo>
                  <a:lnTo>
                    <a:pt x="1" y="23317"/>
                  </a:lnTo>
                  <a:lnTo>
                    <a:pt x="2501" y="23317"/>
                  </a:lnTo>
                  <a:lnTo>
                    <a:pt x="3421" y="5055"/>
                  </a:lnTo>
                  <a:lnTo>
                    <a:pt x="3251" y="23317"/>
                  </a:lnTo>
                  <a:lnTo>
                    <a:pt x="15396" y="23317"/>
                  </a:lnTo>
                  <a:lnTo>
                    <a:pt x="15530" y="19959"/>
                  </a:lnTo>
                  <a:lnTo>
                    <a:pt x="16245" y="23317"/>
                  </a:lnTo>
                  <a:lnTo>
                    <a:pt x="19942" y="23317"/>
                  </a:lnTo>
                  <a:lnTo>
                    <a:pt x="16218" y="1769"/>
                  </a:lnTo>
                  <a:lnTo>
                    <a:pt x="16200" y="1787"/>
                  </a:lnTo>
                  <a:lnTo>
                    <a:pt x="16182" y="1804"/>
                  </a:lnTo>
                  <a:lnTo>
                    <a:pt x="16129" y="1617"/>
                  </a:lnTo>
                  <a:lnTo>
                    <a:pt x="15977" y="1251"/>
                  </a:lnTo>
                  <a:lnTo>
                    <a:pt x="15771" y="929"/>
                  </a:lnTo>
                  <a:lnTo>
                    <a:pt x="15512" y="644"/>
                  </a:lnTo>
                  <a:lnTo>
                    <a:pt x="15209" y="402"/>
                  </a:lnTo>
                  <a:lnTo>
                    <a:pt x="14869" y="215"/>
                  </a:lnTo>
                  <a:lnTo>
                    <a:pt x="14494" y="90"/>
                  </a:lnTo>
                  <a:lnTo>
                    <a:pt x="14092" y="18"/>
                  </a:lnTo>
                  <a:lnTo>
                    <a:pt x="13878" y="9"/>
                  </a:lnTo>
                  <a:lnTo>
                    <a:pt x="13494" y="9"/>
                  </a:lnTo>
                  <a:lnTo>
                    <a:pt x="10931" y="9109"/>
                  </a:lnTo>
                  <a:lnTo>
                    <a:pt x="11664" y="10466"/>
                  </a:lnTo>
                  <a:lnTo>
                    <a:pt x="8967" y="15878"/>
                  </a:lnTo>
                  <a:lnTo>
                    <a:pt x="8958" y="15932"/>
                  </a:lnTo>
                  <a:lnTo>
                    <a:pt x="8949" y="15878"/>
                  </a:lnTo>
                  <a:lnTo>
                    <a:pt x="5448" y="10466"/>
                  </a:lnTo>
                  <a:lnTo>
                    <a:pt x="6172" y="9109"/>
                  </a:lnTo>
                  <a:lnTo>
                    <a:pt x="3618" y="9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40"/>
            <p:cNvSpPr/>
            <p:nvPr/>
          </p:nvSpPr>
          <p:spPr>
            <a:xfrm>
              <a:off x="4403187" y="2665413"/>
              <a:ext cx="745" cy="2156"/>
            </a:xfrm>
            <a:custGeom>
              <a:avLst/>
              <a:gdLst/>
              <a:ahLst/>
              <a:cxnLst/>
              <a:rect l="l" t="t" r="r" b="b"/>
              <a:pathLst>
                <a:path w="19" h="55" extrusionOk="0">
                  <a:moveTo>
                    <a:pt x="1" y="1"/>
                  </a:moveTo>
                  <a:lnTo>
                    <a:pt x="10" y="55"/>
                  </a:lnTo>
                  <a:lnTo>
                    <a:pt x="19" y="1"/>
                  </a:lnTo>
                  <a:lnTo>
                    <a:pt x="10" y="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0"/>
            <p:cNvSpPr/>
            <p:nvPr/>
          </p:nvSpPr>
          <p:spPr>
            <a:xfrm>
              <a:off x="4293258" y="2094442"/>
              <a:ext cx="189086" cy="571727"/>
            </a:xfrm>
            <a:custGeom>
              <a:avLst/>
              <a:gdLst/>
              <a:ahLst/>
              <a:cxnLst/>
              <a:rect l="l" t="t" r="r" b="b"/>
              <a:pathLst>
                <a:path w="4823" h="14583" extrusionOk="0">
                  <a:moveTo>
                    <a:pt x="1876" y="0"/>
                  </a:moveTo>
                  <a:lnTo>
                    <a:pt x="1" y="518"/>
                  </a:lnTo>
                  <a:lnTo>
                    <a:pt x="2814" y="14583"/>
                  </a:lnTo>
                  <a:lnTo>
                    <a:pt x="4823" y="509"/>
                  </a:lnTo>
                  <a:lnTo>
                    <a:pt x="2966" y="0"/>
                  </a:lnTo>
                  <a:lnTo>
                    <a:pt x="2876" y="36"/>
                  </a:lnTo>
                  <a:lnTo>
                    <a:pt x="2787" y="54"/>
                  </a:lnTo>
                  <a:lnTo>
                    <a:pt x="2055" y="54"/>
                  </a:lnTo>
                  <a:lnTo>
                    <a:pt x="1965" y="36"/>
                  </a:lnTo>
                  <a:lnTo>
                    <a:pt x="187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0"/>
            <p:cNvSpPr/>
            <p:nvPr/>
          </p:nvSpPr>
          <p:spPr>
            <a:xfrm>
              <a:off x="4345792" y="2043319"/>
              <a:ext cx="9135" cy="19289"/>
            </a:xfrm>
            <a:custGeom>
              <a:avLst/>
              <a:gdLst/>
              <a:ahLst/>
              <a:cxnLst/>
              <a:rect l="l" t="t" r="r" b="b"/>
              <a:pathLst>
                <a:path w="233" h="492" extrusionOk="0">
                  <a:moveTo>
                    <a:pt x="170" y="0"/>
                  </a:moveTo>
                  <a:lnTo>
                    <a:pt x="99" y="108"/>
                  </a:lnTo>
                  <a:lnTo>
                    <a:pt x="9" y="349"/>
                  </a:lnTo>
                  <a:lnTo>
                    <a:pt x="0" y="483"/>
                  </a:lnTo>
                  <a:lnTo>
                    <a:pt x="0" y="492"/>
                  </a:lnTo>
                  <a:lnTo>
                    <a:pt x="18" y="349"/>
                  </a:lnTo>
                  <a:lnTo>
                    <a:pt x="134" y="99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0"/>
            <p:cNvSpPr/>
            <p:nvPr/>
          </p:nvSpPr>
          <p:spPr>
            <a:xfrm>
              <a:off x="4421770" y="2043319"/>
              <a:ext cx="8782" cy="18936"/>
            </a:xfrm>
            <a:custGeom>
              <a:avLst/>
              <a:gdLst/>
              <a:ahLst/>
              <a:cxnLst/>
              <a:rect l="l" t="t" r="r" b="b"/>
              <a:pathLst>
                <a:path w="224" h="483" extrusionOk="0">
                  <a:moveTo>
                    <a:pt x="0" y="0"/>
                  </a:moveTo>
                  <a:lnTo>
                    <a:pt x="98" y="99"/>
                  </a:lnTo>
                  <a:lnTo>
                    <a:pt x="214" y="331"/>
                  </a:lnTo>
                  <a:lnTo>
                    <a:pt x="223" y="483"/>
                  </a:lnTo>
                  <a:lnTo>
                    <a:pt x="223" y="349"/>
                  </a:lnTo>
                  <a:lnTo>
                    <a:pt x="125" y="108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0"/>
            <p:cNvSpPr/>
            <p:nvPr/>
          </p:nvSpPr>
          <p:spPr>
            <a:xfrm>
              <a:off x="4150437" y="2241105"/>
              <a:ext cx="36108" cy="716001"/>
            </a:xfrm>
            <a:custGeom>
              <a:avLst/>
              <a:gdLst/>
              <a:ahLst/>
              <a:cxnLst/>
              <a:rect l="l" t="t" r="r" b="b"/>
              <a:pathLst>
                <a:path w="921" h="18263" extrusionOk="0">
                  <a:moveTo>
                    <a:pt x="920" y="1"/>
                  </a:moveTo>
                  <a:lnTo>
                    <a:pt x="0" y="18263"/>
                  </a:lnTo>
                  <a:lnTo>
                    <a:pt x="750" y="18263"/>
                  </a:lnTo>
                  <a:lnTo>
                    <a:pt x="920" y="1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40"/>
            <p:cNvSpPr/>
            <p:nvPr/>
          </p:nvSpPr>
          <p:spPr>
            <a:xfrm>
              <a:off x="4194189" y="2043319"/>
              <a:ext cx="209394" cy="622850"/>
            </a:xfrm>
            <a:custGeom>
              <a:avLst/>
              <a:gdLst/>
              <a:ahLst/>
              <a:cxnLst/>
              <a:rect l="l" t="t" r="r" b="b"/>
              <a:pathLst>
                <a:path w="5341" h="15887" extrusionOk="0">
                  <a:moveTo>
                    <a:pt x="1" y="0"/>
                  </a:moveTo>
                  <a:lnTo>
                    <a:pt x="2555" y="9100"/>
                  </a:lnTo>
                  <a:lnTo>
                    <a:pt x="1831" y="10457"/>
                  </a:lnTo>
                  <a:lnTo>
                    <a:pt x="5332" y="15869"/>
                  </a:lnTo>
                  <a:lnTo>
                    <a:pt x="5341" y="15887"/>
                  </a:lnTo>
                  <a:lnTo>
                    <a:pt x="2528" y="1822"/>
                  </a:lnTo>
                  <a:lnTo>
                    <a:pt x="1662" y="2054"/>
                  </a:lnTo>
                  <a:lnTo>
                    <a:pt x="1581" y="1920"/>
                  </a:lnTo>
                  <a:lnTo>
                    <a:pt x="1510" y="1661"/>
                  </a:lnTo>
                  <a:lnTo>
                    <a:pt x="1528" y="1394"/>
                  </a:lnTo>
                  <a:lnTo>
                    <a:pt x="1599" y="1152"/>
                  </a:lnTo>
                  <a:lnTo>
                    <a:pt x="1912" y="652"/>
                  </a:lnTo>
                  <a:lnTo>
                    <a:pt x="2019" y="554"/>
                  </a:lnTo>
                  <a:lnTo>
                    <a:pt x="1831" y="411"/>
                  </a:lnTo>
                  <a:lnTo>
                    <a:pt x="1590" y="134"/>
                  </a:lnTo>
                  <a:lnTo>
                    <a:pt x="1528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40"/>
            <p:cNvSpPr/>
            <p:nvPr/>
          </p:nvSpPr>
          <p:spPr>
            <a:xfrm>
              <a:off x="4403540" y="2043319"/>
              <a:ext cx="177912" cy="622850"/>
            </a:xfrm>
            <a:custGeom>
              <a:avLst/>
              <a:gdLst/>
              <a:ahLst/>
              <a:cxnLst/>
              <a:rect l="l" t="t" r="r" b="b"/>
              <a:pathLst>
                <a:path w="4538" h="15887" extrusionOk="0">
                  <a:moveTo>
                    <a:pt x="3028" y="0"/>
                  </a:moveTo>
                  <a:lnTo>
                    <a:pt x="2965" y="134"/>
                  </a:lnTo>
                  <a:lnTo>
                    <a:pt x="2724" y="411"/>
                  </a:lnTo>
                  <a:lnTo>
                    <a:pt x="2537" y="554"/>
                  </a:lnTo>
                  <a:lnTo>
                    <a:pt x="2644" y="652"/>
                  </a:lnTo>
                  <a:lnTo>
                    <a:pt x="2957" y="1152"/>
                  </a:lnTo>
                  <a:lnTo>
                    <a:pt x="3028" y="1394"/>
                  </a:lnTo>
                  <a:lnTo>
                    <a:pt x="3046" y="1661"/>
                  </a:lnTo>
                  <a:lnTo>
                    <a:pt x="2983" y="1920"/>
                  </a:lnTo>
                  <a:lnTo>
                    <a:pt x="2903" y="2054"/>
                  </a:lnTo>
                  <a:lnTo>
                    <a:pt x="2010" y="1813"/>
                  </a:lnTo>
                  <a:lnTo>
                    <a:pt x="1" y="15887"/>
                  </a:lnTo>
                  <a:lnTo>
                    <a:pt x="10" y="15869"/>
                  </a:lnTo>
                  <a:lnTo>
                    <a:pt x="2707" y="10457"/>
                  </a:lnTo>
                  <a:lnTo>
                    <a:pt x="1974" y="9100"/>
                  </a:lnTo>
                  <a:lnTo>
                    <a:pt x="4537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40"/>
            <p:cNvSpPr/>
            <p:nvPr/>
          </p:nvSpPr>
          <p:spPr>
            <a:xfrm>
              <a:off x="4251623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32" y="0"/>
                  </a:moveTo>
                  <a:lnTo>
                    <a:pt x="197" y="45"/>
                  </a:lnTo>
                  <a:lnTo>
                    <a:pt x="45" y="340"/>
                  </a:lnTo>
                  <a:lnTo>
                    <a:pt x="0" y="625"/>
                  </a:lnTo>
                  <a:lnTo>
                    <a:pt x="36" y="786"/>
                  </a:lnTo>
                  <a:lnTo>
                    <a:pt x="45" y="822"/>
                  </a:lnTo>
                  <a:lnTo>
                    <a:pt x="63" y="866"/>
                  </a:lnTo>
                  <a:lnTo>
                    <a:pt x="125" y="1000"/>
                  </a:lnTo>
                  <a:lnTo>
                    <a:pt x="366" y="1277"/>
                  </a:lnTo>
                  <a:lnTo>
                    <a:pt x="554" y="1420"/>
                  </a:lnTo>
                  <a:lnTo>
                    <a:pt x="447" y="1518"/>
                  </a:lnTo>
                  <a:lnTo>
                    <a:pt x="134" y="2018"/>
                  </a:lnTo>
                  <a:lnTo>
                    <a:pt x="63" y="2260"/>
                  </a:lnTo>
                  <a:lnTo>
                    <a:pt x="45" y="2527"/>
                  </a:lnTo>
                  <a:lnTo>
                    <a:pt x="116" y="2786"/>
                  </a:lnTo>
                  <a:lnTo>
                    <a:pt x="197" y="2920"/>
                  </a:lnTo>
                  <a:lnTo>
                    <a:pt x="1063" y="2688"/>
                  </a:lnTo>
                  <a:lnTo>
                    <a:pt x="2938" y="2170"/>
                  </a:lnTo>
                  <a:lnTo>
                    <a:pt x="2822" y="2117"/>
                  </a:lnTo>
                  <a:lnTo>
                    <a:pt x="2626" y="1956"/>
                  </a:lnTo>
                  <a:lnTo>
                    <a:pt x="2483" y="1742"/>
                  </a:lnTo>
                  <a:lnTo>
                    <a:pt x="2411" y="1501"/>
                  </a:lnTo>
                  <a:lnTo>
                    <a:pt x="2402" y="1375"/>
                  </a:lnTo>
                  <a:lnTo>
                    <a:pt x="2402" y="1367"/>
                  </a:lnTo>
                  <a:lnTo>
                    <a:pt x="2402" y="1358"/>
                  </a:lnTo>
                  <a:lnTo>
                    <a:pt x="2402" y="1349"/>
                  </a:lnTo>
                  <a:lnTo>
                    <a:pt x="2411" y="1215"/>
                  </a:lnTo>
                  <a:lnTo>
                    <a:pt x="2501" y="974"/>
                  </a:lnTo>
                  <a:lnTo>
                    <a:pt x="2572" y="866"/>
                  </a:lnTo>
                  <a:lnTo>
                    <a:pt x="2617" y="822"/>
                  </a:lnTo>
                  <a:lnTo>
                    <a:pt x="2661" y="786"/>
                  </a:lnTo>
                  <a:lnTo>
                    <a:pt x="2715" y="733"/>
                  </a:lnTo>
                  <a:lnTo>
                    <a:pt x="2786" y="688"/>
                  </a:lnTo>
                  <a:lnTo>
                    <a:pt x="866" y="170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C238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8" name="Google Shape;2128;p40"/>
            <p:cNvSpPr/>
            <p:nvPr/>
          </p:nvSpPr>
          <p:spPr>
            <a:xfrm>
              <a:off x="4409499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706" y="0"/>
                  </a:moveTo>
                  <a:lnTo>
                    <a:pt x="2019" y="179"/>
                  </a:lnTo>
                  <a:lnTo>
                    <a:pt x="152" y="688"/>
                  </a:lnTo>
                  <a:lnTo>
                    <a:pt x="224" y="733"/>
                  </a:lnTo>
                  <a:lnTo>
                    <a:pt x="286" y="786"/>
                  </a:lnTo>
                  <a:lnTo>
                    <a:pt x="331" y="822"/>
                  </a:lnTo>
                  <a:lnTo>
                    <a:pt x="367" y="866"/>
                  </a:lnTo>
                  <a:lnTo>
                    <a:pt x="438" y="974"/>
                  </a:lnTo>
                  <a:lnTo>
                    <a:pt x="536" y="1215"/>
                  </a:lnTo>
                  <a:lnTo>
                    <a:pt x="536" y="1349"/>
                  </a:lnTo>
                  <a:lnTo>
                    <a:pt x="536" y="1474"/>
                  </a:lnTo>
                  <a:lnTo>
                    <a:pt x="456" y="1715"/>
                  </a:lnTo>
                  <a:lnTo>
                    <a:pt x="313" y="1938"/>
                  </a:lnTo>
                  <a:lnTo>
                    <a:pt x="117" y="2108"/>
                  </a:lnTo>
                  <a:lnTo>
                    <a:pt x="1" y="2170"/>
                  </a:lnTo>
                  <a:lnTo>
                    <a:pt x="1858" y="2679"/>
                  </a:lnTo>
                  <a:lnTo>
                    <a:pt x="2751" y="2920"/>
                  </a:lnTo>
                  <a:lnTo>
                    <a:pt x="2831" y="2786"/>
                  </a:lnTo>
                  <a:lnTo>
                    <a:pt x="2894" y="2527"/>
                  </a:lnTo>
                  <a:lnTo>
                    <a:pt x="2876" y="2260"/>
                  </a:lnTo>
                  <a:lnTo>
                    <a:pt x="2805" y="2018"/>
                  </a:lnTo>
                  <a:lnTo>
                    <a:pt x="2492" y="1518"/>
                  </a:lnTo>
                  <a:lnTo>
                    <a:pt x="2385" y="1420"/>
                  </a:lnTo>
                  <a:lnTo>
                    <a:pt x="2572" y="1277"/>
                  </a:lnTo>
                  <a:lnTo>
                    <a:pt x="2813" y="1000"/>
                  </a:lnTo>
                  <a:lnTo>
                    <a:pt x="2876" y="866"/>
                  </a:lnTo>
                  <a:lnTo>
                    <a:pt x="2894" y="822"/>
                  </a:lnTo>
                  <a:lnTo>
                    <a:pt x="2912" y="786"/>
                  </a:lnTo>
                  <a:lnTo>
                    <a:pt x="2939" y="625"/>
                  </a:lnTo>
                  <a:lnTo>
                    <a:pt x="2903" y="340"/>
                  </a:lnTo>
                  <a:lnTo>
                    <a:pt x="2751" y="45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C238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9" name="Google Shape;2129;p40"/>
            <p:cNvSpPr/>
            <p:nvPr/>
          </p:nvSpPr>
          <p:spPr>
            <a:xfrm>
              <a:off x="4345792" y="2036655"/>
              <a:ext cx="84761" cy="59905"/>
            </a:xfrm>
            <a:custGeom>
              <a:avLst/>
              <a:gdLst/>
              <a:ahLst/>
              <a:cxnLst/>
              <a:rect l="l" t="t" r="r" b="b"/>
              <a:pathLst>
                <a:path w="2162" h="1528" extrusionOk="0">
                  <a:moveTo>
                    <a:pt x="715" y="1"/>
                  </a:moveTo>
                  <a:lnTo>
                    <a:pt x="483" y="10"/>
                  </a:lnTo>
                  <a:lnTo>
                    <a:pt x="384" y="54"/>
                  </a:lnTo>
                  <a:lnTo>
                    <a:pt x="366" y="72"/>
                  </a:lnTo>
                  <a:lnTo>
                    <a:pt x="340" y="90"/>
                  </a:lnTo>
                  <a:lnTo>
                    <a:pt x="286" y="126"/>
                  </a:lnTo>
                  <a:lnTo>
                    <a:pt x="232" y="170"/>
                  </a:lnTo>
                  <a:lnTo>
                    <a:pt x="134" y="269"/>
                  </a:lnTo>
                  <a:lnTo>
                    <a:pt x="18" y="519"/>
                  </a:lnTo>
                  <a:lnTo>
                    <a:pt x="0" y="662"/>
                  </a:lnTo>
                  <a:lnTo>
                    <a:pt x="0" y="671"/>
                  </a:lnTo>
                  <a:lnTo>
                    <a:pt x="0" y="679"/>
                  </a:lnTo>
                  <a:lnTo>
                    <a:pt x="9" y="805"/>
                  </a:lnTo>
                  <a:lnTo>
                    <a:pt x="81" y="1046"/>
                  </a:lnTo>
                  <a:lnTo>
                    <a:pt x="224" y="1260"/>
                  </a:lnTo>
                  <a:lnTo>
                    <a:pt x="420" y="1421"/>
                  </a:lnTo>
                  <a:lnTo>
                    <a:pt x="536" y="1474"/>
                  </a:lnTo>
                  <a:lnTo>
                    <a:pt x="625" y="1510"/>
                  </a:lnTo>
                  <a:lnTo>
                    <a:pt x="715" y="1528"/>
                  </a:lnTo>
                  <a:lnTo>
                    <a:pt x="1447" y="1528"/>
                  </a:lnTo>
                  <a:lnTo>
                    <a:pt x="1536" y="1510"/>
                  </a:lnTo>
                  <a:lnTo>
                    <a:pt x="1626" y="1474"/>
                  </a:lnTo>
                  <a:lnTo>
                    <a:pt x="1742" y="1412"/>
                  </a:lnTo>
                  <a:lnTo>
                    <a:pt x="1938" y="1242"/>
                  </a:lnTo>
                  <a:lnTo>
                    <a:pt x="2081" y="1019"/>
                  </a:lnTo>
                  <a:lnTo>
                    <a:pt x="2161" y="778"/>
                  </a:lnTo>
                  <a:lnTo>
                    <a:pt x="2161" y="653"/>
                  </a:lnTo>
                  <a:lnTo>
                    <a:pt x="2152" y="501"/>
                  </a:lnTo>
                  <a:lnTo>
                    <a:pt x="2036" y="269"/>
                  </a:lnTo>
                  <a:lnTo>
                    <a:pt x="1938" y="170"/>
                  </a:lnTo>
                  <a:lnTo>
                    <a:pt x="1885" y="126"/>
                  </a:lnTo>
                  <a:lnTo>
                    <a:pt x="1822" y="90"/>
                  </a:lnTo>
                  <a:lnTo>
                    <a:pt x="1804" y="72"/>
                  </a:lnTo>
                  <a:lnTo>
                    <a:pt x="1777" y="54"/>
                  </a:lnTo>
                  <a:lnTo>
                    <a:pt x="1679" y="10"/>
                  </a:lnTo>
                  <a:lnTo>
                    <a:pt x="1447" y="1"/>
                  </a:lnTo>
                  <a:close/>
                </a:path>
              </a:pathLst>
            </a:custGeom>
            <a:solidFill>
              <a:srgbClr val="922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0" name="Google Shape;2130;p40"/>
            <p:cNvSpPr/>
            <p:nvPr/>
          </p:nvSpPr>
          <p:spPr>
            <a:xfrm>
              <a:off x="4887361" y="1554952"/>
              <a:ext cx="591368" cy="488416"/>
            </a:xfrm>
            <a:custGeom>
              <a:avLst/>
              <a:gdLst/>
              <a:ahLst/>
              <a:cxnLst/>
              <a:rect l="l" t="t" r="r" b="b"/>
              <a:pathLst>
                <a:path w="15084" h="12458" extrusionOk="0">
                  <a:moveTo>
                    <a:pt x="3510" y="7358"/>
                  </a:moveTo>
                  <a:lnTo>
                    <a:pt x="3546" y="7484"/>
                  </a:lnTo>
                  <a:lnTo>
                    <a:pt x="3698" y="7671"/>
                  </a:lnTo>
                  <a:lnTo>
                    <a:pt x="3713" y="7678"/>
                  </a:lnTo>
                  <a:lnTo>
                    <a:pt x="4339" y="8666"/>
                  </a:lnTo>
                  <a:lnTo>
                    <a:pt x="4339" y="8666"/>
                  </a:lnTo>
                  <a:lnTo>
                    <a:pt x="4225" y="8618"/>
                  </a:lnTo>
                  <a:lnTo>
                    <a:pt x="4055" y="8537"/>
                  </a:lnTo>
                  <a:lnTo>
                    <a:pt x="3796" y="8341"/>
                  </a:lnTo>
                  <a:lnTo>
                    <a:pt x="3627" y="8135"/>
                  </a:lnTo>
                  <a:lnTo>
                    <a:pt x="3528" y="7921"/>
                  </a:lnTo>
                  <a:lnTo>
                    <a:pt x="3475" y="7635"/>
                  </a:lnTo>
                  <a:lnTo>
                    <a:pt x="3501" y="7376"/>
                  </a:lnTo>
                  <a:lnTo>
                    <a:pt x="3510" y="7358"/>
                  </a:lnTo>
                  <a:close/>
                  <a:moveTo>
                    <a:pt x="8199" y="6528"/>
                  </a:moveTo>
                  <a:lnTo>
                    <a:pt x="8467" y="6537"/>
                  </a:lnTo>
                  <a:lnTo>
                    <a:pt x="8761" y="6644"/>
                  </a:lnTo>
                  <a:lnTo>
                    <a:pt x="9092" y="6858"/>
                  </a:lnTo>
                  <a:lnTo>
                    <a:pt x="9261" y="7019"/>
                  </a:lnTo>
                  <a:lnTo>
                    <a:pt x="9440" y="7180"/>
                  </a:lnTo>
                  <a:lnTo>
                    <a:pt x="9797" y="7439"/>
                  </a:lnTo>
                  <a:lnTo>
                    <a:pt x="10163" y="7635"/>
                  </a:lnTo>
                  <a:lnTo>
                    <a:pt x="10520" y="7760"/>
                  </a:lnTo>
                  <a:lnTo>
                    <a:pt x="10842" y="7805"/>
                  </a:lnTo>
                  <a:lnTo>
                    <a:pt x="11128" y="7778"/>
                  </a:lnTo>
                  <a:lnTo>
                    <a:pt x="11351" y="7671"/>
                  </a:lnTo>
                  <a:lnTo>
                    <a:pt x="11503" y="7484"/>
                  </a:lnTo>
                  <a:lnTo>
                    <a:pt x="11538" y="7358"/>
                  </a:lnTo>
                  <a:lnTo>
                    <a:pt x="11547" y="7376"/>
                  </a:lnTo>
                  <a:lnTo>
                    <a:pt x="11574" y="7635"/>
                  </a:lnTo>
                  <a:lnTo>
                    <a:pt x="11521" y="7921"/>
                  </a:lnTo>
                  <a:lnTo>
                    <a:pt x="11422" y="8135"/>
                  </a:lnTo>
                  <a:lnTo>
                    <a:pt x="11253" y="8341"/>
                  </a:lnTo>
                  <a:lnTo>
                    <a:pt x="10994" y="8537"/>
                  </a:lnTo>
                  <a:lnTo>
                    <a:pt x="10824" y="8618"/>
                  </a:lnTo>
                  <a:lnTo>
                    <a:pt x="10485" y="8760"/>
                  </a:lnTo>
                  <a:lnTo>
                    <a:pt x="9833" y="8886"/>
                  </a:lnTo>
                  <a:lnTo>
                    <a:pt x="9243" y="8877"/>
                  </a:lnTo>
                  <a:lnTo>
                    <a:pt x="8708" y="8743"/>
                  </a:lnTo>
                  <a:lnTo>
                    <a:pt x="8261" y="8510"/>
                  </a:lnTo>
                  <a:lnTo>
                    <a:pt x="7913" y="8216"/>
                  </a:lnTo>
                  <a:lnTo>
                    <a:pt x="7663" y="7885"/>
                  </a:lnTo>
                  <a:lnTo>
                    <a:pt x="7529" y="7537"/>
                  </a:lnTo>
                  <a:lnTo>
                    <a:pt x="7520" y="7367"/>
                  </a:lnTo>
                  <a:lnTo>
                    <a:pt x="7511" y="7537"/>
                  </a:lnTo>
                  <a:lnTo>
                    <a:pt x="7386" y="7885"/>
                  </a:lnTo>
                  <a:lnTo>
                    <a:pt x="7136" y="8216"/>
                  </a:lnTo>
                  <a:lnTo>
                    <a:pt x="6779" y="8510"/>
                  </a:lnTo>
                  <a:lnTo>
                    <a:pt x="6332" y="8743"/>
                  </a:lnTo>
                  <a:lnTo>
                    <a:pt x="5805" y="8877"/>
                  </a:lnTo>
                  <a:lnTo>
                    <a:pt x="5216" y="8886"/>
                  </a:lnTo>
                  <a:lnTo>
                    <a:pt x="4564" y="8760"/>
                  </a:lnTo>
                  <a:lnTo>
                    <a:pt x="4404" y="8693"/>
                  </a:lnTo>
                  <a:lnTo>
                    <a:pt x="3730" y="7686"/>
                  </a:lnTo>
                  <a:lnTo>
                    <a:pt x="3921" y="7778"/>
                  </a:lnTo>
                  <a:lnTo>
                    <a:pt x="4207" y="7805"/>
                  </a:lnTo>
                  <a:lnTo>
                    <a:pt x="4528" y="7760"/>
                  </a:lnTo>
                  <a:lnTo>
                    <a:pt x="4877" y="7635"/>
                  </a:lnTo>
                  <a:lnTo>
                    <a:pt x="5243" y="7439"/>
                  </a:lnTo>
                  <a:lnTo>
                    <a:pt x="5609" y="7180"/>
                  </a:lnTo>
                  <a:lnTo>
                    <a:pt x="5788" y="7019"/>
                  </a:lnTo>
                  <a:lnTo>
                    <a:pt x="5957" y="6858"/>
                  </a:lnTo>
                  <a:lnTo>
                    <a:pt x="6279" y="6644"/>
                  </a:lnTo>
                  <a:lnTo>
                    <a:pt x="6582" y="6537"/>
                  </a:lnTo>
                  <a:lnTo>
                    <a:pt x="6841" y="6528"/>
                  </a:lnTo>
                  <a:lnTo>
                    <a:pt x="7073" y="6591"/>
                  </a:lnTo>
                  <a:lnTo>
                    <a:pt x="7261" y="6724"/>
                  </a:lnTo>
                  <a:lnTo>
                    <a:pt x="7404" y="6912"/>
                  </a:lnTo>
                  <a:lnTo>
                    <a:pt x="7493" y="7144"/>
                  </a:lnTo>
                  <a:lnTo>
                    <a:pt x="7520" y="7269"/>
                  </a:lnTo>
                  <a:lnTo>
                    <a:pt x="7520" y="7314"/>
                  </a:lnTo>
                  <a:lnTo>
                    <a:pt x="7520" y="7350"/>
                  </a:lnTo>
                  <a:lnTo>
                    <a:pt x="7529" y="7314"/>
                  </a:lnTo>
                  <a:lnTo>
                    <a:pt x="7529" y="7269"/>
                  </a:lnTo>
                  <a:lnTo>
                    <a:pt x="7556" y="7144"/>
                  </a:lnTo>
                  <a:lnTo>
                    <a:pt x="7645" y="6912"/>
                  </a:lnTo>
                  <a:lnTo>
                    <a:pt x="7788" y="6724"/>
                  </a:lnTo>
                  <a:lnTo>
                    <a:pt x="7975" y="6591"/>
                  </a:lnTo>
                  <a:lnTo>
                    <a:pt x="8199" y="6528"/>
                  </a:lnTo>
                  <a:close/>
                  <a:moveTo>
                    <a:pt x="6825" y="12308"/>
                  </a:moveTo>
                  <a:lnTo>
                    <a:pt x="6877" y="12324"/>
                  </a:lnTo>
                  <a:lnTo>
                    <a:pt x="6841" y="12332"/>
                  </a:lnTo>
                  <a:lnTo>
                    <a:pt x="6825" y="12308"/>
                  </a:lnTo>
                  <a:close/>
                  <a:moveTo>
                    <a:pt x="3037" y="0"/>
                  </a:moveTo>
                  <a:lnTo>
                    <a:pt x="2564" y="18"/>
                  </a:lnTo>
                  <a:lnTo>
                    <a:pt x="2162" y="152"/>
                  </a:lnTo>
                  <a:lnTo>
                    <a:pt x="1992" y="268"/>
                  </a:lnTo>
                  <a:lnTo>
                    <a:pt x="1841" y="411"/>
                  </a:lnTo>
                  <a:lnTo>
                    <a:pt x="1590" y="724"/>
                  </a:lnTo>
                  <a:lnTo>
                    <a:pt x="1403" y="1072"/>
                  </a:lnTo>
                  <a:lnTo>
                    <a:pt x="1260" y="1456"/>
                  </a:lnTo>
                  <a:lnTo>
                    <a:pt x="1135" y="2054"/>
                  </a:lnTo>
                  <a:lnTo>
                    <a:pt x="1099" y="2876"/>
                  </a:lnTo>
                  <a:lnTo>
                    <a:pt x="1171" y="3670"/>
                  </a:lnTo>
                  <a:lnTo>
                    <a:pt x="1296" y="4358"/>
                  </a:lnTo>
                  <a:lnTo>
                    <a:pt x="1483" y="5099"/>
                  </a:lnTo>
                  <a:lnTo>
                    <a:pt x="1528" y="5215"/>
                  </a:lnTo>
                  <a:lnTo>
                    <a:pt x="894" y="5215"/>
                  </a:lnTo>
                  <a:lnTo>
                    <a:pt x="769" y="4885"/>
                  </a:lnTo>
                  <a:lnTo>
                    <a:pt x="510" y="4447"/>
                  </a:lnTo>
                  <a:lnTo>
                    <a:pt x="260" y="4215"/>
                  </a:lnTo>
                  <a:lnTo>
                    <a:pt x="63" y="4117"/>
                  </a:lnTo>
                  <a:lnTo>
                    <a:pt x="1" y="4108"/>
                  </a:lnTo>
                  <a:lnTo>
                    <a:pt x="1" y="4108"/>
                  </a:lnTo>
                  <a:lnTo>
                    <a:pt x="81" y="4644"/>
                  </a:lnTo>
                  <a:lnTo>
                    <a:pt x="376" y="5662"/>
                  </a:lnTo>
                  <a:lnTo>
                    <a:pt x="796" y="6617"/>
                  </a:lnTo>
                  <a:lnTo>
                    <a:pt x="1340" y="7501"/>
                  </a:lnTo>
                  <a:lnTo>
                    <a:pt x="2001" y="8296"/>
                  </a:lnTo>
                  <a:lnTo>
                    <a:pt x="2751" y="8993"/>
                  </a:lnTo>
                  <a:lnTo>
                    <a:pt x="3600" y="9582"/>
                  </a:lnTo>
                  <a:lnTo>
                    <a:pt x="4528" y="10055"/>
                  </a:lnTo>
                  <a:lnTo>
                    <a:pt x="5020" y="10243"/>
                  </a:lnTo>
                  <a:lnTo>
                    <a:pt x="5020" y="11779"/>
                  </a:lnTo>
                  <a:lnTo>
                    <a:pt x="6608" y="12245"/>
                  </a:lnTo>
                  <a:lnTo>
                    <a:pt x="6608" y="12245"/>
                  </a:lnTo>
                  <a:lnTo>
                    <a:pt x="6743" y="12457"/>
                  </a:lnTo>
                  <a:lnTo>
                    <a:pt x="6832" y="12457"/>
                  </a:lnTo>
                  <a:lnTo>
                    <a:pt x="6841" y="12368"/>
                  </a:lnTo>
                  <a:lnTo>
                    <a:pt x="6859" y="12377"/>
                  </a:lnTo>
                  <a:lnTo>
                    <a:pt x="6877" y="12386"/>
                  </a:lnTo>
                  <a:lnTo>
                    <a:pt x="6975" y="12332"/>
                  </a:lnTo>
                  <a:lnTo>
                    <a:pt x="7207" y="12288"/>
                  </a:lnTo>
                  <a:lnTo>
                    <a:pt x="7940" y="12288"/>
                  </a:lnTo>
                  <a:lnTo>
                    <a:pt x="8163" y="12332"/>
                  </a:lnTo>
                  <a:lnTo>
                    <a:pt x="8270" y="12386"/>
                  </a:lnTo>
                  <a:lnTo>
                    <a:pt x="8279" y="12377"/>
                  </a:lnTo>
                  <a:lnTo>
                    <a:pt x="8297" y="12368"/>
                  </a:lnTo>
                  <a:lnTo>
                    <a:pt x="8315" y="12457"/>
                  </a:lnTo>
                  <a:lnTo>
                    <a:pt x="8395" y="12457"/>
                  </a:lnTo>
                  <a:lnTo>
                    <a:pt x="8368" y="12359"/>
                  </a:lnTo>
                  <a:lnTo>
                    <a:pt x="8306" y="12332"/>
                  </a:lnTo>
                  <a:lnTo>
                    <a:pt x="8270" y="12324"/>
                  </a:lnTo>
                  <a:lnTo>
                    <a:pt x="10199" y="11761"/>
                  </a:lnTo>
                  <a:lnTo>
                    <a:pt x="10199" y="10180"/>
                  </a:lnTo>
                  <a:lnTo>
                    <a:pt x="10690" y="9984"/>
                  </a:lnTo>
                  <a:lnTo>
                    <a:pt x="11619" y="9475"/>
                  </a:lnTo>
                  <a:lnTo>
                    <a:pt x="12458" y="8850"/>
                  </a:lnTo>
                  <a:lnTo>
                    <a:pt x="13208" y="8118"/>
                  </a:lnTo>
                  <a:lnTo>
                    <a:pt x="13851" y="7287"/>
                  </a:lnTo>
                  <a:lnTo>
                    <a:pt x="14369" y="6376"/>
                  </a:lnTo>
                  <a:lnTo>
                    <a:pt x="14762" y="5385"/>
                  </a:lnTo>
                  <a:lnTo>
                    <a:pt x="15021" y="4331"/>
                  </a:lnTo>
                  <a:lnTo>
                    <a:pt x="15084" y="3787"/>
                  </a:lnTo>
                  <a:lnTo>
                    <a:pt x="15003" y="3822"/>
                  </a:lnTo>
                  <a:lnTo>
                    <a:pt x="14869" y="3956"/>
                  </a:lnTo>
                  <a:lnTo>
                    <a:pt x="14718" y="4269"/>
                  </a:lnTo>
                  <a:lnTo>
                    <a:pt x="14530" y="4974"/>
                  </a:lnTo>
                  <a:lnTo>
                    <a:pt x="14512" y="5126"/>
                  </a:lnTo>
                  <a:lnTo>
                    <a:pt x="13923" y="5046"/>
                  </a:lnTo>
                  <a:lnTo>
                    <a:pt x="14003" y="4805"/>
                  </a:lnTo>
                  <a:lnTo>
                    <a:pt x="14110" y="4296"/>
                  </a:lnTo>
                  <a:lnTo>
                    <a:pt x="14200" y="3510"/>
                  </a:lnTo>
                  <a:lnTo>
                    <a:pt x="14200" y="2206"/>
                  </a:lnTo>
                  <a:lnTo>
                    <a:pt x="14182" y="1983"/>
                  </a:lnTo>
                  <a:lnTo>
                    <a:pt x="13700" y="2117"/>
                  </a:lnTo>
                  <a:lnTo>
                    <a:pt x="12735" y="2268"/>
                  </a:lnTo>
                  <a:lnTo>
                    <a:pt x="11780" y="2304"/>
                  </a:lnTo>
                  <a:lnTo>
                    <a:pt x="10833" y="2233"/>
                  </a:lnTo>
                  <a:lnTo>
                    <a:pt x="9895" y="2090"/>
                  </a:lnTo>
                  <a:lnTo>
                    <a:pt x="8976" y="1876"/>
                  </a:lnTo>
                  <a:lnTo>
                    <a:pt x="7645" y="1474"/>
                  </a:lnTo>
                  <a:lnTo>
                    <a:pt x="5993" y="875"/>
                  </a:lnTo>
                  <a:lnTo>
                    <a:pt x="4528" y="340"/>
                  </a:lnTo>
                  <a:lnTo>
                    <a:pt x="3591" y="81"/>
                  </a:lnTo>
                  <a:lnTo>
                    <a:pt x="3037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1" name="Google Shape;2131;p40"/>
            <p:cNvSpPr/>
            <p:nvPr/>
          </p:nvSpPr>
          <p:spPr>
            <a:xfrm>
              <a:off x="4737875" y="2042967"/>
              <a:ext cx="782179" cy="914143"/>
            </a:xfrm>
            <a:custGeom>
              <a:avLst/>
              <a:gdLst/>
              <a:ahLst/>
              <a:cxnLst/>
              <a:rect l="l" t="t" r="r" b="b"/>
              <a:pathLst>
                <a:path w="19951" h="23317" extrusionOk="0">
                  <a:moveTo>
                    <a:pt x="7949" y="1"/>
                  </a:moveTo>
                  <a:lnTo>
                    <a:pt x="7931" y="9"/>
                  </a:lnTo>
                  <a:lnTo>
                    <a:pt x="7957" y="9"/>
                  </a:lnTo>
                  <a:lnTo>
                    <a:pt x="7949" y="1"/>
                  </a:lnTo>
                  <a:close/>
                  <a:moveTo>
                    <a:pt x="14825" y="1"/>
                  </a:moveTo>
                  <a:lnTo>
                    <a:pt x="14807" y="9"/>
                  </a:lnTo>
                  <a:lnTo>
                    <a:pt x="14834" y="9"/>
                  </a:lnTo>
                  <a:lnTo>
                    <a:pt x="14825" y="1"/>
                  </a:lnTo>
                  <a:close/>
                  <a:moveTo>
                    <a:pt x="6073" y="9"/>
                  </a:moveTo>
                  <a:lnTo>
                    <a:pt x="5859" y="18"/>
                  </a:lnTo>
                  <a:lnTo>
                    <a:pt x="5457" y="81"/>
                  </a:lnTo>
                  <a:lnTo>
                    <a:pt x="5082" y="215"/>
                  </a:lnTo>
                  <a:lnTo>
                    <a:pt x="4743" y="402"/>
                  </a:lnTo>
                  <a:lnTo>
                    <a:pt x="4439" y="635"/>
                  </a:lnTo>
                  <a:lnTo>
                    <a:pt x="4180" y="920"/>
                  </a:lnTo>
                  <a:lnTo>
                    <a:pt x="3975" y="1251"/>
                  </a:lnTo>
                  <a:lnTo>
                    <a:pt x="3814" y="1608"/>
                  </a:lnTo>
                  <a:lnTo>
                    <a:pt x="3769" y="1804"/>
                  </a:lnTo>
                  <a:lnTo>
                    <a:pt x="3751" y="1795"/>
                  </a:lnTo>
                  <a:lnTo>
                    <a:pt x="3734" y="1787"/>
                  </a:lnTo>
                  <a:lnTo>
                    <a:pt x="1" y="23317"/>
                  </a:lnTo>
                  <a:lnTo>
                    <a:pt x="3707" y="23317"/>
                  </a:lnTo>
                  <a:lnTo>
                    <a:pt x="4412" y="19959"/>
                  </a:lnTo>
                  <a:lnTo>
                    <a:pt x="4546" y="23317"/>
                  </a:lnTo>
                  <a:lnTo>
                    <a:pt x="16700" y="23317"/>
                  </a:lnTo>
                  <a:lnTo>
                    <a:pt x="16530" y="5055"/>
                  </a:lnTo>
                  <a:lnTo>
                    <a:pt x="17441" y="23317"/>
                  </a:lnTo>
                  <a:lnTo>
                    <a:pt x="19950" y="23317"/>
                  </a:lnTo>
                  <a:lnTo>
                    <a:pt x="19227" y="2340"/>
                  </a:lnTo>
                  <a:lnTo>
                    <a:pt x="19218" y="2099"/>
                  </a:lnTo>
                  <a:lnTo>
                    <a:pt x="19129" y="1644"/>
                  </a:lnTo>
                  <a:lnTo>
                    <a:pt x="18950" y="1224"/>
                  </a:lnTo>
                  <a:lnTo>
                    <a:pt x="18691" y="849"/>
                  </a:lnTo>
                  <a:lnTo>
                    <a:pt x="18370" y="536"/>
                  </a:lnTo>
                  <a:lnTo>
                    <a:pt x="17995" y="286"/>
                  </a:lnTo>
                  <a:lnTo>
                    <a:pt x="17575" y="117"/>
                  </a:lnTo>
                  <a:lnTo>
                    <a:pt x="17111" y="18"/>
                  </a:lnTo>
                  <a:lnTo>
                    <a:pt x="16870" y="9"/>
                  </a:lnTo>
                  <a:lnTo>
                    <a:pt x="16334" y="9"/>
                  </a:lnTo>
                  <a:lnTo>
                    <a:pt x="13771" y="9109"/>
                  </a:lnTo>
                  <a:lnTo>
                    <a:pt x="14503" y="10466"/>
                  </a:lnTo>
                  <a:lnTo>
                    <a:pt x="11003" y="15878"/>
                  </a:lnTo>
                  <a:lnTo>
                    <a:pt x="10994" y="15932"/>
                  </a:lnTo>
                  <a:lnTo>
                    <a:pt x="10985" y="15878"/>
                  </a:lnTo>
                  <a:lnTo>
                    <a:pt x="8288" y="10466"/>
                  </a:lnTo>
                  <a:lnTo>
                    <a:pt x="9011" y="9109"/>
                  </a:lnTo>
                  <a:lnTo>
                    <a:pt x="6457" y="9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2" name="Google Shape;2132;p40"/>
            <p:cNvSpPr/>
            <p:nvPr/>
          </p:nvSpPr>
          <p:spPr>
            <a:xfrm>
              <a:off x="5213306" y="2040183"/>
              <a:ext cx="6704" cy="3176"/>
            </a:xfrm>
            <a:custGeom>
              <a:avLst/>
              <a:gdLst/>
              <a:ahLst/>
              <a:cxnLst/>
              <a:rect l="l" t="t" r="r" b="b"/>
              <a:pathLst>
                <a:path w="171" h="81" extrusionOk="0">
                  <a:moveTo>
                    <a:pt x="1" y="0"/>
                  </a:moveTo>
                  <a:lnTo>
                    <a:pt x="54" y="36"/>
                  </a:lnTo>
                  <a:lnTo>
                    <a:pt x="108" y="80"/>
                  </a:lnTo>
                  <a:lnTo>
                    <a:pt x="170" y="80"/>
                  </a:lnTo>
                  <a:lnTo>
                    <a:pt x="126" y="36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3" name="Google Shape;2133;p40"/>
            <p:cNvSpPr/>
            <p:nvPr/>
          </p:nvSpPr>
          <p:spPr>
            <a:xfrm>
              <a:off x="5148540" y="2040183"/>
              <a:ext cx="6704" cy="3176"/>
            </a:xfrm>
            <a:custGeom>
              <a:avLst/>
              <a:gdLst/>
              <a:ahLst/>
              <a:cxnLst/>
              <a:rect l="l" t="t" r="r" b="b"/>
              <a:pathLst>
                <a:path w="171" h="81" extrusionOk="0">
                  <a:moveTo>
                    <a:pt x="81" y="0"/>
                  </a:moveTo>
                  <a:lnTo>
                    <a:pt x="36" y="36"/>
                  </a:lnTo>
                  <a:lnTo>
                    <a:pt x="1" y="80"/>
                  </a:lnTo>
                  <a:lnTo>
                    <a:pt x="54" y="80"/>
                  </a:lnTo>
                  <a:lnTo>
                    <a:pt x="108" y="36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333A5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0"/>
            <p:cNvSpPr/>
            <p:nvPr/>
          </p:nvSpPr>
          <p:spPr>
            <a:xfrm>
              <a:off x="5168495" y="2665413"/>
              <a:ext cx="745" cy="2156"/>
            </a:xfrm>
            <a:custGeom>
              <a:avLst/>
              <a:gdLst/>
              <a:ahLst/>
              <a:cxnLst/>
              <a:rect l="l" t="t" r="r" b="b"/>
              <a:pathLst>
                <a:path w="19" h="55" extrusionOk="0">
                  <a:moveTo>
                    <a:pt x="1" y="1"/>
                  </a:moveTo>
                  <a:lnTo>
                    <a:pt x="10" y="55"/>
                  </a:lnTo>
                  <a:lnTo>
                    <a:pt x="19" y="1"/>
                  </a:lnTo>
                  <a:lnTo>
                    <a:pt x="10" y="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0"/>
            <p:cNvSpPr/>
            <p:nvPr/>
          </p:nvSpPr>
          <p:spPr>
            <a:xfrm>
              <a:off x="5090086" y="2094442"/>
              <a:ext cx="189086" cy="571727"/>
            </a:xfrm>
            <a:custGeom>
              <a:avLst/>
              <a:gdLst/>
              <a:ahLst/>
              <a:cxnLst/>
              <a:rect l="l" t="t" r="r" b="b"/>
              <a:pathLst>
                <a:path w="4823" h="14583" extrusionOk="0">
                  <a:moveTo>
                    <a:pt x="1858" y="0"/>
                  </a:moveTo>
                  <a:lnTo>
                    <a:pt x="0" y="509"/>
                  </a:lnTo>
                  <a:lnTo>
                    <a:pt x="2010" y="14583"/>
                  </a:lnTo>
                  <a:lnTo>
                    <a:pt x="4823" y="518"/>
                  </a:lnTo>
                  <a:lnTo>
                    <a:pt x="2947" y="0"/>
                  </a:lnTo>
                  <a:lnTo>
                    <a:pt x="2858" y="36"/>
                  </a:lnTo>
                  <a:lnTo>
                    <a:pt x="2769" y="54"/>
                  </a:lnTo>
                  <a:lnTo>
                    <a:pt x="2036" y="54"/>
                  </a:lnTo>
                  <a:lnTo>
                    <a:pt x="1947" y="36"/>
                  </a:lnTo>
                  <a:lnTo>
                    <a:pt x="18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0"/>
            <p:cNvSpPr/>
            <p:nvPr/>
          </p:nvSpPr>
          <p:spPr>
            <a:xfrm>
              <a:off x="5141562" y="2043319"/>
              <a:ext cx="9135" cy="18936"/>
            </a:xfrm>
            <a:custGeom>
              <a:avLst/>
              <a:gdLst/>
              <a:ahLst/>
              <a:cxnLst/>
              <a:rect l="l" t="t" r="r" b="b"/>
              <a:pathLst>
                <a:path w="233" h="483" extrusionOk="0">
                  <a:moveTo>
                    <a:pt x="179" y="0"/>
                  </a:moveTo>
                  <a:lnTo>
                    <a:pt x="98" y="108"/>
                  </a:lnTo>
                  <a:lnTo>
                    <a:pt x="9" y="349"/>
                  </a:lnTo>
                  <a:lnTo>
                    <a:pt x="0" y="483"/>
                  </a:lnTo>
                  <a:lnTo>
                    <a:pt x="18" y="331"/>
                  </a:lnTo>
                  <a:lnTo>
                    <a:pt x="134" y="99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7" name="Google Shape;2137;p40"/>
            <p:cNvSpPr/>
            <p:nvPr/>
          </p:nvSpPr>
          <p:spPr>
            <a:xfrm>
              <a:off x="5217501" y="2043319"/>
              <a:ext cx="9174" cy="19289"/>
            </a:xfrm>
            <a:custGeom>
              <a:avLst/>
              <a:gdLst/>
              <a:ahLst/>
              <a:cxnLst/>
              <a:rect l="l" t="t" r="r" b="b"/>
              <a:pathLst>
                <a:path w="234" h="492" extrusionOk="0">
                  <a:moveTo>
                    <a:pt x="1" y="0"/>
                  </a:moveTo>
                  <a:lnTo>
                    <a:pt x="99" y="99"/>
                  </a:lnTo>
                  <a:lnTo>
                    <a:pt x="215" y="349"/>
                  </a:lnTo>
                  <a:lnTo>
                    <a:pt x="233" y="492"/>
                  </a:lnTo>
                  <a:lnTo>
                    <a:pt x="233" y="483"/>
                  </a:lnTo>
                  <a:lnTo>
                    <a:pt x="224" y="349"/>
                  </a:lnTo>
                  <a:lnTo>
                    <a:pt x="135" y="108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40"/>
            <p:cNvSpPr/>
            <p:nvPr/>
          </p:nvSpPr>
          <p:spPr>
            <a:xfrm>
              <a:off x="5385922" y="2241105"/>
              <a:ext cx="35755" cy="716001"/>
            </a:xfrm>
            <a:custGeom>
              <a:avLst/>
              <a:gdLst/>
              <a:ahLst/>
              <a:cxnLst/>
              <a:rect l="l" t="t" r="r" b="b"/>
              <a:pathLst>
                <a:path w="912" h="18263" extrusionOk="0">
                  <a:moveTo>
                    <a:pt x="0" y="1"/>
                  </a:moveTo>
                  <a:lnTo>
                    <a:pt x="170" y="18263"/>
                  </a:lnTo>
                  <a:lnTo>
                    <a:pt x="911" y="1826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0"/>
            <p:cNvSpPr/>
            <p:nvPr/>
          </p:nvSpPr>
          <p:spPr>
            <a:xfrm>
              <a:off x="5168848" y="2043319"/>
              <a:ext cx="209394" cy="622850"/>
            </a:xfrm>
            <a:custGeom>
              <a:avLst/>
              <a:gdLst/>
              <a:ahLst/>
              <a:cxnLst/>
              <a:rect l="l" t="t" r="r" b="b"/>
              <a:pathLst>
                <a:path w="5341" h="15887" extrusionOk="0">
                  <a:moveTo>
                    <a:pt x="3814" y="0"/>
                  </a:moveTo>
                  <a:lnTo>
                    <a:pt x="3751" y="134"/>
                  </a:lnTo>
                  <a:lnTo>
                    <a:pt x="3510" y="411"/>
                  </a:lnTo>
                  <a:lnTo>
                    <a:pt x="3323" y="554"/>
                  </a:lnTo>
                  <a:lnTo>
                    <a:pt x="3430" y="652"/>
                  </a:lnTo>
                  <a:lnTo>
                    <a:pt x="3733" y="1152"/>
                  </a:lnTo>
                  <a:lnTo>
                    <a:pt x="3814" y="1394"/>
                  </a:lnTo>
                  <a:lnTo>
                    <a:pt x="3832" y="1661"/>
                  </a:lnTo>
                  <a:lnTo>
                    <a:pt x="3760" y="1920"/>
                  </a:lnTo>
                  <a:lnTo>
                    <a:pt x="3680" y="2054"/>
                  </a:lnTo>
                  <a:lnTo>
                    <a:pt x="2814" y="1822"/>
                  </a:lnTo>
                  <a:lnTo>
                    <a:pt x="1" y="15887"/>
                  </a:lnTo>
                  <a:lnTo>
                    <a:pt x="10" y="15869"/>
                  </a:lnTo>
                  <a:lnTo>
                    <a:pt x="3510" y="10457"/>
                  </a:lnTo>
                  <a:lnTo>
                    <a:pt x="2778" y="9100"/>
                  </a:lnTo>
                  <a:lnTo>
                    <a:pt x="5341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0"/>
            <p:cNvSpPr/>
            <p:nvPr/>
          </p:nvSpPr>
          <p:spPr>
            <a:xfrm>
              <a:off x="4991017" y="2043319"/>
              <a:ext cx="177873" cy="622850"/>
            </a:xfrm>
            <a:custGeom>
              <a:avLst/>
              <a:gdLst/>
              <a:ahLst/>
              <a:cxnLst/>
              <a:rect l="l" t="t" r="r" b="b"/>
              <a:pathLst>
                <a:path w="4537" h="15887" extrusionOk="0">
                  <a:moveTo>
                    <a:pt x="0" y="0"/>
                  </a:moveTo>
                  <a:lnTo>
                    <a:pt x="2554" y="9100"/>
                  </a:lnTo>
                  <a:lnTo>
                    <a:pt x="1831" y="10457"/>
                  </a:lnTo>
                  <a:lnTo>
                    <a:pt x="4528" y="15869"/>
                  </a:lnTo>
                  <a:lnTo>
                    <a:pt x="4537" y="15887"/>
                  </a:lnTo>
                  <a:lnTo>
                    <a:pt x="2527" y="1813"/>
                  </a:lnTo>
                  <a:lnTo>
                    <a:pt x="1634" y="2054"/>
                  </a:lnTo>
                  <a:lnTo>
                    <a:pt x="1554" y="1920"/>
                  </a:lnTo>
                  <a:lnTo>
                    <a:pt x="1483" y="1661"/>
                  </a:lnTo>
                  <a:lnTo>
                    <a:pt x="1500" y="1394"/>
                  </a:lnTo>
                  <a:lnTo>
                    <a:pt x="1581" y="1152"/>
                  </a:lnTo>
                  <a:lnTo>
                    <a:pt x="1893" y="652"/>
                  </a:lnTo>
                  <a:lnTo>
                    <a:pt x="2001" y="554"/>
                  </a:lnTo>
                  <a:lnTo>
                    <a:pt x="1804" y="411"/>
                  </a:lnTo>
                  <a:lnTo>
                    <a:pt x="1572" y="134"/>
                  </a:lnTo>
                  <a:lnTo>
                    <a:pt x="1500" y="0"/>
                  </a:lnTo>
                  <a:close/>
                </a:path>
              </a:pathLst>
            </a:custGeom>
            <a:solidFill>
              <a:srgbClr val="262C4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40"/>
            <p:cNvSpPr/>
            <p:nvPr/>
          </p:nvSpPr>
          <p:spPr>
            <a:xfrm>
              <a:off x="5205622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706" y="0"/>
                  </a:moveTo>
                  <a:lnTo>
                    <a:pt x="2081" y="170"/>
                  </a:lnTo>
                  <a:lnTo>
                    <a:pt x="152" y="688"/>
                  </a:lnTo>
                  <a:lnTo>
                    <a:pt x="215" y="733"/>
                  </a:lnTo>
                  <a:lnTo>
                    <a:pt x="277" y="786"/>
                  </a:lnTo>
                  <a:lnTo>
                    <a:pt x="322" y="822"/>
                  </a:lnTo>
                  <a:lnTo>
                    <a:pt x="366" y="866"/>
                  </a:lnTo>
                  <a:lnTo>
                    <a:pt x="438" y="974"/>
                  </a:lnTo>
                  <a:lnTo>
                    <a:pt x="527" y="1215"/>
                  </a:lnTo>
                  <a:lnTo>
                    <a:pt x="536" y="1349"/>
                  </a:lnTo>
                  <a:lnTo>
                    <a:pt x="536" y="1358"/>
                  </a:lnTo>
                  <a:lnTo>
                    <a:pt x="536" y="1367"/>
                  </a:lnTo>
                  <a:lnTo>
                    <a:pt x="536" y="1375"/>
                  </a:lnTo>
                  <a:lnTo>
                    <a:pt x="527" y="1501"/>
                  </a:lnTo>
                  <a:lnTo>
                    <a:pt x="456" y="1742"/>
                  </a:lnTo>
                  <a:lnTo>
                    <a:pt x="313" y="1956"/>
                  </a:lnTo>
                  <a:lnTo>
                    <a:pt x="116" y="2117"/>
                  </a:lnTo>
                  <a:lnTo>
                    <a:pt x="0" y="2170"/>
                  </a:lnTo>
                  <a:lnTo>
                    <a:pt x="1876" y="2688"/>
                  </a:lnTo>
                  <a:lnTo>
                    <a:pt x="2742" y="2920"/>
                  </a:lnTo>
                  <a:lnTo>
                    <a:pt x="2822" y="2786"/>
                  </a:lnTo>
                  <a:lnTo>
                    <a:pt x="2894" y="2527"/>
                  </a:lnTo>
                  <a:lnTo>
                    <a:pt x="2876" y="2260"/>
                  </a:lnTo>
                  <a:lnTo>
                    <a:pt x="2795" y="2018"/>
                  </a:lnTo>
                  <a:lnTo>
                    <a:pt x="2492" y="1518"/>
                  </a:lnTo>
                  <a:lnTo>
                    <a:pt x="2385" y="1420"/>
                  </a:lnTo>
                  <a:lnTo>
                    <a:pt x="2572" y="1277"/>
                  </a:lnTo>
                  <a:lnTo>
                    <a:pt x="2813" y="1000"/>
                  </a:lnTo>
                  <a:lnTo>
                    <a:pt x="2876" y="866"/>
                  </a:lnTo>
                  <a:lnTo>
                    <a:pt x="2894" y="822"/>
                  </a:lnTo>
                  <a:lnTo>
                    <a:pt x="2903" y="786"/>
                  </a:lnTo>
                  <a:lnTo>
                    <a:pt x="2938" y="625"/>
                  </a:lnTo>
                  <a:lnTo>
                    <a:pt x="2894" y="340"/>
                  </a:lnTo>
                  <a:lnTo>
                    <a:pt x="2742" y="45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F9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40"/>
            <p:cNvSpPr/>
            <p:nvPr/>
          </p:nvSpPr>
          <p:spPr>
            <a:xfrm>
              <a:off x="5047707" y="2009369"/>
              <a:ext cx="115223" cy="114518"/>
            </a:xfrm>
            <a:custGeom>
              <a:avLst/>
              <a:gdLst/>
              <a:ahLst/>
              <a:cxnLst/>
              <a:rect l="l" t="t" r="r" b="b"/>
              <a:pathLst>
                <a:path w="2939" h="2921" extrusionOk="0">
                  <a:moveTo>
                    <a:pt x="233" y="0"/>
                  </a:moveTo>
                  <a:lnTo>
                    <a:pt x="188" y="45"/>
                  </a:lnTo>
                  <a:lnTo>
                    <a:pt x="37" y="340"/>
                  </a:lnTo>
                  <a:lnTo>
                    <a:pt x="1" y="625"/>
                  </a:lnTo>
                  <a:lnTo>
                    <a:pt x="28" y="786"/>
                  </a:lnTo>
                  <a:lnTo>
                    <a:pt x="46" y="822"/>
                  </a:lnTo>
                  <a:lnTo>
                    <a:pt x="54" y="866"/>
                  </a:lnTo>
                  <a:lnTo>
                    <a:pt x="126" y="1000"/>
                  </a:lnTo>
                  <a:lnTo>
                    <a:pt x="358" y="1277"/>
                  </a:lnTo>
                  <a:lnTo>
                    <a:pt x="555" y="1420"/>
                  </a:lnTo>
                  <a:lnTo>
                    <a:pt x="447" y="1518"/>
                  </a:lnTo>
                  <a:lnTo>
                    <a:pt x="135" y="2018"/>
                  </a:lnTo>
                  <a:lnTo>
                    <a:pt x="54" y="2260"/>
                  </a:lnTo>
                  <a:lnTo>
                    <a:pt x="37" y="2527"/>
                  </a:lnTo>
                  <a:lnTo>
                    <a:pt x="108" y="2786"/>
                  </a:lnTo>
                  <a:lnTo>
                    <a:pt x="188" y="2920"/>
                  </a:lnTo>
                  <a:lnTo>
                    <a:pt x="1081" y="2679"/>
                  </a:lnTo>
                  <a:lnTo>
                    <a:pt x="2939" y="2170"/>
                  </a:lnTo>
                  <a:lnTo>
                    <a:pt x="2823" y="2108"/>
                  </a:lnTo>
                  <a:lnTo>
                    <a:pt x="2626" y="1938"/>
                  </a:lnTo>
                  <a:lnTo>
                    <a:pt x="2483" y="1715"/>
                  </a:lnTo>
                  <a:lnTo>
                    <a:pt x="2403" y="1474"/>
                  </a:lnTo>
                  <a:lnTo>
                    <a:pt x="2394" y="1349"/>
                  </a:lnTo>
                  <a:lnTo>
                    <a:pt x="2403" y="1215"/>
                  </a:lnTo>
                  <a:lnTo>
                    <a:pt x="2492" y="974"/>
                  </a:lnTo>
                  <a:lnTo>
                    <a:pt x="2573" y="866"/>
                  </a:lnTo>
                  <a:lnTo>
                    <a:pt x="2608" y="822"/>
                  </a:lnTo>
                  <a:lnTo>
                    <a:pt x="2653" y="786"/>
                  </a:lnTo>
                  <a:lnTo>
                    <a:pt x="2716" y="733"/>
                  </a:lnTo>
                  <a:lnTo>
                    <a:pt x="2787" y="688"/>
                  </a:lnTo>
                  <a:lnTo>
                    <a:pt x="930" y="188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rgbClr val="FF917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0"/>
            <p:cNvSpPr/>
            <p:nvPr/>
          </p:nvSpPr>
          <p:spPr>
            <a:xfrm>
              <a:off x="5141562" y="2036655"/>
              <a:ext cx="85114" cy="59905"/>
            </a:xfrm>
            <a:custGeom>
              <a:avLst/>
              <a:gdLst/>
              <a:ahLst/>
              <a:cxnLst/>
              <a:rect l="l" t="t" r="r" b="b"/>
              <a:pathLst>
                <a:path w="2171" h="1528" extrusionOk="0">
                  <a:moveTo>
                    <a:pt x="723" y="1"/>
                  </a:moveTo>
                  <a:lnTo>
                    <a:pt x="491" y="10"/>
                  </a:lnTo>
                  <a:lnTo>
                    <a:pt x="393" y="54"/>
                  </a:lnTo>
                  <a:lnTo>
                    <a:pt x="366" y="72"/>
                  </a:lnTo>
                  <a:lnTo>
                    <a:pt x="348" y="90"/>
                  </a:lnTo>
                  <a:lnTo>
                    <a:pt x="286" y="126"/>
                  </a:lnTo>
                  <a:lnTo>
                    <a:pt x="232" y="170"/>
                  </a:lnTo>
                  <a:lnTo>
                    <a:pt x="134" y="269"/>
                  </a:lnTo>
                  <a:lnTo>
                    <a:pt x="18" y="501"/>
                  </a:lnTo>
                  <a:lnTo>
                    <a:pt x="0" y="653"/>
                  </a:lnTo>
                  <a:lnTo>
                    <a:pt x="9" y="778"/>
                  </a:lnTo>
                  <a:lnTo>
                    <a:pt x="89" y="1019"/>
                  </a:lnTo>
                  <a:lnTo>
                    <a:pt x="232" y="1242"/>
                  </a:lnTo>
                  <a:lnTo>
                    <a:pt x="429" y="1412"/>
                  </a:lnTo>
                  <a:lnTo>
                    <a:pt x="545" y="1474"/>
                  </a:lnTo>
                  <a:lnTo>
                    <a:pt x="634" y="1510"/>
                  </a:lnTo>
                  <a:lnTo>
                    <a:pt x="723" y="1528"/>
                  </a:lnTo>
                  <a:lnTo>
                    <a:pt x="1456" y="1528"/>
                  </a:lnTo>
                  <a:lnTo>
                    <a:pt x="1545" y="1510"/>
                  </a:lnTo>
                  <a:lnTo>
                    <a:pt x="1634" y="1474"/>
                  </a:lnTo>
                  <a:lnTo>
                    <a:pt x="1750" y="1421"/>
                  </a:lnTo>
                  <a:lnTo>
                    <a:pt x="1947" y="1260"/>
                  </a:lnTo>
                  <a:lnTo>
                    <a:pt x="2090" y="1046"/>
                  </a:lnTo>
                  <a:lnTo>
                    <a:pt x="2161" y="805"/>
                  </a:lnTo>
                  <a:lnTo>
                    <a:pt x="2170" y="679"/>
                  </a:lnTo>
                  <a:lnTo>
                    <a:pt x="2170" y="671"/>
                  </a:lnTo>
                  <a:lnTo>
                    <a:pt x="2170" y="662"/>
                  </a:lnTo>
                  <a:lnTo>
                    <a:pt x="2152" y="519"/>
                  </a:lnTo>
                  <a:lnTo>
                    <a:pt x="2036" y="269"/>
                  </a:lnTo>
                  <a:lnTo>
                    <a:pt x="1938" y="170"/>
                  </a:lnTo>
                  <a:lnTo>
                    <a:pt x="1884" y="126"/>
                  </a:lnTo>
                  <a:lnTo>
                    <a:pt x="1831" y="90"/>
                  </a:lnTo>
                  <a:lnTo>
                    <a:pt x="1804" y="72"/>
                  </a:lnTo>
                  <a:lnTo>
                    <a:pt x="1786" y="54"/>
                  </a:lnTo>
                  <a:lnTo>
                    <a:pt x="1679" y="10"/>
                  </a:lnTo>
                  <a:lnTo>
                    <a:pt x="1456" y="1"/>
                  </a:lnTo>
                  <a:close/>
                </a:path>
              </a:pathLst>
            </a:custGeom>
            <a:solidFill>
              <a:srgbClr val="38778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0"/>
            <p:cNvSpPr/>
            <p:nvPr/>
          </p:nvSpPr>
          <p:spPr>
            <a:xfrm>
              <a:off x="4882813" y="1370104"/>
              <a:ext cx="648098" cy="389345"/>
            </a:xfrm>
            <a:custGeom>
              <a:avLst/>
              <a:gdLst/>
              <a:ahLst/>
              <a:cxnLst/>
              <a:rect l="l" t="t" r="r" b="b"/>
              <a:pathLst>
                <a:path w="16531" h="9931" extrusionOk="0">
                  <a:moveTo>
                    <a:pt x="7279" y="0"/>
                  </a:moveTo>
                  <a:lnTo>
                    <a:pt x="6154" y="143"/>
                  </a:lnTo>
                  <a:lnTo>
                    <a:pt x="4948" y="438"/>
                  </a:lnTo>
                  <a:lnTo>
                    <a:pt x="4305" y="661"/>
                  </a:lnTo>
                  <a:lnTo>
                    <a:pt x="3841" y="849"/>
                  </a:lnTo>
                  <a:lnTo>
                    <a:pt x="3019" y="1295"/>
                  </a:lnTo>
                  <a:lnTo>
                    <a:pt x="2323" y="1831"/>
                  </a:lnTo>
                  <a:lnTo>
                    <a:pt x="1733" y="2420"/>
                  </a:lnTo>
                  <a:lnTo>
                    <a:pt x="1260" y="3063"/>
                  </a:lnTo>
                  <a:lnTo>
                    <a:pt x="876" y="3733"/>
                  </a:lnTo>
                  <a:lnTo>
                    <a:pt x="572" y="4421"/>
                  </a:lnTo>
                  <a:lnTo>
                    <a:pt x="349" y="5117"/>
                  </a:lnTo>
                  <a:lnTo>
                    <a:pt x="188" y="5787"/>
                  </a:lnTo>
                  <a:lnTo>
                    <a:pt x="81" y="6439"/>
                  </a:lnTo>
                  <a:lnTo>
                    <a:pt x="1" y="7323"/>
                  </a:lnTo>
                  <a:lnTo>
                    <a:pt x="19" y="8627"/>
                  </a:lnTo>
                  <a:lnTo>
                    <a:pt x="46" y="8823"/>
                  </a:lnTo>
                  <a:lnTo>
                    <a:pt x="117" y="8823"/>
                  </a:lnTo>
                  <a:lnTo>
                    <a:pt x="179" y="8832"/>
                  </a:lnTo>
                  <a:lnTo>
                    <a:pt x="376" y="8930"/>
                  </a:lnTo>
                  <a:lnTo>
                    <a:pt x="626" y="9162"/>
                  </a:lnTo>
                  <a:lnTo>
                    <a:pt x="885" y="9600"/>
                  </a:lnTo>
                  <a:lnTo>
                    <a:pt x="1010" y="9930"/>
                  </a:lnTo>
                  <a:lnTo>
                    <a:pt x="1644" y="9930"/>
                  </a:lnTo>
                  <a:lnTo>
                    <a:pt x="1599" y="9814"/>
                  </a:lnTo>
                  <a:lnTo>
                    <a:pt x="1412" y="9073"/>
                  </a:lnTo>
                  <a:lnTo>
                    <a:pt x="1287" y="8385"/>
                  </a:lnTo>
                  <a:lnTo>
                    <a:pt x="1215" y="7591"/>
                  </a:lnTo>
                  <a:lnTo>
                    <a:pt x="1251" y="6769"/>
                  </a:lnTo>
                  <a:lnTo>
                    <a:pt x="1376" y="6171"/>
                  </a:lnTo>
                  <a:lnTo>
                    <a:pt x="1519" y="5787"/>
                  </a:lnTo>
                  <a:lnTo>
                    <a:pt x="1706" y="5439"/>
                  </a:lnTo>
                  <a:lnTo>
                    <a:pt x="1957" y="5126"/>
                  </a:lnTo>
                  <a:lnTo>
                    <a:pt x="2108" y="4983"/>
                  </a:lnTo>
                  <a:lnTo>
                    <a:pt x="2278" y="4867"/>
                  </a:lnTo>
                  <a:lnTo>
                    <a:pt x="2680" y="4733"/>
                  </a:lnTo>
                  <a:lnTo>
                    <a:pt x="3153" y="4715"/>
                  </a:lnTo>
                  <a:lnTo>
                    <a:pt x="3707" y="4796"/>
                  </a:lnTo>
                  <a:lnTo>
                    <a:pt x="4644" y="5055"/>
                  </a:lnTo>
                  <a:lnTo>
                    <a:pt x="6109" y="5590"/>
                  </a:lnTo>
                  <a:lnTo>
                    <a:pt x="7761" y="6189"/>
                  </a:lnTo>
                  <a:lnTo>
                    <a:pt x="9092" y="6591"/>
                  </a:lnTo>
                  <a:lnTo>
                    <a:pt x="10011" y="6805"/>
                  </a:lnTo>
                  <a:lnTo>
                    <a:pt x="10949" y="6948"/>
                  </a:lnTo>
                  <a:lnTo>
                    <a:pt x="11896" y="7019"/>
                  </a:lnTo>
                  <a:lnTo>
                    <a:pt x="12851" y="6983"/>
                  </a:lnTo>
                  <a:lnTo>
                    <a:pt x="13816" y="6832"/>
                  </a:lnTo>
                  <a:lnTo>
                    <a:pt x="14298" y="6698"/>
                  </a:lnTo>
                  <a:lnTo>
                    <a:pt x="14316" y="6921"/>
                  </a:lnTo>
                  <a:lnTo>
                    <a:pt x="14316" y="8234"/>
                  </a:lnTo>
                  <a:lnTo>
                    <a:pt x="14226" y="9011"/>
                  </a:lnTo>
                  <a:lnTo>
                    <a:pt x="14119" y="9520"/>
                  </a:lnTo>
                  <a:lnTo>
                    <a:pt x="14039" y="9761"/>
                  </a:lnTo>
                  <a:lnTo>
                    <a:pt x="14628" y="9841"/>
                  </a:lnTo>
                  <a:lnTo>
                    <a:pt x="14646" y="9689"/>
                  </a:lnTo>
                  <a:lnTo>
                    <a:pt x="14834" y="8984"/>
                  </a:lnTo>
                  <a:lnTo>
                    <a:pt x="14985" y="8671"/>
                  </a:lnTo>
                  <a:lnTo>
                    <a:pt x="15119" y="8537"/>
                  </a:lnTo>
                  <a:lnTo>
                    <a:pt x="15200" y="8502"/>
                  </a:lnTo>
                  <a:lnTo>
                    <a:pt x="15253" y="8484"/>
                  </a:lnTo>
                  <a:lnTo>
                    <a:pt x="15316" y="8493"/>
                  </a:lnTo>
                  <a:lnTo>
                    <a:pt x="15316" y="6332"/>
                  </a:lnTo>
                  <a:lnTo>
                    <a:pt x="16530" y="5528"/>
                  </a:lnTo>
                  <a:lnTo>
                    <a:pt x="16369" y="5501"/>
                  </a:lnTo>
                  <a:lnTo>
                    <a:pt x="15548" y="5189"/>
                  </a:lnTo>
                  <a:lnTo>
                    <a:pt x="15137" y="4894"/>
                  </a:lnTo>
                  <a:lnTo>
                    <a:pt x="14905" y="4626"/>
                  </a:lnTo>
                  <a:lnTo>
                    <a:pt x="14825" y="4474"/>
                  </a:lnTo>
                  <a:lnTo>
                    <a:pt x="14717" y="4287"/>
                  </a:lnTo>
                  <a:lnTo>
                    <a:pt x="14298" y="3599"/>
                  </a:lnTo>
                  <a:lnTo>
                    <a:pt x="13789" y="2938"/>
                  </a:lnTo>
                  <a:lnTo>
                    <a:pt x="13369" y="2465"/>
                  </a:lnTo>
                  <a:lnTo>
                    <a:pt x="12878" y="1983"/>
                  </a:lnTo>
                  <a:lnTo>
                    <a:pt x="12306" y="1518"/>
                  </a:lnTo>
                  <a:lnTo>
                    <a:pt x="11663" y="1081"/>
                  </a:lnTo>
                  <a:lnTo>
                    <a:pt x="10940" y="688"/>
                  </a:lnTo>
                  <a:lnTo>
                    <a:pt x="10145" y="366"/>
                  </a:lnTo>
                  <a:lnTo>
                    <a:pt x="9270" y="134"/>
                  </a:lnTo>
                  <a:lnTo>
                    <a:pt x="8315" y="9"/>
                  </a:lnTo>
                  <a:lnTo>
                    <a:pt x="727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5" name="Google Shape;2145;p40"/>
            <p:cNvSpPr/>
            <p:nvPr/>
          </p:nvSpPr>
          <p:spPr>
            <a:xfrm>
              <a:off x="5023557" y="1810877"/>
              <a:ext cx="317600" cy="92445"/>
            </a:xfrm>
            <a:custGeom>
              <a:avLst/>
              <a:gdLst/>
              <a:ahLst/>
              <a:cxnLst/>
              <a:rect l="l" t="t" r="r" b="b"/>
              <a:pathLst>
                <a:path w="8101" h="2358" extrusionOk="0">
                  <a:moveTo>
                    <a:pt x="3367" y="0"/>
                  </a:moveTo>
                  <a:lnTo>
                    <a:pt x="3108" y="9"/>
                  </a:lnTo>
                  <a:lnTo>
                    <a:pt x="2805" y="116"/>
                  </a:lnTo>
                  <a:lnTo>
                    <a:pt x="2483" y="330"/>
                  </a:lnTo>
                  <a:lnTo>
                    <a:pt x="2314" y="491"/>
                  </a:lnTo>
                  <a:lnTo>
                    <a:pt x="2135" y="652"/>
                  </a:lnTo>
                  <a:lnTo>
                    <a:pt x="1769" y="911"/>
                  </a:lnTo>
                  <a:lnTo>
                    <a:pt x="1403" y="1107"/>
                  </a:lnTo>
                  <a:lnTo>
                    <a:pt x="1054" y="1232"/>
                  </a:lnTo>
                  <a:lnTo>
                    <a:pt x="733" y="1277"/>
                  </a:lnTo>
                  <a:lnTo>
                    <a:pt x="447" y="1250"/>
                  </a:lnTo>
                  <a:lnTo>
                    <a:pt x="224" y="1143"/>
                  </a:lnTo>
                  <a:lnTo>
                    <a:pt x="72" y="956"/>
                  </a:lnTo>
                  <a:lnTo>
                    <a:pt x="36" y="830"/>
                  </a:lnTo>
                  <a:lnTo>
                    <a:pt x="27" y="848"/>
                  </a:lnTo>
                  <a:lnTo>
                    <a:pt x="1" y="1107"/>
                  </a:lnTo>
                  <a:lnTo>
                    <a:pt x="54" y="1393"/>
                  </a:lnTo>
                  <a:lnTo>
                    <a:pt x="153" y="1607"/>
                  </a:lnTo>
                  <a:lnTo>
                    <a:pt x="322" y="1813"/>
                  </a:lnTo>
                  <a:lnTo>
                    <a:pt x="581" y="2009"/>
                  </a:lnTo>
                  <a:lnTo>
                    <a:pt x="751" y="2090"/>
                  </a:lnTo>
                  <a:lnTo>
                    <a:pt x="1090" y="2232"/>
                  </a:lnTo>
                  <a:lnTo>
                    <a:pt x="1742" y="2358"/>
                  </a:lnTo>
                  <a:lnTo>
                    <a:pt x="2331" y="2349"/>
                  </a:lnTo>
                  <a:lnTo>
                    <a:pt x="2858" y="2215"/>
                  </a:lnTo>
                  <a:lnTo>
                    <a:pt x="3305" y="1982"/>
                  </a:lnTo>
                  <a:lnTo>
                    <a:pt x="3662" y="1688"/>
                  </a:lnTo>
                  <a:lnTo>
                    <a:pt x="3912" y="1357"/>
                  </a:lnTo>
                  <a:lnTo>
                    <a:pt x="4037" y="1009"/>
                  </a:lnTo>
                  <a:lnTo>
                    <a:pt x="4046" y="839"/>
                  </a:lnTo>
                  <a:lnTo>
                    <a:pt x="4055" y="1009"/>
                  </a:lnTo>
                  <a:lnTo>
                    <a:pt x="4189" y="1357"/>
                  </a:lnTo>
                  <a:lnTo>
                    <a:pt x="4439" y="1688"/>
                  </a:lnTo>
                  <a:lnTo>
                    <a:pt x="4787" y="1982"/>
                  </a:lnTo>
                  <a:lnTo>
                    <a:pt x="5234" y="2215"/>
                  </a:lnTo>
                  <a:lnTo>
                    <a:pt x="5769" y="2349"/>
                  </a:lnTo>
                  <a:lnTo>
                    <a:pt x="6359" y="2358"/>
                  </a:lnTo>
                  <a:lnTo>
                    <a:pt x="7011" y="2232"/>
                  </a:lnTo>
                  <a:lnTo>
                    <a:pt x="7350" y="2090"/>
                  </a:lnTo>
                  <a:lnTo>
                    <a:pt x="7520" y="2009"/>
                  </a:lnTo>
                  <a:lnTo>
                    <a:pt x="7779" y="1813"/>
                  </a:lnTo>
                  <a:lnTo>
                    <a:pt x="7948" y="1607"/>
                  </a:lnTo>
                  <a:lnTo>
                    <a:pt x="8047" y="1393"/>
                  </a:lnTo>
                  <a:lnTo>
                    <a:pt x="8100" y="1107"/>
                  </a:lnTo>
                  <a:lnTo>
                    <a:pt x="8073" y="848"/>
                  </a:lnTo>
                  <a:lnTo>
                    <a:pt x="8064" y="830"/>
                  </a:lnTo>
                  <a:lnTo>
                    <a:pt x="8029" y="956"/>
                  </a:lnTo>
                  <a:lnTo>
                    <a:pt x="7877" y="1143"/>
                  </a:lnTo>
                  <a:lnTo>
                    <a:pt x="7654" y="1250"/>
                  </a:lnTo>
                  <a:lnTo>
                    <a:pt x="7368" y="1277"/>
                  </a:lnTo>
                  <a:lnTo>
                    <a:pt x="7046" y="1232"/>
                  </a:lnTo>
                  <a:lnTo>
                    <a:pt x="6689" y="1107"/>
                  </a:lnTo>
                  <a:lnTo>
                    <a:pt x="6323" y="911"/>
                  </a:lnTo>
                  <a:lnTo>
                    <a:pt x="5966" y="652"/>
                  </a:lnTo>
                  <a:lnTo>
                    <a:pt x="5787" y="491"/>
                  </a:lnTo>
                  <a:lnTo>
                    <a:pt x="5618" y="330"/>
                  </a:lnTo>
                  <a:lnTo>
                    <a:pt x="5287" y="116"/>
                  </a:lnTo>
                  <a:lnTo>
                    <a:pt x="4993" y="9"/>
                  </a:lnTo>
                  <a:lnTo>
                    <a:pt x="4725" y="0"/>
                  </a:lnTo>
                  <a:lnTo>
                    <a:pt x="4501" y="63"/>
                  </a:lnTo>
                  <a:lnTo>
                    <a:pt x="4314" y="196"/>
                  </a:lnTo>
                  <a:lnTo>
                    <a:pt x="4171" y="384"/>
                  </a:lnTo>
                  <a:lnTo>
                    <a:pt x="4082" y="616"/>
                  </a:lnTo>
                  <a:lnTo>
                    <a:pt x="4055" y="741"/>
                  </a:lnTo>
                  <a:lnTo>
                    <a:pt x="4055" y="786"/>
                  </a:lnTo>
                  <a:lnTo>
                    <a:pt x="4046" y="822"/>
                  </a:lnTo>
                  <a:lnTo>
                    <a:pt x="4046" y="786"/>
                  </a:lnTo>
                  <a:lnTo>
                    <a:pt x="4046" y="741"/>
                  </a:lnTo>
                  <a:lnTo>
                    <a:pt x="4019" y="616"/>
                  </a:lnTo>
                  <a:lnTo>
                    <a:pt x="3930" y="384"/>
                  </a:lnTo>
                  <a:lnTo>
                    <a:pt x="3787" y="196"/>
                  </a:lnTo>
                  <a:lnTo>
                    <a:pt x="3599" y="63"/>
                  </a:lnTo>
                  <a:lnTo>
                    <a:pt x="336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6" name="Google Shape;2146;p40"/>
            <p:cNvSpPr/>
            <p:nvPr/>
          </p:nvSpPr>
          <p:spPr>
            <a:xfrm>
              <a:off x="4080496" y="1365478"/>
              <a:ext cx="614382" cy="610147"/>
            </a:xfrm>
            <a:custGeom>
              <a:avLst/>
              <a:gdLst/>
              <a:ahLst/>
              <a:cxnLst/>
              <a:rect l="l" t="t" r="r" b="b"/>
              <a:pathLst>
                <a:path w="15671" h="15563" extrusionOk="0">
                  <a:moveTo>
                    <a:pt x="12146" y="2477"/>
                  </a:moveTo>
                  <a:lnTo>
                    <a:pt x="12610" y="2572"/>
                  </a:lnTo>
                  <a:lnTo>
                    <a:pt x="12932" y="2703"/>
                  </a:lnTo>
                  <a:lnTo>
                    <a:pt x="13086" y="2787"/>
                  </a:lnTo>
                  <a:lnTo>
                    <a:pt x="13396" y="3013"/>
                  </a:lnTo>
                  <a:lnTo>
                    <a:pt x="13801" y="3418"/>
                  </a:lnTo>
                  <a:lnTo>
                    <a:pt x="14253" y="4096"/>
                  </a:lnTo>
                  <a:lnTo>
                    <a:pt x="14599" y="4835"/>
                  </a:lnTo>
                  <a:lnTo>
                    <a:pt x="14980" y="5918"/>
                  </a:lnTo>
                  <a:lnTo>
                    <a:pt x="15218" y="6942"/>
                  </a:lnTo>
                  <a:lnTo>
                    <a:pt x="15230" y="7049"/>
                  </a:lnTo>
                  <a:lnTo>
                    <a:pt x="15242" y="7204"/>
                  </a:lnTo>
                  <a:lnTo>
                    <a:pt x="15277" y="7740"/>
                  </a:lnTo>
                  <a:lnTo>
                    <a:pt x="15194" y="8609"/>
                  </a:lnTo>
                  <a:lnTo>
                    <a:pt x="14980" y="10097"/>
                  </a:lnTo>
                  <a:lnTo>
                    <a:pt x="14789" y="11002"/>
                  </a:lnTo>
                  <a:lnTo>
                    <a:pt x="14682" y="11371"/>
                  </a:lnTo>
                  <a:lnTo>
                    <a:pt x="14575" y="11610"/>
                  </a:lnTo>
                  <a:lnTo>
                    <a:pt x="14432" y="11788"/>
                  </a:lnTo>
                  <a:lnTo>
                    <a:pt x="14337" y="11872"/>
                  </a:lnTo>
                  <a:lnTo>
                    <a:pt x="14122" y="12003"/>
                  </a:lnTo>
                  <a:lnTo>
                    <a:pt x="13729" y="12122"/>
                  </a:lnTo>
                  <a:lnTo>
                    <a:pt x="13075" y="12110"/>
                  </a:lnTo>
                  <a:lnTo>
                    <a:pt x="12289" y="11979"/>
                  </a:lnTo>
                  <a:lnTo>
                    <a:pt x="10943" y="11669"/>
                  </a:lnTo>
                  <a:lnTo>
                    <a:pt x="9431" y="11348"/>
                  </a:lnTo>
                  <a:lnTo>
                    <a:pt x="8383" y="11217"/>
                  </a:lnTo>
                  <a:lnTo>
                    <a:pt x="7847" y="11205"/>
                  </a:lnTo>
                  <a:lnTo>
                    <a:pt x="7264" y="11217"/>
                  </a:lnTo>
                  <a:lnTo>
                    <a:pt x="6169" y="11383"/>
                  </a:lnTo>
                  <a:lnTo>
                    <a:pt x="4680" y="11800"/>
                  </a:lnTo>
                  <a:lnTo>
                    <a:pt x="3430" y="12157"/>
                  </a:lnTo>
                  <a:lnTo>
                    <a:pt x="2882" y="12229"/>
                  </a:lnTo>
                  <a:lnTo>
                    <a:pt x="2549" y="12217"/>
                  </a:lnTo>
                  <a:lnTo>
                    <a:pt x="2239" y="12145"/>
                  </a:lnTo>
                  <a:lnTo>
                    <a:pt x="1954" y="12003"/>
                  </a:lnTo>
                  <a:lnTo>
                    <a:pt x="1692" y="11776"/>
                  </a:lnTo>
                  <a:lnTo>
                    <a:pt x="1465" y="11467"/>
                  </a:lnTo>
                  <a:lnTo>
                    <a:pt x="1358" y="11264"/>
                  </a:lnTo>
                  <a:lnTo>
                    <a:pt x="1215" y="10931"/>
                  </a:lnTo>
                  <a:lnTo>
                    <a:pt x="977" y="10097"/>
                  </a:lnTo>
                  <a:lnTo>
                    <a:pt x="715" y="8692"/>
                  </a:lnTo>
                  <a:lnTo>
                    <a:pt x="620" y="7847"/>
                  </a:lnTo>
                  <a:lnTo>
                    <a:pt x="668" y="7228"/>
                  </a:lnTo>
                  <a:lnTo>
                    <a:pt x="680" y="7049"/>
                  </a:lnTo>
                  <a:lnTo>
                    <a:pt x="692" y="6942"/>
                  </a:lnTo>
                  <a:lnTo>
                    <a:pt x="918" y="5918"/>
                  </a:lnTo>
                  <a:lnTo>
                    <a:pt x="1299" y="4835"/>
                  </a:lnTo>
                  <a:lnTo>
                    <a:pt x="1656" y="4096"/>
                  </a:lnTo>
                  <a:lnTo>
                    <a:pt x="2108" y="3418"/>
                  </a:lnTo>
                  <a:lnTo>
                    <a:pt x="2513" y="3013"/>
                  </a:lnTo>
                  <a:lnTo>
                    <a:pt x="2823" y="2787"/>
                  </a:lnTo>
                  <a:lnTo>
                    <a:pt x="2990" y="2703"/>
                  </a:lnTo>
                  <a:lnTo>
                    <a:pt x="3299" y="2560"/>
                  </a:lnTo>
                  <a:lnTo>
                    <a:pt x="3763" y="2477"/>
                  </a:lnTo>
                  <a:lnTo>
                    <a:pt x="4109" y="2572"/>
                  </a:lnTo>
                  <a:lnTo>
                    <a:pt x="4430" y="2787"/>
                  </a:lnTo>
                  <a:lnTo>
                    <a:pt x="4823" y="3061"/>
                  </a:lnTo>
                  <a:lnTo>
                    <a:pt x="5359" y="3358"/>
                  </a:lnTo>
                  <a:lnTo>
                    <a:pt x="6133" y="3608"/>
                  </a:lnTo>
                  <a:lnTo>
                    <a:pt x="7228" y="3763"/>
                  </a:lnTo>
                  <a:lnTo>
                    <a:pt x="7955" y="3775"/>
                  </a:lnTo>
                  <a:lnTo>
                    <a:pt x="8681" y="3763"/>
                  </a:lnTo>
                  <a:lnTo>
                    <a:pt x="9776" y="3608"/>
                  </a:lnTo>
                  <a:lnTo>
                    <a:pt x="10550" y="3358"/>
                  </a:lnTo>
                  <a:lnTo>
                    <a:pt x="11086" y="3072"/>
                  </a:lnTo>
                  <a:lnTo>
                    <a:pt x="11467" y="2787"/>
                  </a:lnTo>
                  <a:lnTo>
                    <a:pt x="11801" y="2572"/>
                  </a:lnTo>
                  <a:lnTo>
                    <a:pt x="12146" y="2477"/>
                  </a:lnTo>
                  <a:close/>
                  <a:moveTo>
                    <a:pt x="7931" y="1"/>
                  </a:moveTo>
                  <a:lnTo>
                    <a:pt x="7300" y="12"/>
                  </a:lnTo>
                  <a:lnTo>
                    <a:pt x="5978" y="191"/>
                  </a:lnTo>
                  <a:lnTo>
                    <a:pt x="4990" y="477"/>
                  </a:lnTo>
                  <a:lnTo>
                    <a:pt x="4335" y="715"/>
                  </a:lnTo>
                  <a:lnTo>
                    <a:pt x="3692" y="1025"/>
                  </a:lnTo>
                  <a:lnTo>
                    <a:pt x="3085" y="1382"/>
                  </a:lnTo>
                  <a:lnTo>
                    <a:pt x="2513" y="1810"/>
                  </a:lnTo>
                  <a:lnTo>
                    <a:pt x="1989" y="2287"/>
                  </a:lnTo>
                  <a:lnTo>
                    <a:pt x="1513" y="2834"/>
                  </a:lnTo>
                  <a:lnTo>
                    <a:pt x="1096" y="3453"/>
                  </a:lnTo>
                  <a:lnTo>
                    <a:pt x="751" y="4144"/>
                  </a:lnTo>
                  <a:lnTo>
                    <a:pt x="477" y="4906"/>
                  </a:lnTo>
                  <a:lnTo>
                    <a:pt x="299" y="5740"/>
                  </a:lnTo>
                  <a:lnTo>
                    <a:pt x="215" y="6656"/>
                  </a:lnTo>
                  <a:lnTo>
                    <a:pt x="215" y="7145"/>
                  </a:lnTo>
                  <a:lnTo>
                    <a:pt x="215" y="7156"/>
                  </a:lnTo>
                  <a:lnTo>
                    <a:pt x="132" y="7418"/>
                  </a:lnTo>
                  <a:lnTo>
                    <a:pt x="37" y="8061"/>
                  </a:lnTo>
                  <a:lnTo>
                    <a:pt x="1" y="9193"/>
                  </a:lnTo>
                  <a:lnTo>
                    <a:pt x="180" y="11383"/>
                  </a:lnTo>
                  <a:lnTo>
                    <a:pt x="251" y="11800"/>
                  </a:lnTo>
                  <a:lnTo>
                    <a:pt x="322" y="12205"/>
                  </a:lnTo>
                  <a:lnTo>
                    <a:pt x="537" y="12967"/>
                  </a:lnTo>
                  <a:lnTo>
                    <a:pt x="846" y="13658"/>
                  </a:lnTo>
                  <a:lnTo>
                    <a:pt x="1239" y="14253"/>
                  </a:lnTo>
                  <a:lnTo>
                    <a:pt x="1715" y="14753"/>
                  </a:lnTo>
                  <a:lnTo>
                    <a:pt x="2275" y="15146"/>
                  </a:lnTo>
                  <a:lnTo>
                    <a:pt x="2894" y="15408"/>
                  </a:lnTo>
                  <a:lnTo>
                    <a:pt x="3597" y="15551"/>
                  </a:lnTo>
                  <a:lnTo>
                    <a:pt x="3978" y="15563"/>
                  </a:lnTo>
                  <a:lnTo>
                    <a:pt x="11824" y="15563"/>
                  </a:lnTo>
                  <a:lnTo>
                    <a:pt x="12205" y="15551"/>
                  </a:lnTo>
                  <a:lnTo>
                    <a:pt x="12944" y="15396"/>
                  </a:lnTo>
                  <a:lnTo>
                    <a:pt x="13610" y="15110"/>
                  </a:lnTo>
                  <a:lnTo>
                    <a:pt x="14206" y="14705"/>
                  </a:lnTo>
                  <a:lnTo>
                    <a:pt x="14718" y="14193"/>
                  </a:lnTo>
                  <a:lnTo>
                    <a:pt x="15111" y="13598"/>
                  </a:lnTo>
                  <a:lnTo>
                    <a:pt x="15396" y="12919"/>
                  </a:lnTo>
                  <a:lnTo>
                    <a:pt x="15551" y="12181"/>
                  </a:lnTo>
                  <a:lnTo>
                    <a:pt x="15563" y="11800"/>
                  </a:lnTo>
                  <a:lnTo>
                    <a:pt x="15587" y="11502"/>
                  </a:lnTo>
                  <a:lnTo>
                    <a:pt x="15670" y="9788"/>
                  </a:lnTo>
                  <a:lnTo>
                    <a:pt x="15670" y="8454"/>
                  </a:lnTo>
                  <a:lnTo>
                    <a:pt x="15623" y="7847"/>
                  </a:lnTo>
                  <a:lnTo>
                    <a:pt x="15623" y="7514"/>
                  </a:lnTo>
                  <a:lnTo>
                    <a:pt x="15634" y="7145"/>
                  </a:lnTo>
                  <a:lnTo>
                    <a:pt x="15634" y="6656"/>
                  </a:lnTo>
                  <a:lnTo>
                    <a:pt x="15551" y="5740"/>
                  </a:lnTo>
                  <a:lnTo>
                    <a:pt x="15373" y="4906"/>
                  </a:lnTo>
                  <a:lnTo>
                    <a:pt x="15099" y="4144"/>
                  </a:lnTo>
                  <a:lnTo>
                    <a:pt x="14753" y="3453"/>
                  </a:lnTo>
                  <a:lnTo>
                    <a:pt x="14337" y="2834"/>
                  </a:lnTo>
                  <a:lnTo>
                    <a:pt x="13860" y="2287"/>
                  </a:lnTo>
                  <a:lnTo>
                    <a:pt x="13336" y="1810"/>
                  </a:lnTo>
                  <a:lnTo>
                    <a:pt x="12765" y="1382"/>
                  </a:lnTo>
                  <a:lnTo>
                    <a:pt x="12158" y="1025"/>
                  </a:lnTo>
                  <a:lnTo>
                    <a:pt x="11515" y="715"/>
                  </a:lnTo>
                  <a:lnTo>
                    <a:pt x="10860" y="477"/>
                  </a:lnTo>
                  <a:lnTo>
                    <a:pt x="9872" y="191"/>
                  </a:lnTo>
                  <a:lnTo>
                    <a:pt x="8550" y="12"/>
                  </a:lnTo>
                  <a:lnTo>
                    <a:pt x="7931" y="1"/>
                  </a:lnTo>
                  <a:close/>
                </a:path>
              </a:pathLst>
            </a:custGeom>
            <a:solidFill>
              <a:srgbClr val="922A2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7" name="Google Shape;2147;p40"/>
          <p:cNvGrpSpPr/>
          <p:nvPr/>
        </p:nvGrpSpPr>
        <p:grpSpPr>
          <a:xfrm>
            <a:off x="1636349" y="1345888"/>
            <a:ext cx="1473951" cy="1710603"/>
            <a:chOff x="1784525" y="1345888"/>
            <a:chExt cx="1473951" cy="1710603"/>
          </a:xfrm>
        </p:grpSpPr>
        <p:sp>
          <p:nvSpPr>
            <p:cNvPr id="2148" name="Google Shape;2148;p40"/>
            <p:cNvSpPr/>
            <p:nvPr/>
          </p:nvSpPr>
          <p:spPr>
            <a:xfrm>
              <a:off x="1784525" y="2905551"/>
              <a:ext cx="1473951" cy="150939"/>
            </a:xfrm>
            <a:custGeom>
              <a:avLst/>
              <a:gdLst/>
              <a:ahLst/>
              <a:cxnLst/>
              <a:rect l="l" t="t" r="r" b="b"/>
              <a:pathLst>
                <a:path w="37596" h="3850" extrusionOk="0">
                  <a:moveTo>
                    <a:pt x="18798" y="1"/>
                  </a:moveTo>
                  <a:lnTo>
                    <a:pt x="16869" y="10"/>
                  </a:lnTo>
                  <a:lnTo>
                    <a:pt x="13199" y="81"/>
                  </a:lnTo>
                  <a:lnTo>
                    <a:pt x="9824" y="233"/>
                  </a:lnTo>
                  <a:lnTo>
                    <a:pt x="6823" y="438"/>
                  </a:lnTo>
                  <a:lnTo>
                    <a:pt x="4278" y="697"/>
                  </a:lnTo>
                  <a:lnTo>
                    <a:pt x="2251" y="1010"/>
                  </a:lnTo>
                  <a:lnTo>
                    <a:pt x="1135" y="1260"/>
                  </a:lnTo>
                  <a:lnTo>
                    <a:pt x="590" y="1448"/>
                  </a:lnTo>
                  <a:lnTo>
                    <a:pt x="215" y="1635"/>
                  </a:lnTo>
                  <a:lnTo>
                    <a:pt x="54" y="1778"/>
                  </a:lnTo>
                  <a:lnTo>
                    <a:pt x="10" y="1876"/>
                  </a:lnTo>
                  <a:lnTo>
                    <a:pt x="1" y="1930"/>
                  </a:lnTo>
                  <a:lnTo>
                    <a:pt x="10" y="1974"/>
                  </a:lnTo>
                  <a:lnTo>
                    <a:pt x="54" y="2073"/>
                  </a:lnTo>
                  <a:lnTo>
                    <a:pt x="215" y="2215"/>
                  </a:lnTo>
                  <a:lnTo>
                    <a:pt x="590" y="2412"/>
                  </a:lnTo>
                  <a:lnTo>
                    <a:pt x="1135" y="2591"/>
                  </a:lnTo>
                  <a:lnTo>
                    <a:pt x="2251" y="2850"/>
                  </a:lnTo>
                  <a:lnTo>
                    <a:pt x="4278" y="3153"/>
                  </a:lnTo>
                  <a:lnTo>
                    <a:pt x="6823" y="3412"/>
                  </a:lnTo>
                  <a:lnTo>
                    <a:pt x="9824" y="3626"/>
                  </a:lnTo>
                  <a:lnTo>
                    <a:pt x="13199" y="3769"/>
                  </a:lnTo>
                  <a:lnTo>
                    <a:pt x="16869" y="3850"/>
                  </a:lnTo>
                  <a:lnTo>
                    <a:pt x="20727" y="3850"/>
                  </a:lnTo>
                  <a:lnTo>
                    <a:pt x="24397" y="3769"/>
                  </a:lnTo>
                  <a:lnTo>
                    <a:pt x="27773" y="3626"/>
                  </a:lnTo>
                  <a:lnTo>
                    <a:pt x="30773" y="3412"/>
                  </a:lnTo>
                  <a:lnTo>
                    <a:pt x="33327" y="3153"/>
                  </a:lnTo>
                  <a:lnTo>
                    <a:pt x="35346" y="2850"/>
                  </a:lnTo>
                  <a:lnTo>
                    <a:pt x="36462" y="2591"/>
                  </a:lnTo>
                  <a:lnTo>
                    <a:pt x="37007" y="2412"/>
                  </a:lnTo>
                  <a:lnTo>
                    <a:pt x="37382" y="2215"/>
                  </a:lnTo>
                  <a:lnTo>
                    <a:pt x="37542" y="2073"/>
                  </a:lnTo>
                  <a:lnTo>
                    <a:pt x="37587" y="1974"/>
                  </a:lnTo>
                  <a:lnTo>
                    <a:pt x="37596" y="1930"/>
                  </a:lnTo>
                  <a:lnTo>
                    <a:pt x="37587" y="1876"/>
                  </a:lnTo>
                  <a:lnTo>
                    <a:pt x="37542" y="1778"/>
                  </a:lnTo>
                  <a:lnTo>
                    <a:pt x="37382" y="1635"/>
                  </a:lnTo>
                  <a:lnTo>
                    <a:pt x="37007" y="1448"/>
                  </a:lnTo>
                  <a:lnTo>
                    <a:pt x="36462" y="1260"/>
                  </a:lnTo>
                  <a:lnTo>
                    <a:pt x="35346" y="1010"/>
                  </a:lnTo>
                  <a:lnTo>
                    <a:pt x="33327" y="697"/>
                  </a:lnTo>
                  <a:lnTo>
                    <a:pt x="30773" y="438"/>
                  </a:lnTo>
                  <a:lnTo>
                    <a:pt x="27773" y="233"/>
                  </a:lnTo>
                  <a:lnTo>
                    <a:pt x="24397" y="81"/>
                  </a:lnTo>
                  <a:lnTo>
                    <a:pt x="20727" y="10"/>
                  </a:lnTo>
                  <a:lnTo>
                    <a:pt x="18798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40"/>
            <p:cNvSpPr/>
            <p:nvPr/>
          </p:nvSpPr>
          <p:spPr>
            <a:xfrm>
              <a:off x="3095636" y="2147615"/>
              <a:ext cx="94915" cy="829068"/>
            </a:xfrm>
            <a:custGeom>
              <a:avLst/>
              <a:gdLst/>
              <a:ahLst/>
              <a:cxnLst/>
              <a:rect l="l" t="t" r="r" b="b"/>
              <a:pathLst>
                <a:path w="2421" h="21147" extrusionOk="0">
                  <a:moveTo>
                    <a:pt x="2144" y="1"/>
                  </a:moveTo>
                  <a:lnTo>
                    <a:pt x="2242" y="143"/>
                  </a:lnTo>
                  <a:lnTo>
                    <a:pt x="2331" y="295"/>
                  </a:lnTo>
                  <a:lnTo>
                    <a:pt x="2206" y="358"/>
                  </a:lnTo>
                  <a:lnTo>
                    <a:pt x="1983" y="518"/>
                  </a:lnTo>
                  <a:lnTo>
                    <a:pt x="1697" y="840"/>
                  </a:lnTo>
                  <a:lnTo>
                    <a:pt x="1394" y="1385"/>
                  </a:lnTo>
                  <a:lnTo>
                    <a:pt x="1179" y="2001"/>
                  </a:lnTo>
                  <a:lnTo>
                    <a:pt x="983" y="2912"/>
                  </a:lnTo>
                  <a:lnTo>
                    <a:pt x="893" y="3778"/>
                  </a:lnTo>
                  <a:lnTo>
                    <a:pt x="885" y="3876"/>
                  </a:lnTo>
                  <a:lnTo>
                    <a:pt x="902" y="3912"/>
                  </a:lnTo>
                  <a:lnTo>
                    <a:pt x="929" y="4332"/>
                  </a:lnTo>
                  <a:lnTo>
                    <a:pt x="867" y="4867"/>
                  </a:lnTo>
                  <a:lnTo>
                    <a:pt x="751" y="5296"/>
                  </a:lnTo>
                  <a:lnTo>
                    <a:pt x="536" y="5769"/>
                  </a:lnTo>
                  <a:lnTo>
                    <a:pt x="215" y="6287"/>
                  </a:lnTo>
                  <a:lnTo>
                    <a:pt x="0" y="6555"/>
                  </a:lnTo>
                  <a:lnTo>
                    <a:pt x="0" y="13779"/>
                  </a:lnTo>
                  <a:lnTo>
                    <a:pt x="188" y="14333"/>
                  </a:lnTo>
                  <a:lnTo>
                    <a:pt x="483" y="15440"/>
                  </a:lnTo>
                  <a:lnTo>
                    <a:pt x="706" y="16521"/>
                  </a:lnTo>
                  <a:lnTo>
                    <a:pt x="849" y="17557"/>
                  </a:lnTo>
                  <a:lnTo>
                    <a:pt x="983" y="19003"/>
                  </a:lnTo>
                  <a:lnTo>
                    <a:pt x="1018" y="20575"/>
                  </a:lnTo>
                  <a:lnTo>
                    <a:pt x="1018" y="21147"/>
                  </a:lnTo>
                  <a:lnTo>
                    <a:pt x="2420" y="21147"/>
                  </a:lnTo>
                  <a:lnTo>
                    <a:pt x="2420" y="786"/>
                  </a:lnTo>
                  <a:lnTo>
                    <a:pt x="2412" y="563"/>
                  </a:lnTo>
                  <a:lnTo>
                    <a:pt x="2322" y="259"/>
                  </a:lnTo>
                  <a:lnTo>
                    <a:pt x="2215" y="81"/>
                  </a:lnTo>
                  <a:lnTo>
                    <a:pt x="2144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40"/>
            <p:cNvSpPr/>
            <p:nvPr/>
          </p:nvSpPr>
          <p:spPr>
            <a:xfrm>
              <a:off x="2498710" y="2161611"/>
              <a:ext cx="231113" cy="815072"/>
            </a:xfrm>
            <a:custGeom>
              <a:avLst/>
              <a:gdLst/>
              <a:ahLst/>
              <a:cxnLst/>
              <a:rect l="l" t="t" r="r" b="b"/>
              <a:pathLst>
                <a:path w="5895" h="20790" extrusionOk="0">
                  <a:moveTo>
                    <a:pt x="4403" y="1"/>
                  </a:moveTo>
                  <a:lnTo>
                    <a:pt x="1" y="20790"/>
                  </a:lnTo>
                  <a:lnTo>
                    <a:pt x="2492" y="20790"/>
                  </a:lnTo>
                  <a:lnTo>
                    <a:pt x="5895" y="4716"/>
                  </a:lnTo>
                  <a:lnTo>
                    <a:pt x="5832" y="4457"/>
                  </a:lnTo>
                  <a:lnTo>
                    <a:pt x="5779" y="4019"/>
                  </a:lnTo>
                  <a:lnTo>
                    <a:pt x="5787" y="3573"/>
                  </a:lnTo>
                  <a:lnTo>
                    <a:pt x="5805" y="3510"/>
                  </a:lnTo>
                  <a:lnTo>
                    <a:pt x="5805" y="3421"/>
                  </a:lnTo>
                  <a:lnTo>
                    <a:pt x="5716" y="2599"/>
                  </a:lnTo>
                  <a:lnTo>
                    <a:pt x="5529" y="1724"/>
                  </a:lnTo>
                  <a:lnTo>
                    <a:pt x="5332" y="1126"/>
                  </a:lnTo>
                  <a:lnTo>
                    <a:pt x="5055" y="581"/>
                  </a:lnTo>
                  <a:lnTo>
                    <a:pt x="4796" y="251"/>
                  </a:lnTo>
                  <a:lnTo>
                    <a:pt x="4591" y="72"/>
                  </a:lnTo>
                  <a:lnTo>
                    <a:pt x="4475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40"/>
            <p:cNvSpPr/>
            <p:nvPr/>
          </p:nvSpPr>
          <p:spPr>
            <a:xfrm>
              <a:off x="2670621" y="1577310"/>
              <a:ext cx="487357" cy="699182"/>
            </a:xfrm>
            <a:custGeom>
              <a:avLst/>
              <a:gdLst/>
              <a:ahLst/>
              <a:cxnLst/>
              <a:rect l="l" t="t" r="r" b="b"/>
              <a:pathLst>
                <a:path w="12431" h="17834" extrusionOk="0">
                  <a:moveTo>
                    <a:pt x="3340" y="1"/>
                  </a:moveTo>
                  <a:lnTo>
                    <a:pt x="3305" y="19"/>
                  </a:lnTo>
                  <a:lnTo>
                    <a:pt x="2938" y="206"/>
                  </a:lnTo>
                  <a:lnTo>
                    <a:pt x="2295" y="697"/>
                  </a:lnTo>
                  <a:lnTo>
                    <a:pt x="1661" y="1322"/>
                  </a:lnTo>
                  <a:lnTo>
                    <a:pt x="1197" y="1885"/>
                  </a:lnTo>
                  <a:lnTo>
                    <a:pt x="947" y="2215"/>
                  </a:lnTo>
                  <a:lnTo>
                    <a:pt x="742" y="2528"/>
                  </a:lnTo>
                  <a:lnTo>
                    <a:pt x="429" y="3198"/>
                  </a:lnTo>
                  <a:lnTo>
                    <a:pt x="215" y="3903"/>
                  </a:lnTo>
                  <a:lnTo>
                    <a:pt x="81" y="4626"/>
                  </a:lnTo>
                  <a:lnTo>
                    <a:pt x="9" y="5341"/>
                  </a:lnTo>
                  <a:lnTo>
                    <a:pt x="0" y="6011"/>
                  </a:lnTo>
                  <a:lnTo>
                    <a:pt x="45" y="6904"/>
                  </a:lnTo>
                  <a:lnTo>
                    <a:pt x="99" y="7359"/>
                  </a:lnTo>
                  <a:lnTo>
                    <a:pt x="286" y="7689"/>
                  </a:lnTo>
                  <a:lnTo>
                    <a:pt x="724" y="8314"/>
                  </a:lnTo>
                  <a:lnTo>
                    <a:pt x="1215" y="8895"/>
                  </a:lnTo>
                  <a:lnTo>
                    <a:pt x="1760" y="9422"/>
                  </a:lnTo>
                  <a:lnTo>
                    <a:pt x="2358" y="9886"/>
                  </a:lnTo>
                  <a:lnTo>
                    <a:pt x="3010" y="10288"/>
                  </a:lnTo>
                  <a:lnTo>
                    <a:pt x="3697" y="10618"/>
                  </a:lnTo>
                  <a:lnTo>
                    <a:pt x="4430" y="10886"/>
                  </a:lnTo>
                  <a:lnTo>
                    <a:pt x="4805" y="10984"/>
                  </a:lnTo>
                  <a:lnTo>
                    <a:pt x="4805" y="13253"/>
                  </a:lnTo>
                  <a:lnTo>
                    <a:pt x="2510" y="13253"/>
                  </a:lnTo>
                  <a:lnTo>
                    <a:pt x="6475" y="17834"/>
                  </a:lnTo>
                  <a:lnTo>
                    <a:pt x="10654" y="13253"/>
                  </a:lnTo>
                  <a:lnTo>
                    <a:pt x="8430" y="13253"/>
                  </a:lnTo>
                  <a:lnTo>
                    <a:pt x="8430" y="10949"/>
                  </a:lnTo>
                  <a:lnTo>
                    <a:pt x="8734" y="10859"/>
                  </a:lnTo>
                  <a:lnTo>
                    <a:pt x="9314" y="10654"/>
                  </a:lnTo>
                  <a:lnTo>
                    <a:pt x="9877" y="10395"/>
                  </a:lnTo>
                  <a:lnTo>
                    <a:pt x="10404" y="10091"/>
                  </a:lnTo>
                  <a:lnTo>
                    <a:pt x="10913" y="9752"/>
                  </a:lnTo>
                  <a:lnTo>
                    <a:pt x="11386" y="9368"/>
                  </a:lnTo>
                  <a:lnTo>
                    <a:pt x="11824" y="8948"/>
                  </a:lnTo>
                  <a:lnTo>
                    <a:pt x="12226" y="8493"/>
                  </a:lnTo>
                  <a:lnTo>
                    <a:pt x="12413" y="8252"/>
                  </a:lnTo>
                  <a:lnTo>
                    <a:pt x="12431" y="7716"/>
                  </a:lnTo>
                  <a:lnTo>
                    <a:pt x="12368" y="6778"/>
                  </a:lnTo>
                  <a:lnTo>
                    <a:pt x="12190" y="5984"/>
                  </a:lnTo>
                  <a:lnTo>
                    <a:pt x="11904" y="5323"/>
                  </a:lnTo>
                  <a:lnTo>
                    <a:pt x="11520" y="4778"/>
                  </a:lnTo>
                  <a:lnTo>
                    <a:pt x="11047" y="4341"/>
                  </a:lnTo>
                  <a:lnTo>
                    <a:pt x="10484" y="4001"/>
                  </a:lnTo>
                  <a:lnTo>
                    <a:pt x="9868" y="3751"/>
                  </a:lnTo>
                  <a:lnTo>
                    <a:pt x="9529" y="3653"/>
                  </a:lnTo>
                  <a:lnTo>
                    <a:pt x="8895" y="3474"/>
                  </a:lnTo>
                  <a:lnTo>
                    <a:pt x="7698" y="2992"/>
                  </a:lnTo>
                  <a:lnTo>
                    <a:pt x="6591" y="2421"/>
                  </a:lnTo>
                  <a:lnTo>
                    <a:pt x="5600" y="1805"/>
                  </a:lnTo>
                  <a:lnTo>
                    <a:pt x="4376" y="912"/>
                  </a:lnTo>
                  <a:lnTo>
                    <a:pt x="3430" y="90"/>
                  </a:lnTo>
                  <a:lnTo>
                    <a:pt x="3340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40"/>
            <p:cNvSpPr/>
            <p:nvPr/>
          </p:nvSpPr>
          <p:spPr>
            <a:xfrm>
              <a:off x="2607973" y="1395638"/>
              <a:ext cx="635082" cy="517820"/>
            </a:xfrm>
            <a:custGeom>
              <a:avLst/>
              <a:gdLst/>
              <a:ahLst/>
              <a:cxnLst/>
              <a:rect l="l" t="t" r="r" b="b"/>
              <a:pathLst>
                <a:path w="16199" h="13208" extrusionOk="0">
                  <a:moveTo>
                    <a:pt x="7733" y="0"/>
                  </a:moveTo>
                  <a:lnTo>
                    <a:pt x="6796" y="116"/>
                  </a:lnTo>
                  <a:lnTo>
                    <a:pt x="5903" y="348"/>
                  </a:lnTo>
                  <a:lnTo>
                    <a:pt x="5045" y="679"/>
                  </a:lnTo>
                  <a:lnTo>
                    <a:pt x="4233" y="1081"/>
                  </a:lnTo>
                  <a:lnTo>
                    <a:pt x="3849" y="1295"/>
                  </a:lnTo>
                  <a:lnTo>
                    <a:pt x="3429" y="1554"/>
                  </a:lnTo>
                  <a:lnTo>
                    <a:pt x="2679" y="2125"/>
                  </a:lnTo>
                  <a:lnTo>
                    <a:pt x="2018" y="2759"/>
                  </a:lnTo>
                  <a:lnTo>
                    <a:pt x="1456" y="3438"/>
                  </a:lnTo>
                  <a:lnTo>
                    <a:pt x="991" y="4152"/>
                  </a:lnTo>
                  <a:lnTo>
                    <a:pt x="616" y="4903"/>
                  </a:lnTo>
                  <a:lnTo>
                    <a:pt x="330" y="5679"/>
                  </a:lnTo>
                  <a:lnTo>
                    <a:pt x="134" y="6474"/>
                  </a:lnTo>
                  <a:lnTo>
                    <a:pt x="27" y="7269"/>
                  </a:lnTo>
                  <a:lnTo>
                    <a:pt x="0" y="8064"/>
                  </a:lnTo>
                  <a:lnTo>
                    <a:pt x="63" y="8841"/>
                  </a:lnTo>
                  <a:lnTo>
                    <a:pt x="196" y="9609"/>
                  </a:lnTo>
                  <a:lnTo>
                    <a:pt x="420" y="10341"/>
                  </a:lnTo>
                  <a:lnTo>
                    <a:pt x="714" y="11037"/>
                  </a:lnTo>
                  <a:lnTo>
                    <a:pt x="1089" y="11689"/>
                  </a:lnTo>
                  <a:lnTo>
                    <a:pt x="1536" y="12279"/>
                  </a:lnTo>
                  <a:lnTo>
                    <a:pt x="1786" y="12556"/>
                  </a:lnTo>
                  <a:lnTo>
                    <a:pt x="1768" y="12448"/>
                  </a:lnTo>
                  <a:lnTo>
                    <a:pt x="1697" y="11993"/>
                  </a:lnTo>
                  <a:lnTo>
                    <a:pt x="1643" y="11538"/>
                  </a:lnTo>
                  <a:lnTo>
                    <a:pt x="1598" y="10645"/>
                  </a:lnTo>
                  <a:lnTo>
                    <a:pt x="1607" y="9975"/>
                  </a:lnTo>
                  <a:lnTo>
                    <a:pt x="1679" y="9260"/>
                  </a:lnTo>
                  <a:lnTo>
                    <a:pt x="1813" y="8537"/>
                  </a:lnTo>
                  <a:lnTo>
                    <a:pt x="2027" y="7832"/>
                  </a:lnTo>
                  <a:lnTo>
                    <a:pt x="2340" y="7162"/>
                  </a:lnTo>
                  <a:lnTo>
                    <a:pt x="2545" y="6849"/>
                  </a:lnTo>
                  <a:lnTo>
                    <a:pt x="2795" y="6519"/>
                  </a:lnTo>
                  <a:lnTo>
                    <a:pt x="3259" y="5956"/>
                  </a:lnTo>
                  <a:lnTo>
                    <a:pt x="3893" y="5331"/>
                  </a:lnTo>
                  <a:lnTo>
                    <a:pt x="4536" y="4840"/>
                  </a:lnTo>
                  <a:lnTo>
                    <a:pt x="4903" y="4653"/>
                  </a:lnTo>
                  <a:lnTo>
                    <a:pt x="4938" y="4635"/>
                  </a:lnTo>
                  <a:lnTo>
                    <a:pt x="5028" y="4724"/>
                  </a:lnTo>
                  <a:lnTo>
                    <a:pt x="5974" y="5546"/>
                  </a:lnTo>
                  <a:lnTo>
                    <a:pt x="7198" y="6439"/>
                  </a:lnTo>
                  <a:lnTo>
                    <a:pt x="8189" y="7055"/>
                  </a:lnTo>
                  <a:lnTo>
                    <a:pt x="9296" y="7626"/>
                  </a:lnTo>
                  <a:lnTo>
                    <a:pt x="10493" y="8108"/>
                  </a:lnTo>
                  <a:lnTo>
                    <a:pt x="11127" y="8287"/>
                  </a:lnTo>
                  <a:lnTo>
                    <a:pt x="11466" y="8385"/>
                  </a:lnTo>
                  <a:lnTo>
                    <a:pt x="12082" y="8635"/>
                  </a:lnTo>
                  <a:lnTo>
                    <a:pt x="12645" y="8975"/>
                  </a:lnTo>
                  <a:lnTo>
                    <a:pt x="13118" y="9412"/>
                  </a:lnTo>
                  <a:lnTo>
                    <a:pt x="13502" y="9957"/>
                  </a:lnTo>
                  <a:lnTo>
                    <a:pt x="13788" y="10618"/>
                  </a:lnTo>
                  <a:lnTo>
                    <a:pt x="13966" y="11412"/>
                  </a:lnTo>
                  <a:lnTo>
                    <a:pt x="14029" y="12350"/>
                  </a:lnTo>
                  <a:lnTo>
                    <a:pt x="14011" y="12886"/>
                  </a:lnTo>
                  <a:lnTo>
                    <a:pt x="14002" y="13047"/>
                  </a:lnTo>
                  <a:lnTo>
                    <a:pt x="13984" y="13207"/>
                  </a:lnTo>
                  <a:lnTo>
                    <a:pt x="14127" y="13109"/>
                  </a:lnTo>
                  <a:lnTo>
                    <a:pt x="14895" y="12279"/>
                  </a:lnTo>
                  <a:lnTo>
                    <a:pt x="15315" y="11627"/>
                  </a:lnTo>
                  <a:lnTo>
                    <a:pt x="15574" y="11100"/>
                  </a:lnTo>
                  <a:lnTo>
                    <a:pt x="15681" y="10805"/>
                  </a:lnTo>
                  <a:lnTo>
                    <a:pt x="15860" y="10269"/>
                  </a:lnTo>
                  <a:lnTo>
                    <a:pt x="16065" y="9385"/>
                  </a:lnTo>
                  <a:lnTo>
                    <a:pt x="16154" y="8760"/>
                  </a:lnTo>
                  <a:lnTo>
                    <a:pt x="16199" y="8117"/>
                  </a:lnTo>
                  <a:lnTo>
                    <a:pt x="16199" y="7457"/>
                  </a:lnTo>
                  <a:lnTo>
                    <a:pt x="16128" y="6778"/>
                  </a:lnTo>
                  <a:lnTo>
                    <a:pt x="16003" y="6090"/>
                  </a:lnTo>
                  <a:lnTo>
                    <a:pt x="15797" y="5412"/>
                  </a:lnTo>
                  <a:lnTo>
                    <a:pt x="15520" y="4724"/>
                  </a:lnTo>
                  <a:lnTo>
                    <a:pt x="15154" y="4054"/>
                  </a:lnTo>
                  <a:lnTo>
                    <a:pt x="14699" y="3402"/>
                  </a:lnTo>
                  <a:lnTo>
                    <a:pt x="14145" y="2768"/>
                  </a:lnTo>
                  <a:lnTo>
                    <a:pt x="13493" y="2161"/>
                  </a:lnTo>
                  <a:lnTo>
                    <a:pt x="12716" y="1581"/>
                  </a:lnTo>
                  <a:lnTo>
                    <a:pt x="11832" y="1036"/>
                  </a:lnTo>
                  <a:lnTo>
                    <a:pt x="11341" y="786"/>
                  </a:lnTo>
                  <a:lnTo>
                    <a:pt x="10796" y="527"/>
                  </a:lnTo>
                  <a:lnTo>
                    <a:pt x="9734" y="188"/>
                  </a:lnTo>
                  <a:lnTo>
                    <a:pt x="8707" y="9"/>
                  </a:lnTo>
                  <a:lnTo>
                    <a:pt x="773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40"/>
            <p:cNvSpPr/>
            <p:nvPr/>
          </p:nvSpPr>
          <p:spPr>
            <a:xfrm>
              <a:off x="3098772" y="2097904"/>
              <a:ext cx="745" cy="39"/>
            </a:xfrm>
            <a:custGeom>
              <a:avLst/>
              <a:gdLst/>
              <a:ahLst/>
              <a:cxnLst/>
              <a:rect l="l" t="t" r="r" b="b"/>
              <a:pathLst>
                <a:path w="19" h="1" extrusionOk="0">
                  <a:moveTo>
                    <a:pt x="1" y="0"/>
                  </a:moveTo>
                  <a:lnTo>
                    <a:pt x="10" y="0"/>
                  </a:lnTo>
                  <a:lnTo>
                    <a:pt x="19" y="0"/>
                  </a:lnTo>
                  <a:lnTo>
                    <a:pt x="1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40"/>
            <p:cNvSpPr/>
            <p:nvPr/>
          </p:nvSpPr>
          <p:spPr>
            <a:xfrm>
              <a:off x="2669210" y="2097198"/>
              <a:ext cx="519231" cy="879486"/>
            </a:xfrm>
            <a:custGeom>
              <a:avLst/>
              <a:gdLst/>
              <a:ahLst/>
              <a:cxnLst/>
              <a:rect l="l" t="t" r="r" b="b"/>
              <a:pathLst>
                <a:path w="13244" h="22433" extrusionOk="0">
                  <a:moveTo>
                    <a:pt x="2546" y="1"/>
                  </a:moveTo>
                  <a:lnTo>
                    <a:pt x="2340" y="10"/>
                  </a:lnTo>
                  <a:lnTo>
                    <a:pt x="1939" y="63"/>
                  </a:lnTo>
                  <a:lnTo>
                    <a:pt x="1555" y="179"/>
                  </a:lnTo>
                  <a:lnTo>
                    <a:pt x="1197" y="340"/>
                  </a:lnTo>
                  <a:lnTo>
                    <a:pt x="867" y="545"/>
                  </a:lnTo>
                  <a:lnTo>
                    <a:pt x="572" y="795"/>
                  </a:lnTo>
                  <a:lnTo>
                    <a:pt x="313" y="1081"/>
                  </a:lnTo>
                  <a:lnTo>
                    <a:pt x="90" y="1403"/>
                  </a:lnTo>
                  <a:lnTo>
                    <a:pt x="1" y="1581"/>
                  </a:lnTo>
                  <a:lnTo>
                    <a:pt x="63" y="1608"/>
                  </a:lnTo>
                  <a:lnTo>
                    <a:pt x="126" y="1644"/>
                  </a:lnTo>
                  <a:lnTo>
                    <a:pt x="242" y="1715"/>
                  </a:lnTo>
                  <a:lnTo>
                    <a:pt x="447" y="1894"/>
                  </a:lnTo>
                  <a:lnTo>
                    <a:pt x="706" y="2224"/>
                  </a:lnTo>
                  <a:lnTo>
                    <a:pt x="983" y="2769"/>
                  </a:lnTo>
                  <a:lnTo>
                    <a:pt x="1180" y="3367"/>
                  </a:lnTo>
                  <a:lnTo>
                    <a:pt x="1367" y="4242"/>
                  </a:lnTo>
                  <a:lnTo>
                    <a:pt x="1456" y="5064"/>
                  </a:lnTo>
                  <a:lnTo>
                    <a:pt x="1456" y="5153"/>
                  </a:lnTo>
                  <a:lnTo>
                    <a:pt x="1438" y="5216"/>
                  </a:lnTo>
                  <a:lnTo>
                    <a:pt x="1430" y="5653"/>
                  </a:lnTo>
                  <a:lnTo>
                    <a:pt x="1483" y="6091"/>
                  </a:lnTo>
                  <a:lnTo>
                    <a:pt x="1546" y="6350"/>
                  </a:lnTo>
                  <a:lnTo>
                    <a:pt x="1617" y="6600"/>
                  </a:lnTo>
                  <a:lnTo>
                    <a:pt x="1858" y="7145"/>
                  </a:lnTo>
                  <a:lnTo>
                    <a:pt x="2224" y="7725"/>
                  </a:lnTo>
                  <a:lnTo>
                    <a:pt x="2760" y="8341"/>
                  </a:lnTo>
                  <a:lnTo>
                    <a:pt x="3108" y="8654"/>
                  </a:lnTo>
                  <a:lnTo>
                    <a:pt x="3296" y="8814"/>
                  </a:lnTo>
                  <a:lnTo>
                    <a:pt x="3582" y="9172"/>
                  </a:lnTo>
                  <a:lnTo>
                    <a:pt x="3787" y="9547"/>
                  </a:lnTo>
                  <a:lnTo>
                    <a:pt x="3912" y="9931"/>
                  </a:lnTo>
                  <a:lnTo>
                    <a:pt x="3975" y="10333"/>
                  </a:lnTo>
                  <a:lnTo>
                    <a:pt x="3975" y="10743"/>
                  </a:lnTo>
                  <a:lnTo>
                    <a:pt x="3885" y="11360"/>
                  </a:lnTo>
                  <a:lnTo>
                    <a:pt x="3635" y="12172"/>
                  </a:lnTo>
                  <a:lnTo>
                    <a:pt x="3296" y="12949"/>
                  </a:lnTo>
                  <a:lnTo>
                    <a:pt x="2760" y="13976"/>
                  </a:lnTo>
                  <a:lnTo>
                    <a:pt x="2528" y="14476"/>
                  </a:lnTo>
                  <a:lnTo>
                    <a:pt x="2287" y="15083"/>
                  </a:lnTo>
                  <a:lnTo>
                    <a:pt x="1921" y="16289"/>
                  </a:lnTo>
                  <a:lnTo>
                    <a:pt x="1662" y="17477"/>
                  </a:lnTo>
                  <a:lnTo>
                    <a:pt x="1492" y="18611"/>
                  </a:lnTo>
                  <a:lnTo>
                    <a:pt x="1367" y="20173"/>
                  </a:lnTo>
                  <a:lnTo>
                    <a:pt x="1349" y="21852"/>
                  </a:lnTo>
                  <a:lnTo>
                    <a:pt x="1358" y="22433"/>
                  </a:lnTo>
                  <a:lnTo>
                    <a:pt x="11895" y="22433"/>
                  </a:lnTo>
                  <a:lnTo>
                    <a:pt x="11895" y="22397"/>
                  </a:lnTo>
                  <a:lnTo>
                    <a:pt x="11895" y="22352"/>
                  </a:lnTo>
                  <a:lnTo>
                    <a:pt x="11904" y="21799"/>
                  </a:lnTo>
                  <a:lnTo>
                    <a:pt x="11887" y="20254"/>
                  </a:lnTo>
                  <a:lnTo>
                    <a:pt x="11770" y="18825"/>
                  </a:lnTo>
                  <a:lnTo>
                    <a:pt x="11637" y="17798"/>
                  </a:lnTo>
                  <a:lnTo>
                    <a:pt x="11422" y="16717"/>
                  </a:lnTo>
                  <a:lnTo>
                    <a:pt x="11127" y="15619"/>
                  </a:lnTo>
                  <a:lnTo>
                    <a:pt x="10940" y="15065"/>
                  </a:lnTo>
                  <a:lnTo>
                    <a:pt x="10833" y="14789"/>
                  </a:lnTo>
                  <a:lnTo>
                    <a:pt x="10726" y="14512"/>
                  </a:lnTo>
                  <a:lnTo>
                    <a:pt x="10485" y="14003"/>
                  </a:lnTo>
                  <a:lnTo>
                    <a:pt x="9958" y="12976"/>
                  </a:lnTo>
                  <a:lnTo>
                    <a:pt x="9618" y="12199"/>
                  </a:lnTo>
                  <a:lnTo>
                    <a:pt x="9359" y="11377"/>
                  </a:lnTo>
                  <a:lnTo>
                    <a:pt x="9279" y="10761"/>
                  </a:lnTo>
                  <a:lnTo>
                    <a:pt x="9279" y="10350"/>
                  </a:lnTo>
                  <a:lnTo>
                    <a:pt x="9333" y="9949"/>
                  </a:lnTo>
                  <a:lnTo>
                    <a:pt x="9467" y="9556"/>
                  </a:lnTo>
                  <a:lnTo>
                    <a:pt x="9672" y="9181"/>
                  </a:lnTo>
                  <a:lnTo>
                    <a:pt x="9958" y="8832"/>
                  </a:lnTo>
                  <a:lnTo>
                    <a:pt x="10136" y="8663"/>
                  </a:lnTo>
                  <a:lnTo>
                    <a:pt x="10377" y="8457"/>
                  </a:lnTo>
                  <a:lnTo>
                    <a:pt x="10770" y="8046"/>
                  </a:lnTo>
                  <a:lnTo>
                    <a:pt x="10940" y="7841"/>
                  </a:lnTo>
                  <a:lnTo>
                    <a:pt x="11136" y="7573"/>
                  </a:lnTo>
                  <a:lnTo>
                    <a:pt x="11440" y="7055"/>
                  </a:lnTo>
                  <a:lnTo>
                    <a:pt x="11645" y="6582"/>
                  </a:lnTo>
                  <a:lnTo>
                    <a:pt x="11762" y="6153"/>
                  </a:lnTo>
                  <a:lnTo>
                    <a:pt x="11824" y="5618"/>
                  </a:lnTo>
                  <a:lnTo>
                    <a:pt x="11806" y="5198"/>
                  </a:lnTo>
                  <a:lnTo>
                    <a:pt x="11797" y="5162"/>
                  </a:lnTo>
                  <a:lnTo>
                    <a:pt x="11797" y="5064"/>
                  </a:lnTo>
                  <a:lnTo>
                    <a:pt x="11887" y="4198"/>
                  </a:lnTo>
                  <a:lnTo>
                    <a:pt x="12092" y="3287"/>
                  </a:lnTo>
                  <a:lnTo>
                    <a:pt x="12306" y="2671"/>
                  </a:lnTo>
                  <a:lnTo>
                    <a:pt x="12601" y="2126"/>
                  </a:lnTo>
                  <a:lnTo>
                    <a:pt x="12896" y="1804"/>
                  </a:lnTo>
                  <a:lnTo>
                    <a:pt x="13119" y="1644"/>
                  </a:lnTo>
                  <a:lnTo>
                    <a:pt x="13244" y="1581"/>
                  </a:lnTo>
                  <a:lnTo>
                    <a:pt x="13155" y="1429"/>
                  </a:lnTo>
                  <a:lnTo>
                    <a:pt x="13065" y="1287"/>
                  </a:lnTo>
                  <a:lnTo>
                    <a:pt x="12878" y="1028"/>
                  </a:lnTo>
                  <a:lnTo>
                    <a:pt x="12431" y="599"/>
                  </a:lnTo>
                  <a:lnTo>
                    <a:pt x="11895" y="269"/>
                  </a:lnTo>
                  <a:lnTo>
                    <a:pt x="11297" y="63"/>
                  </a:lnTo>
                  <a:lnTo>
                    <a:pt x="10976" y="18"/>
                  </a:lnTo>
                  <a:lnTo>
                    <a:pt x="10958" y="18"/>
                  </a:lnTo>
                  <a:lnTo>
                    <a:pt x="10824" y="10"/>
                  </a:lnTo>
                  <a:lnTo>
                    <a:pt x="10690" y="10"/>
                  </a:lnTo>
                  <a:lnTo>
                    <a:pt x="6511" y="4573"/>
                  </a:lnTo>
                  <a:lnTo>
                    <a:pt x="2546" y="10"/>
                  </a:lnTo>
                  <a:lnTo>
                    <a:pt x="25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40"/>
            <p:cNvSpPr/>
            <p:nvPr/>
          </p:nvSpPr>
          <p:spPr>
            <a:xfrm>
              <a:off x="1795737" y="1369018"/>
              <a:ext cx="630220" cy="998512"/>
            </a:xfrm>
            <a:custGeom>
              <a:avLst/>
              <a:gdLst/>
              <a:ahLst/>
              <a:cxnLst/>
              <a:rect l="l" t="t" r="r" b="b"/>
              <a:pathLst>
                <a:path w="16075" h="25469" extrusionOk="0">
                  <a:moveTo>
                    <a:pt x="8073" y="0"/>
                  </a:moveTo>
                  <a:lnTo>
                    <a:pt x="7653" y="9"/>
                  </a:lnTo>
                  <a:lnTo>
                    <a:pt x="6841" y="90"/>
                  </a:lnTo>
                  <a:lnTo>
                    <a:pt x="6064" y="250"/>
                  </a:lnTo>
                  <a:lnTo>
                    <a:pt x="5305" y="483"/>
                  </a:lnTo>
                  <a:lnTo>
                    <a:pt x="4590" y="777"/>
                  </a:lnTo>
                  <a:lnTo>
                    <a:pt x="3912" y="1143"/>
                  </a:lnTo>
                  <a:lnTo>
                    <a:pt x="3269" y="1572"/>
                  </a:lnTo>
                  <a:lnTo>
                    <a:pt x="2679" y="2045"/>
                  </a:lnTo>
                  <a:lnTo>
                    <a:pt x="2135" y="2581"/>
                  </a:lnTo>
                  <a:lnTo>
                    <a:pt x="1644" y="3162"/>
                  </a:lnTo>
                  <a:lnTo>
                    <a:pt x="1215" y="3796"/>
                  </a:lnTo>
                  <a:lnTo>
                    <a:pt x="849" y="4456"/>
                  </a:lnTo>
                  <a:lnTo>
                    <a:pt x="545" y="5162"/>
                  </a:lnTo>
                  <a:lnTo>
                    <a:pt x="313" y="5903"/>
                  </a:lnTo>
                  <a:lnTo>
                    <a:pt x="152" y="6662"/>
                  </a:lnTo>
                  <a:lnTo>
                    <a:pt x="72" y="7448"/>
                  </a:lnTo>
                  <a:lnTo>
                    <a:pt x="63" y="7859"/>
                  </a:lnTo>
                  <a:lnTo>
                    <a:pt x="0" y="25469"/>
                  </a:lnTo>
                  <a:lnTo>
                    <a:pt x="16074" y="25469"/>
                  </a:lnTo>
                  <a:lnTo>
                    <a:pt x="16074" y="7778"/>
                  </a:lnTo>
                  <a:lnTo>
                    <a:pt x="16066" y="7376"/>
                  </a:lnTo>
                  <a:lnTo>
                    <a:pt x="15985" y="6591"/>
                  </a:lnTo>
                  <a:lnTo>
                    <a:pt x="15824" y="5832"/>
                  </a:lnTo>
                  <a:lnTo>
                    <a:pt x="15592" y="5099"/>
                  </a:lnTo>
                  <a:lnTo>
                    <a:pt x="15289" y="4403"/>
                  </a:lnTo>
                  <a:lnTo>
                    <a:pt x="14922" y="3742"/>
                  </a:lnTo>
                  <a:lnTo>
                    <a:pt x="14494" y="3117"/>
                  </a:lnTo>
                  <a:lnTo>
                    <a:pt x="14003" y="2545"/>
                  </a:lnTo>
                  <a:lnTo>
                    <a:pt x="13458" y="2019"/>
                  </a:lnTo>
                  <a:lnTo>
                    <a:pt x="12869" y="1545"/>
                  </a:lnTo>
                  <a:lnTo>
                    <a:pt x="12235" y="1126"/>
                  </a:lnTo>
                  <a:lnTo>
                    <a:pt x="11547" y="768"/>
                  </a:lnTo>
                  <a:lnTo>
                    <a:pt x="10833" y="474"/>
                  </a:lnTo>
                  <a:lnTo>
                    <a:pt x="10082" y="241"/>
                  </a:lnTo>
                  <a:lnTo>
                    <a:pt x="9297" y="90"/>
                  </a:lnTo>
                  <a:lnTo>
                    <a:pt x="8484" y="9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6" name="Google Shape;2156;p40"/>
            <p:cNvSpPr/>
            <p:nvPr/>
          </p:nvSpPr>
          <p:spPr>
            <a:xfrm>
              <a:off x="2308609" y="2109469"/>
              <a:ext cx="216059" cy="867215"/>
            </a:xfrm>
            <a:custGeom>
              <a:avLst/>
              <a:gdLst/>
              <a:ahLst/>
              <a:cxnLst/>
              <a:rect l="l" t="t" r="r" b="b"/>
              <a:pathLst>
                <a:path w="5511" h="22120" extrusionOk="0">
                  <a:moveTo>
                    <a:pt x="572" y="0"/>
                  </a:moveTo>
                  <a:lnTo>
                    <a:pt x="572" y="4849"/>
                  </a:lnTo>
                  <a:lnTo>
                    <a:pt x="590" y="4903"/>
                  </a:lnTo>
                  <a:lnTo>
                    <a:pt x="644" y="5439"/>
                  </a:lnTo>
                  <a:lnTo>
                    <a:pt x="617" y="6090"/>
                  </a:lnTo>
                  <a:lnTo>
                    <a:pt x="546" y="6590"/>
                  </a:lnTo>
                  <a:lnTo>
                    <a:pt x="403" y="7135"/>
                  </a:lnTo>
                  <a:lnTo>
                    <a:pt x="162" y="7680"/>
                  </a:lnTo>
                  <a:lnTo>
                    <a:pt x="1" y="7948"/>
                  </a:lnTo>
                  <a:lnTo>
                    <a:pt x="3019" y="22120"/>
                  </a:lnTo>
                  <a:lnTo>
                    <a:pt x="5511" y="22120"/>
                  </a:lnTo>
                  <a:lnTo>
                    <a:pt x="921" y="581"/>
                  </a:lnTo>
                  <a:lnTo>
                    <a:pt x="867" y="411"/>
                  </a:lnTo>
                  <a:lnTo>
                    <a:pt x="689" y="116"/>
                  </a:lnTo>
                  <a:lnTo>
                    <a:pt x="572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7" name="Google Shape;2157;p40"/>
            <p:cNvSpPr/>
            <p:nvPr/>
          </p:nvSpPr>
          <p:spPr>
            <a:xfrm>
              <a:off x="2294965" y="2097904"/>
              <a:ext cx="33285" cy="9135"/>
            </a:xfrm>
            <a:custGeom>
              <a:avLst/>
              <a:gdLst/>
              <a:ahLst/>
              <a:cxnLst/>
              <a:rect l="l" t="t" r="r" b="b"/>
              <a:pathLst>
                <a:path w="849" h="233" extrusionOk="0">
                  <a:moveTo>
                    <a:pt x="117" y="0"/>
                  </a:moveTo>
                  <a:lnTo>
                    <a:pt x="1" y="9"/>
                  </a:lnTo>
                  <a:lnTo>
                    <a:pt x="394" y="90"/>
                  </a:lnTo>
                  <a:lnTo>
                    <a:pt x="849" y="233"/>
                  </a:lnTo>
                  <a:lnTo>
                    <a:pt x="849" y="233"/>
                  </a:lnTo>
                  <a:lnTo>
                    <a:pt x="760" y="170"/>
                  </a:lnTo>
                  <a:lnTo>
                    <a:pt x="563" y="72"/>
                  </a:lnTo>
                  <a:lnTo>
                    <a:pt x="340" y="18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40"/>
            <p:cNvSpPr/>
            <p:nvPr/>
          </p:nvSpPr>
          <p:spPr>
            <a:xfrm>
              <a:off x="2017007" y="1345888"/>
              <a:ext cx="187321" cy="73588"/>
            </a:xfrm>
            <a:custGeom>
              <a:avLst/>
              <a:gdLst/>
              <a:ahLst/>
              <a:cxnLst/>
              <a:rect l="l" t="t" r="r" b="b"/>
              <a:pathLst>
                <a:path w="4778" h="1877" extrusionOk="0">
                  <a:moveTo>
                    <a:pt x="2277" y="1"/>
                  </a:moveTo>
                  <a:lnTo>
                    <a:pt x="1884" y="63"/>
                  </a:lnTo>
                  <a:lnTo>
                    <a:pt x="1509" y="171"/>
                  </a:lnTo>
                  <a:lnTo>
                    <a:pt x="1161" y="331"/>
                  </a:lnTo>
                  <a:lnTo>
                    <a:pt x="840" y="537"/>
                  </a:lnTo>
                  <a:lnTo>
                    <a:pt x="554" y="787"/>
                  </a:lnTo>
                  <a:lnTo>
                    <a:pt x="295" y="1073"/>
                  </a:lnTo>
                  <a:lnTo>
                    <a:pt x="90" y="1394"/>
                  </a:lnTo>
                  <a:lnTo>
                    <a:pt x="0" y="1564"/>
                  </a:lnTo>
                  <a:lnTo>
                    <a:pt x="81" y="1626"/>
                  </a:lnTo>
                  <a:lnTo>
                    <a:pt x="223" y="1787"/>
                  </a:lnTo>
                  <a:lnTo>
                    <a:pt x="277" y="1876"/>
                  </a:lnTo>
                  <a:lnTo>
                    <a:pt x="277" y="1787"/>
                  </a:lnTo>
                  <a:lnTo>
                    <a:pt x="304" y="1698"/>
                  </a:lnTo>
                  <a:lnTo>
                    <a:pt x="366" y="1573"/>
                  </a:lnTo>
                  <a:lnTo>
                    <a:pt x="563" y="1367"/>
                  </a:lnTo>
                  <a:lnTo>
                    <a:pt x="679" y="1296"/>
                  </a:lnTo>
                  <a:lnTo>
                    <a:pt x="804" y="1242"/>
                  </a:lnTo>
                  <a:lnTo>
                    <a:pt x="1072" y="1233"/>
                  </a:lnTo>
                  <a:lnTo>
                    <a:pt x="1197" y="1296"/>
                  </a:lnTo>
                  <a:lnTo>
                    <a:pt x="1250" y="1332"/>
                  </a:lnTo>
                  <a:lnTo>
                    <a:pt x="1322" y="1430"/>
                  </a:lnTo>
                  <a:lnTo>
                    <a:pt x="1367" y="1608"/>
                  </a:lnTo>
                  <a:lnTo>
                    <a:pt x="1358" y="1742"/>
                  </a:lnTo>
                  <a:lnTo>
                    <a:pt x="1358" y="1742"/>
                  </a:lnTo>
                  <a:lnTo>
                    <a:pt x="1393" y="1733"/>
                  </a:lnTo>
                  <a:lnTo>
                    <a:pt x="1438" y="1724"/>
                  </a:lnTo>
                  <a:lnTo>
                    <a:pt x="1438" y="1716"/>
                  </a:lnTo>
                  <a:lnTo>
                    <a:pt x="1518" y="1689"/>
                  </a:lnTo>
                  <a:lnTo>
                    <a:pt x="1527" y="1680"/>
                  </a:lnTo>
                  <a:lnTo>
                    <a:pt x="1545" y="1671"/>
                  </a:lnTo>
                  <a:lnTo>
                    <a:pt x="1634" y="1573"/>
                  </a:lnTo>
                  <a:lnTo>
                    <a:pt x="1706" y="1457"/>
                  </a:lnTo>
                  <a:lnTo>
                    <a:pt x="1697" y="1376"/>
                  </a:lnTo>
                  <a:lnTo>
                    <a:pt x="1706" y="1215"/>
                  </a:lnTo>
                  <a:lnTo>
                    <a:pt x="1777" y="1064"/>
                  </a:lnTo>
                  <a:lnTo>
                    <a:pt x="1902" y="956"/>
                  </a:lnTo>
                  <a:lnTo>
                    <a:pt x="1992" y="930"/>
                  </a:lnTo>
                  <a:lnTo>
                    <a:pt x="1992" y="912"/>
                  </a:lnTo>
                  <a:lnTo>
                    <a:pt x="2001" y="894"/>
                  </a:lnTo>
                  <a:lnTo>
                    <a:pt x="2063" y="814"/>
                  </a:lnTo>
                  <a:lnTo>
                    <a:pt x="2242" y="733"/>
                  </a:lnTo>
                  <a:lnTo>
                    <a:pt x="2340" y="733"/>
                  </a:lnTo>
                  <a:lnTo>
                    <a:pt x="2465" y="769"/>
                  </a:lnTo>
                  <a:lnTo>
                    <a:pt x="2644" y="921"/>
                  </a:lnTo>
                  <a:lnTo>
                    <a:pt x="2706" y="1019"/>
                  </a:lnTo>
                  <a:lnTo>
                    <a:pt x="2760" y="1144"/>
                  </a:lnTo>
                  <a:lnTo>
                    <a:pt x="2795" y="1278"/>
                  </a:lnTo>
                  <a:lnTo>
                    <a:pt x="2902" y="1099"/>
                  </a:lnTo>
                  <a:lnTo>
                    <a:pt x="3188" y="814"/>
                  </a:lnTo>
                  <a:lnTo>
                    <a:pt x="3358" y="698"/>
                  </a:lnTo>
                  <a:lnTo>
                    <a:pt x="3411" y="671"/>
                  </a:lnTo>
                  <a:lnTo>
                    <a:pt x="3528" y="662"/>
                  </a:lnTo>
                  <a:lnTo>
                    <a:pt x="3706" y="706"/>
                  </a:lnTo>
                  <a:lnTo>
                    <a:pt x="3795" y="787"/>
                  </a:lnTo>
                  <a:lnTo>
                    <a:pt x="3903" y="921"/>
                  </a:lnTo>
                  <a:lnTo>
                    <a:pt x="3956" y="1073"/>
                  </a:lnTo>
                  <a:lnTo>
                    <a:pt x="4063" y="1028"/>
                  </a:lnTo>
                  <a:lnTo>
                    <a:pt x="4188" y="1019"/>
                  </a:lnTo>
                  <a:lnTo>
                    <a:pt x="4278" y="1028"/>
                  </a:lnTo>
                  <a:lnTo>
                    <a:pt x="4421" y="1081"/>
                  </a:lnTo>
                  <a:lnTo>
                    <a:pt x="4474" y="1126"/>
                  </a:lnTo>
                  <a:lnTo>
                    <a:pt x="4581" y="1055"/>
                  </a:lnTo>
                  <a:lnTo>
                    <a:pt x="4688" y="1010"/>
                  </a:lnTo>
                  <a:lnTo>
                    <a:pt x="4733" y="992"/>
                  </a:lnTo>
                  <a:lnTo>
                    <a:pt x="4778" y="983"/>
                  </a:lnTo>
                  <a:lnTo>
                    <a:pt x="4581" y="760"/>
                  </a:lnTo>
                  <a:lnTo>
                    <a:pt x="4117" y="403"/>
                  </a:lnTo>
                  <a:lnTo>
                    <a:pt x="3581" y="144"/>
                  </a:lnTo>
                  <a:lnTo>
                    <a:pt x="2983" y="10"/>
                  </a:lnTo>
                  <a:lnTo>
                    <a:pt x="2670" y="1"/>
                  </a:lnTo>
                  <a:close/>
                </a:path>
              </a:pathLst>
            </a:custGeom>
            <a:solidFill>
              <a:srgbClr val="BF43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40"/>
            <p:cNvSpPr/>
            <p:nvPr/>
          </p:nvSpPr>
          <p:spPr>
            <a:xfrm>
              <a:off x="1877674" y="2105941"/>
              <a:ext cx="94915" cy="870743"/>
            </a:xfrm>
            <a:custGeom>
              <a:avLst/>
              <a:gdLst/>
              <a:ahLst/>
              <a:cxnLst/>
              <a:rect l="l" t="t" r="r" b="b"/>
              <a:pathLst>
                <a:path w="2421" h="22210" extrusionOk="0">
                  <a:moveTo>
                    <a:pt x="1036" y="1"/>
                  </a:moveTo>
                  <a:lnTo>
                    <a:pt x="822" y="37"/>
                  </a:lnTo>
                  <a:lnTo>
                    <a:pt x="447" y="224"/>
                  </a:lnTo>
                  <a:lnTo>
                    <a:pt x="170" y="528"/>
                  </a:lnTo>
                  <a:lnTo>
                    <a:pt x="18" y="921"/>
                  </a:lnTo>
                  <a:lnTo>
                    <a:pt x="0" y="1144"/>
                  </a:lnTo>
                  <a:lnTo>
                    <a:pt x="0" y="22210"/>
                  </a:lnTo>
                  <a:lnTo>
                    <a:pt x="929" y="22210"/>
                  </a:lnTo>
                  <a:lnTo>
                    <a:pt x="920" y="21629"/>
                  </a:lnTo>
                  <a:lnTo>
                    <a:pt x="947" y="19950"/>
                  </a:lnTo>
                  <a:lnTo>
                    <a:pt x="1081" y="18388"/>
                  </a:lnTo>
                  <a:lnTo>
                    <a:pt x="1250" y="17254"/>
                  </a:lnTo>
                  <a:lnTo>
                    <a:pt x="1509" y="16066"/>
                  </a:lnTo>
                  <a:lnTo>
                    <a:pt x="1884" y="14851"/>
                  </a:lnTo>
                  <a:lnTo>
                    <a:pt x="2125" y="14235"/>
                  </a:lnTo>
                  <a:lnTo>
                    <a:pt x="2224" y="13994"/>
                  </a:lnTo>
                  <a:lnTo>
                    <a:pt x="2358" y="13494"/>
                  </a:lnTo>
                  <a:lnTo>
                    <a:pt x="2411" y="13128"/>
                  </a:lnTo>
                  <a:lnTo>
                    <a:pt x="2420" y="12922"/>
                  </a:lnTo>
                  <a:lnTo>
                    <a:pt x="2420" y="8975"/>
                  </a:lnTo>
                  <a:lnTo>
                    <a:pt x="2250" y="8824"/>
                  </a:lnTo>
                  <a:lnTo>
                    <a:pt x="1947" y="8520"/>
                  </a:lnTo>
                  <a:lnTo>
                    <a:pt x="1581" y="8038"/>
                  </a:lnTo>
                  <a:lnTo>
                    <a:pt x="1250" y="7368"/>
                  </a:lnTo>
                  <a:lnTo>
                    <a:pt x="1063" y="6698"/>
                  </a:lnTo>
                  <a:lnTo>
                    <a:pt x="982" y="6091"/>
                  </a:lnTo>
                  <a:lnTo>
                    <a:pt x="973" y="5564"/>
                  </a:lnTo>
                  <a:lnTo>
                    <a:pt x="1027" y="5019"/>
                  </a:lnTo>
                  <a:lnTo>
                    <a:pt x="1036" y="4939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0" name="Google Shape;2160;p40"/>
            <p:cNvSpPr/>
            <p:nvPr/>
          </p:nvSpPr>
          <p:spPr>
            <a:xfrm>
              <a:off x="1951183" y="2097904"/>
              <a:ext cx="745" cy="39"/>
            </a:xfrm>
            <a:custGeom>
              <a:avLst/>
              <a:gdLst/>
              <a:ahLst/>
              <a:cxnLst/>
              <a:rect l="l" t="t" r="r" b="b"/>
              <a:pathLst>
                <a:path w="19" h="1" extrusionOk="0">
                  <a:moveTo>
                    <a:pt x="0" y="0"/>
                  </a:move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1" name="Google Shape;2161;p40"/>
            <p:cNvSpPr/>
            <p:nvPr/>
          </p:nvSpPr>
          <p:spPr>
            <a:xfrm>
              <a:off x="1959925" y="2097551"/>
              <a:ext cx="1098" cy="39"/>
            </a:xfrm>
            <a:custGeom>
              <a:avLst/>
              <a:gdLst/>
              <a:ahLst/>
              <a:cxnLst/>
              <a:rect l="l" t="t" r="r" b="b"/>
              <a:pathLst>
                <a:path w="28" h="1" extrusionOk="0">
                  <a:moveTo>
                    <a:pt x="19" y="1"/>
                  </a:moveTo>
                  <a:lnTo>
                    <a:pt x="10" y="1"/>
                  </a:lnTo>
                  <a:lnTo>
                    <a:pt x="1" y="1"/>
                  </a:lnTo>
                  <a:lnTo>
                    <a:pt x="10" y="1"/>
                  </a:lnTo>
                  <a:lnTo>
                    <a:pt x="27" y="1"/>
                  </a:lnTo>
                  <a:lnTo>
                    <a:pt x="19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40"/>
            <p:cNvSpPr/>
            <p:nvPr/>
          </p:nvSpPr>
          <p:spPr>
            <a:xfrm>
              <a:off x="1871715" y="1561197"/>
              <a:ext cx="522367" cy="715295"/>
            </a:xfrm>
            <a:custGeom>
              <a:avLst/>
              <a:gdLst/>
              <a:ahLst/>
              <a:cxnLst/>
              <a:rect l="l" t="t" r="r" b="b"/>
              <a:pathLst>
                <a:path w="13324" h="18245" extrusionOk="0">
                  <a:moveTo>
                    <a:pt x="10404" y="1"/>
                  </a:moveTo>
                  <a:lnTo>
                    <a:pt x="10332" y="63"/>
                  </a:lnTo>
                  <a:lnTo>
                    <a:pt x="9573" y="653"/>
                  </a:lnTo>
                  <a:lnTo>
                    <a:pt x="8537" y="1349"/>
                  </a:lnTo>
                  <a:lnTo>
                    <a:pt x="7680" y="1858"/>
                  </a:lnTo>
                  <a:lnTo>
                    <a:pt x="6689" y="2385"/>
                  </a:lnTo>
                  <a:lnTo>
                    <a:pt x="5582" y="2876"/>
                  </a:lnTo>
                  <a:lnTo>
                    <a:pt x="4983" y="3108"/>
                  </a:lnTo>
                  <a:lnTo>
                    <a:pt x="4662" y="3234"/>
                  </a:lnTo>
                  <a:lnTo>
                    <a:pt x="3956" y="3591"/>
                  </a:lnTo>
                  <a:lnTo>
                    <a:pt x="3197" y="4073"/>
                  </a:lnTo>
                  <a:lnTo>
                    <a:pt x="2420" y="4644"/>
                  </a:lnTo>
                  <a:lnTo>
                    <a:pt x="1679" y="5305"/>
                  </a:lnTo>
                  <a:lnTo>
                    <a:pt x="1018" y="6038"/>
                  </a:lnTo>
                  <a:lnTo>
                    <a:pt x="483" y="6805"/>
                  </a:lnTo>
                  <a:lnTo>
                    <a:pt x="188" y="7413"/>
                  </a:lnTo>
                  <a:lnTo>
                    <a:pt x="45" y="7815"/>
                  </a:lnTo>
                  <a:lnTo>
                    <a:pt x="0" y="8020"/>
                  </a:lnTo>
                  <a:lnTo>
                    <a:pt x="188" y="8324"/>
                  </a:lnTo>
                  <a:lnTo>
                    <a:pt x="608" y="8895"/>
                  </a:lnTo>
                  <a:lnTo>
                    <a:pt x="1090" y="9431"/>
                  </a:lnTo>
                  <a:lnTo>
                    <a:pt x="1608" y="9904"/>
                  </a:lnTo>
                  <a:lnTo>
                    <a:pt x="2179" y="10342"/>
                  </a:lnTo>
                  <a:lnTo>
                    <a:pt x="2786" y="10708"/>
                  </a:lnTo>
                  <a:lnTo>
                    <a:pt x="3438" y="11029"/>
                  </a:lnTo>
                  <a:lnTo>
                    <a:pt x="4117" y="11279"/>
                  </a:lnTo>
                  <a:lnTo>
                    <a:pt x="4474" y="11369"/>
                  </a:lnTo>
                  <a:lnTo>
                    <a:pt x="4474" y="13664"/>
                  </a:lnTo>
                  <a:lnTo>
                    <a:pt x="2277" y="13664"/>
                  </a:lnTo>
                  <a:lnTo>
                    <a:pt x="2251" y="13807"/>
                  </a:lnTo>
                  <a:lnTo>
                    <a:pt x="2251" y="14717"/>
                  </a:lnTo>
                  <a:lnTo>
                    <a:pt x="2376" y="15521"/>
                  </a:lnTo>
                  <a:lnTo>
                    <a:pt x="2590" y="16164"/>
                  </a:lnTo>
                  <a:lnTo>
                    <a:pt x="2795" y="16593"/>
                  </a:lnTo>
                  <a:lnTo>
                    <a:pt x="3081" y="16995"/>
                  </a:lnTo>
                  <a:lnTo>
                    <a:pt x="3438" y="17361"/>
                  </a:lnTo>
                  <a:lnTo>
                    <a:pt x="3876" y="17682"/>
                  </a:lnTo>
                  <a:lnTo>
                    <a:pt x="4421" y="17941"/>
                  </a:lnTo>
                  <a:lnTo>
                    <a:pt x="5055" y="18129"/>
                  </a:lnTo>
                  <a:lnTo>
                    <a:pt x="5814" y="18236"/>
                  </a:lnTo>
                  <a:lnTo>
                    <a:pt x="6242" y="18245"/>
                  </a:lnTo>
                  <a:lnTo>
                    <a:pt x="6662" y="18236"/>
                  </a:lnTo>
                  <a:lnTo>
                    <a:pt x="7421" y="18138"/>
                  </a:lnTo>
                  <a:lnTo>
                    <a:pt x="8064" y="17950"/>
                  </a:lnTo>
                  <a:lnTo>
                    <a:pt x="8618" y="17691"/>
                  </a:lnTo>
                  <a:lnTo>
                    <a:pt x="9073" y="17370"/>
                  </a:lnTo>
                  <a:lnTo>
                    <a:pt x="9457" y="17012"/>
                  </a:lnTo>
                  <a:lnTo>
                    <a:pt x="9761" y="16611"/>
                  </a:lnTo>
                  <a:lnTo>
                    <a:pt x="9993" y="16191"/>
                  </a:lnTo>
                  <a:lnTo>
                    <a:pt x="10243" y="15557"/>
                  </a:lnTo>
                  <a:lnTo>
                    <a:pt x="10413" y="14753"/>
                  </a:lnTo>
                  <a:lnTo>
                    <a:pt x="10466" y="13833"/>
                  </a:lnTo>
                  <a:lnTo>
                    <a:pt x="10448" y="13673"/>
                  </a:lnTo>
                  <a:lnTo>
                    <a:pt x="10422" y="13664"/>
                  </a:lnTo>
                  <a:lnTo>
                    <a:pt x="8269" y="13664"/>
                  </a:lnTo>
                  <a:lnTo>
                    <a:pt x="8269" y="11333"/>
                  </a:lnTo>
                  <a:lnTo>
                    <a:pt x="8716" y="11199"/>
                  </a:lnTo>
                  <a:lnTo>
                    <a:pt x="9573" y="10833"/>
                  </a:lnTo>
                  <a:lnTo>
                    <a:pt x="10368" y="10369"/>
                  </a:lnTo>
                  <a:lnTo>
                    <a:pt x="11100" y="9815"/>
                  </a:lnTo>
                  <a:lnTo>
                    <a:pt x="11752" y="9172"/>
                  </a:lnTo>
                  <a:lnTo>
                    <a:pt x="12324" y="8458"/>
                  </a:lnTo>
                  <a:lnTo>
                    <a:pt x="12797" y="7672"/>
                  </a:lnTo>
                  <a:lnTo>
                    <a:pt x="13181" y="6823"/>
                  </a:lnTo>
                  <a:lnTo>
                    <a:pt x="13324" y="6377"/>
                  </a:lnTo>
                  <a:lnTo>
                    <a:pt x="12788" y="5377"/>
                  </a:lnTo>
                  <a:lnTo>
                    <a:pt x="11323" y="2403"/>
                  </a:lnTo>
                  <a:lnTo>
                    <a:pt x="10725" y="1010"/>
                  </a:lnTo>
                  <a:lnTo>
                    <a:pt x="10466" y="278"/>
                  </a:lnTo>
                  <a:lnTo>
                    <a:pt x="10404" y="1"/>
                  </a:lnTo>
                  <a:close/>
                </a:path>
              </a:pathLst>
            </a:custGeom>
            <a:solidFill>
              <a:srgbClr val="FFC0A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40"/>
            <p:cNvSpPr/>
            <p:nvPr/>
          </p:nvSpPr>
          <p:spPr>
            <a:xfrm>
              <a:off x="1974627" y="1371802"/>
              <a:ext cx="300428" cy="86525"/>
            </a:xfrm>
            <a:custGeom>
              <a:avLst/>
              <a:gdLst/>
              <a:ahLst/>
              <a:cxnLst/>
              <a:rect l="l" t="t" r="r" b="b"/>
              <a:pathLst>
                <a:path w="7663" h="2207" extrusionOk="0">
                  <a:moveTo>
                    <a:pt x="4609" y="1"/>
                  </a:moveTo>
                  <a:lnTo>
                    <a:pt x="4492" y="10"/>
                  </a:lnTo>
                  <a:lnTo>
                    <a:pt x="4439" y="37"/>
                  </a:lnTo>
                  <a:lnTo>
                    <a:pt x="4269" y="153"/>
                  </a:lnTo>
                  <a:lnTo>
                    <a:pt x="3983" y="438"/>
                  </a:lnTo>
                  <a:lnTo>
                    <a:pt x="3876" y="617"/>
                  </a:lnTo>
                  <a:lnTo>
                    <a:pt x="3841" y="483"/>
                  </a:lnTo>
                  <a:lnTo>
                    <a:pt x="3787" y="358"/>
                  </a:lnTo>
                  <a:lnTo>
                    <a:pt x="3725" y="260"/>
                  </a:lnTo>
                  <a:lnTo>
                    <a:pt x="3546" y="108"/>
                  </a:lnTo>
                  <a:lnTo>
                    <a:pt x="3421" y="72"/>
                  </a:lnTo>
                  <a:lnTo>
                    <a:pt x="3323" y="72"/>
                  </a:lnTo>
                  <a:lnTo>
                    <a:pt x="3144" y="153"/>
                  </a:lnTo>
                  <a:lnTo>
                    <a:pt x="3082" y="233"/>
                  </a:lnTo>
                  <a:lnTo>
                    <a:pt x="3073" y="251"/>
                  </a:lnTo>
                  <a:lnTo>
                    <a:pt x="3073" y="269"/>
                  </a:lnTo>
                  <a:lnTo>
                    <a:pt x="2983" y="295"/>
                  </a:lnTo>
                  <a:lnTo>
                    <a:pt x="2858" y="403"/>
                  </a:lnTo>
                  <a:lnTo>
                    <a:pt x="2787" y="554"/>
                  </a:lnTo>
                  <a:lnTo>
                    <a:pt x="2778" y="715"/>
                  </a:lnTo>
                  <a:lnTo>
                    <a:pt x="2787" y="796"/>
                  </a:lnTo>
                  <a:lnTo>
                    <a:pt x="2715" y="912"/>
                  </a:lnTo>
                  <a:lnTo>
                    <a:pt x="2626" y="1010"/>
                  </a:lnTo>
                  <a:lnTo>
                    <a:pt x="2608" y="1019"/>
                  </a:lnTo>
                  <a:lnTo>
                    <a:pt x="2599" y="1028"/>
                  </a:lnTo>
                  <a:lnTo>
                    <a:pt x="2519" y="1055"/>
                  </a:lnTo>
                  <a:lnTo>
                    <a:pt x="2519" y="1063"/>
                  </a:lnTo>
                  <a:lnTo>
                    <a:pt x="2474" y="1072"/>
                  </a:lnTo>
                  <a:lnTo>
                    <a:pt x="2439" y="1081"/>
                  </a:lnTo>
                  <a:lnTo>
                    <a:pt x="2439" y="1081"/>
                  </a:lnTo>
                  <a:lnTo>
                    <a:pt x="2448" y="947"/>
                  </a:lnTo>
                  <a:lnTo>
                    <a:pt x="2403" y="769"/>
                  </a:lnTo>
                  <a:lnTo>
                    <a:pt x="2331" y="671"/>
                  </a:lnTo>
                  <a:lnTo>
                    <a:pt x="2278" y="635"/>
                  </a:lnTo>
                  <a:lnTo>
                    <a:pt x="2153" y="572"/>
                  </a:lnTo>
                  <a:lnTo>
                    <a:pt x="1885" y="581"/>
                  </a:lnTo>
                  <a:lnTo>
                    <a:pt x="1760" y="635"/>
                  </a:lnTo>
                  <a:lnTo>
                    <a:pt x="1644" y="706"/>
                  </a:lnTo>
                  <a:lnTo>
                    <a:pt x="1447" y="912"/>
                  </a:lnTo>
                  <a:lnTo>
                    <a:pt x="1385" y="1037"/>
                  </a:lnTo>
                  <a:lnTo>
                    <a:pt x="1358" y="1126"/>
                  </a:lnTo>
                  <a:lnTo>
                    <a:pt x="1358" y="1215"/>
                  </a:lnTo>
                  <a:lnTo>
                    <a:pt x="1304" y="1126"/>
                  </a:lnTo>
                  <a:lnTo>
                    <a:pt x="1162" y="965"/>
                  </a:lnTo>
                  <a:lnTo>
                    <a:pt x="1081" y="903"/>
                  </a:lnTo>
                  <a:lnTo>
                    <a:pt x="947" y="813"/>
                  </a:lnTo>
                  <a:lnTo>
                    <a:pt x="787" y="760"/>
                  </a:lnTo>
                  <a:lnTo>
                    <a:pt x="715" y="742"/>
                  </a:lnTo>
                  <a:lnTo>
                    <a:pt x="581" y="760"/>
                  </a:lnTo>
                  <a:lnTo>
                    <a:pt x="465" y="840"/>
                  </a:lnTo>
                  <a:lnTo>
                    <a:pt x="394" y="956"/>
                  </a:lnTo>
                  <a:lnTo>
                    <a:pt x="385" y="1037"/>
                  </a:lnTo>
                  <a:lnTo>
                    <a:pt x="385" y="1162"/>
                  </a:lnTo>
                  <a:lnTo>
                    <a:pt x="420" y="1287"/>
                  </a:lnTo>
                  <a:lnTo>
                    <a:pt x="385" y="1349"/>
                  </a:lnTo>
                  <a:lnTo>
                    <a:pt x="367" y="1430"/>
                  </a:lnTo>
                  <a:lnTo>
                    <a:pt x="367" y="1447"/>
                  </a:lnTo>
                  <a:lnTo>
                    <a:pt x="376" y="1474"/>
                  </a:lnTo>
                  <a:lnTo>
                    <a:pt x="242" y="1501"/>
                  </a:lnTo>
                  <a:lnTo>
                    <a:pt x="63" y="1662"/>
                  </a:lnTo>
                  <a:lnTo>
                    <a:pt x="1" y="1894"/>
                  </a:lnTo>
                  <a:lnTo>
                    <a:pt x="45" y="2117"/>
                  </a:lnTo>
                  <a:lnTo>
                    <a:pt x="126" y="2206"/>
                  </a:lnTo>
                  <a:lnTo>
                    <a:pt x="563" y="1983"/>
                  </a:lnTo>
                  <a:lnTo>
                    <a:pt x="1474" y="1617"/>
                  </a:lnTo>
                  <a:lnTo>
                    <a:pt x="2412" y="1358"/>
                  </a:lnTo>
                  <a:lnTo>
                    <a:pt x="3367" y="1206"/>
                  </a:lnTo>
                  <a:lnTo>
                    <a:pt x="4323" y="1162"/>
                  </a:lnTo>
                  <a:lnTo>
                    <a:pt x="5260" y="1233"/>
                  </a:lnTo>
                  <a:lnTo>
                    <a:pt x="6180" y="1430"/>
                  </a:lnTo>
                  <a:lnTo>
                    <a:pt x="7055" y="1751"/>
                  </a:lnTo>
                  <a:lnTo>
                    <a:pt x="7475" y="1965"/>
                  </a:lnTo>
                  <a:lnTo>
                    <a:pt x="7573" y="1876"/>
                  </a:lnTo>
                  <a:lnTo>
                    <a:pt x="7663" y="1626"/>
                  </a:lnTo>
                  <a:lnTo>
                    <a:pt x="7618" y="1376"/>
                  </a:lnTo>
                  <a:lnTo>
                    <a:pt x="7493" y="1233"/>
                  </a:lnTo>
                  <a:lnTo>
                    <a:pt x="7368" y="1171"/>
                  </a:lnTo>
                  <a:lnTo>
                    <a:pt x="7288" y="1162"/>
                  </a:lnTo>
                  <a:lnTo>
                    <a:pt x="7314" y="1028"/>
                  </a:lnTo>
                  <a:lnTo>
                    <a:pt x="7323" y="894"/>
                  </a:lnTo>
                  <a:lnTo>
                    <a:pt x="7314" y="840"/>
                  </a:lnTo>
                  <a:lnTo>
                    <a:pt x="7225" y="813"/>
                  </a:lnTo>
                  <a:lnTo>
                    <a:pt x="7189" y="849"/>
                  </a:lnTo>
                  <a:lnTo>
                    <a:pt x="7109" y="974"/>
                  </a:lnTo>
                  <a:lnTo>
                    <a:pt x="7011" y="1099"/>
                  </a:lnTo>
                  <a:lnTo>
                    <a:pt x="7046" y="983"/>
                  </a:lnTo>
                  <a:lnTo>
                    <a:pt x="7038" y="858"/>
                  </a:lnTo>
                  <a:lnTo>
                    <a:pt x="7011" y="778"/>
                  </a:lnTo>
                  <a:lnTo>
                    <a:pt x="6975" y="706"/>
                  </a:lnTo>
                  <a:lnTo>
                    <a:pt x="6975" y="671"/>
                  </a:lnTo>
                  <a:lnTo>
                    <a:pt x="6984" y="635"/>
                  </a:lnTo>
                  <a:lnTo>
                    <a:pt x="6984" y="581"/>
                  </a:lnTo>
                  <a:lnTo>
                    <a:pt x="6957" y="483"/>
                  </a:lnTo>
                  <a:lnTo>
                    <a:pt x="6921" y="447"/>
                  </a:lnTo>
                  <a:lnTo>
                    <a:pt x="6868" y="403"/>
                  </a:lnTo>
                  <a:lnTo>
                    <a:pt x="6770" y="367"/>
                  </a:lnTo>
                  <a:lnTo>
                    <a:pt x="6662" y="376"/>
                  </a:lnTo>
                  <a:lnTo>
                    <a:pt x="6573" y="429"/>
                  </a:lnTo>
                  <a:lnTo>
                    <a:pt x="6529" y="474"/>
                  </a:lnTo>
                  <a:lnTo>
                    <a:pt x="6520" y="492"/>
                  </a:lnTo>
                  <a:lnTo>
                    <a:pt x="6511" y="501"/>
                  </a:lnTo>
                  <a:lnTo>
                    <a:pt x="6421" y="528"/>
                  </a:lnTo>
                  <a:lnTo>
                    <a:pt x="6341" y="572"/>
                  </a:lnTo>
                  <a:lnTo>
                    <a:pt x="6287" y="456"/>
                  </a:lnTo>
                  <a:lnTo>
                    <a:pt x="6189" y="376"/>
                  </a:lnTo>
                  <a:lnTo>
                    <a:pt x="6109" y="331"/>
                  </a:lnTo>
                  <a:lnTo>
                    <a:pt x="5948" y="304"/>
                  </a:lnTo>
                  <a:lnTo>
                    <a:pt x="5859" y="322"/>
                  </a:lnTo>
                  <a:lnTo>
                    <a:pt x="5814" y="331"/>
                  </a:lnTo>
                  <a:lnTo>
                    <a:pt x="5769" y="349"/>
                  </a:lnTo>
                  <a:lnTo>
                    <a:pt x="5662" y="394"/>
                  </a:lnTo>
                  <a:lnTo>
                    <a:pt x="5555" y="465"/>
                  </a:lnTo>
                  <a:lnTo>
                    <a:pt x="5502" y="420"/>
                  </a:lnTo>
                  <a:lnTo>
                    <a:pt x="5359" y="367"/>
                  </a:lnTo>
                  <a:lnTo>
                    <a:pt x="5269" y="358"/>
                  </a:lnTo>
                  <a:lnTo>
                    <a:pt x="5144" y="367"/>
                  </a:lnTo>
                  <a:lnTo>
                    <a:pt x="5037" y="412"/>
                  </a:lnTo>
                  <a:lnTo>
                    <a:pt x="4984" y="260"/>
                  </a:lnTo>
                  <a:lnTo>
                    <a:pt x="4876" y="126"/>
                  </a:lnTo>
                  <a:lnTo>
                    <a:pt x="4787" y="45"/>
                  </a:lnTo>
                  <a:lnTo>
                    <a:pt x="460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4" name="Google Shape;2164;p40"/>
            <p:cNvSpPr/>
            <p:nvPr/>
          </p:nvSpPr>
          <p:spPr>
            <a:xfrm>
              <a:off x="1911625" y="2097551"/>
              <a:ext cx="422238" cy="879133"/>
            </a:xfrm>
            <a:custGeom>
              <a:avLst/>
              <a:gdLst/>
              <a:ahLst/>
              <a:cxnLst/>
              <a:rect l="l" t="t" r="r" b="b"/>
              <a:pathLst>
                <a:path w="10770" h="22424" extrusionOk="0">
                  <a:moveTo>
                    <a:pt x="1134" y="1"/>
                  </a:moveTo>
                  <a:lnTo>
                    <a:pt x="1027" y="9"/>
                  </a:lnTo>
                  <a:lnTo>
                    <a:pt x="1009" y="9"/>
                  </a:lnTo>
                  <a:lnTo>
                    <a:pt x="759" y="27"/>
                  </a:lnTo>
                  <a:lnTo>
                    <a:pt x="304" y="134"/>
                  </a:lnTo>
                  <a:lnTo>
                    <a:pt x="170" y="215"/>
                  </a:lnTo>
                  <a:lnTo>
                    <a:pt x="170" y="5153"/>
                  </a:lnTo>
                  <a:lnTo>
                    <a:pt x="152" y="5233"/>
                  </a:lnTo>
                  <a:lnTo>
                    <a:pt x="90" y="5778"/>
                  </a:lnTo>
                  <a:lnTo>
                    <a:pt x="90" y="6305"/>
                  </a:lnTo>
                  <a:lnTo>
                    <a:pt x="161" y="6912"/>
                  </a:lnTo>
                  <a:lnTo>
                    <a:pt x="349" y="7582"/>
                  </a:lnTo>
                  <a:lnTo>
                    <a:pt x="590" y="8082"/>
                  </a:lnTo>
                  <a:lnTo>
                    <a:pt x="804" y="8413"/>
                  </a:lnTo>
                  <a:lnTo>
                    <a:pt x="1063" y="8734"/>
                  </a:lnTo>
                  <a:lnTo>
                    <a:pt x="1384" y="9038"/>
                  </a:lnTo>
                  <a:lnTo>
                    <a:pt x="1563" y="9189"/>
                  </a:lnTo>
                  <a:lnTo>
                    <a:pt x="1652" y="9252"/>
                  </a:lnTo>
                  <a:lnTo>
                    <a:pt x="1742" y="9314"/>
                  </a:lnTo>
                  <a:lnTo>
                    <a:pt x="1768" y="9404"/>
                  </a:lnTo>
                  <a:lnTo>
                    <a:pt x="1786" y="10109"/>
                  </a:lnTo>
                  <a:lnTo>
                    <a:pt x="1751" y="11234"/>
                  </a:lnTo>
                  <a:lnTo>
                    <a:pt x="1643" y="12520"/>
                  </a:lnTo>
                  <a:lnTo>
                    <a:pt x="1563" y="13136"/>
                  </a:lnTo>
                  <a:lnTo>
                    <a:pt x="1501" y="13529"/>
                  </a:lnTo>
                  <a:lnTo>
                    <a:pt x="1322" y="14199"/>
                  </a:lnTo>
                  <a:lnTo>
                    <a:pt x="1233" y="14440"/>
                  </a:lnTo>
                  <a:lnTo>
                    <a:pt x="992" y="15056"/>
                  </a:lnTo>
                  <a:lnTo>
                    <a:pt x="616" y="16271"/>
                  </a:lnTo>
                  <a:lnTo>
                    <a:pt x="349" y="17450"/>
                  </a:lnTo>
                  <a:lnTo>
                    <a:pt x="170" y="18584"/>
                  </a:lnTo>
                  <a:lnTo>
                    <a:pt x="27" y="20146"/>
                  </a:lnTo>
                  <a:lnTo>
                    <a:pt x="0" y="21816"/>
                  </a:lnTo>
                  <a:lnTo>
                    <a:pt x="0" y="22406"/>
                  </a:lnTo>
                  <a:lnTo>
                    <a:pt x="0" y="22424"/>
                  </a:lnTo>
                  <a:lnTo>
                    <a:pt x="10663" y="22424"/>
                  </a:lnTo>
                  <a:lnTo>
                    <a:pt x="10663" y="21843"/>
                  </a:lnTo>
                  <a:lnTo>
                    <a:pt x="10654" y="20164"/>
                  </a:lnTo>
                  <a:lnTo>
                    <a:pt x="10520" y="18602"/>
                  </a:lnTo>
                  <a:lnTo>
                    <a:pt x="10359" y="17468"/>
                  </a:lnTo>
                  <a:lnTo>
                    <a:pt x="10100" y="16289"/>
                  </a:lnTo>
                  <a:lnTo>
                    <a:pt x="9734" y="15083"/>
                  </a:lnTo>
                  <a:lnTo>
                    <a:pt x="9493" y="14476"/>
                  </a:lnTo>
                  <a:lnTo>
                    <a:pt x="9404" y="14226"/>
                  </a:lnTo>
                  <a:lnTo>
                    <a:pt x="9261" y="13565"/>
                  </a:lnTo>
                  <a:lnTo>
                    <a:pt x="9100" y="12342"/>
                  </a:lnTo>
                  <a:lnTo>
                    <a:pt x="9011" y="10654"/>
                  </a:lnTo>
                  <a:lnTo>
                    <a:pt x="9020" y="9475"/>
                  </a:lnTo>
                  <a:lnTo>
                    <a:pt x="9055" y="9323"/>
                  </a:lnTo>
                  <a:lnTo>
                    <a:pt x="9395" y="9082"/>
                  </a:lnTo>
                  <a:lnTo>
                    <a:pt x="9922" y="8538"/>
                  </a:lnTo>
                  <a:lnTo>
                    <a:pt x="10127" y="8243"/>
                  </a:lnTo>
                  <a:lnTo>
                    <a:pt x="10288" y="7975"/>
                  </a:lnTo>
                  <a:lnTo>
                    <a:pt x="10529" y="7430"/>
                  </a:lnTo>
                  <a:lnTo>
                    <a:pt x="10672" y="6894"/>
                  </a:lnTo>
                  <a:lnTo>
                    <a:pt x="10743" y="6385"/>
                  </a:lnTo>
                  <a:lnTo>
                    <a:pt x="10770" y="5734"/>
                  </a:lnTo>
                  <a:lnTo>
                    <a:pt x="10716" y="5207"/>
                  </a:lnTo>
                  <a:lnTo>
                    <a:pt x="10698" y="5153"/>
                  </a:lnTo>
                  <a:lnTo>
                    <a:pt x="10698" y="304"/>
                  </a:lnTo>
                  <a:lnTo>
                    <a:pt x="10698" y="268"/>
                  </a:lnTo>
                  <a:lnTo>
                    <a:pt x="10663" y="260"/>
                  </a:lnTo>
                  <a:lnTo>
                    <a:pt x="10627" y="242"/>
                  </a:lnTo>
                  <a:lnTo>
                    <a:pt x="10172" y="99"/>
                  </a:lnTo>
                  <a:lnTo>
                    <a:pt x="9779" y="18"/>
                  </a:lnTo>
                  <a:lnTo>
                    <a:pt x="9609" y="1"/>
                  </a:lnTo>
                  <a:lnTo>
                    <a:pt x="9430" y="1"/>
                  </a:lnTo>
                  <a:lnTo>
                    <a:pt x="9448" y="161"/>
                  </a:lnTo>
                  <a:lnTo>
                    <a:pt x="9395" y="1081"/>
                  </a:lnTo>
                  <a:lnTo>
                    <a:pt x="9225" y="1885"/>
                  </a:lnTo>
                  <a:lnTo>
                    <a:pt x="8975" y="2519"/>
                  </a:lnTo>
                  <a:lnTo>
                    <a:pt x="8743" y="2938"/>
                  </a:lnTo>
                  <a:lnTo>
                    <a:pt x="8439" y="3331"/>
                  </a:lnTo>
                  <a:lnTo>
                    <a:pt x="8055" y="3698"/>
                  </a:lnTo>
                  <a:lnTo>
                    <a:pt x="7600" y="4019"/>
                  </a:lnTo>
                  <a:lnTo>
                    <a:pt x="7046" y="4278"/>
                  </a:lnTo>
                  <a:lnTo>
                    <a:pt x="6403" y="4457"/>
                  </a:lnTo>
                  <a:lnTo>
                    <a:pt x="5644" y="4564"/>
                  </a:lnTo>
                  <a:lnTo>
                    <a:pt x="5224" y="4573"/>
                  </a:lnTo>
                  <a:lnTo>
                    <a:pt x="4796" y="4564"/>
                  </a:lnTo>
                  <a:lnTo>
                    <a:pt x="4037" y="4457"/>
                  </a:lnTo>
                  <a:lnTo>
                    <a:pt x="3403" y="4269"/>
                  </a:lnTo>
                  <a:lnTo>
                    <a:pt x="2858" y="4010"/>
                  </a:lnTo>
                  <a:lnTo>
                    <a:pt x="2420" y="3689"/>
                  </a:lnTo>
                  <a:lnTo>
                    <a:pt x="2063" y="3322"/>
                  </a:lnTo>
                  <a:lnTo>
                    <a:pt x="1777" y="2921"/>
                  </a:lnTo>
                  <a:lnTo>
                    <a:pt x="1572" y="2501"/>
                  </a:lnTo>
                  <a:lnTo>
                    <a:pt x="1358" y="1858"/>
                  </a:lnTo>
                  <a:lnTo>
                    <a:pt x="1233" y="1054"/>
                  </a:lnTo>
                  <a:lnTo>
                    <a:pt x="1233" y="143"/>
                  </a:lnTo>
                  <a:lnTo>
                    <a:pt x="12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5" name="Google Shape;2165;p40"/>
            <p:cNvSpPr/>
            <p:nvPr/>
          </p:nvSpPr>
          <p:spPr>
            <a:xfrm>
              <a:off x="1803108" y="1417318"/>
              <a:ext cx="614107" cy="525190"/>
            </a:xfrm>
            <a:custGeom>
              <a:avLst/>
              <a:gdLst/>
              <a:ahLst/>
              <a:cxnLst/>
              <a:rect l="l" t="t" r="r" b="b"/>
              <a:pathLst>
                <a:path w="15664" h="13396" extrusionOk="0">
                  <a:moveTo>
                    <a:pt x="8698" y="1"/>
                  </a:moveTo>
                  <a:lnTo>
                    <a:pt x="7742" y="45"/>
                  </a:lnTo>
                  <a:lnTo>
                    <a:pt x="6787" y="197"/>
                  </a:lnTo>
                  <a:lnTo>
                    <a:pt x="5849" y="456"/>
                  </a:lnTo>
                  <a:lnTo>
                    <a:pt x="4938" y="822"/>
                  </a:lnTo>
                  <a:lnTo>
                    <a:pt x="4501" y="1045"/>
                  </a:lnTo>
                  <a:lnTo>
                    <a:pt x="4152" y="1233"/>
                  </a:lnTo>
                  <a:lnTo>
                    <a:pt x="3492" y="1662"/>
                  </a:lnTo>
                  <a:lnTo>
                    <a:pt x="2867" y="2153"/>
                  </a:lnTo>
                  <a:lnTo>
                    <a:pt x="2295" y="2698"/>
                  </a:lnTo>
                  <a:lnTo>
                    <a:pt x="1768" y="3296"/>
                  </a:lnTo>
                  <a:lnTo>
                    <a:pt x="1304" y="3948"/>
                  </a:lnTo>
                  <a:lnTo>
                    <a:pt x="902" y="4644"/>
                  </a:lnTo>
                  <a:lnTo>
                    <a:pt x="580" y="5394"/>
                  </a:lnTo>
                  <a:lnTo>
                    <a:pt x="447" y="5787"/>
                  </a:lnTo>
                  <a:lnTo>
                    <a:pt x="313" y="6261"/>
                  </a:lnTo>
                  <a:lnTo>
                    <a:pt x="116" y="7154"/>
                  </a:lnTo>
                  <a:lnTo>
                    <a:pt x="18" y="7984"/>
                  </a:lnTo>
                  <a:lnTo>
                    <a:pt x="0" y="8761"/>
                  </a:lnTo>
                  <a:lnTo>
                    <a:pt x="45" y="9475"/>
                  </a:lnTo>
                  <a:lnTo>
                    <a:pt x="161" y="10127"/>
                  </a:lnTo>
                  <a:lnTo>
                    <a:pt x="313" y="10726"/>
                  </a:lnTo>
                  <a:lnTo>
                    <a:pt x="509" y="11261"/>
                  </a:lnTo>
                  <a:lnTo>
                    <a:pt x="839" y="11958"/>
                  </a:lnTo>
                  <a:lnTo>
                    <a:pt x="1295" y="12663"/>
                  </a:lnTo>
                  <a:lnTo>
                    <a:pt x="1875" y="13315"/>
                  </a:lnTo>
                  <a:lnTo>
                    <a:pt x="1965" y="13396"/>
                  </a:lnTo>
                  <a:lnTo>
                    <a:pt x="1866" y="13181"/>
                  </a:lnTo>
                  <a:lnTo>
                    <a:pt x="1741" y="12762"/>
                  </a:lnTo>
                  <a:lnTo>
                    <a:pt x="1688" y="12333"/>
                  </a:lnTo>
                  <a:lnTo>
                    <a:pt x="1706" y="11904"/>
                  </a:lnTo>
                  <a:lnTo>
                    <a:pt x="1750" y="11690"/>
                  </a:lnTo>
                  <a:lnTo>
                    <a:pt x="1795" y="11485"/>
                  </a:lnTo>
                  <a:lnTo>
                    <a:pt x="1938" y="11083"/>
                  </a:lnTo>
                  <a:lnTo>
                    <a:pt x="2233" y="10475"/>
                  </a:lnTo>
                  <a:lnTo>
                    <a:pt x="2768" y="9708"/>
                  </a:lnTo>
                  <a:lnTo>
                    <a:pt x="3429" y="8975"/>
                  </a:lnTo>
                  <a:lnTo>
                    <a:pt x="4170" y="8314"/>
                  </a:lnTo>
                  <a:lnTo>
                    <a:pt x="4947" y="7743"/>
                  </a:lnTo>
                  <a:lnTo>
                    <a:pt x="5706" y="7261"/>
                  </a:lnTo>
                  <a:lnTo>
                    <a:pt x="6412" y="6904"/>
                  </a:lnTo>
                  <a:lnTo>
                    <a:pt x="6733" y="6778"/>
                  </a:lnTo>
                  <a:lnTo>
                    <a:pt x="7332" y="6546"/>
                  </a:lnTo>
                  <a:lnTo>
                    <a:pt x="8439" y="6055"/>
                  </a:lnTo>
                  <a:lnTo>
                    <a:pt x="9430" y="5528"/>
                  </a:lnTo>
                  <a:lnTo>
                    <a:pt x="10287" y="5019"/>
                  </a:lnTo>
                  <a:lnTo>
                    <a:pt x="11323" y="4323"/>
                  </a:lnTo>
                  <a:lnTo>
                    <a:pt x="12082" y="3733"/>
                  </a:lnTo>
                  <a:lnTo>
                    <a:pt x="12154" y="3671"/>
                  </a:lnTo>
                  <a:lnTo>
                    <a:pt x="12216" y="3948"/>
                  </a:lnTo>
                  <a:lnTo>
                    <a:pt x="12475" y="4680"/>
                  </a:lnTo>
                  <a:lnTo>
                    <a:pt x="13073" y="6073"/>
                  </a:lnTo>
                  <a:lnTo>
                    <a:pt x="14538" y="9047"/>
                  </a:lnTo>
                  <a:lnTo>
                    <a:pt x="15074" y="10047"/>
                  </a:lnTo>
                  <a:lnTo>
                    <a:pt x="15118" y="10136"/>
                  </a:lnTo>
                  <a:lnTo>
                    <a:pt x="15127" y="10154"/>
                  </a:lnTo>
                  <a:lnTo>
                    <a:pt x="15199" y="9984"/>
                  </a:lnTo>
                  <a:lnTo>
                    <a:pt x="15511" y="8823"/>
                  </a:lnTo>
                  <a:lnTo>
                    <a:pt x="15619" y="8002"/>
                  </a:lnTo>
                  <a:lnTo>
                    <a:pt x="15663" y="7386"/>
                  </a:lnTo>
                  <a:lnTo>
                    <a:pt x="15645" y="6725"/>
                  </a:lnTo>
                  <a:lnTo>
                    <a:pt x="15574" y="6028"/>
                  </a:lnTo>
                  <a:lnTo>
                    <a:pt x="15422" y="5296"/>
                  </a:lnTo>
                  <a:lnTo>
                    <a:pt x="15181" y="4555"/>
                  </a:lnTo>
                  <a:lnTo>
                    <a:pt x="14833" y="3805"/>
                  </a:lnTo>
                  <a:lnTo>
                    <a:pt x="14377" y="3064"/>
                  </a:lnTo>
                  <a:lnTo>
                    <a:pt x="13788" y="2331"/>
                  </a:lnTo>
                  <a:lnTo>
                    <a:pt x="13047" y="1626"/>
                  </a:lnTo>
                  <a:lnTo>
                    <a:pt x="12618" y="1287"/>
                  </a:lnTo>
                  <a:lnTo>
                    <a:pt x="12243" y="1028"/>
                  </a:lnTo>
                  <a:lnTo>
                    <a:pt x="11850" y="804"/>
                  </a:lnTo>
                  <a:lnTo>
                    <a:pt x="11430" y="590"/>
                  </a:lnTo>
                  <a:lnTo>
                    <a:pt x="10555" y="269"/>
                  </a:lnTo>
                  <a:lnTo>
                    <a:pt x="9635" y="72"/>
                  </a:lnTo>
                  <a:lnTo>
                    <a:pt x="8698" y="1"/>
                  </a:lnTo>
                  <a:close/>
                </a:path>
              </a:pathLst>
            </a:custGeom>
            <a:solidFill>
              <a:srgbClr val="D457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6" name="Google Shape;2166;p40"/>
            <p:cNvSpPr/>
            <p:nvPr/>
          </p:nvSpPr>
          <p:spPr>
            <a:xfrm>
              <a:off x="3137388" y="1487297"/>
              <a:ext cx="99463" cy="95699"/>
            </a:xfrm>
            <a:custGeom>
              <a:avLst/>
              <a:gdLst/>
              <a:ahLst/>
              <a:cxnLst/>
              <a:rect l="l" t="t" r="r" b="b"/>
              <a:pathLst>
                <a:path w="2537" h="2441" extrusionOk="0">
                  <a:moveTo>
                    <a:pt x="1263" y="738"/>
                  </a:moveTo>
                  <a:lnTo>
                    <a:pt x="1370" y="750"/>
                  </a:lnTo>
                  <a:lnTo>
                    <a:pt x="1513" y="822"/>
                  </a:lnTo>
                  <a:lnTo>
                    <a:pt x="1620" y="941"/>
                  </a:lnTo>
                  <a:lnTo>
                    <a:pt x="1668" y="1084"/>
                  </a:lnTo>
                  <a:lnTo>
                    <a:pt x="1644" y="1334"/>
                  </a:lnTo>
                  <a:lnTo>
                    <a:pt x="1489" y="1524"/>
                  </a:lnTo>
                  <a:lnTo>
                    <a:pt x="1334" y="1596"/>
                  </a:lnTo>
                  <a:lnTo>
                    <a:pt x="1239" y="1608"/>
                  </a:lnTo>
                  <a:lnTo>
                    <a:pt x="1132" y="1596"/>
                  </a:lnTo>
                  <a:lnTo>
                    <a:pt x="989" y="1524"/>
                  </a:lnTo>
                  <a:lnTo>
                    <a:pt x="882" y="1405"/>
                  </a:lnTo>
                  <a:lnTo>
                    <a:pt x="834" y="1250"/>
                  </a:lnTo>
                  <a:lnTo>
                    <a:pt x="858" y="1012"/>
                  </a:lnTo>
                  <a:lnTo>
                    <a:pt x="1013" y="822"/>
                  </a:lnTo>
                  <a:lnTo>
                    <a:pt x="1167" y="750"/>
                  </a:lnTo>
                  <a:lnTo>
                    <a:pt x="1263" y="738"/>
                  </a:lnTo>
                  <a:close/>
                  <a:moveTo>
                    <a:pt x="1584" y="0"/>
                  </a:moveTo>
                  <a:lnTo>
                    <a:pt x="1406" y="12"/>
                  </a:lnTo>
                  <a:lnTo>
                    <a:pt x="1179" y="155"/>
                  </a:lnTo>
                  <a:lnTo>
                    <a:pt x="1108" y="274"/>
                  </a:lnTo>
                  <a:lnTo>
                    <a:pt x="1025" y="226"/>
                  </a:lnTo>
                  <a:lnTo>
                    <a:pt x="834" y="155"/>
                  </a:lnTo>
                  <a:lnTo>
                    <a:pt x="715" y="143"/>
                  </a:lnTo>
                  <a:lnTo>
                    <a:pt x="513" y="167"/>
                  </a:lnTo>
                  <a:lnTo>
                    <a:pt x="227" y="345"/>
                  </a:lnTo>
                  <a:lnTo>
                    <a:pt x="84" y="655"/>
                  </a:lnTo>
                  <a:lnTo>
                    <a:pt x="84" y="976"/>
                  </a:lnTo>
                  <a:lnTo>
                    <a:pt x="155" y="1131"/>
                  </a:lnTo>
                  <a:lnTo>
                    <a:pt x="60" y="1262"/>
                  </a:lnTo>
                  <a:lnTo>
                    <a:pt x="1" y="1596"/>
                  </a:lnTo>
                  <a:lnTo>
                    <a:pt x="96" y="1905"/>
                  </a:lnTo>
                  <a:lnTo>
                    <a:pt x="286" y="2060"/>
                  </a:lnTo>
                  <a:lnTo>
                    <a:pt x="453" y="2120"/>
                  </a:lnTo>
                  <a:lnTo>
                    <a:pt x="548" y="2120"/>
                  </a:lnTo>
                  <a:lnTo>
                    <a:pt x="727" y="2108"/>
                  </a:lnTo>
                  <a:lnTo>
                    <a:pt x="870" y="2036"/>
                  </a:lnTo>
                  <a:lnTo>
                    <a:pt x="917" y="2191"/>
                  </a:lnTo>
                  <a:lnTo>
                    <a:pt x="1084" y="2370"/>
                  </a:lnTo>
                  <a:lnTo>
                    <a:pt x="1251" y="2429"/>
                  </a:lnTo>
                  <a:lnTo>
                    <a:pt x="1358" y="2441"/>
                  </a:lnTo>
                  <a:lnTo>
                    <a:pt x="1501" y="2429"/>
                  </a:lnTo>
                  <a:lnTo>
                    <a:pt x="1727" y="2310"/>
                  </a:lnTo>
                  <a:lnTo>
                    <a:pt x="1858" y="2108"/>
                  </a:lnTo>
                  <a:lnTo>
                    <a:pt x="1906" y="1869"/>
                  </a:lnTo>
                  <a:lnTo>
                    <a:pt x="1894" y="1750"/>
                  </a:lnTo>
                  <a:lnTo>
                    <a:pt x="1953" y="1762"/>
                  </a:lnTo>
                  <a:lnTo>
                    <a:pt x="2156" y="1762"/>
                  </a:lnTo>
                  <a:lnTo>
                    <a:pt x="2334" y="1679"/>
                  </a:lnTo>
                  <a:lnTo>
                    <a:pt x="2465" y="1536"/>
                  </a:lnTo>
                  <a:lnTo>
                    <a:pt x="2525" y="1369"/>
                  </a:lnTo>
                  <a:lnTo>
                    <a:pt x="2537" y="1179"/>
                  </a:lnTo>
                  <a:lnTo>
                    <a:pt x="2477" y="1012"/>
                  </a:lnTo>
                  <a:lnTo>
                    <a:pt x="2358" y="869"/>
                  </a:lnTo>
                  <a:lnTo>
                    <a:pt x="2180" y="786"/>
                  </a:lnTo>
                  <a:lnTo>
                    <a:pt x="2025" y="786"/>
                  </a:lnTo>
                  <a:lnTo>
                    <a:pt x="2072" y="655"/>
                  </a:lnTo>
                  <a:lnTo>
                    <a:pt x="2084" y="393"/>
                  </a:lnTo>
                  <a:lnTo>
                    <a:pt x="1965" y="155"/>
                  </a:lnTo>
                  <a:lnTo>
                    <a:pt x="1739" y="12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7" name="Google Shape;2167;p40"/>
            <p:cNvSpPr/>
            <p:nvPr/>
          </p:nvSpPr>
          <p:spPr>
            <a:xfrm>
              <a:off x="3170085" y="1516230"/>
              <a:ext cx="32697" cy="34108"/>
            </a:xfrm>
            <a:custGeom>
              <a:avLst/>
              <a:gdLst/>
              <a:ahLst/>
              <a:cxnLst/>
              <a:rect l="l" t="t" r="r" b="b"/>
              <a:pathLst>
                <a:path w="834" h="870" extrusionOk="0">
                  <a:moveTo>
                    <a:pt x="429" y="0"/>
                  </a:moveTo>
                  <a:lnTo>
                    <a:pt x="333" y="12"/>
                  </a:lnTo>
                  <a:lnTo>
                    <a:pt x="179" y="84"/>
                  </a:lnTo>
                  <a:lnTo>
                    <a:pt x="24" y="274"/>
                  </a:lnTo>
                  <a:lnTo>
                    <a:pt x="0" y="512"/>
                  </a:lnTo>
                  <a:lnTo>
                    <a:pt x="48" y="667"/>
                  </a:lnTo>
                  <a:lnTo>
                    <a:pt x="155" y="786"/>
                  </a:lnTo>
                  <a:lnTo>
                    <a:pt x="298" y="858"/>
                  </a:lnTo>
                  <a:lnTo>
                    <a:pt x="405" y="870"/>
                  </a:lnTo>
                  <a:lnTo>
                    <a:pt x="500" y="858"/>
                  </a:lnTo>
                  <a:lnTo>
                    <a:pt x="655" y="786"/>
                  </a:lnTo>
                  <a:lnTo>
                    <a:pt x="810" y="596"/>
                  </a:lnTo>
                  <a:lnTo>
                    <a:pt x="834" y="346"/>
                  </a:lnTo>
                  <a:lnTo>
                    <a:pt x="786" y="203"/>
                  </a:lnTo>
                  <a:lnTo>
                    <a:pt x="679" y="84"/>
                  </a:lnTo>
                  <a:lnTo>
                    <a:pt x="536" y="12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40"/>
            <p:cNvSpPr/>
            <p:nvPr/>
          </p:nvSpPr>
          <p:spPr>
            <a:xfrm>
              <a:off x="2801760" y="1518073"/>
              <a:ext cx="99463" cy="95739"/>
            </a:xfrm>
            <a:custGeom>
              <a:avLst/>
              <a:gdLst/>
              <a:ahLst/>
              <a:cxnLst/>
              <a:rect l="l" t="t" r="r" b="b"/>
              <a:pathLst>
                <a:path w="2537" h="2442" extrusionOk="0">
                  <a:moveTo>
                    <a:pt x="1275" y="739"/>
                  </a:moveTo>
                  <a:lnTo>
                    <a:pt x="1370" y="751"/>
                  </a:lnTo>
                  <a:lnTo>
                    <a:pt x="1525" y="823"/>
                  </a:lnTo>
                  <a:lnTo>
                    <a:pt x="1620" y="942"/>
                  </a:lnTo>
                  <a:lnTo>
                    <a:pt x="1668" y="1096"/>
                  </a:lnTo>
                  <a:lnTo>
                    <a:pt x="1644" y="1335"/>
                  </a:lnTo>
                  <a:lnTo>
                    <a:pt x="1501" y="1525"/>
                  </a:lnTo>
                  <a:lnTo>
                    <a:pt x="1334" y="1596"/>
                  </a:lnTo>
                  <a:lnTo>
                    <a:pt x="1239" y="1608"/>
                  </a:lnTo>
                  <a:lnTo>
                    <a:pt x="1144" y="1596"/>
                  </a:lnTo>
                  <a:lnTo>
                    <a:pt x="989" y="1525"/>
                  </a:lnTo>
                  <a:lnTo>
                    <a:pt x="858" y="1335"/>
                  </a:lnTo>
                  <a:lnTo>
                    <a:pt x="858" y="1013"/>
                  </a:lnTo>
                  <a:lnTo>
                    <a:pt x="1013" y="823"/>
                  </a:lnTo>
                  <a:lnTo>
                    <a:pt x="1167" y="751"/>
                  </a:lnTo>
                  <a:lnTo>
                    <a:pt x="1275" y="739"/>
                  </a:lnTo>
                  <a:close/>
                  <a:moveTo>
                    <a:pt x="1584" y="1"/>
                  </a:moveTo>
                  <a:lnTo>
                    <a:pt x="1418" y="13"/>
                  </a:lnTo>
                  <a:lnTo>
                    <a:pt x="1179" y="168"/>
                  </a:lnTo>
                  <a:lnTo>
                    <a:pt x="1108" y="287"/>
                  </a:lnTo>
                  <a:lnTo>
                    <a:pt x="1037" y="227"/>
                  </a:lnTo>
                  <a:lnTo>
                    <a:pt x="834" y="156"/>
                  </a:lnTo>
                  <a:lnTo>
                    <a:pt x="715" y="144"/>
                  </a:lnTo>
                  <a:lnTo>
                    <a:pt x="513" y="168"/>
                  </a:lnTo>
                  <a:lnTo>
                    <a:pt x="227" y="358"/>
                  </a:lnTo>
                  <a:lnTo>
                    <a:pt x="84" y="656"/>
                  </a:lnTo>
                  <a:lnTo>
                    <a:pt x="84" y="977"/>
                  </a:lnTo>
                  <a:lnTo>
                    <a:pt x="155" y="1132"/>
                  </a:lnTo>
                  <a:lnTo>
                    <a:pt x="60" y="1263"/>
                  </a:lnTo>
                  <a:lnTo>
                    <a:pt x="1" y="1596"/>
                  </a:lnTo>
                  <a:lnTo>
                    <a:pt x="96" y="1906"/>
                  </a:lnTo>
                  <a:lnTo>
                    <a:pt x="286" y="2061"/>
                  </a:lnTo>
                  <a:lnTo>
                    <a:pt x="453" y="2120"/>
                  </a:lnTo>
                  <a:lnTo>
                    <a:pt x="560" y="2132"/>
                  </a:lnTo>
                  <a:lnTo>
                    <a:pt x="727" y="2108"/>
                  </a:lnTo>
                  <a:lnTo>
                    <a:pt x="870" y="2037"/>
                  </a:lnTo>
                  <a:lnTo>
                    <a:pt x="917" y="2204"/>
                  </a:lnTo>
                  <a:lnTo>
                    <a:pt x="1084" y="2370"/>
                  </a:lnTo>
                  <a:lnTo>
                    <a:pt x="1251" y="2430"/>
                  </a:lnTo>
                  <a:lnTo>
                    <a:pt x="1358" y="2442"/>
                  </a:lnTo>
                  <a:lnTo>
                    <a:pt x="1513" y="2430"/>
                  </a:lnTo>
                  <a:lnTo>
                    <a:pt x="1727" y="2311"/>
                  </a:lnTo>
                  <a:lnTo>
                    <a:pt x="1870" y="2108"/>
                  </a:lnTo>
                  <a:lnTo>
                    <a:pt x="1906" y="1870"/>
                  </a:lnTo>
                  <a:lnTo>
                    <a:pt x="1894" y="1751"/>
                  </a:lnTo>
                  <a:lnTo>
                    <a:pt x="1965" y="1775"/>
                  </a:lnTo>
                  <a:lnTo>
                    <a:pt x="2037" y="1775"/>
                  </a:lnTo>
                  <a:lnTo>
                    <a:pt x="2156" y="1763"/>
                  </a:lnTo>
                  <a:lnTo>
                    <a:pt x="2334" y="1680"/>
                  </a:lnTo>
                  <a:lnTo>
                    <a:pt x="2465" y="1537"/>
                  </a:lnTo>
                  <a:lnTo>
                    <a:pt x="2525" y="1370"/>
                  </a:lnTo>
                  <a:lnTo>
                    <a:pt x="2537" y="1192"/>
                  </a:lnTo>
                  <a:lnTo>
                    <a:pt x="2477" y="1013"/>
                  </a:lnTo>
                  <a:lnTo>
                    <a:pt x="2370" y="870"/>
                  </a:lnTo>
                  <a:lnTo>
                    <a:pt x="2191" y="799"/>
                  </a:lnTo>
                  <a:lnTo>
                    <a:pt x="2072" y="787"/>
                  </a:lnTo>
                  <a:lnTo>
                    <a:pt x="2025" y="787"/>
                  </a:lnTo>
                  <a:lnTo>
                    <a:pt x="2084" y="656"/>
                  </a:lnTo>
                  <a:lnTo>
                    <a:pt x="2084" y="394"/>
                  </a:lnTo>
                  <a:lnTo>
                    <a:pt x="1977" y="156"/>
                  </a:lnTo>
                  <a:lnTo>
                    <a:pt x="1739" y="13"/>
                  </a:lnTo>
                  <a:lnTo>
                    <a:pt x="158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40"/>
            <p:cNvSpPr/>
            <p:nvPr/>
          </p:nvSpPr>
          <p:spPr>
            <a:xfrm>
              <a:off x="2835358" y="1547045"/>
              <a:ext cx="31795" cy="34108"/>
            </a:xfrm>
            <a:custGeom>
              <a:avLst/>
              <a:gdLst/>
              <a:ahLst/>
              <a:cxnLst/>
              <a:rect l="l" t="t" r="r" b="b"/>
              <a:pathLst>
                <a:path w="811" h="870" extrusionOk="0">
                  <a:moveTo>
                    <a:pt x="418" y="0"/>
                  </a:moveTo>
                  <a:lnTo>
                    <a:pt x="310" y="12"/>
                  </a:lnTo>
                  <a:lnTo>
                    <a:pt x="156" y="84"/>
                  </a:lnTo>
                  <a:lnTo>
                    <a:pt x="1" y="274"/>
                  </a:lnTo>
                  <a:lnTo>
                    <a:pt x="1" y="596"/>
                  </a:lnTo>
                  <a:lnTo>
                    <a:pt x="132" y="786"/>
                  </a:lnTo>
                  <a:lnTo>
                    <a:pt x="287" y="857"/>
                  </a:lnTo>
                  <a:lnTo>
                    <a:pt x="382" y="869"/>
                  </a:lnTo>
                  <a:lnTo>
                    <a:pt x="477" y="857"/>
                  </a:lnTo>
                  <a:lnTo>
                    <a:pt x="644" y="786"/>
                  </a:lnTo>
                  <a:lnTo>
                    <a:pt x="787" y="596"/>
                  </a:lnTo>
                  <a:lnTo>
                    <a:pt x="811" y="357"/>
                  </a:lnTo>
                  <a:lnTo>
                    <a:pt x="763" y="203"/>
                  </a:lnTo>
                  <a:lnTo>
                    <a:pt x="668" y="84"/>
                  </a:lnTo>
                  <a:lnTo>
                    <a:pt x="513" y="12"/>
                  </a:lnTo>
                  <a:lnTo>
                    <a:pt x="418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40"/>
            <p:cNvSpPr/>
            <p:nvPr/>
          </p:nvSpPr>
          <p:spPr>
            <a:xfrm>
              <a:off x="3061293" y="1502705"/>
              <a:ext cx="99463" cy="95699"/>
            </a:xfrm>
            <a:custGeom>
              <a:avLst/>
              <a:gdLst/>
              <a:ahLst/>
              <a:cxnLst/>
              <a:rect l="l" t="t" r="r" b="b"/>
              <a:pathLst>
                <a:path w="2537" h="2441" extrusionOk="0">
                  <a:moveTo>
                    <a:pt x="1370" y="738"/>
                  </a:moveTo>
                  <a:lnTo>
                    <a:pt x="1525" y="810"/>
                  </a:lnTo>
                  <a:lnTo>
                    <a:pt x="1620" y="929"/>
                  </a:lnTo>
                  <a:lnTo>
                    <a:pt x="1668" y="1084"/>
                  </a:lnTo>
                  <a:lnTo>
                    <a:pt x="1644" y="1322"/>
                  </a:lnTo>
                  <a:lnTo>
                    <a:pt x="1501" y="1512"/>
                  </a:lnTo>
                  <a:lnTo>
                    <a:pt x="1346" y="1584"/>
                  </a:lnTo>
                  <a:lnTo>
                    <a:pt x="1239" y="1596"/>
                  </a:lnTo>
                  <a:lnTo>
                    <a:pt x="1144" y="1584"/>
                  </a:lnTo>
                  <a:lnTo>
                    <a:pt x="989" y="1512"/>
                  </a:lnTo>
                  <a:lnTo>
                    <a:pt x="882" y="1393"/>
                  </a:lnTo>
                  <a:lnTo>
                    <a:pt x="834" y="1250"/>
                  </a:lnTo>
                  <a:lnTo>
                    <a:pt x="834" y="1084"/>
                  </a:lnTo>
                  <a:lnTo>
                    <a:pt x="894" y="929"/>
                  </a:lnTo>
                  <a:lnTo>
                    <a:pt x="1013" y="810"/>
                  </a:lnTo>
                  <a:lnTo>
                    <a:pt x="1168" y="738"/>
                  </a:lnTo>
                  <a:close/>
                  <a:moveTo>
                    <a:pt x="1584" y="0"/>
                  </a:moveTo>
                  <a:lnTo>
                    <a:pt x="1418" y="24"/>
                  </a:lnTo>
                  <a:lnTo>
                    <a:pt x="1180" y="167"/>
                  </a:lnTo>
                  <a:lnTo>
                    <a:pt x="1108" y="286"/>
                  </a:lnTo>
                  <a:lnTo>
                    <a:pt x="1037" y="226"/>
                  </a:lnTo>
                  <a:lnTo>
                    <a:pt x="846" y="155"/>
                  </a:lnTo>
                  <a:lnTo>
                    <a:pt x="727" y="155"/>
                  </a:lnTo>
                  <a:lnTo>
                    <a:pt x="525" y="167"/>
                  </a:lnTo>
                  <a:lnTo>
                    <a:pt x="227" y="357"/>
                  </a:lnTo>
                  <a:lnTo>
                    <a:pt x="84" y="655"/>
                  </a:lnTo>
                  <a:lnTo>
                    <a:pt x="96" y="988"/>
                  </a:lnTo>
                  <a:lnTo>
                    <a:pt x="156" y="1131"/>
                  </a:lnTo>
                  <a:lnTo>
                    <a:pt x="60" y="1274"/>
                  </a:lnTo>
                  <a:lnTo>
                    <a:pt x="1" y="1596"/>
                  </a:lnTo>
                  <a:lnTo>
                    <a:pt x="96" y="1905"/>
                  </a:lnTo>
                  <a:lnTo>
                    <a:pt x="287" y="2072"/>
                  </a:lnTo>
                  <a:lnTo>
                    <a:pt x="453" y="2131"/>
                  </a:lnTo>
                  <a:lnTo>
                    <a:pt x="560" y="2131"/>
                  </a:lnTo>
                  <a:lnTo>
                    <a:pt x="727" y="2119"/>
                  </a:lnTo>
                  <a:lnTo>
                    <a:pt x="870" y="2048"/>
                  </a:lnTo>
                  <a:lnTo>
                    <a:pt x="918" y="2203"/>
                  </a:lnTo>
                  <a:lnTo>
                    <a:pt x="1096" y="2381"/>
                  </a:lnTo>
                  <a:lnTo>
                    <a:pt x="1263" y="2441"/>
                  </a:lnTo>
                  <a:lnTo>
                    <a:pt x="1358" y="2441"/>
                  </a:lnTo>
                  <a:lnTo>
                    <a:pt x="1513" y="2429"/>
                  </a:lnTo>
                  <a:lnTo>
                    <a:pt x="1739" y="2310"/>
                  </a:lnTo>
                  <a:lnTo>
                    <a:pt x="1870" y="2119"/>
                  </a:lnTo>
                  <a:lnTo>
                    <a:pt x="1906" y="1881"/>
                  </a:lnTo>
                  <a:lnTo>
                    <a:pt x="1894" y="1762"/>
                  </a:lnTo>
                  <a:lnTo>
                    <a:pt x="1965" y="1774"/>
                  </a:lnTo>
                  <a:lnTo>
                    <a:pt x="2049" y="1774"/>
                  </a:lnTo>
                  <a:lnTo>
                    <a:pt x="2156" y="1762"/>
                  </a:lnTo>
                  <a:lnTo>
                    <a:pt x="2346" y="1691"/>
                  </a:lnTo>
                  <a:lnTo>
                    <a:pt x="2465" y="1548"/>
                  </a:lnTo>
                  <a:lnTo>
                    <a:pt x="2537" y="1369"/>
                  </a:lnTo>
                  <a:lnTo>
                    <a:pt x="2537" y="1191"/>
                  </a:lnTo>
                  <a:lnTo>
                    <a:pt x="2489" y="1024"/>
                  </a:lnTo>
                  <a:lnTo>
                    <a:pt x="2370" y="881"/>
                  </a:lnTo>
                  <a:lnTo>
                    <a:pt x="2192" y="798"/>
                  </a:lnTo>
                  <a:lnTo>
                    <a:pt x="2037" y="798"/>
                  </a:lnTo>
                  <a:lnTo>
                    <a:pt x="2084" y="667"/>
                  </a:lnTo>
                  <a:lnTo>
                    <a:pt x="2084" y="393"/>
                  </a:lnTo>
                  <a:lnTo>
                    <a:pt x="1977" y="167"/>
                  </a:lnTo>
                  <a:lnTo>
                    <a:pt x="1751" y="12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40"/>
            <p:cNvSpPr/>
            <p:nvPr/>
          </p:nvSpPr>
          <p:spPr>
            <a:xfrm>
              <a:off x="3093989" y="1531637"/>
              <a:ext cx="32697" cy="33638"/>
            </a:xfrm>
            <a:custGeom>
              <a:avLst/>
              <a:gdLst/>
              <a:ahLst/>
              <a:cxnLst/>
              <a:rect l="l" t="t" r="r" b="b"/>
              <a:pathLst>
                <a:path w="834" h="858" extrusionOk="0">
                  <a:moveTo>
                    <a:pt x="334" y="0"/>
                  </a:moveTo>
                  <a:lnTo>
                    <a:pt x="179" y="72"/>
                  </a:lnTo>
                  <a:lnTo>
                    <a:pt x="60" y="191"/>
                  </a:lnTo>
                  <a:lnTo>
                    <a:pt x="0" y="346"/>
                  </a:lnTo>
                  <a:lnTo>
                    <a:pt x="0" y="512"/>
                  </a:lnTo>
                  <a:lnTo>
                    <a:pt x="48" y="655"/>
                  </a:lnTo>
                  <a:lnTo>
                    <a:pt x="155" y="774"/>
                  </a:lnTo>
                  <a:lnTo>
                    <a:pt x="310" y="846"/>
                  </a:lnTo>
                  <a:lnTo>
                    <a:pt x="405" y="858"/>
                  </a:lnTo>
                  <a:lnTo>
                    <a:pt x="512" y="846"/>
                  </a:lnTo>
                  <a:lnTo>
                    <a:pt x="667" y="774"/>
                  </a:lnTo>
                  <a:lnTo>
                    <a:pt x="810" y="584"/>
                  </a:lnTo>
                  <a:lnTo>
                    <a:pt x="834" y="346"/>
                  </a:lnTo>
                  <a:lnTo>
                    <a:pt x="786" y="191"/>
                  </a:lnTo>
                  <a:lnTo>
                    <a:pt x="691" y="72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40"/>
            <p:cNvSpPr/>
            <p:nvPr/>
          </p:nvSpPr>
          <p:spPr>
            <a:xfrm>
              <a:off x="2975866" y="1510624"/>
              <a:ext cx="95739" cy="99463"/>
            </a:xfrm>
            <a:custGeom>
              <a:avLst/>
              <a:gdLst/>
              <a:ahLst/>
              <a:cxnLst/>
              <a:rect l="l" t="t" r="r" b="b"/>
              <a:pathLst>
                <a:path w="2442" h="2537" extrusionOk="0">
                  <a:moveTo>
                    <a:pt x="1263" y="822"/>
                  </a:moveTo>
                  <a:lnTo>
                    <a:pt x="1501" y="893"/>
                  </a:lnTo>
                  <a:lnTo>
                    <a:pt x="1620" y="1024"/>
                  </a:lnTo>
                  <a:lnTo>
                    <a:pt x="1668" y="1108"/>
                  </a:lnTo>
                  <a:lnTo>
                    <a:pt x="1692" y="1203"/>
                  </a:lnTo>
                  <a:lnTo>
                    <a:pt x="1680" y="1382"/>
                  </a:lnTo>
                  <a:lnTo>
                    <a:pt x="1608" y="1513"/>
                  </a:lnTo>
                  <a:lnTo>
                    <a:pt x="1477" y="1608"/>
                  </a:lnTo>
                  <a:lnTo>
                    <a:pt x="1251" y="1679"/>
                  </a:lnTo>
                  <a:lnTo>
                    <a:pt x="1013" y="1608"/>
                  </a:lnTo>
                  <a:lnTo>
                    <a:pt x="894" y="1489"/>
                  </a:lnTo>
                  <a:lnTo>
                    <a:pt x="846" y="1394"/>
                  </a:lnTo>
                  <a:lnTo>
                    <a:pt x="822" y="1298"/>
                  </a:lnTo>
                  <a:lnTo>
                    <a:pt x="834" y="1132"/>
                  </a:lnTo>
                  <a:lnTo>
                    <a:pt x="906" y="989"/>
                  </a:lnTo>
                  <a:lnTo>
                    <a:pt x="1025" y="893"/>
                  </a:lnTo>
                  <a:lnTo>
                    <a:pt x="1263" y="822"/>
                  </a:lnTo>
                  <a:close/>
                  <a:moveTo>
                    <a:pt x="1001" y="0"/>
                  </a:moveTo>
                  <a:lnTo>
                    <a:pt x="822" y="60"/>
                  </a:lnTo>
                  <a:lnTo>
                    <a:pt x="680" y="167"/>
                  </a:lnTo>
                  <a:lnTo>
                    <a:pt x="584" y="334"/>
                  </a:lnTo>
                  <a:lnTo>
                    <a:pt x="572" y="524"/>
                  </a:lnTo>
                  <a:lnTo>
                    <a:pt x="608" y="632"/>
                  </a:lnTo>
                  <a:lnTo>
                    <a:pt x="620" y="655"/>
                  </a:lnTo>
                  <a:lnTo>
                    <a:pt x="620" y="679"/>
                  </a:lnTo>
                  <a:lnTo>
                    <a:pt x="489" y="679"/>
                  </a:lnTo>
                  <a:lnTo>
                    <a:pt x="239" y="774"/>
                  </a:lnTo>
                  <a:lnTo>
                    <a:pt x="60" y="953"/>
                  </a:lnTo>
                  <a:lnTo>
                    <a:pt x="1" y="1227"/>
                  </a:lnTo>
                  <a:lnTo>
                    <a:pt x="48" y="1382"/>
                  </a:lnTo>
                  <a:lnTo>
                    <a:pt x="120" y="1525"/>
                  </a:lnTo>
                  <a:lnTo>
                    <a:pt x="346" y="1691"/>
                  </a:lnTo>
                  <a:lnTo>
                    <a:pt x="477" y="1715"/>
                  </a:lnTo>
                  <a:lnTo>
                    <a:pt x="441" y="1810"/>
                  </a:lnTo>
                  <a:lnTo>
                    <a:pt x="453" y="2013"/>
                  </a:lnTo>
                  <a:lnTo>
                    <a:pt x="489" y="2120"/>
                  </a:lnTo>
                  <a:lnTo>
                    <a:pt x="584" y="2310"/>
                  </a:lnTo>
                  <a:lnTo>
                    <a:pt x="858" y="2513"/>
                  </a:lnTo>
                  <a:lnTo>
                    <a:pt x="1192" y="2537"/>
                  </a:lnTo>
                  <a:lnTo>
                    <a:pt x="1501" y="2418"/>
                  </a:lnTo>
                  <a:lnTo>
                    <a:pt x="1620" y="2298"/>
                  </a:lnTo>
                  <a:lnTo>
                    <a:pt x="1787" y="2334"/>
                  </a:lnTo>
                  <a:lnTo>
                    <a:pt x="2108" y="2275"/>
                  </a:lnTo>
                  <a:lnTo>
                    <a:pt x="2358" y="2072"/>
                  </a:lnTo>
                  <a:lnTo>
                    <a:pt x="2442" y="1846"/>
                  </a:lnTo>
                  <a:lnTo>
                    <a:pt x="2430" y="1667"/>
                  </a:lnTo>
                  <a:lnTo>
                    <a:pt x="2394" y="1572"/>
                  </a:lnTo>
                  <a:lnTo>
                    <a:pt x="2323" y="1417"/>
                  </a:lnTo>
                  <a:lnTo>
                    <a:pt x="2204" y="1322"/>
                  </a:lnTo>
                  <a:lnTo>
                    <a:pt x="2335" y="1215"/>
                  </a:lnTo>
                  <a:lnTo>
                    <a:pt x="2442" y="989"/>
                  </a:lnTo>
                  <a:lnTo>
                    <a:pt x="2442" y="810"/>
                  </a:lnTo>
                  <a:lnTo>
                    <a:pt x="2406" y="715"/>
                  </a:lnTo>
                  <a:lnTo>
                    <a:pt x="2346" y="572"/>
                  </a:lnTo>
                  <a:lnTo>
                    <a:pt x="2156" y="405"/>
                  </a:lnTo>
                  <a:lnTo>
                    <a:pt x="1918" y="358"/>
                  </a:lnTo>
                  <a:lnTo>
                    <a:pt x="1680" y="405"/>
                  </a:lnTo>
                  <a:lnTo>
                    <a:pt x="1573" y="453"/>
                  </a:lnTo>
                  <a:lnTo>
                    <a:pt x="1573" y="393"/>
                  </a:lnTo>
                  <a:lnTo>
                    <a:pt x="1549" y="310"/>
                  </a:lnTo>
                  <a:lnTo>
                    <a:pt x="1501" y="203"/>
                  </a:lnTo>
                  <a:lnTo>
                    <a:pt x="1358" y="60"/>
                  </a:lnTo>
                  <a:lnTo>
                    <a:pt x="1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40"/>
            <p:cNvSpPr/>
            <p:nvPr/>
          </p:nvSpPr>
          <p:spPr>
            <a:xfrm>
              <a:off x="3008092" y="1542850"/>
              <a:ext cx="34108" cy="33638"/>
            </a:xfrm>
            <a:custGeom>
              <a:avLst/>
              <a:gdLst/>
              <a:ahLst/>
              <a:cxnLst/>
              <a:rect l="l" t="t" r="r" b="b"/>
              <a:pathLst>
                <a:path w="870" h="858" extrusionOk="0">
                  <a:moveTo>
                    <a:pt x="441" y="0"/>
                  </a:moveTo>
                  <a:lnTo>
                    <a:pt x="203" y="71"/>
                  </a:lnTo>
                  <a:lnTo>
                    <a:pt x="84" y="167"/>
                  </a:lnTo>
                  <a:lnTo>
                    <a:pt x="12" y="310"/>
                  </a:lnTo>
                  <a:lnTo>
                    <a:pt x="0" y="476"/>
                  </a:lnTo>
                  <a:lnTo>
                    <a:pt x="24" y="572"/>
                  </a:lnTo>
                  <a:lnTo>
                    <a:pt x="72" y="667"/>
                  </a:lnTo>
                  <a:lnTo>
                    <a:pt x="191" y="786"/>
                  </a:lnTo>
                  <a:lnTo>
                    <a:pt x="429" y="857"/>
                  </a:lnTo>
                  <a:lnTo>
                    <a:pt x="655" y="786"/>
                  </a:lnTo>
                  <a:lnTo>
                    <a:pt x="786" y="691"/>
                  </a:lnTo>
                  <a:lnTo>
                    <a:pt x="858" y="560"/>
                  </a:lnTo>
                  <a:lnTo>
                    <a:pt x="870" y="381"/>
                  </a:lnTo>
                  <a:lnTo>
                    <a:pt x="846" y="286"/>
                  </a:lnTo>
                  <a:lnTo>
                    <a:pt x="798" y="202"/>
                  </a:lnTo>
                  <a:lnTo>
                    <a:pt x="679" y="71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4" name="Google Shape;2174;p40"/>
            <p:cNvSpPr/>
            <p:nvPr/>
          </p:nvSpPr>
          <p:spPr>
            <a:xfrm>
              <a:off x="2707473" y="1503136"/>
              <a:ext cx="103658" cy="103227"/>
            </a:xfrm>
            <a:custGeom>
              <a:avLst/>
              <a:gdLst/>
              <a:ahLst/>
              <a:cxnLst/>
              <a:rect l="l" t="t" r="r" b="b"/>
              <a:pathLst>
                <a:path w="2644" h="2633" extrusionOk="0">
                  <a:moveTo>
                    <a:pt x="1298" y="834"/>
                  </a:moveTo>
                  <a:lnTo>
                    <a:pt x="1465" y="858"/>
                  </a:lnTo>
                  <a:lnTo>
                    <a:pt x="1620" y="953"/>
                  </a:lnTo>
                  <a:lnTo>
                    <a:pt x="1679" y="1037"/>
                  </a:lnTo>
                  <a:lnTo>
                    <a:pt x="1727" y="1120"/>
                  </a:lnTo>
                  <a:lnTo>
                    <a:pt x="1763" y="1299"/>
                  </a:lnTo>
                  <a:lnTo>
                    <a:pt x="1715" y="1454"/>
                  </a:lnTo>
                  <a:lnTo>
                    <a:pt x="1620" y="1585"/>
                  </a:lnTo>
                  <a:lnTo>
                    <a:pt x="1477" y="1668"/>
                  </a:lnTo>
                  <a:lnTo>
                    <a:pt x="1310" y="1704"/>
                  </a:lnTo>
                  <a:lnTo>
                    <a:pt x="1144" y="1692"/>
                  </a:lnTo>
                  <a:lnTo>
                    <a:pt x="989" y="1596"/>
                  </a:lnTo>
                  <a:lnTo>
                    <a:pt x="917" y="1513"/>
                  </a:lnTo>
                  <a:lnTo>
                    <a:pt x="870" y="1418"/>
                  </a:lnTo>
                  <a:lnTo>
                    <a:pt x="834" y="1251"/>
                  </a:lnTo>
                  <a:lnTo>
                    <a:pt x="882" y="1096"/>
                  </a:lnTo>
                  <a:lnTo>
                    <a:pt x="989" y="965"/>
                  </a:lnTo>
                  <a:lnTo>
                    <a:pt x="1132" y="870"/>
                  </a:lnTo>
                  <a:lnTo>
                    <a:pt x="1298" y="834"/>
                  </a:lnTo>
                  <a:close/>
                  <a:moveTo>
                    <a:pt x="917" y="1"/>
                  </a:moveTo>
                  <a:lnTo>
                    <a:pt x="739" y="37"/>
                  </a:lnTo>
                  <a:lnTo>
                    <a:pt x="572" y="144"/>
                  </a:lnTo>
                  <a:lnTo>
                    <a:pt x="453" y="287"/>
                  </a:lnTo>
                  <a:lnTo>
                    <a:pt x="393" y="477"/>
                  </a:lnTo>
                  <a:lnTo>
                    <a:pt x="429" y="680"/>
                  </a:lnTo>
                  <a:lnTo>
                    <a:pt x="489" y="787"/>
                  </a:lnTo>
                  <a:lnTo>
                    <a:pt x="501" y="799"/>
                  </a:lnTo>
                  <a:lnTo>
                    <a:pt x="524" y="823"/>
                  </a:lnTo>
                  <a:lnTo>
                    <a:pt x="381" y="858"/>
                  </a:lnTo>
                  <a:lnTo>
                    <a:pt x="143" y="1001"/>
                  </a:lnTo>
                  <a:lnTo>
                    <a:pt x="0" y="1239"/>
                  </a:lnTo>
                  <a:lnTo>
                    <a:pt x="0" y="1525"/>
                  </a:lnTo>
                  <a:lnTo>
                    <a:pt x="84" y="1680"/>
                  </a:lnTo>
                  <a:lnTo>
                    <a:pt x="191" y="1799"/>
                  </a:lnTo>
                  <a:lnTo>
                    <a:pt x="465" y="1930"/>
                  </a:lnTo>
                  <a:lnTo>
                    <a:pt x="608" y="1930"/>
                  </a:lnTo>
                  <a:lnTo>
                    <a:pt x="608" y="2025"/>
                  </a:lnTo>
                  <a:lnTo>
                    <a:pt x="655" y="2228"/>
                  </a:lnTo>
                  <a:lnTo>
                    <a:pt x="727" y="2335"/>
                  </a:lnTo>
                  <a:lnTo>
                    <a:pt x="786" y="2418"/>
                  </a:lnTo>
                  <a:lnTo>
                    <a:pt x="941" y="2537"/>
                  </a:lnTo>
                  <a:lnTo>
                    <a:pt x="1191" y="2632"/>
                  </a:lnTo>
                  <a:lnTo>
                    <a:pt x="1536" y="2585"/>
                  </a:lnTo>
                  <a:lnTo>
                    <a:pt x="1822" y="2382"/>
                  </a:lnTo>
                  <a:lnTo>
                    <a:pt x="1917" y="2239"/>
                  </a:lnTo>
                  <a:lnTo>
                    <a:pt x="2096" y="2239"/>
                  </a:lnTo>
                  <a:lnTo>
                    <a:pt x="2406" y="2097"/>
                  </a:lnTo>
                  <a:lnTo>
                    <a:pt x="2620" y="1835"/>
                  </a:lnTo>
                  <a:lnTo>
                    <a:pt x="2644" y="1585"/>
                  </a:lnTo>
                  <a:lnTo>
                    <a:pt x="2596" y="1406"/>
                  </a:lnTo>
                  <a:lnTo>
                    <a:pt x="2549" y="1323"/>
                  </a:lnTo>
                  <a:lnTo>
                    <a:pt x="2429" y="1180"/>
                  </a:lnTo>
                  <a:lnTo>
                    <a:pt x="2287" y="1096"/>
                  </a:lnTo>
                  <a:lnTo>
                    <a:pt x="2406" y="965"/>
                  </a:lnTo>
                  <a:lnTo>
                    <a:pt x="2453" y="703"/>
                  </a:lnTo>
                  <a:lnTo>
                    <a:pt x="2406" y="513"/>
                  </a:lnTo>
                  <a:lnTo>
                    <a:pt x="2346" y="430"/>
                  </a:lnTo>
                  <a:lnTo>
                    <a:pt x="2251" y="299"/>
                  </a:lnTo>
                  <a:lnTo>
                    <a:pt x="2025" y="180"/>
                  </a:lnTo>
                  <a:lnTo>
                    <a:pt x="1775" y="180"/>
                  </a:lnTo>
                  <a:lnTo>
                    <a:pt x="1536" y="275"/>
                  </a:lnTo>
                  <a:lnTo>
                    <a:pt x="1441" y="370"/>
                  </a:lnTo>
                  <a:lnTo>
                    <a:pt x="1417" y="299"/>
                  </a:lnTo>
                  <a:lnTo>
                    <a:pt x="1370" y="227"/>
                  </a:lnTo>
                  <a:lnTo>
                    <a:pt x="1298" y="132"/>
                  </a:lnTo>
                  <a:lnTo>
                    <a:pt x="1120" y="25"/>
                  </a:lnTo>
                  <a:lnTo>
                    <a:pt x="9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5" name="Google Shape;2175;p40"/>
            <p:cNvSpPr/>
            <p:nvPr/>
          </p:nvSpPr>
          <p:spPr>
            <a:xfrm>
              <a:off x="2740131" y="1535832"/>
              <a:ext cx="36461" cy="34108"/>
            </a:xfrm>
            <a:custGeom>
              <a:avLst/>
              <a:gdLst/>
              <a:ahLst/>
              <a:cxnLst/>
              <a:rect l="l" t="t" r="r" b="b"/>
              <a:pathLst>
                <a:path w="930" h="870" extrusionOk="0">
                  <a:moveTo>
                    <a:pt x="465" y="0"/>
                  </a:moveTo>
                  <a:lnTo>
                    <a:pt x="299" y="36"/>
                  </a:lnTo>
                  <a:lnTo>
                    <a:pt x="156" y="131"/>
                  </a:lnTo>
                  <a:lnTo>
                    <a:pt x="49" y="262"/>
                  </a:lnTo>
                  <a:lnTo>
                    <a:pt x="1" y="417"/>
                  </a:lnTo>
                  <a:lnTo>
                    <a:pt x="37" y="584"/>
                  </a:lnTo>
                  <a:lnTo>
                    <a:pt x="84" y="679"/>
                  </a:lnTo>
                  <a:lnTo>
                    <a:pt x="156" y="762"/>
                  </a:lnTo>
                  <a:lnTo>
                    <a:pt x="311" y="858"/>
                  </a:lnTo>
                  <a:lnTo>
                    <a:pt x="477" y="870"/>
                  </a:lnTo>
                  <a:lnTo>
                    <a:pt x="644" y="834"/>
                  </a:lnTo>
                  <a:lnTo>
                    <a:pt x="787" y="751"/>
                  </a:lnTo>
                  <a:lnTo>
                    <a:pt x="882" y="620"/>
                  </a:lnTo>
                  <a:lnTo>
                    <a:pt x="930" y="465"/>
                  </a:lnTo>
                  <a:lnTo>
                    <a:pt x="894" y="286"/>
                  </a:lnTo>
                  <a:lnTo>
                    <a:pt x="846" y="203"/>
                  </a:lnTo>
                  <a:lnTo>
                    <a:pt x="787" y="119"/>
                  </a:lnTo>
                  <a:lnTo>
                    <a:pt x="632" y="24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6" name="Google Shape;2176;p40"/>
            <p:cNvSpPr/>
            <p:nvPr/>
          </p:nvSpPr>
          <p:spPr>
            <a:xfrm>
              <a:off x="2890440" y="1517171"/>
              <a:ext cx="95739" cy="99463"/>
            </a:xfrm>
            <a:custGeom>
              <a:avLst/>
              <a:gdLst/>
              <a:ahLst/>
              <a:cxnLst/>
              <a:rect l="l" t="t" r="r" b="b"/>
              <a:pathLst>
                <a:path w="2442" h="2537" extrusionOk="0">
                  <a:moveTo>
                    <a:pt x="1251" y="774"/>
                  </a:moveTo>
                  <a:lnTo>
                    <a:pt x="1406" y="786"/>
                  </a:lnTo>
                  <a:lnTo>
                    <a:pt x="1549" y="869"/>
                  </a:lnTo>
                  <a:lnTo>
                    <a:pt x="1692" y="1060"/>
                  </a:lnTo>
                  <a:lnTo>
                    <a:pt x="1715" y="1298"/>
                  </a:lnTo>
                  <a:lnTo>
                    <a:pt x="1644" y="1465"/>
                  </a:lnTo>
                  <a:lnTo>
                    <a:pt x="1585" y="1536"/>
                  </a:lnTo>
                  <a:lnTo>
                    <a:pt x="1501" y="1596"/>
                  </a:lnTo>
                  <a:lnTo>
                    <a:pt x="1334" y="1655"/>
                  </a:lnTo>
                  <a:lnTo>
                    <a:pt x="1180" y="1631"/>
                  </a:lnTo>
                  <a:lnTo>
                    <a:pt x="1037" y="1560"/>
                  </a:lnTo>
                  <a:lnTo>
                    <a:pt x="942" y="1429"/>
                  </a:lnTo>
                  <a:lnTo>
                    <a:pt x="882" y="1286"/>
                  </a:lnTo>
                  <a:lnTo>
                    <a:pt x="870" y="1119"/>
                  </a:lnTo>
                  <a:lnTo>
                    <a:pt x="942" y="965"/>
                  </a:lnTo>
                  <a:lnTo>
                    <a:pt x="1013" y="881"/>
                  </a:lnTo>
                  <a:lnTo>
                    <a:pt x="1096" y="822"/>
                  </a:lnTo>
                  <a:lnTo>
                    <a:pt x="1251" y="774"/>
                  </a:lnTo>
                  <a:close/>
                  <a:moveTo>
                    <a:pt x="1144" y="0"/>
                  </a:moveTo>
                  <a:lnTo>
                    <a:pt x="882" y="36"/>
                  </a:lnTo>
                  <a:lnTo>
                    <a:pt x="751" y="143"/>
                  </a:lnTo>
                  <a:lnTo>
                    <a:pt x="644" y="262"/>
                  </a:lnTo>
                  <a:lnTo>
                    <a:pt x="561" y="536"/>
                  </a:lnTo>
                  <a:lnTo>
                    <a:pt x="584" y="667"/>
                  </a:lnTo>
                  <a:lnTo>
                    <a:pt x="489" y="667"/>
                  </a:lnTo>
                  <a:lnTo>
                    <a:pt x="299" y="750"/>
                  </a:lnTo>
                  <a:lnTo>
                    <a:pt x="215" y="822"/>
                  </a:lnTo>
                  <a:lnTo>
                    <a:pt x="72" y="977"/>
                  </a:lnTo>
                  <a:lnTo>
                    <a:pt x="1" y="1310"/>
                  </a:lnTo>
                  <a:lnTo>
                    <a:pt x="96" y="1631"/>
                  </a:lnTo>
                  <a:lnTo>
                    <a:pt x="322" y="1870"/>
                  </a:lnTo>
                  <a:lnTo>
                    <a:pt x="465" y="1941"/>
                  </a:lnTo>
                  <a:lnTo>
                    <a:pt x="489" y="2108"/>
                  </a:lnTo>
                  <a:lnTo>
                    <a:pt x="668" y="2381"/>
                  </a:lnTo>
                  <a:lnTo>
                    <a:pt x="953" y="2536"/>
                  </a:lnTo>
                  <a:lnTo>
                    <a:pt x="1192" y="2536"/>
                  </a:lnTo>
                  <a:lnTo>
                    <a:pt x="1358" y="2453"/>
                  </a:lnTo>
                  <a:lnTo>
                    <a:pt x="1430" y="2393"/>
                  </a:lnTo>
                  <a:lnTo>
                    <a:pt x="1549" y="2251"/>
                  </a:lnTo>
                  <a:lnTo>
                    <a:pt x="1596" y="2120"/>
                  </a:lnTo>
                  <a:lnTo>
                    <a:pt x="1739" y="2203"/>
                  </a:lnTo>
                  <a:lnTo>
                    <a:pt x="1989" y="2227"/>
                  </a:lnTo>
                  <a:lnTo>
                    <a:pt x="2156" y="2155"/>
                  </a:lnTo>
                  <a:lnTo>
                    <a:pt x="2239" y="2096"/>
                  </a:lnTo>
                  <a:lnTo>
                    <a:pt x="2335" y="1977"/>
                  </a:lnTo>
                  <a:lnTo>
                    <a:pt x="2418" y="1739"/>
                  </a:lnTo>
                  <a:lnTo>
                    <a:pt x="2382" y="1500"/>
                  </a:lnTo>
                  <a:lnTo>
                    <a:pt x="2251" y="1298"/>
                  </a:lnTo>
                  <a:lnTo>
                    <a:pt x="2156" y="1227"/>
                  </a:lnTo>
                  <a:lnTo>
                    <a:pt x="2227" y="1203"/>
                  </a:lnTo>
                  <a:lnTo>
                    <a:pt x="2275" y="1143"/>
                  </a:lnTo>
                  <a:lnTo>
                    <a:pt x="2358" y="1048"/>
                  </a:lnTo>
                  <a:lnTo>
                    <a:pt x="2442" y="869"/>
                  </a:lnTo>
                  <a:lnTo>
                    <a:pt x="2430" y="691"/>
                  </a:lnTo>
                  <a:lnTo>
                    <a:pt x="2358" y="512"/>
                  </a:lnTo>
                  <a:lnTo>
                    <a:pt x="2239" y="369"/>
                  </a:lnTo>
                  <a:lnTo>
                    <a:pt x="2085" y="286"/>
                  </a:lnTo>
                  <a:lnTo>
                    <a:pt x="1906" y="262"/>
                  </a:lnTo>
                  <a:lnTo>
                    <a:pt x="1727" y="322"/>
                  </a:lnTo>
                  <a:lnTo>
                    <a:pt x="1644" y="393"/>
                  </a:lnTo>
                  <a:lnTo>
                    <a:pt x="1632" y="417"/>
                  </a:lnTo>
                  <a:lnTo>
                    <a:pt x="1608" y="429"/>
                  </a:lnTo>
                  <a:lnTo>
                    <a:pt x="1561" y="298"/>
                  </a:lnTo>
                  <a:lnTo>
                    <a:pt x="1382" y="95"/>
                  </a:lnTo>
                  <a:lnTo>
                    <a:pt x="11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7" name="Google Shape;2177;p40"/>
            <p:cNvSpPr/>
            <p:nvPr/>
          </p:nvSpPr>
          <p:spPr>
            <a:xfrm>
              <a:off x="2924548" y="1547515"/>
              <a:ext cx="33167" cy="34579"/>
            </a:xfrm>
            <a:custGeom>
              <a:avLst/>
              <a:gdLst/>
              <a:ahLst/>
              <a:cxnLst/>
              <a:rect l="l" t="t" r="r" b="b"/>
              <a:pathLst>
                <a:path w="846" h="882" extrusionOk="0">
                  <a:moveTo>
                    <a:pt x="381" y="0"/>
                  </a:moveTo>
                  <a:lnTo>
                    <a:pt x="226" y="48"/>
                  </a:lnTo>
                  <a:lnTo>
                    <a:pt x="143" y="107"/>
                  </a:lnTo>
                  <a:lnTo>
                    <a:pt x="72" y="191"/>
                  </a:lnTo>
                  <a:lnTo>
                    <a:pt x="0" y="345"/>
                  </a:lnTo>
                  <a:lnTo>
                    <a:pt x="12" y="512"/>
                  </a:lnTo>
                  <a:lnTo>
                    <a:pt x="72" y="655"/>
                  </a:lnTo>
                  <a:lnTo>
                    <a:pt x="167" y="786"/>
                  </a:lnTo>
                  <a:lnTo>
                    <a:pt x="310" y="857"/>
                  </a:lnTo>
                  <a:lnTo>
                    <a:pt x="464" y="881"/>
                  </a:lnTo>
                  <a:lnTo>
                    <a:pt x="631" y="822"/>
                  </a:lnTo>
                  <a:lnTo>
                    <a:pt x="715" y="762"/>
                  </a:lnTo>
                  <a:lnTo>
                    <a:pt x="774" y="691"/>
                  </a:lnTo>
                  <a:lnTo>
                    <a:pt x="845" y="524"/>
                  </a:lnTo>
                  <a:lnTo>
                    <a:pt x="822" y="286"/>
                  </a:lnTo>
                  <a:lnTo>
                    <a:pt x="679" y="95"/>
                  </a:lnTo>
                  <a:lnTo>
                    <a:pt x="536" y="12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8" name="Google Shape;2178;p40"/>
            <p:cNvSpPr/>
            <p:nvPr/>
          </p:nvSpPr>
          <p:spPr>
            <a:xfrm>
              <a:off x="2630437" y="1486827"/>
              <a:ext cx="95739" cy="99463"/>
            </a:xfrm>
            <a:custGeom>
              <a:avLst/>
              <a:gdLst/>
              <a:ahLst/>
              <a:cxnLst/>
              <a:rect l="l" t="t" r="r" b="b"/>
              <a:pathLst>
                <a:path w="2442" h="2537" extrusionOk="0">
                  <a:moveTo>
                    <a:pt x="1263" y="774"/>
                  </a:moveTo>
                  <a:lnTo>
                    <a:pt x="1418" y="786"/>
                  </a:lnTo>
                  <a:lnTo>
                    <a:pt x="1549" y="869"/>
                  </a:lnTo>
                  <a:lnTo>
                    <a:pt x="1704" y="1060"/>
                  </a:lnTo>
                  <a:lnTo>
                    <a:pt x="1727" y="1298"/>
                  </a:lnTo>
                  <a:lnTo>
                    <a:pt x="1656" y="1465"/>
                  </a:lnTo>
                  <a:lnTo>
                    <a:pt x="1596" y="1536"/>
                  </a:lnTo>
                  <a:lnTo>
                    <a:pt x="1513" y="1596"/>
                  </a:lnTo>
                  <a:lnTo>
                    <a:pt x="1358" y="1655"/>
                  </a:lnTo>
                  <a:lnTo>
                    <a:pt x="1120" y="1608"/>
                  </a:lnTo>
                  <a:lnTo>
                    <a:pt x="918" y="1358"/>
                  </a:lnTo>
                  <a:lnTo>
                    <a:pt x="894" y="1119"/>
                  </a:lnTo>
                  <a:lnTo>
                    <a:pt x="953" y="953"/>
                  </a:lnTo>
                  <a:lnTo>
                    <a:pt x="1025" y="881"/>
                  </a:lnTo>
                  <a:lnTo>
                    <a:pt x="1096" y="822"/>
                  </a:lnTo>
                  <a:lnTo>
                    <a:pt x="1263" y="774"/>
                  </a:lnTo>
                  <a:close/>
                  <a:moveTo>
                    <a:pt x="1156" y="0"/>
                  </a:moveTo>
                  <a:lnTo>
                    <a:pt x="882" y="36"/>
                  </a:lnTo>
                  <a:lnTo>
                    <a:pt x="751" y="143"/>
                  </a:lnTo>
                  <a:lnTo>
                    <a:pt x="644" y="262"/>
                  </a:lnTo>
                  <a:lnTo>
                    <a:pt x="572" y="536"/>
                  </a:lnTo>
                  <a:lnTo>
                    <a:pt x="596" y="667"/>
                  </a:lnTo>
                  <a:lnTo>
                    <a:pt x="501" y="667"/>
                  </a:lnTo>
                  <a:lnTo>
                    <a:pt x="310" y="750"/>
                  </a:lnTo>
                  <a:lnTo>
                    <a:pt x="227" y="822"/>
                  </a:lnTo>
                  <a:lnTo>
                    <a:pt x="84" y="977"/>
                  </a:lnTo>
                  <a:lnTo>
                    <a:pt x="1" y="1310"/>
                  </a:lnTo>
                  <a:lnTo>
                    <a:pt x="108" y="1631"/>
                  </a:lnTo>
                  <a:lnTo>
                    <a:pt x="322" y="1870"/>
                  </a:lnTo>
                  <a:lnTo>
                    <a:pt x="477" y="1941"/>
                  </a:lnTo>
                  <a:lnTo>
                    <a:pt x="501" y="2108"/>
                  </a:lnTo>
                  <a:lnTo>
                    <a:pt x="680" y="2382"/>
                  </a:lnTo>
                  <a:lnTo>
                    <a:pt x="965" y="2536"/>
                  </a:lnTo>
                  <a:lnTo>
                    <a:pt x="1203" y="2524"/>
                  </a:lnTo>
                  <a:lnTo>
                    <a:pt x="1370" y="2453"/>
                  </a:lnTo>
                  <a:lnTo>
                    <a:pt x="1442" y="2393"/>
                  </a:lnTo>
                  <a:lnTo>
                    <a:pt x="1549" y="2251"/>
                  </a:lnTo>
                  <a:lnTo>
                    <a:pt x="1608" y="2120"/>
                  </a:lnTo>
                  <a:lnTo>
                    <a:pt x="1751" y="2203"/>
                  </a:lnTo>
                  <a:lnTo>
                    <a:pt x="2001" y="2227"/>
                  </a:lnTo>
                  <a:lnTo>
                    <a:pt x="2168" y="2155"/>
                  </a:lnTo>
                  <a:lnTo>
                    <a:pt x="2239" y="2096"/>
                  </a:lnTo>
                  <a:lnTo>
                    <a:pt x="2346" y="1977"/>
                  </a:lnTo>
                  <a:lnTo>
                    <a:pt x="2430" y="1739"/>
                  </a:lnTo>
                  <a:lnTo>
                    <a:pt x="2382" y="1500"/>
                  </a:lnTo>
                  <a:lnTo>
                    <a:pt x="2263" y="1298"/>
                  </a:lnTo>
                  <a:lnTo>
                    <a:pt x="2168" y="1227"/>
                  </a:lnTo>
                  <a:lnTo>
                    <a:pt x="2227" y="1203"/>
                  </a:lnTo>
                  <a:lnTo>
                    <a:pt x="2287" y="1143"/>
                  </a:lnTo>
                  <a:lnTo>
                    <a:pt x="2370" y="1048"/>
                  </a:lnTo>
                  <a:lnTo>
                    <a:pt x="2442" y="869"/>
                  </a:lnTo>
                  <a:lnTo>
                    <a:pt x="2442" y="691"/>
                  </a:lnTo>
                  <a:lnTo>
                    <a:pt x="2370" y="512"/>
                  </a:lnTo>
                  <a:lnTo>
                    <a:pt x="2251" y="369"/>
                  </a:lnTo>
                  <a:lnTo>
                    <a:pt x="2096" y="286"/>
                  </a:lnTo>
                  <a:lnTo>
                    <a:pt x="1918" y="262"/>
                  </a:lnTo>
                  <a:lnTo>
                    <a:pt x="1739" y="322"/>
                  </a:lnTo>
                  <a:lnTo>
                    <a:pt x="1644" y="393"/>
                  </a:lnTo>
                  <a:lnTo>
                    <a:pt x="1632" y="417"/>
                  </a:lnTo>
                  <a:lnTo>
                    <a:pt x="1620" y="429"/>
                  </a:lnTo>
                  <a:lnTo>
                    <a:pt x="1573" y="298"/>
                  </a:lnTo>
                  <a:lnTo>
                    <a:pt x="1394" y="95"/>
                  </a:lnTo>
                  <a:lnTo>
                    <a:pt x="11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9" name="Google Shape;2179;p40"/>
            <p:cNvSpPr/>
            <p:nvPr/>
          </p:nvSpPr>
          <p:spPr>
            <a:xfrm>
              <a:off x="2665446" y="1517171"/>
              <a:ext cx="32736" cy="34579"/>
            </a:xfrm>
            <a:custGeom>
              <a:avLst/>
              <a:gdLst/>
              <a:ahLst/>
              <a:cxnLst/>
              <a:rect l="l" t="t" r="r" b="b"/>
              <a:pathLst>
                <a:path w="835" h="882" extrusionOk="0">
                  <a:moveTo>
                    <a:pt x="370" y="0"/>
                  </a:moveTo>
                  <a:lnTo>
                    <a:pt x="203" y="48"/>
                  </a:lnTo>
                  <a:lnTo>
                    <a:pt x="132" y="107"/>
                  </a:lnTo>
                  <a:lnTo>
                    <a:pt x="60" y="179"/>
                  </a:lnTo>
                  <a:lnTo>
                    <a:pt x="1" y="345"/>
                  </a:lnTo>
                  <a:lnTo>
                    <a:pt x="25" y="584"/>
                  </a:lnTo>
                  <a:lnTo>
                    <a:pt x="227" y="834"/>
                  </a:lnTo>
                  <a:lnTo>
                    <a:pt x="465" y="881"/>
                  </a:lnTo>
                  <a:lnTo>
                    <a:pt x="620" y="822"/>
                  </a:lnTo>
                  <a:lnTo>
                    <a:pt x="703" y="762"/>
                  </a:lnTo>
                  <a:lnTo>
                    <a:pt x="763" y="691"/>
                  </a:lnTo>
                  <a:lnTo>
                    <a:pt x="834" y="524"/>
                  </a:lnTo>
                  <a:lnTo>
                    <a:pt x="811" y="286"/>
                  </a:lnTo>
                  <a:lnTo>
                    <a:pt x="656" y="95"/>
                  </a:lnTo>
                  <a:lnTo>
                    <a:pt x="525" y="12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FF606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80" name="Google Shape;2180;p40"/>
          <p:cNvGrpSpPr/>
          <p:nvPr/>
        </p:nvGrpSpPr>
        <p:grpSpPr>
          <a:xfrm>
            <a:off x="1318075" y="3142850"/>
            <a:ext cx="2110500" cy="1353506"/>
            <a:chOff x="1318075" y="3142850"/>
            <a:chExt cx="2110500" cy="1353506"/>
          </a:xfrm>
        </p:grpSpPr>
        <p:sp>
          <p:nvSpPr>
            <p:cNvPr id="2181" name="Google Shape;2181;p40"/>
            <p:cNvSpPr txBox="1"/>
            <p:nvPr/>
          </p:nvSpPr>
          <p:spPr>
            <a:xfrm>
              <a:off x="1412875" y="3142850"/>
              <a:ext cx="1920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82" name="Google Shape;2182;p40"/>
            <p:cNvSpPr txBox="1"/>
            <p:nvPr/>
          </p:nvSpPr>
          <p:spPr>
            <a:xfrm>
              <a:off x="1318075" y="3770056"/>
              <a:ext cx="2110500" cy="72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Jupiter is the fifth planet from the Sun and the biggest of them all</a:t>
              </a:r>
              <a:endPara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83" name="Google Shape;2183;p40"/>
          <p:cNvGrpSpPr/>
          <p:nvPr/>
        </p:nvGrpSpPr>
        <p:grpSpPr>
          <a:xfrm>
            <a:off x="5715407" y="3142625"/>
            <a:ext cx="2110500" cy="1353731"/>
            <a:chOff x="5715407" y="3142625"/>
            <a:chExt cx="2110500" cy="1353731"/>
          </a:xfrm>
        </p:grpSpPr>
        <p:sp>
          <p:nvSpPr>
            <p:cNvPr id="2184" name="Google Shape;2184;p40"/>
            <p:cNvSpPr txBox="1"/>
            <p:nvPr/>
          </p:nvSpPr>
          <p:spPr>
            <a:xfrm>
              <a:off x="5810200" y="3142625"/>
              <a:ext cx="19209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85" name="Google Shape;2185;p40"/>
            <p:cNvSpPr txBox="1"/>
            <p:nvPr/>
          </p:nvSpPr>
          <p:spPr>
            <a:xfrm>
              <a:off x="5715407" y="3770056"/>
              <a:ext cx="2110500" cy="72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 in the Solar System</a:t>
              </a:r>
              <a:endParaRPr sz="12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p41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191" name="Google Shape;2191;p41"/>
          <p:cNvGrpSpPr/>
          <p:nvPr/>
        </p:nvGrpSpPr>
        <p:grpSpPr>
          <a:xfrm>
            <a:off x="5944114" y="3366074"/>
            <a:ext cx="1371616" cy="883923"/>
            <a:chOff x="5943588" y="3366074"/>
            <a:chExt cx="1371616" cy="883923"/>
          </a:xfrm>
        </p:grpSpPr>
        <p:sp>
          <p:nvSpPr>
            <p:cNvPr id="2192" name="Google Shape;2192;p41"/>
            <p:cNvSpPr txBox="1"/>
            <p:nvPr/>
          </p:nvSpPr>
          <p:spPr>
            <a:xfrm>
              <a:off x="5943604" y="3366074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93" name="Google Shape;2193;p41"/>
            <p:cNvSpPr txBox="1"/>
            <p:nvPr/>
          </p:nvSpPr>
          <p:spPr>
            <a:xfrm>
              <a:off x="5943588" y="3643697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in the Solar System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94" name="Google Shape;2194;p41"/>
          <p:cNvGrpSpPr/>
          <p:nvPr/>
        </p:nvGrpSpPr>
        <p:grpSpPr>
          <a:xfrm>
            <a:off x="3201945" y="3365975"/>
            <a:ext cx="1371616" cy="885150"/>
            <a:chOff x="3200388" y="3365975"/>
            <a:chExt cx="1371616" cy="885150"/>
          </a:xfrm>
        </p:grpSpPr>
        <p:sp>
          <p:nvSpPr>
            <p:cNvPr id="2195" name="Google Shape;2195;p41"/>
            <p:cNvSpPr txBox="1"/>
            <p:nvPr/>
          </p:nvSpPr>
          <p:spPr>
            <a:xfrm>
              <a:off x="3200404" y="3365975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96" name="Google Shape;2196;p41"/>
            <p:cNvSpPr txBox="1"/>
            <p:nvPr/>
          </p:nvSpPr>
          <p:spPr>
            <a:xfrm>
              <a:off x="3200388" y="3644825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 a gas giant and has several rings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197" name="Google Shape;2197;p41"/>
          <p:cNvGrpSpPr/>
          <p:nvPr/>
        </p:nvGrpSpPr>
        <p:grpSpPr>
          <a:xfrm>
            <a:off x="459775" y="3366075"/>
            <a:ext cx="1371616" cy="885150"/>
            <a:chOff x="459775" y="3366075"/>
            <a:chExt cx="1371616" cy="885150"/>
          </a:xfrm>
        </p:grpSpPr>
        <p:sp>
          <p:nvSpPr>
            <p:cNvPr id="2198" name="Google Shape;2198;p41"/>
            <p:cNvSpPr txBox="1"/>
            <p:nvPr/>
          </p:nvSpPr>
          <p:spPr>
            <a:xfrm>
              <a:off x="459791" y="3366075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199" name="Google Shape;2199;p41"/>
            <p:cNvSpPr txBox="1"/>
            <p:nvPr/>
          </p:nvSpPr>
          <p:spPr>
            <a:xfrm>
              <a:off x="459775" y="3644925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0" name="Google Shape;2200;p41"/>
          <p:cNvGrpSpPr/>
          <p:nvPr/>
        </p:nvGrpSpPr>
        <p:grpSpPr>
          <a:xfrm>
            <a:off x="7315199" y="1546950"/>
            <a:ext cx="1371616" cy="883923"/>
            <a:chOff x="7315199" y="1546950"/>
            <a:chExt cx="1371616" cy="883923"/>
          </a:xfrm>
        </p:grpSpPr>
        <p:sp>
          <p:nvSpPr>
            <p:cNvPr id="2201" name="Google Shape;2201;p41"/>
            <p:cNvSpPr txBox="1"/>
            <p:nvPr/>
          </p:nvSpPr>
          <p:spPr>
            <a:xfrm>
              <a:off x="7315216" y="1546950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Earth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02" name="Google Shape;2202;p41"/>
            <p:cNvSpPr txBox="1"/>
            <p:nvPr/>
          </p:nvSpPr>
          <p:spPr>
            <a:xfrm>
              <a:off x="7315199" y="1824573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3" name="Google Shape;2203;p41"/>
          <p:cNvGrpSpPr/>
          <p:nvPr/>
        </p:nvGrpSpPr>
        <p:grpSpPr>
          <a:xfrm>
            <a:off x="4573030" y="1546953"/>
            <a:ext cx="1371616" cy="885149"/>
            <a:chOff x="4571987" y="1546953"/>
            <a:chExt cx="1371616" cy="885149"/>
          </a:xfrm>
        </p:grpSpPr>
        <p:sp>
          <p:nvSpPr>
            <p:cNvPr id="2204" name="Google Shape;2204;p41"/>
            <p:cNvSpPr txBox="1"/>
            <p:nvPr/>
          </p:nvSpPr>
          <p:spPr>
            <a:xfrm>
              <a:off x="4572003" y="1546953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05" name="Google Shape;2205;p41"/>
            <p:cNvSpPr txBox="1"/>
            <p:nvPr/>
          </p:nvSpPr>
          <p:spPr>
            <a:xfrm>
              <a:off x="4571987" y="1825802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6" name="Google Shape;2206;p41"/>
          <p:cNvGrpSpPr/>
          <p:nvPr/>
        </p:nvGrpSpPr>
        <p:grpSpPr>
          <a:xfrm>
            <a:off x="1830860" y="1546950"/>
            <a:ext cx="1371616" cy="885149"/>
            <a:chOff x="1828787" y="1546950"/>
            <a:chExt cx="1371616" cy="885149"/>
          </a:xfrm>
        </p:grpSpPr>
        <p:sp>
          <p:nvSpPr>
            <p:cNvPr id="2207" name="Google Shape;2207;p41"/>
            <p:cNvSpPr txBox="1"/>
            <p:nvPr/>
          </p:nvSpPr>
          <p:spPr>
            <a:xfrm>
              <a:off x="1828803" y="1546950"/>
              <a:ext cx="13716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08" name="Google Shape;2208;p41"/>
            <p:cNvSpPr txBox="1"/>
            <p:nvPr/>
          </p:nvSpPr>
          <p:spPr>
            <a:xfrm>
              <a:off x="1828787" y="1825799"/>
              <a:ext cx="1371600" cy="60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Venus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09" name="Google Shape;2209;p41"/>
          <p:cNvGrpSpPr/>
          <p:nvPr/>
        </p:nvGrpSpPr>
        <p:grpSpPr>
          <a:xfrm>
            <a:off x="457200" y="1895475"/>
            <a:ext cx="1371600" cy="1242000"/>
            <a:chOff x="457200" y="1895475"/>
            <a:chExt cx="1371600" cy="1242000"/>
          </a:xfrm>
        </p:grpSpPr>
        <p:sp>
          <p:nvSpPr>
            <p:cNvPr id="2210" name="Google Shape;2210;p41"/>
            <p:cNvSpPr/>
            <p:nvPr/>
          </p:nvSpPr>
          <p:spPr>
            <a:xfrm>
              <a:off x="457200" y="2788875"/>
              <a:ext cx="1371600" cy="34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1</a:t>
              </a:r>
              <a:endParaRPr/>
            </a:p>
          </p:txBody>
        </p:sp>
        <p:cxnSp>
          <p:nvCxnSpPr>
            <p:cNvPr id="2211" name="Google Shape;2211;p41"/>
            <p:cNvCxnSpPr>
              <a:stCxn id="2210" idx="0"/>
              <a:endCxn id="2212" idx="4"/>
            </p:cNvCxnSpPr>
            <p:nvPr/>
          </p:nvCxnSpPr>
          <p:spPr>
            <a:xfrm rot="10800000">
              <a:off x="1143000" y="2621775"/>
              <a:ext cx="0" cy="167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13" name="Google Shape;2213;p41"/>
            <p:cNvGrpSpPr/>
            <p:nvPr/>
          </p:nvGrpSpPr>
          <p:grpSpPr>
            <a:xfrm>
              <a:off x="779838" y="1895475"/>
              <a:ext cx="726300" cy="726300"/>
              <a:chOff x="779838" y="1943925"/>
              <a:chExt cx="726300" cy="726300"/>
            </a:xfrm>
          </p:grpSpPr>
          <p:sp>
            <p:nvSpPr>
              <p:cNvPr id="2212" name="Google Shape;2212;p41"/>
              <p:cNvSpPr/>
              <p:nvPr/>
            </p:nvSpPr>
            <p:spPr>
              <a:xfrm>
                <a:off x="779838" y="1943925"/>
                <a:ext cx="726300" cy="726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14" name="Google Shape;2214;p41"/>
              <p:cNvGrpSpPr/>
              <p:nvPr/>
            </p:nvGrpSpPr>
            <p:grpSpPr>
              <a:xfrm>
                <a:off x="905175" y="2070925"/>
                <a:ext cx="475625" cy="472300"/>
                <a:chOff x="1007113" y="1990575"/>
                <a:chExt cx="475625" cy="472300"/>
              </a:xfrm>
            </p:grpSpPr>
            <p:sp>
              <p:nvSpPr>
                <p:cNvPr id="2215" name="Google Shape;2215;p41"/>
                <p:cNvSpPr/>
                <p:nvPr/>
              </p:nvSpPr>
              <p:spPr>
                <a:xfrm>
                  <a:off x="1382663" y="2443600"/>
                  <a:ext cx="20425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7" h="743" extrusionOk="0">
                      <a:moveTo>
                        <a:pt x="446" y="0"/>
                      </a:moveTo>
                      <a:cubicBezTo>
                        <a:pt x="215" y="0"/>
                        <a:pt x="0" y="244"/>
                        <a:pt x="101" y="511"/>
                      </a:cubicBezTo>
                      <a:cubicBezTo>
                        <a:pt x="170" y="669"/>
                        <a:pt x="310" y="742"/>
                        <a:pt x="449" y="742"/>
                      </a:cubicBezTo>
                      <a:cubicBezTo>
                        <a:pt x="635" y="742"/>
                        <a:pt x="816" y="610"/>
                        <a:pt x="816" y="372"/>
                      </a:cubicBezTo>
                      <a:cubicBezTo>
                        <a:pt x="816" y="280"/>
                        <a:pt x="770" y="188"/>
                        <a:pt x="701" y="118"/>
                      </a:cubicBezTo>
                      <a:cubicBezTo>
                        <a:pt x="624" y="36"/>
                        <a:pt x="534" y="0"/>
                        <a:pt x="44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6" name="Google Shape;2216;p41"/>
                <p:cNvSpPr/>
                <p:nvPr/>
              </p:nvSpPr>
              <p:spPr>
                <a:xfrm>
                  <a:off x="1183163" y="1991150"/>
                  <a:ext cx="299575" cy="438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83" h="17530" extrusionOk="0">
                      <a:moveTo>
                        <a:pt x="5680" y="1"/>
                      </a:moveTo>
                      <a:cubicBezTo>
                        <a:pt x="5045" y="1"/>
                        <a:pt x="4410" y="393"/>
                        <a:pt x="4271" y="1178"/>
                      </a:cubicBezTo>
                      <a:cubicBezTo>
                        <a:pt x="4042" y="1043"/>
                        <a:pt x="3798" y="981"/>
                        <a:pt x="3560" y="981"/>
                      </a:cubicBezTo>
                      <a:cubicBezTo>
                        <a:pt x="2862" y="981"/>
                        <a:pt x="2216" y="1512"/>
                        <a:pt x="2147" y="2286"/>
                      </a:cubicBezTo>
                      <a:cubicBezTo>
                        <a:pt x="1918" y="2152"/>
                        <a:pt x="1676" y="2091"/>
                        <a:pt x="1440" y="2091"/>
                      </a:cubicBezTo>
                      <a:cubicBezTo>
                        <a:pt x="700" y="2091"/>
                        <a:pt x="23" y="2693"/>
                        <a:pt x="23" y="3533"/>
                      </a:cubicBezTo>
                      <a:cubicBezTo>
                        <a:pt x="0" y="3799"/>
                        <a:pt x="196" y="3931"/>
                        <a:pt x="393" y="3931"/>
                      </a:cubicBezTo>
                      <a:cubicBezTo>
                        <a:pt x="589" y="3931"/>
                        <a:pt x="785" y="3799"/>
                        <a:pt x="762" y="3533"/>
                      </a:cubicBezTo>
                      <a:cubicBezTo>
                        <a:pt x="774" y="3077"/>
                        <a:pt x="1117" y="2845"/>
                        <a:pt x="1457" y="2845"/>
                      </a:cubicBezTo>
                      <a:cubicBezTo>
                        <a:pt x="1770" y="2845"/>
                        <a:pt x="2080" y="3042"/>
                        <a:pt x="2124" y="3441"/>
                      </a:cubicBezTo>
                      <a:lnTo>
                        <a:pt x="2124" y="4433"/>
                      </a:lnTo>
                      <a:cubicBezTo>
                        <a:pt x="2147" y="4653"/>
                        <a:pt x="2326" y="4762"/>
                        <a:pt x="2502" y="4762"/>
                      </a:cubicBezTo>
                      <a:cubicBezTo>
                        <a:pt x="2678" y="4762"/>
                        <a:pt x="2851" y="4653"/>
                        <a:pt x="2863" y="4433"/>
                      </a:cubicBezTo>
                      <a:lnTo>
                        <a:pt x="2863" y="2402"/>
                      </a:lnTo>
                      <a:cubicBezTo>
                        <a:pt x="2875" y="1957"/>
                        <a:pt x="3218" y="1725"/>
                        <a:pt x="3561" y="1725"/>
                      </a:cubicBezTo>
                      <a:cubicBezTo>
                        <a:pt x="3877" y="1725"/>
                        <a:pt x="4193" y="1923"/>
                        <a:pt x="4248" y="2333"/>
                      </a:cubicBezTo>
                      <a:lnTo>
                        <a:pt x="4248" y="5195"/>
                      </a:lnTo>
                      <a:lnTo>
                        <a:pt x="4248" y="5334"/>
                      </a:lnTo>
                      <a:cubicBezTo>
                        <a:pt x="4271" y="5565"/>
                        <a:pt x="4444" y="5680"/>
                        <a:pt x="4618" y="5680"/>
                      </a:cubicBezTo>
                      <a:cubicBezTo>
                        <a:pt x="4791" y="5680"/>
                        <a:pt x="4964" y="5565"/>
                        <a:pt x="4987" y="5334"/>
                      </a:cubicBezTo>
                      <a:lnTo>
                        <a:pt x="4987" y="2425"/>
                      </a:lnTo>
                      <a:lnTo>
                        <a:pt x="4987" y="2309"/>
                      </a:lnTo>
                      <a:lnTo>
                        <a:pt x="4987" y="1409"/>
                      </a:lnTo>
                      <a:cubicBezTo>
                        <a:pt x="5010" y="982"/>
                        <a:pt x="5339" y="768"/>
                        <a:pt x="5671" y="768"/>
                      </a:cubicBezTo>
                      <a:cubicBezTo>
                        <a:pt x="6003" y="768"/>
                        <a:pt x="6337" y="982"/>
                        <a:pt x="6372" y="1409"/>
                      </a:cubicBezTo>
                      <a:lnTo>
                        <a:pt x="6372" y="2309"/>
                      </a:lnTo>
                      <a:lnTo>
                        <a:pt x="6372" y="2425"/>
                      </a:lnTo>
                      <a:lnTo>
                        <a:pt x="6372" y="7596"/>
                      </a:lnTo>
                      <a:cubicBezTo>
                        <a:pt x="6395" y="7816"/>
                        <a:pt x="6568" y="7925"/>
                        <a:pt x="6742" y="7925"/>
                      </a:cubicBezTo>
                      <a:cubicBezTo>
                        <a:pt x="6915" y="7925"/>
                        <a:pt x="7088" y="7816"/>
                        <a:pt x="7111" y="7596"/>
                      </a:cubicBezTo>
                      <a:lnTo>
                        <a:pt x="7111" y="2356"/>
                      </a:lnTo>
                      <a:cubicBezTo>
                        <a:pt x="7155" y="1946"/>
                        <a:pt x="7471" y="1749"/>
                        <a:pt x="7789" y="1749"/>
                      </a:cubicBezTo>
                      <a:cubicBezTo>
                        <a:pt x="8135" y="1749"/>
                        <a:pt x="8484" y="1980"/>
                        <a:pt x="8496" y="2425"/>
                      </a:cubicBezTo>
                      <a:lnTo>
                        <a:pt x="8496" y="7873"/>
                      </a:lnTo>
                      <a:cubicBezTo>
                        <a:pt x="8496" y="8200"/>
                        <a:pt x="8756" y="8376"/>
                        <a:pt x="9015" y="8376"/>
                      </a:cubicBezTo>
                      <a:cubicBezTo>
                        <a:pt x="9232" y="8376"/>
                        <a:pt x="9449" y="8252"/>
                        <a:pt x="9512" y="7989"/>
                      </a:cubicBezTo>
                      <a:lnTo>
                        <a:pt x="9812" y="6811"/>
                      </a:lnTo>
                      <a:cubicBezTo>
                        <a:pt x="9917" y="6459"/>
                        <a:pt x="10195" y="6303"/>
                        <a:pt x="10475" y="6303"/>
                      </a:cubicBezTo>
                      <a:cubicBezTo>
                        <a:pt x="10874" y="6303"/>
                        <a:pt x="11279" y="6619"/>
                        <a:pt x="11197" y="7135"/>
                      </a:cubicBezTo>
                      <a:lnTo>
                        <a:pt x="10643" y="9951"/>
                      </a:lnTo>
                      <a:cubicBezTo>
                        <a:pt x="10459" y="10875"/>
                        <a:pt x="9997" y="11752"/>
                        <a:pt x="9327" y="12422"/>
                      </a:cubicBezTo>
                      <a:lnTo>
                        <a:pt x="8173" y="13576"/>
                      </a:lnTo>
                      <a:cubicBezTo>
                        <a:pt x="8104" y="13645"/>
                        <a:pt x="8057" y="13738"/>
                        <a:pt x="8057" y="13830"/>
                      </a:cubicBezTo>
                      <a:lnTo>
                        <a:pt x="8057" y="17131"/>
                      </a:lnTo>
                      <a:cubicBezTo>
                        <a:pt x="8034" y="17397"/>
                        <a:pt x="8231" y="17530"/>
                        <a:pt x="8427" y="17530"/>
                      </a:cubicBezTo>
                      <a:cubicBezTo>
                        <a:pt x="8623" y="17530"/>
                        <a:pt x="8819" y="17397"/>
                        <a:pt x="8796" y="17131"/>
                      </a:cubicBezTo>
                      <a:lnTo>
                        <a:pt x="8796" y="13968"/>
                      </a:lnTo>
                      <a:lnTo>
                        <a:pt x="9835" y="12953"/>
                      </a:lnTo>
                      <a:cubicBezTo>
                        <a:pt x="10620" y="12168"/>
                        <a:pt x="11151" y="11175"/>
                        <a:pt x="11359" y="10090"/>
                      </a:cubicBezTo>
                      <a:lnTo>
                        <a:pt x="11913" y="7273"/>
                      </a:lnTo>
                      <a:cubicBezTo>
                        <a:pt x="11982" y="6881"/>
                        <a:pt x="11913" y="6488"/>
                        <a:pt x="11705" y="6165"/>
                      </a:cubicBezTo>
                      <a:cubicBezTo>
                        <a:pt x="11474" y="5842"/>
                        <a:pt x="11128" y="5634"/>
                        <a:pt x="10759" y="5565"/>
                      </a:cubicBezTo>
                      <a:cubicBezTo>
                        <a:pt x="10670" y="5548"/>
                        <a:pt x="10581" y="5540"/>
                        <a:pt x="10492" y="5540"/>
                      </a:cubicBezTo>
                      <a:cubicBezTo>
                        <a:pt x="9964" y="5540"/>
                        <a:pt x="9469" y="5829"/>
                        <a:pt x="9212" y="6304"/>
                      </a:cubicBezTo>
                      <a:lnTo>
                        <a:pt x="9212" y="2425"/>
                      </a:lnTo>
                      <a:cubicBezTo>
                        <a:pt x="9212" y="1585"/>
                        <a:pt x="8535" y="983"/>
                        <a:pt x="7795" y="983"/>
                      </a:cubicBezTo>
                      <a:cubicBezTo>
                        <a:pt x="7559" y="983"/>
                        <a:pt x="7317" y="1044"/>
                        <a:pt x="7088" y="1178"/>
                      </a:cubicBezTo>
                      <a:cubicBezTo>
                        <a:pt x="6949" y="393"/>
                        <a:pt x="6314" y="1"/>
                        <a:pt x="568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7" name="Google Shape;2217;p41"/>
                <p:cNvSpPr/>
                <p:nvPr/>
              </p:nvSpPr>
              <p:spPr>
                <a:xfrm>
                  <a:off x="1220088" y="2275125"/>
                  <a:ext cx="72750" cy="187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10" h="7510" extrusionOk="0">
                      <a:moveTo>
                        <a:pt x="2540" y="1"/>
                      </a:moveTo>
                      <a:cubicBezTo>
                        <a:pt x="2332" y="1"/>
                        <a:pt x="2171" y="162"/>
                        <a:pt x="2171" y="370"/>
                      </a:cubicBezTo>
                      <a:lnTo>
                        <a:pt x="2171" y="1455"/>
                      </a:lnTo>
                      <a:cubicBezTo>
                        <a:pt x="2171" y="2656"/>
                        <a:pt x="1686" y="3810"/>
                        <a:pt x="832" y="4664"/>
                      </a:cubicBezTo>
                      <a:lnTo>
                        <a:pt x="139" y="5357"/>
                      </a:lnTo>
                      <a:cubicBezTo>
                        <a:pt x="70" y="5426"/>
                        <a:pt x="47" y="5518"/>
                        <a:pt x="24" y="5611"/>
                      </a:cubicBezTo>
                      <a:lnTo>
                        <a:pt x="24" y="7111"/>
                      </a:lnTo>
                      <a:cubicBezTo>
                        <a:pt x="1" y="7377"/>
                        <a:pt x="197" y="7510"/>
                        <a:pt x="393" y="7510"/>
                      </a:cubicBezTo>
                      <a:cubicBezTo>
                        <a:pt x="589" y="7510"/>
                        <a:pt x="786" y="7377"/>
                        <a:pt x="763" y="7111"/>
                      </a:cubicBezTo>
                      <a:lnTo>
                        <a:pt x="763" y="5772"/>
                      </a:lnTo>
                      <a:lnTo>
                        <a:pt x="1340" y="5195"/>
                      </a:lnTo>
                      <a:cubicBezTo>
                        <a:pt x="2332" y="4202"/>
                        <a:pt x="2910" y="2863"/>
                        <a:pt x="2887" y="1455"/>
                      </a:cubicBezTo>
                      <a:lnTo>
                        <a:pt x="2887" y="393"/>
                      </a:lnTo>
                      <a:cubicBezTo>
                        <a:pt x="2910" y="185"/>
                        <a:pt x="2748" y="24"/>
                        <a:pt x="254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8" name="Google Shape;2218;p41"/>
                <p:cNvSpPr/>
                <p:nvPr/>
              </p:nvSpPr>
              <p:spPr>
                <a:xfrm>
                  <a:off x="1272388" y="2242425"/>
                  <a:ext cx="20450" cy="18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8" h="748" extrusionOk="0">
                      <a:moveTo>
                        <a:pt x="452" y="0"/>
                      </a:moveTo>
                      <a:cubicBezTo>
                        <a:pt x="219" y="0"/>
                        <a:pt x="1" y="237"/>
                        <a:pt x="102" y="524"/>
                      </a:cubicBezTo>
                      <a:cubicBezTo>
                        <a:pt x="170" y="678"/>
                        <a:pt x="306" y="748"/>
                        <a:pt x="442" y="748"/>
                      </a:cubicBezTo>
                      <a:cubicBezTo>
                        <a:pt x="630" y="748"/>
                        <a:pt x="818" y="613"/>
                        <a:pt x="818" y="385"/>
                      </a:cubicBezTo>
                      <a:cubicBezTo>
                        <a:pt x="818" y="270"/>
                        <a:pt x="771" y="177"/>
                        <a:pt x="702" y="108"/>
                      </a:cubicBezTo>
                      <a:cubicBezTo>
                        <a:pt x="627" y="33"/>
                        <a:pt x="539" y="0"/>
                        <a:pt x="452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19" name="Google Shape;2219;p41"/>
                <p:cNvSpPr/>
                <p:nvPr/>
              </p:nvSpPr>
              <p:spPr>
                <a:xfrm>
                  <a:off x="1007113" y="2089125"/>
                  <a:ext cx="285725" cy="37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29" h="14881" extrusionOk="0">
                      <a:moveTo>
                        <a:pt x="6061" y="1"/>
                      </a:moveTo>
                      <a:cubicBezTo>
                        <a:pt x="5461" y="1"/>
                        <a:pt x="4860" y="364"/>
                        <a:pt x="4710" y="1092"/>
                      </a:cubicBezTo>
                      <a:cubicBezTo>
                        <a:pt x="4502" y="979"/>
                        <a:pt x="4282" y="928"/>
                        <a:pt x="4067" y="928"/>
                      </a:cubicBezTo>
                      <a:cubicBezTo>
                        <a:pt x="3356" y="928"/>
                        <a:pt x="2702" y="1494"/>
                        <a:pt x="2702" y="2292"/>
                      </a:cubicBezTo>
                      <a:lnTo>
                        <a:pt x="2702" y="5894"/>
                      </a:lnTo>
                      <a:cubicBezTo>
                        <a:pt x="2445" y="5459"/>
                        <a:pt x="1985" y="5227"/>
                        <a:pt x="1511" y="5227"/>
                      </a:cubicBezTo>
                      <a:cubicBezTo>
                        <a:pt x="1431" y="5227"/>
                        <a:pt x="1350" y="5234"/>
                        <a:pt x="1270" y="5247"/>
                      </a:cubicBezTo>
                      <a:cubicBezTo>
                        <a:pt x="508" y="5386"/>
                        <a:pt x="0" y="6125"/>
                        <a:pt x="162" y="6887"/>
                      </a:cubicBezTo>
                      <a:lnTo>
                        <a:pt x="670" y="9542"/>
                      </a:lnTo>
                      <a:cubicBezTo>
                        <a:pt x="878" y="10557"/>
                        <a:pt x="1386" y="11504"/>
                        <a:pt x="2124" y="12243"/>
                      </a:cubicBezTo>
                      <a:lnTo>
                        <a:pt x="3094" y="13212"/>
                      </a:lnTo>
                      <a:lnTo>
                        <a:pt x="3094" y="14551"/>
                      </a:lnTo>
                      <a:cubicBezTo>
                        <a:pt x="3106" y="14771"/>
                        <a:pt x="3279" y="14880"/>
                        <a:pt x="3455" y="14880"/>
                      </a:cubicBezTo>
                      <a:cubicBezTo>
                        <a:pt x="3631" y="14880"/>
                        <a:pt x="3810" y="14771"/>
                        <a:pt x="3833" y="14551"/>
                      </a:cubicBezTo>
                      <a:lnTo>
                        <a:pt x="3833" y="13051"/>
                      </a:lnTo>
                      <a:cubicBezTo>
                        <a:pt x="3833" y="12958"/>
                        <a:pt x="3787" y="12866"/>
                        <a:pt x="3718" y="12797"/>
                      </a:cubicBezTo>
                      <a:lnTo>
                        <a:pt x="2632" y="11712"/>
                      </a:lnTo>
                      <a:cubicBezTo>
                        <a:pt x="2009" y="11088"/>
                        <a:pt x="1570" y="10280"/>
                        <a:pt x="1386" y="9380"/>
                      </a:cubicBezTo>
                      <a:lnTo>
                        <a:pt x="901" y="6725"/>
                      </a:lnTo>
                      <a:cubicBezTo>
                        <a:pt x="780" y="6240"/>
                        <a:pt x="1161" y="5936"/>
                        <a:pt x="1541" y="5936"/>
                      </a:cubicBezTo>
                      <a:cubicBezTo>
                        <a:pt x="1813" y="5936"/>
                        <a:pt x="2084" y="6092"/>
                        <a:pt x="2171" y="6448"/>
                      </a:cubicBezTo>
                      <a:lnTo>
                        <a:pt x="2425" y="7556"/>
                      </a:lnTo>
                      <a:cubicBezTo>
                        <a:pt x="2497" y="7814"/>
                        <a:pt x="2707" y="7933"/>
                        <a:pt x="2918" y="7933"/>
                      </a:cubicBezTo>
                      <a:cubicBezTo>
                        <a:pt x="3179" y="7933"/>
                        <a:pt x="3440" y="7750"/>
                        <a:pt x="3440" y="7418"/>
                      </a:cubicBezTo>
                      <a:lnTo>
                        <a:pt x="3440" y="2292"/>
                      </a:lnTo>
                      <a:cubicBezTo>
                        <a:pt x="3429" y="1850"/>
                        <a:pt x="3756" y="1625"/>
                        <a:pt x="4082" y="1625"/>
                      </a:cubicBezTo>
                      <a:cubicBezTo>
                        <a:pt x="4386" y="1625"/>
                        <a:pt x="4688" y="1822"/>
                        <a:pt x="4710" y="2223"/>
                      </a:cubicBezTo>
                      <a:lnTo>
                        <a:pt x="4710" y="4924"/>
                      </a:lnTo>
                      <a:cubicBezTo>
                        <a:pt x="4710" y="5132"/>
                        <a:pt x="4872" y="5293"/>
                        <a:pt x="5080" y="5293"/>
                      </a:cubicBezTo>
                      <a:cubicBezTo>
                        <a:pt x="5287" y="5293"/>
                        <a:pt x="5449" y="5132"/>
                        <a:pt x="5449" y="4924"/>
                      </a:cubicBezTo>
                      <a:lnTo>
                        <a:pt x="5449" y="2292"/>
                      </a:lnTo>
                      <a:lnTo>
                        <a:pt x="5449" y="2200"/>
                      </a:lnTo>
                      <a:lnTo>
                        <a:pt x="5449" y="1346"/>
                      </a:lnTo>
                      <a:cubicBezTo>
                        <a:pt x="5449" y="918"/>
                        <a:pt x="5767" y="705"/>
                        <a:pt x="6084" y="705"/>
                      </a:cubicBezTo>
                      <a:cubicBezTo>
                        <a:pt x="6401" y="705"/>
                        <a:pt x="6719" y="918"/>
                        <a:pt x="6719" y="1346"/>
                      </a:cubicBezTo>
                      <a:lnTo>
                        <a:pt x="6719" y="2200"/>
                      </a:lnTo>
                      <a:lnTo>
                        <a:pt x="6719" y="2292"/>
                      </a:lnTo>
                      <a:lnTo>
                        <a:pt x="6719" y="4924"/>
                      </a:lnTo>
                      <a:cubicBezTo>
                        <a:pt x="6719" y="5132"/>
                        <a:pt x="6880" y="5293"/>
                        <a:pt x="7088" y="5293"/>
                      </a:cubicBezTo>
                      <a:cubicBezTo>
                        <a:pt x="7273" y="5293"/>
                        <a:pt x="7458" y="5132"/>
                        <a:pt x="7458" y="4924"/>
                      </a:cubicBezTo>
                      <a:lnTo>
                        <a:pt x="7458" y="2223"/>
                      </a:lnTo>
                      <a:cubicBezTo>
                        <a:pt x="7480" y="1822"/>
                        <a:pt x="7782" y="1625"/>
                        <a:pt x="8084" y="1625"/>
                      </a:cubicBezTo>
                      <a:cubicBezTo>
                        <a:pt x="8406" y="1625"/>
                        <a:pt x="8728" y="1850"/>
                        <a:pt x="8704" y="2292"/>
                      </a:cubicBezTo>
                      <a:lnTo>
                        <a:pt x="8704" y="4924"/>
                      </a:lnTo>
                      <a:cubicBezTo>
                        <a:pt x="8704" y="5132"/>
                        <a:pt x="8866" y="5293"/>
                        <a:pt x="9074" y="5293"/>
                      </a:cubicBezTo>
                      <a:cubicBezTo>
                        <a:pt x="9282" y="5293"/>
                        <a:pt x="9443" y="5132"/>
                        <a:pt x="9443" y="4924"/>
                      </a:cubicBezTo>
                      <a:lnTo>
                        <a:pt x="9443" y="3262"/>
                      </a:lnTo>
                      <a:cubicBezTo>
                        <a:pt x="9465" y="2864"/>
                        <a:pt x="9768" y="2672"/>
                        <a:pt x="10073" y="2672"/>
                      </a:cubicBezTo>
                      <a:cubicBezTo>
                        <a:pt x="10404" y="2672"/>
                        <a:pt x="10737" y="2898"/>
                        <a:pt x="10713" y="3331"/>
                      </a:cubicBezTo>
                      <a:lnTo>
                        <a:pt x="10713" y="5063"/>
                      </a:lnTo>
                      <a:cubicBezTo>
                        <a:pt x="10724" y="5282"/>
                        <a:pt x="10898" y="5392"/>
                        <a:pt x="11071" y="5392"/>
                      </a:cubicBezTo>
                      <a:cubicBezTo>
                        <a:pt x="11244" y="5392"/>
                        <a:pt x="11417" y="5282"/>
                        <a:pt x="11429" y="5063"/>
                      </a:cubicBezTo>
                      <a:lnTo>
                        <a:pt x="11429" y="3331"/>
                      </a:lnTo>
                      <a:cubicBezTo>
                        <a:pt x="11429" y="2569"/>
                        <a:pt x="10805" y="1969"/>
                        <a:pt x="10066" y="1969"/>
                      </a:cubicBezTo>
                      <a:cubicBezTo>
                        <a:pt x="9836" y="1969"/>
                        <a:pt x="9628" y="2038"/>
                        <a:pt x="9420" y="2131"/>
                      </a:cubicBezTo>
                      <a:cubicBezTo>
                        <a:pt x="9333" y="1403"/>
                        <a:pt x="8714" y="923"/>
                        <a:pt x="8060" y="923"/>
                      </a:cubicBezTo>
                      <a:cubicBezTo>
                        <a:pt x="7841" y="923"/>
                        <a:pt x="7619" y="976"/>
                        <a:pt x="7411" y="1092"/>
                      </a:cubicBezTo>
                      <a:cubicBezTo>
                        <a:pt x="7261" y="364"/>
                        <a:pt x="6661" y="1"/>
                        <a:pt x="606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0" name="Google Shape;2220;p41"/>
                <p:cNvSpPr/>
                <p:nvPr/>
              </p:nvSpPr>
              <p:spPr>
                <a:xfrm>
                  <a:off x="1080738" y="1991350"/>
                  <a:ext cx="72675" cy="66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07" h="2641" extrusionOk="0">
                      <a:moveTo>
                        <a:pt x="499" y="0"/>
                      </a:moveTo>
                      <a:cubicBezTo>
                        <a:pt x="225" y="0"/>
                        <a:pt x="1" y="344"/>
                        <a:pt x="218" y="616"/>
                      </a:cubicBezTo>
                      <a:lnTo>
                        <a:pt x="2158" y="2555"/>
                      </a:lnTo>
                      <a:cubicBezTo>
                        <a:pt x="2232" y="2615"/>
                        <a:pt x="2311" y="2640"/>
                        <a:pt x="2388" y="2640"/>
                      </a:cubicBezTo>
                      <a:cubicBezTo>
                        <a:pt x="2668" y="2640"/>
                        <a:pt x="2907" y="2297"/>
                        <a:pt x="2689" y="2024"/>
                      </a:cubicBezTo>
                      <a:lnTo>
                        <a:pt x="726" y="85"/>
                      </a:lnTo>
                      <a:cubicBezTo>
                        <a:pt x="652" y="26"/>
                        <a:pt x="574" y="0"/>
                        <a:pt x="49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1" name="Google Shape;2221;p41"/>
                <p:cNvSpPr/>
                <p:nvPr/>
              </p:nvSpPr>
              <p:spPr>
                <a:xfrm>
                  <a:off x="1079613" y="2066725"/>
                  <a:ext cx="46425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" h="743" extrusionOk="0">
                      <a:moveTo>
                        <a:pt x="475" y="0"/>
                      </a:moveTo>
                      <a:cubicBezTo>
                        <a:pt x="0" y="0"/>
                        <a:pt x="0" y="743"/>
                        <a:pt x="475" y="743"/>
                      </a:cubicBezTo>
                      <a:cubicBezTo>
                        <a:pt x="489" y="743"/>
                        <a:pt x="503" y="742"/>
                        <a:pt x="517" y="741"/>
                      </a:cubicBezTo>
                      <a:lnTo>
                        <a:pt x="1418" y="741"/>
                      </a:lnTo>
                      <a:cubicBezTo>
                        <a:pt x="1856" y="695"/>
                        <a:pt x="1856" y="48"/>
                        <a:pt x="1418" y="2"/>
                      </a:cubicBezTo>
                      <a:lnTo>
                        <a:pt x="517" y="2"/>
                      </a:lnTo>
                      <a:cubicBezTo>
                        <a:pt x="503" y="1"/>
                        <a:pt x="489" y="0"/>
                        <a:pt x="47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22" name="Google Shape;2222;p41"/>
                <p:cNvSpPr/>
                <p:nvPr/>
              </p:nvSpPr>
              <p:spPr>
                <a:xfrm>
                  <a:off x="1158338" y="1990575"/>
                  <a:ext cx="19650" cy="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86" h="1715" extrusionOk="0">
                      <a:moveTo>
                        <a:pt x="393" y="1"/>
                      </a:moveTo>
                      <a:cubicBezTo>
                        <a:pt x="185" y="1"/>
                        <a:pt x="23" y="185"/>
                        <a:pt x="23" y="370"/>
                      </a:cubicBezTo>
                      <a:lnTo>
                        <a:pt x="23" y="1317"/>
                      </a:lnTo>
                      <a:cubicBezTo>
                        <a:pt x="0" y="1582"/>
                        <a:pt x="197" y="1715"/>
                        <a:pt x="393" y="1715"/>
                      </a:cubicBezTo>
                      <a:cubicBezTo>
                        <a:pt x="589" y="1715"/>
                        <a:pt x="785" y="1582"/>
                        <a:pt x="762" y="1317"/>
                      </a:cubicBezTo>
                      <a:lnTo>
                        <a:pt x="762" y="370"/>
                      </a:lnTo>
                      <a:cubicBezTo>
                        <a:pt x="762" y="185"/>
                        <a:pt x="601" y="1"/>
                        <a:pt x="39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23" name="Google Shape;2223;p41"/>
          <p:cNvGrpSpPr/>
          <p:nvPr/>
        </p:nvGrpSpPr>
        <p:grpSpPr>
          <a:xfrm>
            <a:off x="3200400" y="1895463"/>
            <a:ext cx="1371600" cy="1242013"/>
            <a:chOff x="3200400" y="1895463"/>
            <a:chExt cx="1371600" cy="1242013"/>
          </a:xfrm>
        </p:grpSpPr>
        <p:sp>
          <p:nvSpPr>
            <p:cNvPr id="2224" name="Google Shape;2224;p41"/>
            <p:cNvSpPr/>
            <p:nvPr/>
          </p:nvSpPr>
          <p:spPr>
            <a:xfrm>
              <a:off x="3200400" y="2788875"/>
              <a:ext cx="1371600" cy="34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3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25" name="Google Shape;2225;p41"/>
            <p:cNvCxnSpPr>
              <a:stCxn id="2224" idx="0"/>
              <a:endCxn id="2226" idx="4"/>
            </p:cNvCxnSpPr>
            <p:nvPr/>
          </p:nvCxnSpPr>
          <p:spPr>
            <a:xfrm rot="10800000">
              <a:off x="3886200" y="2621775"/>
              <a:ext cx="0" cy="167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27" name="Google Shape;2227;p41"/>
            <p:cNvGrpSpPr/>
            <p:nvPr/>
          </p:nvGrpSpPr>
          <p:grpSpPr>
            <a:xfrm>
              <a:off x="3523050" y="1895463"/>
              <a:ext cx="726300" cy="726300"/>
              <a:chOff x="3501325" y="1798088"/>
              <a:chExt cx="726300" cy="726300"/>
            </a:xfrm>
          </p:grpSpPr>
          <p:sp>
            <p:nvSpPr>
              <p:cNvPr id="2226" name="Google Shape;2226;p41"/>
              <p:cNvSpPr/>
              <p:nvPr/>
            </p:nvSpPr>
            <p:spPr>
              <a:xfrm>
                <a:off x="3501325" y="1798088"/>
                <a:ext cx="726300" cy="726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28" name="Google Shape;2228;p41"/>
              <p:cNvGrpSpPr/>
              <p:nvPr/>
            </p:nvGrpSpPr>
            <p:grpSpPr>
              <a:xfrm>
                <a:off x="3628688" y="1925563"/>
                <a:ext cx="471575" cy="471350"/>
                <a:chOff x="1010588" y="4110775"/>
                <a:chExt cx="471575" cy="471350"/>
              </a:xfrm>
            </p:grpSpPr>
            <p:sp>
              <p:nvSpPr>
                <p:cNvPr id="2229" name="Google Shape;2229;p41"/>
                <p:cNvSpPr/>
                <p:nvPr/>
              </p:nvSpPr>
              <p:spPr>
                <a:xfrm>
                  <a:off x="1291338" y="4117950"/>
                  <a:ext cx="22275" cy="1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1" h="738" extrusionOk="0">
                      <a:moveTo>
                        <a:pt x="486" y="1"/>
                      </a:moveTo>
                      <a:cubicBezTo>
                        <a:pt x="195" y="1"/>
                        <a:pt x="0" y="322"/>
                        <a:pt x="152" y="582"/>
                      </a:cubicBezTo>
                      <a:cubicBezTo>
                        <a:pt x="229" y="688"/>
                        <a:pt x="347" y="738"/>
                        <a:pt x="462" y="738"/>
                      </a:cubicBezTo>
                      <a:cubicBezTo>
                        <a:pt x="623" y="738"/>
                        <a:pt x="781" y="641"/>
                        <a:pt x="822" y="467"/>
                      </a:cubicBezTo>
                      <a:cubicBezTo>
                        <a:pt x="891" y="259"/>
                        <a:pt x="752" y="28"/>
                        <a:pt x="521" y="5"/>
                      </a:cubicBezTo>
                      <a:lnTo>
                        <a:pt x="544" y="5"/>
                      </a:lnTo>
                      <a:cubicBezTo>
                        <a:pt x="525" y="2"/>
                        <a:pt x="505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0" name="Google Shape;2230;p41"/>
                <p:cNvSpPr/>
                <p:nvPr/>
              </p:nvSpPr>
              <p:spPr>
                <a:xfrm>
                  <a:off x="1195263" y="4110775"/>
                  <a:ext cx="286900" cy="286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76" h="11466" extrusionOk="0">
                      <a:moveTo>
                        <a:pt x="7227" y="2878"/>
                      </a:moveTo>
                      <a:cubicBezTo>
                        <a:pt x="8428" y="2878"/>
                        <a:pt x="9051" y="4355"/>
                        <a:pt x="8174" y="5209"/>
                      </a:cubicBezTo>
                      <a:cubicBezTo>
                        <a:pt x="7920" y="5475"/>
                        <a:pt x="7573" y="5608"/>
                        <a:pt x="7224" y="5608"/>
                      </a:cubicBezTo>
                      <a:cubicBezTo>
                        <a:pt x="6875" y="5608"/>
                        <a:pt x="6523" y="5475"/>
                        <a:pt x="6258" y="5209"/>
                      </a:cubicBezTo>
                      <a:cubicBezTo>
                        <a:pt x="5403" y="4355"/>
                        <a:pt x="6004" y="2878"/>
                        <a:pt x="7227" y="2878"/>
                      </a:cubicBezTo>
                      <a:close/>
                      <a:moveTo>
                        <a:pt x="9282" y="4632"/>
                      </a:moveTo>
                      <a:cubicBezTo>
                        <a:pt x="10229" y="6040"/>
                        <a:pt x="10736" y="7726"/>
                        <a:pt x="10736" y="9434"/>
                      </a:cubicBezTo>
                      <a:cubicBezTo>
                        <a:pt x="10736" y="9596"/>
                        <a:pt x="10736" y="9781"/>
                        <a:pt x="10713" y="9942"/>
                      </a:cubicBezTo>
                      <a:cubicBezTo>
                        <a:pt x="10690" y="10381"/>
                        <a:pt x="10321" y="10727"/>
                        <a:pt x="9882" y="10727"/>
                      </a:cubicBezTo>
                      <a:cubicBezTo>
                        <a:pt x="9674" y="10727"/>
                        <a:pt x="9444" y="10635"/>
                        <a:pt x="9305" y="10473"/>
                      </a:cubicBezTo>
                      <a:cubicBezTo>
                        <a:pt x="9143" y="10312"/>
                        <a:pt x="9051" y="10081"/>
                        <a:pt x="9074" y="9850"/>
                      </a:cubicBezTo>
                      <a:lnTo>
                        <a:pt x="9074" y="9434"/>
                      </a:lnTo>
                      <a:cubicBezTo>
                        <a:pt x="9074" y="8257"/>
                        <a:pt x="8774" y="7126"/>
                        <a:pt x="8220" y="6087"/>
                      </a:cubicBezTo>
                      <a:cubicBezTo>
                        <a:pt x="8774" y="5787"/>
                        <a:pt x="9167" y="5256"/>
                        <a:pt x="9282" y="4632"/>
                      </a:cubicBezTo>
                      <a:close/>
                      <a:moveTo>
                        <a:pt x="2062" y="1"/>
                      </a:moveTo>
                      <a:cubicBezTo>
                        <a:pt x="1867" y="1"/>
                        <a:pt x="1673" y="6"/>
                        <a:pt x="1478" y="15"/>
                      </a:cubicBezTo>
                      <a:cubicBezTo>
                        <a:pt x="647" y="61"/>
                        <a:pt x="1" y="754"/>
                        <a:pt x="1" y="1585"/>
                      </a:cubicBezTo>
                      <a:cubicBezTo>
                        <a:pt x="1" y="2000"/>
                        <a:pt x="186" y="2416"/>
                        <a:pt x="486" y="2716"/>
                      </a:cubicBezTo>
                      <a:cubicBezTo>
                        <a:pt x="786" y="2995"/>
                        <a:pt x="1166" y="3134"/>
                        <a:pt x="1570" y="3134"/>
                      </a:cubicBezTo>
                      <a:cubicBezTo>
                        <a:pt x="1601" y="3134"/>
                        <a:pt x="1632" y="3133"/>
                        <a:pt x="1663" y="3132"/>
                      </a:cubicBezTo>
                      <a:lnTo>
                        <a:pt x="2033" y="3132"/>
                      </a:lnTo>
                      <a:cubicBezTo>
                        <a:pt x="3141" y="3132"/>
                        <a:pt x="4203" y="3409"/>
                        <a:pt x="5149" y="3963"/>
                      </a:cubicBezTo>
                      <a:cubicBezTo>
                        <a:pt x="4978" y="5230"/>
                        <a:pt x="5984" y="6337"/>
                        <a:pt x="7222" y="6337"/>
                      </a:cubicBezTo>
                      <a:cubicBezTo>
                        <a:pt x="7315" y="6337"/>
                        <a:pt x="7409" y="6330"/>
                        <a:pt x="7504" y="6318"/>
                      </a:cubicBezTo>
                      <a:cubicBezTo>
                        <a:pt x="8035" y="7264"/>
                        <a:pt x="8335" y="8326"/>
                        <a:pt x="8335" y="9411"/>
                      </a:cubicBezTo>
                      <a:lnTo>
                        <a:pt x="8335" y="9781"/>
                      </a:lnTo>
                      <a:cubicBezTo>
                        <a:pt x="8312" y="10219"/>
                        <a:pt x="8451" y="10658"/>
                        <a:pt x="8751" y="10958"/>
                      </a:cubicBezTo>
                      <a:cubicBezTo>
                        <a:pt x="9051" y="11281"/>
                        <a:pt x="9467" y="11466"/>
                        <a:pt x="9905" y="11466"/>
                      </a:cubicBezTo>
                      <a:cubicBezTo>
                        <a:pt x="10713" y="11443"/>
                        <a:pt x="11406" y="10796"/>
                        <a:pt x="11452" y="9988"/>
                      </a:cubicBezTo>
                      <a:cubicBezTo>
                        <a:pt x="11452" y="9804"/>
                        <a:pt x="11475" y="9596"/>
                        <a:pt x="11475" y="9411"/>
                      </a:cubicBezTo>
                      <a:cubicBezTo>
                        <a:pt x="11475" y="7541"/>
                        <a:pt x="10898" y="5694"/>
                        <a:pt x="9836" y="4147"/>
                      </a:cubicBezTo>
                      <a:cubicBezTo>
                        <a:pt x="8820" y="2624"/>
                        <a:pt x="7366" y="1423"/>
                        <a:pt x="5657" y="730"/>
                      </a:cubicBezTo>
                      <a:cubicBezTo>
                        <a:pt x="5601" y="704"/>
                        <a:pt x="5547" y="692"/>
                        <a:pt x="5497" y="692"/>
                      </a:cubicBezTo>
                      <a:cubicBezTo>
                        <a:pt x="5154" y="692"/>
                        <a:pt x="4978" y="1239"/>
                        <a:pt x="5380" y="1400"/>
                      </a:cubicBezTo>
                      <a:cubicBezTo>
                        <a:pt x="5888" y="1631"/>
                        <a:pt x="6373" y="1885"/>
                        <a:pt x="6835" y="2185"/>
                      </a:cubicBezTo>
                      <a:cubicBezTo>
                        <a:pt x="6211" y="2300"/>
                        <a:pt x="5680" y="2693"/>
                        <a:pt x="5380" y="3247"/>
                      </a:cubicBezTo>
                      <a:cubicBezTo>
                        <a:pt x="4341" y="2693"/>
                        <a:pt x="3210" y="2416"/>
                        <a:pt x="2033" y="2416"/>
                      </a:cubicBezTo>
                      <a:lnTo>
                        <a:pt x="1617" y="2416"/>
                      </a:lnTo>
                      <a:cubicBezTo>
                        <a:pt x="1386" y="2416"/>
                        <a:pt x="1155" y="2347"/>
                        <a:pt x="994" y="2185"/>
                      </a:cubicBezTo>
                      <a:cubicBezTo>
                        <a:pt x="832" y="2023"/>
                        <a:pt x="740" y="1816"/>
                        <a:pt x="740" y="1585"/>
                      </a:cubicBezTo>
                      <a:cubicBezTo>
                        <a:pt x="740" y="1146"/>
                        <a:pt x="1086" y="777"/>
                        <a:pt x="1525" y="754"/>
                      </a:cubicBezTo>
                      <a:cubicBezTo>
                        <a:pt x="1702" y="745"/>
                        <a:pt x="1880" y="740"/>
                        <a:pt x="2057" y="740"/>
                      </a:cubicBezTo>
                      <a:cubicBezTo>
                        <a:pt x="2364" y="740"/>
                        <a:pt x="2672" y="756"/>
                        <a:pt x="2979" y="800"/>
                      </a:cubicBezTo>
                      <a:cubicBezTo>
                        <a:pt x="2987" y="800"/>
                        <a:pt x="2995" y="800"/>
                        <a:pt x="3003" y="800"/>
                      </a:cubicBezTo>
                      <a:cubicBezTo>
                        <a:pt x="3466" y="800"/>
                        <a:pt x="3526" y="129"/>
                        <a:pt x="3071" y="61"/>
                      </a:cubicBezTo>
                      <a:cubicBezTo>
                        <a:pt x="2735" y="17"/>
                        <a:pt x="2398" y="1"/>
                        <a:pt x="206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1" name="Google Shape;2231;p41"/>
                <p:cNvSpPr/>
                <p:nvPr/>
              </p:nvSpPr>
              <p:spPr>
                <a:xfrm>
                  <a:off x="1010588" y="4295825"/>
                  <a:ext cx="286300" cy="286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52" h="11452" extrusionOk="0">
                      <a:moveTo>
                        <a:pt x="1593" y="739"/>
                      </a:moveTo>
                      <a:cubicBezTo>
                        <a:pt x="1824" y="739"/>
                        <a:pt x="2032" y="832"/>
                        <a:pt x="2193" y="993"/>
                      </a:cubicBezTo>
                      <a:cubicBezTo>
                        <a:pt x="2355" y="1155"/>
                        <a:pt x="2424" y="1386"/>
                        <a:pt x="2424" y="1617"/>
                      </a:cubicBezTo>
                      <a:lnTo>
                        <a:pt x="2424" y="2032"/>
                      </a:lnTo>
                      <a:cubicBezTo>
                        <a:pt x="2424" y="3210"/>
                        <a:pt x="2724" y="4341"/>
                        <a:pt x="3278" y="5357"/>
                      </a:cubicBezTo>
                      <a:cubicBezTo>
                        <a:pt x="2701" y="5657"/>
                        <a:pt x="2309" y="6211"/>
                        <a:pt x="2193" y="6834"/>
                      </a:cubicBezTo>
                      <a:cubicBezTo>
                        <a:pt x="1247" y="5403"/>
                        <a:pt x="762" y="3741"/>
                        <a:pt x="762" y="2032"/>
                      </a:cubicBezTo>
                      <a:cubicBezTo>
                        <a:pt x="762" y="1871"/>
                        <a:pt x="762" y="1686"/>
                        <a:pt x="762" y="1524"/>
                      </a:cubicBezTo>
                      <a:cubicBezTo>
                        <a:pt x="785" y="1086"/>
                        <a:pt x="1154" y="739"/>
                        <a:pt x="1593" y="739"/>
                      </a:cubicBezTo>
                      <a:close/>
                      <a:moveTo>
                        <a:pt x="4261" y="5856"/>
                      </a:moveTo>
                      <a:cubicBezTo>
                        <a:pt x="4597" y="5856"/>
                        <a:pt x="4940" y="5980"/>
                        <a:pt x="5218" y="6257"/>
                      </a:cubicBezTo>
                      <a:cubicBezTo>
                        <a:pt x="5749" y="6788"/>
                        <a:pt x="5726" y="7642"/>
                        <a:pt x="5195" y="8173"/>
                      </a:cubicBezTo>
                      <a:lnTo>
                        <a:pt x="5218" y="8173"/>
                      </a:lnTo>
                      <a:cubicBezTo>
                        <a:pt x="4941" y="8450"/>
                        <a:pt x="4600" y="8574"/>
                        <a:pt x="4264" y="8574"/>
                      </a:cubicBezTo>
                      <a:cubicBezTo>
                        <a:pt x="3562" y="8574"/>
                        <a:pt x="2886" y="8032"/>
                        <a:pt x="2886" y="7204"/>
                      </a:cubicBezTo>
                      <a:cubicBezTo>
                        <a:pt x="2886" y="6393"/>
                        <a:pt x="3560" y="5856"/>
                        <a:pt x="4261" y="5856"/>
                      </a:cubicBezTo>
                      <a:close/>
                      <a:moveTo>
                        <a:pt x="1570" y="1"/>
                      </a:moveTo>
                      <a:cubicBezTo>
                        <a:pt x="762" y="1"/>
                        <a:pt x="69" y="647"/>
                        <a:pt x="23" y="1455"/>
                      </a:cubicBezTo>
                      <a:cubicBezTo>
                        <a:pt x="23" y="1640"/>
                        <a:pt x="0" y="1825"/>
                        <a:pt x="0" y="2009"/>
                      </a:cubicBezTo>
                      <a:cubicBezTo>
                        <a:pt x="0" y="5795"/>
                        <a:pt x="2263" y="9212"/>
                        <a:pt x="5726" y="10690"/>
                      </a:cubicBezTo>
                      <a:cubicBezTo>
                        <a:pt x="5775" y="10708"/>
                        <a:pt x="5822" y="10716"/>
                        <a:pt x="5867" y="10716"/>
                      </a:cubicBezTo>
                      <a:cubicBezTo>
                        <a:pt x="6218" y="10716"/>
                        <a:pt x="6395" y="10205"/>
                        <a:pt x="6026" y="10020"/>
                      </a:cubicBezTo>
                      <a:cubicBezTo>
                        <a:pt x="5541" y="9813"/>
                        <a:pt x="5056" y="9559"/>
                        <a:pt x="4617" y="9259"/>
                      </a:cubicBezTo>
                      <a:cubicBezTo>
                        <a:pt x="5241" y="9143"/>
                        <a:pt x="5795" y="8751"/>
                        <a:pt x="6095" y="8197"/>
                      </a:cubicBezTo>
                      <a:cubicBezTo>
                        <a:pt x="7111" y="8751"/>
                        <a:pt x="8242" y="9051"/>
                        <a:pt x="9420" y="9051"/>
                      </a:cubicBezTo>
                      <a:lnTo>
                        <a:pt x="9835" y="9051"/>
                      </a:lnTo>
                      <a:cubicBezTo>
                        <a:pt x="9859" y="9048"/>
                        <a:pt x="9882" y="9047"/>
                        <a:pt x="9906" y="9047"/>
                      </a:cubicBezTo>
                      <a:cubicBezTo>
                        <a:pt x="10112" y="9047"/>
                        <a:pt x="10313" y="9137"/>
                        <a:pt x="10458" y="9282"/>
                      </a:cubicBezTo>
                      <a:cubicBezTo>
                        <a:pt x="10620" y="9443"/>
                        <a:pt x="10712" y="9651"/>
                        <a:pt x="10712" y="9882"/>
                      </a:cubicBezTo>
                      <a:cubicBezTo>
                        <a:pt x="10712" y="10321"/>
                        <a:pt x="10366" y="10690"/>
                        <a:pt x="9927" y="10713"/>
                      </a:cubicBezTo>
                      <a:cubicBezTo>
                        <a:pt x="9804" y="10719"/>
                        <a:pt x="9680" y="10722"/>
                        <a:pt x="9557" y="10722"/>
                      </a:cubicBezTo>
                      <a:cubicBezTo>
                        <a:pt x="9220" y="10722"/>
                        <a:pt x="8886" y="10701"/>
                        <a:pt x="8565" y="10667"/>
                      </a:cubicBezTo>
                      <a:cubicBezTo>
                        <a:pt x="8537" y="10662"/>
                        <a:pt x="8511" y="10660"/>
                        <a:pt x="8485" y="10660"/>
                      </a:cubicBezTo>
                      <a:cubicBezTo>
                        <a:pt x="8026" y="10660"/>
                        <a:pt x="7970" y="11406"/>
                        <a:pt x="8473" y="11406"/>
                      </a:cubicBezTo>
                      <a:cubicBezTo>
                        <a:pt x="8796" y="11452"/>
                        <a:pt x="9096" y="11452"/>
                        <a:pt x="9420" y="11452"/>
                      </a:cubicBezTo>
                      <a:cubicBezTo>
                        <a:pt x="9604" y="11452"/>
                        <a:pt x="9789" y="11452"/>
                        <a:pt x="9974" y="11429"/>
                      </a:cubicBezTo>
                      <a:cubicBezTo>
                        <a:pt x="10805" y="11383"/>
                        <a:pt x="11451" y="10713"/>
                        <a:pt x="11451" y="9882"/>
                      </a:cubicBezTo>
                      <a:cubicBezTo>
                        <a:pt x="11451" y="9443"/>
                        <a:pt x="11290" y="9028"/>
                        <a:pt x="10966" y="8728"/>
                      </a:cubicBezTo>
                      <a:cubicBezTo>
                        <a:pt x="10688" y="8449"/>
                        <a:pt x="10290" y="8310"/>
                        <a:pt x="9883" y="8310"/>
                      </a:cubicBezTo>
                      <a:cubicBezTo>
                        <a:pt x="9852" y="8310"/>
                        <a:pt x="9820" y="8310"/>
                        <a:pt x="9789" y="8312"/>
                      </a:cubicBezTo>
                      <a:lnTo>
                        <a:pt x="9420" y="8312"/>
                      </a:lnTo>
                      <a:cubicBezTo>
                        <a:pt x="8334" y="8312"/>
                        <a:pt x="7272" y="8012"/>
                        <a:pt x="6326" y="7481"/>
                      </a:cubicBezTo>
                      <a:cubicBezTo>
                        <a:pt x="6498" y="6214"/>
                        <a:pt x="5491" y="5107"/>
                        <a:pt x="4254" y="5107"/>
                      </a:cubicBezTo>
                      <a:cubicBezTo>
                        <a:pt x="4161" y="5107"/>
                        <a:pt x="4066" y="5113"/>
                        <a:pt x="3971" y="5126"/>
                      </a:cubicBezTo>
                      <a:cubicBezTo>
                        <a:pt x="3417" y="4179"/>
                        <a:pt x="3140" y="3117"/>
                        <a:pt x="3140" y="2032"/>
                      </a:cubicBezTo>
                      <a:lnTo>
                        <a:pt x="3140" y="1663"/>
                      </a:lnTo>
                      <a:cubicBezTo>
                        <a:pt x="3163" y="1224"/>
                        <a:pt x="3001" y="809"/>
                        <a:pt x="2701" y="485"/>
                      </a:cubicBezTo>
                      <a:cubicBezTo>
                        <a:pt x="2424" y="162"/>
                        <a:pt x="2009" y="1"/>
                        <a:pt x="15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2" name="Google Shape;2232;p41"/>
                <p:cNvSpPr/>
                <p:nvPr/>
              </p:nvSpPr>
              <p:spPr>
                <a:xfrm>
                  <a:off x="1178513" y="4557150"/>
                  <a:ext cx="24900" cy="182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6" h="728" extrusionOk="0">
                      <a:moveTo>
                        <a:pt x="489" y="1"/>
                      </a:moveTo>
                      <a:cubicBezTo>
                        <a:pt x="104" y="1"/>
                        <a:pt x="0" y="569"/>
                        <a:pt x="394" y="722"/>
                      </a:cubicBezTo>
                      <a:lnTo>
                        <a:pt x="417" y="722"/>
                      </a:lnTo>
                      <a:cubicBezTo>
                        <a:pt x="440" y="725"/>
                        <a:pt x="462" y="727"/>
                        <a:pt x="483" y="727"/>
                      </a:cubicBezTo>
                      <a:cubicBezTo>
                        <a:pt x="871" y="727"/>
                        <a:pt x="995" y="159"/>
                        <a:pt x="602" y="6"/>
                      </a:cubicBezTo>
                      <a:lnTo>
                        <a:pt x="555" y="6"/>
                      </a:lnTo>
                      <a:cubicBezTo>
                        <a:pt x="533" y="2"/>
                        <a:pt x="510" y="1"/>
                        <a:pt x="48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3" name="Google Shape;2233;p41"/>
                <p:cNvSpPr/>
                <p:nvPr/>
              </p:nvSpPr>
              <p:spPr>
                <a:xfrm>
                  <a:off x="1135238" y="4265825"/>
                  <a:ext cx="222250" cy="202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890" h="8081" extrusionOk="0">
                      <a:moveTo>
                        <a:pt x="6165" y="739"/>
                      </a:moveTo>
                      <a:cubicBezTo>
                        <a:pt x="7273" y="739"/>
                        <a:pt x="8174" y="1732"/>
                        <a:pt x="8174" y="2955"/>
                      </a:cubicBezTo>
                      <a:cubicBezTo>
                        <a:pt x="8151" y="4340"/>
                        <a:pt x="5634" y="6418"/>
                        <a:pt x="4434" y="7273"/>
                      </a:cubicBezTo>
                      <a:cubicBezTo>
                        <a:pt x="3233" y="6418"/>
                        <a:pt x="740" y="4340"/>
                        <a:pt x="740" y="2955"/>
                      </a:cubicBezTo>
                      <a:cubicBezTo>
                        <a:pt x="740" y="1732"/>
                        <a:pt x="1640" y="739"/>
                        <a:pt x="2725" y="739"/>
                      </a:cubicBezTo>
                      <a:cubicBezTo>
                        <a:pt x="3279" y="739"/>
                        <a:pt x="3810" y="993"/>
                        <a:pt x="4180" y="1408"/>
                      </a:cubicBezTo>
                      <a:cubicBezTo>
                        <a:pt x="4249" y="1501"/>
                        <a:pt x="4347" y="1547"/>
                        <a:pt x="4448" y="1547"/>
                      </a:cubicBezTo>
                      <a:cubicBezTo>
                        <a:pt x="4549" y="1547"/>
                        <a:pt x="4653" y="1501"/>
                        <a:pt x="4734" y="1408"/>
                      </a:cubicBezTo>
                      <a:cubicBezTo>
                        <a:pt x="5080" y="993"/>
                        <a:pt x="5611" y="739"/>
                        <a:pt x="6165" y="739"/>
                      </a:cubicBezTo>
                      <a:close/>
                      <a:moveTo>
                        <a:pt x="2725" y="0"/>
                      </a:moveTo>
                      <a:cubicBezTo>
                        <a:pt x="1224" y="0"/>
                        <a:pt x="1" y="1316"/>
                        <a:pt x="1" y="2955"/>
                      </a:cubicBezTo>
                      <a:cubicBezTo>
                        <a:pt x="1" y="3879"/>
                        <a:pt x="717" y="5033"/>
                        <a:pt x="2148" y="6349"/>
                      </a:cubicBezTo>
                      <a:cubicBezTo>
                        <a:pt x="2817" y="6949"/>
                        <a:pt x="3510" y="7503"/>
                        <a:pt x="4226" y="8011"/>
                      </a:cubicBezTo>
                      <a:cubicBezTo>
                        <a:pt x="4295" y="8057"/>
                        <a:pt x="4370" y="8081"/>
                        <a:pt x="4442" y="8081"/>
                      </a:cubicBezTo>
                      <a:cubicBezTo>
                        <a:pt x="4514" y="8081"/>
                        <a:pt x="4584" y="8057"/>
                        <a:pt x="4641" y="8011"/>
                      </a:cubicBezTo>
                      <a:cubicBezTo>
                        <a:pt x="5380" y="7503"/>
                        <a:pt x="6073" y="6949"/>
                        <a:pt x="6719" y="6349"/>
                      </a:cubicBezTo>
                      <a:cubicBezTo>
                        <a:pt x="8174" y="5033"/>
                        <a:pt x="8889" y="3879"/>
                        <a:pt x="8889" y="2955"/>
                      </a:cubicBezTo>
                      <a:cubicBezTo>
                        <a:pt x="8889" y="1316"/>
                        <a:pt x="7666" y="0"/>
                        <a:pt x="6165" y="0"/>
                      </a:cubicBezTo>
                      <a:cubicBezTo>
                        <a:pt x="5519" y="0"/>
                        <a:pt x="4918" y="231"/>
                        <a:pt x="4434" y="647"/>
                      </a:cubicBezTo>
                      <a:cubicBezTo>
                        <a:pt x="3972" y="231"/>
                        <a:pt x="3348" y="0"/>
                        <a:pt x="2725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34" name="Google Shape;2234;p41"/>
                <p:cNvSpPr/>
                <p:nvPr/>
              </p:nvSpPr>
              <p:spPr>
                <a:xfrm>
                  <a:off x="1209463" y="4324400"/>
                  <a:ext cx="85100" cy="60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404" h="2425" extrusionOk="0">
                      <a:moveTo>
                        <a:pt x="3011" y="0"/>
                      </a:moveTo>
                      <a:cubicBezTo>
                        <a:pt x="2919" y="0"/>
                        <a:pt x="2827" y="35"/>
                        <a:pt x="2757" y="104"/>
                      </a:cubicBezTo>
                      <a:lnTo>
                        <a:pt x="1303" y="1536"/>
                      </a:lnTo>
                      <a:lnTo>
                        <a:pt x="841" y="1074"/>
                      </a:lnTo>
                      <a:cubicBezTo>
                        <a:pt x="758" y="974"/>
                        <a:pt x="660" y="933"/>
                        <a:pt x="565" y="933"/>
                      </a:cubicBezTo>
                      <a:cubicBezTo>
                        <a:pt x="266" y="933"/>
                        <a:pt x="0" y="1342"/>
                        <a:pt x="333" y="1605"/>
                      </a:cubicBezTo>
                      <a:lnTo>
                        <a:pt x="1049" y="2321"/>
                      </a:lnTo>
                      <a:cubicBezTo>
                        <a:pt x="1118" y="2390"/>
                        <a:pt x="1211" y="2425"/>
                        <a:pt x="1306" y="2425"/>
                      </a:cubicBezTo>
                      <a:cubicBezTo>
                        <a:pt x="1401" y="2425"/>
                        <a:pt x="1499" y="2390"/>
                        <a:pt x="1580" y="2321"/>
                      </a:cubicBezTo>
                      <a:lnTo>
                        <a:pt x="3288" y="612"/>
                      </a:lnTo>
                      <a:cubicBezTo>
                        <a:pt x="3404" y="474"/>
                        <a:pt x="3404" y="243"/>
                        <a:pt x="3265" y="104"/>
                      </a:cubicBezTo>
                      <a:cubicBezTo>
                        <a:pt x="3196" y="35"/>
                        <a:pt x="3104" y="0"/>
                        <a:pt x="301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35" name="Google Shape;2235;p41"/>
          <p:cNvGrpSpPr/>
          <p:nvPr/>
        </p:nvGrpSpPr>
        <p:grpSpPr>
          <a:xfrm>
            <a:off x="4572000" y="2788875"/>
            <a:ext cx="1371600" cy="1247304"/>
            <a:chOff x="4572000" y="2788875"/>
            <a:chExt cx="1371600" cy="1247304"/>
          </a:xfrm>
        </p:grpSpPr>
        <p:cxnSp>
          <p:nvCxnSpPr>
            <p:cNvPr id="2236" name="Google Shape;2236;p41"/>
            <p:cNvCxnSpPr>
              <a:stCxn id="2237" idx="0"/>
              <a:endCxn id="2238" idx="2"/>
            </p:cNvCxnSpPr>
            <p:nvPr/>
          </p:nvCxnSpPr>
          <p:spPr>
            <a:xfrm rot="10800000">
              <a:off x="5257800" y="3137379"/>
              <a:ext cx="0" cy="1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238" name="Google Shape;2238;p41"/>
            <p:cNvSpPr/>
            <p:nvPr/>
          </p:nvSpPr>
          <p:spPr>
            <a:xfrm>
              <a:off x="4572000" y="2788875"/>
              <a:ext cx="1371600" cy="348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4</a:t>
              </a:r>
              <a:endParaRPr>
                <a:solidFill>
                  <a:schemeClr val="dk1"/>
                </a:solidFill>
              </a:endParaRPr>
            </a:p>
          </p:txBody>
        </p:sp>
        <p:grpSp>
          <p:nvGrpSpPr>
            <p:cNvPr id="2239" name="Google Shape;2239;p41"/>
            <p:cNvGrpSpPr/>
            <p:nvPr/>
          </p:nvGrpSpPr>
          <p:grpSpPr>
            <a:xfrm>
              <a:off x="4894650" y="3309879"/>
              <a:ext cx="726300" cy="726300"/>
              <a:chOff x="4867650" y="3562175"/>
              <a:chExt cx="726300" cy="726300"/>
            </a:xfrm>
          </p:grpSpPr>
          <p:sp>
            <p:nvSpPr>
              <p:cNvPr id="2237" name="Google Shape;2237;p41"/>
              <p:cNvSpPr/>
              <p:nvPr/>
            </p:nvSpPr>
            <p:spPr>
              <a:xfrm>
                <a:off x="4867650" y="3562175"/>
                <a:ext cx="726300" cy="7263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40" name="Google Shape;2240;p41"/>
              <p:cNvGrpSpPr/>
              <p:nvPr/>
            </p:nvGrpSpPr>
            <p:grpSpPr>
              <a:xfrm>
                <a:off x="4975125" y="3689138"/>
                <a:ext cx="511350" cy="472375"/>
                <a:chOff x="1729213" y="4110075"/>
                <a:chExt cx="511350" cy="472375"/>
              </a:xfrm>
            </p:grpSpPr>
            <p:sp>
              <p:nvSpPr>
                <p:cNvPr id="2241" name="Google Shape;2241;p41"/>
                <p:cNvSpPr/>
                <p:nvPr/>
              </p:nvSpPr>
              <p:spPr>
                <a:xfrm>
                  <a:off x="1820938" y="4212125"/>
                  <a:ext cx="329025" cy="298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161" h="11938" extrusionOk="0">
                      <a:moveTo>
                        <a:pt x="6569" y="3025"/>
                      </a:moveTo>
                      <a:cubicBezTo>
                        <a:pt x="7082" y="3025"/>
                        <a:pt x="7596" y="3372"/>
                        <a:pt x="7596" y="4064"/>
                      </a:cubicBezTo>
                      <a:lnTo>
                        <a:pt x="7596" y="4641"/>
                      </a:lnTo>
                      <a:cubicBezTo>
                        <a:pt x="7596" y="5334"/>
                        <a:pt x="7082" y="5680"/>
                        <a:pt x="6569" y="5680"/>
                      </a:cubicBezTo>
                      <a:cubicBezTo>
                        <a:pt x="6055" y="5680"/>
                        <a:pt x="5541" y="5334"/>
                        <a:pt x="5541" y="4641"/>
                      </a:cubicBezTo>
                      <a:lnTo>
                        <a:pt x="5541" y="4064"/>
                      </a:lnTo>
                      <a:cubicBezTo>
                        <a:pt x="5541" y="3372"/>
                        <a:pt x="6055" y="3025"/>
                        <a:pt x="6569" y="3025"/>
                      </a:cubicBezTo>
                      <a:close/>
                      <a:moveTo>
                        <a:pt x="7642" y="6050"/>
                      </a:moveTo>
                      <a:lnTo>
                        <a:pt x="8473" y="6235"/>
                      </a:lnTo>
                      <a:cubicBezTo>
                        <a:pt x="8935" y="6304"/>
                        <a:pt x="9281" y="6719"/>
                        <a:pt x="9281" y="7181"/>
                      </a:cubicBezTo>
                      <a:lnTo>
                        <a:pt x="9281" y="7735"/>
                      </a:lnTo>
                      <a:lnTo>
                        <a:pt x="3833" y="7735"/>
                      </a:lnTo>
                      <a:lnTo>
                        <a:pt x="3833" y="7181"/>
                      </a:lnTo>
                      <a:cubicBezTo>
                        <a:pt x="3833" y="6719"/>
                        <a:pt x="4179" y="6304"/>
                        <a:pt x="4641" y="6235"/>
                      </a:cubicBezTo>
                      <a:lnTo>
                        <a:pt x="5472" y="6050"/>
                      </a:lnTo>
                      <a:cubicBezTo>
                        <a:pt x="5795" y="6292"/>
                        <a:pt x="6176" y="6413"/>
                        <a:pt x="6557" y="6413"/>
                      </a:cubicBezTo>
                      <a:cubicBezTo>
                        <a:pt x="6938" y="6413"/>
                        <a:pt x="7319" y="6292"/>
                        <a:pt x="7642" y="6050"/>
                      </a:cubicBezTo>
                      <a:close/>
                      <a:moveTo>
                        <a:pt x="3279" y="8405"/>
                      </a:moveTo>
                      <a:lnTo>
                        <a:pt x="3279" y="8405"/>
                      </a:lnTo>
                      <a:cubicBezTo>
                        <a:pt x="3348" y="8451"/>
                        <a:pt x="3394" y="8451"/>
                        <a:pt x="3463" y="8451"/>
                      </a:cubicBezTo>
                      <a:lnTo>
                        <a:pt x="9674" y="8451"/>
                      </a:lnTo>
                      <a:cubicBezTo>
                        <a:pt x="9720" y="8451"/>
                        <a:pt x="9789" y="8451"/>
                        <a:pt x="9859" y="8405"/>
                      </a:cubicBezTo>
                      <a:lnTo>
                        <a:pt x="9859" y="8405"/>
                      </a:lnTo>
                      <a:cubicBezTo>
                        <a:pt x="9720" y="8543"/>
                        <a:pt x="9582" y="8682"/>
                        <a:pt x="9443" y="8820"/>
                      </a:cubicBezTo>
                      <a:lnTo>
                        <a:pt x="9420" y="8797"/>
                      </a:lnTo>
                      <a:cubicBezTo>
                        <a:pt x="8520" y="9628"/>
                        <a:pt x="7550" y="10413"/>
                        <a:pt x="6557" y="11106"/>
                      </a:cubicBezTo>
                      <a:cubicBezTo>
                        <a:pt x="5564" y="10413"/>
                        <a:pt x="4595" y="9628"/>
                        <a:pt x="3694" y="8797"/>
                      </a:cubicBezTo>
                      <a:cubicBezTo>
                        <a:pt x="3556" y="8682"/>
                        <a:pt x="3417" y="8543"/>
                        <a:pt x="3279" y="8405"/>
                      </a:cubicBezTo>
                      <a:close/>
                      <a:moveTo>
                        <a:pt x="3971" y="1"/>
                      </a:moveTo>
                      <a:cubicBezTo>
                        <a:pt x="1778" y="1"/>
                        <a:pt x="0" y="1940"/>
                        <a:pt x="0" y="4295"/>
                      </a:cubicBezTo>
                      <a:cubicBezTo>
                        <a:pt x="0" y="5680"/>
                        <a:pt x="1085" y="7366"/>
                        <a:pt x="3233" y="9351"/>
                      </a:cubicBezTo>
                      <a:cubicBezTo>
                        <a:pt x="4225" y="10252"/>
                        <a:pt x="5264" y="11106"/>
                        <a:pt x="6372" y="11868"/>
                      </a:cubicBezTo>
                      <a:cubicBezTo>
                        <a:pt x="6430" y="11914"/>
                        <a:pt x="6499" y="11937"/>
                        <a:pt x="6572" y="11937"/>
                      </a:cubicBezTo>
                      <a:cubicBezTo>
                        <a:pt x="6644" y="11937"/>
                        <a:pt x="6719" y="11914"/>
                        <a:pt x="6788" y="11868"/>
                      </a:cubicBezTo>
                      <a:cubicBezTo>
                        <a:pt x="7896" y="11106"/>
                        <a:pt x="8935" y="10252"/>
                        <a:pt x="9928" y="9351"/>
                      </a:cubicBezTo>
                      <a:cubicBezTo>
                        <a:pt x="12075" y="7366"/>
                        <a:pt x="13137" y="5680"/>
                        <a:pt x="13137" y="4295"/>
                      </a:cubicBezTo>
                      <a:cubicBezTo>
                        <a:pt x="13160" y="3672"/>
                        <a:pt x="13022" y="3025"/>
                        <a:pt x="12745" y="2448"/>
                      </a:cubicBezTo>
                      <a:cubicBezTo>
                        <a:pt x="12672" y="2319"/>
                        <a:pt x="12554" y="2263"/>
                        <a:pt x="12436" y="2263"/>
                      </a:cubicBezTo>
                      <a:cubicBezTo>
                        <a:pt x="12217" y="2263"/>
                        <a:pt x="12000" y="2455"/>
                        <a:pt x="12075" y="2725"/>
                      </a:cubicBezTo>
                      <a:cubicBezTo>
                        <a:pt x="12306" y="3233"/>
                        <a:pt x="12421" y="3764"/>
                        <a:pt x="12421" y="4295"/>
                      </a:cubicBezTo>
                      <a:cubicBezTo>
                        <a:pt x="12421" y="5334"/>
                        <a:pt x="11567" y="6696"/>
                        <a:pt x="9974" y="8266"/>
                      </a:cubicBezTo>
                      <a:cubicBezTo>
                        <a:pt x="10020" y="8220"/>
                        <a:pt x="10043" y="8151"/>
                        <a:pt x="10043" y="8081"/>
                      </a:cubicBezTo>
                      <a:lnTo>
                        <a:pt x="10043" y="7181"/>
                      </a:lnTo>
                      <a:cubicBezTo>
                        <a:pt x="10020" y="6350"/>
                        <a:pt x="9443" y="5657"/>
                        <a:pt x="8635" y="5496"/>
                      </a:cubicBezTo>
                      <a:lnTo>
                        <a:pt x="8173" y="5403"/>
                      </a:lnTo>
                      <a:cubicBezTo>
                        <a:pt x="8289" y="5173"/>
                        <a:pt x="8335" y="4919"/>
                        <a:pt x="8335" y="4641"/>
                      </a:cubicBezTo>
                      <a:lnTo>
                        <a:pt x="8335" y="4064"/>
                      </a:lnTo>
                      <a:cubicBezTo>
                        <a:pt x="8335" y="3072"/>
                        <a:pt x="7550" y="2287"/>
                        <a:pt x="6580" y="2287"/>
                      </a:cubicBezTo>
                      <a:cubicBezTo>
                        <a:pt x="5611" y="2287"/>
                        <a:pt x="4803" y="3072"/>
                        <a:pt x="4803" y="4064"/>
                      </a:cubicBezTo>
                      <a:lnTo>
                        <a:pt x="4803" y="4641"/>
                      </a:lnTo>
                      <a:cubicBezTo>
                        <a:pt x="4803" y="4919"/>
                        <a:pt x="4872" y="5173"/>
                        <a:pt x="4987" y="5403"/>
                      </a:cubicBezTo>
                      <a:lnTo>
                        <a:pt x="4525" y="5496"/>
                      </a:lnTo>
                      <a:cubicBezTo>
                        <a:pt x="3717" y="5657"/>
                        <a:pt x="3117" y="6373"/>
                        <a:pt x="3117" y="7181"/>
                      </a:cubicBezTo>
                      <a:lnTo>
                        <a:pt x="3117" y="8081"/>
                      </a:lnTo>
                      <a:cubicBezTo>
                        <a:pt x="3117" y="8151"/>
                        <a:pt x="3140" y="8220"/>
                        <a:pt x="3163" y="8289"/>
                      </a:cubicBezTo>
                      <a:cubicBezTo>
                        <a:pt x="1570" y="6696"/>
                        <a:pt x="739" y="5334"/>
                        <a:pt x="739" y="4295"/>
                      </a:cubicBezTo>
                      <a:cubicBezTo>
                        <a:pt x="739" y="2333"/>
                        <a:pt x="2171" y="740"/>
                        <a:pt x="3971" y="740"/>
                      </a:cubicBezTo>
                      <a:cubicBezTo>
                        <a:pt x="4872" y="740"/>
                        <a:pt x="5726" y="1155"/>
                        <a:pt x="6303" y="1848"/>
                      </a:cubicBezTo>
                      <a:cubicBezTo>
                        <a:pt x="6372" y="1929"/>
                        <a:pt x="6476" y="1969"/>
                        <a:pt x="6580" y="1969"/>
                      </a:cubicBezTo>
                      <a:cubicBezTo>
                        <a:pt x="6684" y="1969"/>
                        <a:pt x="6788" y="1929"/>
                        <a:pt x="6857" y="1848"/>
                      </a:cubicBezTo>
                      <a:cubicBezTo>
                        <a:pt x="7434" y="1155"/>
                        <a:pt x="8289" y="740"/>
                        <a:pt x="9189" y="740"/>
                      </a:cubicBezTo>
                      <a:cubicBezTo>
                        <a:pt x="9558" y="740"/>
                        <a:pt x="9951" y="809"/>
                        <a:pt x="10297" y="948"/>
                      </a:cubicBezTo>
                      <a:cubicBezTo>
                        <a:pt x="10341" y="961"/>
                        <a:pt x="10382" y="967"/>
                        <a:pt x="10421" y="967"/>
                      </a:cubicBezTo>
                      <a:cubicBezTo>
                        <a:pt x="10775" y="967"/>
                        <a:pt x="10928" y="445"/>
                        <a:pt x="10574" y="278"/>
                      </a:cubicBezTo>
                      <a:cubicBezTo>
                        <a:pt x="10136" y="93"/>
                        <a:pt x="9674" y="1"/>
                        <a:pt x="9189" y="1"/>
                      </a:cubicBezTo>
                      <a:cubicBezTo>
                        <a:pt x="8219" y="1"/>
                        <a:pt x="7273" y="393"/>
                        <a:pt x="6580" y="1063"/>
                      </a:cubicBezTo>
                      <a:cubicBezTo>
                        <a:pt x="5888" y="393"/>
                        <a:pt x="4941" y="1"/>
                        <a:pt x="3971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2" name="Google Shape;2242;p41"/>
                <p:cNvSpPr/>
                <p:nvPr/>
              </p:nvSpPr>
              <p:spPr>
                <a:xfrm>
                  <a:off x="2097413" y="4237150"/>
                  <a:ext cx="27125" cy="192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5" h="771" extrusionOk="0">
                      <a:moveTo>
                        <a:pt x="521" y="0"/>
                      </a:moveTo>
                      <a:cubicBezTo>
                        <a:pt x="231" y="0"/>
                        <a:pt x="0" y="344"/>
                        <a:pt x="254" y="616"/>
                      </a:cubicBezTo>
                      <a:lnTo>
                        <a:pt x="254" y="639"/>
                      </a:lnTo>
                      <a:cubicBezTo>
                        <a:pt x="342" y="732"/>
                        <a:pt x="440" y="771"/>
                        <a:pt x="533" y="771"/>
                      </a:cubicBezTo>
                      <a:cubicBezTo>
                        <a:pt x="833" y="771"/>
                        <a:pt x="1085" y="372"/>
                        <a:pt x="785" y="108"/>
                      </a:cubicBezTo>
                      <a:lnTo>
                        <a:pt x="762" y="85"/>
                      </a:lnTo>
                      <a:cubicBezTo>
                        <a:pt x="683" y="26"/>
                        <a:pt x="600" y="0"/>
                        <a:pt x="52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3" name="Google Shape;2243;p41"/>
                <p:cNvSpPr/>
                <p:nvPr/>
              </p:nvSpPr>
              <p:spPr>
                <a:xfrm>
                  <a:off x="1729613" y="4110075"/>
                  <a:ext cx="136575" cy="10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63" h="4340" extrusionOk="0">
                      <a:moveTo>
                        <a:pt x="2774" y="761"/>
                      </a:moveTo>
                      <a:cubicBezTo>
                        <a:pt x="3421" y="761"/>
                        <a:pt x="4046" y="1262"/>
                        <a:pt x="4046" y="2028"/>
                      </a:cubicBezTo>
                      <a:cubicBezTo>
                        <a:pt x="4046" y="2721"/>
                        <a:pt x="3469" y="3275"/>
                        <a:pt x="2799" y="3275"/>
                      </a:cubicBezTo>
                      <a:cubicBezTo>
                        <a:pt x="1668" y="3275"/>
                        <a:pt x="1114" y="1913"/>
                        <a:pt x="1899" y="1128"/>
                      </a:cubicBezTo>
                      <a:cubicBezTo>
                        <a:pt x="2152" y="875"/>
                        <a:pt x="2466" y="761"/>
                        <a:pt x="2774" y="761"/>
                      </a:cubicBezTo>
                      <a:close/>
                      <a:moveTo>
                        <a:pt x="2751" y="0"/>
                      </a:moveTo>
                      <a:cubicBezTo>
                        <a:pt x="2280" y="0"/>
                        <a:pt x="1792" y="178"/>
                        <a:pt x="1368" y="597"/>
                      </a:cubicBezTo>
                      <a:cubicBezTo>
                        <a:pt x="1" y="1982"/>
                        <a:pt x="1200" y="4036"/>
                        <a:pt x="2774" y="4036"/>
                      </a:cubicBezTo>
                      <a:cubicBezTo>
                        <a:pt x="3141" y="4036"/>
                        <a:pt x="3528" y="3925"/>
                        <a:pt x="3907" y="3667"/>
                      </a:cubicBezTo>
                      <a:lnTo>
                        <a:pt x="4438" y="4198"/>
                      </a:lnTo>
                      <a:cubicBezTo>
                        <a:pt x="4522" y="4298"/>
                        <a:pt x="4620" y="4340"/>
                        <a:pt x="4715" y="4340"/>
                      </a:cubicBezTo>
                      <a:cubicBezTo>
                        <a:pt x="5015" y="4340"/>
                        <a:pt x="5285" y="3930"/>
                        <a:pt x="4969" y="3667"/>
                      </a:cubicBezTo>
                      <a:lnTo>
                        <a:pt x="4438" y="3136"/>
                      </a:lnTo>
                      <a:cubicBezTo>
                        <a:pt x="5462" y="1627"/>
                        <a:pt x="4178" y="0"/>
                        <a:pt x="275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4" name="Google Shape;2244;p41"/>
                <p:cNvSpPr/>
                <p:nvPr/>
              </p:nvSpPr>
              <p:spPr>
                <a:xfrm>
                  <a:off x="2100713" y="4464825"/>
                  <a:ext cx="139850" cy="11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94" h="4705" extrusionOk="0">
                      <a:moveTo>
                        <a:pt x="2812" y="1451"/>
                      </a:moveTo>
                      <a:cubicBezTo>
                        <a:pt x="3458" y="1451"/>
                        <a:pt x="4070" y="1957"/>
                        <a:pt x="4070" y="2706"/>
                      </a:cubicBezTo>
                      <a:cubicBezTo>
                        <a:pt x="4070" y="3399"/>
                        <a:pt x="3516" y="3953"/>
                        <a:pt x="2823" y="3953"/>
                      </a:cubicBezTo>
                      <a:cubicBezTo>
                        <a:pt x="1692" y="3953"/>
                        <a:pt x="1138" y="2614"/>
                        <a:pt x="1923" y="1829"/>
                      </a:cubicBezTo>
                      <a:cubicBezTo>
                        <a:pt x="2185" y="1567"/>
                        <a:pt x="2502" y="1451"/>
                        <a:pt x="2812" y="1451"/>
                      </a:cubicBezTo>
                      <a:close/>
                      <a:moveTo>
                        <a:pt x="482" y="1"/>
                      </a:moveTo>
                      <a:cubicBezTo>
                        <a:pt x="214" y="1"/>
                        <a:pt x="0" y="338"/>
                        <a:pt x="214" y="605"/>
                      </a:cubicBezTo>
                      <a:lnTo>
                        <a:pt x="1184" y="1575"/>
                      </a:lnTo>
                      <a:cubicBezTo>
                        <a:pt x="211" y="3006"/>
                        <a:pt x="1351" y="4704"/>
                        <a:pt x="2805" y="4704"/>
                      </a:cubicBezTo>
                      <a:cubicBezTo>
                        <a:pt x="3110" y="4704"/>
                        <a:pt x="3430" y="4629"/>
                        <a:pt x="3747" y="4461"/>
                      </a:cubicBezTo>
                      <a:cubicBezTo>
                        <a:pt x="5594" y="3491"/>
                        <a:pt x="4901" y="721"/>
                        <a:pt x="2823" y="721"/>
                      </a:cubicBezTo>
                      <a:cubicBezTo>
                        <a:pt x="2408" y="721"/>
                        <a:pt x="2038" y="836"/>
                        <a:pt x="1692" y="1067"/>
                      </a:cubicBezTo>
                      <a:lnTo>
                        <a:pt x="722" y="97"/>
                      </a:lnTo>
                      <a:cubicBezTo>
                        <a:pt x="644" y="30"/>
                        <a:pt x="561" y="1"/>
                        <a:pt x="48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5" name="Google Shape;2245;p41"/>
                <p:cNvSpPr/>
                <p:nvPr/>
              </p:nvSpPr>
              <p:spPr>
                <a:xfrm>
                  <a:off x="2106963" y="4110550"/>
                  <a:ext cx="121475" cy="109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59" h="4390" extrusionOk="0">
                      <a:moveTo>
                        <a:pt x="2558" y="742"/>
                      </a:moveTo>
                      <a:cubicBezTo>
                        <a:pt x="3206" y="742"/>
                        <a:pt x="3820" y="1243"/>
                        <a:pt x="3820" y="2009"/>
                      </a:cubicBezTo>
                      <a:cubicBezTo>
                        <a:pt x="3820" y="2702"/>
                        <a:pt x="3266" y="3256"/>
                        <a:pt x="2573" y="3256"/>
                      </a:cubicBezTo>
                      <a:cubicBezTo>
                        <a:pt x="1442" y="3256"/>
                        <a:pt x="888" y="1894"/>
                        <a:pt x="1673" y="1109"/>
                      </a:cubicBezTo>
                      <a:cubicBezTo>
                        <a:pt x="1934" y="856"/>
                        <a:pt x="2250" y="742"/>
                        <a:pt x="2558" y="742"/>
                      </a:cubicBezTo>
                      <a:close/>
                      <a:moveTo>
                        <a:pt x="2573" y="1"/>
                      </a:moveTo>
                      <a:lnTo>
                        <a:pt x="2573" y="24"/>
                      </a:lnTo>
                      <a:cubicBezTo>
                        <a:pt x="980" y="24"/>
                        <a:pt x="34" y="1801"/>
                        <a:pt x="934" y="3117"/>
                      </a:cubicBezTo>
                      <a:lnTo>
                        <a:pt x="334" y="3718"/>
                      </a:lnTo>
                      <a:cubicBezTo>
                        <a:pt x="1" y="3981"/>
                        <a:pt x="267" y="4390"/>
                        <a:pt x="566" y="4390"/>
                      </a:cubicBezTo>
                      <a:cubicBezTo>
                        <a:pt x="660" y="4390"/>
                        <a:pt x="758" y="4349"/>
                        <a:pt x="842" y="4249"/>
                      </a:cubicBezTo>
                      <a:lnTo>
                        <a:pt x="1442" y="3648"/>
                      </a:lnTo>
                      <a:cubicBezTo>
                        <a:pt x="1787" y="3878"/>
                        <a:pt x="2172" y="3985"/>
                        <a:pt x="2551" y="3985"/>
                      </a:cubicBezTo>
                      <a:cubicBezTo>
                        <a:pt x="3389" y="3985"/>
                        <a:pt x="4196" y="3461"/>
                        <a:pt x="4466" y="2586"/>
                      </a:cubicBezTo>
                      <a:cubicBezTo>
                        <a:pt x="4859" y="1294"/>
                        <a:pt x="3912" y="1"/>
                        <a:pt x="2573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6" name="Google Shape;2246;p41"/>
                <p:cNvSpPr/>
                <p:nvPr/>
              </p:nvSpPr>
              <p:spPr>
                <a:xfrm>
                  <a:off x="1729213" y="4470425"/>
                  <a:ext cx="136925" cy="111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77" h="4475" extrusionOk="0">
                      <a:moveTo>
                        <a:pt x="2794" y="1227"/>
                      </a:moveTo>
                      <a:cubicBezTo>
                        <a:pt x="3439" y="1227"/>
                        <a:pt x="4062" y="1733"/>
                        <a:pt x="4062" y="2482"/>
                      </a:cubicBezTo>
                      <a:cubicBezTo>
                        <a:pt x="4062" y="3175"/>
                        <a:pt x="3485" y="3729"/>
                        <a:pt x="2815" y="3729"/>
                      </a:cubicBezTo>
                      <a:lnTo>
                        <a:pt x="2792" y="3729"/>
                      </a:lnTo>
                      <a:cubicBezTo>
                        <a:pt x="1684" y="3729"/>
                        <a:pt x="1130" y="2390"/>
                        <a:pt x="1915" y="1605"/>
                      </a:cubicBezTo>
                      <a:cubicBezTo>
                        <a:pt x="2169" y="1343"/>
                        <a:pt x="2484" y="1227"/>
                        <a:pt x="2794" y="1227"/>
                      </a:cubicBezTo>
                      <a:close/>
                      <a:moveTo>
                        <a:pt x="4913" y="0"/>
                      </a:moveTo>
                      <a:cubicBezTo>
                        <a:pt x="4818" y="0"/>
                        <a:pt x="4720" y="35"/>
                        <a:pt x="4639" y="104"/>
                      </a:cubicBezTo>
                      <a:lnTo>
                        <a:pt x="3923" y="820"/>
                      </a:lnTo>
                      <a:cubicBezTo>
                        <a:pt x="3542" y="561"/>
                        <a:pt x="3151" y="449"/>
                        <a:pt x="2782" y="449"/>
                      </a:cubicBezTo>
                      <a:cubicBezTo>
                        <a:pt x="1206" y="449"/>
                        <a:pt x="0" y="2484"/>
                        <a:pt x="1384" y="3868"/>
                      </a:cubicBezTo>
                      <a:cubicBezTo>
                        <a:pt x="1810" y="4294"/>
                        <a:pt x="2300" y="4474"/>
                        <a:pt x="2773" y="4474"/>
                      </a:cubicBezTo>
                      <a:cubicBezTo>
                        <a:pt x="4197" y="4474"/>
                        <a:pt x="5477" y="2841"/>
                        <a:pt x="4454" y="1351"/>
                      </a:cubicBezTo>
                      <a:lnTo>
                        <a:pt x="5170" y="612"/>
                      </a:lnTo>
                      <a:cubicBezTo>
                        <a:pt x="5309" y="474"/>
                        <a:pt x="5309" y="266"/>
                        <a:pt x="5170" y="104"/>
                      </a:cubicBezTo>
                      <a:cubicBezTo>
                        <a:pt x="5101" y="35"/>
                        <a:pt x="5008" y="0"/>
                        <a:pt x="491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47" name="Google Shape;2247;p41"/>
                <p:cNvSpPr/>
                <p:nvPr/>
              </p:nvSpPr>
              <p:spPr>
                <a:xfrm>
                  <a:off x="1860713" y="4450450"/>
                  <a:ext cx="20850" cy="1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736" extrusionOk="0">
                      <a:moveTo>
                        <a:pt x="459" y="0"/>
                      </a:moveTo>
                      <a:cubicBezTo>
                        <a:pt x="223" y="0"/>
                        <a:pt x="1" y="243"/>
                        <a:pt x="118" y="511"/>
                      </a:cubicBezTo>
                      <a:cubicBezTo>
                        <a:pt x="176" y="665"/>
                        <a:pt x="311" y="735"/>
                        <a:pt x="448" y="735"/>
                      </a:cubicBezTo>
                      <a:cubicBezTo>
                        <a:pt x="638" y="735"/>
                        <a:pt x="834" y="601"/>
                        <a:pt x="834" y="372"/>
                      </a:cubicBezTo>
                      <a:cubicBezTo>
                        <a:pt x="834" y="280"/>
                        <a:pt x="787" y="188"/>
                        <a:pt x="718" y="118"/>
                      </a:cubicBezTo>
                      <a:cubicBezTo>
                        <a:pt x="642" y="36"/>
                        <a:pt x="549" y="0"/>
                        <a:pt x="45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48" name="Google Shape;2248;p41"/>
          <p:cNvGrpSpPr/>
          <p:nvPr/>
        </p:nvGrpSpPr>
        <p:grpSpPr>
          <a:xfrm>
            <a:off x="1828800" y="2788875"/>
            <a:ext cx="1371600" cy="1247329"/>
            <a:chOff x="1828800" y="2788875"/>
            <a:chExt cx="1371600" cy="1247329"/>
          </a:xfrm>
        </p:grpSpPr>
        <p:sp>
          <p:nvSpPr>
            <p:cNvPr id="2249" name="Google Shape;2249;p41"/>
            <p:cNvSpPr/>
            <p:nvPr/>
          </p:nvSpPr>
          <p:spPr>
            <a:xfrm>
              <a:off x="2151450" y="3309904"/>
              <a:ext cx="726300" cy="726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41"/>
            <p:cNvSpPr/>
            <p:nvPr/>
          </p:nvSpPr>
          <p:spPr>
            <a:xfrm>
              <a:off x="1828800" y="2788875"/>
              <a:ext cx="1371600" cy="348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2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51" name="Google Shape;2251;p41"/>
            <p:cNvCxnSpPr>
              <a:stCxn id="2249" idx="0"/>
              <a:endCxn id="2250" idx="2"/>
            </p:cNvCxnSpPr>
            <p:nvPr/>
          </p:nvCxnSpPr>
          <p:spPr>
            <a:xfrm rot="10800000">
              <a:off x="2514600" y="3137404"/>
              <a:ext cx="0" cy="1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52" name="Google Shape;2252;p41"/>
            <p:cNvGrpSpPr/>
            <p:nvPr/>
          </p:nvGrpSpPr>
          <p:grpSpPr>
            <a:xfrm>
              <a:off x="2277550" y="3429938"/>
              <a:ext cx="474100" cy="478229"/>
              <a:chOff x="3964363" y="1991450"/>
              <a:chExt cx="474100" cy="478229"/>
            </a:xfrm>
          </p:grpSpPr>
          <p:sp>
            <p:nvSpPr>
              <p:cNvPr id="2253" name="Google Shape;2253;p41"/>
              <p:cNvSpPr/>
              <p:nvPr/>
            </p:nvSpPr>
            <p:spPr>
              <a:xfrm>
                <a:off x="4347588" y="1991450"/>
                <a:ext cx="55675" cy="51475"/>
              </a:xfrm>
              <a:custGeom>
                <a:avLst/>
                <a:gdLst/>
                <a:ahLst/>
                <a:cxnLst/>
                <a:rect l="l" t="t" r="r" b="b"/>
                <a:pathLst>
                  <a:path w="2227" h="2059" extrusionOk="0">
                    <a:moveTo>
                      <a:pt x="1834" y="0"/>
                    </a:moveTo>
                    <a:cubicBezTo>
                      <a:pt x="1742" y="0"/>
                      <a:pt x="1649" y="35"/>
                      <a:pt x="1580" y="104"/>
                    </a:cubicBezTo>
                    <a:lnTo>
                      <a:pt x="218" y="1443"/>
                    </a:lnTo>
                    <a:cubicBezTo>
                      <a:pt x="0" y="1715"/>
                      <a:pt x="239" y="2059"/>
                      <a:pt x="519" y="2059"/>
                    </a:cubicBezTo>
                    <a:cubicBezTo>
                      <a:pt x="595" y="2059"/>
                      <a:pt x="675" y="2034"/>
                      <a:pt x="749" y="1974"/>
                    </a:cubicBezTo>
                    <a:lnTo>
                      <a:pt x="2088" y="635"/>
                    </a:lnTo>
                    <a:cubicBezTo>
                      <a:pt x="2226" y="474"/>
                      <a:pt x="2226" y="243"/>
                      <a:pt x="2088" y="104"/>
                    </a:cubicBezTo>
                    <a:cubicBezTo>
                      <a:pt x="2019" y="35"/>
                      <a:pt x="1926" y="0"/>
                      <a:pt x="1834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4" name="Google Shape;2254;p41"/>
              <p:cNvSpPr/>
              <p:nvPr/>
            </p:nvSpPr>
            <p:spPr>
              <a:xfrm>
                <a:off x="4324113" y="2048800"/>
                <a:ext cx="20850" cy="18575"/>
              </a:xfrm>
              <a:custGeom>
                <a:avLst/>
                <a:gdLst/>
                <a:ahLst/>
                <a:cxnLst/>
                <a:rect l="l" t="t" r="r" b="b"/>
                <a:pathLst>
                  <a:path w="834" h="743" extrusionOk="0">
                    <a:moveTo>
                      <a:pt x="459" y="1"/>
                    </a:moveTo>
                    <a:cubicBezTo>
                      <a:pt x="223" y="1"/>
                      <a:pt x="1" y="244"/>
                      <a:pt x="118" y="511"/>
                    </a:cubicBezTo>
                    <a:cubicBezTo>
                      <a:pt x="187" y="669"/>
                      <a:pt x="328" y="743"/>
                      <a:pt x="466" y="743"/>
                    </a:cubicBezTo>
                    <a:cubicBezTo>
                      <a:pt x="652" y="743"/>
                      <a:pt x="834" y="611"/>
                      <a:pt x="834" y="373"/>
                    </a:cubicBezTo>
                    <a:cubicBezTo>
                      <a:pt x="834" y="280"/>
                      <a:pt x="787" y="188"/>
                      <a:pt x="718" y="119"/>
                    </a:cubicBezTo>
                    <a:cubicBezTo>
                      <a:pt x="642" y="36"/>
                      <a:pt x="549" y="1"/>
                      <a:pt x="459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5" name="Google Shape;2255;p41"/>
              <p:cNvSpPr/>
              <p:nvPr/>
            </p:nvSpPr>
            <p:spPr>
              <a:xfrm>
                <a:off x="3980138" y="1999454"/>
                <a:ext cx="458325" cy="470225"/>
              </a:xfrm>
              <a:custGeom>
                <a:avLst/>
                <a:gdLst/>
                <a:ahLst/>
                <a:cxnLst/>
                <a:rect l="l" t="t" r="r" b="b"/>
                <a:pathLst>
                  <a:path w="18333" h="18809" extrusionOk="0">
                    <a:moveTo>
                      <a:pt x="11476" y="13765"/>
                    </a:moveTo>
                    <a:cubicBezTo>
                      <a:pt x="11384" y="14273"/>
                      <a:pt x="11591" y="14804"/>
                      <a:pt x="12030" y="15104"/>
                    </a:cubicBezTo>
                    <a:cubicBezTo>
                      <a:pt x="12215" y="15242"/>
                      <a:pt x="12446" y="15311"/>
                      <a:pt x="12676" y="15335"/>
                    </a:cubicBezTo>
                    <a:lnTo>
                      <a:pt x="12930" y="15589"/>
                    </a:lnTo>
                    <a:cubicBezTo>
                      <a:pt x="13161" y="15842"/>
                      <a:pt x="13161" y="16235"/>
                      <a:pt x="12930" y="16489"/>
                    </a:cubicBezTo>
                    <a:lnTo>
                      <a:pt x="12907" y="16489"/>
                    </a:lnTo>
                    <a:cubicBezTo>
                      <a:pt x="12792" y="16616"/>
                      <a:pt x="12630" y="16679"/>
                      <a:pt x="12466" y="16679"/>
                    </a:cubicBezTo>
                    <a:cubicBezTo>
                      <a:pt x="12301" y="16679"/>
                      <a:pt x="12134" y="16616"/>
                      <a:pt x="12007" y="16489"/>
                    </a:cubicBezTo>
                    <a:lnTo>
                      <a:pt x="11407" y="15889"/>
                    </a:lnTo>
                    <a:lnTo>
                      <a:pt x="11337" y="15819"/>
                    </a:lnTo>
                    <a:lnTo>
                      <a:pt x="10391" y="14850"/>
                    </a:lnTo>
                    <a:lnTo>
                      <a:pt x="11476" y="13765"/>
                    </a:lnTo>
                    <a:close/>
                    <a:moveTo>
                      <a:pt x="9860" y="15381"/>
                    </a:moveTo>
                    <a:lnTo>
                      <a:pt x="10853" y="16397"/>
                    </a:lnTo>
                    <a:cubicBezTo>
                      <a:pt x="11060" y="16627"/>
                      <a:pt x="11060" y="16997"/>
                      <a:pt x="10829" y="17228"/>
                    </a:cubicBezTo>
                    <a:lnTo>
                      <a:pt x="10829" y="17251"/>
                    </a:lnTo>
                    <a:cubicBezTo>
                      <a:pt x="10702" y="17366"/>
                      <a:pt x="10541" y="17424"/>
                      <a:pt x="10379" y="17424"/>
                    </a:cubicBezTo>
                    <a:cubicBezTo>
                      <a:pt x="10218" y="17424"/>
                      <a:pt x="10056" y="17366"/>
                      <a:pt x="9929" y="17251"/>
                    </a:cubicBezTo>
                    <a:lnTo>
                      <a:pt x="9236" y="16558"/>
                    </a:lnTo>
                    <a:lnTo>
                      <a:pt x="9167" y="16489"/>
                    </a:lnTo>
                    <a:lnTo>
                      <a:pt x="8936" y="16258"/>
                    </a:lnTo>
                    <a:cubicBezTo>
                      <a:pt x="9006" y="16212"/>
                      <a:pt x="9052" y="16166"/>
                      <a:pt x="9121" y="16120"/>
                    </a:cubicBezTo>
                    <a:lnTo>
                      <a:pt x="9860" y="15381"/>
                    </a:lnTo>
                    <a:close/>
                    <a:moveTo>
                      <a:pt x="497" y="0"/>
                    </a:moveTo>
                    <a:cubicBezTo>
                      <a:pt x="224" y="0"/>
                      <a:pt x="0" y="337"/>
                      <a:pt x="232" y="605"/>
                    </a:cubicBezTo>
                    <a:lnTo>
                      <a:pt x="5727" y="6100"/>
                    </a:lnTo>
                    <a:cubicBezTo>
                      <a:pt x="5796" y="6169"/>
                      <a:pt x="5889" y="6215"/>
                      <a:pt x="5981" y="6215"/>
                    </a:cubicBezTo>
                    <a:lnTo>
                      <a:pt x="7297" y="6215"/>
                    </a:lnTo>
                    <a:lnTo>
                      <a:pt x="5450" y="8062"/>
                    </a:lnTo>
                    <a:lnTo>
                      <a:pt x="3973" y="9540"/>
                    </a:lnTo>
                    <a:cubicBezTo>
                      <a:pt x="3280" y="10232"/>
                      <a:pt x="3557" y="11410"/>
                      <a:pt x="4480" y="11710"/>
                    </a:cubicBezTo>
                    <a:cubicBezTo>
                      <a:pt x="3949" y="12426"/>
                      <a:pt x="4273" y="13465"/>
                      <a:pt x="5127" y="13742"/>
                    </a:cubicBezTo>
                    <a:cubicBezTo>
                      <a:pt x="4518" y="14682"/>
                      <a:pt x="5279" y="15770"/>
                      <a:pt x="6222" y="15770"/>
                    </a:cubicBezTo>
                    <a:cubicBezTo>
                      <a:pt x="6460" y="15770"/>
                      <a:pt x="6709" y="15700"/>
                      <a:pt x="6951" y="15542"/>
                    </a:cubicBezTo>
                    <a:cubicBezTo>
                      <a:pt x="7112" y="16073"/>
                      <a:pt x="7574" y="16443"/>
                      <a:pt x="8128" y="16466"/>
                    </a:cubicBezTo>
                    <a:lnTo>
                      <a:pt x="8705" y="17043"/>
                    </a:lnTo>
                    <a:cubicBezTo>
                      <a:pt x="9076" y="17519"/>
                      <a:pt x="8665" y="18076"/>
                      <a:pt x="8203" y="18076"/>
                    </a:cubicBezTo>
                    <a:cubicBezTo>
                      <a:pt x="8060" y="18076"/>
                      <a:pt x="7913" y="18023"/>
                      <a:pt x="7782" y="17897"/>
                    </a:cubicBezTo>
                    <a:lnTo>
                      <a:pt x="5127" y="15265"/>
                    </a:lnTo>
                    <a:lnTo>
                      <a:pt x="3834" y="13949"/>
                    </a:lnTo>
                    <a:cubicBezTo>
                      <a:pt x="2957" y="13095"/>
                      <a:pt x="2495" y="11918"/>
                      <a:pt x="2495" y="10717"/>
                    </a:cubicBezTo>
                    <a:lnTo>
                      <a:pt x="2495" y="9724"/>
                    </a:lnTo>
                    <a:cubicBezTo>
                      <a:pt x="2495" y="9632"/>
                      <a:pt x="2449" y="9540"/>
                      <a:pt x="2380" y="9470"/>
                    </a:cubicBezTo>
                    <a:lnTo>
                      <a:pt x="1040" y="8108"/>
                    </a:lnTo>
                    <a:cubicBezTo>
                      <a:pt x="966" y="8049"/>
                      <a:pt x="887" y="8024"/>
                      <a:pt x="811" y="8024"/>
                    </a:cubicBezTo>
                    <a:cubicBezTo>
                      <a:pt x="530" y="8024"/>
                      <a:pt x="292" y="8367"/>
                      <a:pt x="509" y="8639"/>
                    </a:cubicBezTo>
                    <a:lnTo>
                      <a:pt x="1756" y="9886"/>
                    </a:lnTo>
                    <a:lnTo>
                      <a:pt x="1756" y="10717"/>
                    </a:lnTo>
                    <a:cubicBezTo>
                      <a:pt x="1756" y="12125"/>
                      <a:pt x="2310" y="13465"/>
                      <a:pt x="3303" y="14457"/>
                    </a:cubicBezTo>
                    <a:lnTo>
                      <a:pt x="4619" y="15773"/>
                    </a:lnTo>
                    <a:lnTo>
                      <a:pt x="7251" y="18405"/>
                    </a:lnTo>
                    <a:cubicBezTo>
                      <a:pt x="7527" y="18681"/>
                      <a:pt x="7874" y="18809"/>
                      <a:pt x="8216" y="18809"/>
                    </a:cubicBezTo>
                    <a:cubicBezTo>
                      <a:pt x="8789" y="18809"/>
                      <a:pt x="9349" y="18450"/>
                      <a:pt x="9537" y="17828"/>
                    </a:cubicBezTo>
                    <a:cubicBezTo>
                      <a:pt x="9794" y="18031"/>
                      <a:pt x="10094" y="18126"/>
                      <a:pt x="10388" y="18126"/>
                    </a:cubicBezTo>
                    <a:cubicBezTo>
                      <a:pt x="10966" y="18126"/>
                      <a:pt x="11523" y="17762"/>
                      <a:pt x="11707" y="17135"/>
                    </a:cubicBezTo>
                    <a:cubicBezTo>
                      <a:pt x="11961" y="17310"/>
                      <a:pt x="12224" y="17385"/>
                      <a:pt x="12474" y="17385"/>
                    </a:cubicBezTo>
                    <a:cubicBezTo>
                      <a:pt x="13517" y="17385"/>
                      <a:pt x="14345" y="16072"/>
                      <a:pt x="13508" y="15104"/>
                    </a:cubicBezTo>
                    <a:cubicBezTo>
                      <a:pt x="13646" y="15011"/>
                      <a:pt x="13785" y="14873"/>
                      <a:pt x="13900" y="14734"/>
                    </a:cubicBezTo>
                    <a:lnTo>
                      <a:pt x="15308" y="12610"/>
                    </a:lnTo>
                    <a:cubicBezTo>
                      <a:pt x="15862" y="11779"/>
                      <a:pt x="16163" y="10810"/>
                      <a:pt x="16163" y="9817"/>
                    </a:cubicBezTo>
                    <a:lnTo>
                      <a:pt x="16163" y="8524"/>
                    </a:lnTo>
                    <a:lnTo>
                      <a:pt x="18194" y="6492"/>
                    </a:lnTo>
                    <a:cubicBezTo>
                      <a:pt x="18333" y="6354"/>
                      <a:pt x="18333" y="6123"/>
                      <a:pt x="18194" y="5984"/>
                    </a:cubicBezTo>
                    <a:cubicBezTo>
                      <a:pt x="18125" y="5915"/>
                      <a:pt x="18033" y="5880"/>
                      <a:pt x="17940" y="5880"/>
                    </a:cubicBezTo>
                    <a:cubicBezTo>
                      <a:pt x="17848" y="5880"/>
                      <a:pt x="17756" y="5915"/>
                      <a:pt x="17686" y="5984"/>
                    </a:cubicBezTo>
                    <a:lnTo>
                      <a:pt x="15516" y="8131"/>
                    </a:lnTo>
                    <a:cubicBezTo>
                      <a:pt x="15447" y="8201"/>
                      <a:pt x="15424" y="8316"/>
                      <a:pt x="15424" y="8408"/>
                    </a:cubicBezTo>
                    <a:lnTo>
                      <a:pt x="15424" y="9840"/>
                    </a:lnTo>
                    <a:cubicBezTo>
                      <a:pt x="15424" y="10694"/>
                      <a:pt x="15170" y="11525"/>
                      <a:pt x="14708" y="12218"/>
                    </a:cubicBezTo>
                    <a:lnTo>
                      <a:pt x="13277" y="14342"/>
                    </a:lnTo>
                    <a:cubicBezTo>
                      <a:pt x="13162" y="14515"/>
                      <a:pt x="12975" y="14607"/>
                      <a:pt x="12783" y="14607"/>
                    </a:cubicBezTo>
                    <a:cubicBezTo>
                      <a:pt x="12667" y="14607"/>
                      <a:pt x="12550" y="14573"/>
                      <a:pt x="12446" y="14503"/>
                    </a:cubicBezTo>
                    <a:cubicBezTo>
                      <a:pt x="12192" y="14319"/>
                      <a:pt x="12122" y="13972"/>
                      <a:pt x="12284" y="13695"/>
                    </a:cubicBezTo>
                    <a:lnTo>
                      <a:pt x="12838" y="12795"/>
                    </a:lnTo>
                    <a:cubicBezTo>
                      <a:pt x="13061" y="12401"/>
                      <a:pt x="12749" y="12019"/>
                      <a:pt x="12394" y="12019"/>
                    </a:cubicBezTo>
                    <a:cubicBezTo>
                      <a:pt x="12271" y="12019"/>
                      <a:pt x="12143" y="12065"/>
                      <a:pt x="12030" y="12172"/>
                    </a:cubicBezTo>
                    <a:lnTo>
                      <a:pt x="8613" y="15589"/>
                    </a:lnTo>
                    <a:cubicBezTo>
                      <a:pt x="8480" y="15734"/>
                      <a:pt x="8326" y="15794"/>
                      <a:pt x="8178" y="15794"/>
                    </a:cubicBezTo>
                    <a:cubicBezTo>
                      <a:pt x="7739" y="15794"/>
                      <a:pt x="7356" y="15259"/>
                      <a:pt x="7736" y="14827"/>
                    </a:cubicBezTo>
                    <a:lnTo>
                      <a:pt x="9537" y="13026"/>
                    </a:lnTo>
                    <a:lnTo>
                      <a:pt x="9583" y="12980"/>
                    </a:lnTo>
                    <a:lnTo>
                      <a:pt x="9767" y="12772"/>
                    </a:lnTo>
                    <a:cubicBezTo>
                      <a:pt x="9985" y="12518"/>
                      <a:pt x="9761" y="12179"/>
                      <a:pt x="9488" y="12179"/>
                    </a:cubicBezTo>
                    <a:cubicBezTo>
                      <a:pt x="9413" y="12179"/>
                      <a:pt x="9334" y="12204"/>
                      <a:pt x="9259" y="12264"/>
                    </a:cubicBezTo>
                    <a:lnTo>
                      <a:pt x="7251" y="14249"/>
                    </a:lnTo>
                    <a:lnTo>
                      <a:pt x="7205" y="14319"/>
                    </a:lnTo>
                    <a:lnTo>
                      <a:pt x="6628" y="14896"/>
                    </a:lnTo>
                    <a:cubicBezTo>
                      <a:pt x="6493" y="15053"/>
                      <a:pt x="6338" y="15117"/>
                      <a:pt x="6190" y="15117"/>
                    </a:cubicBezTo>
                    <a:cubicBezTo>
                      <a:pt x="5728" y="15117"/>
                      <a:pt x="5330" y="14490"/>
                      <a:pt x="5820" y="14088"/>
                    </a:cubicBezTo>
                    <a:lnTo>
                      <a:pt x="6397" y="13511"/>
                    </a:lnTo>
                    <a:lnTo>
                      <a:pt x="6443" y="13441"/>
                    </a:lnTo>
                    <a:lnTo>
                      <a:pt x="8197" y="11687"/>
                    </a:lnTo>
                    <a:lnTo>
                      <a:pt x="8244" y="11664"/>
                    </a:lnTo>
                    <a:lnTo>
                      <a:pt x="8451" y="11456"/>
                    </a:lnTo>
                    <a:cubicBezTo>
                      <a:pt x="8767" y="11193"/>
                      <a:pt x="8497" y="10784"/>
                      <a:pt x="8197" y="10784"/>
                    </a:cubicBezTo>
                    <a:cubicBezTo>
                      <a:pt x="8102" y="10784"/>
                      <a:pt x="8004" y="10825"/>
                      <a:pt x="7920" y="10925"/>
                    </a:cubicBezTo>
                    <a:lnTo>
                      <a:pt x="5889" y="12980"/>
                    </a:lnTo>
                    <a:cubicBezTo>
                      <a:pt x="5767" y="13087"/>
                      <a:pt x="5636" y="13133"/>
                      <a:pt x="5512" y="13133"/>
                    </a:cubicBezTo>
                    <a:cubicBezTo>
                      <a:pt x="5049" y="13133"/>
                      <a:pt x="4672" y="12503"/>
                      <a:pt x="5127" y="12102"/>
                    </a:cubicBezTo>
                    <a:lnTo>
                      <a:pt x="5750" y="11479"/>
                    </a:lnTo>
                    <a:lnTo>
                      <a:pt x="5820" y="11410"/>
                    </a:lnTo>
                    <a:lnTo>
                      <a:pt x="6882" y="10348"/>
                    </a:lnTo>
                    <a:lnTo>
                      <a:pt x="6905" y="10325"/>
                    </a:lnTo>
                    <a:lnTo>
                      <a:pt x="7112" y="10117"/>
                    </a:lnTo>
                    <a:cubicBezTo>
                      <a:pt x="7445" y="9854"/>
                      <a:pt x="7180" y="9445"/>
                      <a:pt x="6881" y="9445"/>
                    </a:cubicBezTo>
                    <a:cubicBezTo>
                      <a:pt x="6786" y="9445"/>
                      <a:pt x="6688" y="9486"/>
                      <a:pt x="6604" y="9586"/>
                    </a:cubicBezTo>
                    <a:lnTo>
                      <a:pt x="5265" y="10925"/>
                    </a:lnTo>
                    <a:cubicBezTo>
                      <a:pt x="5139" y="11041"/>
                      <a:pt x="5003" y="11090"/>
                      <a:pt x="4873" y="11090"/>
                    </a:cubicBezTo>
                    <a:cubicBezTo>
                      <a:pt x="4410" y="11090"/>
                      <a:pt x="4030" y="10468"/>
                      <a:pt x="4480" y="10071"/>
                    </a:cubicBezTo>
                    <a:lnTo>
                      <a:pt x="6974" y="7600"/>
                    </a:lnTo>
                    <a:lnTo>
                      <a:pt x="8197" y="6354"/>
                    </a:lnTo>
                    <a:cubicBezTo>
                      <a:pt x="8982" y="5569"/>
                      <a:pt x="10068" y="5107"/>
                      <a:pt x="11199" y="5107"/>
                    </a:cubicBezTo>
                    <a:lnTo>
                      <a:pt x="12145" y="5107"/>
                    </a:lnTo>
                    <a:cubicBezTo>
                      <a:pt x="12238" y="5107"/>
                      <a:pt x="12330" y="5084"/>
                      <a:pt x="12399" y="5015"/>
                    </a:cubicBezTo>
                    <a:lnTo>
                      <a:pt x="13508" y="3906"/>
                    </a:lnTo>
                    <a:cubicBezTo>
                      <a:pt x="13725" y="3634"/>
                      <a:pt x="13487" y="3291"/>
                      <a:pt x="13218" y="3291"/>
                    </a:cubicBezTo>
                    <a:cubicBezTo>
                      <a:pt x="13144" y="3291"/>
                      <a:pt x="13069" y="3316"/>
                      <a:pt x="13000" y="3375"/>
                    </a:cubicBezTo>
                    <a:lnTo>
                      <a:pt x="11984" y="4368"/>
                    </a:lnTo>
                    <a:lnTo>
                      <a:pt x="11199" y="4368"/>
                    </a:lnTo>
                    <a:cubicBezTo>
                      <a:pt x="10044" y="4368"/>
                      <a:pt x="8936" y="4761"/>
                      <a:pt x="8036" y="5499"/>
                    </a:cubicBezTo>
                    <a:cubicBezTo>
                      <a:pt x="7874" y="5499"/>
                      <a:pt x="7690" y="5476"/>
                      <a:pt x="7528" y="5476"/>
                    </a:cubicBezTo>
                    <a:lnTo>
                      <a:pt x="6143" y="5476"/>
                    </a:lnTo>
                    <a:lnTo>
                      <a:pt x="740" y="97"/>
                    </a:lnTo>
                    <a:cubicBezTo>
                      <a:pt x="662" y="29"/>
                      <a:pt x="578" y="0"/>
                      <a:pt x="49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56" name="Google Shape;2256;p41"/>
              <p:cNvSpPr/>
              <p:nvPr/>
            </p:nvSpPr>
            <p:spPr>
              <a:xfrm>
                <a:off x="3964363" y="2167975"/>
                <a:ext cx="20450" cy="18700"/>
              </a:xfrm>
              <a:custGeom>
                <a:avLst/>
                <a:gdLst/>
                <a:ahLst/>
                <a:cxnLst/>
                <a:rect l="l" t="t" r="r" b="b"/>
                <a:pathLst>
                  <a:path w="818" h="748" extrusionOk="0">
                    <a:moveTo>
                      <a:pt x="461" y="0"/>
                    </a:moveTo>
                    <a:cubicBezTo>
                      <a:pt x="219" y="0"/>
                      <a:pt x="1" y="237"/>
                      <a:pt x="102" y="523"/>
                    </a:cubicBezTo>
                    <a:cubicBezTo>
                      <a:pt x="169" y="678"/>
                      <a:pt x="306" y="748"/>
                      <a:pt x="441" y="748"/>
                    </a:cubicBezTo>
                    <a:cubicBezTo>
                      <a:pt x="630" y="748"/>
                      <a:pt x="817" y="613"/>
                      <a:pt x="817" y="385"/>
                    </a:cubicBezTo>
                    <a:cubicBezTo>
                      <a:pt x="817" y="269"/>
                      <a:pt x="794" y="177"/>
                      <a:pt x="725" y="108"/>
                    </a:cubicBezTo>
                    <a:cubicBezTo>
                      <a:pt x="644" y="33"/>
                      <a:pt x="550" y="0"/>
                      <a:pt x="46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257" name="Google Shape;2257;p41"/>
          <p:cNvGrpSpPr/>
          <p:nvPr/>
        </p:nvGrpSpPr>
        <p:grpSpPr>
          <a:xfrm>
            <a:off x="7315200" y="2788875"/>
            <a:ext cx="1371600" cy="1247317"/>
            <a:chOff x="7315200" y="2788875"/>
            <a:chExt cx="1371600" cy="1247317"/>
          </a:xfrm>
        </p:grpSpPr>
        <p:sp>
          <p:nvSpPr>
            <p:cNvPr id="2258" name="Google Shape;2258;p41"/>
            <p:cNvSpPr/>
            <p:nvPr/>
          </p:nvSpPr>
          <p:spPr>
            <a:xfrm>
              <a:off x="7315200" y="2788875"/>
              <a:ext cx="1371600" cy="3486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6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59" name="Google Shape;2259;p41"/>
            <p:cNvCxnSpPr>
              <a:stCxn id="2260" idx="0"/>
              <a:endCxn id="2258" idx="2"/>
            </p:cNvCxnSpPr>
            <p:nvPr/>
          </p:nvCxnSpPr>
          <p:spPr>
            <a:xfrm rot="10800000">
              <a:off x="8000988" y="3137392"/>
              <a:ext cx="0" cy="1725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61" name="Google Shape;2261;p41"/>
            <p:cNvGrpSpPr/>
            <p:nvPr/>
          </p:nvGrpSpPr>
          <p:grpSpPr>
            <a:xfrm>
              <a:off x="7637838" y="3309892"/>
              <a:ext cx="726300" cy="726300"/>
              <a:chOff x="7637838" y="3514004"/>
              <a:chExt cx="726300" cy="726300"/>
            </a:xfrm>
          </p:grpSpPr>
          <p:sp>
            <p:nvSpPr>
              <p:cNvPr id="2260" name="Google Shape;2260;p41"/>
              <p:cNvSpPr/>
              <p:nvPr/>
            </p:nvSpPr>
            <p:spPr>
              <a:xfrm>
                <a:off x="7637838" y="3514004"/>
                <a:ext cx="726300" cy="7263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62" name="Google Shape;2262;p41"/>
              <p:cNvGrpSpPr/>
              <p:nvPr/>
            </p:nvGrpSpPr>
            <p:grpSpPr>
              <a:xfrm>
                <a:off x="7765200" y="3641929"/>
                <a:ext cx="471575" cy="470450"/>
                <a:chOff x="3966313" y="4119504"/>
                <a:chExt cx="471575" cy="470450"/>
              </a:xfrm>
            </p:grpSpPr>
            <p:sp>
              <p:nvSpPr>
                <p:cNvPr id="2263" name="Google Shape;2263;p41"/>
                <p:cNvSpPr/>
                <p:nvPr/>
              </p:nvSpPr>
              <p:spPr>
                <a:xfrm>
                  <a:off x="4053463" y="4523825"/>
                  <a:ext cx="18500" cy="5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2292" extrusionOk="0">
                      <a:moveTo>
                        <a:pt x="370" y="0"/>
                      </a:moveTo>
                      <a:cubicBezTo>
                        <a:pt x="162" y="0"/>
                        <a:pt x="1" y="162"/>
                        <a:pt x="1" y="369"/>
                      </a:cubicBezTo>
                      <a:lnTo>
                        <a:pt x="1" y="1962"/>
                      </a:lnTo>
                      <a:cubicBezTo>
                        <a:pt x="12" y="2182"/>
                        <a:pt x="185" y="2291"/>
                        <a:pt x="361" y="2291"/>
                      </a:cubicBezTo>
                      <a:cubicBezTo>
                        <a:pt x="537" y="2291"/>
                        <a:pt x="716" y="2182"/>
                        <a:pt x="739" y="1962"/>
                      </a:cubicBezTo>
                      <a:lnTo>
                        <a:pt x="739" y="369"/>
                      </a:lnTo>
                      <a:cubicBezTo>
                        <a:pt x="739" y="162"/>
                        <a:pt x="578" y="0"/>
                        <a:pt x="3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4" name="Google Shape;2264;p41"/>
                <p:cNvSpPr/>
                <p:nvPr/>
              </p:nvSpPr>
              <p:spPr>
                <a:xfrm>
                  <a:off x="3966313" y="4119504"/>
                  <a:ext cx="471575" cy="470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863" h="18818" extrusionOk="0">
                      <a:moveTo>
                        <a:pt x="9789" y="879"/>
                      </a:moveTo>
                      <a:lnTo>
                        <a:pt x="12398" y="1826"/>
                      </a:lnTo>
                      <a:lnTo>
                        <a:pt x="9789" y="2772"/>
                      </a:lnTo>
                      <a:lnTo>
                        <a:pt x="9789" y="1618"/>
                      </a:lnTo>
                      <a:lnTo>
                        <a:pt x="9789" y="879"/>
                      </a:lnTo>
                      <a:close/>
                      <a:moveTo>
                        <a:pt x="3844" y="7367"/>
                      </a:moveTo>
                      <a:cubicBezTo>
                        <a:pt x="4324" y="7367"/>
                        <a:pt x="4803" y="7690"/>
                        <a:pt x="4803" y="8336"/>
                      </a:cubicBezTo>
                      <a:lnTo>
                        <a:pt x="4803" y="8567"/>
                      </a:lnTo>
                      <a:cubicBezTo>
                        <a:pt x="4803" y="9214"/>
                        <a:pt x="4318" y="9537"/>
                        <a:pt x="3836" y="9537"/>
                      </a:cubicBezTo>
                      <a:cubicBezTo>
                        <a:pt x="3354" y="9537"/>
                        <a:pt x="2875" y="9214"/>
                        <a:pt x="2886" y="8567"/>
                      </a:cubicBezTo>
                      <a:lnTo>
                        <a:pt x="2886" y="8336"/>
                      </a:lnTo>
                      <a:cubicBezTo>
                        <a:pt x="2886" y="7690"/>
                        <a:pt x="3365" y="7367"/>
                        <a:pt x="3844" y="7367"/>
                      </a:cubicBezTo>
                      <a:close/>
                      <a:moveTo>
                        <a:pt x="15007" y="7367"/>
                      </a:moveTo>
                      <a:cubicBezTo>
                        <a:pt x="15492" y="7367"/>
                        <a:pt x="15977" y="7690"/>
                        <a:pt x="15977" y="8336"/>
                      </a:cubicBezTo>
                      <a:lnTo>
                        <a:pt x="15977" y="8567"/>
                      </a:lnTo>
                      <a:cubicBezTo>
                        <a:pt x="15977" y="9214"/>
                        <a:pt x="15492" y="9537"/>
                        <a:pt x="15007" y="9537"/>
                      </a:cubicBezTo>
                      <a:cubicBezTo>
                        <a:pt x="14522" y="9537"/>
                        <a:pt x="14037" y="9214"/>
                        <a:pt x="14037" y="8567"/>
                      </a:cubicBezTo>
                      <a:lnTo>
                        <a:pt x="14037" y="8336"/>
                      </a:lnTo>
                      <a:cubicBezTo>
                        <a:pt x="14037" y="7690"/>
                        <a:pt x="14522" y="7367"/>
                        <a:pt x="15007" y="7367"/>
                      </a:cubicBezTo>
                      <a:close/>
                      <a:moveTo>
                        <a:pt x="9434" y="1"/>
                      </a:moveTo>
                      <a:cubicBezTo>
                        <a:pt x="9245" y="1"/>
                        <a:pt x="9074" y="163"/>
                        <a:pt x="9074" y="371"/>
                      </a:cubicBezTo>
                      <a:lnTo>
                        <a:pt x="9074" y="5404"/>
                      </a:lnTo>
                      <a:cubicBezTo>
                        <a:pt x="8967" y="5372"/>
                        <a:pt x="8861" y="5357"/>
                        <a:pt x="8757" y="5357"/>
                      </a:cubicBezTo>
                      <a:cubicBezTo>
                        <a:pt x="8185" y="5357"/>
                        <a:pt x="7688" y="5814"/>
                        <a:pt x="7688" y="6420"/>
                      </a:cubicBezTo>
                      <a:lnTo>
                        <a:pt x="7688" y="6605"/>
                      </a:lnTo>
                      <a:cubicBezTo>
                        <a:pt x="7688" y="8013"/>
                        <a:pt x="6673" y="9214"/>
                        <a:pt x="5287" y="9491"/>
                      </a:cubicBezTo>
                      <a:cubicBezTo>
                        <a:pt x="5472" y="9214"/>
                        <a:pt x="5564" y="8890"/>
                        <a:pt x="5541" y="8567"/>
                      </a:cubicBezTo>
                      <a:lnTo>
                        <a:pt x="5541" y="8336"/>
                      </a:lnTo>
                      <a:cubicBezTo>
                        <a:pt x="5541" y="7390"/>
                        <a:pt x="4803" y="6628"/>
                        <a:pt x="3856" y="6628"/>
                      </a:cubicBezTo>
                      <a:cubicBezTo>
                        <a:pt x="2909" y="6628"/>
                        <a:pt x="2148" y="7390"/>
                        <a:pt x="2148" y="8336"/>
                      </a:cubicBezTo>
                      <a:lnTo>
                        <a:pt x="2148" y="8567"/>
                      </a:lnTo>
                      <a:cubicBezTo>
                        <a:pt x="2148" y="8913"/>
                        <a:pt x="2263" y="9260"/>
                        <a:pt x="2448" y="9537"/>
                      </a:cubicBezTo>
                      <a:lnTo>
                        <a:pt x="1778" y="9537"/>
                      </a:lnTo>
                      <a:cubicBezTo>
                        <a:pt x="808" y="9537"/>
                        <a:pt x="0" y="10322"/>
                        <a:pt x="0" y="11291"/>
                      </a:cubicBezTo>
                      <a:lnTo>
                        <a:pt x="0" y="15493"/>
                      </a:lnTo>
                      <a:cubicBezTo>
                        <a:pt x="0" y="16117"/>
                        <a:pt x="531" y="16648"/>
                        <a:pt x="1155" y="16648"/>
                      </a:cubicBezTo>
                      <a:cubicBezTo>
                        <a:pt x="1170" y="16649"/>
                        <a:pt x="1184" y="16649"/>
                        <a:pt x="1199" y="16649"/>
                      </a:cubicBezTo>
                      <a:cubicBezTo>
                        <a:pt x="1694" y="16649"/>
                        <a:pt x="1694" y="15907"/>
                        <a:pt x="1199" y="15907"/>
                      </a:cubicBezTo>
                      <a:cubicBezTo>
                        <a:pt x="1184" y="15907"/>
                        <a:pt x="1170" y="15908"/>
                        <a:pt x="1155" y="15909"/>
                      </a:cubicBezTo>
                      <a:cubicBezTo>
                        <a:pt x="924" y="15909"/>
                        <a:pt x="739" y="15724"/>
                        <a:pt x="739" y="15493"/>
                      </a:cubicBezTo>
                      <a:lnTo>
                        <a:pt x="739" y="11291"/>
                      </a:lnTo>
                      <a:cubicBezTo>
                        <a:pt x="739" y="10737"/>
                        <a:pt x="1201" y="10276"/>
                        <a:pt x="1755" y="10276"/>
                      </a:cubicBezTo>
                      <a:lnTo>
                        <a:pt x="4733" y="10276"/>
                      </a:lnTo>
                      <a:cubicBezTo>
                        <a:pt x="6765" y="10276"/>
                        <a:pt x="8404" y="8636"/>
                        <a:pt x="8404" y="6605"/>
                      </a:cubicBezTo>
                      <a:lnTo>
                        <a:pt x="8404" y="6420"/>
                      </a:lnTo>
                      <a:cubicBezTo>
                        <a:pt x="8404" y="6328"/>
                        <a:pt x="8450" y="6258"/>
                        <a:pt x="8520" y="6189"/>
                      </a:cubicBezTo>
                      <a:cubicBezTo>
                        <a:pt x="8566" y="6120"/>
                        <a:pt x="8658" y="6097"/>
                        <a:pt x="8750" y="6097"/>
                      </a:cubicBezTo>
                      <a:cubicBezTo>
                        <a:pt x="8935" y="6120"/>
                        <a:pt x="9074" y="6258"/>
                        <a:pt x="9074" y="6443"/>
                      </a:cubicBezTo>
                      <a:lnTo>
                        <a:pt x="9074" y="6605"/>
                      </a:lnTo>
                      <a:cubicBezTo>
                        <a:pt x="9074" y="8567"/>
                        <a:pt x="7735" y="10276"/>
                        <a:pt x="5842" y="10783"/>
                      </a:cubicBezTo>
                      <a:cubicBezTo>
                        <a:pt x="5680" y="10830"/>
                        <a:pt x="5564" y="10968"/>
                        <a:pt x="5564" y="11130"/>
                      </a:cubicBezTo>
                      <a:lnTo>
                        <a:pt x="5564" y="14593"/>
                      </a:lnTo>
                      <a:lnTo>
                        <a:pt x="2148" y="14593"/>
                      </a:lnTo>
                      <a:lnTo>
                        <a:pt x="2148" y="11476"/>
                      </a:lnTo>
                      <a:cubicBezTo>
                        <a:pt x="2171" y="11211"/>
                        <a:pt x="1974" y="11078"/>
                        <a:pt x="1778" y="11078"/>
                      </a:cubicBezTo>
                      <a:cubicBezTo>
                        <a:pt x="1582" y="11078"/>
                        <a:pt x="1386" y="11211"/>
                        <a:pt x="1409" y="11476"/>
                      </a:cubicBezTo>
                      <a:lnTo>
                        <a:pt x="1409" y="14985"/>
                      </a:lnTo>
                      <a:cubicBezTo>
                        <a:pt x="1409" y="15170"/>
                        <a:pt x="1570" y="15355"/>
                        <a:pt x="1778" y="15355"/>
                      </a:cubicBezTo>
                      <a:lnTo>
                        <a:pt x="1824" y="15355"/>
                      </a:lnTo>
                      <a:lnTo>
                        <a:pt x="1824" y="18471"/>
                      </a:lnTo>
                      <a:cubicBezTo>
                        <a:pt x="1836" y="18702"/>
                        <a:pt x="2009" y="18818"/>
                        <a:pt x="2185" y="18818"/>
                      </a:cubicBezTo>
                      <a:cubicBezTo>
                        <a:pt x="2361" y="18818"/>
                        <a:pt x="2540" y="18702"/>
                        <a:pt x="2563" y="18471"/>
                      </a:cubicBezTo>
                      <a:lnTo>
                        <a:pt x="2563" y="15332"/>
                      </a:lnTo>
                      <a:lnTo>
                        <a:pt x="5149" y="15332"/>
                      </a:lnTo>
                      <a:lnTo>
                        <a:pt x="5149" y="18471"/>
                      </a:lnTo>
                      <a:cubicBezTo>
                        <a:pt x="5172" y="18691"/>
                        <a:pt x="5345" y="18800"/>
                        <a:pt x="5518" y="18800"/>
                      </a:cubicBezTo>
                      <a:cubicBezTo>
                        <a:pt x="5691" y="18800"/>
                        <a:pt x="5865" y="18691"/>
                        <a:pt x="5888" y="18471"/>
                      </a:cubicBezTo>
                      <a:lnTo>
                        <a:pt x="5888" y="15332"/>
                      </a:lnTo>
                      <a:lnTo>
                        <a:pt x="5934" y="15332"/>
                      </a:lnTo>
                      <a:cubicBezTo>
                        <a:pt x="6142" y="15332"/>
                        <a:pt x="6303" y="15170"/>
                        <a:pt x="6303" y="14962"/>
                      </a:cubicBezTo>
                      <a:lnTo>
                        <a:pt x="6303" y="11407"/>
                      </a:lnTo>
                      <a:cubicBezTo>
                        <a:pt x="7458" y="11037"/>
                        <a:pt x="8427" y="10252"/>
                        <a:pt x="9051" y="9237"/>
                      </a:cubicBezTo>
                      <a:lnTo>
                        <a:pt x="9051" y="13115"/>
                      </a:lnTo>
                      <a:cubicBezTo>
                        <a:pt x="9074" y="13335"/>
                        <a:pt x="9253" y="13444"/>
                        <a:pt x="9429" y="13444"/>
                      </a:cubicBezTo>
                      <a:cubicBezTo>
                        <a:pt x="9605" y="13444"/>
                        <a:pt x="9778" y="13335"/>
                        <a:pt x="9789" y="13115"/>
                      </a:cubicBezTo>
                      <a:lnTo>
                        <a:pt x="9789" y="9237"/>
                      </a:lnTo>
                      <a:cubicBezTo>
                        <a:pt x="10413" y="10252"/>
                        <a:pt x="11406" y="11037"/>
                        <a:pt x="12537" y="11407"/>
                      </a:cubicBezTo>
                      <a:lnTo>
                        <a:pt x="12537" y="14985"/>
                      </a:lnTo>
                      <a:cubicBezTo>
                        <a:pt x="12537" y="15170"/>
                        <a:pt x="12721" y="15355"/>
                        <a:pt x="12906" y="15355"/>
                      </a:cubicBezTo>
                      <a:lnTo>
                        <a:pt x="12975" y="15355"/>
                      </a:lnTo>
                      <a:lnTo>
                        <a:pt x="12975" y="18471"/>
                      </a:lnTo>
                      <a:cubicBezTo>
                        <a:pt x="12987" y="18702"/>
                        <a:pt x="13160" y="18818"/>
                        <a:pt x="13336" y="18818"/>
                      </a:cubicBezTo>
                      <a:cubicBezTo>
                        <a:pt x="13512" y="18818"/>
                        <a:pt x="13691" y="18702"/>
                        <a:pt x="13714" y="18471"/>
                      </a:cubicBezTo>
                      <a:lnTo>
                        <a:pt x="13714" y="15332"/>
                      </a:lnTo>
                      <a:lnTo>
                        <a:pt x="16300" y="15332"/>
                      </a:lnTo>
                      <a:lnTo>
                        <a:pt x="16300" y="18471"/>
                      </a:lnTo>
                      <a:cubicBezTo>
                        <a:pt x="16323" y="18691"/>
                        <a:pt x="16496" y="18800"/>
                        <a:pt x="16669" y="18800"/>
                      </a:cubicBezTo>
                      <a:cubicBezTo>
                        <a:pt x="16843" y="18800"/>
                        <a:pt x="17016" y="18691"/>
                        <a:pt x="17039" y="18471"/>
                      </a:cubicBezTo>
                      <a:lnTo>
                        <a:pt x="17039" y="15332"/>
                      </a:lnTo>
                      <a:lnTo>
                        <a:pt x="17085" y="15332"/>
                      </a:lnTo>
                      <a:cubicBezTo>
                        <a:pt x="17293" y="15332"/>
                        <a:pt x="17454" y="15170"/>
                        <a:pt x="17454" y="14962"/>
                      </a:cubicBezTo>
                      <a:lnTo>
                        <a:pt x="17454" y="11476"/>
                      </a:lnTo>
                      <a:cubicBezTo>
                        <a:pt x="17477" y="11211"/>
                        <a:pt x="17281" y="11078"/>
                        <a:pt x="17085" y="11078"/>
                      </a:cubicBezTo>
                      <a:cubicBezTo>
                        <a:pt x="16889" y="11078"/>
                        <a:pt x="16692" y="11211"/>
                        <a:pt x="16716" y="11476"/>
                      </a:cubicBezTo>
                      <a:lnTo>
                        <a:pt x="16716" y="14616"/>
                      </a:lnTo>
                      <a:lnTo>
                        <a:pt x="13299" y="14616"/>
                      </a:lnTo>
                      <a:lnTo>
                        <a:pt x="13299" y="11153"/>
                      </a:lnTo>
                      <a:cubicBezTo>
                        <a:pt x="13299" y="10968"/>
                        <a:pt x="13183" y="10830"/>
                        <a:pt x="13022" y="10783"/>
                      </a:cubicBezTo>
                      <a:cubicBezTo>
                        <a:pt x="11105" y="10276"/>
                        <a:pt x="9789" y="8567"/>
                        <a:pt x="9789" y="6605"/>
                      </a:cubicBezTo>
                      <a:lnTo>
                        <a:pt x="9789" y="6443"/>
                      </a:lnTo>
                      <a:cubicBezTo>
                        <a:pt x="9789" y="6258"/>
                        <a:pt x="9928" y="6120"/>
                        <a:pt x="10113" y="6097"/>
                      </a:cubicBezTo>
                      <a:cubicBezTo>
                        <a:pt x="10297" y="6097"/>
                        <a:pt x="10459" y="6235"/>
                        <a:pt x="10459" y="6420"/>
                      </a:cubicBezTo>
                      <a:lnTo>
                        <a:pt x="10459" y="6605"/>
                      </a:lnTo>
                      <a:cubicBezTo>
                        <a:pt x="10459" y="8636"/>
                        <a:pt x="12098" y="10276"/>
                        <a:pt x="14130" y="10276"/>
                      </a:cubicBezTo>
                      <a:lnTo>
                        <a:pt x="17085" y="10276"/>
                      </a:lnTo>
                      <a:cubicBezTo>
                        <a:pt x="17662" y="10276"/>
                        <a:pt x="18101" y="10737"/>
                        <a:pt x="18101" y="11291"/>
                      </a:cubicBezTo>
                      <a:lnTo>
                        <a:pt x="18101" y="11938"/>
                      </a:lnTo>
                      <a:cubicBezTo>
                        <a:pt x="18078" y="12203"/>
                        <a:pt x="18274" y="12336"/>
                        <a:pt x="18470" y="12336"/>
                      </a:cubicBezTo>
                      <a:cubicBezTo>
                        <a:pt x="18666" y="12336"/>
                        <a:pt x="18863" y="12203"/>
                        <a:pt x="18840" y="11938"/>
                      </a:cubicBezTo>
                      <a:lnTo>
                        <a:pt x="18840" y="11291"/>
                      </a:lnTo>
                      <a:cubicBezTo>
                        <a:pt x="18840" y="10322"/>
                        <a:pt x="18078" y="9537"/>
                        <a:pt x="17108" y="9537"/>
                      </a:cubicBezTo>
                      <a:lnTo>
                        <a:pt x="16439" y="9537"/>
                      </a:lnTo>
                      <a:cubicBezTo>
                        <a:pt x="16623" y="9260"/>
                        <a:pt x="16716" y="8913"/>
                        <a:pt x="16716" y="8567"/>
                      </a:cubicBezTo>
                      <a:lnTo>
                        <a:pt x="16716" y="8336"/>
                      </a:lnTo>
                      <a:cubicBezTo>
                        <a:pt x="16716" y="7390"/>
                        <a:pt x="15954" y="6628"/>
                        <a:pt x="15030" y="6628"/>
                      </a:cubicBezTo>
                      <a:cubicBezTo>
                        <a:pt x="14084" y="6628"/>
                        <a:pt x="13322" y="7390"/>
                        <a:pt x="13322" y="8336"/>
                      </a:cubicBezTo>
                      <a:lnTo>
                        <a:pt x="13322" y="8567"/>
                      </a:lnTo>
                      <a:cubicBezTo>
                        <a:pt x="13322" y="8890"/>
                        <a:pt x="13414" y="9214"/>
                        <a:pt x="13599" y="9491"/>
                      </a:cubicBezTo>
                      <a:cubicBezTo>
                        <a:pt x="12190" y="9214"/>
                        <a:pt x="11198" y="8013"/>
                        <a:pt x="11198" y="6605"/>
                      </a:cubicBezTo>
                      <a:lnTo>
                        <a:pt x="11198" y="6420"/>
                      </a:lnTo>
                      <a:cubicBezTo>
                        <a:pt x="11198" y="5814"/>
                        <a:pt x="10685" y="5357"/>
                        <a:pt x="10121" y="5357"/>
                      </a:cubicBezTo>
                      <a:cubicBezTo>
                        <a:pt x="10019" y="5357"/>
                        <a:pt x="9915" y="5372"/>
                        <a:pt x="9812" y="5404"/>
                      </a:cubicBezTo>
                      <a:lnTo>
                        <a:pt x="9812" y="3557"/>
                      </a:lnTo>
                      <a:lnTo>
                        <a:pt x="13599" y="2172"/>
                      </a:lnTo>
                      <a:cubicBezTo>
                        <a:pt x="13922" y="2056"/>
                        <a:pt x="13922" y="1595"/>
                        <a:pt x="13599" y="1479"/>
                      </a:cubicBezTo>
                      <a:lnTo>
                        <a:pt x="9559" y="25"/>
                      </a:lnTo>
                      <a:cubicBezTo>
                        <a:pt x="9517" y="8"/>
                        <a:pt x="9475" y="1"/>
                        <a:pt x="9434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5" name="Google Shape;2265;p41"/>
                <p:cNvSpPr/>
                <p:nvPr/>
              </p:nvSpPr>
              <p:spPr>
                <a:xfrm>
                  <a:off x="4417038" y="4436850"/>
                  <a:ext cx="20850" cy="18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4" h="742" extrusionOk="0">
                      <a:moveTo>
                        <a:pt x="463" y="0"/>
                      </a:moveTo>
                      <a:cubicBezTo>
                        <a:pt x="225" y="0"/>
                        <a:pt x="0" y="232"/>
                        <a:pt x="118" y="501"/>
                      </a:cubicBezTo>
                      <a:cubicBezTo>
                        <a:pt x="186" y="667"/>
                        <a:pt x="325" y="742"/>
                        <a:pt x="462" y="742"/>
                      </a:cubicBezTo>
                      <a:cubicBezTo>
                        <a:pt x="649" y="742"/>
                        <a:pt x="834" y="602"/>
                        <a:pt x="834" y="362"/>
                      </a:cubicBezTo>
                      <a:cubicBezTo>
                        <a:pt x="834" y="270"/>
                        <a:pt x="787" y="178"/>
                        <a:pt x="718" y="108"/>
                      </a:cubicBezTo>
                      <a:cubicBezTo>
                        <a:pt x="643" y="33"/>
                        <a:pt x="552" y="0"/>
                        <a:pt x="463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6" name="Google Shape;2266;p41"/>
                <p:cNvSpPr/>
                <p:nvPr/>
              </p:nvSpPr>
              <p:spPr>
                <a:xfrm>
                  <a:off x="4397463" y="4472450"/>
                  <a:ext cx="40425" cy="548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7" h="2194" extrusionOk="0">
                      <a:moveTo>
                        <a:pt x="1247" y="0"/>
                      </a:moveTo>
                      <a:cubicBezTo>
                        <a:pt x="1039" y="0"/>
                        <a:pt x="878" y="162"/>
                        <a:pt x="878" y="370"/>
                      </a:cubicBezTo>
                      <a:lnTo>
                        <a:pt x="878" y="1039"/>
                      </a:lnTo>
                      <a:cubicBezTo>
                        <a:pt x="878" y="1270"/>
                        <a:pt x="693" y="1455"/>
                        <a:pt x="462" y="1455"/>
                      </a:cubicBezTo>
                      <a:cubicBezTo>
                        <a:pt x="1" y="1501"/>
                        <a:pt x="1" y="2147"/>
                        <a:pt x="462" y="2194"/>
                      </a:cubicBezTo>
                      <a:cubicBezTo>
                        <a:pt x="1086" y="2194"/>
                        <a:pt x="1617" y="1686"/>
                        <a:pt x="1617" y="1039"/>
                      </a:cubicBezTo>
                      <a:lnTo>
                        <a:pt x="1617" y="370"/>
                      </a:lnTo>
                      <a:cubicBezTo>
                        <a:pt x="1617" y="185"/>
                        <a:pt x="1455" y="0"/>
                        <a:pt x="124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7" name="Google Shape;2267;p41"/>
                <p:cNvSpPr/>
                <p:nvPr/>
              </p:nvSpPr>
              <p:spPr>
                <a:xfrm>
                  <a:off x="4332813" y="4523825"/>
                  <a:ext cx="18500" cy="57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2292" extrusionOk="0">
                      <a:moveTo>
                        <a:pt x="370" y="0"/>
                      </a:moveTo>
                      <a:cubicBezTo>
                        <a:pt x="162" y="0"/>
                        <a:pt x="1" y="162"/>
                        <a:pt x="1" y="369"/>
                      </a:cubicBezTo>
                      <a:lnTo>
                        <a:pt x="1" y="1962"/>
                      </a:lnTo>
                      <a:cubicBezTo>
                        <a:pt x="12" y="2182"/>
                        <a:pt x="186" y="2291"/>
                        <a:pt x="362" y="2291"/>
                      </a:cubicBezTo>
                      <a:cubicBezTo>
                        <a:pt x="538" y="2291"/>
                        <a:pt x="717" y="2182"/>
                        <a:pt x="740" y="1962"/>
                      </a:cubicBezTo>
                      <a:lnTo>
                        <a:pt x="740" y="369"/>
                      </a:lnTo>
                      <a:cubicBezTo>
                        <a:pt x="740" y="162"/>
                        <a:pt x="555" y="0"/>
                        <a:pt x="370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68" name="Google Shape;2268;p41"/>
                <p:cNvSpPr/>
                <p:nvPr/>
              </p:nvSpPr>
              <p:spPr>
                <a:xfrm>
                  <a:off x="4190738" y="4462925"/>
                  <a:ext cx="20900" cy="1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6" h="745" extrusionOk="0">
                      <a:moveTo>
                        <a:pt x="474" y="0"/>
                      </a:moveTo>
                      <a:cubicBezTo>
                        <a:pt x="233" y="0"/>
                        <a:pt x="1" y="247"/>
                        <a:pt x="120" y="520"/>
                      </a:cubicBezTo>
                      <a:cubicBezTo>
                        <a:pt x="178" y="674"/>
                        <a:pt x="313" y="744"/>
                        <a:pt x="450" y="744"/>
                      </a:cubicBezTo>
                      <a:cubicBezTo>
                        <a:pt x="640" y="744"/>
                        <a:pt x="835" y="610"/>
                        <a:pt x="835" y="381"/>
                      </a:cubicBezTo>
                      <a:cubicBezTo>
                        <a:pt x="812" y="266"/>
                        <a:pt x="789" y="173"/>
                        <a:pt x="720" y="104"/>
                      </a:cubicBezTo>
                      <a:cubicBezTo>
                        <a:pt x="647" y="31"/>
                        <a:pt x="560" y="0"/>
                        <a:pt x="474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  <p:grpSp>
        <p:nvGrpSpPr>
          <p:cNvPr id="2269" name="Google Shape;2269;p41"/>
          <p:cNvGrpSpPr/>
          <p:nvPr/>
        </p:nvGrpSpPr>
        <p:grpSpPr>
          <a:xfrm>
            <a:off x="5943600" y="1895463"/>
            <a:ext cx="1371600" cy="1242013"/>
            <a:chOff x="5943600" y="1895463"/>
            <a:chExt cx="1371600" cy="1242013"/>
          </a:xfrm>
        </p:grpSpPr>
        <p:sp>
          <p:nvSpPr>
            <p:cNvPr id="2270" name="Google Shape;2270;p41"/>
            <p:cNvSpPr/>
            <p:nvPr/>
          </p:nvSpPr>
          <p:spPr>
            <a:xfrm>
              <a:off x="5943600" y="2788875"/>
              <a:ext cx="1371600" cy="348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Year 5</a:t>
              </a:r>
              <a:endParaRPr>
                <a:solidFill>
                  <a:schemeClr val="dk1"/>
                </a:solidFill>
              </a:endParaRPr>
            </a:p>
          </p:txBody>
        </p:sp>
        <p:cxnSp>
          <p:nvCxnSpPr>
            <p:cNvPr id="2271" name="Google Shape;2271;p41"/>
            <p:cNvCxnSpPr>
              <a:stCxn id="2270" idx="0"/>
              <a:endCxn id="2272" idx="4"/>
            </p:cNvCxnSpPr>
            <p:nvPr/>
          </p:nvCxnSpPr>
          <p:spPr>
            <a:xfrm rot="10800000">
              <a:off x="6629400" y="2621775"/>
              <a:ext cx="0" cy="167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2273" name="Google Shape;2273;p41"/>
            <p:cNvGrpSpPr/>
            <p:nvPr/>
          </p:nvGrpSpPr>
          <p:grpSpPr>
            <a:xfrm>
              <a:off x="6266250" y="1895463"/>
              <a:ext cx="726300" cy="726300"/>
              <a:chOff x="6329850" y="1798088"/>
              <a:chExt cx="726300" cy="726300"/>
            </a:xfrm>
          </p:grpSpPr>
          <p:sp>
            <p:nvSpPr>
              <p:cNvPr id="2272" name="Google Shape;2272;p41"/>
              <p:cNvSpPr/>
              <p:nvPr/>
            </p:nvSpPr>
            <p:spPr>
              <a:xfrm>
                <a:off x="6329850" y="1798088"/>
                <a:ext cx="726300" cy="7263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2274" name="Google Shape;2274;p41"/>
              <p:cNvGrpSpPr/>
              <p:nvPr/>
            </p:nvGrpSpPr>
            <p:grpSpPr>
              <a:xfrm>
                <a:off x="6453250" y="1943913"/>
                <a:ext cx="479500" cy="434650"/>
                <a:chOff x="4701438" y="3422550"/>
                <a:chExt cx="479500" cy="434650"/>
              </a:xfrm>
            </p:grpSpPr>
            <p:sp>
              <p:nvSpPr>
                <p:cNvPr id="2275" name="Google Shape;2275;p41"/>
                <p:cNvSpPr/>
                <p:nvPr/>
              </p:nvSpPr>
              <p:spPr>
                <a:xfrm>
                  <a:off x="4749488" y="3554025"/>
                  <a:ext cx="186400" cy="79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56" h="3161" extrusionOk="0">
                      <a:moveTo>
                        <a:pt x="4537" y="0"/>
                      </a:moveTo>
                      <a:cubicBezTo>
                        <a:pt x="4357" y="0"/>
                        <a:pt x="4177" y="10"/>
                        <a:pt x="3997" y="29"/>
                      </a:cubicBezTo>
                      <a:cubicBezTo>
                        <a:pt x="2381" y="213"/>
                        <a:pt x="972" y="1160"/>
                        <a:pt x="187" y="2591"/>
                      </a:cubicBezTo>
                      <a:cubicBezTo>
                        <a:pt x="1" y="2887"/>
                        <a:pt x="264" y="3161"/>
                        <a:pt x="527" y="3161"/>
                      </a:cubicBezTo>
                      <a:cubicBezTo>
                        <a:pt x="654" y="3161"/>
                        <a:pt x="781" y="3096"/>
                        <a:pt x="857" y="2938"/>
                      </a:cubicBezTo>
                      <a:cubicBezTo>
                        <a:pt x="1503" y="1737"/>
                        <a:pt x="2704" y="906"/>
                        <a:pt x="4089" y="768"/>
                      </a:cubicBezTo>
                      <a:cubicBezTo>
                        <a:pt x="4255" y="747"/>
                        <a:pt x="4422" y="736"/>
                        <a:pt x="4588" y="736"/>
                      </a:cubicBezTo>
                      <a:cubicBezTo>
                        <a:pt x="5348" y="736"/>
                        <a:pt x="6100" y="951"/>
                        <a:pt x="6744" y="1368"/>
                      </a:cubicBezTo>
                      <a:cubicBezTo>
                        <a:pt x="6802" y="1393"/>
                        <a:pt x="6858" y="1405"/>
                        <a:pt x="6911" y="1405"/>
                      </a:cubicBezTo>
                      <a:cubicBezTo>
                        <a:pt x="7242" y="1405"/>
                        <a:pt x="7455" y="960"/>
                        <a:pt x="7137" y="721"/>
                      </a:cubicBezTo>
                      <a:lnTo>
                        <a:pt x="7137" y="721"/>
                      </a:lnTo>
                      <a:lnTo>
                        <a:pt x="7137" y="744"/>
                      </a:lnTo>
                      <a:cubicBezTo>
                        <a:pt x="6347" y="244"/>
                        <a:pt x="5445" y="0"/>
                        <a:pt x="4537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6" name="Google Shape;2276;p41"/>
                <p:cNvSpPr/>
                <p:nvPr/>
              </p:nvSpPr>
              <p:spPr>
                <a:xfrm>
                  <a:off x="4703363" y="3661500"/>
                  <a:ext cx="61800" cy="18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72" h="740" extrusionOk="0">
                      <a:moveTo>
                        <a:pt x="463" y="1"/>
                      </a:moveTo>
                      <a:cubicBezTo>
                        <a:pt x="1" y="24"/>
                        <a:pt x="1" y="693"/>
                        <a:pt x="463" y="740"/>
                      </a:cubicBezTo>
                      <a:lnTo>
                        <a:pt x="2009" y="740"/>
                      </a:lnTo>
                      <a:cubicBezTo>
                        <a:pt x="2471" y="693"/>
                        <a:pt x="2471" y="24"/>
                        <a:pt x="2009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7" name="Google Shape;2277;p41"/>
                <p:cNvSpPr/>
                <p:nvPr/>
              </p:nvSpPr>
              <p:spPr>
                <a:xfrm>
                  <a:off x="4975188" y="3553925"/>
                  <a:ext cx="156150" cy="78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46" h="3120" extrusionOk="0">
                      <a:moveTo>
                        <a:pt x="1760" y="1"/>
                      </a:moveTo>
                      <a:cubicBezTo>
                        <a:pt x="1307" y="1"/>
                        <a:pt x="848" y="64"/>
                        <a:pt x="394" y="194"/>
                      </a:cubicBezTo>
                      <a:cubicBezTo>
                        <a:pt x="0" y="348"/>
                        <a:pt x="146" y="915"/>
                        <a:pt x="535" y="915"/>
                      </a:cubicBezTo>
                      <a:cubicBezTo>
                        <a:pt x="557" y="915"/>
                        <a:pt x="579" y="914"/>
                        <a:pt x="602" y="910"/>
                      </a:cubicBezTo>
                      <a:cubicBezTo>
                        <a:pt x="989" y="797"/>
                        <a:pt x="1383" y="742"/>
                        <a:pt x="1771" y="742"/>
                      </a:cubicBezTo>
                      <a:cubicBezTo>
                        <a:pt x="3281" y="742"/>
                        <a:pt x="4721" y="1564"/>
                        <a:pt x="5473" y="2942"/>
                      </a:cubicBezTo>
                      <a:cubicBezTo>
                        <a:pt x="5547" y="3067"/>
                        <a:pt x="5658" y="3119"/>
                        <a:pt x="5769" y="3119"/>
                      </a:cubicBezTo>
                      <a:cubicBezTo>
                        <a:pt x="6007" y="3119"/>
                        <a:pt x="6246" y="2879"/>
                        <a:pt x="6120" y="2595"/>
                      </a:cubicBezTo>
                      <a:cubicBezTo>
                        <a:pt x="5236" y="975"/>
                        <a:pt x="3544" y="1"/>
                        <a:pt x="176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8" name="Google Shape;2278;p41"/>
                <p:cNvSpPr/>
                <p:nvPr/>
              </p:nvSpPr>
              <p:spPr>
                <a:xfrm>
                  <a:off x="5117213" y="3661475"/>
                  <a:ext cx="63150" cy="185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26" h="743" extrusionOk="0">
                      <a:moveTo>
                        <a:pt x="2051" y="0"/>
                      </a:moveTo>
                      <a:cubicBezTo>
                        <a:pt x="2037" y="0"/>
                        <a:pt x="2023" y="1"/>
                        <a:pt x="2009" y="2"/>
                      </a:cubicBezTo>
                      <a:lnTo>
                        <a:pt x="462" y="2"/>
                      </a:lnTo>
                      <a:cubicBezTo>
                        <a:pt x="0" y="25"/>
                        <a:pt x="0" y="694"/>
                        <a:pt x="462" y="741"/>
                      </a:cubicBezTo>
                      <a:lnTo>
                        <a:pt x="2009" y="741"/>
                      </a:lnTo>
                      <a:cubicBezTo>
                        <a:pt x="2023" y="742"/>
                        <a:pt x="2037" y="743"/>
                        <a:pt x="2051" y="743"/>
                      </a:cubicBezTo>
                      <a:cubicBezTo>
                        <a:pt x="2526" y="743"/>
                        <a:pt x="2526" y="0"/>
                        <a:pt x="2051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79" name="Google Shape;2279;p41"/>
                <p:cNvSpPr/>
                <p:nvPr/>
              </p:nvSpPr>
              <p:spPr>
                <a:xfrm>
                  <a:off x="4701438" y="3591675"/>
                  <a:ext cx="479500" cy="265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180" h="10621" extrusionOk="0">
                      <a:moveTo>
                        <a:pt x="12360" y="2494"/>
                      </a:moveTo>
                      <a:cubicBezTo>
                        <a:pt x="12868" y="2494"/>
                        <a:pt x="13376" y="2702"/>
                        <a:pt x="13745" y="3048"/>
                      </a:cubicBezTo>
                      <a:cubicBezTo>
                        <a:pt x="14069" y="3348"/>
                        <a:pt x="14253" y="3764"/>
                        <a:pt x="14253" y="4202"/>
                      </a:cubicBezTo>
                      <a:cubicBezTo>
                        <a:pt x="14253" y="4479"/>
                        <a:pt x="14207" y="4733"/>
                        <a:pt x="14115" y="5010"/>
                      </a:cubicBezTo>
                      <a:cubicBezTo>
                        <a:pt x="13930" y="5564"/>
                        <a:pt x="13630" y="6072"/>
                        <a:pt x="13191" y="6488"/>
                      </a:cubicBezTo>
                      <a:cubicBezTo>
                        <a:pt x="12383" y="7319"/>
                        <a:pt x="11344" y="7873"/>
                        <a:pt x="10213" y="8127"/>
                      </a:cubicBezTo>
                      <a:cubicBezTo>
                        <a:pt x="9982" y="8173"/>
                        <a:pt x="9751" y="8312"/>
                        <a:pt x="9590" y="8473"/>
                      </a:cubicBezTo>
                      <a:cubicBezTo>
                        <a:pt x="9428" y="8312"/>
                        <a:pt x="9197" y="8173"/>
                        <a:pt x="8966" y="8127"/>
                      </a:cubicBezTo>
                      <a:cubicBezTo>
                        <a:pt x="7835" y="7873"/>
                        <a:pt x="6796" y="7319"/>
                        <a:pt x="5988" y="6488"/>
                      </a:cubicBezTo>
                      <a:cubicBezTo>
                        <a:pt x="5549" y="6072"/>
                        <a:pt x="5249" y="5564"/>
                        <a:pt x="5065" y="5010"/>
                      </a:cubicBezTo>
                      <a:cubicBezTo>
                        <a:pt x="4972" y="4733"/>
                        <a:pt x="4926" y="4479"/>
                        <a:pt x="4926" y="4202"/>
                      </a:cubicBezTo>
                      <a:cubicBezTo>
                        <a:pt x="4926" y="3764"/>
                        <a:pt x="5111" y="3348"/>
                        <a:pt x="5434" y="3048"/>
                      </a:cubicBezTo>
                      <a:cubicBezTo>
                        <a:pt x="5803" y="2702"/>
                        <a:pt x="6311" y="2494"/>
                        <a:pt x="6842" y="2494"/>
                      </a:cubicBezTo>
                      <a:cubicBezTo>
                        <a:pt x="7235" y="2517"/>
                        <a:pt x="7627" y="2655"/>
                        <a:pt x="7927" y="2886"/>
                      </a:cubicBezTo>
                      <a:cubicBezTo>
                        <a:pt x="8236" y="2759"/>
                        <a:pt x="8563" y="2696"/>
                        <a:pt x="8887" y="2696"/>
                      </a:cubicBezTo>
                      <a:cubicBezTo>
                        <a:pt x="9388" y="2696"/>
                        <a:pt x="9885" y="2846"/>
                        <a:pt x="10305" y="3140"/>
                      </a:cubicBezTo>
                      <a:cubicBezTo>
                        <a:pt x="10364" y="3148"/>
                        <a:pt x="10422" y="3152"/>
                        <a:pt x="10479" y="3152"/>
                      </a:cubicBezTo>
                      <a:cubicBezTo>
                        <a:pt x="10760" y="3152"/>
                        <a:pt x="11022" y="3059"/>
                        <a:pt x="11252" y="2886"/>
                      </a:cubicBezTo>
                      <a:cubicBezTo>
                        <a:pt x="11552" y="2655"/>
                        <a:pt x="11945" y="2517"/>
                        <a:pt x="12360" y="2494"/>
                      </a:cubicBezTo>
                      <a:close/>
                      <a:moveTo>
                        <a:pt x="6796" y="0"/>
                      </a:moveTo>
                      <a:cubicBezTo>
                        <a:pt x="5388" y="0"/>
                        <a:pt x="4095" y="670"/>
                        <a:pt x="3264" y="1801"/>
                      </a:cubicBezTo>
                      <a:cubicBezTo>
                        <a:pt x="3015" y="2083"/>
                        <a:pt x="3291" y="2413"/>
                        <a:pt x="3569" y="2413"/>
                      </a:cubicBezTo>
                      <a:cubicBezTo>
                        <a:pt x="3677" y="2413"/>
                        <a:pt x="3786" y="2363"/>
                        <a:pt x="3864" y="2240"/>
                      </a:cubicBezTo>
                      <a:cubicBezTo>
                        <a:pt x="4534" y="1293"/>
                        <a:pt x="5642" y="739"/>
                        <a:pt x="6796" y="739"/>
                      </a:cubicBezTo>
                      <a:cubicBezTo>
                        <a:pt x="7604" y="739"/>
                        <a:pt x="8366" y="993"/>
                        <a:pt x="9013" y="1501"/>
                      </a:cubicBezTo>
                      <a:cubicBezTo>
                        <a:pt x="9243" y="1663"/>
                        <a:pt x="9290" y="1986"/>
                        <a:pt x="9128" y="2217"/>
                      </a:cubicBezTo>
                      <a:cubicBezTo>
                        <a:pt x="9020" y="2351"/>
                        <a:pt x="8866" y="2423"/>
                        <a:pt x="8710" y="2423"/>
                      </a:cubicBezTo>
                      <a:cubicBezTo>
                        <a:pt x="8598" y="2423"/>
                        <a:pt x="8486" y="2386"/>
                        <a:pt x="8389" y="2309"/>
                      </a:cubicBezTo>
                      <a:cubicBezTo>
                        <a:pt x="7950" y="1963"/>
                        <a:pt x="7419" y="1778"/>
                        <a:pt x="6842" y="1755"/>
                      </a:cubicBezTo>
                      <a:cubicBezTo>
                        <a:pt x="6127" y="1755"/>
                        <a:pt x="5434" y="2032"/>
                        <a:pt x="4926" y="2540"/>
                      </a:cubicBezTo>
                      <a:cubicBezTo>
                        <a:pt x="4464" y="2979"/>
                        <a:pt x="4210" y="3579"/>
                        <a:pt x="4187" y="4202"/>
                      </a:cubicBezTo>
                      <a:cubicBezTo>
                        <a:pt x="4210" y="4548"/>
                        <a:pt x="4257" y="4895"/>
                        <a:pt x="4372" y="5218"/>
                      </a:cubicBezTo>
                      <a:cubicBezTo>
                        <a:pt x="4580" y="5888"/>
                        <a:pt x="4949" y="6511"/>
                        <a:pt x="5480" y="7019"/>
                      </a:cubicBezTo>
                      <a:cubicBezTo>
                        <a:pt x="6381" y="7919"/>
                        <a:pt x="7558" y="8566"/>
                        <a:pt x="8805" y="8843"/>
                      </a:cubicBezTo>
                      <a:cubicBezTo>
                        <a:pt x="9082" y="8912"/>
                        <a:pt x="9266" y="9189"/>
                        <a:pt x="9197" y="9466"/>
                      </a:cubicBezTo>
                      <a:cubicBezTo>
                        <a:pt x="9156" y="9712"/>
                        <a:pt x="8934" y="9866"/>
                        <a:pt x="8691" y="9866"/>
                      </a:cubicBezTo>
                      <a:cubicBezTo>
                        <a:pt x="8660" y="9866"/>
                        <a:pt x="8629" y="9864"/>
                        <a:pt x="8597" y="9859"/>
                      </a:cubicBezTo>
                      <a:cubicBezTo>
                        <a:pt x="7119" y="9489"/>
                        <a:pt x="5780" y="8727"/>
                        <a:pt x="4718" y="7665"/>
                      </a:cubicBezTo>
                      <a:cubicBezTo>
                        <a:pt x="4095" y="7065"/>
                        <a:pt x="3264" y="6719"/>
                        <a:pt x="2386" y="6719"/>
                      </a:cubicBezTo>
                      <a:lnTo>
                        <a:pt x="540" y="6719"/>
                      </a:lnTo>
                      <a:cubicBezTo>
                        <a:pt x="525" y="6717"/>
                        <a:pt x="510" y="6717"/>
                        <a:pt x="496" y="6717"/>
                      </a:cubicBezTo>
                      <a:cubicBezTo>
                        <a:pt x="0" y="6717"/>
                        <a:pt x="0" y="7459"/>
                        <a:pt x="496" y="7459"/>
                      </a:cubicBezTo>
                      <a:cubicBezTo>
                        <a:pt x="510" y="7459"/>
                        <a:pt x="525" y="7459"/>
                        <a:pt x="540" y="7457"/>
                      </a:cubicBezTo>
                      <a:lnTo>
                        <a:pt x="2386" y="7457"/>
                      </a:lnTo>
                      <a:cubicBezTo>
                        <a:pt x="3056" y="7457"/>
                        <a:pt x="3726" y="7735"/>
                        <a:pt x="4210" y="8196"/>
                      </a:cubicBezTo>
                      <a:cubicBezTo>
                        <a:pt x="5388" y="9351"/>
                        <a:pt x="6842" y="10182"/>
                        <a:pt x="8435" y="10574"/>
                      </a:cubicBezTo>
                      <a:cubicBezTo>
                        <a:pt x="8728" y="10349"/>
                        <a:pt x="9082" y="10233"/>
                        <a:pt x="9434" y="10233"/>
                      </a:cubicBezTo>
                      <a:cubicBezTo>
                        <a:pt x="9803" y="10233"/>
                        <a:pt x="10172" y="10360"/>
                        <a:pt x="10467" y="10620"/>
                      </a:cubicBezTo>
                      <a:cubicBezTo>
                        <a:pt x="10582" y="10620"/>
                        <a:pt x="10675" y="10597"/>
                        <a:pt x="10767" y="10574"/>
                      </a:cubicBezTo>
                      <a:cubicBezTo>
                        <a:pt x="12360" y="10182"/>
                        <a:pt x="13815" y="9374"/>
                        <a:pt x="14992" y="8219"/>
                      </a:cubicBezTo>
                      <a:cubicBezTo>
                        <a:pt x="15477" y="7735"/>
                        <a:pt x="16123" y="7457"/>
                        <a:pt x="16816" y="7457"/>
                      </a:cubicBezTo>
                      <a:lnTo>
                        <a:pt x="18663" y="7457"/>
                      </a:lnTo>
                      <a:cubicBezTo>
                        <a:pt x="18677" y="7459"/>
                        <a:pt x="18691" y="7459"/>
                        <a:pt x="18705" y="7459"/>
                      </a:cubicBezTo>
                      <a:cubicBezTo>
                        <a:pt x="19180" y="7459"/>
                        <a:pt x="19180" y="6717"/>
                        <a:pt x="18705" y="6717"/>
                      </a:cubicBezTo>
                      <a:cubicBezTo>
                        <a:pt x="18691" y="6717"/>
                        <a:pt x="18677" y="6717"/>
                        <a:pt x="18663" y="6719"/>
                      </a:cubicBezTo>
                      <a:lnTo>
                        <a:pt x="16793" y="6719"/>
                      </a:lnTo>
                      <a:cubicBezTo>
                        <a:pt x="15916" y="6719"/>
                        <a:pt x="15084" y="7065"/>
                        <a:pt x="14461" y="7688"/>
                      </a:cubicBezTo>
                      <a:cubicBezTo>
                        <a:pt x="13376" y="8727"/>
                        <a:pt x="12060" y="9489"/>
                        <a:pt x="10582" y="9859"/>
                      </a:cubicBezTo>
                      <a:cubicBezTo>
                        <a:pt x="10543" y="9868"/>
                        <a:pt x="10503" y="9873"/>
                        <a:pt x="10464" y="9873"/>
                      </a:cubicBezTo>
                      <a:cubicBezTo>
                        <a:pt x="10231" y="9873"/>
                        <a:pt x="10022" y="9704"/>
                        <a:pt x="9982" y="9466"/>
                      </a:cubicBezTo>
                      <a:cubicBezTo>
                        <a:pt x="9913" y="9189"/>
                        <a:pt x="10098" y="8912"/>
                        <a:pt x="10375" y="8843"/>
                      </a:cubicBezTo>
                      <a:cubicBezTo>
                        <a:pt x="11621" y="8566"/>
                        <a:pt x="12799" y="7942"/>
                        <a:pt x="13722" y="7019"/>
                      </a:cubicBezTo>
                      <a:cubicBezTo>
                        <a:pt x="14230" y="6511"/>
                        <a:pt x="14600" y="5888"/>
                        <a:pt x="14830" y="5218"/>
                      </a:cubicBezTo>
                      <a:cubicBezTo>
                        <a:pt x="14923" y="4895"/>
                        <a:pt x="14969" y="4548"/>
                        <a:pt x="14992" y="4202"/>
                      </a:cubicBezTo>
                      <a:cubicBezTo>
                        <a:pt x="14969" y="3579"/>
                        <a:pt x="14715" y="2979"/>
                        <a:pt x="14253" y="2540"/>
                      </a:cubicBezTo>
                      <a:cubicBezTo>
                        <a:pt x="13745" y="2032"/>
                        <a:pt x="13053" y="1755"/>
                        <a:pt x="12337" y="1755"/>
                      </a:cubicBezTo>
                      <a:cubicBezTo>
                        <a:pt x="11760" y="1778"/>
                        <a:pt x="11229" y="1963"/>
                        <a:pt x="10790" y="2309"/>
                      </a:cubicBezTo>
                      <a:cubicBezTo>
                        <a:pt x="10694" y="2386"/>
                        <a:pt x="10581" y="2423"/>
                        <a:pt x="10470" y="2423"/>
                      </a:cubicBezTo>
                      <a:cubicBezTo>
                        <a:pt x="10314" y="2423"/>
                        <a:pt x="10159" y="2351"/>
                        <a:pt x="10051" y="2217"/>
                      </a:cubicBezTo>
                      <a:cubicBezTo>
                        <a:pt x="9890" y="1986"/>
                        <a:pt x="9936" y="1663"/>
                        <a:pt x="10167" y="1501"/>
                      </a:cubicBezTo>
                      <a:cubicBezTo>
                        <a:pt x="10813" y="993"/>
                        <a:pt x="11575" y="739"/>
                        <a:pt x="12383" y="739"/>
                      </a:cubicBezTo>
                      <a:cubicBezTo>
                        <a:pt x="13538" y="739"/>
                        <a:pt x="14646" y="1293"/>
                        <a:pt x="15315" y="2240"/>
                      </a:cubicBezTo>
                      <a:cubicBezTo>
                        <a:pt x="15393" y="2363"/>
                        <a:pt x="15502" y="2413"/>
                        <a:pt x="15610" y="2413"/>
                      </a:cubicBezTo>
                      <a:cubicBezTo>
                        <a:pt x="15888" y="2413"/>
                        <a:pt x="16165" y="2083"/>
                        <a:pt x="15916" y="1801"/>
                      </a:cubicBezTo>
                      <a:cubicBezTo>
                        <a:pt x="15084" y="670"/>
                        <a:pt x="13792" y="0"/>
                        <a:pt x="12383" y="0"/>
                      </a:cubicBezTo>
                      <a:cubicBezTo>
                        <a:pt x="11414" y="0"/>
                        <a:pt x="10490" y="324"/>
                        <a:pt x="9728" y="901"/>
                      </a:cubicBezTo>
                      <a:cubicBezTo>
                        <a:pt x="9682" y="947"/>
                        <a:pt x="9636" y="970"/>
                        <a:pt x="9590" y="1016"/>
                      </a:cubicBezTo>
                      <a:cubicBezTo>
                        <a:pt x="9544" y="970"/>
                        <a:pt x="9497" y="947"/>
                        <a:pt x="9451" y="901"/>
                      </a:cubicBezTo>
                      <a:cubicBezTo>
                        <a:pt x="8689" y="324"/>
                        <a:pt x="7766" y="0"/>
                        <a:pt x="679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0" name="Google Shape;2280;p41"/>
                <p:cNvSpPr/>
                <p:nvPr/>
              </p:nvSpPr>
              <p:spPr>
                <a:xfrm>
                  <a:off x="4931938" y="3422550"/>
                  <a:ext cx="18500" cy="72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40" h="2910" extrusionOk="0">
                      <a:moveTo>
                        <a:pt x="370" y="1"/>
                      </a:moveTo>
                      <a:cubicBezTo>
                        <a:pt x="162" y="1"/>
                        <a:pt x="0" y="185"/>
                        <a:pt x="0" y="370"/>
                      </a:cubicBezTo>
                      <a:lnTo>
                        <a:pt x="0" y="2563"/>
                      </a:lnTo>
                      <a:cubicBezTo>
                        <a:pt x="23" y="2794"/>
                        <a:pt x="197" y="2910"/>
                        <a:pt x="370" y="2910"/>
                      </a:cubicBezTo>
                      <a:cubicBezTo>
                        <a:pt x="543" y="2910"/>
                        <a:pt x="716" y="2794"/>
                        <a:pt x="739" y="2563"/>
                      </a:cubicBezTo>
                      <a:lnTo>
                        <a:pt x="739" y="370"/>
                      </a:lnTo>
                      <a:cubicBezTo>
                        <a:pt x="739" y="185"/>
                        <a:pt x="577" y="1"/>
                        <a:pt x="370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1" name="Google Shape;2281;p41"/>
                <p:cNvSpPr/>
                <p:nvPr/>
              </p:nvSpPr>
              <p:spPr>
                <a:xfrm>
                  <a:off x="4848688" y="3477000"/>
                  <a:ext cx="46350" cy="397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4" h="1591" extrusionOk="0">
                      <a:moveTo>
                        <a:pt x="515" y="1"/>
                      </a:moveTo>
                      <a:cubicBezTo>
                        <a:pt x="236" y="1"/>
                        <a:pt x="1" y="344"/>
                        <a:pt x="237" y="616"/>
                      </a:cubicBezTo>
                      <a:lnTo>
                        <a:pt x="1114" y="1494"/>
                      </a:lnTo>
                      <a:cubicBezTo>
                        <a:pt x="1192" y="1562"/>
                        <a:pt x="1277" y="1591"/>
                        <a:pt x="1357" y="1591"/>
                      </a:cubicBezTo>
                      <a:cubicBezTo>
                        <a:pt x="1630" y="1591"/>
                        <a:pt x="1854" y="1254"/>
                        <a:pt x="1622" y="986"/>
                      </a:cubicBezTo>
                      <a:lnTo>
                        <a:pt x="745" y="85"/>
                      </a:lnTo>
                      <a:cubicBezTo>
                        <a:pt x="670" y="26"/>
                        <a:pt x="591" y="1"/>
                        <a:pt x="515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2" name="Google Shape;2282;p41"/>
                <p:cNvSpPr/>
                <p:nvPr/>
              </p:nvSpPr>
              <p:spPr>
                <a:xfrm>
                  <a:off x="4824163" y="3449800"/>
                  <a:ext cx="20075" cy="18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3" h="734" extrusionOk="0">
                      <a:moveTo>
                        <a:pt x="396" y="0"/>
                      </a:moveTo>
                      <a:cubicBezTo>
                        <a:pt x="193" y="0"/>
                        <a:pt x="1" y="160"/>
                        <a:pt x="17" y="388"/>
                      </a:cubicBezTo>
                      <a:cubicBezTo>
                        <a:pt x="32" y="601"/>
                        <a:pt x="208" y="734"/>
                        <a:pt x="391" y="734"/>
                      </a:cubicBezTo>
                      <a:cubicBezTo>
                        <a:pt x="487" y="734"/>
                        <a:pt x="585" y="698"/>
                        <a:pt x="664" y="619"/>
                      </a:cubicBezTo>
                      <a:cubicBezTo>
                        <a:pt x="802" y="458"/>
                        <a:pt x="779" y="227"/>
                        <a:pt x="640" y="88"/>
                      </a:cubicBezTo>
                      <a:cubicBezTo>
                        <a:pt x="566" y="27"/>
                        <a:pt x="480" y="0"/>
                        <a:pt x="396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3" name="Google Shape;2283;p41"/>
                <p:cNvSpPr/>
                <p:nvPr/>
              </p:nvSpPr>
              <p:spPr>
                <a:xfrm>
                  <a:off x="4984163" y="3450550"/>
                  <a:ext cx="74200" cy="68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68" h="2753" extrusionOk="0">
                      <a:moveTo>
                        <a:pt x="2552" y="1"/>
                      </a:moveTo>
                      <a:cubicBezTo>
                        <a:pt x="2459" y="1"/>
                        <a:pt x="2367" y="35"/>
                        <a:pt x="2298" y="104"/>
                      </a:cubicBezTo>
                      <a:lnTo>
                        <a:pt x="312" y="2090"/>
                      </a:lnTo>
                      <a:cubicBezTo>
                        <a:pt x="1" y="2350"/>
                        <a:pt x="260" y="2752"/>
                        <a:pt x="556" y="2752"/>
                      </a:cubicBezTo>
                      <a:cubicBezTo>
                        <a:pt x="654" y="2752"/>
                        <a:pt x="757" y="2707"/>
                        <a:pt x="843" y="2598"/>
                      </a:cubicBezTo>
                      <a:lnTo>
                        <a:pt x="2806" y="635"/>
                      </a:lnTo>
                      <a:cubicBezTo>
                        <a:pt x="2967" y="497"/>
                        <a:pt x="2967" y="266"/>
                        <a:pt x="2806" y="104"/>
                      </a:cubicBezTo>
                      <a:cubicBezTo>
                        <a:pt x="2737" y="35"/>
                        <a:pt x="2644" y="1"/>
                        <a:pt x="2552" y="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284" name="Google Shape;2284;p41"/>
                <p:cNvSpPr/>
                <p:nvPr/>
              </p:nvSpPr>
              <p:spPr>
                <a:xfrm>
                  <a:off x="4950413" y="3570900"/>
                  <a:ext cx="18475" cy="184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9" h="739" extrusionOk="0">
                      <a:moveTo>
                        <a:pt x="369" y="0"/>
                      </a:moveTo>
                      <a:cubicBezTo>
                        <a:pt x="162" y="0"/>
                        <a:pt x="0" y="162"/>
                        <a:pt x="0" y="370"/>
                      </a:cubicBezTo>
                      <a:cubicBezTo>
                        <a:pt x="0" y="577"/>
                        <a:pt x="162" y="739"/>
                        <a:pt x="369" y="739"/>
                      </a:cubicBezTo>
                      <a:cubicBezTo>
                        <a:pt x="554" y="739"/>
                        <a:pt x="739" y="577"/>
                        <a:pt x="739" y="370"/>
                      </a:cubicBezTo>
                      <a:cubicBezTo>
                        <a:pt x="739" y="162"/>
                        <a:pt x="554" y="0"/>
                        <a:pt x="369" y="0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42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290" name="Google Shape;2290;p42"/>
          <p:cNvGrpSpPr/>
          <p:nvPr/>
        </p:nvGrpSpPr>
        <p:grpSpPr>
          <a:xfrm>
            <a:off x="457200" y="3129575"/>
            <a:ext cx="1734900" cy="1592125"/>
            <a:chOff x="457200" y="3129575"/>
            <a:chExt cx="1734900" cy="1592125"/>
          </a:xfrm>
        </p:grpSpPr>
        <p:sp>
          <p:nvSpPr>
            <p:cNvPr id="2291" name="Google Shape;2291;p42"/>
            <p:cNvSpPr txBox="1"/>
            <p:nvPr/>
          </p:nvSpPr>
          <p:spPr>
            <a:xfrm>
              <a:off x="457200" y="3129575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92" name="Google Shape;2292;p42"/>
            <p:cNvSpPr/>
            <p:nvPr/>
          </p:nvSpPr>
          <p:spPr>
            <a:xfrm>
              <a:off x="4572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and the smallest one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3" name="Google Shape;2293;p42"/>
          <p:cNvGrpSpPr/>
          <p:nvPr/>
        </p:nvGrpSpPr>
        <p:grpSpPr>
          <a:xfrm>
            <a:off x="2622100" y="3125913"/>
            <a:ext cx="1734900" cy="1595788"/>
            <a:chOff x="2622100" y="3125913"/>
            <a:chExt cx="1734900" cy="1595788"/>
          </a:xfrm>
        </p:grpSpPr>
        <p:sp>
          <p:nvSpPr>
            <p:cNvPr id="2294" name="Google Shape;2294;p42"/>
            <p:cNvSpPr txBox="1"/>
            <p:nvPr/>
          </p:nvSpPr>
          <p:spPr>
            <a:xfrm>
              <a:off x="2622100" y="3125913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95" name="Google Shape;2295;p42"/>
            <p:cNvSpPr/>
            <p:nvPr/>
          </p:nvSpPr>
          <p:spPr>
            <a:xfrm>
              <a:off x="26221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also very high temperatures 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6" name="Google Shape;2296;p42"/>
          <p:cNvGrpSpPr/>
          <p:nvPr/>
        </p:nvGrpSpPr>
        <p:grpSpPr>
          <a:xfrm>
            <a:off x="4787000" y="3129575"/>
            <a:ext cx="1734900" cy="1592125"/>
            <a:chOff x="4787000" y="3129575"/>
            <a:chExt cx="1734900" cy="1592125"/>
          </a:xfrm>
        </p:grpSpPr>
        <p:sp>
          <p:nvSpPr>
            <p:cNvPr id="2297" name="Google Shape;2297;p42"/>
            <p:cNvSpPr txBox="1"/>
            <p:nvPr/>
          </p:nvSpPr>
          <p:spPr>
            <a:xfrm>
              <a:off x="4787000" y="3129575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298" name="Google Shape;2298;p42"/>
            <p:cNvSpPr/>
            <p:nvPr/>
          </p:nvSpPr>
          <p:spPr>
            <a:xfrm>
              <a:off x="47870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Saturn is composed mostly of hydrogen and also of helium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299" name="Google Shape;2299;p42"/>
          <p:cNvGrpSpPr/>
          <p:nvPr/>
        </p:nvGrpSpPr>
        <p:grpSpPr>
          <a:xfrm>
            <a:off x="6951900" y="3129575"/>
            <a:ext cx="1734900" cy="1592125"/>
            <a:chOff x="6951900" y="3129575"/>
            <a:chExt cx="1734900" cy="1592125"/>
          </a:xfrm>
        </p:grpSpPr>
        <p:sp>
          <p:nvSpPr>
            <p:cNvPr id="2300" name="Google Shape;2300;p42"/>
            <p:cNvSpPr txBox="1"/>
            <p:nvPr/>
          </p:nvSpPr>
          <p:spPr>
            <a:xfrm>
              <a:off x="6951900" y="3129575"/>
              <a:ext cx="17349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301" name="Google Shape;2301;p42"/>
            <p:cNvSpPr/>
            <p:nvPr/>
          </p:nvSpPr>
          <p:spPr>
            <a:xfrm>
              <a:off x="6951900" y="3496800"/>
              <a:ext cx="1734900" cy="1224900"/>
            </a:xfrm>
            <a:prstGeom prst="foldedCorner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 very cold place full of iron dust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302" name="Google Shape;2302;p42"/>
          <p:cNvGrpSpPr/>
          <p:nvPr/>
        </p:nvGrpSpPr>
        <p:grpSpPr>
          <a:xfrm>
            <a:off x="791497" y="1368971"/>
            <a:ext cx="1066305" cy="1589560"/>
            <a:chOff x="7229125" y="3318388"/>
            <a:chExt cx="1066305" cy="1589560"/>
          </a:xfrm>
        </p:grpSpPr>
        <p:sp>
          <p:nvSpPr>
            <p:cNvPr id="2303" name="Google Shape;2303;p42"/>
            <p:cNvSpPr/>
            <p:nvPr/>
          </p:nvSpPr>
          <p:spPr>
            <a:xfrm rot="262519">
              <a:off x="7949648" y="3406940"/>
              <a:ext cx="169093" cy="296079"/>
            </a:xfrm>
            <a:prstGeom prst="heart">
              <a:avLst/>
            </a:pr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4" name="Google Shape;2304;p42"/>
            <p:cNvSpPr/>
            <p:nvPr/>
          </p:nvSpPr>
          <p:spPr>
            <a:xfrm rot="-318227">
              <a:off x="7792829" y="3393882"/>
              <a:ext cx="184992" cy="295947"/>
            </a:xfrm>
            <a:prstGeom prst="heart">
              <a:avLst/>
            </a:pr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5" name="Google Shape;2305;p42"/>
            <p:cNvSpPr/>
            <p:nvPr/>
          </p:nvSpPr>
          <p:spPr>
            <a:xfrm rot="-1052146">
              <a:off x="7379656" y="3435441"/>
              <a:ext cx="169266" cy="168514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6" name="Google Shape;2306;p42"/>
            <p:cNvSpPr/>
            <p:nvPr/>
          </p:nvSpPr>
          <p:spPr>
            <a:xfrm>
              <a:off x="7540993" y="3667225"/>
              <a:ext cx="332940" cy="272243"/>
            </a:xfrm>
            <a:custGeom>
              <a:avLst/>
              <a:gdLst/>
              <a:ahLst/>
              <a:cxnLst/>
              <a:rect l="l" t="t" r="r" b="b"/>
              <a:pathLst>
                <a:path w="6511" h="5324" extrusionOk="0">
                  <a:moveTo>
                    <a:pt x="5761" y="1"/>
                  </a:moveTo>
                  <a:lnTo>
                    <a:pt x="5394" y="10"/>
                  </a:lnTo>
                  <a:lnTo>
                    <a:pt x="5073" y="144"/>
                  </a:lnTo>
                  <a:lnTo>
                    <a:pt x="4814" y="403"/>
                  </a:lnTo>
                  <a:lnTo>
                    <a:pt x="4734" y="572"/>
                  </a:lnTo>
                  <a:lnTo>
                    <a:pt x="4680" y="697"/>
                  </a:lnTo>
                  <a:lnTo>
                    <a:pt x="4635" y="840"/>
                  </a:lnTo>
                  <a:lnTo>
                    <a:pt x="4555" y="1072"/>
                  </a:lnTo>
                  <a:lnTo>
                    <a:pt x="4403" y="1528"/>
                  </a:lnTo>
                  <a:lnTo>
                    <a:pt x="4251" y="1983"/>
                  </a:lnTo>
                  <a:lnTo>
                    <a:pt x="4109" y="2439"/>
                  </a:lnTo>
                  <a:lnTo>
                    <a:pt x="3832" y="3358"/>
                  </a:lnTo>
                  <a:lnTo>
                    <a:pt x="3706" y="3808"/>
                  </a:lnTo>
                  <a:lnTo>
                    <a:pt x="3706" y="3808"/>
                  </a:lnTo>
                  <a:lnTo>
                    <a:pt x="3474" y="3823"/>
                  </a:lnTo>
                  <a:lnTo>
                    <a:pt x="3207" y="3832"/>
                  </a:lnTo>
                  <a:lnTo>
                    <a:pt x="2930" y="3841"/>
                  </a:lnTo>
                  <a:lnTo>
                    <a:pt x="2662" y="3850"/>
                  </a:lnTo>
                  <a:lnTo>
                    <a:pt x="2394" y="3841"/>
                  </a:lnTo>
                  <a:lnTo>
                    <a:pt x="2126" y="3823"/>
                  </a:lnTo>
                  <a:lnTo>
                    <a:pt x="1867" y="3787"/>
                  </a:lnTo>
                  <a:lnTo>
                    <a:pt x="1385" y="3662"/>
                  </a:lnTo>
                  <a:lnTo>
                    <a:pt x="1179" y="3555"/>
                  </a:lnTo>
                  <a:lnTo>
                    <a:pt x="1081" y="3492"/>
                  </a:lnTo>
                  <a:lnTo>
                    <a:pt x="1001" y="3421"/>
                  </a:lnTo>
                  <a:lnTo>
                    <a:pt x="947" y="3341"/>
                  </a:lnTo>
                  <a:lnTo>
                    <a:pt x="929" y="3242"/>
                  </a:lnTo>
                  <a:lnTo>
                    <a:pt x="912" y="3153"/>
                  </a:lnTo>
                  <a:lnTo>
                    <a:pt x="894" y="3073"/>
                  </a:lnTo>
                  <a:lnTo>
                    <a:pt x="849" y="2983"/>
                  </a:lnTo>
                  <a:lnTo>
                    <a:pt x="769" y="2885"/>
                  </a:lnTo>
                  <a:lnTo>
                    <a:pt x="688" y="2805"/>
                  </a:lnTo>
                  <a:lnTo>
                    <a:pt x="653" y="2769"/>
                  </a:lnTo>
                  <a:lnTo>
                    <a:pt x="608" y="2742"/>
                  </a:lnTo>
                  <a:lnTo>
                    <a:pt x="537" y="2707"/>
                  </a:lnTo>
                  <a:lnTo>
                    <a:pt x="385" y="2680"/>
                  </a:lnTo>
                  <a:lnTo>
                    <a:pt x="242" y="2716"/>
                  </a:lnTo>
                  <a:lnTo>
                    <a:pt x="117" y="2805"/>
                  </a:lnTo>
                  <a:lnTo>
                    <a:pt x="72" y="2867"/>
                  </a:lnTo>
                  <a:lnTo>
                    <a:pt x="28" y="2966"/>
                  </a:lnTo>
                  <a:lnTo>
                    <a:pt x="1" y="3162"/>
                  </a:lnTo>
                  <a:lnTo>
                    <a:pt x="10" y="3269"/>
                  </a:lnTo>
                  <a:lnTo>
                    <a:pt x="28" y="3367"/>
                  </a:lnTo>
                  <a:lnTo>
                    <a:pt x="117" y="3555"/>
                  </a:lnTo>
                  <a:lnTo>
                    <a:pt x="170" y="3644"/>
                  </a:lnTo>
                  <a:lnTo>
                    <a:pt x="295" y="3796"/>
                  </a:lnTo>
                  <a:lnTo>
                    <a:pt x="429" y="3939"/>
                  </a:lnTo>
                  <a:lnTo>
                    <a:pt x="554" y="4082"/>
                  </a:lnTo>
                  <a:lnTo>
                    <a:pt x="688" y="4207"/>
                  </a:lnTo>
                  <a:lnTo>
                    <a:pt x="965" y="4421"/>
                  </a:lnTo>
                  <a:lnTo>
                    <a:pt x="1260" y="4591"/>
                  </a:lnTo>
                  <a:lnTo>
                    <a:pt x="1563" y="4743"/>
                  </a:lnTo>
                  <a:lnTo>
                    <a:pt x="1867" y="4868"/>
                  </a:lnTo>
                  <a:lnTo>
                    <a:pt x="2171" y="4984"/>
                  </a:lnTo>
                  <a:lnTo>
                    <a:pt x="2474" y="5073"/>
                  </a:lnTo>
                  <a:lnTo>
                    <a:pt x="2787" y="5153"/>
                  </a:lnTo>
                  <a:lnTo>
                    <a:pt x="3099" y="5207"/>
                  </a:lnTo>
                  <a:lnTo>
                    <a:pt x="3412" y="5261"/>
                  </a:lnTo>
                  <a:lnTo>
                    <a:pt x="3725" y="5296"/>
                  </a:lnTo>
                  <a:lnTo>
                    <a:pt x="3876" y="5305"/>
                  </a:lnTo>
                  <a:lnTo>
                    <a:pt x="4037" y="5314"/>
                  </a:lnTo>
                  <a:lnTo>
                    <a:pt x="4198" y="5323"/>
                  </a:lnTo>
                  <a:lnTo>
                    <a:pt x="4475" y="5323"/>
                  </a:lnTo>
                  <a:lnTo>
                    <a:pt x="4671" y="5261"/>
                  </a:lnTo>
                  <a:lnTo>
                    <a:pt x="4841" y="5153"/>
                  </a:lnTo>
                  <a:lnTo>
                    <a:pt x="4975" y="4993"/>
                  </a:lnTo>
                  <a:lnTo>
                    <a:pt x="5028" y="4894"/>
                  </a:lnTo>
                  <a:lnTo>
                    <a:pt x="5064" y="4796"/>
                  </a:lnTo>
                  <a:lnTo>
                    <a:pt x="5430" y="3912"/>
                  </a:lnTo>
                  <a:lnTo>
                    <a:pt x="5787" y="3028"/>
                  </a:lnTo>
                  <a:lnTo>
                    <a:pt x="5957" y="2582"/>
                  </a:lnTo>
                  <a:lnTo>
                    <a:pt x="6046" y="2358"/>
                  </a:lnTo>
                  <a:lnTo>
                    <a:pt x="6127" y="2135"/>
                  </a:lnTo>
                  <a:lnTo>
                    <a:pt x="6439" y="1287"/>
                  </a:lnTo>
                  <a:lnTo>
                    <a:pt x="6457" y="1233"/>
                  </a:lnTo>
                  <a:lnTo>
                    <a:pt x="6511" y="1063"/>
                  </a:lnTo>
                  <a:lnTo>
                    <a:pt x="6493" y="706"/>
                  </a:lnTo>
                  <a:lnTo>
                    <a:pt x="6359" y="394"/>
                  </a:lnTo>
                  <a:lnTo>
                    <a:pt x="6109" y="144"/>
                  </a:lnTo>
                  <a:lnTo>
                    <a:pt x="5939" y="63"/>
                  </a:lnTo>
                  <a:lnTo>
                    <a:pt x="5761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7" name="Google Shape;2307;p42"/>
            <p:cNvSpPr/>
            <p:nvPr/>
          </p:nvSpPr>
          <p:spPr>
            <a:xfrm>
              <a:off x="7636000" y="3704707"/>
              <a:ext cx="294129" cy="323327"/>
            </a:xfrm>
            <a:custGeom>
              <a:avLst/>
              <a:gdLst/>
              <a:ahLst/>
              <a:cxnLst/>
              <a:rect l="l" t="t" r="r" b="b"/>
              <a:pathLst>
                <a:path w="5752" h="6323" extrusionOk="0">
                  <a:moveTo>
                    <a:pt x="679" y="0"/>
                  </a:moveTo>
                  <a:lnTo>
                    <a:pt x="527" y="45"/>
                  </a:lnTo>
                  <a:lnTo>
                    <a:pt x="384" y="107"/>
                  </a:lnTo>
                  <a:lnTo>
                    <a:pt x="152" y="304"/>
                  </a:lnTo>
                  <a:lnTo>
                    <a:pt x="27" y="581"/>
                  </a:lnTo>
                  <a:lnTo>
                    <a:pt x="0" y="884"/>
                  </a:lnTo>
                  <a:lnTo>
                    <a:pt x="45" y="1036"/>
                  </a:lnTo>
                  <a:lnTo>
                    <a:pt x="63" y="1090"/>
                  </a:lnTo>
                  <a:lnTo>
                    <a:pt x="366" y="1956"/>
                  </a:lnTo>
                  <a:lnTo>
                    <a:pt x="527" y="2420"/>
                  </a:lnTo>
                  <a:lnTo>
                    <a:pt x="697" y="2884"/>
                  </a:lnTo>
                  <a:lnTo>
                    <a:pt x="1036" y="3795"/>
                  </a:lnTo>
                  <a:lnTo>
                    <a:pt x="1393" y="4715"/>
                  </a:lnTo>
                  <a:lnTo>
                    <a:pt x="1420" y="4787"/>
                  </a:lnTo>
                  <a:lnTo>
                    <a:pt x="1474" y="4894"/>
                  </a:lnTo>
                  <a:lnTo>
                    <a:pt x="1643" y="5063"/>
                  </a:lnTo>
                  <a:lnTo>
                    <a:pt x="1759" y="5117"/>
                  </a:lnTo>
                  <a:lnTo>
                    <a:pt x="2215" y="5278"/>
                  </a:lnTo>
                  <a:lnTo>
                    <a:pt x="2679" y="5421"/>
                  </a:lnTo>
                  <a:lnTo>
                    <a:pt x="2920" y="5492"/>
                  </a:lnTo>
                  <a:lnTo>
                    <a:pt x="3152" y="5555"/>
                  </a:lnTo>
                  <a:lnTo>
                    <a:pt x="3626" y="5688"/>
                  </a:lnTo>
                  <a:lnTo>
                    <a:pt x="4099" y="5822"/>
                  </a:lnTo>
                  <a:lnTo>
                    <a:pt x="4563" y="5974"/>
                  </a:lnTo>
                  <a:lnTo>
                    <a:pt x="4679" y="6010"/>
                  </a:lnTo>
                  <a:lnTo>
                    <a:pt x="4796" y="6046"/>
                  </a:lnTo>
                  <a:lnTo>
                    <a:pt x="4903" y="6108"/>
                  </a:lnTo>
                  <a:lnTo>
                    <a:pt x="5001" y="6180"/>
                  </a:lnTo>
                  <a:lnTo>
                    <a:pt x="5099" y="6242"/>
                  </a:lnTo>
                  <a:lnTo>
                    <a:pt x="5215" y="6296"/>
                  </a:lnTo>
                  <a:lnTo>
                    <a:pt x="5331" y="6322"/>
                  </a:lnTo>
                  <a:lnTo>
                    <a:pt x="5474" y="6305"/>
                  </a:lnTo>
                  <a:lnTo>
                    <a:pt x="5519" y="6287"/>
                  </a:lnTo>
                  <a:lnTo>
                    <a:pt x="5572" y="6269"/>
                  </a:lnTo>
                  <a:lnTo>
                    <a:pt x="5635" y="6224"/>
                  </a:lnTo>
                  <a:lnTo>
                    <a:pt x="5715" y="6108"/>
                  </a:lnTo>
                  <a:lnTo>
                    <a:pt x="5751" y="5974"/>
                  </a:lnTo>
                  <a:lnTo>
                    <a:pt x="5733" y="5840"/>
                  </a:lnTo>
                  <a:lnTo>
                    <a:pt x="5706" y="5769"/>
                  </a:lnTo>
                  <a:lnTo>
                    <a:pt x="5617" y="5653"/>
                  </a:lnTo>
                  <a:lnTo>
                    <a:pt x="5519" y="5590"/>
                  </a:lnTo>
                  <a:lnTo>
                    <a:pt x="5403" y="5546"/>
                  </a:lnTo>
                  <a:lnTo>
                    <a:pt x="5287" y="5519"/>
                  </a:lnTo>
                  <a:lnTo>
                    <a:pt x="5162" y="5492"/>
                  </a:lnTo>
                  <a:lnTo>
                    <a:pt x="5046" y="5456"/>
                  </a:lnTo>
                  <a:lnTo>
                    <a:pt x="4938" y="5394"/>
                  </a:lnTo>
                  <a:lnTo>
                    <a:pt x="4831" y="5340"/>
                  </a:lnTo>
                  <a:lnTo>
                    <a:pt x="4403" y="5099"/>
                  </a:lnTo>
                  <a:lnTo>
                    <a:pt x="3983" y="4849"/>
                  </a:lnTo>
                  <a:lnTo>
                    <a:pt x="3563" y="4599"/>
                  </a:lnTo>
                  <a:lnTo>
                    <a:pt x="3358" y="4474"/>
                  </a:lnTo>
                  <a:lnTo>
                    <a:pt x="3143" y="4358"/>
                  </a:lnTo>
                  <a:lnTo>
                    <a:pt x="2715" y="4117"/>
                  </a:lnTo>
                  <a:lnTo>
                    <a:pt x="2585" y="4049"/>
                  </a:lnTo>
                  <a:lnTo>
                    <a:pt x="2585" y="4049"/>
                  </a:lnTo>
                  <a:lnTo>
                    <a:pt x="2393" y="3349"/>
                  </a:lnTo>
                  <a:lnTo>
                    <a:pt x="2117" y="2411"/>
                  </a:lnTo>
                  <a:lnTo>
                    <a:pt x="1983" y="1938"/>
                  </a:lnTo>
                  <a:lnTo>
                    <a:pt x="1831" y="1474"/>
                  </a:lnTo>
                  <a:lnTo>
                    <a:pt x="1679" y="1000"/>
                  </a:lnTo>
                  <a:lnTo>
                    <a:pt x="1608" y="768"/>
                  </a:lnTo>
                  <a:lnTo>
                    <a:pt x="1554" y="625"/>
                  </a:lnTo>
                  <a:lnTo>
                    <a:pt x="1509" y="491"/>
                  </a:lnTo>
                  <a:lnTo>
                    <a:pt x="1438" y="357"/>
                  </a:lnTo>
                  <a:lnTo>
                    <a:pt x="1241" y="143"/>
                  </a:lnTo>
                  <a:lnTo>
                    <a:pt x="974" y="18"/>
                  </a:lnTo>
                  <a:lnTo>
                    <a:pt x="679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8" name="Google Shape;2308;p42"/>
            <p:cNvSpPr/>
            <p:nvPr/>
          </p:nvSpPr>
          <p:spPr>
            <a:xfrm>
              <a:off x="7229125" y="3703326"/>
              <a:ext cx="237982" cy="402790"/>
            </a:xfrm>
            <a:custGeom>
              <a:avLst/>
              <a:gdLst/>
              <a:ahLst/>
              <a:cxnLst/>
              <a:rect l="l" t="t" r="r" b="b"/>
              <a:pathLst>
                <a:path w="4654" h="7877" extrusionOk="0">
                  <a:moveTo>
                    <a:pt x="4595" y="1072"/>
                  </a:moveTo>
                  <a:lnTo>
                    <a:pt x="4591" y="1081"/>
                  </a:lnTo>
                  <a:lnTo>
                    <a:pt x="4591" y="1072"/>
                  </a:lnTo>
                  <a:close/>
                  <a:moveTo>
                    <a:pt x="3930" y="0"/>
                  </a:moveTo>
                  <a:lnTo>
                    <a:pt x="3626" y="36"/>
                  </a:lnTo>
                  <a:lnTo>
                    <a:pt x="3367" y="179"/>
                  </a:lnTo>
                  <a:lnTo>
                    <a:pt x="3171" y="420"/>
                  </a:lnTo>
                  <a:lnTo>
                    <a:pt x="3117" y="572"/>
                  </a:lnTo>
                  <a:lnTo>
                    <a:pt x="3117" y="581"/>
                  </a:lnTo>
                  <a:lnTo>
                    <a:pt x="3099" y="625"/>
                  </a:lnTo>
                  <a:lnTo>
                    <a:pt x="3090" y="661"/>
                  </a:lnTo>
                  <a:lnTo>
                    <a:pt x="3081" y="697"/>
                  </a:lnTo>
                  <a:lnTo>
                    <a:pt x="3081" y="724"/>
                  </a:lnTo>
                  <a:lnTo>
                    <a:pt x="3072" y="750"/>
                  </a:lnTo>
                  <a:lnTo>
                    <a:pt x="3072" y="768"/>
                  </a:lnTo>
                  <a:lnTo>
                    <a:pt x="3072" y="795"/>
                  </a:lnTo>
                  <a:lnTo>
                    <a:pt x="3064" y="822"/>
                  </a:lnTo>
                  <a:lnTo>
                    <a:pt x="3055" y="947"/>
                  </a:lnTo>
                  <a:lnTo>
                    <a:pt x="3046" y="1099"/>
                  </a:lnTo>
                  <a:lnTo>
                    <a:pt x="3019" y="1456"/>
                  </a:lnTo>
                  <a:lnTo>
                    <a:pt x="2965" y="1956"/>
                  </a:lnTo>
                  <a:lnTo>
                    <a:pt x="2903" y="2510"/>
                  </a:lnTo>
                  <a:lnTo>
                    <a:pt x="2769" y="3117"/>
                  </a:lnTo>
                  <a:lnTo>
                    <a:pt x="2688" y="3420"/>
                  </a:lnTo>
                  <a:lnTo>
                    <a:pt x="2590" y="3724"/>
                  </a:lnTo>
                  <a:lnTo>
                    <a:pt x="2474" y="4001"/>
                  </a:lnTo>
                  <a:lnTo>
                    <a:pt x="2304" y="4313"/>
                  </a:lnTo>
                  <a:lnTo>
                    <a:pt x="2135" y="4608"/>
                  </a:lnTo>
                  <a:lnTo>
                    <a:pt x="2046" y="4760"/>
                  </a:lnTo>
                  <a:lnTo>
                    <a:pt x="1956" y="4912"/>
                  </a:lnTo>
                  <a:lnTo>
                    <a:pt x="1769" y="5206"/>
                  </a:lnTo>
                  <a:lnTo>
                    <a:pt x="1581" y="5501"/>
                  </a:lnTo>
                  <a:lnTo>
                    <a:pt x="1197" y="6064"/>
                  </a:lnTo>
                  <a:lnTo>
                    <a:pt x="840" y="6528"/>
                  </a:lnTo>
                  <a:lnTo>
                    <a:pt x="670" y="6742"/>
                  </a:lnTo>
                  <a:lnTo>
                    <a:pt x="501" y="6912"/>
                  </a:lnTo>
                  <a:lnTo>
                    <a:pt x="322" y="7037"/>
                  </a:lnTo>
                  <a:lnTo>
                    <a:pt x="188" y="7144"/>
                  </a:lnTo>
                  <a:lnTo>
                    <a:pt x="90" y="7260"/>
                  </a:lnTo>
                  <a:lnTo>
                    <a:pt x="9" y="7421"/>
                  </a:lnTo>
                  <a:lnTo>
                    <a:pt x="9" y="7448"/>
                  </a:lnTo>
                  <a:lnTo>
                    <a:pt x="1" y="7466"/>
                  </a:lnTo>
                  <a:lnTo>
                    <a:pt x="1" y="7510"/>
                  </a:lnTo>
                  <a:lnTo>
                    <a:pt x="1" y="7555"/>
                  </a:lnTo>
                  <a:lnTo>
                    <a:pt x="18" y="7626"/>
                  </a:lnTo>
                  <a:lnTo>
                    <a:pt x="81" y="7751"/>
                  </a:lnTo>
                  <a:lnTo>
                    <a:pt x="197" y="7832"/>
                  </a:lnTo>
                  <a:lnTo>
                    <a:pt x="331" y="7877"/>
                  </a:lnTo>
                  <a:lnTo>
                    <a:pt x="402" y="7877"/>
                  </a:lnTo>
                  <a:lnTo>
                    <a:pt x="420" y="7868"/>
                  </a:lnTo>
                  <a:lnTo>
                    <a:pt x="599" y="7796"/>
                  </a:lnTo>
                  <a:lnTo>
                    <a:pt x="724" y="7698"/>
                  </a:lnTo>
                  <a:lnTo>
                    <a:pt x="840" y="7555"/>
                  </a:lnTo>
                  <a:lnTo>
                    <a:pt x="965" y="7376"/>
                  </a:lnTo>
                  <a:lnTo>
                    <a:pt x="1045" y="7287"/>
                  </a:lnTo>
                  <a:lnTo>
                    <a:pt x="1144" y="7207"/>
                  </a:lnTo>
                  <a:lnTo>
                    <a:pt x="1251" y="7117"/>
                  </a:lnTo>
                  <a:lnTo>
                    <a:pt x="1349" y="7028"/>
                  </a:lnTo>
                  <a:lnTo>
                    <a:pt x="1572" y="6832"/>
                  </a:lnTo>
                  <a:lnTo>
                    <a:pt x="1822" y="6617"/>
                  </a:lnTo>
                  <a:lnTo>
                    <a:pt x="2072" y="6394"/>
                  </a:lnTo>
                  <a:lnTo>
                    <a:pt x="2340" y="6153"/>
                  </a:lnTo>
                  <a:lnTo>
                    <a:pt x="2608" y="5894"/>
                  </a:lnTo>
                  <a:lnTo>
                    <a:pt x="2876" y="5617"/>
                  </a:lnTo>
                  <a:lnTo>
                    <a:pt x="3010" y="5474"/>
                  </a:lnTo>
                  <a:lnTo>
                    <a:pt x="3135" y="5323"/>
                  </a:lnTo>
                  <a:lnTo>
                    <a:pt x="3269" y="5162"/>
                  </a:lnTo>
                  <a:lnTo>
                    <a:pt x="3394" y="4992"/>
                  </a:lnTo>
                  <a:lnTo>
                    <a:pt x="3510" y="4840"/>
                  </a:lnTo>
                  <a:lnTo>
                    <a:pt x="3564" y="4760"/>
                  </a:lnTo>
                  <a:lnTo>
                    <a:pt x="3590" y="4724"/>
                  </a:lnTo>
                  <a:lnTo>
                    <a:pt x="3626" y="4662"/>
                  </a:lnTo>
                  <a:lnTo>
                    <a:pt x="3742" y="4474"/>
                  </a:lnTo>
                  <a:lnTo>
                    <a:pt x="3840" y="4278"/>
                  </a:lnTo>
                  <a:lnTo>
                    <a:pt x="4019" y="3903"/>
                  </a:lnTo>
                  <a:lnTo>
                    <a:pt x="4153" y="3528"/>
                  </a:lnTo>
                  <a:lnTo>
                    <a:pt x="4269" y="3153"/>
                  </a:lnTo>
                  <a:lnTo>
                    <a:pt x="4430" y="2474"/>
                  </a:lnTo>
                  <a:lnTo>
                    <a:pt x="4483" y="2170"/>
                  </a:lnTo>
                  <a:lnTo>
                    <a:pt x="4564" y="1608"/>
                  </a:lnTo>
                  <a:lnTo>
                    <a:pt x="4599" y="1224"/>
                  </a:lnTo>
                  <a:lnTo>
                    <a:pt x="4608" y="1081"/>
                  </a:lnTo>
                  <a:lnTo>
                    <a:pt x="4615" y="1009"/>
                  </a:lnTo>
                  <a:lnTo>
                    <a:pt x="4617" y="1000"/>
                  </a:lnTo>
                  <a:lnTo>
                    <a:pt x="4615" y="1007"/>
                  </a:lnTo>
                  <a:lnTo>
                    <a:pt x="4615" y="1007"/>
                  </a:lnTo>
                  <a:lnTo>
                    <a:pt x="4617" y="983"/>
                  </a:lnTo>
                  <a:lnTo>
                    <a:pt x="4617" y="992"/>
                  </a:lnTo>
                  <a:lnTo>
                    <a:pt x="4617" y="1000"/>
                  </a:lnTo>
                  <a:lnTo>
                    <a:pt x="4653" y="849"/>
                  </a:lnTo>
                  <a:lnTo>
                    <a:pt x="4617" y="545"/>
                  </a:lnTo>
                  <a:lnTo>
                    <a:pt x="4466" y="286"/>
                  </a:lnTo>
                  <a:lnTo>
                    <a:pt x="4233" y="90"/>
                  </a:lnTo>
                  <a:lnTo>
                    <a:pt x="4082" y="36"/>
                  </a:lnTo>
                  <a:lnTo>
                    <a:pt x="3930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42"/>
            <p:cNvSpPr/>
            <p:nvPr/>
          </p:nvSpPr>
          <p:spPr>
            <a:xfrm>
              <a:off x="7787102" y="4832984"/>
              <a:ext cx="146195" cy="74964"/>
            </a:xfrm>
            <a:custGeom>
              <a:avLst/>
              <a:gdLst/>
              <a:ahLst/>
              <a:cxnLst/>
              <a:rect l="l" t="t" r="r" b="b"/>
              <a:pathLst>
                <a:path w="2859" h="1466" extrusionOk="0">
                  <a:moveTo>
                    <a:pt x="1787" y="1"/>
                  </a:moveTo>
                  <a:lnTo>
                    <a:pt x="1742" y="206"/>
                  </a:lnTo>
                  <a:lnTo>
                    <a:pt x="1546" y="555"/>
                  </a:lnTo>
                  <a:lnTo>
                    <a:pt x="1251" y="823"/>
                  </a:lnTo>
                  <a:lnTo>
                    <a:pt x="876" y="974"/>
                  </a:lnTo>
                  <a:lnTo>
                    <a:pt x="671" y="1001"/>
                  </a:lnTo>
                  <a:lnTo>
                    <a:pt x="215" y="1010"/>
                  </a:lnTo>
                  <a:lnTo>
                    <a:pt x="144" y="1019"/>
                  </a:lnTo>
                  <a:lnTo>
                    <a:pt x="46" y="1099"/>
                  </a:lnTo>
                  <a:lnTo>
                    <a:pt x="10" y="1162"/>
                  </a:lnTo>
                  <a:lnTo>
                    <a:pt x="1" y="1215"/>
                  </a:lnTo>
                  <a:lnTo>
                    <a:pt x="19" y="1323"/>
                  </a:lnTo>
                  <a:lnTo>
                    <a:pt x="81" y="1412"/>
                  </a:lnTo>
                  <a:lnTo>
                    <a:pt x="180" y="1457"/>
                  </a:lnTo>
                  <a:lnTo>
                    <a:pt x="233" y="1465"/>
                  </a:lnTo>
                  <a:lnTo>
                    <a:pt x="2332" y="1403"/>
                  </a:lnTo>
                  <a:lnTo>
                    <a:pt x="2439" y="1394"/>
                  </a:lnTo>
                  <a:lnTo>
                    <a:pt x="2635" y="1305"/>
                  </a:lnTo>
                  <a:lnTo>
                    <a:pt x="2778" y="1153"/>
                  </a:lnTo>
                  <a:lnTo>
                    <a:pt x="2850" y="948"/>
                  </a:lnTo>
                  <a:lnTo>
                    <a:pt x="2859" y="840"/>
                  </a:lnTo>
                  <a:lnTo>
                    <a:pt x="2832" y="46"/>
                  </a:lnTo>
                  <a:lnTo>
                    <a:pt x="1787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42"/>
            <p:cNvSpPr/>
            <p:nvPr/>
          </p:nvSpPr>
          <p:spPr>
            <a:xfrm>
              <a:off x="7860633" y="4671348"/>
              <a:ext cx="81816" cy="197790"/>
            </a:xfrm>
            <a:custGeom>
              <a:avLst/>
              <a:gdLst/>
              <a:ahLst/>
              <a:cxnLst/>
              <a:rect l="l" t="t" r="r" b="b"/>
              <a:pathLst>
                <a:path w="1600" h="3868" extrusionOk="0">
                  <a:moveTo>
                    <a:pt x="1599" y="1"/>
                  </a:moveTo>
                  <a:lnTo>
                    <a:pt x="1" y="349"/>
                  </a:lnTo>
                  <a:lnTo>
                    <a:pt x="45" y="813"/>
                  </a:lnTo>
                  <a:lnTo>
                    <a:pt x="81" y="1278"/>
                  </a:lnTo>
                  <a:lnTo>
                    <a:pt x="108" y="1555"/>
                  </a:lnTo>
                  <a:lnTo>
                    <a:pt x="144" y="1831"/>
                  </a:lnTo>
                  <a:lnTo>
                    <a:pt x="170" y="2099"/>
                  </a:lnTo>
                  <a:lnTo>
                    <a:pt x="206" y="2376"/>
                  </a:lnTo>
                  <a:lnTo>
                    <a:pt x="278" y="2930"/>
                  </a:lnTo>
                  <a:lnTo>
                    <a:pt x="367" y="3475"/>
                  </a:lnTo>
                  <a:lnTo>
                    <a:pt x="385" y="3546"/>
                  </a:lnTo>
                  <a:lnTo>
                    <a:pt x="456" y="3680"/>
                  </a:lnTo>
                  <a:lnTo>
                    <a:pt x="572" y="3778"/>
                  </a:lnTo>
                  <a:lnTo>
                    <a:pt x="706" y="3850"/>
                  </a:lnTo>
                  <a:lnTo>
                    <a:pt x="787" y="3859"/>
                  </a:lnTo>
                  <a:lnTo>
                    <a:pt x="876" y="3867"/>
                  </a:lnTo>
                  <a:lnTo>
                    <a:pt x="1037" y="3814"/>
                  </a:lnTo>
                  <a:lnTo>
                    <a:pt x="1224" y="3644"/>
                  </a:lnTo>
                  <a:lnTo>
                    <a:pt x="1331" y="3466"/>
                  </a:lnTo>
                  <a:lnTo>
                    <a:pt x="1385" y="3492"/>
                  </a:lnTo>
                  <a:lnTo>
                    <a:pt x="1403" y="2930"/>
                  </a:lnTo>
                  <a:lnTo>
                    <a:pt x="1429" y="2367"/>
                  </a:lnTo>
                  <a:lnTo>
                    <a:pt x="1447" y="2090"/>
                  </a:lnTo>
                  <a:lnTo>
                    <a:pt x="1456" y="1814"/>
                  </a:lnTo>
                  <a:lnTo>
                    <a:pt x="1483" y="1537"/>
                  </a:lnTo>
                  <a:lnTo>
                    <a:pt x="1501" y="1269"/>
                  </a:lnTo>
                  <a:lnTo>
                    <a:pt x="1581" y="170"/>
                  </a:lnTo>
                  <a:lnTo>
                    <a:pt x="1599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42"/>
            <p:cNvSpPr/>
            <p:nvPr/>
          </p:nvSpPr>
          <p:spPr>
            <a:xfrm>
              <a:off x="7824123" y="4048533"/>
              <a:ext cx="164450" cy="796888"/>
            </a:xfrm>
            <a:custGeom>
              <a:avLst/>
              <a:gdLst/>
              <a:ahLst/>
              <a:cxnLst/>
              <a:rect l="l" t="t" r="r" b="b"/>
              <a:pathLst>
                <a:path w="3216" h="15584" extrusionOk="0">
                  <a:moveTo>
                    <a:pt x="179" y="0"/>
                  </a:moveTo>
                  <a:lnTo>
                    <a:pt x="99" y="974"/>
                  </a:lnTo>
                  <a:lnTo>
                    <a:pt x="27" y="2510"/>
                  </a:lnTo>
                  <a:lnTo>
                    <a:pt x="45" y="3492"/>
                  </a:lnTo>
                  <a:lnTo>
                    <a:pt x="0" y="6394"/>
                  </a:lnTo>
                  <a:lnTo>
                    <a:pt x="27" y="7903"/>
                  </a:lnTo>
                  <a:lnTo>
                    <a:pt x="125" y="9823"/>
                  </a:lnTo>
                  <a:lnTo>
                    <a:pt x="491" y="14779"/>
                  </a:lnTo>
                  <a:lnTo>
                    <a:pt x="545" y="15485"/>
                  </a:lnTo>
                  <a:lnTo>
                    <a:pt x="679" y="15512"/>
                  </a:lnTo>
                  <a:lnTo>
                    <a:pt x="1456" y="15583"/>
                  </a:lnTo>
                  <a:lnTo>
                    <a:pt x="2045" y="15583"/>
                  </a:lnTo>
                  <a:lnTo>
                    <a:pt x="2304" y="15538"/>
                  </a:lnTo>
                  <a:lnTo>
                    <a:pt x="2340" y="14860"/>
                  </a:lnTo>
                  <a:lnTo>
                    <a:pt x="2483" y="11440"/>
                  </a:lnTo>
                  <a:lnTo>
                    <a:pt x="2501" y="9296"/>
                  </a:lnTo>
                  <a:lnTo>
                    <a:pt x="2465" y="8627"/>
                  </a:lnTo>
                  <a:lnTo>
                    <a:pt x="2420" y="8082"/>
                  </a:lnTo>
                  <a:lnTo>
                    <a:pt x="2456" y="6885"/>
                  </a:lnTo>
                  <a:lnTo>
                    <a:pt x="2688" y="4867"/>
                  </a:lnTo>
                  <a:lnTo>
                    <a:pt x="2929" y="3304"/>
                  </a:lnTo>
                  <a:lnTo>
                    <a:pt x="3019" y="2760"/>
                  </a:lnTo>
                  <a:lnTo>
                    <a:pt x="3188" y="1688"/>
                  </a:lnTo>
                  <a:lnTo>
                    <a:pt x="3215" y="117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27A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42"/>
            <p:cNvSpPr/>
            <p:nvPr/>
          </p:nvSpPr>
          <p:spPr>
            <a:xfrm>
              <a:off x="7943726" y="4833444"/>
              <a:ext cx="146655" cy="74043"/>
            </a:xfrm>
            <a:custGeom>
              <a:avLst/>
              <a:gdLst/>
              <a:ahLst/>
              <a:cxnLst/>
              <a:rect l="l" t="t" r="r" b="b"/>
              <a:pathLst>
                <a:path w="2868" h="1448" extrusionOk="0">
                  <a:moveTo>
                    <a:pt x="1814" y="1"/>
                  </a:moveTo>
                  <a:lnTo>
                    <a:pt x="1760" y="206"/>
                  </a:lnTo>
                  <a:lnTo>
                    <a:pt x="1555" y="555"/>
                  </a:lnTo>
                  <a:lnTo>
                    <a:pt x="1260" y="814"/>
                  </a:lnTo>
                  <a:lnTo>
                    <a:pt x="885" y="965"/>
                  </a:lnTo>
                  <a:lnTo>
                    <a:pt x="671" y="983"/>
                  </a:lnTo>
                  <a:lnTo>
                    <a:pt x="215" y="992"/>
                  </a:lnTo>
                  <a:lnTo>
                    <a:pt x="153" y="1001"/>
                  </a:lnTo>
                  <a:lnTo>
                    <a:pt x="46" y="1081"/>
                  </a:lnTo>
                  <a:lnTo>
                    <a:pt x="19" y="1144"/>
                  </a:lnTo>
                  <a:lnTo>
                    <a:pt x="1" y="1198"/>
                  </a:lnTo>
                  <a:lnTo>
                    <a:pt x="19" y="1305"/>
                  </a:lnTo>
                  <a:lnTo>
                    <a:pt x="81" y="1394"/>
                  </a:lnTo>
                  <a:lnTo>
                    <a:pt x="180" y="1439"/>
                  </a:lnTo>
                  <a:lnTo>
                    <a:pt x="233" y="1448"/>
                  </a:lnTo>
                  <a:lnTo>
                    <a:pt x="2332" y="1412"/>
                  </a:lnTo>
                  <a:lnTo>
                    <a:pt x="2439" y="1403"/>
                  </a:lnTo>
                  <a:lnTo>
                    <a:pt x="2635" y="1314"/>
                  </a:lnTo>
                  <a:lnTo>
                    <a:pt x="2778" y="1162"/>
                  </a:lnTo>
                  <a:lnTo>
                    <a:pt x="2859" y="965"/>
                  </a:lnTo>
                  <a:lnTo>
                    <a:pt x="2867" y="858"/>
                  </a:lnTo>
                  <a:lnTo>
                    <a:pt x="2850" y="63"/>
                  </a:lnTo>
                  <a:lnTo>
                    <a:pt x="1814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42"/>
            <p:cNvSpPr/>
            <p:nvPr/>
          </p:nvSpPr>
          <p:spPr>
            <a:xfrm>
              <a:off x="8015416" y="4673189"/>
              <a:ext cx="80896" cy="199120"/>
            </a:xfrm>
            <a:custGeom>
              <a:avLst/>
              <a:gdLst/>
              <a:ahLst/>
              <a:cxnLst/>
              <a:rect l="l" t="t" r="r" b="b"/>
              <a:pathLst>
                <a:path w="1582" h="3894" extrusionOk="0">
                  <a:moveTo>
                    <a:pt x="1582" y="0"/>
                  </a:moveTo>
                  <a:lnTo>
                    <a:pt x="1" y="411"/>
                  </a:lnTo>
                  <a:lnTo>
                    <a:pt x="55" y="876"/>
                  </a:lnTo>
                  <a:lnTo>
                    <a:pt x="117" y="1340"/>
                  </a:lnTo>
                  <a:lnTo>
                    <a:pt x="162" y="1608"/>
                  </a:lnTo>
                  <a:lnTo>
                    <a:pt x="197" y="1885"/>
                  </a:lnTo>
                  <a:lnTo>
                    <a:pt x="242" y="2162"/>
                  </a:lnTo>
                  <a:lnTo>
                    <a:pt x="287" y="2429"/>
                  </a:lnTo>
                  <a:lnTo>
                    <a:pt x="376" y="2983"/>
                  </a:lnTo>
                  <a:lnTo>
                    <a:pt x="492" y="3528"/>
                  </a:lnTo>
                  <a:lnTo>
                    <a:pt x="510" y="3599"/>
                  </a:lnTo>
                  <a:lnTo>
                    <a:pt x="590" y="3724"/>
                  </a:lnTo>
                  <a:lnTo>
                    <a:pt x="706" y="3823"/>
                  </a:lnTo>
                  <a:lnTo>
                    <a:pt x="849" y="3876"/>
                  </a:lnTo>
                  <a:lnTo>
                    <a:pt x="921" y="3894"/>
                  </a:lnTo>
                  <a:lnTo>
                    <a:pt x="1019" y="3894"/>
                  </a:lnTo>
                  <a:lnTo>
                    <a:pt x="1171" y="3840"/>
                  </a:lnTo>
                  <a:lnTo>
                    <a:pt x="1358" y="3653"/>
                  </a:lnTo>
                  <a:lnTo>
                    <a:pt x="1457" y="3474"/>
                  </a:lnTo>
                  <a:lnTo>
                    <a:pt x="1474" y="2921"/>
                  </a:lnTo>
                  <a:lnTo>
                    <a:pt x="1510" y="2367"/>
                  </a:lnTo>
                  <a:lnTo>
                    <a:pt x="1510" y="2090"/>
                  </a:lnTo>
                  <a:lnTo>
                    <a:pt x="1510" y="1813"/>
                  </a:lnTo>
                  <a:lnTo>
                    <a:pt x="1528" y="1545"/>
                  </a:lnTo>
                  <a:lnTo>
                    <a:pt x="1537" y="1269"/>
                  </a:lnTo>
                  <a:lnTo>
                    <a:pt x="1573" y="170"/>
                  </a:lnTo>
                  <a:lnTo>
                    <a:pt x="1582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42"/>
            <p:cNvSpPr/>
            <p:nvPr/>
          </p:nvSpPr>
          <p:spPr>
            <a:xfrm>
              <a:off x="7943317" y="4038920"/>
              <a:ext cx="174933" cy="814223"/>
            </a:xfrm>
            <a:custGeom>
              <a:avLst/>
              <a:gdLst/>
              <a:ahLst/>
              <a:cxnLst/>
              <a:rect l="l" t="t" r="r" b="b"/>
              <a:pathLst>
                <a:path w="3421" h="15923" extrusionOk="0">
                  <a:moveTo>
                    <a:pt x="2992" y="1"/>
                  </a:moveTo>
                  <a:lnTo>
                    <a:pt x="0" y="1358"/>
                  </a:lnTo>
                  <a:lnTo>
                    <a:pt x="63" y="1671"/>
                  </a:lnTo>
                  <a:lnTo>
                    <a:pt x="179" y="2394"/>
                  </a:lnTo>
                  <a:lnTo>
                    <a:pt x="214" y="2849"/>
                  </a:lnTo>
                  <a:lnTo>
                    <a:pt x="375" y="5136"/>
                  </a:lnTo>
                  <a:lnTo>
                    <a:pt x="607" y="8270"/>
                  </a:lnTo>
                  <a:lnTo>
                    <a:pt x="1063" y="13039"/>
                  </a:lnTo>
                  <a:lnTo>
                    <a:pt x="1366" y="15860"/>
                  </a:lnTo>
                  <a:lnTo>
                    <a:pt x="1509" y="15878"/>
                  </a:lnTo>
                  <a:lnTo>
                    <a:pt x="2286" y="15923"/>
                  </a:lnTo>
                  <a:lnTo>
                    <a:pt x="2875" y="15896"/>
                  </a:lnTo>
                  <a:lnTo>
                    <a:pt x="3134" y="15843"/>
                  </a:lnTo>
                  <a:lnTo>
                    <a:pt x="3152" y="15155"/>
                  </a:lnTo>
                  <a:lnTo>
                    <a:pt x="3197" y="11726"/>
                  </a:lnTo>
                  <a:lnTo>
                    <a:pt x="3170" y="10074"/>
                  </a:lnTo>
                  <a:lnTo>
                    <a:pt x="3126" y="9208"/>
                  </a:lnTo>
                  <a:lnTo>
                    <a:pt x="3090" y="8904"/>
                  </a:lnTo>
                  <a:lnTo>
                    <a:pt x="3018" y="8350"/>
                  </a:lnTo>
                  <a:lnTo>
                    <a:pt x="3000" y="7154"/>
                  </a:lnTo>
                  <a:lnTo>
                    <a:pt x="3143" y="5118"/>
                  </a:lnTo>
                  <a:lnTo>
                    <a:pt x="3322" y="3528"/>
                  </a:lnTo>
                  <a:lnTo>
                    <a:pt x="3358" y="3242"/>
                  </a:lnTo>
                  <a:lnTo>
                    <a:pt x="3420" y="2528"/>
                  </a:lnTo>
                  <a:lnTo>
                    <a:pt x="3393" y="1644"/>
                  </a:lnTo>
                  <a:lnTo>
                    <a:pt x="3259" y="867"/>
                  </a:lnTo>
                  <a:lnTo>
                    <a:pt x="3099" y="304"/>
                  </a:lnTo>
                  <a:lnTo>
                    <a:pt x="2992" y="1"/>
                  </a:lnTo>
                  <a:close/>
                </a:path>
              </a:pathLst>
            </a:custGeom>
            <a:solidFill>
              <a:srgbClr val="4BB9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42"/>
            <p:cNvSpPr/>
            <p:nvPr/>
          </p:nvSpPr>
          <p:spPr>
            <a:xfrm>
              <a:off x="7809499" y="3581422"/>
              <a:ext cx="293208" cy="125588"/>
            </a:xfrm>
            <a:custGeom>
              <a:avLst/>
              <a:gdLst/>
              <a:ahLst/>
              <a:cxnLst/>
              <a:rect l="l" t="t" r="r" b="b"/>
              <a:pathLst>
                <a:path w="5734" h="2456" extrusionOk="0">
                  <a:moveTo>
                    <a:pt x="3197" y="0"/>
                  </a:moveTo>
                  <a:lnTo>
                    <a:pt x="2358" y="27"/>
                  </a:lnTo>
                  <a:lnTo>
                    <a:pt x="2367" y="63"/>
                  </a:lnTo>
                  <a:lnTo>
                    <a:pt x="2340" y="357"/>
                  </a:lnTo>
                  <a:lnTo>
                    <a:pt x="2206" y="661"/>
                  </a:lnTo>
                  <a:lnTo>
                    <a:pt x="2046" y="857"/>
                  </a:lnTo>
                  <a:lnTo>
                    <a:pt x="1795" y="1018"/>
                  </a:lnTo>
                  <a:lnTo>
                    <a:pt x="1447" y="1116"/>
                  </a:lnTo>
                  <a:lnTo>
                    <a:pt x="1224" y="1125"/>
                  </a:lnTo>
                  <a:lnTo>
                    <a:pt x="1144" y="1143"/>
                  </a:lnTo>
                  <a:lnTo>
                    <a:pt x="956" y="1250"/>
                  </a:lnTo>
                  <a:lnTo>
                    <a:pt x="652" y="1554"/>
                  </a:lnTo>
                  <a:lnTo>
                    <a:pt x="99" y="2295"/>
                  </a:lnTo>
                  <a:lnTo>
                    <a:pt x="1" y="2456"/>
                  </a:lnTo>
                  <a:lnTo>
                    <a:pt x="5734" y="2456"/>
                  </a:lnTo>
                  <a:lnTo>
                    <a:pt x="5689" y="2295"/>
                  </a:lnTo>
                  <a:lnTo>
                    <a:pt x="5430" y="1545"/>
                  </a:lnTo>
                  <a:lnTo>
                    <a:pt x="5287" y="1250"/>
                  </a:lnTo>
                  <a:lnTo>
                    <a:pt x="5207" y="1143"/>
                  </a:lnTo>
                  <a:lnTo>
                    <a:pt x="5171" y="1125"/>
                  </a:lnTo>
                  <a:lnTo>
                    <a:pt x="4948" y="1116"/>
                  </a:lnTo>
                  <a:lnTo>
                    <a:pt x="4599" y="1018"/>
                  </a:lnTo>
                  <a:lnTo>
                    <a:pt x="4349" y="857"/>
                  </a:lnTo>
                  <a:lnTo>
                    <a:pt x="4189" y="661"/>
                  </a:lnTo>
                  <a:lnTo>
                    <a:pt x="4055" y="357"/>
                  </a:lnTo>
                  <a:lnTo>
                    <a:pt x="4028" y="63"/>
                  </a:lnTo>
                  <a:lnTo>
                    <a:pt x="4028" y="27"/>
                  </a:lnTo>
                  <a:lnTo>
                    <a:pt x="3197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42"/>
            <p:cNvSpPr/>
            <p:nvPr/>
          </p:nvSpPr>
          <p:spPr>
            <a:xfrm>
              <a:off x="7872496" y="3349426"/>
              <a:ext cx="193699" cy="276794"/>
            </a:xfrm>
            <a:custGeom>
              <a:avLst/>
              <a:gdLst/>
              <a:ahLst/>
              <a:cxnLst/>
              <a:rect l="l" t="t" r="r" b="b"/>
              <a:pathLst>
                <a:path w="3788" h="5413" extrusionOk="0">
                  <a:moveTo>
                    <a:pt x="1921" y="1"/>
                  </a:moveTo>
                  <a:lnTo>
                    <a:pt x="1751" y="10"/>
                  </a:lnTo>
                  <a:lnTo>
                    <a:pt x="1430" y="72"/>
                  </a:lnTo>
                  <a:lnTo>
                    <a:pt x="1108" y="197"/>
                  </a:lnTo>
                  <a:lnTo>
                    <a:pt x="814" y="385"/>
                  </a:lnTo>
                  <a:lnTo>
                    <a:pt x="555" y="626"/>
                  </a:lnTo>
                  <a:lnTo>
                    <a:pt x="331" y="929"/>
                  </a:lnTo>
                  <a:lnTo>
                    <a:pt x="162" y="1287"/>
                  </a:lnTo>
                  <a:lnTo>
                    <a:pt x="46" y="1697"/>
                  </a:lnTo>
                  <a:lnTo>
                    <a:pt x="19" y="1929"/>
                  </a:lnTo>
                  <a:lnTo>
                    <a:pt x="1" y="2197"/>
                  </a:lnTo>
                  <a:lnTo>
                    <a:pt x="19" y="2742"/>
                  </a:lnTo>
                  <a:lnTo>
                    <a:pt x="108" y="3501"/>
                  </a:lnTo>
                  <a:lnTo>
                    <a:pt x="197" y="3885"/>
                  </a:lnTo>
                  <a:lnTo>
                    <a:pt x="242" y="4082"/>
                  </a:lnTo>
                  <a:lnTo>
                    <a:pt x="421" y="4439"/>
                  </a:lnTo>
                  <a:lnTo>
                    <a:pt x="546" y="4591"/>
                  </a:lnTo>
                  <a:lnTo>
                    <a:pt x="697" y="4760"/>
                  </a:lnTo>
                  <a:lnTo>
                    <a:pt x="1019" y="5055"/>
                  </a:lnTo>
                  <a:lnTo>
                    <a:pt x="1367" y="5278"/>
                  </a:lnTo>
                  <a:lnTo>
                    <a:pt x="1698" y="5403"/>
                  </a:lnTo>
                  <a:lnTo>
                    <a:pt x="1858" y="5412"/>
                  </a:lnTo>
                  <a:lnTo>
                    <a:pt x="2010" y="5403"/>
                  </a:lnTo>
                  <a:lnTo>
                    <a:pt x="2349" y="5287"/>
                  </a:lnTo>
                  <a:lnTo>
                    <a:pt x="2698" y="5082"/>
                  </a:lnTo>
                  <a:lnTo>
                    <a:pt x="3028" y="4796"/>
                  </a:lnTo>
                  <a:lnTo>
                    <a:pt x="3189" y="4635"/>
                  </a:lnTo>
                  <a:lnTo>
                    <a:pt x="3314" y="4483"/>
                  </a:lnTo>
                  <a:lnTo>
                    <a:pt x="3492" y="4135"/>
                  </a:lnTo>
                  <a:lnTo>
                    <a:pt x="3555" y="3939"/>
                  </a:lnTo>
                  <a:lnTo>
                    <a:pt x="3644" y="3555"/>
                  </a:lnTo>
                  <a:lnTo>
                    <a:pt x="3760" y="2805"/>
                  </a:lnTo>
                  <a:lnTo>
                    <a:pt x="3787" y="2260"/>
                  </a:lnTo>
                  <a:lnTo>
                    <a:pt x="3778" y="1983"/>
                  </a:lnTo>
                  <a:lnTo>
                    <a:pt x="3751" y="1760"/>
                  </a:lnTo>
                  <a:lnTo>
                    <a:pt x="3653" y="1349"/>
                  </a:lnTo>
                  <a:lnTo>
                    <a:pt x="3484" y="983"/>
                  </a:lnTo>
                  <a:lnTo>
                    <a:pt x="3269" y="670"/>
                  </a:lnTo>
                  <a:lnTo>
                    <a:pt x="3019" y="420"/>
                  </a:lnTo>
                  <a:lnTo>
                    <a:pt x="2725" y="224"/>
                  </a:lnTo>
                  <a:lnTo>
                    <a:pt x="2412" y="81"/>
                  </a:lnTo>
                  <a:lnTo>
                    <a:pt x="2090" y="10"/>
                  </a:lnTo>
                  <a:lnTo>
                    <a:pt x="1921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42"/>
            <p:cNvSpPr/>
            <p:nvPr/>
          </p:nvSpPr>
          <p:spPr>
            <a:xfrm>
              <a:off x="7755603" y="3637567"/>
              <a:ext cx="435670" cy="478572"/>
            </a:xfrm>
            <a:custGeom>
              <a:avLst/>
              <a:gdLst/>
              <a:ahLst/>
              <a:cxnLst/>
              <a:rect l="l" t="t" r="r" b="b"/>
              <a:pathLst>
                <a:path w="8520" h="9359" extrusionOk="0">
                  <a:moveTo>
                    <a:pt x="2501" y="0"/>
                  </a:moveTo>
                  <a:lnTo>
                    <a:pt x="1653" y="72"/>
                  </a:lnTo>
                  <a:lnTo>
                    <a:pt x="1206" y="215"/>
                  </a:lnTo>
                  <a:lnTo>
                    <a:pt x="956" y="358"/>
                  </a:lnTo>
                  <a:lnTo>
                    <a:pt x="849" y="447"/>
                  </a:lnTo>
                  <a:lnTo>
                    <a:pt x="662" y="643"/>
                  </a:lnTo>
                  <a:lnTo>
                    <a:pt x="429" y="1045"/>
                  </a:lnTo>
                  <a:lnTo>
                    <a:pt x="197" y="1813"/>
                  </a:lnTo>
                  <a:lnTo>
                    <a:pt x="1" y="2608"/>
                  </a:lnTo>
                  <a:lnTo>
                    <a:pt x="1501" y="3197"/>
                  </a:lnTo>
                  <a:lnTo>
                    <a:pt x="1617" y="4957"/>
                  </a:lnTo>
                  <a:lnTo>
                    <a:pt x="1635" y="5376"/>
                  </a:lnTo>
                  <a:lnTo>
                    <a:pt x="1599" y="5787"/>
                  </a:lnTo>
                  <a:lnTo>
                    <a:pt x="1242" y="8895"/>
                  </a:lnTo>
                  <a:lnTo>
                    <a:pt x="1376" y="8957"/>
                  </a:lnTo>
                  <a:lnTo>
                    <a:pt x="2457" y="9216"/>
                  </a:lnTo>
                  <a:lnTo>
                    <a:pt x="3564" y="9350"/>
                  </a:lnTo>
                  <a:lnTo>
                    <a:pt x="4243" y="9359"/>
                  </a:lnTo>
                  <a:lnTo>
                    <a:pt x="4671" y="9359"/>
                  </a:lnTo>
                  <a:lnTo>
                    <a:pt x="5403" y="9314"/>
                  </a:lnTo>
                  <a:lnTo>
                    <a:pt x="6216" y="9207"/>
                  </a:lnTo>
                  <a:lnTo>
                    <a:pt x="6841" y="9020"/>
                  </a:lnTo>
                  <a:lnTo>
                    <a:pt x="7082" y="8877"/>
                  </a:lnTo>
                  <a:lnTo>
                    <a:pt x="7091" y="8859"/>
                  </a:lnTo>
                  <a:lnTo>
                    <a:pt x="6904" y="6814"/>
                  </a:lnTo>
                  <a:lnTo>
                    <a:pt x="6841" y="6198"/>
                  </a:lnTo>
                  <a:lnTo>
                    <a:pt x="6779" y="5278"/>
                  </a:lnTo>
                  <a:lnTo>
                    <a:pt x="6805" y="4662"/>
                  </a:lnTo>
                  <a:lnTo>
                    <a:pt x="6850" y="4358"/>
                  </a:lnTo>
                  <a:lnTo>
                    <a:pt x="7100" y="2983"/>
                  </a:lnTo>
                  <a:lnTo>
                    <a:pt x="8520" y="1474"/>
                  </a:lnTo>
                  <a:lnTo>
                    <a:pt x="8475" y="1411"/>
                  </a:lnTo>
                  <a:lnTo>
                    <a:pt x="8011" y="840"/>
                  </a:lnTo>
                  <a:lnTo>
                    <a:pt x="7636" y="447"/>
                  </a:lnTo>
                  <a:lnTo>
                    <a:pt x="7529" y="358"/>
                  </a:lnTo>
                  <a:lnTo>
                    <a:pt x="7279" y="215"/>
                  </a:lnTo>
                  <a:lnTo>
                    <a:pt x="6841" y="72"/>
                  </a:lnTo>
                  <a:lnTo>
                    <a:pt x="6002" y="0"/>
                  </a:lnTo>
                  <a:lnTo>
                    <a:pt x="5850" y="9"/>
                  </a:lnTo>
                  <a:lnTo>
                    <a:pt x="5841" y="45"/>
                  </a:lnTo>
                  <a:lnTo>
                    <a:pt x="5689" y="313"/>
                  </a:lnTo>
                  <a:lnTo>
                    <a:pt x="5439" y="590"/>
                  </a:lnTo>
                  <a:lnTo>
                    <a:pt x="5198" y="759"/>
                  </a:lnTo>
                  <a:lnTo>
                    <a:pt x="4877" y="893"/>
                  </a:lnTo>
                  <a:lnTo>
                    <a:pt x="4475" y="974"/>
                  </a:lnTo>
                  <a:lnTo>
                    <a:pt x="4243" y="983"/>
                  </a:lnTo>
                  <a:lnTo>
                    <a:pt x="4001" y="974"/>
                  </a:lnTo>
                  <a:lnTo>
                    <a:pt x="3609" y="893"/>
                  </a:lnTo>
                  <a:lnTo>
                    <a:pt x="3296" y="759"/>
                  </a:lnTo>
                  <a:lnTo>
                    <a:pt x="3055" y="590"/>
                  </a:lnTo>
                  <a:lnTo>
                    <a:pt x="2805" y="313"/>
                  </a:lnTo>
                  <a:lnTo>
                    <a:pt x="2671" y="36"/>
                  </a:lnTo>
                  <a:lnTo>
                    <a:pt x="2662" y="9"/>
                  </a:lnTo>
                  <a:lnTo>
                    <a:pt x="2501" y="0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8" name="Google Shape;2318;p42"/>
            <p:cNvSpPr/>
            <p:nvPr/>
          </p:nvSpPr>
          <p:spPr>
            <a:xfrm>
              <a:off x="7910847" y="3491886"/>
              <a:ext cx="14676" cy="15136"/>
            </a:xfrm>
            <a:custGeom>
              <a:avLst/>
              <a:gdLst/>
              <a:ahLst/>
              <a:cxnLst/>
              <a:rect l="l" t="t" r="r" b="b"/>
              <a:pathLst>
                <a:path w="287" h="296" extrusionOk="0">
                  <a:moveTo>
                    <a:pt x="144" y="1"/>
                  </a:moveTo>
                  <a:lnTo>
                    <a:pt x="81" y="10"/>
                  </a:lnTo>
                  <a:lnTo>
                    <a:pt x="10" y="90"/>
                  </a:lnTo>
                  <a:lnTo>
                    <a:pt x="1" y="144"/>
                  </a:lnTo>
                  <a:lnTo>
                    <a:pt x="10" y="206"/>
                  </a:lnTo>
                  <a:lnTo>
                    <a:pt x="81" y="286"/>
                  </a:lnTo>
                  <a:lnTo>
                    <a:pt x="144" y="295"/>
                  </a:lnTo>
                  <a:lnTo>
                    <a:pt x="206" y="286"/>
                  </a:lnTo>
                  <a:lnTo>
                    <a:pt x="278" y="206"/>
                  </a:lnTo>
                  <a:lnTo>
                    <a:pt x="287" y="144"/>
                  </a:lnTo>
                  <a:lnTo>
                    <a:pt x="278" y="90"/>
                  </a:lnTo>
                  <a:lnTo>
                    <a:pt x="206" y="10"/>
                  </a:lnTo>
                  <a:lnTo>
                    <a:pt x="14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9" name="Google Shape;2319;p42"/>
            <p:cNvSpPr/>
            <p:nvPr/>
          </p:nvSpPr>
          <p:spPr>
            <a:xfrm>
              <a:off x="8012706" y="3491886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2" y="1"/>
                  </a:moveTo>
                  <a:lnTo>
                    <a:pt x="90" y="10"/>
                  </a:lnTo>
                  <a:lnTo>
                    <a:pt x="9" y="90"/>
                  </a:lnTo>
                  <a:lnTo>
                    <a:pt x="0" y="144"/>
                  </a:lnTo>
                  <a:lnTo>
                    <a:pt x="9" y="206"/>
                  </a:lnTo>
                  <a:lnTo>
                    <a:pt x="90" y="286"/>
                  </a:lnTo>
                  <a:lnTo>
                    <a:pt x="152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44"/>
                  </a:lnTo>
                  <a:lnTo>
                    <a:pt x="286" y="90"/>
                  </a:lnTo>
                  <a:lnTo>
                    <a:pt x="206" y="10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42"/>
            <p:cNvSpPr/>
            <p:nvPr/>
          </p:nvSpPr>
          <p:spPr>
            <a:xfrm>
              <a:off x="7939635" y="3556724"/>
              <a:ext cx="59419" cy="22908"/>
            </a:xfrm>
            <a:custGeom>
              <a:avLst/>
              <a:gdLst/>
              <a:ahLst/>
              <a:cxnLst/>
              <a:rect l="l" t="t" r="r" b="b"/>
              <a:pathLst>
                <a:path w="1162" h="448" extrusionOk="0">
                  <a:moveTo>
                    <a:pt x="99" y="1"/>
                  </a:moveTo>
                  <a:lnTo>
                    <a:pt x="45" y="19"/>
                  </a:lnTo>
                  <a:lnTo>
                    <a:pt x="1" y="99"/>
                  </a:lnTo>
                  <a:lnTo>
                    <a:pt x="18" y="153"/>
                  </a:lnTo>
                  <a:lnTo>
                    <a:pt x="126" y="278"/>
                  </a:lnTo>
                  <a:lnTo>
                    <a:pt x="411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6" y="278"/>
                  </a:lnTo>
                  <a:lnTo>
                    <a:pt x="1135" y="162"/>
                  </a:lnTo>
                  <a:lnTo>
                    <a:pt x="1161" y="108"/>
                  </a:lnTo>
                  <a:lnTo>
                    <a:pt x="1117" y="19"/>
                  </a:lnTo>
                  <a:lnTo>
                    <a:pt x="10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42"/>
            <p:cNvSpPr/>
            <p:nvPr/>
          </p:nvSpPr>
          <p:spPr>
            <a:xfrm>
              <a:off x="7903125" y="3518374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9"/>
                  </a:lnTo>
                  <a:lnTo>
                    <a:pt x="54" y="108"/>
                  </a:lnTo>
                  <a:lnTo>
                    <a:pt x="9" y="197"/>
                  </a:lnTo>
                  <a:lnTo>
                    <a:pt x="0" y="242"/>
                  </a:lnTo>
                  <a:lnTo>
                    <a:pt x="9" y="295"/>
                  </a:lnTo>
                  <a:lnTo>
                    <a:pt x="54" y="376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38" y="465"/>
                  </a:lnTo>
                  <a:lnTo>
                    <a:pt x="572" y="376"/>
                  </a:lnTo>
                  <a:lnTo>
                    <a:pt x="616" y="295"/>
                  </a:lnTo>
                  <a:lnTo>
                    <a:pt x="616" y="242"/>
                  </a:lnTo>
                  <a:lnTo>
                    <a:pt x="616" y="197"/>
                  </a:lnTo>
                  <a:lnTo>
                    <a:pt x="572" y="108"/>
                  </a:lnTo>
                  <a:lnTo>
                    <a:pt x="438" y="19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2" name="Google Shape;2322;p42"/>
            <p:cNvSpPr/>
            <p:nvPr/>
          </p:nvSpPr>
          <p:spPr>
            <a:xfrm>
              <a:off x="8004013" y="3518374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1"/>
                  </a:moveTo>
                  <a:lnTo>
                    <a:pt x="179" y="19"/>
                  </a:lnTo>
                  <a:lnTo>
                    <a:pt x="45" y="108"/>
                  </a:lnTo>
                  <a:lnTo>
                    <a:pt x="1" y="197"/>
                  </a:lnTo>
                  <a:lnTo>
                    <a:pt x="1" y="242"/>
                  </a:lnTo>
                  <a:lnTo>
                    <a:pt x="1" y="295"/>
                  </a:lnTo>
                  <a:lnTo>
                    <a:pt x="45" y="376"/>
                  </a:lnTo>
                  <a:lnTo>
                    <a:pt x="179" y="465"/>
                  </a:lnTo>
                  <a:lnTo>
                    <a:pt x="304" y="483"/>
                  </a:lnTo>
                  <a:lnTo>
                    <a:pt x="429" y="465"/>
                  </a:lnTo>
                  <a:lnTo>
                    <a:pt x="563" y="376"/>
                  </a:lnTo>
                  <a:lnTo>
                    <a:pt x="608" y="295"/>
                  </a:lnTo>
                  <a:lnTo>
                    <a:pt x="617" y="242"/>
                  </a:lnTo>
                  <a:lnTo>
                    <a:pt x="608" y="197"/>
                  </a:lnTo>
                  <a:lnTo>
                    <a:pt x="563" y="108"/>
                  </a:lnTo>
                  <a:lnTo>
                    <a:pt x="429" y="19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3" name="Google Shape;2323;p42"/>
            <p:cNvSpPr/>
            <p:nvPr/>
          </p:nvSpPr>
          <p:spPr>
            <a:xfrm>
              <a:off x="7394902" y="3615171"/>
              <a:ext cx="285896" cy="122468"/>
            </a:xfrm>
            <a:custGeom>
              <a:avLst/>
              <a:gdLst/>
              <a:ahLst/>
              <a:cxnLst/>
              <a:rect l="l" t="t" r="r" b="b"/>
              <a:pathLst>
                <a:path w="5591" h="2395" extrusionOk="0">
                  <a:moveTo>
                    <a:pt x="3117" y="1"/>
                  </a:moveTo>
                  <a:lnTo>
                    <a:pt x="2304" y="28"/>
                  </a:lnTo>
                  <a:lnTo>
                    <a:pt x="2304" y="63"/>
                  </a:lnTo>
                  <a:lnTo>
                    <a:pt x="2277" y="349"/>
                  </a:lnTo>
                  <a:lnTo>
                    <a:pt x="2152" y="653"/>
                  </a:lnTo>
                  <a:lnTo>
                    <a:pt x="1992" y="840"/>
                  </a:lnTo>
                  <a:lnTo>
                    <a:pt x="1750" y="992"/>
                  </a:lnTo>
                  <a:lnTo>
                    <a:pt x="1411" y="1081"/>
                  </a:lnTo>
                  <a:lnTo>
                    <a:pt x="1188" y="1099"/>
                  </a:lnTo>
                  <a:lnTo>
                    <a:pt x="1116" y="1108"/>
                  </a:lnTo>
                  <a:lnTo>
                    <a:pt x="938" y="1224"/>
                  </a:lnTo>
                  <a:lnTo>
                    <a:pt x="643" y="1510"/>
                  </a:lnTo>
                  <a:lnTo>
                    <a:pt x="98" y="2233"/>
                  </a:lnTo>
                  <a:lnTo>
                    <a:pt x="0" y="2394"/>
                  </a:lnTo>
                  <a:lnTo>
                    <a:pt x="5590" y="2394"/>
                  </a:lnTo>
                  <a:lnTo>
                    <a:pt x="5546" y="2233"/>
                  </a:lnTo>
                  <a:lnTo>
                    <a:pt x="5296" y="1510"/>
                  </a:lnTo>
                  <a:lnTo>
                    <a:pt x="5162" y="1215"/>
                  </a:lnTo>
                  <a:lnTo>
                    <a:pt x="5072" y="1108"/>
                  </a:lnTo>
                  <a:lnTo>
                    <a:pt x="5037" y="1099"/>
                  </a:lnTo>
                  <a:lnTo>
                    <a:pt x="4822" y="1081"/>
                  </a:lnTo>
                  <a:lnTo>
                    <a:pt x="4483" y="992"/>
                  </a:lnTo>
                  <a:lnTo>
                    <a:pt x="4242" y="840"/>
                  </a:lnTo>
                  <a:lnTo>
                    <a:pt x="4081" y="653"/>
                  </a:lnTo>
                  <a:lnTo>
                    <a:pt x="3956" y="349"/>
                  </a:lnTo>
                  <a:lnTo>
                    <a:pt x="3929" y="63"/>
                  </a:lnTo>
                  <a:lnTo>
                    <a:pt x="3929" y="28"/>
                  </a:lnTo>
                  <a:lnTo>
                    <a:pt x="3117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42"/>
            <p:cNvSpPr/>
            <p:nvPr/>
          </p:nvSpPr>
          <p:spPr>
            <a:xfrm>
              <a:off x="7456519" y="3389157"/>
              <a:ext cx="188637" cy="269942"/>
            </a:xfrm>
            <a:custGeom>
              <a:avLst/>
              <a:gdLst/>
              <a:ahLst/>
              <a:cxnLst/>
              <a:rect l="l" t="t" r="r" b="b"/>
              <a:pathLst>
                <a:path w="3689" h="5279" extrusionOk="0">
                  <a:moveTo>
                    <a:pt x="1867" y="1"/>
                  </a:moveTo>
                  <a:lnTo>
                    <a:pt x="1706" y="9"/>
                  </a:lnTo>
                  <a:lnTo>
                    <a:pt x="1385" y="63"/>
                  </a:lnTo>
                  <a:lnTo>
                    <a:pt x="1081" y="188"/>
                  </a:lnTo>
                  <a:lnTo>
                    <a:pt x="795" y="367"/>
                  </a:lnTo>
                  <a:lnTo>
                    <a:pt x="536" y="608"/>
                  </a:lnTo>
                  <a:lnTo>
                    <a:pt x="322" y="902"/>
                  </a:lnTo>
                  <a:lnTo>
                    <a:pt x="152" y="1260"/>
                  </a:lnTo>
                  <a:lnTo>
                    <a:pt x="45" y="1653"/>
                  </a:lnTo>
                  <a:lnTo>
                    <a:pt x="19" y="1876"/>
                  </a:lnTo>
                  <a:lnTo>
                    <a:pt x="1" y="2144"/>
                  </a:lnTo>
                  <a:lnTo>
                    <a:pt x="10" y="2671"/>
                  </a:lnTo>
                  <a:lnTo>
                    <a:pt x="108" y="3412"/>
                  </a:lnTo>
                  <a:lnTo>
                    <a:pt x="188" y="3778"/>
                  </a:lnTo>
                  <a:lnTo>
                    <a:pt x="233" y="3974"/>
                  </a:lnTo>
                  <a:lnTo>
                    <a:pt x="411" y="4323"/>
                  </a:lnTo>
                  <a:lnTo>
                    <a:pt x="528" y="4474"/>
                  </a:lnTo>
                  <a:lnTo>
                    <a:pt x="670" y="4635"/>
                  </a:lnTo>
                  <a:lnTo>
                    <a:pt x="992" y="4921"/>
                  </a:lnTo>
                  <a:lnTo>
                    <a:pt x="1322" y="5144"/>
                  </a:lnTo>
                  <a:lnTo>
                    <a:pt x="1653" y="5260"/>
                  </a:lnTo>
                  <a:lnTo>
                    <a:pt x="1805" y="5278"/>
                  </a:lnTo>
                  <a:lnTo>
                    <a:pt x="1956" y="5269"/>
                  </a:lnTo>
                  <a:lnTo>
                    <a:pt x="2287" y="5153"/>
                  </a:lnTo>
                  <a:lnTo>
                    <a:pt x="2626" y="4948"/>
                  </a:lnTo>
                  <a:lnTo>
                    <a:pt x="2948" y="4671"/>
                  </a:lnTo>
                  <a:lnTo>
                    <a:pt x="3099" y="4519"/>
                  </a:lnTo>
                  <a:lnTo>
                    <a:pt x="3224" y="4367"/>
                  </a:lnTo>
                  <a:lnTo>
                    <a:pt x="3403" y="4028"/>
                  </a:lnTo>
                  <a:lnTo>
                    <a:pt x="3457" y="3831"/>
                  </a:lnTo>
                  <a:lnTo>
                    <a:pt x="3546" y="3465"/>
                  </a:lnTo>
                  <a:lnTo>
                    <a:pt x="3662" y="2733"/>
                  </a:lnTo>
                  <a:lnTo>
                    <a:pt x="3689" y="2197"/>
                  </a:lnTo>
                  <a:lnTo>
                    <a:pt x="3671" y="1938"/>
                  </a:lnTo>
                  <a:lnTo>
                    <a:pt x="3653" y="1715"/>
                  </a:lnTo>
                  <a:lnTo>
                    <a:pt x="3555" y="1313"/>
                  </a:lnTo>
                  <a:lnTo>
                    <a:pt x="3394" y="956"/>
                  </a:lnTo>
                  <a:lnTo>
                    <a:pt x="3189" y="652"/>
                  </a:lnTo>
                  <a:lnTo>
                    <a:pt x="2939" y="402"/>
                  </a:lnTo>
                  <a:lnTo>
                    <a:pt x="2653" y="215"/>
                  </a:lnTo>
                  <a:lnTo>
                    <a:pt x="2349" y="81"/>
                  </a:lnTo>
                  <a:lnTo>
                    <a:pt x="2028" y="9"/>
                  </a:lnTo>
                  <a:lnTo>
                    <a:pt x="1867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42"/>
            <p:cNvSpPr/>
            <p:nvPr/>
          </p:nvSpPr>
          <p:spPr>
            <a:xfrm>
              <a:off x="7493540" y="3527987"/>
              <a:ext cx="14625" cy="14625"/>
            </a:xfrm>
            <a:custGeom>
              <a:avLst/>
              <a:gdLst/>
              <a:ahLst/>
              <a:cxnLst/>
              <a:rect l="l" t="t" r="r" b="b"/>
              <a:pathLst>
                <a:path w="286" h="286" extrusionOk="0">
                  <a:moveTo>
                    <a:pt x="143" y="0"/>
                  </a:moveTo>
                  <a:lnTo>
                    <a:pt x="89" y="9"/>
                  </a:lnTo>
                  <a:lnTo>
                    <a:pt x="9" y="90"/>
                  </a:lnTo>
                  <a:lnTo>
                    <a:pt x="0" y="143"/>
                  </a:lnTo>
                  <a:lnTo>
                    <a:pt x="9" y="197"/>
                  </a:lnTo>
                  <a:lnTo>
                    <a:pt x="89" y="277"/>
                  </a:lnTo>
                  <a:lnTo>
                    <a:pt x="143" y="286"/>
                  </a:lnTo>
                  <a:lnTo>
                    <a:pt x="196" y="277"/>
                  </a:lnTo>
                  <a:lnTo>
                    <a:pt x="277" y="197"/>
                  </a:lnTo>
                  <a:lnTo>
                    <a:pt x="286" y="143"/>
                  </a:lnTo>
                  <a:lnTo>
                    <a:pt x="277" y="90"/>
                  </a:lnTo>
                  <a:lnTo>
                    <a:pt x="196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6" name="Google Shape;2326;p42"/>
            <p:cNvSpPr/>
            <p:nvPr/>
          </p:nvSpPr>
          <p:spPr>
            <a:xfrm>
              <a:off x="7593047" y="3527987"/>
              <a:ext cx="14676" cy="14625"/>
            </a:xfrm>
            <a:custGeom>
              <a:avLst/>
              <a:gdLst/>
              <a:ahLst/>
              <a:cxnLst/>
              <a:rect l="l" t="t" r="r" b="b"/>
              <a:pathLst>
                <a:path w="287" h="286" extrusionOk="0">
                  <a:moveTo>
                    <a:pt x="144" y="0"/>
                  </a:moveTo>
                  <a:lnTo>
                    <a:pt x="90" y="9"/>
                  </a:lnTo>
                  <a:lnTo>
                    <a:pt x="10" y="90"/>
                  </a:lnTo>
                  <a:lnTo>
                    <a:pt x="1" y="143"/>
                  </a:lnTo>
                  <a:lnTo>
                    <a:pt x="10" y="197"/>
                  </a:lnTo>
                  <a:lnTo>
                    <a:pt x="90" y="277"/>
                  </a:lnTo>
                  <a:lnTo>
                    <a:pt x="144" y="286"/>
                  </a:lnTo>
                  <a:lnTo>
                    <a:pt x="206" y="277"/>
                  </a:lnTo>
                  <a:lnTo>
                    <a:pt x="278" y="197"/>
                  </a:lnTo>
                  <a:lnTo>
                    <a:pt x="286" y="143"/>
                  </a:lnTo>
                  <a:lnTo>
                    <a:pt x="278" y="90"/>
                  </a:lnTo>
                  <a:lnTo>
                    <a:pt x="206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7" name="Google Shape;2327;p42"/>
            <p:cNvSpPr/>
            <p:nvPr/>
          </p:nvSpPr>
          <p:spPr>
            <a:xfrm>
              <a:off x="7521817" y="3591444"/>
              <a:ext cx="57578" cy="21988"/>
            </a:xfrm>
            <a:custGeom>
              <a:avLst/>
              <a:gdLst/>
              <a:ahLst/>
              <a:cxnLst/>
              <a:rect l="l" t="t" r="r" b="b"/>
              <a:pathLst>
                <a:path w="1126" h="430" extrusionOk="0">
                  <a:moveTo>
                    <a:pt x="99" y="0"/>
                  </a:moveTo>
                  <a:lnTo>
                    <a:pt x="45" y="9"/>
                  </a:lnTo>
                  <a:lnTo>
                    <a:pt x="1" y="90"/>
                  </a:lnTo>
                  <a:lnTo>
                    <a:pt x="19" y="143"/>
                  </a:lnTo>
                  <a:lnTo>
                    <a:pt x="117" y="259"/>
                  </a:lnTo>
                  <a:lnTo>
                    <a:pt x="394" y="411"/>
                  </a:lnTo>
                  <a:lnTo>
                    <a:pt x="563" y="429"/>
                  </a:lnTo>
                  <a:lnTo>
                    <a:pt x="733" y="411"/>
                  </a:lnTo>
                  <a:lnTo>
                    <a:pt x="1001" y="268"/>
                  </a:lnTo>
                  <a:lnTo>
                    <a:pt x="1108" y="152"/>
                  </a:lnTo>
                  <a:lnTo>
                    <a:pt x="1126" y="99"/>
                  </a:lnTo>
                  <a:lnTo>
                    <a:pt x="1081" y="9"/>
                  </a:lnTo>
                  <a:lnTo>
                    <a:pt x="10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8" name="Google Shape;2328;p42"/>
            <p:cNvSpPr/>
            <p:nvPr/>
          </p:nvSpPr>
          <p:spPr>
            <a:xfrm>
              <a:off x="7486228" y="3554014"/>
              <a:ext cx="30630" cy="2377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304" y="0"/>
                  </a:moveTo>
                  <a:lnTo>
                    <a:pt x="179" y="9"/>
                  </a:lnTo>
                  <a:lnTo>
                    <a:pt x="54" y="98"/>
                  </a:lnTo>
                  <a:lnTo>
                    <a:pt x="9" y="188"/>
                  </a:lnTo>
                  <a:lnTo>
                    <a:pt x="0" y="232"/>
                  </a:lnTo>
                  <a:lnTo>
                    <a:pt x="9" y="277"/>
                  </a:lnTo>
                  <a:lnTo>
                    <a:pt x="54" y="366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0" y="456"/>
                  </a:lnTo>
                  <a:lnTo>
                    <a:pt x="554" y="366"/>
                  </a:lnTo>
                  <a:lnTo>
                    <a:pt x="598" y="277"/>
                  </a:lnTo>
                  <a:lnTo>
                    <a:pt x="598" y="232"/>
                  </a:lnTo>
                  <a:lnTo>
                    <a:pt x="598" y="188"/>
                  </a:lnTo>
                  <a:lnTo>
                    <a:pt x="554" y="98"/>
                  </a:lnTo>
                  <a:lnTo>
                    <a:pt x="420" y="9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9" name="Google Shape;2329;p42"/>
            <p:cNvSpPr/>
            <p:nvPr/>
          </p:nvSpPr>
          <p:spPr>
            <a:xfrm>
              <a:off x="7584406" y="3554014"/>
              <a:ext cx="30630" cy="23778"/>
            </a:xfrm>
            <a:custGeom>
              <a:avLst/>
              <a:gdLst/>
              <a:ahLst/>
              <a:cxnLst/>
              <a:rect l="l" t="t" r="r" b="b"/>
              <a:pathLst>
                <a:path w="599" h="465" extrusionOk="0">
                  <a:moveTo>
                    <a:pt x="295" y="0"/>
                  </a:moveTo>
                  <a:lnTo>
                    <a:pt x="179" y="9"/>
                  </a:lnTo>
                  <a:lnTo>
                    <a:pt x="45" y="98"/>
                  </a:lnTo>
                  <a:lnTo>
                    <a:pt x="0" y="188"/>
                  </a:lnTo>
                  <a:lnTo>
                    <a:pt x="0" y="232"/>
                  </a:lnTo>
                  <a:lnTo>
                    <a:pt x="0" y="277"/>
                  </a:lnTo>
                  <a:lnTo>
                    <a:pt x="45" y="366"/>
                  </a:lnTo>
                  <a:lnTo>
                    <a:pt x="179" y="456"/>
                  </a:lnTo>
                  <a:lnTo>
                    <a:pt x="295" y="465"/>
                  </a:lnTo>
                  <a:lnTo>
                    <a:pt x="420" y="456"/>
                  </a:lnTo>
                  <a:lnTo>
                    <a:pt x="545" y="366"/>
                  </a:lnTo>
                  <a:lnTo>
                    <a:pt x="598" y="277"/>
                  </a:lnTo>
                  <a:lnTo>
                    <a:pt x="598" y="232"/>
                  </a:lnTo>
                  <a:lnTo>
                    <a:pt x="598" y="188"/>
                  </a:lnTo>
                  <a:lnTo>
                    <a:pt x="545" y="98"/>
                  </a:lnTo>
                  <a:lnTo>
                    <a:pt x="420" y="9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0" name="Google Shape;2330;p42"/>
            <p:cNvSpPr/>
            <p:nvPr/>
          </p:nvSpPr>
          <p:spPr>
            <a:xfrm>
              <a:off x="7589417" y="483482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90" y="1"/>
                  </a:moveTo>
                  <a:lnTo>
                    <a:pt x="0" y="822"/>
                  </a:lnTo>
                  <a:lnTo>
                    <a:pt x="9" y="929"/>
                  </a:lnTo>
                  <a:lnTo>
                    <a:pt x="81" y="1126"/>
                  </a:lnTo>
                  <a:lnTo>
                    <a:pt x="224" y="1269"/>
                  </a:lnTo>
                  <a:lnTo>
                    <a:pt x="411" y="1358"/>
                  </a:lnTo>
                  <a:lnTo>
                    <a:pt x="518" y="1367"/>
                  </a:lnTo>
                  <a:lnTo>
                    <a:pt x="2277" y="1429"/>
                  </a:lnTo>
                  <a:lnTo>
                    <a:pt x="2331" y="1421"/>
                  </a:lnTo>
                  <a:lnTo>
                    <a:pt x="2420" y="1376"/>
                  </a:lnTo>
                  <a:lnTo>
                    <a:pt x="2483" y="1296"/>
                  </a:lnTo>
                  <a:lnTo>
                    <a:pt x="2501" y="1188"/>
                  </a:lnTo>
                  <a:lnTo>
                    <a:pt x="2492" y="1135"/>
                  </a:lnTo>
                  <a:lnTo>
                    <a:pt x="2465" y="1072"/>
                  </a:lnTo>
                  <a:lnTo>
                    <a:pt x="2358" y="1001"/>
                  </a:lnTo>
                  <a:lnTo>
                    <a:pt x="2295" y="983"/>
                  </a:lnTo>
                  <a:lnTo>
                    <a:pt x="2135" y="974"/>
                  </a:lnTo>
                  <a:lnTo>
                    <a:pt x="1929" y="956"/>
                  </a:lnTo>
                  <a:lnTo>
                    <a:pt x="1545" y="804"/>
                  </a:lnTo>
                  <a:lnTo>
                    <a:pt x="1215" y="545"/>
                  </a:lnTo>
                  <a:lnTo>
                    <a:pt x="1000" y="206"/>
                  </a:lnTo>
                  <a:lnTo>
                    <a:pt x="947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1" name="Google Shape;2331;p42"/>
            <p:cNvSpPr/>
            <p:nvPr/>
          </p:nvSpPr>
          <p:spPr>
            <a:xfrm>
              <a:off x="7509954" y="4033909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79" y="1"/>
                  </a:moveTo>
                  <a:lnTo>
                    <a:pt x="1313" y="81"/>
                  </a:lnTo>
                  <a:lnTo>
                    <a:pt x="1135" y="143"/>
                  </a:lnTo>
                  <a:lnTo>
                    <a:pt x="965" y="224"/>
                  </a:lnTo>
                  <a:lnTo>
                    <a:pt x="652" y="438"/>
                  </a:lnTo>
                  <a:lnTo>
                    <a:pt x="402" y="697"/>
                  </a:lnTo>
                  <a:lnTo>
                    <a:pt x="206" y="1001"/>
                  </a:lnTo>
                  <a:lnTo>
                    <a:pt x="72" y="1331"/>
                  </a:lnTo>
                  <a:lnTo>
                    <a:pt x="0" y="1679"/>
                  </a:lnTo>
                  <a:lnTo>
                    <a:pt x="0" y="2046"/>
                  </a:lnTo>
                  <a:lnTo>
                    <a:pt x="72" y="2412"/>
                  </a:lnTo>
                  <a:lnTo>
                    <a:pt x="143" y="2590"/>
                  </a:lnTo>
                  <a:lnTo>
                    <a:pt x="143" y="2608"/>
                  </a:lnTo>
                  <a:lnTo>
                    <a:pt x="179" y="2688"/>
                  </a:lnTo>
                  <a:lnTo>
                    <a:pt x="206" y="2751"/>
                  </a:lnTo>
                  <a:lnTo>
                    <a:pt x="233" y="2849"/>
                  </a:lnTo>
                  <a:lnTo>
                    <a:pt x="268" y="2947"/>
                  </a:lnTo>
                  <a:lnTo>
                    <a:pt x="295" y="3072"/>
                  </a:lnTo>
                  <a:lnTo>
                    <a:pt x="465" y="3680"/>
                  </a:lnTo>
                  <a:lnTo>
                    <a:pt x="661" y="4564"/>
                  </a:lnTo>
                  <a:lnTo>
                    <a:pt x="768" y="5037"/>
                  </a:lnTo>
                  <a:lnTo>
                    <a:pt x="876" y="5564"/>
                  </a:lnTo>
                  <a:lnTo>
                    <a:pt x="983" y="6118"/>
                  </a:lnTo>
                  <a:lnTo>
                    <a:pt x="1090" y="6698"/>
                  </a:lnTo>
                  <a:lnTo>
                    <a:pt x="1197" y="7287"/>
                  </a:lnTo>
                  <a:lnTo>
                    <a:pt x="1295" y="7904"/>
                  </a:lnTo>
                  <a:lnTo>
                    <a:pt x="1340" y="8207"/>
                  </a:lnTo>
                  <a:lnTo>
                    <a:pt x="1394" y="8520"/>
                  </a:lnTo>
                  <a:lnTo>
                    <a:pt x="1438" y="8814"/>
                  </a:lnTo>
                  <a:lnTo>
                    <a:pt x="1456" y="8966"/>
                  </a:lnTo>
                  <a:lnTo>
                    <a:pt x="1456" y="9020"/>
                  </a:lnTo>
                  <a:lnTo>
                    <a:pt x="1465" y="9082"/>
                  </a:lnTo>
                  <a:lnTo>
                    <a:pt x="1465" y="9341"/>
                  </a:lnTo>
                  <a:lnTo>
                    <a:pt x="1385" y="9949"/>
                  </a:lnTo>
                  <a:lnTo>
                    <a:pt x="1331" y="10252"/>
                  </a:lnTo>
                  <a:lnTo>
                    <a:pt x="1215" y="10877"/>
                  </a:lnTo>
                  <a:lnTo>
                    <a:pt x="1135" y="11511"/>
                  </a:lnTo>
                  <a:lnTo>
                    <a:pt x="1108" y="11672"/>
                  </a:lnTo>
                  <a:lnTo>
                    <a:pt x="1090" y="11824"/>
                  </a:lnTo>
                  <a:lnTo>
                    <a:pt x="1090" y="11967"/>
                  </a:lnTo>
                  <a:lnTo>
                    <a:pt x="1108" y="12056"/>
                  </a:lnTo>
                  <a:lnTo>
                    <a:pt x="1126" y="12127"/>
                  </a:lnTo>
                  <a:lnTo>
                    <a:pt x="1152" y="12431"/>
                  </a:lnTo>
                  <a:lnTo>
                    <a:pt x="1188" y="12717"/>
                  </a:lnTo>
                  <a:lnTo>
                    <a:pt x="1233" y="13270"/>
                  </a:lnTo>
                  <a:lnTo>
                    <a:pt x="1295" y="13771"/>
                  </a:lnTo>
                  <a:lnTo>
                    <a:pt x="1429" y="14672"/>
                  </a:lnTo>
                  <a:lnTo>
                    <a:pt x="1563" y="15306"/>
                  </a:lnTo>
                  <a:lnTo>
                    <a:pt x="1670" y="15780"/>
                  </a:lnTo>
                  <a:lnTo>
                    <a:pt x="1697" y="15887"/>
                  </a:lnTo>
                  <a:lnTo>
                    <a:pt x="1742" y="16003"/>
                  </a:lnTo>
                  <a:lnTo>
                    <a:pt x="1929" y="16164"/>
                  </a:lnTo>
                  <a:lnTo>
                    <a:pt x="2054" y="16191"/>
                  </a:lnTo>
                  <a:lnTo>
                    <a:pt x="2144" y="16191"/>
                  </a:lnTo>
                  <a:lnTo>
                    <a:pt x="2304" y="16146"/>
                  </a:lnTo>
                  <a:lnTo>
                    <a:pt x="2429" y="16048"/>
                  </a:lnTo>
                  <a:lnTo>
                    <a:pt x="2510" y="15905"/>
                  </a:lnTo>
                  <a:lnTo>
                    <a:pt x="2519" y="15816"/>
                  </a:lnTo>
                  <a:lnTo>
                    <a:pt x="2537" y="15708"/>
                  </a:lnTo>
                  <a:lnTo>
                    <a:pt x="2572" y="15235"/>
                  </a:lnTo>
                  <a:lnTo>
                    <a:pt x="2599" y="14940"/>
                  </a:lnTo>
                  <a:lnTo>
                    <a:pt x="2617" y="14574"/>
                  </a:lnTo>
                  <a:lnTo>
                    <a:pt x="2644" y="14172"/>
                  </a:lnTo>
                  <a:lnTo>
                    <a:pt x="2671" y="13717"/>
                  </a:lnTo>
                  <a:lnTo>
                    <a:pt x="2706" y="13235"/>
                  </a:lnTo>
                  <a:lnTo>
                    <a:pt x="2733" y="12717"/>
                  </a:lnTo>
                  <a:lnTo>
                    <a:pt x="2760" y="12458"/>
                  </a:lnTo>
                  <a:lnTo>
                    <a:pt x="2787" y="12190"/>
                  </a:lnTo>
                  <a:lnTo>
                    <a:pt x="2813" y="11922"/>
                  </a:lnTo>
                  <a:lnTo>
                    <a:pt x="2840" y="11645"/>
                  </a:lnTo>
                  <a:lnTo>
                    <a:pt x="2894" y="11083"/>
                  </a:lnTo>
                  <a:lnTo>
                    <a:pt x="2947" y="10475"/>
                  </a:lnTo>
                  <a:lnTo>
                    <a:pt x="2983" y="10172"/>
                  </a:lnTo>
                  <a:lnTo>
                    <a:pt x="3028" y="9850"/>
                  </a:lnTo>
                  <a:lnTo>
                    <a:pt x="3081" y="9520"/>
                  </a:lnTo>
                  <a:lnTo>
                    <a:pt x="3126" y="9154"/>
                  </a:lnTo>
                  <a:lnTo>
                    <a:pt x="3162" y="8788"/>
                  </a:lnTo>
                  <a:lnTo>
                    <a:pt x="3188" y="8448"/>
                  </a:lnTo>
                  <a:lnTo>
                    <a:pt x="3206" y="8127"/>
                  </a:lnTo>
                  <a:lnTo>
                    <a:pt x="3224" y="7814"/>
                  </a:lnTo>
                  <a:lnTo>
                    <a:pt x="3269" y="7180"/>
                  </a:lnTo>
                  <a:lnTo>
                    <a:pt x="3313" y="6582"/>
                  </a:lnTo>
                  <a:lnTo>
                    <a:pt x="3358" y="5984"/>
                  </a:lnTo>
                  <a:lnTo>
                    <a:pt x="3403" y="5421"/>
                  </a:lnTo>
                  <a:lnTo>
                    <a:pt x="3447" y="4885"/>
                  </a:lnTo>
                  <a:lnTo>
                    <a:pt x="3501" y="4385"/>
                  </a:lnTo>
                  <a:lnTo>
                    <a:pt x="3590" y="3474"/>
                  </a:lnTo>
                  <a:lnTo>
                    <a:pt x="3662" y="2822"/>
                  </a:lnTo>
                  <a:lnTo>
                    <a:pt x="3671" y="2680"/>
                  </a:lnTo>
                  <a:lnTo>
                    <a:pt x="3689" y="2555"/>
                  </a:lnTo>
                  <a:lnTo>
                    <a:pt x="3697" y="2447"/>
                  </a:lnTo>
                  <a:lnTo>
                    <a:pt x="3706" y="2349"/>
                  </a:lnTo>
                  <a:lnTo>
                    <a:pt x="3715" y="2179"/>
                  </a:lnTo>
                  <a:lnTo>
                    <a:pt x="3715" y="2144"/>
                  </a:lnTo>
                  <a:lnTo>
                    <a:pt x="3724" y="1947"/>
                  </a:lnTo>
                  <a:lnTo>
                    <a:pt x="3733" y="1751"/>
                  </a:lnTo>
                  <a:lnTo>
                    <a:pt x="3662" y="1340"/>
                  </a:lnTo>
                  <a:lnTo>
                    <a:pt x="3581" y="1144"/>
                  </a:lnTo>
                  <a:lnTo>
                    <a:pt x="3501" y="965"/>
                  </a:lnTo>
                  <a:lnTo>
                    <a:pt x="3296" y="661"/>
                  </a:lnTo>
                  <a:lnTo>
                    <a:pt x="3028" y="411"/>
                  </a:lnTo>
                  <a:lnTo>
                    <a:pt x="2733" y="215"/>
                  </a:lnTo>
                  <a:lnTo>
                    <a:pt x="2394" y="72"/>
                  </a:lnTo>
                  <a:lnTo>
                    <a:pt x="2045" y="10"/>
                  </a:lnTo>
                  <a:lnTo>
                    <a:pt x="1679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2" name="Google Shape;2332;p42"/>
            <p:cNvSpPr/>
            <p:nvPr/>
          </p:nvSpPr>
          <p:spPr>
            <a:xfrm>
              <a:off x="7483467" y="483482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81" y="1"/>
                  </a:moveTo>
                  <a:lnTo>
                    <a:pt x="1" y="822"/>
                  </a:lnTo>
                  <a:lnTo>
                    <a:pt x="9" y="929"/>
                  </a:lnTo>
                  <a:lnTo>
                    <a:pt x="81" y="1126"/>
                  </a:lnTo>
                  <a:lnTo>
                    <a:pt x="224" y="1269"/>
                  </a:lnTo>
                  <a:lnTo>
                    <a:pt x="411" y="1358"/>
                  </a:lnTo>
                  <a:lnTo>
                    <a:pt x="518" y="1367"/>
                  </a:lnTo>
                  <a:lnTo>
                    <a:pt x="2278" y="1429"/>
                  </a:lnTo>
                  <a:lnTo>
                    <a:pt x="2331" y="1421"/>
                  </a:lnTo>
                  <a:lnTo>
                    <a:pt x="2421" y="1376"/>
                  </a:lnTo>
                  <a:lnTo>
                    <a:pt x="2483" y="1296"/>
                  </a:lnTo>
                  <a:lnTo>
                    <a:pt x="2501" y="1188"/>
                  </a:lnTo>
                  <a:lnTo>
                    <a:pt x="2492" y="1135"/>
                  </a:lnTo>
                  <a:lnTo>
                    <a:pt x="2465" y="1072"/>
                  </a:lnTo>
                  <a:lnTo>
                    <a:pt x="2358" y="1001"/>
                  </a:lnTo>
                  <a:lnTo>
                    <a:pt x="2296" y="983"/>
                  </a:lnTo>
                  <a:lnTo>
                    <a:pt x="2135" y="974"/>
                  </a:lnTo>
                  <a:lnTo>
                    <a:pt x="1929" y="956"/>
                  </a:lnTo>
                  <a:lnTo>
                    <a:pt x="1545" y="804"/>
                  </a:lnTo>
                  <a:lnTo>
                    <a:pt x="1233" y="545"/>
                  </a:lnTo>
                  <a:lnTo>
                    <a:pt x="1027" y="197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3" name="Google Shape;2333;p42"/>
            <p:cNvSpPr/>
            <p:nvPr/>
          </p:nvSpPr>
          <p:spPr>
            <a:xfrm>
              <a:off x="7404004" y="4033909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80" y="1"/>
                  </a:moveTo>
                  <a:lnTo>
                    <a:pt x="1313" y="81"/>
                  </a:lnTo>
                  <a:lnTo>
                    <a:pt x="1135" y="143"/>
                  </a:lnTo>
                  <a:lnTo>
                    <a:pt x="965" y="224"/>
                  </a:lnTo>
                  <a:lnTo>
                    <a:pt x="653" y="438"/>
                  </a:lnTo>
                  <a:lnTo>
                    <a:pt x="403" y="697"/>
                  </a:lnTo>
                  <a:lnTo>
                    <a:pt x="206" y="1001"/>
                  </a:lnTo>
                  <a:lnTo>
                    <a:pt x="72" y="1331"/>
                  </a:lnTo>
                  <a:lnTo>
                    <a:pt x="1" y="1679"/>
                  </a:lnTo>
                  <a:lnTo>
                    <a:pt x="1" y="2046"/>
                  </a:lnTo>
                  <a:lnTo>
                    <a:pt x="72" y="2412"/>
                  </a:lnTo>
                  <a:lnTo>
                    <a:pt x="144" y="2590"/>
                  </a:lnTo>
                  <a:lnTo>
                    <a:pt x="144" y="2608"/>
                  </a:lnTo>
                  <a:lnTo>
                    <a:pt x="179" y="2688"/>
                  </a:lnTo>
                  <a:lnTo>
                    <a:pt x="206" y="2751"/>
                  </a:lnTo>
                  <a:lnTo>
                    <a:pt x="233" y="2849"/>
                  </a:lnTo>
                  <a:lnTo>
                    <a:pt x="269" y="2947"/>
                  </a:lnTo>
                  <a:lnTo>
                    <a:pt x="295" y="3072"/>
                  </a:lnTo>
                  <a:lnTo>
                    <a:pt x="465" y="3680"/>
                  </a:lnTo>
                  <a:lnTo>
                    <a:pt x="662" y="4564"/>
                  </a:lnTo>
                  <a:lnTo>
                    <a:pt x="769" y="5037"/>
                  </a:lnTo>
                  <a:lnTo>
                    <a:pt x="876" y="5564"/>
                  </a:lnTo>
                  <a:lnTo>
                    <a:pt x="983" y="6118"/>
                  </a:lnTo>
                  <a:lnTo>
                    <a:pt x="1090" y="6698"/>
                  </a:lnTo>
                  <a:lnTo>
                    <a:pt x="1197" y="7287"/>
                  </a:lnTo>
                  <a:lnTo>
                    <a:pt x="1296" y="7904"/>
                  </a:lnTo>
                  <a:lnTo>
                    <a:pt x="1349" y="8207"/>
                  </a:lnTo>
                  <a:lnTo>
                    <a:pt x="1394" y="8520"/>
                  </a:lnTo>
                  <a:lnTo>
                    <a:pt x="1438" y="8814"/>
                  </a:lnTo>
                  <a:lnTo>
                    <a:pt x="1456" y="8966"/>
                  </a:lnTo>
                  <a:lnTo>
                    <a:pt x="1465" y="9020"/>
                  </a:lnTo>
                  <a:lnTo>
                    <a:pt x="1474" y="9082"/>
                  </a:lnTo>
                  <a:lnTo>
                    <a:pt x="1474" y="9350"/>
                  </a:lnTo>
                  <a:lnTo>
                    <a:pt x="1447" y="9645"/>
                  </a:lnTo>
                  <a:lnTo>
                    <a:pt x="1412" y="9949"/>
                  </a:lnTo>
                  <a:lnTo>
                    <a:pt x="1358" y="10261"/>
                  </a:lnTo>
                  <a:lnTo>
                    <a:pt x="1242" y="10877"/>
                  </a:lnTo>
                  <a:lnTo>
                    <a:pt x="1171" y="11502"/>
                  </a:lnTo>
                  <a:lnTo>
                    <a:pt x="1162" y="11663"/>
                  </a:lnTo>
                  <a:lnTo>
                    <a:pt x="1162" y="11833"/>
                  </a:lnTo>
                  <a:lnTo>
                    <a:pt x="1162" y="11976"/>
                  </a:lnTo>
                  <a:lnTo>
                    <a:pt x="1162" y="12065"/>
                  </a:lnTo>
                  <a:lnTo>
                    <a:pt x="1162" y="12136"/>
                  </a:lnTo>
                  <a:lnTo>
                    <a:pt x="1179" y="12440"/>
                  </a:lnTo>
                  <a:lnTo>
                    <a:pt x="1197" y="12726"/>
                  </a:lnTo>
                  <a:lnTo>
                    <a:pt x="1242" y="13279"/>
                  </a:lnTo>
                  <a:lnTo>
                    <a:pt x="1305" y="13771"/>
                  </a:lnTo>
                  <a:lnTo>
                    <a:pt x="1367" y="14235"/>
                  </a:lnTo>
                  <a:lnTo>
                    <a:pt x="1438" y="14637"/>
                  </a:lnTo>
                  <a:lnTo>
                    <a:pt x="1501" y="15012"/>
                  </a:lnTo>
                  <a:lnTo>
                    <a:pt x="1563" y="15306"/>
                  </a:lnTo>
                  <a:lnTo>
                    <a:pt x="1671" y="15780"/>
                  </a:lnTo>
                  <a:lnTo>
                    <a:pt x="1697" y="15878"/>
                  </a:lnTo>
                  <a:lnTo>
                    <a:pt x="1742" y="15994"/>
                  </a:lnTo>
                  <a:lnTo>
                    <a:pt x="1939" y="16164"/>
                  </a:lnTo>
                  <a:lnTo>
                    <a:pt x="2064" y="16191"/>
                  </a:lnTo>
                  <a:lnTo>
                    <a:pt x="2153" y="16191"/>
                  </a:lnTo>
                  <a:lnTo>
                    <a:pt x="2314" y="16146"/>
                  </a:lnTo>
                  <a:lnTo>
                    <a:pt x="2456" y="16048"/>
                  </a:lnTo>
                  <a:lnTo>
                    <a:pt x="2537" y="15905"/>
                  </a:lnTo>
                  <a:lnTo>
                    <a:pt x="2546" y="15824"/>
                  </a:lnTo>
                  <a:lnTo>
                    <a:pt x="2555" y="15717"/>
                  </a:lnTo>
                  <a:lnTo>
                    <a:pt x="2590" y="15244"/>
                  </a:lnTo>
                  <a:lnTo>
                    <a:pt x="2635" y="14610"/>
                  </a:lnTo>
                  <a:lnTo>
                    <a:pt x="2689" y="13717"/>
                  </a:lnTo>
                  <a:lnTo>
                    <a:pt x="2715" y="13235"/>
                  </a:lnTo>
                  <a:lnTo>
                    <a:pt x="2742" y="12717"/>
                  </a:lnTo>
                  <a:lnTo>
                    <a:pt x="2760" y="12449"/>
                  </a:lnTo>
                  <a:lnTo>
                    <a:pt x="2787" y="12181"/>
                  </a:lnTo>
                  <a:lnTo>
                    <a:pt x="2796" y="12047"/>
                  </a:lnTo>
                  <a:lnTo>
                    <a:pt x="2814" y="11913"/>
                  </a:lnTo>
                  <a:lnTo>
                    <a:pt x="2832" y="11788"/>
                  </a:lnTo>
                  <a:lnTo>
                    <a:pt x="2840" y="11654"/>
                  </a:lnTo>
                  <a:lnTo>
                    <a:pt x="2903" y="11092"/>
                  </a:lnTo>
                  <a:lnTo>
                    <a:pt x="2957" y="10475"/>
                  </a:lnTo>
                  <a:lnTo>
                    <a:pt x="2992" y="10163"/>
                  </a:lnTo>
                  <a:lnTo>
                    <a:pt x="3028" y="9841"/>
                  </a:lnTo>
                  <a:lnTo>
                    <a:pt x="3082" y="9520"/>
                  </a:lnTo>
                  <a:lnTo>
                    <a:pt x="3126" y="9154"/>
                  </a:lnTo>
                  <a:lnTo>
                    <a:pt x="3162" y="8788"/>
                  </a:lnTo>
                  <a:lnTo>
                    <a:pt x="3180" y="8448"/>
                  </a:lnTo>
                  <a:lnTo>
                    <a:pt x="3207" y="8127"/>
                  </a:lnTo>
                  <a:lnTo>
                    <a:pt x="3224" y="7814"/>
                  </a:lnTo>
                  <a:lnTo>
                    <a:pt x="3269" y="7180"/>
                  </a:lnTo>
                  <a:lnTo>
                    <a:pt x="3314" y="6582"/>
                  </a:lnTo>
                  <a:lnTo>
                    <a:pt x="3358" y="5984"/>
                  </a:lnTo>
                  <a:lnTo>
                    <a:pt x="3403" y="5421"/>
                  </a:lnTo>
                  <a:lnTo>
                    <a:pt x="3448" y="4885"/>
                  </a:lnTo>
                  <a:lnTo>
                    <a:pt x="3492" y="4385"/>
                  </a:lnTo>
                  <a:lnTo>
                    <a:pt x="3591" y="3474"/>
                  </a:lnTo>
                  <a:lnTo>
                    <a:pt x="3662" y="2822"/>
                  </a:lnTo>
                  <a:lnTo>
                    <a:pt x="3671" y="2680"/>
                  </a:lnTo>
                  <a:lnTo>
                    <a:pt x="3689" y="2555"/>
                  </a:lnTo>
                  <a:lnTo>
                    <a:pt x="3698" y="2447"/>
                  </a:lnTo>
                  <a:lnTo>
                    <a:pt x="3707" y="2349"/>
                  </a:lnTo>
                  <a:lnTo>
                    <a:pt x="3716" y="2179"/>
                  </a:lnTo>
                  <a:lnTo>
                    <a:pt x="3716" y="2144"/>
                  </a:lnTo>
                  <a:lnTo>
                    <a:pt x="3725" y="1947"/>
                  </a:lnTo>
                  <a:lnTo>
                    <a:pt x="3733" y="1751"/>
                  </a:lnTo>
                  <a:lnTo>
                    <a:pt x="3662" y="1340"/>
                  </a:lnTo>
                  <a:lnTo>
                    <a:pt x="3582" y="1144"/>
                  </a:lnTo>
                  <a:lnTo>
                    <a:pt x="3501" y="965"/>
                  </a:lnTo>
                  <a:lnTo>
                    <a:pt x="3296" y="661"/>
                  </a:lnTo>
                  <a:lnTo>
                    <a:pt x="3028" y="411"/>
                  </a:lnTo>
                  <a:lnTo>
                    <a:pt x="2733" y="215"/>
                  </a:lnTo>
                  <a:lnTo>
                    <a:pt x="2394" y="72"/>
                  </a:lnTo>
                  <a:lnTo>
                    <a:pt x="2046" y="10"/>
                  </a:lnTo>
                  <a:lnTo>
                    <a:pt x="1680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4" name="Google Shape;2334;p42"/>
            <p:cNvSpPr/>
            <p:nvPr/>
          </p:nvSpPr>
          <p:spPr>
            <a:xfrm>
              <a:off x="7383908" y="3980934"/>
              <a:ext cx="336622" cy="332480"/>
            </a:xfrm>
            <a:custGeom>
              <a:avLst/>
              <a:gdLst/>
              <a:ahLst/>
              <a:cxnLst/>
              <a:rect l="l" t="t" r="r" b="b"/>
              <a:pathLst>
                <a:path w="6583" h="6502" extrusionOk="0">
                  <a:moveTo>
                    <a:pt x="5520" y="1"/>
                  </a:moveTo>
                  <a:lnTo>
                    <a:pt x="1055" y="179"/>
                  </a:lnTo>
                  <a:lnTo>
                    <a:pt x="1019" y="215"/>
                  </a:lnTo>
                  <a:lnTo>
                    <a:pt x="831" y="581"/>
                  </a:lnTo>
                  <a:lnTo>
                    <a:pt x="653" y="1037"/>
                  </a:lnTo>
                  <a:lnTo>
                    <a:pt x="465" y="1688"/>
                  </a:lnTo>
                  <a:lnTo>
                    <a:pt x="278" y="2581"/>
                  </a:lnTo>
                  <a:lnTo>
                    <a:pt x="126" y="3742"/>
                  </a:lnTo>
                  <a:lnTo>
                    <a:pt x="28" y="5189"/>
                  </a:lnTo>
                  <a:lnTo>
                    <a:pt x="1" y="6046"/>
                  </a:lnTo>
                  <a:lnTo>
                    <a:pt x="635" y="6198"/>
                  </a:lnTo>
                  <a:lnTo>
                    <a:pt x="1894" y="6421"/>
                  </a:lnTo>
                  <a:lnTo>
                    <a:pt x="2841" y="6502"/>
                  </a:lnTo>
                  <a:lnTo>
                    <a:pt x="3475" y="6502"/>
                  </a:lnTo>
                  <a:lnTo>
                    <a:pt x="4118" y="6457"/>
                  </a:lnTo>
                  <a:lnTo>
                    <a:pt x="4760" y="6359"/>
                  </a:lnTo>
                  <a:lnTo>
                    <a:pt x="5091" y="6287"/>
                  </a:lnTo>
                  <a:lnTo>
                    <a:pt x="5466" y="6189"/>
                  </a:lnTo>
                  <a:lnTo>
                    <a:pt x="6216" y="5948"/>
                  </a:lnTo>
                  <a:lnTo>
                    <a:pt x="6582" y="5814"/>
                  </a:lnTo>
                  <a:lnTo>
                    <a:pt x="6555" y="4993"/>
                  </a:lnTo>
                  <a:lnTo>
                    <a:pt x="6439" y="3582"/>
                  </a:lnTo>
                  <a:lnTo>
                    <a:pt x="6288" y="2448"/>
                  </a:lnTo>
                  <a:lnTo>
                    <a:pt x="6100" y="1555"/>
                  </a:lnTo>
                  <a:lnTo>
                    <a:pt x="5814" y="617"/>
                  </a:lnTo>
                  <a:lnTo>
                    <a:pt x="5546" y="36"/>
                  </a:lnTo>
                  <a:lnTo>
                    <a:pt x="5520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5" name="Google Shape;2335;p42"/>
            <p:cNvSpPr/>
            <p:nvPr/>
          </p:nvSpPr>
          <p:spPr>
            <a:xfrm>
              <a:off x="7356091" y="3669987"/>
              <a:ext cx="386785" cy="344343"/>
            </a:xfrm>
            <a:custGeom>
              <a:avLst/>
              <a:gdLst/>
              <a:ahLst/>
              <a:cxnLst/>
              <a:rect l="l" t="t" r="r" b="b"/>
              <a:pathLst>
                <a:path w="7564" h="6734" extrusionOk="0">
                  <a:moveTo>
                    <a:pt x="2134" y="0"/>
                  </a:moveTo>
                  <a:lnTo>
                    <a:pt x="1536" y="72"/>
                  </a:lnTo>
                  <a:lnTo>
                    <a:pt x="1197" y="206"/>
                  </a:lnTo>
                  <a:lnTo>
                    <a:pt x="973" y="349"/>
                  </a:lnTo>
                  <a:lnTo>
                    <a:pt x="875" y="438"/>
                  </a:lnTo>
                  <a:lnTo>
                    <a:pt x="697" y="634"/>
                  </a:lnTo>
                  <a:lnTo>
                    <a:pt x="456" y="1099"/>
                  </a:lnTo>
                  <a:lnTo>
                    <a:pt x="205" y="1983"/>
                  </a:lnTo>
                  <a:lnTo>
                    <a:pt x="0" y="2778"/>
                  </a:lnTo>
                  <a:lnTo>
                    <a:pt x="1411" y="3421"/>
                  </a:lnTo>
                  <a:lnTo>
                    <a:pt x="1447" y="3671"/>
                  </a:lnTo>
                  <a:lnTo>
                    <a:pt x="1590" y="5001"/>
                  </a:lnTo>
                  <a:lnTo>
                    <a:pt x="1625" y="5912"/>
                  </a:lnTo>
                  <a:lnTo>
                    <a:pt x="1599" y="6260"/>
                  </a:lnTo>
                  <a:lnTo>
                    <a:pt x="1706" y="6314"/>
                  </a:lnTo>
                  <a:lnTo>
                    <a:pt x="2518" y="6582"/>
                  </a:lnTo>
                  <a:lnTo>
                    <a:pt x="3340" y="6716"/>
                  </a:lnTo>
                  <a:lnTo>
                    <a:pt x="3840" y="6734"/>
                  </a:lnTo>
                  <a:lnTo>
                    <a:pt x="4090" y="6725"/>
                  </a:lnTo>
                  <a:lnTo>
                    <a:pt x="4545" y="6671"/>
                  </a:lnTo>
                  <a:lnTo>
                    <a:pt x="5144" y="6528"/>
                  </a:lnTo>
                  <a:lnTo>
                    <a:pt x="5947" y="6162"/>
                  </a:lnTo>
                  <a:lnTo>
                    <a:pt x="6064" y="6082"/>
                  </a:lnTo>
                  <a:lnTo>
                    <a:pt x="6028" y="5742"/>
                  </a:lnTo>
                  <a:lnTo>
                    <a:pt x="6072" y="4876"/>
                  </a:lnTo>
                  <a:lnTo>
                    <a:pt x="6224" y="3653"/>
                  </a:lnTo>
                  <a:lnTo>
                    <a:pt x="6260" y="3421"/>
                  </a:lnTo>
                  <a:lnTo>
                    <a:pt x="7564" y="2840"/>
                  </a:lnTo>
                  <a:lnTo>
                    <a:pt x="7376" y="2028"/>
                  </a:lnTo>
                  <a:lnTo>
                    <a:pt x="7180" y="1117"/>
                  </a:lnTo>
                  <a:lnTo>
                    <a:pt x="7028" y="742"/>
                  </a:lnTo>
                  <a:lnTo>
                    <a:pt x="6885" y="527"/>
                  </a:lnTo>
                  <a:lnTo>
                    <a:pt x="6796" y="438"/>
                  </a:lnTo>
                  <a:lnTo>
                    <a:pt x="6698" y="349"/>
                  </a:lnTo>
                  <a:lnTo>
                    <a:pt x="6474" y="206"/>
                  </a:lnTo>
                  <a:lnTo>
                    <a:pt x="6135" y="72"/>
                  </a:lnTo>
                  <a:lnTo>
                    <a:pt x="5537" y="0"/>
                  </a:lnTo>
                  <a:lnTo>
                    <a:pt x="5430" y="9"/>
                  </a:lnTo>
                  <a:lnTo>
                    <a:pt x="5421" y="45"/>
                  </a:lnTo>
                  <a:lnTo>
                    <a:pt x="5260" y="313"/>
                  </a:lnTo>
                  <a:lnTo>
                    <a:pt x="5010" y="590"/>
                  </a:lnTo>
                  <a:lnTo>
                    <a:pt x="4760" y="759"/>
                  </a:lnTo>
                  <a:lnTo>
                    <a:pt x="4447" y="902"/>
                  </a:lnTo>
                  <a:lnTo>
                    <a:pt x="4063" y="983"/>
                  </a:lnTo>
                  <a:lnTo>
                    <a:pt x="3840" y="992"/>
                  </a:lnTo>
                  <a:lnTo>
                    <a:pt x="3608" y="983"/>
                  </a:lnTo>
                  <a:lnTo>
                    <a:pt x="3224" y="902"/>
                  </a:lnTo>
                  <a:lnTo>
                    <a:pt x="2911" y="759"/>
                  </a:lnTo>
                  <a:lnTo>
                    <a:pt x="2661" y="590"/>
                  </a:lnTo>
                  <a:lnTo>
                    <a:pt x="2411" y="313"/>
                  </a:lnTo>
                  <a:lnTo>
                    <a:pt x="2250" y="45"/>
                  </a:lnTo>
                  <a:lnTo>
                    <a:pt x="2242" y="9"/>
                  </a:lnTo>
                  <a:lnTo>
                    <a:pt x="2134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6" name="Google Shape;2336;p42"/>
            <p:cNvSpPr/>
            <p:nvPr/>
          </p:nvSpPr>
          <p:spPr>
            <a:xfrm>
              <a:off x="7360182" y="3342574"/>
              <a:ext cx="305532" cy="193188"/>
            </a:xfrm>
            <a:custGeom>
              <a:avLst/>
              <a:gdLst/>
              <a:ahLst/>
              <a:cxnLst/>
              <a:rect l="l" t="t" r="r" b="b"/>
              <a:pathLst>
                <a:path w="5975" h="3778" extrusionOk="0">
                  <a:moveTo>
                    <a:pt x="4090" y="1"/>
                  </a:moveTo>
                  <a:lnTo>
                    <a:pt x="3787" y="45"/>
                  </a:lnTo>
                  <a:lnTo>
                    <a:pt x="3492" y="161"/>
                  </a:lnTo>
                  <a:lnTo>
                    <a:pt x="3358" y="233"/>
                  </a:lnTo>
                  <a:lnTo>
                    <a:pt x="3099" y="411"/>
                  </a:lnTo>
                  <a:lnTo>
                    <a:pt x="2644" y="831"/>
                  </a:lnTo>
                  <a:lnTo>
                    <a:pt x="2429" y="1054"/>
                  </a:lnTo>
                  <a:lnTo>
                    <a:pt x="2206" y="1278"/>
                  </a:lnTo>
                  <a:lnTo>
                    <a:pt x="1849" y="1563"/>
                  </a:lnTo>
                  <a:lnTo>
                    <a:pt x="1581" y="1715"/>
                  </a:lnTo>
                  <a:lnTo>
                    <a:pt x="1438" y="1778"/>
                  </a:lnTo>
                  <a:lnTo>
                    <a:pt x="1090" y="1867"/>
                  </a:lnTo>
                  <a:lnTo>
                    <a:pt x="742" y="1938"/>
                  </a:lnTo>
                  <a:lnTo>
                    <a:pt x="572" y="1992"/>
                  </a:lnTo>
                  <a:lnTo>
                    <a:pt x="259" y="2153"/>
                  </a:lnTo>
                  <a:lnTo>
                    <a:pt x="134" y="2278"/>
                  </a:lnTo>
                  <a:lnTo>
                    <a:pt x="81" y="2358"/>
                  </a:lnTo>
                  <a:lnTo>
                    <a:pt x="18" y="2519"/>
                  </a:lnTo>
                  <a:lnTo>
                    <a:pt x="0" y="2697"/>
                  </a:lnTo>
                  <a:lnTo>
                    <a:pt x="54" y="2867"/>
                  </a:lnTo>
                  <a:lnTo>
                    <a:pt x="99" y="2939"/>
                  </a:lnTo>
                  <a:lnTo>
                    <a:pt x="197" y="3028"/>
                  </a:lnTo>
                  <a:lnTo>
                    <a:pt x="474" y="3117"/>
                  </a:lnTo>
                  <a:lnTo>
                    <a:pt x="617" y="3126"/>
                  </a:lnTo>
                  <a:lnTo>
                    <a:pt x="893" y="3108"/>
                  </a:lnTo>
                  <a:lnTo>
                    <a:pt x="1179" y="3108"/>
                  </a:lnTo>
                  <a:lnTo>
                    <a:pt x="1438" y="3171"/>
                  </a:lnTo>
                  <a:lnTo>
                    <a:pt x="1929" y="3394"/>
                  </a:lnTo>
                  <a:lnTo>
                    <a:pt x="2188" y="3457"/>
                  </a:lnTo>
                  <a:lnTo>
                    <a:pt x="2376" y="3465"/>
                  </a:lnTo>
                  <a:lnTo>
                    <a:pt x="2742" y="3394"/>
                  </a:lnTo>
                  <a:lnTo>
                    <a:pt x="3090" y="3215"/>
                  </a:lnTo>
                  <a:lnTo>
                    <a:pt x="3421" y="2983"/>
                  </a:lnTo>
                  <a:lnTo>
                    <a:pt x="3572" y="2858"/>
                  </a:lnTo>
                  <a:lnTo>
                    <a:pt x="3805" y="2671"/>
                  </a:lnTo>
                  <a:lnTo>
                    <a:pt x="4189" y="2412"/>
                  </a:lnTo>
                  <a:lnTo>
                    <a:pt x="4465" y="2296"/>
                  </a:lnTo>
                  <a:lnTo>
                    <a:pt x="4608" y="2260"/>
                  </a:lnTo>
                  <a:lnTo>
                    <a:pt x="4751" y="2242"/>
                  </a:lnTo>
                  <a:lnTo>
                    <a:pt x="5055" y="2278"/>
                  </a:lnTo>
                  <a:lnTo>
                    <a:pt x="5198" y="2269"/>
                  </a:lnTo>
                  <a:lnTo>
                    <a:pt x="5358" y="2644"/>
                  </a:lnTo>
                  <a:lnTo>
                    <a:pt x="5626" y="3198"/>
                  </a:lnTo>
                  <a:lnTo>
                    <a:pt x="5733" y="3582"/>
                  </a:lnTo>
                  <a:lnTo>
                    <a:pt x="5725" y="3778"/>
                  </a:lnTo>
                  <a:lnTo>
                    <a:pt x="5805" y="3537"/>
                  </a:lnTo>
                  <a:lnTo>
                    <a:pt x="5930" y="3037"/>
                  </a:lnTo>
                  <a:lnTo>
                    <a:pt x="5957" y="2778"/>
                  </a:lnTo>
                  <a:lnTo>
                    <a:pt x="5975" y="2528"/>
                  </a:lnTo>
                  <a:lnTo>
                    <a:pt x="5903" y="2144"/>
                  </a:lnTo>
                  <a:lnTo>
                    <a:pt x="5805" y="1903"/>
                  </a:lnTo>
                  <a:lnTo>
                    <a:pt x="5733" y="1796"/>
                  </a:lnTo>
                  <a:lnTo>
                    <a:pt x="5689" y="1733"/>
                  </a:lnTo>
                  <a:lnTo>
                    <a:pt x="5626" y="1671"/>
                  </a:lnTo>
                  <a:lnTo>
                    <a:pt x="5626" y="1554"/>
                  </a:lnTo>
                  <a:lnTo>
                    <a:pt x="5600" y="1447"/>
                  </a:lnTo>
                  <a:lnTo>
                    <a:pt x="5546" y="1287"/>
                  </a:lnTo>
                  <a:lnTo>
                    <a:pt x="5376" y="974"/>
                  </a:lnTo>
                  <a:lnTo>
                    <a:pt x="5278" y="831"/>
                  </a:lnTo>
                  <a:lnTo>
                    <a:pt x="5126" y="608"/>
                  </a:lnTo>
                  <a:lnTo>
                    <a:pt x="4867" y="304"/>
                  </a:lnTo>
                  <a:lnTo>
                    <a:pt x="4653" y="144"/>
                  </a:lnTo>
                  <a:lnTo>
                    <a:pt x="4537" y="90"/>
                  </a:lnTo>
                  <a:lnTo>
                    <a:pt x="4394" y="36"/>
                  </a:lnTo>
                  <a:lnTo>
                    <a:pt x="4090" y="1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7" name="Google Shape;2337;p42"/>
            <p:cNvSpPr/>
            <p:nvPr/>
          </p:nvSpPr>
          <p:spPr>
            <a:xfrm>
              <a:off x="8085317" y="3712888"/>
              <a:ext cx="210114" cy="345264"/>
            </a:xfrm>
            <a:custGeom>
              <a:avLst/>
              <a:gdLst/>
              <a:ahLst/>
              <a:cxnLst/>
              <a:rect l="l" t="t" r="r" b="b"/>
              <a:pathLst>
                <a:path w="4109" h="6752" extrusionOk="0">
                  <a:moveTo>
                    <a:pt x="2072" y="1"/>
                  </a:moveTo>
                  <a:lnTo>
                    <a:pt x="1242" y="903"/>
                  </a:lnTo>
                  <a:lnTo>
                    <a:pt x="804" y="1340"/>
                  </a:lnTo>
                  <a:lnTo>
                    <a:pt x="920" y="1430"/>
                  </a:lnTo>
                  <a:lnTo>
                    <a:pt x="1134" y="1599"/>
                  </a:lnTo>
                  <a:lnTo>
                    <a:pt x="1617" y="1992"/>
                  </a:lnTo>
                  <a:lnTo>
                    <a:pt x="2117" y="2457"/>
                  </a:lnTo>
                  <a:lnTo>
                    <a:pt x="2233" y="2573"/>
                  </a:lnTo>
                  <a:lnTo>
                    <a:pt x="2340" y="2689"/>
                  </a:lnTo>
                  <a:lnTo>
                    <a:pt x="2438" y="2796"/>
                  </a:lnTo>
                  <a:lnTo>
                    <a:pt x="2501" y="2885"/>
                  </a:lnTo>
                  <a:lnTo>
                    <a:pt x="2492" y="2894"/>
                  </a:lnTo>
                  <a:lnTo>
                    <a:pt x="2492" y="2903"/>
                  </a:lnTo>
                  <a:lnTo>
                    <a:pt x="2358" y="3171"/>
                  </a:lnTo>
                  <a:lnTo>
                    <a:pt x="2152" y="3475"/>
                  </a:lnTo>
                  <a:lnTo>
                    <a:pt x="1938" y="3796"/>
                  </a:lnTo>
                  <a:lnTo>
                    <a:pt x="1706" y="4109"/>
                  </a:lnTo>
                  <a:lnTo>
                    <a:pt x="1268" y="4743"/>
                  </a:lnTo>
                  <a:lnTo>
                    <a:pt x="884" y="5296"/>
                  </a:lnTo>
                  <a:lnTo>
                    <a:pt x="840" y="5359"/>
                  </a:lnTo>
                  <a:lnTo>
                    <a:pt x="804" y="5421"/>
                  </a:lnTo>
                  <a:lnTo>
                    <a:pt x="768" y="5466"/>
                  </a:lnTo>
                  <a:lnTo>
                    <a:pt x="750" y="5493"/>
                  </a:lnTo>
                  <a:lnTo>
                    <a:pt x="759" y="5493"/>
                  </a:lnTo>
                  <a:lnTo>
                    <a:pt x="741" y="5511"/>
                  </a:lnTo>
                  <a:lnTo>
                    <a:pt x="732" y="5520"/>
                  </a:lnTo>
                  <a:lnTo>
                    <a:pt x="715" y="5528"/>
                  </a:lnTo>
                  <a:lnTo>
                    <a:pt x="670" y="5546"/>
                  </a:lnTo>
                  <a:lnTo>
                    <a:pt x="616" y="5573"/>
                  </a:lnTo>
                  <a:lnTo>
                    <a:pt x="474" y="5618"/>
                  </a:lnTo>
                  <a:lnTo>
                    <a:pt x="313" y="5716"/>
                  </a:lnTo>
                  <a:lnTo>
                    <a:pt x="232" y="5779"/>
                  </a:lnTo>
                  <a:lnTo>
                    <a:pt x="107" y="5930"/>
                  </a:lnTo>
                  <a:lnTo>
                    <a:pt x="63" y="6011"/>
                  </a:lnTo>
                  <a:lnTo>
                    <a:pt x="9" y="6154"/>
                  </a:lnTo>
                  <a:lnTo>
                    <a:pt x="0" y="6368"/>
                  </a:lnTo>
                  <a:lnTo>
                    <a:pt x="18" y="6439"/>
                  </a:lnTo>
                  <a:lnTo>
                    <a:pt x="54" y="6546"/>
                  </a:lnTo>
                  <a:lnTo>
                    <a:pt x="63" y="6564"/>
                  </a:lnTo>
                  <a:lnTo>
                    <a:pt x="81" y="6591"/>
                  </a:lnTo>
                  <a:lnTo>
                    <a:pt x="98" y="6618"/>
                  </a:lnTo>
                  <a:lnTo>
                    <a:pt x="161" y="6671"/>
                  </a:lnTo>
                  <a:lnTo>
                    <a:pt x="295" y="6743"/>
                  </a:lnTo>
                  <a:lnTo>
                    <a:pt x="447" y="6752"/>
                  </a:lnTo>
                  <a:lnTo>
                    <a:pt x="599" y="6698"/>
                  </a:lnTo>
                  <a:lnTo>
                    <a:pt x="661" y="6654"/>
                  </a:lnTo>
                  <a:lnTo>
                    <a:pt x="759" y="6564"/>
                  </a:lnTo>
                  <a:lnTo>
                    <a:pt x="777" y="6555"/>
                  </a:lnTo>
                  <a:lnTo>
                    <a:pt x="813" y="6493"/>
                  </a:lnTo>
                  <a:lnTo>
                    <a:pt x="866" y="6430"/>
                  </a:lnTo>
                  <a:lnTo>
                    <a:pt x="893" y="6395"/>
                  </a:lnTo>
                  <a:lnTo>
                    <a:pt x="893" y="6386"/>
                  </a:lnTo>
                  <a:lnTo>
                    <a:pt x="884" y="6377"/>
                  </a:lnTo>
                  <a:lnTo>
                    <a:pt x="893" y="6341"/>
                  </a:lnTo>
                  <a:lnTo>
                    <a:pt x="974" y="6270"/>
                  </a:lnTo>
                  <a:lnTo>
                    <a:pt x="1027" y="6234"/>
                  </a:lnTo>
                  <a:lnTo>
                    <a:pt x="1099" y="6189"/>
                  </a:lnTo>
                  <a:lnTo>
                    <a:pt x="1143" y="6171"/>
                  </a:lnTo>
                  <a:lnTo>
                    <a:pt x="1188" y="6145"/>
                  </a:lnTo>
                  <a:lnTo>
                    <a:pt x="1233" y="6109"/>
                  </a:lnTo>
                  <a:lnTo>
                    <a:pt x="1259" y="6091"/>
                  </a:lnTo>
                  <a:lnTo>
                    <a:pt x="1286" y="6073"/>
                  </a:lnTo>
                  <a:lnTo>
                    <a:pt x="1340" y="6020"/>
                  </a:lnTo>
                  <a:lnTo>
                    <a:pt x="1367" y="6002"/>
                  </a:lnTo>
                  <a:lnTo>
                    <a:pt x="1393" y="5975"/>
                  </a:lnTo>
                  <a:lnTo>
                    <a:pt x="1411" y="5948"/>
                  </a:lnTo>
                  <a:lnTo>
                    <a:pt x="1420" y="5939"/>
                  </a:lnTo>
                  <a:lnTo>
                    <a:pt x="1429" y="5930"/>
                  </a:lnTo>
                  <a:lnTo>
                    <a:pt x="1483" y="5877"/>
                  </a:lnTo>
                  <a:lnTo>
                    <a:pt x="1536" y="5823"/>
                  </a:lnTo>
                  <a:lnTo>
                    <a:pt x="1992" y="5386"/>
                  </a:lnTo>
                  <a:lnTo>
                    <a:pt x="2572" y="4912"/>
                  </a:lnTo>
                  <a:lnTo>
                    <a:pt x="2867" y="4662"/>
                  </a:lnTo>
                  <a:lnTo>
                    <a:pt x="3188" y="4377"/>
                  </a:lnTo>
                  <a:lnTo>
                    <a:pt x="3349" y="4225"/>
                  </a:lnTo>
                  <a:lnTo>
                    <a:pt x="3662" y="3867"/>
                  </a:lnTo>
                  <a:lnTo>
                    <a:pt x="3813" y="3644"/>
                  </a:lnTo>
                  <a:lnTo>
                    <a:pt x="3894" y="3528"/>
                  </a:lnTo>
                  <a:lnTo>
                    <a:pt x="3956" y="3385"/>
                  </a:lnTo>
                  <a:lnTo>
                    <a:pt x="3992" y="3314"/>
                  </a:lnTo>
                  <a:lnTo>
                    <a:pt x="4028" y="3225"/>
                  </a:lnTo>
                  <a:lnTo>
                    <a:pt x="4046" y="3153"/>
                  </a:lnTo>
                  <a:lnTo>
                    <a:pt x="4054" y="3135"/>
                  </a:lnTo>
                  <a:lnTo>
                    <a:pt x="4063" y="3117"/>
                  </a:lnTo>
                  <a:lnTo>
                    <a:pt x="4072" y="3082"/>
                  </a:lnTo>
                  <a:lnTo>
                    <a:pt x="4081" y="3064"/>
                  </a:lnTo>
                  <a:lnTo>
                    <a:pt x="4108" y="2885"/>
                  </a:lnTo>
                  <a:lnTo>
                    <a:pt x="4090" y="2591"/>
                  </a:lnTo>
                  <a:lnTo>
                    <a:pt x="4063" y="2483"/>
                  </a:lnTo>
                  <a:lnTo>
                    <a:pt x="4010" y="2287"/>
                  </a:lnTo>
                  <a:lnTo>
                    <a:pt x="3938" y="2135"/>
                  </a:lnTo>
                  <a:lnTo>
                    <a:pt x="3804" y="1867"/>
                  </a:lnTo>
                  <a:lnTo>
                    <a:pt x="3662" y="1662"/>
                  </a:lnTo>
                  <a:lnTo>
                    <a:pt x="3519" y="1474"/>
                  </a:lnTo>
                  <a:lnTo>
                    <a:pt x="3376" y="1305"/>
                  </a:lnTo>
                  <a:lnTo>
                    <a:pt x="3099" y="983"/>
                  </a:lnTo>
                  <a:lnTo>
                    <a:pt x="2831" y="706"/>
                  </a:lnTo>
                  <a:lnTo>
                    <a:pt x="2563" y="447"/>
                  </a:lnTo>
                  <a:lnTo>
                    <a:pt x="2322" y="224"/>
                  </a:lnTo>
                  <a:lnTo>
                    <a:pt x="2197" y="108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8" name="Google Shape;2338;p42"/>
            <p:cNvSpPr/>
            <p:nvPr/>
          </p:nvSpPr>
          <p:spPr>
            <a:xfrm>
              <a:off x="7785312" y="3318388"/>
              <a:ext cx="332480" cy="201881"/>
            </a:xfrm>
            <a:custGeom>
              <a:avLst/>
              <a:gdLst/>
              <a:ahLst/>
              <a:cxnLst/>
              <a:rect l="l" t="t" r="r" b="b"/>
              <a:pathLst>
                <a:path w="6502" h="3948" extrusionOk="0">
                  <a:moveTo>
                    <a:pt x="3447" y="0"/>
                  </a:moveTo>
                  <a:lnTo>
                    <a:pt x="3251" y="18"/>
                  </a:lnTo>
                  <a:lnTo>
                    <a:pt x="2876" y="116"/>
                  </a:lnTo>
                  <a:lnTo>
                    <a:pt x="2519" y="277"/>
                  </a:lnTo>
                  <a:lnTo>
                    <a:pt x="2188" y="483"/>
                  </a:lnTo>
                  <a:lnTo>
                    <a:pt x="2036" y="608"/>
                  </a:lnTo>
                  <a:lnTo>
                    <a:pt x="1724" y="875"/>
                  </a:lnTo>
                  <a:lnTo>
                    <a:pt x="1250" y="1277"/>
                  </a:lnTo>
                  <a:lnTo>
                    <a:pt x="911" y="1483"/>
                  </a:lnTo>
                  <a:lnTo>
                    <a:pt x="724" y="1554"/>
                  </a:lnTo>
                  <a:lnTo>
                    <a:pt x="545" y="1599"/>
                  </a:lnTo>
                  <a:lnTo>
                    <a:pt x="286" y="1679"/>
                  </a:lnTo>
                  <a:lnTo>
                    <a:pt x="143" y="1768"/>
                  </a:lnTo>
                  <a:lnTo>
                    <a:pt x="90" y="1831"/>
                  </a:lnTo>
                  <a:lnTo>
                    <a:pt x="27" y="1920"/>
                  </a:lnTo>
                  <a:lnTo>
                    <a:pt x="0" y="2117"/>
                  </a:lnTo>
                  <a:lnTo>
                    <a:pt x="63" y="2331"/>
                  </a:lnTo>
                  <a:lnTo>
                    <a:pt x="179" y="2510"/>
                  </a:lnTo>
                  <a:lnTo>
                    <a:pt x="268" y="2572"/>
                  </a:lnTo>
                  <a:lnTo>
                    <a:pt x="357" y="2635"/>
                  </a:lnTo>
                  <a:lnTo>
                    <a:pt x="545" y="2715"/>
                  </a:lnTo>
                  <a:lnTo>
                    <a:pt x="866" y="2787"/>
                  </a:lnTo>
                  <a:lnTo>
                    <a:pt x="1081" y="2804"/>
                  </a:lnTo>
                  <a:lnTo>
                    <a:pt x="1590" y="2858"/>
                  </a:lnTo>
                  <a:lnTo>
                    <a:pt x="2358" y="2840"/>
                  </a:lnTo>
                  <a:lnTo>
                    <a:pt x="2849" y="2733"/>
                  </a:lnTo>
                  <a:lnTo>
                    <a:pt x="3081" y="2635"/>
                  </a:lnTo>
                  <a:lnTo>
                    <a:pt x="3403" y="2474"/>
                  </a:lnTo>
                  <a:lnTo>
                    <a:pt x="4054" y="2099"/>
                  </a:lnTo>
                  <a:lnTo>
                    <a:pt x="4340" y="1867"/>
                  </a:lnTo>
                  <a:lnTo>
                    <a:pt x="4376" y="1911"/>
                  </a:lnTo>
                  <a:lnTo>
                    <a:pt x="4412" y="1965"/>
                  </a:lnTo>
                  <a:lnTo>
                    <a:pt x="4688" y="2215"/>
                  </a:lnTo>
                  <a:lnTo>
                    <a:pt x="4983" y="2456"/>
                  </a:lnTo>
                  <a:lnTo>
                    <a:pt x="5126" y="2608"/>
                  </a:lnTo>
                  <a:lnTo>
                    <a:pt x="5349" y="2947"/>
                  </a:lnTo>
                  <a:lnTo>
                    <a:pt x="5483" y="3340"/>
                  </a:lnTo>
                  <a:lnTo>
                    <a:pt x="5537" y="3742"/>
                  </a:lnTo>
                  <a:lnTo>
                    <a:pt x="5519" y="3947"/>
                  </a:lnTo>
                  <a:lnTo>
                    <a:pt x="5626" y="3751"/>
                  </a:lnTo>
                  <a:lnTo>
                    <a:pt x="5930" y="3412"/>
                  </a:lnTo>
                  <a:lnTo>
                    <a:pt x="6090" y="3251"/>
                  </a:lnTo>
                  <a:lnTo>
                    <a:pt x="6251" y="3090"/>
                  </a:lnTo>
                  <a:lnTo>
                    <a:pt x="6430" y="2795"/>
                  </a:lnTo>
                  <a:lnTo>
                    <a:pt x="6501" y="2581"/>
                  </a:lnTo>
                  <a:lnTo>
                    <a:pt x="6501" y="2474"/>
                  </a:lnTo>
                  <a:lnTo>
                    <a:pt x="6492" y="2376"/>
                  </a:lnTo>
                  <a:lnTo>
                    <a:pt x="6448" y="2206"/>
                  </a:lnTo>
                  <a:lnTo>
                    <a:pt x="6305" y="1965"/>
                  </a:lnTo>
                  <a:lnTo>
                    <a:pt x="6180" y="1831"/>
                  </a:lnTo>
                  <a:lnTo>
                    <a:pt x="5894" y="1590"/>
                  </a:lnTo>
                  <a:lnTo>
                    <a:pt x="5608" y="1367"/>
                  </a:lnTo>
                  <a:lnTo>
                    <a:pt x="5314" y="1081"/>
                  </a:lnTo>
                  <a:lnTo>
                    <a:pt x="5010" y="804"/>
                  </a:lnTo>
                  <a:lnTo>
                    <a:pt x="4894" y="715"/>
                  </a:lnTo>
                  <a:lnTo>
                    <a:pt x="4769" y="643"/>
                  </a:lnTo>
                  <a:lnTo>
                    <a:pt x="4662" y="483"/>
                  </a:lnTo>
                  <a:lnTo>
                    <a:pt x="4376" y="233"/>
                  </a:lnTo>
                  <a:lnTo>
                    <a:pt x="4028" y="72"/>
                  </a:lnTo>
                  <a:lnTo>
                    <a:pt x="3644" y="0"/>
                  </a:lnTo>
                  <a:close/>
                </a:path>
              </a:pathLst>
            </a:custGeom>
            <a:solidFill>
              <a:srgbClr val="FF90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39" name="Google Shape;2339;p42"/>
          <p:cNvGrpSpPr/>
          <p:nvPr/>
        </p:nvGrpSpPr>
        <p:grpSpPr>
          <a:xfrm>
            <a:off x="3080833" y="1376283"/>
            <a:ext cx="817434" cy="1574936"/>
            <a:chOff x="8578915" y="3356278"/>
            <a:chExt cx="817434" cy="1574936"/>
          </a:xfrm>
        </p:grpSpPr>
        <p:sp>
          <p:nvSpPr>
            <p:cNvPr id="2340" name="Google Shape;2340;p42"/>
            <p:cNvSpPr/>
            <p:nvPr/>
          </p:nvSpPr>
          <p:spPr>
            <a:xfrm>
              <a:off x="8905408" y="3639408"/>
              <a:ext cx="393688" cy="102781"/>
            </a:xfrm>
            <a:custGeom>
              <a:avLst/>
              <a:gdLst/>
              <a:ahLst/>
              <a:cxnLst/>
              <a:rect l="l" t="t" r="r" b="b"/>
              <a:pathLst>
                <a:path w="7699" h="2010" extrusionOk="0">
                  <a:moveTo>
                    <a:pt x="3537" y="0"/>
                  </a:moveTo>
                  <a:lnTo>
                    <a:pt x="2465" y="9"/>
                  </a:lnTo>
                  <a:lnTo>
                    <a:pt x="2117" y="27"/>
                  </a:lnTo>
                  <a:lnTo>
                    <a:pt x="1411" y="107"/>
                  </a:lnTo>
                  <a:lnTo>
                    <a:pt x="1054" y="170"/>
                  </a:lnTo>
                  <a:lnTo>
                    <a:pt x="867" y="214"/>
                  </a:lnTo>
                  <a:lnTo>
                    <a:pt x="679" y="268"/>
                  </a:lnTo>
                  <a:lnTo>
                    <a:pt x="492" y="322"/>
                  </a:lnTo>
                  <a:lnTo>
                    <a:pt x="304" y="393"/>
                  </a:lnTo>
                  <a:lnTo>
                    <a:pt x="117" y="473"/>
                  </a:lnTo>
                  <a:lnTo>
                    <a:pt x="0" y="527"/>
                  </a:lnTo>
                  <a:lnTo>
                    <a:pt x="1795" y="1884"/>
                  </a:lnTo>
                  <a:lnTo>
                    <a:pt x="2054" y="1840"/>
                  </a:lnTo>
                  <a:lnTo>
                    <a:pt x="2590" y="1768"/>
                  </a:lnTo>
                  <a:lnTo>
                    <a:pt x="3572" y="1715"/>
                  </a:lnTo>
                  <a:lnTo>
                    <a:pt x="4564" y="1688"/>
                  </a:lnTo>
                  <a:lnTo>
                    <a:pt x="4876" y="1679"/>
                  </a:lnTo>
                  <a:lnTo>
                    <a:pt x="5483" y="1679"/>
                  </a:lnTo>
                  <a:lnTo>
                    <a:pt x="5644" y="1688"/>
                  </a:lnTo>
                  <a:lnTo>
                    <a:pt x="5716" y="1724"/>
                  </a:lnTo>
                  <a:lnTo>
                    <a:pt x="5992" y="1893"/>
                  </a:lnTo>
                  <a:lnTo>
                    <a:pt x="6073" y="1947"/>
                  </a:lnTo>
                  <a:lnTo>
                    <a:pt x="6162" y="2000"/>
                  </a:lnTo>
                  <a:lnTo>
                    <a:pt x="6368" y="2009"/>
                  </a:lnTo>
                  <a:lnTo>
                    <a:pt x="7287" y="1974"/>
                  </a:lnTo>
                  <a:lnTo>
                    <a:pt x="7609" y="1893"/>
                  </a:lnTo>
                  <a:lnTo>
                    <a:pt x="7698" y="1804"/>
                  </a:lnTo>
                  <a:lnTo>
                    <a:pt x="7671" y="1750"/>
                  </a:lnTo>
                  <a:lnTo>
                    <a:pt x="7502" y="1465"/>
                  </a:lnTo>
                  <a:lnTo>
                    <a:pt x="7189" y="1009"/>
                  </a:lnTo>
                  <a:lnTo>
                    <a:pt x="6894" y="679"/>
                  </a:lnTo>
                  <a:lnTo>
                    <a:pt x="6644" y="456"/>
                  </a:lnTo>
                  <a:lnTo>
                    <a:pt x="6323" y="259"/>
                  </a:lnTo>
                  <a:lnTo>
                    <a:pt x="6055" y="188"/>
                  </a:lnTo>
                  <a:lnTo>
                    <a:pt x="6001" y="179"/>
                  </a:lnTo>
                  <a:lnTo>
                    <a:pt x="5948" y="179"/>
                  </a:lnTo>
                  <a:lnTo>
                    <a:pt x="5600" y="125"/>
                  </a:lnTo>
                  <a:lnTo>
                    <a:pt x="5269" y="89"/>
                  </a:lnTo>
                  <a:lnTo>
                    <a:pt x="4930" y="54"/>
                  </a:lnTo>
                  <a:lnTo>
                    <a:pt x="4599" y="36"/>
                  </a:lnTo>
                  <a:lnTo>
                    <a:pt x="3537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42"/>
            <p:cNvSpPr/>
            <p:nvPr/>
          </p:nvSpPr>
          <p:spPr>
            <a:xfrm>
              <a:off x="8915430" y="3754000"/>
              <a:ext cx="206023" cy="517895"/>
            </a:xfrm>
            <a:custGeom>
              <a:avLst/>
              <a:gdLst/>
              <a:ahLst/>
              <a:cxnLst/>
              <a:rect l="l" t="t" r="r" b="b"/>
              <a:pathLst>
                <a:path w="4029" h="10128" extrusionOk="0">
                  <a:moveTo>
                    <a:pt x="858" y="1"/>
                  </a:moveTo>
                  <a:lnTo>
                    <a:pt x="671" y="36"/>
                  </a:lnTo>
                  <a:lnTo>
                    <a:pt x="492" y="108"/>
                  </a:lnTo>
                  <a:lnTo>
                    <a:pt x="215" y="331"/>
                  </a:lnTo>
                  <a:lnTo>
                    <a:pt x="46" y="643"/>
                  </a:lnTo>
                  <a:lnTo>
                    <a:pt x="1" y="1001"/>
                  </a:lnTo>
                  <a:lnTo>
                    <a:pt x="37" y="1188"/>
                  </a:lnTo>
                  <a:lnTo>
                    <a:pt x="72" y="1304"/>
                  </a:lnTo>
                  <a:lnTo>
                    <a:pt x="90" y="1367"/>
                  </a:lnTo>
                  <a:lnTo>
                    <a:pt x="90" y="1385"/>
                  </a:lnTo>
                  <a:lnTo>
                    <a:pt x="90" y="1394"/>
                  </a:lnTo>
                  <a:lnTo>
                    <a:pt x="108" y="1447"/>
                  </a:lnTo>
                  <a:lnTo>
                    <a:pt x="162" y="1688"/>
                  </a:lnTo>
                  <a:lnTo>
                    <a:pt x="278" y="2188"/>
                  </a:lnTo>
                  <a:lnTo>
                    <a:pt x="403" y="2680"/>
                  </a:lnTo>
                  <a:lnTo>
                    <a:pt x="528" y="3180"/>
                  </a:lnTo>
                  <a:lnTo>
                    <a:pt x="778" y="4180"/>
                  </a:lnTo>
                  <a:lnTo>
                    <a:pt x="1055" y="5171"/>
                  </a:lnTo>
                  <a:lnTo>
                    <a:pt x="1081" y="5260"/>
                  </a:lnTo>
                  <a:lnTo>
                    <a:pt x="1081" y="5278"/>
                  </a:lnTo>
                  <a:lnTo>
                    <a:pt x="1081" y="5287"/>
                  </a:lnTo>
                  <a:lnTo>
                    <a:pt x="1358" y="5885"/>
                  </a:lnTo>
                  <a:lnTo>
                    <a:pt x="1644" y="6484"/>
                  </a:lnTo>
                  <a:lnTo>
                    <a:pt x="1787" y="6778"/>
                  </a:lnTo>
                  <a:lnTo>
                    <a:pt x="1939" y="7073"/>
                  </a:lnTo>
                  <a:lnTo>
                    <a:pt x="2251" y="7653"/>
                  </a:lnTo>
                  <a:lnTo>
                    <a:pt x="2555" y="8243"/>
                  </a:lnTo>
                  <a:lnTo>
                    <a:pt x="2841" y="8832"/>
                  </a:lnTo>
                  <a:lnTo>
                    <a:pt x="2912" y="8984"/>
                  </a:lnTo>
                  <a:lnTo>
                    <a:pt x="2975" y="9136"/>
                  </a:lnTo>
                  <a:lnTo>
                    <a:pt x="3028" y="9297"/>
                  </a:lnTo>
                  <a:lnTo>
                    <a:pt x="3055" y="9457"/>
                  </a:lnTo>
                  <a:lnTo>
                    <a:pt x="3091" y="9618"/>
                  </a:lnTo>
                  <a:lnTo>
                    <a:pt x="3144" y="9770"/>
                  </a:lnTo>
                  <a:lnTo>
                    <a:pt x="3189" y="9850"/>
                  </a:lnTo>
                  <a:lnTo>
                    <a:pt x="3287" y="9984"/>
                  </a:lnTo>
                  <a:lnTo>
                    <a:pt x="3368" y="10047"/>
                  </a:lnTo>
                  <a:lnTo>
                    <a:pt x="3439" y="10091"/>
                  </a:lnTo>
                  <a:lnTo>
                    <a:pt x="3519" y="10109"/>
                  </a:lnTo>
                  <a:lnTo>
                    <a:pt x="3600" y="10127"/>
                  </a:lnTo>
                  <a:lnTo>
                    <a:pt x="3760" y="10100"/>
                  </a:lnTo>
                  <a:lnTo>
                    <a:pt x="3894" y="10011"/>
                  </a:lnTo>
                  <a:lnTo>
                    <a:pt x="3993" y="9877"/>
                  </a:lnTo>
                  <a:lnTo>
                    <a:pt x="4010" y="9797"/>
                  </a:lnTo>
                  <a:lnTo>
                    <a:pt x="4028" y="9707"/>
                  </a:lnTo>
                  <a:lnTo>
                    <a:pt x="4019" y="9529"/>
                  </a:lnTo>
                  <a:lnTo>
                    <a:pt x="3993" y="9448"/>
                  </a:lnTo>
                  <a:lnTo>
                    <a:pt x="3939" y="9297"/>
                  </a:lnTo>
                  <a:lnTo>
                    <a:pt x="3859" y="9154"/>
                  </a:lnTo>
                  <a:lnTo>
                    <a:pt x="3769" y="9011"/>
                  </a:lnTo>
                  <a:lnTo>
                    <a:pt x="3698" y="8859"/>
                  </a:lnTo>
                  <a:lnTo>
                    <a:pt x="3644" y="8707"/>
                  </a:lnTo>
                  <a:lnTo>
                    <a:pt x="3600" y="8546"/>
                  </a:lnTo>
                  <a:lnTo>
                    <a:pt x="3421" y="7912"/>
                  </a:lnTo>
                  <a:lnTo>
                    <a:pt x="3260" y="7269"/>
                  </a:lnTo>
                  <a:lnTo>
                    <a:pt x="3100" y="6627"/>
                  </a:lnTo>
                  <a:lnTo>
                    <a:pt x="3019" y="6305"/>
                  </a:lnTo>
                  <a:lnTo>
                    <a:pt x="2939" y="5993"/>
                  </a:lnTo>
                  <a:lnTo>
                    <a:pt x="2751" y="5358"/>
                  </a:lnTo>
                  <a:lnTo>
                    <a:pt x="2590" y="4839"/>
                  </a:lnTo>
                  <a:lnTo>
                    <a:pt x="2439" y="3823"/>
                  </a:lnTo>
                  <a:lnTo>
                    <a:pt x="2260" y="2805"/>
                  </a:lnTo>
                  <a:lnTo>
                    <a:pt x="2171" y="2304"/>
                  </a:lnTo>
                  <a:lnTo>
                    <a:pt x="2073" y="1795"/>
                  </a:lnTo>
                  <a:lnTo>
                    <a:pt x="1966" y="1286"/>
                  </a:lnTo>
                  <a:lnTo>
                    <a:pt x="1912" y="1027"/>
                  </a:lnTo>
                  <a:lnTo>
                    <a:pt x="1894" y="956"/>
                  </a:lnTo>
                  <a:lnTo>
                    <a:pt x="1867" y="840"/>
                  </a:lnTo>
                  <a:lnTo>
                    <a:pt x="1823" y="670"/>
                  </a:lnTo>
                  <a:lnTo>
                    <a:pt x="1751" y="492"/>
                  </a:lnTo>
                  <a:lnTo>
                    <a:pt x="1528" y="215"/>
                  </a:lnTo>
                  <a:lnTo>
                    <a:pt x="1215" y="45"/>
                  </a:lnTo>
                  <a:lnTo>
                    <a:pt x="858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42"/>
            <p:cNvSpPr/>
            <p:nvPr/>
          </p:nvSpPr>
          <p:spPr>
            <a:xfrm>
              <a:off x="8831416" y="4856301"/>
              <a:ext cx="146195" cy="74913"/>
            </a:xfrm>
            <a:custGeom>
              <a:avLst/>
              <a:gdLst/>
              <a:ahLst/>
              <a:cxnLst/>
              <a:rect l="l" t="t" r="r" b="b"/>
              <a:pathLst>
                <a:path w="2859" h="1465" extrusionOk="0">
                  <a:moveTo>
                    <a:pt x="1063" y="0"/>
                  </a:moveTo>
                  <a:lnTo>
                    <a:pt x="28" y="54"/>
                  </a:lnTo>
                  <a:lnTo>
                    <a:pt x="1" y="849"/>
                  </a:lnTo>
                  <a:lnTo>
                    <a:pt x="1" y="956"/>
                  </a:lnTo>
                  <a:lnTo>
                    <a:pt x="81" y="1152"/>
                  </a:lnTo>
                  <a:lnTo>
                    <a:pt x="224" y="1313"/>
                  </a:lnTo>
                  <a:lnTo>
                    <a:pt x="412" y="1402"/>
                  </a:lnTo>
                  <a:lnTo>
                    <a:pt x="528" y="1411"/>
                  </a:lnTo>
                  <a:lnTo>
                    <a:pt x="2626" y="1465"/>
                  </a:lnTo>
                  <a:lnTo>
                    <a:pt x="2680" y="1465"/>
                  </a:lnTo>
                  <a:lnTo>
                    <a:pt x="2778" y="1420"/>
                  </a:lnTo>
                  <a:lnTo>
                    <a:pt x="2841" y="1331"/>
                  </a:lnTo>
                  <a:lnTo>
                    <a:pt x="2858" y="1224"/>
                  </a:lnTo>
                  <a:lnTo>
                    <a:pt x="2849" y="1170"/>
                  </a:lnTo>
                  <a:lnTo>
                    <a:pt x="2823" y="1108"/>
                  </a:lnTo>
                  <a:lnTo>
                    <a:pt x="2716" y="1027"/>
                  </a:lnTo>
                  <a:lnTo>
                    <a:pt x="2653" y="1018"/>
                  </a:lnTo>
                  <a:lnTo>
                    <a:pt x="2189" y="1009"/>
                  </a:lnTo>
                  <a:lnTo>
                    <a:pt x="1983" y="983"/>
                  </a:lnTo>
                  <a:lnTo>
                    <a:pt x="1608" y="831"/>
                  </a:lnTo>
                  <a:lnTo>
                    <a:pt x="1314" y="563"/>
                  </a:lnTo>
                  <a:lnTo>
                    <a:pt x="1117" y="206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42"/>
            <p:cNvSpPr/>
            <p:nvPr/>
          </p:nvSpPr>
          <p:spPr>
            <a:xfrm>
              <a:off x="8822314" y="4710619"/>
              <a:ext cx="81765" cy="197790"/>
            </a:xfrm>
            <a:custGeom>
              <a:avLst/>
              <a:gdLst/>
              <a:ahLst/>
              <a:cxnLst/>
              <a:rect l="l" t="t" r="r" b="b"/>
              <a:pathLst>
                <a:path w="1599" h="3868" extrusionOk="0">
                  <a:moveTo>
                    <a:pt x="0" y="1"/>
                  </a:moveTo>
                  <a:lnTo>
                    <a:pt x="9" y="170"/>
                  </a:lnTo>
                  <a:lnTo>
                    <a:pt x="90" y="1260"/>
                  </a:lnTo>
                  <a:lnTo>
                    <a:pt x="116" y="1537"/>
                  </a:lnTo>
                  <a:lnTo>
                    <a:pt x="143" y="1814"/>
                  </a:lnTo>
                  <a:lnTo>
                    <a:pt x="152" y="2090"/>
                  </a:lnTo>
                  <a:lnTo>
                    <a:pt x="170" y="2367"/>
                  </a:lnTo>
                  <a:lnTo>
                    <a:pt x="197" y="2930"/>
                  </a:lnTo>
                  <a:lnTo>
                    <a:pt x="215" y="3492"/>
                  </a:lnTo>
                  <a:lnTo>
                    <a:pt x="268" y="3466"/>
                  </a:lnTo>
                  <a:lnTo>
                    <a:pt x="375" y="3644"/>
                  </a:lnTo>
                  <a:lnTo>
                    <a:pt x="563" y="3823"/>
                  </a:lnTo>
                  <a:lnTo>
                    <a:pt x="724" y="3867"/>
                  </a:lnTo>
                  <a:lnTo>
                    <a:pt x="813" y="3867"/>
                  </a:lnTo>
                  <a:lnTo>
                    <a:pt x="893" y="3850"/>
                  </a:lnTo>
                  <a:lnTo>
                    <a:pt x="1027" y="3787"/>
                  </a:lnTo>
                  <a:lnTo>
                    <a:pt x="1143" y="3680"/>
                  </a:lnTo>
                  <a:lnTo>
                    <a:pt x="1215" y="3555"/>
                  </a:lnTo>
                  <a:lnTo>
                    <a:pt x="1233" y="3483"/>
                  </a:lnTo>
                  <a:lnTo>
                    <a:pt x="1322" y="2930"/>
                  </a:lnTo>
                  <a:lnTo>
                    <a:pt x="1393" y="2376"/>
                  </a:lnTo>
                  <a:lnTo>
                    <a:pt x="1429" y="2099"/>
                  </a:lnTo>
                  <a:lnTo>
                    <a:pt x="1456" y="1831"/>
                  </a:lnTo>
                  <a:lnTo>
                    <a:pt x="1492" y="1555"/>
                  </a:lnTo>
                  <a:lnTo>
                    <a:pt x="1518" y="1278"/>
                  </a:lnTo>
                  <a:lnTo>
                    <a:pt x="1554" y="813"/>
                  </a:lnTo>
                  <a:lnTo>
                    <a:pt x="1599" y="34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42"/>
            <p:cNvSpPr/>
            <p:nvPr/>
          </p:nvSpPr>
          <p:spPr>
            <a:xfrm>
              <a:off x="8775731" y="4081413"/>
              <a:ext cx="171302" cy="787735"/>
            </a:xfrm>
            <a:custGeom>
              <a:avLst/>
              <a:gdLst/>
              <a:ahLst/>
              <a:cxnLst/>
              <a:rect l="l" t="t" r="r" b="b"/>
              <a:pathLst>
                <a:path w="3350" h="15405" extrusionOk="0">
                  <a:moveTo>
                    <a:pt x="3304" y="0"/>
                  </a:moveTo>
                  <a:lnTo>
                    <a:pt x="0" y="965"/>
                  </a:lnTo>
                  <a:lnTo>
                    <a:pt x="36" y="1483"/>
                  </a:lnTo>
                  <a:lnTo>
                    <a:pt x="197" y="2554"/>
                  </a:lnTo>
                  <a:lnTo>
                    <a:pt x="286" y="3099"/>
                  </a:lnTo>
                  <a:lnTo>
                    <a:pt x="536" y="4671"/>
                  </a:lnTo>
                  <a:lnTo>
                    <a:pt x="768" y="6689"/>
                  </a:lnTo>
                  <a:lnTo>
                    <a:pt x="795" y="7885"/>
                  </a:lnTo>
                  <a:lnTo>
                    <a:pt x="759" y="8439"/>
                  </a:lnTo>
                  <a:lnTo>
                    <a:pt x="715" y="9100"/>
                  </a:lnTo>
                  <a:lnTo>
                    <a:pt x="742" y="11252"/>
                  </a:lnTo>
                  <a:lnTo>
                    <a:pt x="875" y="14672"/>
                  </a:lnTo>
                  <a:lnTo>
                    <a:pt x="920" y="15360"/>
                  </a:lnTo>
                  <a:lnTo>
                    <a:pt x="1179" y="15396"/>
                  </a:lnTo>
                  <a:lnTo>
                    <a:pt x="1768" y="15404"/>
                  </a:lnTo>
                  <a:lnTo>
                    <a:pt x="2536" y="15324"/>
                  </a:lnTo>
                  <a:lnTo>
                    <a:pt x="2679" y="15306"/>
                  </a:lnTo>
                  <a:lnTo>
                    <a:pt x="2733" y="14601"/>
                  </a:lnTo>
                  <a:lnTo>
                    <a:pt x="3099" y="9627"/>
                  </a:lnTo>
                  <a:lnTo>
                    <a:pt x="3197" y="7707"/>
                  </a:lnTo>
                  <a:lnTo>
                    <a:pt x="3287" y="4590"/>
                  </a:lnTo>
                  <a:lnTo>
                    <a:pt x="3349" y="2304"/>
                  </a:lnTo>
                  <a:lnTo>
                    <a:pt x="3331" y="875"/>
                  </a:lnTo>
                  <a:lnTo>
                    <a:pt x="3304" y="0"/>
                  </a:lnTo>
                  <a:close/>
                </a:path>
              </a:pathLst>
            </a:custGeom>
            <a:solidFill>
              <a:srgbClr val="27A6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42"/>
            <p:cNvSpPr/>
            <p:nvPr/>
          </p:nvSpPr>
          <p:spPr>
            <a:xfrm>
              <a:off x="8673872" y="4856761"/>
              <a:ext cx="146655" cy="73992"/>
            </a:xfrm>
            <a:custGeom>
              <a:avLst/>
              <a:gdLst/>
              <a:ahLst/>
              <a:cxnLst/>
              <a:rect l="l" t="t" r="r" b="b"/>
              <a:pathLst>
                <a:path w="2868" h="1447" extrusionOk="0">
                  <a:moveTo>
                    <a:pt x="1064" y="0"/>
                  </a:moveTo>
                  <a:lnTo>
                    <a:pt x="19" y="63"/>
                  </a:lnTo>
                  <a:lnTo>
                    <a:pt x="1" y="858"/>
                  </a:lnTo>
                  <a:lnTo>
                    <a:pt x="10" y="974"/>
                  </a:lnTo>
                  <a:lnTo>
                    <a:pt x="90" y="1170"/>
                  </a:lnTo>
                  <a:lnTo>
                    <a:pt x="233" y="1322"/>
                  </a:lnTo>
                  <a:lnTo>
                    <a:pt x="430" y="1402"/>
                  </a:lnTo>
                  <a:lnTo>
                    <a:pt x="537" y="1420"/>
                  </a:lnTo>
                  <a:lnTo>
                    <a:pt x="2635" y="1447"/>
                  </a:lnTo>
                  <a:lnTo>
                    <a:pt x="2698" y="1447"/>
                  </a:lnTo>
                  <a:lnTo>
                    <a:pt x="2787" y="1393"/>
                  </a:lnTo>
                  <a:lnTo>
                    <a:pt x="2850" y="1313"/>
                  </a:lnTo>
                  <a:lnTo>
                    <a:pt x="2867" y="1206"/>
                  </a:lnTo>
                  <a:lnTo>
                    <a:pt x="2859" y="1152"/>
                  </a:lnTo>
                  <a:lnTo>
                    <a:pt x="2823" y="1090"/>
                  </a:lnTo>
                  <a:lnTo>
                    <a:pt x="2725" y="1009"/>
                  </a:lnTo>
                  <a:lnTo>
                    <a:pt x="2653" y="1000"/>
                  </a:lnTo>
                  <a:lnTo>
                    <a:pt x="2198" y="992"/>
                  </a:lnTo>
                  <a:lnTo>
                    <a:pt x="1992" y="974"/>
                  </a:lnTo>
                  <a:lnTo>
                    <a:pt x="1617" y="822"/>
                  </a:lnTo>
                  <a:lnTo>
                    <a:pt x="1314" y="554"/>
                  </a:lnTo>
                  <a:lnTo>
                    <a:pt x="1108" y="206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42"/>
            <p:cNvSpPr/>
            <p:nvPr/>
          </p:nvSpPr>
          <p:spPr>
            <a:xfrm>
              <a:off x="8667940" y="4696455"/>
              <a:ext cx="80896" cy="199631"/>
            </a:xfrm>
            <a:custGeom>
              <a:avLst/>
              <a:gdLst/>
              <a:ahLst/>
              <a:cxnLst/>
              <a:rect l="l" t="t" r="r" b="b"/>
              <a:pathLst>
                <a:path w="1582" h="3904" extrusionOk="0">
                  <a:moveTo>
                    <a:pt x="1" y="1"/>
                  </a:moveTo>
                  <a:lnTo>
                    <a:pt x="10" y="171"/>
                  </a:lnTo>
                  <a:lnTo>
                    <a:pt x="46" y="1269"/>
                  </a:lnTo>
                  <a:lnTo>
                    <a:pt x="54" y="1546"/>
                  </a:lnTo>
                  <a:lnTo>
                    <a:pt x="72" y="1823"/>
                  </a:lnTo>
                  <a:lnTo>
                    <a:pt x="72" y="2099"/>
                  </a:lnTo>
                  <a:lnTo>
                    <a:pt x="72" y="2376"/>
                  </a:lnTo>
                  <a:lnTo>
                    <a:pt x="108" y="2921"/>
                  </a:lnTo>
                  <a:lnTo>
                    <a:pt x="126" y="3475"/>
                  </a:lnTo>
                  <a:lnTo>
                    <a:pt x="224" y="3662"/>
                  </a:lnTo>
                  <a:lnTo>
                    <a:pt x="412" y="3841"/>
                  </a:lnTo>
                  <a:lnTo>
                    <a:pt x="563" y="3903"/>
                  </a:lnTo>
                  <a:lnTo>
                    <a:pt x="662" y="3894"/>
                  </a:lnTo>
                  <a:lnTo>
                    <a:pt x="733" y="3885"/>
                  </a:lnTo>
                  <a:lnTo>
                    <a:pt x="876" y="3823"/>
                  </a:lnTo>
                  <a:lnTo>
                    <a:pt x="992" y="3725"/>
                  </a:lnTo>
                  <a:lnTo>
                    <a:pt x="1072" y="3600"/>
                  </a:lnTo>
                  <a:lnTo>
                    <a:pt x="1090" y="3528"/>
                  </a:lnTo>
                  <a:lnTo>
                    <a:pt x="1206" y="2984"/>
                  </a:lnTo>
                  <a:lnTo>
                    <a:pt x="1296" y="2439"/>
                  </a:lnTo>
                  <a:lnTo>
                    <a:pt x="1340" y="2162"/>
                  </a:lnTo>
                  <a:lnTo>
                    <a:pt x="1385" y="1885"/>
                  </a:lnTo>
                  <a:lnTo>
                    <a:pt x="1430" y="1617"/>
                  </a:lnTo>
                  <a:lnTo>
                    <a:pt x="1465" y="1340"/>
                  </a:lnTo>
                  <a:lnTo>
                    <a:pt x="1528" y="876"/>
                  </a:lnTo>
                  <a:lnTo>
                    <a:pt x="1581" y="41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42"/>
            <p:cNvSpPr/>
            <p:nvPr/>
          </p:nvSpPr>
          <p:spPr>
            <a:xfrm>
              <a:off x="8646055" y="4061317"/>
              <a:ext cx="175393" cy="815603"/>
            </a:xfrm>
            <a:custGeom>
              <a:avLst/>
              <a:gdLst/>
              <a:ahLst/>
              <a:cxnLst/>
              <a:rect l="l" t="t" r="r" b="b"/>
              <a:pathLst>
                <a:path w="3430" h="15950" extrusionOk="0">
                  <a:moveTo>
                    <a:pt x="429" y="0"/>
                  </a:moveTo>
                  <a:lnTo>
                    <a:pt x="322" y="295"/>
                  </a:lnTo>
                  <a:lnTo>
                    <a:pt x="161" y="867"/>
                  </a:lnTo>
                  <a:lnTo>
                    <a:pt x="27" y="1643"/>
                  </a:lnTo>
                  <a:lnTo>
                    <a:pt x="0" y="2528"/>
                  </a:lnTo>
                  <a:lnTo>
                    <a:pt x="63" y="3242"/>
                  </a:lnTo>
                  <a:lnTo>
                    <a:pt x="98" y="3537"/>
                  </a:lnTo>
                  <a:lnTo>
                    <a:pt x="277" y="5126"/>
                  </a:lnTo>
                  <a:lnTo>
                    <a:pt x="420" y="7162"/>
                  </a:lnTo>
                  <a:lnTo>
                    <a:pt x="402" y="8359"/>
                  </a:lnTo>
                  <a:lnTo>
                    <a:pt x="331" y="8912"/>
                  </a:lnTo>
                  <a:lnTo>
                    <a:pt x="295" y="9216"/>
                  </a:lnTo>
                  <a:lnTo>
                    <a:pt x="250" y="10082"/>
                  </a:lnTo>
                  <a:lnTo>
                    <a:pt x="223" y="11743"/>
                  </a:lnTo>
                  <a:lnTo>
                    <a:pt x="268" y="15181"/>
                  </a:lnTo>
                  <a:lnTo>
                    <a:pt x="286" y="15869"/>
                  </a:lnTo>
                  <a:lnTo>
                    <a:pt x="545" y="15922"/>
                  </a:lnTo>
                  <a:lnTo>
                    <a:pt x="1134" y="15949"/>
                  </a:lnTo>
                  <a:lnTo>
                    <a:pt x="1920" y="15905"/>
                  </a:lnTo>
                  <a:lnTo>
                    <a:pt x="2054" y="15887"/>
                  </a:lnTo>
                  <a:lnTo>
                    <a:pt x="2358" y="13056"/>
                  </a:lnTo>
                  <a:lnTo>
                    <a:pt x="2822" y="8278"/>
                  </a:lnTo>
                  <a:lnTo>
                    <a:pt x="3045" y="5144"/>
                  </a:lnTo>
                  <a:lnTo>
                    <a:pt x="3206" y="2849"/>
                  </a:lnTo>
                  <a:lnTo>
                    <a:pt x="3251" y="2394"/>
                  </a:lnTo>
                  <a:lnTo>
                    <a:pt x="3367" y="1670"/>
                  </a:lnTo>
                  <a:lnTo>
                    <a:pt x="3429" y="1358"/>
                  </a:lnTo>
                  <a:lnTo>
                    <a:pt x="429" y="0"/>
                  </a:lnTo>
                  <a:close/>
                </a:path>
              </a:pathLst>
            </a:custGeom>
            <a:solidFill>
              <a:srgbClr val="4BB9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42"/>
            <p:cNvSpPr/>
            <p:nvPr/>
          </p:nvSpPr>
          <p:spPr>
            <a:xfrm>
              <a:off x="8661548" y="3370902"/>
              <a:ext cx="293668" cy="358047"/>
            </a:xfrm>
            <a:custGeom>
              <a:avLst/>
              <a:gdLst/>
              <a:ahLst/>
              <a:cxnLst/>
              <a:rect l="l" t="t" r="r" b="b"/>
              <a:pathLst>
                <a:path w="5743" h="7002" extrusionOk="0">
                  <a:moveTo>
                    <a:pt x="2582" y="0"/>
                  </a:moveTo>
                  <a:lnTo>
                    <a:pt x="2421" y="9"/>
                  </a:lnTo>
                  <a:lnTo>
                    <a:pt x="2090" y="81"/>
                  </a:lnTo>
                  <a:lnTo>
                    <a:pt x="1778" y="215"/>
                  </a:lnTo>
                  <a:lnTo>
                    <a:pt x="1492" y="411"/>
                  </a:lnTo>
                  <a:lnTo>
                    <a:pt x="1233" y="661"/>
                  </a:lnTo>
                  <a:lnTo>
                    <a:pt x="1019" y="974"/>
                  </a:lnTo>
                  <a:lnTo>
                    <a:pt x="849" y="1340"/>
                  </a:lnTo>
                  <a:lnTo>
                    <a:pt x="751" y="1751"/>
                  </a:lnTo>
                  <a:lnTo>
                    <a:pt x="733" y="1983"/>
                  </a:lnTo>
                  <a:lnTo>
                    <a:pt x="715" y="2260"/>
                  </a:lnTo>
                  <a:lnTo>
                    <a:pt x="742" y="2804"/>
                  </a:lnTo>
                  <a:lnTo>
                    <a:pt x="858" y="3554"/>
                  </a:lnTo>
                  <a:lnTo>
                    <a:pt x="947" y="3938"/>
                  </a:lnTo>
                  <a:lnTo>
                    <a:pt x="1010" y="4135"/>
                  </a:lnTo>
                  <a:lnTo>
                    <a:pt x="1197" y="4483"/>
                  </a:lnTo>
                  <a:lnTo>
                    <a:pt x="1322" y="4635"/>
                  </a:lnTo>
                  <a:lnTo>
                    <a:pt x="1483" y="4805"/>
                  </a:lnTo>
                  <a:lnTo>
                    <a:pt x="1662" y="4956"/>
                  </a:lnTo>
                  <a:lnTo>
                    <a:pt x="1617" y="5081"/>
                  </a:lnTo>
                  <a:lnTo>
                    <a:pt x="1474" y="5323"/>
                  </a:lnTo>
                  <a:lnTo>
                    <a:pt x="1224" y="5537"/>
                  </a:lnTo>
                  <a:lnTo>
                    <a:pt x="831" y="5671"/>
                  </a:lnTo>
                  <a:lnTo>
                    <a:pt x="563" y="5689"/>
                  </a:lnTo>
                  <a:lnTo>
                    <a:pt x="528" y="5698"/>
                  </a:lnTo>
                  <a:lnTo>
                    <a:pt x="447" y="5814"/>
                  </a:lnTo>
                  <a:lnTo>
                    <a:pt x="304" y="6099"/>
                  </a:lnTo>
                  <a:lnTo>
                    <a:pt x="46" y="6841"/>
                  </a:lnTo>
                  <a:lnTo>
                    <a:pt x="1" y="7001"/>
                  </a:lnTo>
                  <a:lnTo>
                    <a:pt x="5743" y="7001"/>
                  </a:lnTo>
                  <a:lnTo>
                    <a:pt x="5645" y="6832"/>
                  </a:lnTo>
                  <a:lnTo>
                    <a:pt x="5091" y="6091"/>
                  </a:lnTo>
                  <a:lnTo>
                    <a:pt x="4787" y="5787"/>
                  </a:lnTo>
                  <a:lnTo>
                    <a:pt x="4600" y="5680"/>
                  </a:lnTo>
                  <a:lnTo>
                    <a:pt x="4519" y="5662"/>
                  </a:lnTo>
                  <a:lnTo>
                    <a:pt x="4287" y="5653"/>
                  </a:lnTo>
                  <a:lnTo>
                    <a:pt x="3930" y="5546"/>
                  </a:lnTo>
                  <a:lnTo>
                    <a:pt x="3671" y="5376"/>
                  </a:lnTo>
                  <a:lnTo>
                    <a:pt x="3519" y="5171"/>
                  </a:lnTo>
                  <a:lnTo>
                    <a:pt x="3466" y="5064"/>
                  </a:lnTo>
                  <a:lnTo>
                    <a:pt x="3725" y="4849"/>
                  </a:lnTo>
                  <a:lnTo>
                    <a:pt x="3966" y="4590"/>
                  </a:lnTo>
                  <a:lnTo>
                    <a:pt x="4082" y="4438"/>
                  </a:lnTo>
                  <a:lnTo>
                    <a:pt x="4260" y="4081"/>
                  </a:lnTo>
                  <a:lnTo>
                    <a:pt x="4314" y="3876"/>
                  </a:lnTo>
                  <a:lnTo>
                    <a:pt x="4394" y="3501"/>
                  </a:lnTo>
                  <a:lnTo>
                    <a:pt x="4493" y="2742"/>
                  </a:lnTo>
                  <a:lnTo>
                    <a:pt x="4510" y="2197"/>
                  </a:lnTo>
                  <a:lnTo>
                    <a:pt x="4493" y="1920"/>
                  </a:lnTo>
                  <a:lnTo>
                    <a:pt x="4466" y="1697"/>
                  </a:lnTo>
                  <a:lnTo>
                    <a:pt x="4350" y="1286"/>
                  </a:lnTo>
                  <a:lnTo>
                    <a:pt x="4180" y="920"/>
                  </a:lnTo>
                  <a:lnTo>
                    <a:pt x="3957" y="616"/>
                  </a:lnTo>
                  <a:lnTo>
                    <a:pt x="3689" y="375"/>
                  </a:lnTo>
                  <a:lnTo>
                    <a:pt x="3394" y="188"/>
                  </a:lnTo>
                  <a:lnTo>
                    <a:pt x="3082" y="63"/>
                  </a:lnTo>
                  <a:lnTo>
                    <a:pt x="2751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42"/>
            <p:cNvSpPr/>
            <p:nvPr/>
          </p:nvSpPr>
          <p:spPr>
            <a:xfrm>
              <a:off x="8578915" y="3643039"/>
              <a:ext cx="446204" cy="582274"/>
            </a:xfrm>
            <a:custGeom>
              <a:avLst/>
              <a:gdLst/>
              <a:ahLst/>
              <a:cxnLst/>
              <a:rect l="l" t="t" r="r" b="b"/>
              <a:pathLst>
                <a:path w="8726" h="11387" extrusionOk="0">
                  <a:moveTo>
                    <a:pt x="8064" y="1"/>
                  </a:moveTo>
                  <a:lnTo>
                    <a:pt x="5760" y="295"/>
                  </a:lnTo>
                  <a:lnTo>
                    <a:pt x="5751" y="331"/>
                  </a:lnTo>
                  <a:lnTo>
                    <a:pt x="5617" y="608"/>
                  </a:lnTo>
                  <a:lnTo>
                    <a:pt x="5367" y="894"/>
                  </a:lnTo>
                  <a:lnTo>
                    <a:pt x="5126" y="1072"/>
                  </a:lnTo>
                  <a:lnTo>
                    <a:pt x="4805" y="1206"/>
                  </a:lnTo>
                  <a:lnTo>
                    <a:pt x="4403" y="1295"/>
                  </a:lnTo>
                  <a:lnTo>
                    <a:pt x="3930" y="1295"/>
                  </a:lnTo>
                  <a:lnTo>
                    <a:pt x="3528" y="1206"/>
                  </a:lnTo>
                  <a:lnTo>
                    <a:pt x="3206" y="1072"/>
                  </a:lnTo>
                  <a:lnTo>
                    <a:pt x="2956" y="894"/>
                  </a:lnTo>
                  <a:lnTo>
                    <a:pt x="2697" y="608"/>
                  </a:lnTo>
                  <a:lnTo>
                    <a:pt x="2546" y="331"/>
                  </a:lnTo>
                  <a:lnTo>
                    <a:pt x="2537" y="295"/>
                  </a:lnTo>
                  <a:lnTo>
                    <a:pt x="2429" y="304"/>
                  </a:lnTo>
                  <a:lnTo>
                    <a:pt x="1795" y="447"/>
                  </a:lnTo>
                  <a:lnTo>
                    <a:pt x="1295" y="652"/>
                  </a:lnTo>
                  <a:lnTo>
                    <a:pt x="1063" y="804"/>
                  </a:lnTo>
                  <a:lnTo>
                    <a:pt x="849" y="983"/>
                  </a:lnTo>
                  <a:lnTo>
                    <a:pt x="465" y="1465"/>
                  </a:lnTo>
                  <a:lnTo>
                    <a:pt x="179" y="2090"/>
                  </a:lnTo>
                  <a:lnTo>
                    <a:pt x="45" y="2671"/>
                  </a:lnTo>
                  <a:lnTo>
                    <a:pt x="9" y="3099"/>
                  </a:lnTo>
                  <a:lnTo>
                    <a:pt x="1" y="3331"/>
                  </a:lnTo>
                  <a:lnTo>
                    <a:pt x="1117" y="3831"/>
                  </a:lnTo>
                  <a:lnTo>
                    <a:pt x="1108" y="11002"/>
                  </a:lnTo>
                  <a:lnTo>
                    <a:pt x="1233" y="11047"/>
                  </a:lnTo>
                  <a:lnTo>
                    <a:pt x="2340" y="11270"/>
                  </a:lnTo>
                  <a:lnTo>
                    <a:pt x="3617" y="11377"/>
                  </a:lnTo>
                  <a:lnTo>
                    <a:pt x="4474" y="11386"/>
                  </a:lnTo>
                  <a:lnTo>
                    <a:pt x="5153" y="11377"/>
                  </a:lnTo>
                  <a:lnTo>
                    <a:pt x="6269" y="11243"/>
                  </a:lnTo>
                  <a:lnTo>
                    <a:pt x="7341" y="10975"/>
                  </a:lnTo>
                  <a:lnTo>
                    <a:pt x="7484" y="10922"/>
                  </a:lnTo>
                  <a:lnTo>
                    <a:pt x="7216" y="3831"/>
                  </a:lnTo>
                  <a:lnTo>
                    <a:pt x="8725" y="3233"/>
                  </a:lnTo>
                  <a:lnTo>
                    <a:pt x="8484" y="2242"/>
                  </a:lnTo>
                  <a:lnTo>
                    <a:pt x="8100" y="260"/>
                  </a:lnTo>
                  <a:lnTo>
                    <a:pt x="8064" y="1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42"/>
            <p:cNvSpPr/>
            <p:nvPr/>
          </p:nvSpPr>
          <p:spPr>
            <a:xfrm>
              <a:off x="8838729" y="3513362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2" y="0"/>
                  </a:moveTo>
                  <a:lnTo>
                    <a:pt x="90" y="9"/>
                  </a:lnTo>
                  <a:lnTo>
                    <a:pt x="10" y="90"/>
                  </a:lnTo>
                  <a:lnTo>
                    <a:pt x="1" y="143"/>
                  </a:lnTo>
                  <a:lnTo>
                    <a:pt x="10" y="206"/>
                  </a:lnTo>
                  <a:lnTo>
                    <a:pt x="90" y="286"/>
                  </a:lnTo>
                  <a:lnTo>
                    <a:pt x="152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43"/>
                  </a:lnTo>
                  <a:lnTo>
                    <a:pt x="286" y="90"/>
                  </a:lnTo>
                  <a:lnTo>
                    <a:pt x="206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42"/>
            <p:cNvSpPr/>
            <p:nvPr/>
          </p:nvSpPr>
          <p:spPr>
            <a:xfrm>
              <a:off x="8736460" y="3513362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43" y="0"/>
                  </a:moveTo>
                  <a:lnTo>
                    <a:pt x="90" y="9"/>
                  </a:lnTo>
                  <a:lnTo>
                    <a:pt x="9" y="90"/>
                  </a:lnTo>
                  <a:lnTo>
                    <a:pt x="0" y="143"/>
                  </a:lnTo>
                  <a:lnTo>
                    <a:pt x="9" y="206"/>
                  </a:lnTo>
                  <a:lnTo>
                    <a:pt x="90" y="286"/>
                  </a:lnTo>
                  <a:lnTo>
                    <a:pt x="143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43"/>
                  </a:lnTo>
                  <a:lnTo>
                    <a:pt x="286" y="90"/>
                  </a:lnTo>
                  <a:lnTo>
                    <a:pt x="206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2" name="Google Shape;2352;p42"/>
            <p:cNvSpPr/>
            <p:nvPr/>
          </p:nvSpPr>
          <p:spPr>
            <a:xfrm>
              <a:off x="8765658" y="3578201"/>
              <a:ext cx="59419" cy="22857"/>
            </a:xfrm>
            <a:custGeom>
              <a:avLst/>
              <a:gdLst/>
              <a:ahLst/>
              <a:cxnLst/>
              <a:rect l="l" t="t" r="r" b="b"/>
              <a:pathLst>
                <a:path w="1162" h="447" extrusionOk="0">
                  <a:moveTo>
                    <a:pt x="99" y="0"/>
                  </a:moveTo>
                  <a:lnTo>
                    <a:pt x="46" y="18"/>
                  </a:lnTo>
                  <a:lnTo>
                    <a:pt x="1" y="108"/>
                  </a:lnTo>
                  <a:lnTo>
                    <a:pt x="19" y="161"/>
                  </a:lnTo>
                  <a:lnTo>
                    <a:pt x="126" y="277"/>
                  </a:lnTo>
                  <a:lnTo>
                    <a:pt x="412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7" y="277"/>
                  </a:lnTo>
                  <a:lnTo>
                    <a:pt x="1135" y="152"/>
                  </a:lnTo>
                  <a:lnTo>
                    <a:pt x="1162" y="99"/>
                  </a:lnTo>
                  <a:lnTo>
                    <a:pt x="1108" y="18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3" name="Google Shape;2353;p42"/>
            <p:cNvSpPr/>
            <p:nvPr/>
          </p:nvSpPr>
          <p:spPr>
            <a:xfrm>
              <a:off x="8829627" y="3539850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0"/>
                  </a:moveTo>
                  <a:lnTo>
                    <a:pt x="188" y="18"/>
                  </a:lnTo>
                  <a:lnTo>
                    <a:pt x="54" y="108"/>
                  </a:lnTo>
                  <a:lnTo>
                    <a:pt x="9" y="197"/>
                  </a:lnTo>
                  <a:lnTo>
                    <a:pt x="0" y="241"/>
                  </a:lnTo>
                  <a:lnTo>
                    <a:pt x="9" y="286"/>
                  </a:lnTo>
                  <a:lnTo>
                    <a:pt x="54" y="375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38" y="465"/>
                  </a:lnTo>
                  <a:lnTo>
                    <a:pt x="572" y="375"/>
                  </a:lnTo>
                  <a:lnTo>
                    <a:pt x="616" y="286"/>
                  </a:lnTo>
                  <a:lnTo>
                    <a:pt x="616" y="241"/>
                  </a:lnTo>
                  <a:lnTo>
                    <a:pt x="616" y="197"/>
                  </a:lnTo>
                  <a:lnTo>
                    <a:pt x="572" y="108"/>
                  </a:lnTo>
                  <a:lnTo>
                    <a:pt x="438" y="18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42"/>
            <p:cNvSpPr/>
            <p:nvPr/>
          </p:nvSpPr>
          <p:spPr>
            <a:xfrm>
              <a:off x="8729148" y="3539850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0"/>
                  </a:moveTo>
                  <a:lnTo>
                    <a:pt x="179" y="18"/>
                  </a:lnTo>
                  <a:lnTo>
                    <a:pt x="45" y="108"/>
                  </a:lnTo>
                  <a:lnTo>
                    <a:pt x="0" y="197"/>
                  </a:lnTo>
                  <a:lnTo>
                    <a:pt x="0" y="241"/>
                  </a:lnTo>
                  <a:lnTo>
                    <a:pt x="0" y="286"/>
                  </a:lnTo>
                  <a:lnTo>
                    <a:pt x="45" y="375"/>
                  </a:lnTo>
                  <a:lnTo>
                    <a:pt x="179" y="465"/>
                  </a:lnTo>
                  <a:lnTo>
                    <a:pt x="304" y="483"/>
                  </a:lnTo>
                  <a:lnTo>
                    <a:pt x="429" y="465"/>
                  </a:lnTo>
                  <a:lnTo>
                    <a:pt x="563" y="375"/>
                  </a:lnTo>
                  <a:lnTo>
                    <a:pt x="608" y="286"/>
                  </a:lnTo>
                  <a:lnTo>
                    <a:pt x="617" y="241"/>
                  </a:lnTo>
                  <a:lnTo>
                    <a:pt x="608" y="197"/>
                  </a:lnTo>
                  <a:lnTo>
                    <a:pt x="563" y="108"/>
                  </a:lnTo>
                  <a:lnTo>
                    <a:pt x="429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42"/>
            <p:cNvSpPr/>
            <p:nvPr/>
          </p:nvSpPr>
          <p:spPr>
            <a:xfrm>
              <a:off x="8671162" y="3356278"/>
              <a:ext cx="233840" cy="175393"/>
            </a:xfrm>
            <a:custGeom>
              <a:avLst/>
              <a:gdLst/>
              <a:ahLst/>
              <a:cxnLst/>
              <a:rect l="l" t="t" r="r" b="b"/>
              <a:pathLst>
                <a:path w="4573" h="3430" extrusionOk="0">
                  <a:moveTo>
                    <a:pt x="2447" y="1"/>
                  </a:moveTo>
                  <a:lnTo>
                    <a:pt x="2010" y="18"/>
                  </a:lnTo>
                  <a:lnTo>
                    <a:pt x="1340" y="126"/>
                  </a:lnTo>
                  <a:lnTo>
                    <a:pt x="884" y="322"/>
                  </a:lnTo>
                  <a:lnTo>
                    <a:pt x="599" y="590"/>
                  </a:lnTo>
                  <a:lnTo>
                    <a:pt x="509" y="742"/>
                  </a:lnTo>
                  <a:lnTo>
                    <a:pt x="393" y="742"/>
                  </a:lnTo>
                  <a:lnTo>
                    <a:pt x="197" y="777"/>
                  </a:lnTo>
                  <a:lnTo>
                    <a:pt x="108" y="831"/>
                  </a:lnTo>
                  <a:lnTo>
                    <a:pt x="63" y="876"/>
                  </a:lnTo>
                  <a:lnTo>
                    <a:pt x="9" y="992"/>
                  </a:lnTo>
                  <a:lnTo>
                    <a:pt x="0" y="1188"/>
                  </a:lnTo>
                  <a:lnTo>
                    <a:pt x="45" y="1313"/>
                  </a:lnTo>
                  <a:lnTo>
                    <a:pt x="99" y="1403"/>
                  </a:lnTo>
                  <a:lnTo>
                    <a:pt x="241" y="1554"/>
                  </a:lnTo>
                  <a:lnTo>
                    <a:pt x="322" y="1617"/>
                  </a:lnTo>
                  <a:lnTo>
                    <a:pt x="295" y="2063"/>
                  </a:lnTo>
                  <a:lnTo>
                    <a:pt x="331" y="2751"/>
                  </a:lnTo>
                  <a:lnTo>
                    <a:pt x="429" y="3206"/>
                  </a:lnTo>
                  <a:lnTo>
                    <a:pt x="518" y="3385"/>
                  </a:lnTo>
                  <a:lnTo>
                    <a:pt x="572" y="3430"/>
                  </a:lnTo>
                  <a:lnTo>
                    <a:pt x="599" y="3421"/>
                  </a:lnTo>
                  <a:lnTo>
                    <a:pt x="643" y="3394"/>
                  </a:lnTo>
                  <a:lnTo>
                    <a:pt x="670" y="3233"/>
                  </a:lnTo>
                  <a:lnTo>
                    <a:pt x="670" y="2974"/>
                  </a:lnTo>
                  <a:lnTo>
                    <a:pt x="724" y="2617"/>
                  </a:lnTo>
                  <a:lnTo>
                    <a:pt x="804" y="2403"/>
                  </a:lnTo>
                  <a:lnTo>
                    <a:pt x="867" y="2269"/>
                  </a:lnTo>
                  <a:lnTo>
                    <a:pt x="1001" y="2135"/>
                  </a:lnTo>
                  <a:lnTo>
                    <a:pt x="1143" y="2117"/>
                  </a:lnTo>
                  <a:lnTo>
                    <a:pt x="1331" y="2179"/>
                  </a:lnTo>
                  <a:lnTo>
                    <a:pt x="1438" y="2242"/>
                  </a:lnTo>
                  <a:lnTo>
                    <a:pt x="1554" y="2296"/>
                  </a:lnTo>
                  <a:lnTo>
                    <a:pt x="1831" y="2367"/>
                  </a:lnTo>
                  <a:lnTo>
                    <a:pt x="2179" y="2367"/>
                  </a:lnTo>
                  <a:lnTo>
                    <a:pt x="2644" y="2242"/>
                  </a:lnTo>
                  <a:lnTo>
                    <a:pt x="2929" y="2126"/>
                  </a:lnTo>
                  <a:lnTo>
                    <a:pt x="3528" y="1876"/>
                  </a:lnTo>
                  <a:lnTo>
                    <a:pt x="3715" y="1804"/>
                  </a:lnTo>
                  <a:lnTo>
                    <a:pt x="3840" y="2072"/>
                  </a:lnTo>
                  <a:lnTo>
                    <a:pt x="4010" y="2501"/>
                  </a:lnTo>
                  <a:lnTo>
                    <a:pt x="4153" y="3019"/>
                  </a:lnTo>
                  <a:lnTo>
                    <a:pt x="4189" y="3314"/>
                  </a:lnTo>
                  <a:lnTo>
                    <a:pt x="4224" y="3358"/>
                  </a:lnTo>
                  <a:lnTo>
                    <a:pt x="4269" y="3367"/>
                  </a:lnTo>
                  <a:lnTo>
                    <a:pt x="4331" y="3340"/>
                  </a:lnTo>
                  <a:lnTo>
                    <a:pt x="4456" y="3117"/>
                  </a:lnTo>
                  <a:lnTo>
                    <a:pt x="4555" y="2680"/>
                  </a:lnTo>
                  <a:lnTo>
                    <a:pt x="4573" y="2072"/>
                  </a:lnTo>
                  <a:lnTo>
                    <a:pt x="4528" y="1715"/>
                  </a:lnTo>
                  <a:lnTo>
                    <a:pt x="4465" y="1349"/>
                  </a:lnTo>
                  <a:lnTo>
                    <a:pt x="4322" y="876"/>
                  </a:lnTo>
                  <a:lnTo>
                    <a:pt x="4171" y="608"/>
                  </a:lnTo>
                  <a:lnTo>
                    <a:pt x="3956" y="376"/>
                  </a:lnTo>
                  <a:lnTo>
                    <a:pt x="3662" y="197"/>
                  </a:lnTo>
                  <a:lnTo>
                    <a:pt x="3269" y="72"/>
                  </a:lnTo>
                  <a:lnTo>
                    <a:pt x="2760" y="9"/>
                  </a:lnTo>
                  <a:lnTo>
                    <a:pt x="2447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42"/>
            <p:cNvSpPr/>
            <p:nvPr/>
          </p:nvSpPr>
          <p:spPr>
            <a:xfrm>
              <a:off x="8913640" y="3807896"/>
              <a:ext cx="126968" cy="470851"/>
            </a:xfrm>
            <a:custGeom>
              <a:avLst/>
              <a:gdLst/>
              <a:ahLst/>
              <a:cxnLst/>
              <a:rect l="l" t="t" r="r" b="b"/>
              <a:pathLst>
                <a:path w="2483" h="9208" extrusionOk="0">
                  <a:moveTo>
                    <a:pt x="634" y="831"/>
                  </a:moveTo>
                  <a:lnTo>
                    <a:pt x="625" y="875"/>
                  </a:lnTo>
                  <a:lnTo>
                    <a:pt x="625" y="849"/>
                  </a:lnTo>
                  <a:lnTo>
                    <a:pt x="634" y="831"/>
                  </a:lnTo>
                  <a:close/>
                  <a:moveTo>
                    <a:pt x="2384" y="1331"/>
                  </a:moveTo>
                  <a:lnTo>
                    <a:pt x="2384" y="1349"/>
                  </a:lnTo>
                  <a:lnTo>
                    <a:pt x="2374" y="1363"/>
                  </a:lnTo>
                  <a:lnTo>
                    <a:pt x="2384" y="1331"/>
                  </a:lnTo>
                  <a:close/>
                  <a:moveTo>
                    <a:pt x="1581" y="0"/>
                  </a:moveTo>
                  <a:lnTo>
                    <a:pt x="1259" y="54"/>
                  </a:lnTo>
                  <a:lnTo>
                    <a:pt x="1206" y="72"/>
                  </a:lnTo>
                  <a:lnTo>
                    <a:pt x="1054" y="143"/>
                  </a:lnTo>
                  <a:lnTo>
                    <a:pt x="920" y="250"/>
                  </a:lnTo>
                  <a:lnTo>
                    <a:pt x="866" y="304"/>
                  </a:lnTo>
                  <a:lnTo>
                    <a:pt x="857" y="313"/>
                  </a:lnTo>
                  <a:lnTo>
                    <a:pt x="831" y="340"/>
                  </a:lnTo>
                  <a:lnTo>
                    <a:pt x="786" y="402"/>
                  </a:lnTo>
                  <a:lnTo>
                    <a:pt x="768" y="438"/>
                  </a:lnTo>
                  <a:lnTo>
                    <a:pt x="741" y="482"/>
                  </a:lnTo>
                  <a:lnTo>
                    <a:pt x="724" y="509"/>
                  </a:lnTo>
                  <a:lnTo>
                    <a:pt x="706" y="545"/>
                  </a:lnTo>
                  <a:lnTo>
                    <a:pt x="697" y="572"/>
                  </a:lnTo>
                  <a:lnTo>
                    <a:pt x="670" y="634"/>
                  </a:lnTo>
                  <a:lnTo>
                    <a:pt x="634" y="706"/>
                  </a:lnTo>
                  <a:lnTo>
                    <a:pt x="616" y="759"/>
                  </a:lnTo>
                  <a:lnTo>
                    <a:pt x="581" y="866"/>
                  </a:lnTo>
                  <a:lnTo>
                    <a:pt x="536" y="1045"/>
                  </a:lnTo>
                  <a:lnTo>
                    <a:pt x="544" y="1205"/>
                  </a:lnTo>
                  <a:lnTo>
                    <a:pt x="544" y="1205"/>
                  </a:lnTo>
                  <a:lnTo>
                    <a:pt x="536" y="1233"/>
                  </a:lnTo>
                  <a:lnTo>
                    <a:pt x="447" y="1617"/>
                  </a:lnTo>
                  <a:lnTo>
                    <a:pt x="366" y="2001"/>
                  </a:lnTo>
                  <a:lnTo>
                    <a:pt x="188" y="2769"/>
                  </a:lnTo>
                  <a:lnTo>
                    <a:pt x="36" y="3554"/>
                  </a:lnTo>
                  <a:lnTo>
                    <a:pt x="9" y="3670"/>
                  </a:lnTo>
                  <a:lnTo>
                    <a:pt x="0" y="3724"/>
                  </a:lnTo>
                  <a:lnTo>
                    <a:pt x="0" y="3787"/>
                  </a:lnTo>
                  <a:lnTo>
                    <a:pt x="36" y="4135"/>
                  </a:lnTo>
                  <a:lnTo>
                    <a:pt x="54" y="4304"/>
                  </a:lnTo>
                  <a:lnTo>
                    <a:pt x="72" y="4474"/>
                  </a:lnTo>
                  <a:lnTo>
                    <a:pt x="116" y="4813"/>
                  </a:lnTo>
                  <a:lnTo>
                    <a:pt x="170" y="5153"/>
                  </a:lnTo>
                  <a:lnTo>
                    <a:pt x="232" y="5492"/>
                  </a:lnTo>
                  <a:lnTo>
                    <a:pt x="304" y="5823"/>
                  </a:lnTo>
                  <a:lnTo>
                    <a:pt x="384" y="6162"/>
                  </a:lnTo>
                  <a:lnTo>
                    <a:pt x="465" y="6492"/>
                  </a:lnTo>
                  <a:lnTo>
                    <a:pt x="554" y="6832"/>
                  </a:lnTo>
                  <a:lnTo>
                    <a:pt x="652" y="7162"/>
                  </a:lnTo>
                  <a:lnTo>
                    <a:pt x="750" y="7501"/>
                  </a:lnTo>
                  <a:lnTo>
                    <a:pt x="849" y="7832"/>
                  </a:lnTo>
                  <a:lnTo>
                    <a:pt x="911" y="8001"/>
                  </a:lnTo>
                  <a:lnTo>
                    <a:pt x="974" y="8162"/>
                  </a:lnTo>
                  <a:lnTo>
                    <a:pt x="1018" y="8341"/>
                  </a:lnTo>
                  <a:lnTo>
                    <a:pt x="1054" y="8528"/>
                  </a:lnTo>
                  <a:lnTo>
                    <a:pt x="1072" y="8618"/>
                  </a:lnTo>
                  <a:lnTo>
                    <a:pt x="1108" y="8707"/>
                  </a:lnTo>
                  <a:lnTo>
                    <a:pt x="1143" y="8796"/>
                  </a:lnTo>
                  <a:lnTo>
                    <a:pt x="1197" y="8886"/>
                  </a:lnTo>
                  <a:lnTo>
                    <a:pt x="1250" y="8975"/>
                  </a:lnTo>
                  <a:lnTo>
                    <a:pt x="1420" y="9127"/>
                  </a:lnTo>
                  <a:lnTo>
                    <a:pt x="1527" y="9180"/>
                  </a:lnTo>
                  <a:lnTo>
                    <a:pt x="1581" y="9198"/>
                  </a:lnTo>
                  <a:lnTo>
                    <a:pt x="1643" y="9207"/>
                  </a:lnTo>
                  <a:lnTo>
                    <a:pt x="1715" y="9207"/>
                  </a:lnTo>
                  <a:lnTo>
                    <a:pt x="1849" y="9162"/>
                  </a:lnTo>
                  <a:lnTo>
                    <a:pt x="1947" y="9064"/>
                  </a:lnTo>
                  <a:lnTo>
                    <a:pt x="2009" y="8939"/>
                  </a:lnTo>
                  <a:lnTo>
                    <a:pt x="2018" y="8868"/>
                  </a:lnTo>
                  <a:lnTo>
                    <a:pt x="2036" y="8707"/>
                  </a:lnTo>
                  <a:lnTo>
                    <a:pt x="2027" y="8564"/>
                  </a:lnTo>
                  <a:lnTo>
                    <a:pt x="1983" y="8448"/>
                  </a:lnTo>
                  <a:lnTo>
                    <a:pt x="1956" y="8394"/>
                  </a:lnTo>
                  <a:lnTo>
                    <a:pt x="1920" y="8332"/>
                  </a:lnTo>
                  <a:lnTo>
                    <a:pt x="1884" y="8269"/>
                  </a:lnTo>
                  <a:lnTo>
                    <a:pt x="1849" y="8207"/>
                  </a:lnTo>
                  <a:lnTo>
                    <a:pt x="1768" y="8082"/>
                  </a:lnTo>
                  <a:lnTo>
                    <a:pt x="1706" y="7939"/>
                  </a:lnTo>
                  <a:lnTo>
                    <a:pt x="1670" y="7787"/>
                  </a:lnTo>
                  <a:lnTo>
                    <a:pt x="1643" y="7626"/>
                  </a:lnTo>
                  <a:lnTo>
                    <a:pt x="1599" y="7314"/>
                  </a:lnTo>
                  <a:lnTo>
                    <a:pt x="1563" y="6992"/>
                  </a:lnTo>
                  <a:lnTo>
                    <a:pt x="1545" y="6671"/>
                  </a:lnTo>
                  <a:lnTo>
                    <a:pt x="1536" y="6349"/>
                  </a:lnTo>
                  <a:lnTo>
                    <a:pt x="1536" y="6019"/>
                  </a:lnTo>
                  <a:lnTo>
                    <a:pt x="1536" y="5698"/>
                  </a:lnTo>
                  <a:lnTo>
                    <a:pt x="1554" y="5046"/>
                  </a:lnTo>
                  <a:lnTo>
                    <a:pt x="1563" y="4394"/>
                  </a:lnTo>
                  <a:lnTo>
                    <a:pt x="1572" y="4063"/>
                  </a:lnTo>
                  <a:lnTo>
                    <a:pt x="1577" y="3898"/>
                  </a:lnTo>
                  <a:lnTo>
                    <a:pt x="1822" y="3233"/>
                  </a:lnTo>
                  <a:lnTo>
                    <a:pt x="2072" y="2474"/>
                  </a:lnTo>
                  <a:lnTo>
                    <a:pt x="2134" y="2277"/>
                  </a:lnTo>
                  <a:lnTo>
                    <a:pt x="2197" y="2090"/>
                  </a:lnTo>
                  <a:lnTo>
                    <a:pt x="2259" y="1893"/>
                  </a:lnTo>
                  <a:lnTo>
                    <a:pt x="2313" y="1697"/>
                  </a:lnTo>
                  <a:lnTo>
                    <a:pt x="2367" y="1500"/>
                  </a:lnTo>
                  <a:lnTo>
                    <a:pt x="2429" y="1295"/>
                  </a:lnTo>
                  <a:lnTo>
                    <a:pt x="2438" y="1233"/>
                  </a:lnTo>
                  <a:lnTo>
                    <a:pt x="2456" y="1152"/>
                  </a:lnTo>
                  <a:lnTo>
                    <a:pt x="2465" y="1090"/>
                  </a:lnTo>
                  <a:lnTo>
                    <a:pt x="2474" y="1063"/>
                  </a:lnTo>
                  <a:lnTo>
                    <a:pt x="2474" y="1009"/>
                  </a:lnTo>
                  <a:lnTo>
                    <a:pt x="2483" y="974"/>
                  </a:lnTo>
                  <a:lnTo>
                    <a:pt x="2474" y="902"/>
                  </a:lnTo>
                  <a:lnTo>
                    <a:pt x="2474" y="813"/>
                  </a:lnTo>
                  <a:lnTo>
                    <a:pt x="2447" y="715"/>
                  </a:lnTo>
                  <a:lnTo>
                    <a:pt x="2420" y="599"/>
                  </a:lnTo>
                  <a:lnTo>
                    <a:pt x="2295" y="375"/>
                  </a:lnTo>
                  <a:lnTo>
                    <a:pt x="2215" y="286"/>
                  </a:lnTo>
                  <a:lnTo>
                    <a:pt x="2179" y="250"/>
                  </a:lnTo>
                  <a:lnTo>
                    <a:pt x="1920" y="81"/>
                  </a:lnTo>
                  <a:lnTo>
                    <a:pt x="1750" y="36"/>
                  </a:lnTo>
                  <a:lnTo>
                    <a:pt x="1581" y="0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42"/>
            <p:cNvSpPr/>
            <p:nvPr/>
          </p:nvSpPr>
          <p:spPr>
            <a:xfrm>
              <a:off x="8974337" y="4856301"/>
              <a:ext cx="146195" cy="74913"/>
            </a:xfrm>
            <a:custGeom>
              <a:avLst/>
              <a:gdLst/>
              <a:ahLst/>
              <a:cxnLst/>
              <a:rect l="l" t="t" r="r" b="b"/>
              <a:pathLst>
                <a:path w="2859" h="1465" extrusionOk="0">
                  <a:moveTo>
                    <a:pt x="1796" y="0"/>
                  </a:moveTo>
                  <a:lnTo>
                    <a:pt x="1751" y="206"/>
                  </a:lnTo>
                  <a:lnTo>
                    <a:pt x="1546" y="563"/>
                  </a:lnTo>
                  <a:lnTo>
                    <a:pt x="1251" y="831"/>
                  </a:lnTo>
                  <a:lnTo>
                    <a:pt x="876" y="983"/>
                  </a:lnTo>
                  <a:lnTo>
                    <a:pt x="671" y="1009"/>
                  </a:lnTo>
                  <a:lnTo>
                    <a:pt x="215" y="1018"/>
                  </a:lnTo>
                  <a:lnTo>
                    <a:pt x="144" y="1027"/>
                  </a:lnTo>
                  <a:lnTo>
                    <a:pt x="46" y="1108"/>
                  </a:lnTo>
                  <a:lnTo>
                    <a:pt x="10" y="1170"/>
                  </a:lnTo>
                  <a:lnTo>
                    <a:pt x="1" y="1224"/>
                  </a:lnTo>
                  <a:lnTo>
                    <a:pt x="19" y="1331"/>
                  </a:lnTo>
                  <a:lnTo>
                    <a:pt x="81" y="1420"/>
                  </a:lnTo>
                  <a:lnTo>
                    <a:pt x="179" y="1465"/>
                  </a:lnTo>
                  <a:lnTo>
                    <a:pt x="233" y="1465"/>
                  </a:lnTo>
                  <a:lnTo>
                    <a:pt x="2332" y="1411"/>
                  </a:lnTo>
                  <a:lnTo>
                    <a:pt x="2448" y="1402"/>
                  </a:lnTo>
                  <a:lnTo>
                    <a:pt x="2635" y="1313"/>
                  </a:lnTo>
                  <a:lnTo>
                    <a:pt x="2778" y="1152"/>
                  </a:lnTo>
                  <a:lnTo>
                    <a:pt x="2858" y="956"/>
                  </a:lnTo>
                  <a:lnTo>
                    <a:pt x="2858" y="849"/>
                  </a:lnTo>
                  <a:lnTo>
                    <a:pt x="2832" y="54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42"/>
            <p:cNvSpPr/>
            <p:nvPr/>
          </p:nvSpPr>
          <p:spPr>
            <a:xfrm>
              <a:off x="9048328" y="4710619"/>
              <a:ext cx="81356" cy="197790"/>
            </a:xfrm>
            <a:custGeom>
              <a:avLst/>
              <a:gdLst/>
              <a:ahLst/>
              <a:cxnLst/>
              <a:rect l="l" t="t" r="r" b="b"/>
              <a:pathLst>
                <a:path w="1591" h="3868" extrusionOk="0">
                  <a:moveTo>
                    <a:pt x="1590" y="1"/>
                  </a:moveTo>
                  <a:lnTo>
                    <a:pt x="1" y="349"/>
                  </a:lnTo>
                  <a:lnTo>
                    <a:pt x="36" y="813"/>
                  </a:lnTo>
                  <a:lnTo>
                    <a:pt x="81" y="1278"/>
                  </a:lnTo>
                  <a:lnTo>
                    <a:pt x="108" y="1555"/>
                  </a:lnTo>
                  <a:lnTo>
                    <a:pt x="134" y="1831"/>
                  </a:lnTo>
                  <a:lnTo>
                    <a:pt x="161" y="2099"/>
                  </a:lnTo>
                  <a:lnTo>
                    <a:pt x="197" y="2376"/>
                  </a:lnTo>
                  <a:lnTo>
                    <a:pt x="268" y="2930"/>
                  </a:lnTo>
                  <a:lnTo>
                    <a:pt x="358" y="3483"/>
                  </a:lnTo>
                  <a:lnTo>
                    <a:pt x="376" y="3555"/>
                  </a:lnTo>
                  <a:lnTo>
                    <a:pt x="447" y="3680"/>
                  </a:lnTo>
                  <a:lnTo>
                    <a:pt x="563" y="3787"/>
                  </a:lnTo>
                  <a:lnTo>
                    <a:pt x="706" y="3850"/>
                  </a:lnTo>
                  <a:lnTo>
                    <a:pt x="777" y="3867"/>
                  </a:lnTo>
                  <a:lnTo>
                    <a:pt x="867" y="3867"/>
                  </a:lnTo>
                  <a:lnTo>
                    <a:pt x="1027" y="3823"/>
                  </a:lnTo>
                  <a:lnTo>
                    <a:pt x="1224" y="3644"/>
                  </a:lnTo>
                  <a:lnTo>
                    <a:pt x="1322" y="3466"/>
                  </a:lnTo>
                  <a:lnTo>
                    <a:pt x="1376" y="3492"/>
                  </a:lnTo>
                  <a:lnTo>
                    <a:pt x="1403" y="2930"/>
                  </a:lnTo>
                  <a:lnTo>
                    <a:pt x="1420" y="2367"/>
                  </a:lnTo>
                  <a:lnTo>
                    <a:pt x="1438" y="2090"/>
                  </a:lnTo>
                  <a:lnTo>
                    <a:pt x="1447" y="1814"/>
                  </a:lnTo>
                  <a:lnTo>
                    <a:pt x="1474" y="1537"/>
                  </a:lnTo>
                  <a:lnTo>
                    <a:pt x="1501" y="1260"/>
                  </a:lnTo>
                  <a:lnTo>
                    <a:pt x="1581" y="170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42"/>
            <p:cNvSpPr/>
            <p:nvPr/>
          </p:nvSpPr>
          <p:spPr>
            <a:xfrm>
              <a:off x="8974337" y="4856301"/>
              <a:ext cx="146195" cy="74913"/>
            </a:xfrm>
            <a:custGeom>
              <a:avLst/>
              <a:gdLst/>
              <a:ahLst/>
              <a:cxnLst/>
              <a:rect l="l" t="t" r="r" b="b"/>
              <a:pathLst>
                <a:path w="2859" h="1465" extrusionOk="0">
                  <a:moveTo>
                    <a:pt x="1796" y="0"/>
                  </a:moveTo>
                  <a:lnTo>
                    <a:pt x="1751" y="206"/>
                  </a:lnTo>
                  <a:lnTo>
                    <a:pt x="1546" y="563"/>
                  </a:lnTo>
                  <a:lnTo>
                    <a:pt x="1251" y="831"/>
                  </a:lnTo>
                  <a:lnTo>
                    <a:pt x="876" y="983"/>
                  </a:lnTo>
                  <a:lnTo>
                    <a:pt x="671" y="1009"/>
                  </a:lnTo>
                  <a:lnTo>
                    <a:pt x="215" y="1018"/>
                  </a:lnTo>
                  <a:lnTo>
                    <a:pt x="144" y="1027"/>
                  </a:lnTo>
                  <a:lnTo>
                    <a:pt x="46" y="1108"/>
                  </a:lnTo>
                  <a:lnTo>
                    <a:pt x="10" y="1170"/>
                  </a:lnTo>
                  <a:lnTo>
                    <a:pt x="1" y="1224"/>
                  </a:lnTo>
                  <a:lnTo>
                    <a:pt x="19" y="1331"/>
                  </a:lnTo>
                  <a:lnTo>
                    <a:pt x="81" y="1420"/>
                  </a:lnTo>
                  <a:lnTo>
                    <a:pt x="179" y="1465"/>
                  </a:lnTo>
                  <a:lnTo>
                    <a:pt x="233" y="1465"/>
                  </a:lnTo>
                  <a:lnTo>
                    <a:pt x="2332" y="1411"/>
                  </a:lnTo>
                  <a:lnTo>
                    <a:pt x="2448" y="1402"/>
                  </a:lnTo>
                  <a:lnTo>
                    <a:pt x="2635" y="1313"/>
                  </a:lnTo>
                  <a:lnTo>
                    <a:pt x="2778" y="1152"/>
                  </a:lnTo>
                  <a:lnTo>
                    <a:pt x="2858" y="956"/>
                  </a:lnTo>
                  <a:lnTo>
                    <a:pt x="2858" y="849"/>
                  </a:lnTo>
                  <a:lnTo>
                    <a:pt x="2832" y="54"/>
                  </a:lnTo>
                  <a:lnTo>
                    <a:pt x="1796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42"/>
            <p:cNvSpPr/>
            <p:nvPr/>
          </p:nvSpPr>
          <p:spPr>
            <a:xfrm>
              <a:off x="9048328" y="4710619"/>
              <a:ext cx="81356" cy="197790"/>
            </a:xfrm>
            <a:custGeom>
              <a:avLst/>
              <a:gdLst/>
              <a:ahLst/>
              <a:cxnLst/>
              <a:rect l="l" t="t" r="r" b="b"/>
              <a:pathLst>
                <a:path w="1591" h="3868" extrusionOk="0">
                  <a:moveTo>
                    <a:pt x="1590" y="1"/>
                  </a:moveTo>
                  <a:lnTo>
                    <a:pt x="1" y="349"/>
                  </a:lnTo>
                  <a:lnTo>
                    <a:pt x="36" y="813"/>
                  </a:lnTo>
                  <a:lnTo>
                    <a:pt x="81" y="1278"/>
                  </a:lnTo>
                  <a:lnTo>
                    <a:pt x="108" y="1555"/>
                  </a:lnTo>
                  <a:lnTo>
                    <a:pt x="134" y="1831"/>
                  </a:lnTo>
                  <a:lnTo>
                    <a:pt x="161" y="2099"/>
                  </a:lnTo>
                  <a:lnTo>
                    <a:pt x="197" y="2376"/>
                  </a:lnTo>
                  <a:lnTo>
                    <a:pt x="268" y="2930"/>
                  </a:lnTo>
                  <a:lnTo>
                    <a:pt x="358" y="3483"/>
                  </a:lnTo>
                  <a:lnTo>
                    <a:pt x="376" y="3555"/>
                  </a:lnTo>
                  <a:lnTo>
                    <a:pt x="447" y="3680"/>
                  </a:lnTo>
                  <a:lnTo>
                    <a:pt x="563" y="3787"/>
                  </a:lnTo>
                  <a:lnTo>
                    <a:pt x="706" y="3850"/>
                  </a:lnTo>
                  <a:lnTo>
                    <a:pt x="777" y="3867"/>
                  </a:lnTo>
                  <a:lnTo>
                    <a:pt x="867" y="3867"/>
                  </a:lnTo>
                  <a:lnTo>
                    <a:pt x="1027" y="3823"/>
                  </a:lnTo>
                  <a:lnTo>
                    <a:pt x="1224" y="3644"/>
                  </a:lnTo>
                  <a:lnTo>
                    <a:pt x="1322" y="3466"/>
                  </a:lnTo>
                  <a:lnTo>
                    <a:pt x="1376" y="3492"/>
                  </a:lnTo>
                  <a:lnTo>
                    <a:pt x="1403" y="2930"/>
                  </a:lnTo>
                  <a:lnTo>
                    <a:pt x="1420" y="2367"/>
                  </a:lnTo>
                  <a:lnTo>
                    <a:pt x="1438" y="2090"/>
                  </a:lnTo>
                  <a:lnTo>
                    <a:pt x="1447" y="1814"/>
                  </a:lnTo>
                  <a:lnTo>
                    <a:pt x="1474" y="1537"/>
                  </a:lnTo>
                  <a:lnTo>
                    <a:pt x="1501" y="1260"/>
                  </a:lnTo>
                  <a:lnTo>
                    <a:pt x="1581" y="170"/>
                  </a:lnTo>
                  <a:lnTo>
                    <a:pt x="1590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42"/>
            <p:cNvSpPr/>
            <p:nvPr/>
          </p:nvSpPr>
          <p:spPr>
            <a:xfrm>
              <a:off x="9004966" y="4112911"/>
              <a:ext cx="171251" cy="756236"/>
            </a:xfrm>
            <a:custGeom>
              <a:avLst/>
              <a:gdLst/>
              <a:ahLst/>
              <a:cxnLst/>
              <a:rect l="l" t="t" r="r" b="b"/>
              <a:pathLst>
                <a:path w="3349" h="14789" extrusionOk="0">
                  <a:moveTo>
                    <a:pt x="45" y="0"/>
                  </a:moveTo>
                  <a:lnTo>
                    <a:pt x="18" y="876"/>
                  </a:lnTo>
                  <a:lnTo>
                    <a:pt x="0" y="2304"/>
                  </a:lnTo>
                  <a:lnTo>
                    <a:pt x="63" y="4590"/>
                  </a:lnTo>
                  <a:lnTo>
                    <a:pt x="152" y="7707"/>
                  </a:lnTo>
                  <a:lnTo>
                    <a:pt x="250" y="9555"/>
                  </a:lnTo>
                  <a:lnTo>
                    <a:pt x="616" y="14056"/>
                  </a:lnTo>
                  <a:lnTo>
                    <a:pt x="670" y="14690"/>
                  </a:lnTo>
                  <a:lnTo>
                    <a:pt x="813" y="14708"/>
                  </a:lnTo>
                  <a:lnTo>
                    <a:pt x="1581" y="14788"/>
                  </a:lnTo>
                  <a:lnTo>
                    <a:pt x="2170" y="14780"/>
                  </a:lnTo>
                  <a:lnTo>
                    <a:pt x="2429" y="14744"/>
                  </a:lnTo>
                  <a:lnTo>
                    <a:pt x="2474" y="14137"/>
                  </a:lnTo>
                  <a:lnTo>
                    <a:pt x="2608" y="11065"/>
                  </a:lnTo>
                  <a:lnTo>
                    <a:pt x="2635" y="9082"/>
                  </a:lnTo>
                  <a:lnTo>
                    <a:pt x="2590" y="8439"/>
                  </a:lnTo>
                  <a:lnTo>
                    <a:pt x="2554" y="7886"/>
                  </a:lnTo>
                  <a:lnTo>
                    <a:pt x="2581" y="6689"/>
                  </a:lnTo>
                  <a:lnTo>
                    <a:pt x="2822" y="4671"/>
                  </a:lnTo>
                  <a:lnTo>
                    <a:pt x="3063" y="3099"/>
                  </a:lnTo>
                  <a:lnTo>
                    <a:pt x="3152" y="2554"/>
                  </a:lnTo>
                  <a:lnTo>
                    <a:pt x="3313" y="1483"/>
                  </a:lnTo>
                  <a:lnTo>
                    <a:pt x="3349" y="965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42"/>
            <p:cNvSpPr/>
            <p:nvPr/>
          </p:nvSpPr>
          <p:spPr>
            <a:xfrm>
              <a:off x="9131421" y="4856761"/>
              <a:ext cx="146655" cy="73992"/>
            </a:xfrm>
            <a:custGeom>
              <a:avLst/>
              <a:gdLst/>
              <a:ahLst/>
              <a:cxnLst/>
              <a:rect l="l" t="t" r="r" b="b"/>
              <a:pathLst>
                <a:path w="2868" h="1447" extrusionOk="0">
                  <a:moveTo>
                    <a:pt x="1814" y="0"/>
                  </a:moveTo>
                  <a:lnTo>
                    <a:pt x="1760" y="206"/>
                  </a:lnTo>
                  <a:lnTo>
                    <a:pt x="1555" y="554"/>
                  </a:lnTo>
                  <a:lnTo>
                    <a:pt x="1260" y="822"/>
                  </a:lnTo>
                  <a:lnTo>
                    <a:pt x="876" y="974"/>
                  </a:lnTo>
                  <a:lnTo>
                    <a:pt x="671" y="992"/>
                  </a:lnTo>
                  <a:lnTo>
                    <a:pt x="215" y="1000"/>
                  </a:lnTo>
                  <a:lnTo>
                    <a:pt x="144" y="1009"/>
                  </a:lnTo>
                  <a:lnTo>
                    <a:pt x="45" y="1090"/>
                  </a:lnTo>
                  <a:lnTo>
                    <a:pt x="10" y="1152"/>
                  </a:lnTo>
                  <a:lnTo>
                    <a:pt x="1" y="1206"/>
                  </a:lnTo>
                  <a:lnTo>
                    <a:pt x="19" y="1313"/>
                  </a:lnTo>
                  <a:lnTo>
                    <a:pt x="81" y="1393"/>
                  </a:lnTo>
                  <a:lnTo>
                    <a:pt x="170" y="1447"/>
                  </a:lnTo>
                  <a:lnTo>
                    <a:pt x="233" y="1447"/>
                  </a:lnTo>
                  <a:lnTo>
                    <a:pt x="2332" y="1420"/>
                  </a:lnTo>
                  <a:lnTo>
                    <a:pt x="2439" y="1402"/>
                  </a:lnTo>
                  <a:lnTo>
                    <a:pt x="2635" y="1322"/>
                  </a:lnTo>
                  <a:lnTo>
                    <a:pt x="2778" y="1170"/>
                  </a:lnTo>
                  <a:lnTo>
                    <a:pt x="2858" y="974"/>
                  </a:lnTo>
                  <a:lnTo>
                    <a:pt x="2867" y="858"/>
                  </a:lnTo>
                  <a:lnTo>
                    <a:pt x="2849" y="63"/>
                  </a:lnTo>
                  <a:lnTo>
                    <a:pt x="1814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42"/>
            <p:cNvSpPr/>
            <p:nvPr/>
          </p:nvSpPr>
          <p:spPr>
            <a:xfrm>
              <a:off x="9203111" y="4696455"/>
              <a:ext cx="80896" cy="199631"/>
            </a:xfrm>
            <a:custGeom>
              <a:avLst/>
              <a:gdLst/>
              <a:ahLst/>
              <a:cxnLst/>
              <a:rect l="l" t="t" r="r" b="b"/>
              <a:pathLst>
                <a:path w="1582" h="3904" extrusionOk="0">
                  <a:moveTo>
                    <a:pt x="1581" y="1"/>
                  </a:moveTo>
                  <a:lnTo>
                    <a:pt x="1" y="412"/>
                  </a:lnTo>
                  <a:lnTo>
                    <a:pt x="54" y="876"/>
                  </a:lnTo>
                  <a:lnTo>
                    <a:pt x="117" y="1340"/>
                  </a:lnTo>
                  <a:lnTo>
                    <a:pt x="153" y="1617"/>
                  </a:lnTo>
                  <a:lnTo>
                    <a:pt x="197" y="1885"/>
                  </a:lnTo>
                  <a:lnTo>
                    <a:pt x="242" y="2162"/>
                  </a:lnTo>
                  <a:lnTo>
                    <a:pt x="287" y="2439"/>
                  </a:lnTo>
                  <a:lnTo>
                    <a:pt x="376" y="2984"/>
                  </a:lnTo>
                  <a:lnTo>
                    <a:pt x="492" y="3528"/>
                  </a:lnTo>
                  <a:lnTo>
                    <a:pt x="510" y="3600"/>
                  </a:lnTo>
                  <a:lnTo>
                    <a:pt x="590" y="3725"/>
                  </a:lnTo>
                  <a:lnTo>
                    <a:pt x="706" y="3823"/>
                  </a:lnTo>
                  <a:lnTo>
                    <a:pt x="849" y="3885"/>
                  </a:lnTo>
                  <a:lnTo>
                    <a:pt x="930" y="3894"/>
                  </a:lnTo>
                  <a:lnTo>
                    <a:pt x="1019" y="3903"/>
                  </a:lnTo>
                  <a:lnTo>
                    <a:pt x="1171" y="3841"/>
                  </a:lnTo>
                  <a:lnTo>
                    <a:pt x="1358" y="3662"/>
                  </a:lnTo>
                  <a:lnTo>
                    <a:pt x="1456" y="3475"/>
                  </a:lnTo>
                  <a:lnTo>
                    <a:pt x="1474" y="2921"/>
                  </a:lnTo>
                  <a:lnTo>
                    <a:pt x="1510" y="2376"/>
                  </a:lnTo>
                  <a:lnTo>
                    <a:pt x="1510" y="2099"/>
                  </a:lnTo>
                  <a:lnTo>
                    <a:pt x="1510" y="1823"/>
                  </a:lnTo>
                  <a:lnTo>
                    <a:pt x="1528" y="1546"/>
                  </a:lnTo>
                  <a:lnTo>
                    <a:pt x="1537" y="1269"/>
                  </a:lnTo>
                  <a:lnTo>
                    <a:pt x="1572" y="171"/>
                  </a:lnTo>
                  <a:lnTo>
                    <a:pt x="1581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42"/>
            <p:cNvSpPr/>
            <p:nvPr/>
          </p:nvSpPr>
          <p:spPr>
            <a:xfrm>
              <a:off x="9130501" y="4092816"/>
              <a:ext cx="175444" cy="784104"/>
            </a:xfrm>
            <a:custGeom>
              <a:avLst/>
              <a:gdLst/>
              <a:ahLst/>
              <a:cxnLst/>
              <a:rect l="l" t="t" r="r" b="b"/>
              <a:pathLst>
                <a:path w="3431" h="15334" extrusionOk="0">
                  <a:moveTo>
                    <a:pt x="3001" y="1"/>
                  </a:moveTo>
                  <a:lnTo>
                    <a:pt x="1" y="1358"/>
                  </a:lnTo>
                  <a:lnTo>
                    <a:pt x="72" y="1670"/>
                  </a:lnTo>
                  <a:lnTo>
                    <a:pt x="180" y="2394"/>
                  </a:lnTo>
                  <a:lnTo>
                    <a:pt x="224" y="2858"/>
                  </a:lnTo>
                  <a:lnTo>
                    <a:pt x="385" y="5144"/>
                  </a:lnTo>
                  <a:lnTo>
                    <a:pt x="617" y="8279"/>
                  </a:lnTo>
                  <a:lnTo>
                    <a:pt x="787" y="10127"/>
                  </a:lnTo>
                  <a:lnTo>
                    <a:pt x="1296" y="14637"/>
                  </a:lnTo>
                  <a:lnTo>
                    <a:pt x="1376" y="15271"/>
                  </a:lnTo>
                  <a:lnTo>
                    <a:pt x="1519" y="15289"/>
                  </a:lnTo>
                  <a:lnTo>
                    <a:pt x="2296" y="15333"/>
                  </a:lnTo>
                  <a:lnTo>
                    <a:pt x="2885" y="15306"/>
                  </a:lnTo>
                  <a:lnTo>
                    <a:pt x="3144" y="15253"/>
                  </a:lnTo>
                  <a:lnTo>
                    <a:pt x="3171" y="14646"/>
                  </a:lnTo>
                  <a:lnTo>
                    <a:pt x="3207" y="11556"/>
                  </a:lnTo>
                  <a:lnTo>
                    <a:pt x="3180" y="10029"/>
                  </a:lnTo>
                  <a:lnTo>
                    <a:pt x="3135" y="9216"/>
                  </a:lnTo>
                  <a:lnTo>
                    <a:pt x="3100" y="8913"/>
                  </a:lnTo>
                  <a:lnTo>
                    <a:pt x="3028" y="8368"/>
                  </a:lnTo>
                  <a:lnTo>
                    <a:pt x="3010" y="7162"/>
                  </a:lnTo>
                  <a:lnTo>
                    <a:pt x="3153" y="5126"/>
                  </a:lnTo>
                  <a:lnTo>
                    <a:pt x="3332" y="3537"/>
                  </a:lnTo>
                  <a:lnTo>
                    <a:pt x="3368" y="3242"/>
                  </a:lnTo>
                  <a:lnTo>
                    <a:pt x="3430" y="2528"/>
                  </a:lnTo>
                  <a:lnTo>
                    <a:pt x="3412" y="1644"/>
                  </a:lnTo>
                  <a:lnTo>
                    <a:pt x="3269" y="867"/>
                  </a:lnTo>
                  <a:lnTo>
                    <a:pt x="3109" y="304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42"/>
            <p:cNvSpPr/>
            <p:nvPr/>
          </p:nvSpPr>
          <p:spPr>
            <a:xfrm>
              <a:off x="8996733" y="3433900"/>
              <a:ext cx="293668" cy="358047"/>
            </a:xfrm>
            <a:custGeom>
              <a:avLst/>
              <a:gdLst/>
              <a:ahLst/>
              <a:cxnLst/>
              <a:rect l="l" t="t" r="r" b="b"/>
              <a:pathLst>
                <a:path w="5743" h="7002" extrusionOk="0">
                  <a:moveTo>
                    <a:pt x="2992" y="1"/>
                  </a:moveTo>
                  <a:lnTo>
                    <a:pt x="2662" y="63"/>
                  </a:lnTo>
                  <a:lnTo>
                    <a:pt x="2349" y="188"/>
                  </a:lnTo>
                  <a:lnTo>
                    <a:pt x="2054" y="376"/>
                  </a:lnTo>
                  <a:lnTo>
                    <a:pt x="1786" y="626"/>
                  </a:lnTo>
                  <a:lnTo>
                    <a:pt x="1563" y="929"/>
                  </a:lnTo>
                  <a:lnTo>
                    <a:pt x="1394" y="1287"/>
                  </a:lnTo>
                  <a:lnTo>
                    <a:pt x="1286" y="1697"/>
                  </a:lnTo>
                  <a:lnTo>
                    <a:pt x="1260" y="1921"/>
                  </a:lnTo>
                  <a:lnTo>
                    <a:pt x="1233" y="2197"/>
                  </a:lnTo>
                  <a:lnTo>
                    <a:pt x="1251" y="2742"/>
                  </a:lnTo>
                  <a:lnTo>
                    <a:pt x="1349" y="3501"/>
                  </a:lnTo>
                  <a:lnTo>
                    <a:pt x="1429" y="3885"/>
                  </a:lnTo>
                  <a:lnTo>
                    <a:pt x="1483" y="4082"/>
                  </a:lnTo>
                  <a:lnTo>
                    <a:pt x="1661" y="4439"/>
                  </a:lnTo>
                  <a:lnTo>
                    <a:pt x="1778" y="4591"/>
                  </a:lnTo>
                  <a:lnTo>
                    <a:pt x="2019" y="4850"/>
                  </a:lnTo>
                  <a:lnTo>
                    <a:pt x="2278" y="5064"/>
                  </a:lnTo>
                  <a:lnTo>
                    <a:pt x="2233" y="5171"/>
                  </a:lnTo>
                  <a:lnTo>
                    <a:pt x="2072" y="5376"/>
                  </a:lnTo>
                  <a:lnTo>
                    <a:pt x="1822" y="5546"/>
                  </a:lnTo>
                  <a:lnTo>
                    <a:pt x="1456" y="5653"/>
                  </a:lnTo>
                  <a:lnTo>
                    <a:pt x="1224" y="5671"/>
                  </a:lnTo>
                  <a:lnTo>
                    <a:pt x="1143" y="5680"/>
                  </a:lnTo>
                  <a:lnTo>
                    <a:pt x="965" y="5796"/>
                  </a:lnTo>
                  <a:lnTo>
                    <a:pt x="661" y="6091"/>
                  </a:lnTo>
                  <a:lnTo>
                    <a:pt x="99" y="6841"/>
                  </a:lnTo>
                  <a:lnTo>
                    <a:pt x="0" y="7002"/>
                  </a:lnTo>
                  <a:lnTo>
                    <a:pt x="5742" y="7002"/>
                  </a:lnTo>
                  <a:lnTo>
                    <a:pt x="5698" y="6841"/>
                  </a:lnTo>
                  <a:lnTo>
                    <a:pt x="5439" y="6091"/>
                  </a:lnTo>
                  <a:lnTo>
                    <a:pt x="5305" y="5787"/>
                  </a:lnTo>
                  <a:lnTo>
                    <a:pt x="5216" y="5680"/>
                  </a:lnTo>
                  <a:lnTo>
                    <a:pt x="5180" y="5671"/>
                  </a:lnTo>
                  <a:lnTo>
                    <a:pt x="4921" y="5653"/>
                  </a:lnTo>
                  <a:lnTo>
                    <a:pt x="4528" y="5519"/>
                  </a:lnTo>
                  <a:lnTo>
                    <a:pt x="4278" y="5314"/>
                  </a:lnTo>
                  <a:lnTo>
                    <a:pt x="4126" y="5082"/>
                  </a:lnTo>
                  <a:lnTo>
                    <a:pt x="4090" y="4957"/>
                  </a:lnTo>
                  <a:lnTo>
                    <a:pt x="4260" y="4805"/>
                  </a:lnTo>
                  <a:lnTo>
                    <a:pt x="4430" y="4635"/>
                  </a:lnTo>
                  <a:lnTo>
                    <a:pt x="4555" y="4483"/>
                  </a:lnTo>
                  <a:lnTo>
                    <a:pt x="4733" y="4135"/>
                  </a:lnTo>
                  <a:lnTo>
                    <a:pt x="4796" y="3939"/>
                  </a:lnTo>
                  <a:lnTo>
                    <a:pt x="4885" y="3555"/>
                  </a:lnTo>
                  <a:lnTo>
                    <a:pt x="5001" y="2805"/>
                  </a:lnTo>
                  <a:lnTo>
                    <a:pt x="5028" y="2260"/>
                  </a:lnTo>
                  <a:lnTo>
                    <a:pt x="5019" y="1983"/>
                  </a:lnTo>
                  <a:lnTo>
                    <a:pt x="4992" y="1760"/>
                  </a:lnTo>
                  <a:lnTo>
                    <a:pt x="4894" y="1340"/>
                  </a:lnTo>
                  <a:lnTo>
                    <a:pt x="4724" y="974"/>
                  </a:lnTo>
                  <a:lnTo>
                    <a:pt x="4510" y="670"/>
                  </a:lnTo>
                  <a:lnTo>
                    <a:pt x="4260" y="411"/>
                  </a:lnTo>
                  <a:lnTo>
                    <a:pt x="3965" y="215"/>
                  </a:lnTo>
                  <a:lnTo>
                    <a:pt x="3653" y="81"/>
                  </a:lnTo>
                  <a:lnTo>
                    <a:pt x="3322" y="10"/>
                  </a:lnTo>
                  <a:lnTo>
                    <a:pt x="3162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42"/>
            <p:cNvSpPr/>
            <p:nvPr/>
          </p:nvSpPr>
          <p:spPr>
            <a:xfrm>
              <a:off x="8926884" y="3722041"/>
              <a:ext cx="457147" cy="534770"/>
            </a:xfrm>
            <a:custGeom>
              <a:avLst/>
              <a:gdLst/>
              <a:ahLst/>
              <a:cxnLst/>
              <a:rect l="l" t="t" r="r" b="b"/>
              <a:pathLst>
                <a:path w="8940" h="10458" extrusionOk="0">
                  <a:moveTo>
                    <a:pt x="2822" y="0"/>
                  </a:moveTo>
                  <a:lnTo>
                    <a:pt x="1965" y="81"/>
                  </a:lnTo>
                  <a:lnTo>
                    <a:pt x="1518" y="215"/>
                  </a:lnTo>
                  <a:lnTo>
                    <a:pt x="1268" y="358"/>
                  </a:lnTo>
                  <a:lnTo>
                    <a:pt x="1161" y="456"/>
                  </a:lnTo>
                  <a:lnTo>
                    <a:pt x="965" y="652"/>
                  </a:lnTo>
                  <a:lnTo>
                    <a:pt x="643" y="1152"/>
                  </a:lnTo>
                  <a:lnTo>
                    <a:pt x="366" y="1760"/>
                  </a:lnTo>
                  <a:lnTo>
                    <a:pt x="125" y="2492"/>
                  </a:lnTo>
                  <a:lnTo>
                    <a:pt x="0" y="2921"/>
                  </a:lnTo>
                  <a:lnTo>
                    <a:pt x="1509" y="3519"/>
                  </a:lnTo>
                  <a:lnTo>
                    <a:pt x="1241" y="9993"/>
                  </a:lnTo>
                  <a:lnTo>
                    <a:pt x="1384" y="10056"/>
                  </a:lnTo>
                  <a:lnTo>
                    <a:pt x="2456" y="10315"/>
                  </a:lnTo>
                  <a:lnTo>
                    <a:pt x="3572" y="10448"/>
                  </a:lnTo>
                  <a:lnTo>
                    <a:pt x="4251" y="10457"/>
                  </a:lnTo>
                  <a:lnTo>
                    <a:pt x="5108" y="10448"/>
                  </a:lnTo>
                  <a:lnTo>
                    <a:pt x="6394" y="10341"/>
                  </a:lnTo>
                  <a:lnTo>
                    <a:pt x="7492" y="10127"/>
                  </a:lnTo>
                  <a:lnTo>
                    <a:pt x="7617" y="10073"/>
                  </a:lnTo>
                  <a:lnTo>
                    <a:pt x="7608" y="3519"/>
                  </a:lnTo>
                  <a:lnTo>
                    <a:pt x="8939" y="2921"/>
                  </a:lnTo>
                  <a:lnTo>
                    <a:pt x="8725" y="2090"/>
                  </a:lnTo>
                  <a:lnTo>
                    <a:pt x="8421" y="1152"/>
                  </a:lnTo>
                  <a:lnTo>
                    <a:pt x="8144" y="652"/>
                  </a:lnTo>
                  <a:lnTo>
                    <a:pt x="7957" y="456"/>
                  </a:lnTo>
                  <a:lnTo>
                    <a:pt x="7859" y="358"/>
                  </a:lnTo>
                  <a:lnTo>
                    <a:pt x="7600" y="215"/>
                  </a:lnTo>
                  <a:lnTo>
                    <a:pt x="7162" y="81"/>
                  </a:lnTo>
                  <a:lnTo>
                    <a:pt x="6323" y="9"/>
                  </a:lnTo>
                  <a:lnTo>
                    <a:pt x="6171" y="18"/>
                  </a:lnTo>
                  <a:lnTo>
                    <a:pt x="6162" y="45"/>
                  </a:lnTo>
                  <a:lnTo>
                    <a:pt x="6010" y="322"/>
                  </a:lnTo>
                  <a:lnTo>
                    <a:pt x="5760" y="590"/>
                  </a:lnTo>
                  <a:lnTo>
                    <a:pt x="5519" y="768"/>
                  </a:lnTo>
                  <a:lnTo>
                    <a:pt x="5197" y="902"/>
                  </a:lnTo>
                  <a:lnTo>
                    <a:pt x="4796" y="983"/>
                  </a:lnTo>
                  <a:lnTo>
                    <a:pt x="4563" y="992"/>
                  </a:lnTo>
                  <a:lnTo>
                    <a:pt x="4322" y="983"/>
                  </a:lnTo>
                  <a:lnTo>
                    <a:pt x="3920" y="902"/>
                  </a:lnTo>
                  <a:lnTo>
                    <a:pt x="3608" y="759"/>
                  </a:lnTo>
                  <a:lnTo>
                    <a:pt x="3367" y="590"/>
                  </a:lnTo>
                  <a:lnTo>
                    <a:pt x="3126" y="313"/>
                  </a:lnTo>
                  <a:lnTo>
                    <a:pt x="2992" y="45"/>
                  </a:lnTo>
                  <a:lnTo>
                    <a:pt x="2983" y="9"/>
                  </a:lnTo>
                  <a:lnTo>
                    <a:pt x="2822" y="0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7" name="Google Shape;2367;p42"/>
            <p:cNvSpPr/>
            <p:nvPr/>
          </p:nvSpPr>
          <p:spPr>
            <a:xfrm>
              <a:off x="9098081" y="3576360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3" y="1"/>
                  </a:moveTo>
                  <a:lnTo>
                    <a:pt x="90" y="10"/>
                  </a:lnTo>
                  <a:lnTo>
                    <a:pt x="10" y="90"/>
                  </a:lnTo>
                  <a:lnTo>
                    <a:pt x="1" y="144"/>
                  </a:lnTo>
                  <a:lnTo>
                    <a:pt x="10" y="206"/>
                  </a:lnTo>
                  <a:lnTo>
                    <a:pt x="90" y="287"/>
                  </a:lnTo>
                  <a:lnTo>
                    <a:pt x="153" y="295"/>
                  </a:lnTo>
                  <a:lnTo>
                    <a:pt x="206" y="287"/>
                  </a:lnTo>
                  <a:lnTo>
                    <a:pt x="287" y="206"/>
                  </a:lnTo>
                  <a:lnTo>
                    <a:pt x="296" y="144"/>
                  </a:lnTo>
                  <a:lnTo>
                    <a:pt x="287" y="90"/>
                  </a:lnTo>
                  <a:lnTo>
                    <a:pt x="206" y="10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8" name="Google Shape;2368;p42"/>
            <p:cNvSpPr/>
            <p:nvPr/>
          </p:nvSpPr>
          <p:spPr>
            <a:xfrm>
              <a:off x="9200401" y="3576360"/>
              <a:ext cx="15085" cy="15136"/>
            </a:xfrm>
            <a:custGeom>
              <a:avLst/>
              <a:gdLst/>
              <a:ahLst/>
              <a:cxnLst/>
              <a:rect l="l" t="t" r="r" b="b"/>
              <a:pathLst>
                <a:path w="295" h="296" extrusionOk="0">
                  <a:moveTo>
                    <a:pt x="152" y="1"/>
                  </a:moveTo>
                  <a:lnTo>
                    <a:pt x="90" y="10"/>
                  </a:lnTo>
                  <a:lnTo>
                    <a:pt x="9" y="90"/>
                  </a:lnTo>
                  <a:lnTo>
                    <a:pt x="0" y="144"/>
                  </a:lnTo>
                  <a:lnTo>
                    <a:pt x="9" y="206"/>
                  </a:lnTo>
                  <a:lnTo>
                    <a:pt x="90" y="287"/>
                  </a:lnTo>
                  <a:lnTo>
                    <a:pt x="152" y="295"/>
                  </a:lnTo>
                  <a:lnTo>
                    <a:pt x="206" y="287"/>
                  </a:lnTo>
                  <a:lnTo>
                    <a:pt x="286" y="206"/>
                  </a:lnTo>
                  <a:lnTo>
                    <a:pt x="295" y="144"/>
                  </a:lnTo>
                  <a:lnTo>
                    <a:pt x="286" y="90"/>
                  </a:lnTo>
                  <a:lnTo>
                    <a:pt x="206" y="10"/>
                  </a:lnTo>
                  <a:lnTo>
                    <a:pt x="152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42"/>
            <p:cNvSpPr/>
            <p:nvPr/>
          </p:nvSpPr>
          <p:spPr>
            <a:xfrm>
              <a:off x="9126870" y="3641658"/>
              <a:ext cx="59879" cy="22448"/>
            </a:xfrm>
            <a:custGeom>
              <a:avLst/>
              <a:gdLst/>
              <a:ahLst/>
              <a:cxnLst/>
              <a:rect l="l" t="t" r="r" b="b"/>
              <a:pathLst>
                <a:path w="1171" h="439" extrusionOk="0">
                  <a:moveTo>
                    <a:pt x="108" y="1"/>
                  </a:moveTo>
                  <a:lnTo>
                    <a:pt x="54" y="10"/>
                  </a:lnTo>
                  <a:lnTo>
                    <a:pt x="0" y="90"/>
                  </a:lnTo>
                  <a:lnTo>
                    <a:pt x="27" y="144"/>
                  </a:lnTo>
                  <a:lnTo>
                    <a:pt x="126" y="269"/>
                  </a:lnTo>
                  <a:lnTo>
                    <a:pt x="411" y="420"/>
                  </a:lnTo>
                  <a:lnTo>
                    <a:pt x="590" y="438"/>
                  </a:lnTo>
                  <a:lnTo>
                    <a:pt x="760" y="420"/>
                  </a:lnTo>
                  <a:lnTo>
                    <a:pt x="1036" y="278"/>
                  </a:lnTo>
                  <a:lnTo>
                    <a:pt x="1144" y="153"/>
                  </a:lnTo>
                  <a:lnTo>
                    <a:pt x="1170" y="99"/>
                  </a:lnTo>
                  <a:lnTo>
                    <a:pt x="1126" y="10"/>
                  </a:lnTo>
                  <a:lnTo>
                    <a:pt x="106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42"/>
            <p:cNvSpPr/>
            <p:nvPr/>
          </p:nvSpPr>
          <p:spPr>
            <a:xfrm>
              <a:off x="9090820" y="3602847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1"/>
                  </a:moveTo>
                  <a:lnTo>
                    <a:pt x="179" y="19"/>
                  </a:lnTo>
                  <a:lnTo>
                    <a:pt x="45" y="108"/>
                  </a:lnTo>
                  <a:lnTo>
                    <a:pt x="0" y="197"/>
                  </a:lnTo>
                  <a:lnTo>
                    <a:pt x="0" y="242"/>
                  </a:lnTo>
                  <a:lnTo>
                    <a:pt x="0" y="295"/>
                  </a:lnTo>
                  <a:lnTo>
                    <a:pt x="45" y="376"/>
                  </a:lnTo>
                  <a:lnTo>
                    <a:pt x="179" y="474"/>
                  </a:lnTo>
                  <a:lnTo>
                    <a:pt x="304" y="483"/>
                  </a:lnTo>
                  <a:lnTo>
                    <a:pt x="429" y="474"/>
                  </a:lnTo>
                  <a:lnTo>
                    <a:pt x="563" y="376"/>
                  </a:lnTo>
                  <a:lnTo>
                    <a:pt x="607" y="295"/>
                  </a:lnTo>
                  <a:lnTo>
                    <a:pt x="616" y="242"/>
                  </a:lnTo>
                  <a:lnTo>
                    <a:pt x="607" y="197"/>
                  </a:lnTo>
                  <a:lnTo>
                    <a:pt x="563" y="108"/>
                  </a:lnTo>
                  <a:lnTo>
                    <a:pt x="429" y="19"/>
                  </a:lnTo>
                  <a:lnTo>
                    <a:pt x="30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42"/>
            <p:cNvSpPr/>
            <p:nvPr/>
          </p:nvSpPr>
          <p:spPr>
            <a:xfrm>
              <a:off x="9191248" y="3602847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9"/>
                  </a:lnTo>
                  <a:lnTo>
                    <a:pt x="54" y="108"/>
                  </a:lnTo>
                  <a:lnTo>
                    <a:pt x="10" y="197"/>
                  </a:lnTo>
                  <a:lnTo>
                    <a:pt x="1" y="242"/>
                  </a:lnTo>
                  <a:lnTo>
                    <a:pt x="10" y="295"/>
                  </a:lnTo>
                  <a:lnTo>
                    <a:pt x="54" y="376"/>
                  </a:lnTo>
                  <a:lnTo>
                    <a:pt x="188" y="474"/>
                  </a:lnTo>
                  <a:lnTo>
                    <a:pt x="313" y="483"/>
                  </a:lnTo>
                  <a:lnTo>
                    <a:pt x="438" y="474"/>
                  </a:lnTo>
                  <a:lnTo>
                    <a:pt x="572" y="376"/>
                  </a:lnTo>
                  <a:lnTo>
                    <a:pt x="617" y="295"/>
                  </a:lnTo>
                  <a:lnTo>
                    <a:pt x="617" y="242"/>
                  </a:lnTo>
                  <a:lnTo>
                    <a:pt x="617" y="197"/>
                  </a:lnTo>
                  <a:lnTo>
                    <a:pt x="572" y="108"/>
                  </a:lnTo>
                  <a:lnTo>
                    <a:pt x="438" y="19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42"/>
            <p:cNvSpPr/>
            <p:nvPr/>
          </p:nvSpPr>
          <p:spPr>
            <a:xfrm>
              <a:off x="9054720" y="3408793"/>
              <a:ext cx="221517" cy="176313"/>
            </a:xfrm>
            <a:custGeom>
              <a:avLst/>
              <a:gdLst/>
              <a:ahLst/>
              <a:cxnLst/>
              <a:rect l="l" t="t" r="r" b="b"/>
              <a:pathLst>
                <a:path w="4332" h="3448" extrusionOk="0">
                  <a:moveTo>
                    <a:pt x="2581" y="0"/>
                  </a:moveTo>
                  <a:lnTo>
                    <a:pt x="2188" y="81"/>
                  </a:lnTo>
                  <a:lnTo>
                    <a:pt x="1983" y="117"/>
                  </a:lnTo>
                  <a:lnTo>
                    <a:pt x="1733" y="152"/>
                  </a:lnTo>
                  <a:lnTo>
                    <a:pt x="1215" y="188"/>
                  </a:lnTo>
                  <a:lnTo>
                    <a:pt x="974" y="242"/>
                  </a:lnTo>
                  <a:lnTo>
                    <a:pt x="786" y="304"/>
                  </a:lnTo>
                  <a:lnTo>
                    <a:pt x="474" y="518"/>
                  </a:lnTo>
                  <a:lnTo>
                    <a:pt x="260" y="795"/>
                  </a:lnTo>
                  <a:lnTo>
                    <a:pt x="206" y="1045"/>
                  </a:lnTo>
                  <a:lnTo>
                    <a:pt x="215" y="1215"/>
                  </a:lnTo>
                  <a:lnTo>
                    <a:pt x="242" y="1295"/>
                  </a:lnTo>
                  <a:lnTo>
                    <a:pt x="161" y="1474"/>
                  </a:lnTo>
                  <a:lnTo>
                    <a:pt x="54" y="1849"/>
                  </a:lnTo>
                  <a:lnTo>
                    <a:pt x="27" y="2045"/>
                  </a:lnTo>
                  <a:lnTo>
                    <a:pt x="1" y="2367"/>
                  </a:lnTo>
                  <a:lnTo>
                    <a:pt x="18" y="2894"/>
                  </a:lnTo>
                  <a:lnTo>
                    <a:pt x="90" y="3251"/>
                  </a:lnTo>
                  <a:lnTo>
                    <a:pt x="161" y="3439"/>
                  </a:lnTo>
                  <a:lnTo>
                    <a:pt x="197" y="3447"/>
                  </a:lnTo>
                  <a:lnTo>
                    <a:pt x="233" y="3430"/>
                  </a:lnTo>
                  <a:lnTo>
                    <a:pt x="313" y="3331"/>
                  </a:lnTo>
                  <a:lnTo>
                    <a:pt x="376" y="3171"/>
                  </a:lnTo>
                  <a:lnTo>
                    <a:pt x="411" y="2947"/>
                  </a:lnTo>
                  <a:lnTo>
                    <a:pt x="420" y="2804"/>
                  </a:lnTo>
                  <a:lnTo>
                    <a:pt x="420" y="2608"/>
                  </a:lnTo>
                  <a:lnTo>
                    <a:pt x="492" y="2295"/>
                  </a:lnTo>
                  <a:lnTo>
                    <a:pt x="608" y="2063"/>
                  </a:lnTo>
                  <a:lnTo>
                    <a:pt x="760" y="1911"/>
                  </a:lnTo>
                  <a:lnTo>
                    <a:pt x="840" y="1876"/>
                  </a:lnTo>
                  <a:lnTo>
                    <a:pt x="974" y="1956"/>
                  </a:lnTo>
                  <a:lnTo>
                    <a:pt x="1260" y="2081"/>
                  </a:lnTo>
                  <a:lnTo>
                    <a:pt x="1554" y="2153"/>
                  </a:lnTo>
                  <a:lnTo>
                    <a:pt x="1858" y="2188"/>
                  </a:lnTo>
                  <a:lnTo>
                    <a:pt x="2322" y="2162"/>
                  </a:lnTo>
                  <a:lnTo>
                    <a:pt x="2930" y="2019"/>
                  </a:lnTo>
                  <a:lnTo>
                    <a:pt x="3233" y="1920"/>
                  </a:lnTo>
                  <a:lnTo>
                    <a:pt x="3305" y="1965"/>
                  </a:lnTo>
                  <a:lnTo>
                    <a:pt x="3421" y="2126"/>
                  </a:lnTo>
                  <a:lnTo>
                    <a:pt x="3519" y="2340"/>
                  </a:lnTo>
                  <a:lnTo>
                    <a:pt x="3573" y="2635"/>
                  </a:lnTo>
                  <a:lnTo>
                    <a:pt x="3573" y="2804"/>
                  </a:lnTo>
                  <a:lnTo>
                    <a:pt x="3581" y="2974"/>
                  </a:lnTo>
                  <a:lnTo>
                    <a:pt x="3617" y="3206"/>
                  </a:lnTo>
                  <a:lnTo>
                    <a:pt x="3680" y="3349"/>
                  </a:lnTo>
                  <a:lnTo>
                    <a:pt x="3760" y="3430"/>
                  </a:lnTo>
                  <a:lnTo>
                    <a:pt x="3805" y="3447"/>
                  </a:lnTo>
                  <a:lnTo>
                    <a:pt x="3832" y="3439"/>
                  </a:lnTo>
                  <a:lnTo>
                    <a:pt x="3903" y="3251"/>
                  </a:lnTo>
                  <a:lnTo>
                    <a:pt x="3974" y="2894"/>
                  </a:lnTo>
                  <a:lnTo>
                    <a:pt x="3992" y="2367"/>
                  </a:lnTo>
                  <a:lnTo>
                    <a:pt x="3965" y="2045"/>
                  </a:lnTo>
                  <a:lnTo>
                    <a:pt x="3939" y="1840"/>
                  </a:lnTo>
                  <a:lnTo>
                    <a:pt x="3885" y="1635"/>
                  </a:lnTo>
                  <a:lnTo>
                    <a:pt x="4046" y="1536"/>
                  </a:lnTo>
                  <a:lnTo>
                    <a:pt x="4278" y="1286"/>
                  </a:lnTo>
                  <a:lnTo>
                    <a:pt x="4332" y="1090"/>
                  </a:lnTo>
                  <a:lnTo>
                    <a:pt x="4305" y="956"/>
                  </a:lnTo>
                  <a:lnTo>
                    <a:pt x="4216" y="822"/>
                  </a:lnTo>
                  <a:lnTo>
                    <a:pt x="4055" y="697"/>
                  </a:lnTo>
                  <a:lnTo>
                    <a:pt x="3939" y="643"/>
                  </a:lnTo>
                  <a:lnTo>
                    <a:pt x="3662" y="483"/>
                  </a:lnTo>
                  <a:lnTo>
                    <a:pt x="3233" y="206"/>
                  </a:lnTo>
                  <a:lnTo>
                    <a:pt x="2947" y="63"/>
                  </a:lnTo>
                  <a:lnTo>
                    <a:pt x="2796" y="18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AB66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42"/>
            <p:cNvSpPr/>
            <p:nvPr/>
          </p:nvSpPr>
          <p:spPr>
            <a:xfrm>
              <a:off x="9269790" y="3876825"/>
              <a:ext cx="126559" cy="408313"/>
            </a:xfrm>
            <a:custGeom>
              <a:avLst/>
              <a:gdLst/>
              <a:ahLst/>
              <a:cxnLst/>
              <a:rect l="l" t="t" r="r" b="b"/>
              <a:pathLst>
                <a:path w="2475" h="7985" extrusionOk="0">
                  <a:moveTo>
                    <a:pt x="2072" y="1"/>
                  </a:moveTo>
                  <a:lnTo>
                    <a:pt x="1644" y="170"/>
                  </a:lnTo>
                  <a:lnTo>
                    <a:pt x="777" y="483"/>
                  </a:lnTo>
                  <a:lnTo>
                    <a:pt x="322" y="590"/>
                  </a:lnTo>
                  <a:lnTo>
                    <a:pt x="393" y="849"/>
                  </a:lnTo>
                  <a:lnTo>
                    <a:pt x="474" y="1153"/>
                  </a:lnTo>
                  <a:lnTo>
                    <a:pt x="554" y="1438"/>
                  </a:lnTo>
                  <a:lnTo>
                    <a:pt x="635" y="1751"/>
                  </a:lnTo>
                  <a:lnTo>
                    <a:pt x="724" y="2081"/>
                  </a:lnTo>
                  <a:lnTo>
                    <a:pt x="813" y="2412"/>
                  </a:lnTo>
                  <a:lnTo>
                    <a:pt x="858" y="2581"/>
                  </a:lnTo>
                  <a:lnTo>
                    <a:pt x="902" y="2742"/>
                  </a:lnTo>
                  <a:lnTo>
                    <a:pt x="911" y="2814"/>
                  </a:lnTo>
                  <a:lnTo>
                    <a:pt x="929" y="2885"/>
                  </a:lnTo>
                  <a:lnTo>
                    <a:pt x="938" y="2939"/>
                  </a:lnTo>
                  <a:lnTo>
                    <a:pt x="947" y="2948"/>
                  </a:lnTo>
                  <a:lnTo>
                    <a:pt x="947" y="2965"/>
                  </a:lnTo>
                  <a:lnTo>
                    <a:pt x="947" y="2974"/>
                  </a:lnTo>
                  <a:lnTo>
                    <a:pt x="947" y="2983"/>
                  </a:lnTo>
                  <a:lnTo>
                    <a:pt x="947" y="3001"/>
                  </a:lnTo>
                  <a:lnTo>
                    <a:pt x="938" y="3082"/>
                  </a:lnTo>
                  <a:lnTo>
                    <a:pt x="929" y="3162"/>
                  </a:lnTo>
                  <a:lnTo>
                    <a:pt x="920" y="3251"/>
                  </a:lnTo>
                  <a:lnTo>
                    <a:pt x="894" y="3430"/>
                  </a:lnTo>
                  <a:lnTo>
                    <a:pt x="867" y="3617"/>
                  </a:lnTo>
                  <a:lnTo>
                    <a:pt x="804" y="3992"/>
                  </a:lnTo>
                  <a:lnTo>
                    <a:pt x="751" y="4376"/>
                  </a:lnTo>
                  <a:lnTo>
                    <a:pt x="688" y="4751"/>
                  </a:lnTo>
                  <a:lnTo>
                    <a:pt x="626" y="5118"/>
                  </a:lnTo>
                  <a:lnTo>
                    <a:pt x="563" y="5475"/>
                  </a:lnTo>
                  <a:lnTo>
                    <a:pt x="501" y="5814"/>
                  </a:lnTo>
                  <a:lnTo>
                    <a:pt x="429" y="6136"/>
                  </a:lnTo>
                  <a:lnTo>
                    <a:pt x="367" y="6430"/>
                  </a:lnTo>
                  <a:lnTo>
                    <a:pt x="331" y="6573"/>
                  </a:lnTo>
                  <a:lnTo>
                    <a:pt x="295" y="6707"/>
                  </a:lnTo>
                  <a:lnTo>
                    <a:pt x="251" y="6823"/>
                  </a:lnTo>
                  <a:lnTo>
                    <a:pt x="197" y="6939"/>
                  </a:lnTo>
                  <a:lnTo>
                    <a:pt x="90" y="7145"/>
                  </a:lnTo>
                  <a:lnTo>
                    <a:pt x="36" y="7314"/>
                  </a:lnTo>
                  <a:lnTo>
                    <a:pt x="1" y="7618"/>
                  </a:lnTo>
                  <a:lnTo>
                    <a:pt x="27" y="7689"/>
                  </a:lnTo>
                  <a:lnTo>
                    <a:pt x="36" y="7698"/>
                  </a:lnTo>
                  <a:lnTo>
                    <a:pt x="54" y="7761"/>
                  </a:lnTo>
                  <a:lnTo>
                    <a:pt x="90" y="7814"/>
                  </a:lnTo>
                  <a:lnTo>
                    <a:pt x="152" y="7877"/>
                  </a:lnTo>
                  <a:lnTo>
                    <a:pt x="295" y="7966"/>
                  </a:lnTo>
                  <a:lnTo>
                    <a:pt x="456" y="7984"/>
                  </a:lnTo>
                  <a:lnTo>
                    <a:pt x="617" y="7948"/>
                  </a:lnTo>
                  <a:lnTo>
                    <a:pt x="688" y="7904"/>
                  </a:lnTo>
                  <a:lnTo>
                    <a:pt x="760" y="7850"/>
                  </a:lnTo>
                  <a:lnTo>
                    <a:pt x="902" y="7591"/>
                  </a:lnTo>
                  <a:lnTo>
                    <a:pt x="956" y="7413"/>
                  </a:lnTo>
                  <a:lnTo>
                    <a:pt x="983" y="7180"/>
                  </a:lnTo>
                  <a:lnTo>
                    <a:pt x="1001" y="7055"/>
                  </a:lnTo>
                  <a:lnTo>
                    <a:pt x="1036" y="6930"/>
                  </a:lnTo>
                  <a:lnTo>
                    <a:pt x="1081" y="6805"/>
                  </a:lnTo>
                  <a:lnTo>
                    <a:pt x="1135" y="6662"/>
                  </a:lnTo>
                  <a:lnTo>
                    <a:pt x="1242" y="6386"/>
                  </a:lnTo>
                  <a:lnTo>
                    <a:pt x="1367" y="6073"/>
                  </a:lnTo>
                  <a:lnTo>
                    <a:pt x="1501" y="5752"/>
                  </a:lnTo>
                  <a:lnTo>
                    <a:pt x="1644" y="5412"/>
                  </a:lnTo>
                  <a:lnTo>
                    <a:pt x="1787" y="5064"/>
                  </a:lnTo>
                  <a:lnTo>
                    <a:pt x="1938" y="4707"/>
                  </a:lnTo>
                  <a:lnTo>
                    <a:pt x="2081" y="4332"/>
                  </a:lnTo>
                  <a:lnTo>
                    <a:pt x="2215" y="3957"/>
                  </a:lnTo>
                  <a:lnTo>
                    <a:pt x="2287" y="3760"/>
                  </a:lnTo>
                  <a:lnTo>
                    <a:pt x="2349" y="3555"/>
                  </a:lnTo>
                  <a:lnTo>
                    <a:pt x="2376" y="3457"/>
                  </a:lnTo>
                  <a:lnTo>
                    <a:pt x="2403" y="3349"/>
                  </a:lnTo>
                  <a:lnTo>
                    <a:pt x="2438" y="3233"/>
                  </a:lnTo>
                  <a:lnTo>
                    <a:pt x="2447" y="3198"/>
                  </a:lnTo>
                  <a:lnTo>
                    <a:pt x="2456" y="3153"/>
                  </a:lnTo>
                  <a:lnTo>
                    <a:pt x="2474" y="3064"/>
                  </a:lnTo>
                  <a:lnTo>
                    <a:pt x="2465" y="2769"/>
                  </a:lnTo>
                  <a:lnTo>
                    <a:pt x="2465" y="2644"/>
                  </a:lnTo>
                  <a:lnTo>
                    <a:pt x="2456" y="2537"/>
                  </a:lnTo>
                  <a:lnTo>
                    <a:pt x="2438" y="2322"/>
                  </a:lnTo>
                  <a:lnTo>
                    <a:pt x="2421" y="2126"/>
                  </a:lnTo>
                  <a:lnTo>
                    <a:pt x="2331" y="1385"/>
                  </a:lnTo>
                  <a:lnTo>
                    <a:pt x="2224" y="760"/>
                  </a:lnTo>
                  <a:lnTo>
                    <a:pt x="2171" y="474"/>
                  </a:lnTo>
                  <a:lnTo>
                    <a:pt x="2126" y="233"/>
                  </a:lnTo>
                  <a:lnTo>
                    <a:pt x="2099" y="108"/>
                  </a:lnTo>
                  <a:lnTo>
                    <a:pt x="2072" y="1"/>
                  </a:lnTo>
                  <a:close/>
                </a:path>
              </a:pathLst>
            </a:custGeom>
            <a:solidFill>
              <a:srgbClr val="FFC0A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42"/>
            <p:cNvSpPr/>
            <p:nvPr/>
          </p:nvSpPr>
          <p:spPr>
            <a:xfrm>
              <a:off x="9211804" y="3692332"/>
              <a:ext cx="116946" cy="163530"/>
            </a:xfrm>
            <a:custGeom>
              <a:avLst/>
              <a:gdLst/>
              <a:ahLst/>
              <a:cxnLst/>
              <a:rect l="l" t="t" r="r" b="b"/>
              <a:pathLst>
                <a:path w="2287" h="3198" extrusionOk="0">
                  <a:moveTo>
                    <a:pt x="1197" y="1"/>
                  </a:moveTo>
                  <a:lnTo>
                    <a:pt x="581" y="55"/>
                  </a:lnTo>
                  <a:lnTo>
                    <a:pt x="0" y="135"/>
                  </a:lnTo>
                  <a:lnTo>
                    <a:pt x="125" y="322"/>
                  </a:lnTo>
                  <a:lnTo>
                    <a:pt x="224" y="465"/>
                  </a:lnTo>
                  <a:lnTo>
                    <a:pt x="313" y="590"/>
                  </a:lnTo>
                  <a:lnTo>
                    <a:pt x="501" y="858"/>
                  </a:lnTo>
                  <a:lnTo>
                    <a:pt x="679" y="1108"/>
                  </a:lnTo>
                  <a:lnTo>
                    <a:pt x="849" y="1367"/>
                  </a:lnTo>
                  <a:lnTo>
                    <a:pt x="1001" y="1608"/>
                  </a:lnTo>
                  <a:lnTo>
                    <a:pt x="1144" y="1841"/>
                  </a:lnTo>
                  <a:lnTo>
                    <a:pt x="1251" y="2064"/>
                  </a:lnTo>
                  <a:lnTo>
                    <a:pt x="1349" y="2269"/>
                  </a:lnTo>
                  <a:lnTo>
                    <a:pt x="1394" y="2457"/>
                  </a:lnTo>
                  <a:lnTo>
                    <a:pt x="1385" y="2635"/>
                  </a:lnTo>
                  <a:lnTo>
                    <a:pt x="1385" y="2760"/>
                  </a:lnTo>
                  <a:lnTo>
                    <a:pt x="1402" y="2850"/>
                  </a:lnTo>
                  <a:lnTo>
                    <a:pt x="1438" y="2903"/>
                  </a:lnTo>
                  <a:lnTo>
                    <a:pt x="1474" y="2957"/>
                  </a:lnTo>
                  <a:lnTo>
                    <a:pt x="1483" y="2966"/>
                  </a:lnTo>
                  <a:lnTo>
                    <a:pt x="1644" y="3100"/>
                  </a:lnTo>
                  <a:lnTo>
                    <a:pt x="1706" y="3144"/>
                  </a:lnTo>
                  <a:lnTo>
                    <a:pt x="1840" y="3198"/>
                  </a:lnTo>
                  <a:lnTo>
                    <a:pt x="1983" y="3189"/>
                  </a:lnTo>
                  <a:lnTo>
                    <a:pt x="2108" y="3135"/>
                  </a:lnTo>
                  <a:lnTo>
                    <a:pt x="2170" y="3091"/>
                  </a:lnTo>
                  <a:lnTo>
                    <a:pt x="2188" y="3073"/>
                  </a:lnTo>
                  <a:lnTo>
                    <a:pt x="2233" y="2984"/>
                  </a:lnTo>
                  <a:lnTo>
                    <a:pt x="2287" y="2859"/>
                  </a:lnTo>
                  <a:lnTo>
                    <a:pt x="2287" y="2680"/>
                  </a:lnTo>
                  <a:lnTo>
                    <a:pt x="2278" y="2591"/>
                  </a:lnTo>
                  <a:lnTo>
                    <a:pt x="2242" y="2484"/>
                  </a:lnTo>
                  <a:lnTo>
                    <a:pt x="2206" y="2385"/>
                  </a:lnTo>
                  <a:lnTo>
                    <a:pt x="2162" y="2278"/>
                  </a:lnTo>
                  <a:lnTo>
                    <a:pt x="2126" y="2171"/>
                  </a:lnTo>
                  <a:lnTo>
                    <a:pt x="2099" y="2046"/>
                  </a:lnTo>
                  <a:lnTo>
                    <a:pt x="2072" y="1921"/>
                  </a:lnTo>
                  <a:lnTo>
                    <a:pt x="2045" y="1787"/>
                  </a:lnTo>
                  <a:lnTo>
                    <a:pt x="1983" y="1519"/>
                  </a:lnTo>
                  <a:lnTo>
                    <a:pt x="1903" y="1224"/>
                  </a:lnTo>
                  <a:lnTo>
                    <a:pt x="1840" y="1037"/>
                  </a:lnTo>
                  <a:lnTo>
                    <a:pt x="1599" y="564"/>
                  </a:lnTo>
                  <a:lnTo>
                    <a:pt x="1358" y="197"/>
                  </a:lnTo>
                  <a:lnTo>
                    <a:pt x="1197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42"/>
            <p:cNvSpPr/>
            <p:nvPr/>
          </p:nvSpPr>
          <p:spPr>
            <a:xfrm>
              <a:off x="8578915" y="3813367"/>
              <a:ext cx="412404" cy="321997"/>
            </a:xfrm>
            <a:custGeom>
              <a:avLst/>
              <a:gdLst/>
              <a:ahLst/>
              <a:cxnLst/>
              <a:rect l="l" t="t" r="r" b="b"/>
              <a:pathLst>
                <a:path w="8065" h="6297" extrusionOk="0">
                  <a:moveTo>
                    <a:pt x="1" y="0"/>
                  </a:moveTo>
                  <a:lnTo>
                    <a:pt x="9" y="125"/>
                  </a:lnTo>
                  <a:lnTo>
                    <a:pt x="27" y="331"/>
                  </a:lnTo>
                  <a:lnTo>
                    <a:pt x="54" y="527"/>
                  </a:lnTo>
                  <a:lnTo>
                    <a:pt x="90" y="724"/>
                  </a:lnTo>
                  <a:lnTo>
                    <a:pt x="134" y="911"/>
                  </a:lnTo>
                  <a:lnTo>
                    <a:pt x="179" y="1090"/>
                  </a:lnTo>
                  <a:lnTo>
                    <a:pt x="295" y="1447"/>
                  </a:lnTo>
                  <a:lnTo>
                    <a:pt x="563" y="2099"/>
                  </a:lnTo>
                  <a:lnTo>
                    <a:pt x="706" y="2412"/>
                  </a:lnTo>
                  <a:lnTo>
                    <a:pt x="1019" y="3028"/>
                  </a:lnTo>
                  <a:lnTo>
                    <a:pt x="1367" y="3599"/>
                  </a:lnTo>
                  <a:lnTo>
                    <a:pt x="1545" y="3885"/>
                  </a:lnTo>
                  <a:lnTo>
                    <a:pt x="1733" y="4162"/>
                  </a:lnTo>
                  <a:lnTo>
                    <a:pt x="1929" y="4439"/>
                  </a:lnTo>
                  <a:lnTo>
                    <a:pt x="2135" y="4724"/>
                  </a:lnTo>
                  <a:lnTo>
                    <a:pt x="2162" y="4769"/>
                  </a:lnTo>
                  <a:lnTo>
                    <a:pt x="2269" y="4885"/>
                  </a:lnTo>
                  <a:lnTo>
                    <a:pt x="2394" y="4957"/>
                  </a:lnTo>
                  <a:lnTo>
                    <a:pt x="2563" y="5037"/>
                  </a:lnTo>
                  <a:lnTo>
                    <a:pt x="2724" y="5108"/>
                  </a:lnTo>
                  <a:lnTo>
                    <a:pt x="3055" y="5242"/>
                  </a:lnTo>
                  <a:lnTo>
                    <a:pt x="3376" y="5367"/>
                  </a:lnTo>
                  <a:lnTo>
                    <a:pt x="3706" y="5474"/>
                  </a:lnTo>
                  <a:lnTo>
                    <a:pt x="4376" y="5680"/>
                  </a:lnTo>
                  <a:lnTo>
                    <a:pt x="5055" y="5850"/>
                  </a:lnTo>
                  <a:lnTo>
                    <a:pt x="5742" y="5992"/>
                  </a:lnTo>
                  <a:lnTo>
                    <a:pt x="6439" y="6100"/>
                  </a:lnTo>
                  <a:lnTo>
                    <a:pt x="6609" y="6126"/>
                  </a:lnTo>
                  <a:lnTo>
                    <a:pt x="6787" y="6153"/>
                  </a:lnTo>
                  <a:lnTo>
                    <a:pt x="6957" y="6207"/>
                  </a:lnTo>
                  <a:lnTo>
                    <a:pt x="7127" y="6251"/>
                  </a:lnTo>
                  <a:lnTo>
                    <a:pt x="7305" y="6296"/>
                  </a:lnTo>
                  <a:lnTo>
                    <a:pt x="7582" y="6287"/>
                  </a:lnTo>
                  <a:lnTo>
                    <a:pt x="7761" y="6242"/>
                  </a:lnTo>
                  <a:lnTo>
                    <a:pt x="7859" y="6207"/>
                  </a:lnTo>
                  <a:lnTo>
                    <a:pt x="7921" y="6162"/>
                  </a:lnTo>
                  <a:lnTo>
                    <a:pt x="8020" y="6046"/>
                  </a:lnTo>
                  <a:lnTo>
                    <a:pt x="8064" y="5903"/>
                  </a:lnTo>
                  <a:lnTo>
                    <a:pt x="8046" y="5751"/>
                  </a:lnTo>
                  <a:lnTo>
                    <a:pt x="8020" y="5680"/>
                  </a:lnTo>
                  <a:lnTo>
                    <a:pt x="7957" y="5591"/>
                  </a:lnTo>
                  <a:lnTo>
                    <a:pt x="7886" y="5537"/>
                  </a:lnTo>
                  <a:lnTo>
                    <a:pt x="7841" y="5510"/>
                  </a:lnTo>
                  <a:lnTo>
                    <a:pt x="7689" y="5430"/>
                  </a:lnTo>
                  <a:lnTo>
                    <a:pt x="7537" y="5394"/>
                  </a:lnTo>
                  <a:lnTo>
                    <a:pt x="7386" y="5385"/>
                  </a:lnTo>
                  <a:lnTo>
                    <a:pt x="7225" y="5385"/>
                  </a:lnTo>
                  <a:lnTo>
                    <a:pt x="7073" y="5394"/>
                  </a:lnTo>
                  <a:lnTo>
                    <a:pt x="6912" y="5385"/>
                  </a:lnTo>
                  <a:lnTo>
                    <a:pt x="6752" y="5367"/>
                  </a:lnTo>
                  <a:lnTo>
                    <a:pt x="6600" y="5323"/>
                  </a:lnTo>
                  <a:lnTo>
                    <a:pt x="6287" y="5233"/>
                  </a:lnTo>
                  <a:lnTo>
                    <a:pt x="5689" y="5001"/>
                  </a:lnTo>
                  <a:lnTo>
                    <a:pt x="5385" y="4867"/>
                  </a:lnTo>
                  <a:lnTo>
                    <a:pt x="4805" y="4581"/>
                  </a:lnTo>
                  <a:lnTo>
                    <a:pt x="4233" y="4269"/>
                  </a:lnTo>
                  <a:lnTo>
                    <a:pt x="3948" y="4108"/>
                  </a:lnTo>
                  <a:lnTo>
                    <a:pt x="3671" y="3947"/>
                  </a:lnTo>
                  <a:lnTo>
                    <a:pt x="3394" y="3787"/>
                  </a:lnTo>
                  <a:lnTo>
                    <a:pt x="3322" y="3742"/>
                  </a:lnTo>
                  <a:lnTo>
                    <a:pt x="3242" y="3608"/>
                  </a:lnTo>
                  <a:lnTo>
                    <a:pt x="3099" y="3340"/>
                  </a:lnTo>
                  <a:lnTo>
                    <a:pt x="2956" y="3063"/>
                  </a:lnTo>
                  <a:lnTo>
                    <a:pt x="2813" y="2795"/>
                  </a:lnTo>
                  <a:lnTo>
                    <a:pt x="2546" y="2242"/>
                  </a:lnTo>
                  <a:lnTo>
                    <a:pt x="2313" y="1697"/>
                  </a:lnTo>
                  <a:lnTo>
                    <a:pt x="2126" y="1188"/>
                  </a:lnTo>
                  <a:lnTo>
                    <a:pt x="2045" y="93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76" name="Google Shape;2376;p42"/>
          <p:cNvGrpSpPr/>
          <p:nvPr/>
        </p:nvGrpSpPr>
        <p:grpSpPr>
          <a:xfrm>
            <a:off x="7422755" y="1372857"/>
            <a:ext cx="793201" cy="1581788"/>
            <a:chOff x="9623230" y="3324779"/>
            <a:chExt cx="793201" cy="1581788"/>
          </a:xfrm>
        </p:grpSpPr>
        <p:sp>
          <p:nvSpPr>
            <p:cNvPr id="2377" name="Google Shape;2377;p42"/>
            <p:cNvSpPr/>
            <p:nvPr/>
          </p:nvSpPr>
          <p:spPr>
            <a:xfrm rot="262519">
              <a:off x="9906760" y="3431816"/>
              <a:ext cx="169093" cy="296079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42"/>
            <p:cNvSpPr/>
            <p:nvPr/>
          </p:nvSpPr>
          <p:spPr>
            <a:xfrm rot="-1052146">
              <a:off x="9783003" y="3427373"/>
              <a:ext cx="169266" cy="286738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42"/>
            <p:cNvSpPr/>
            <p:nvPr/>
          </p:nvSpPr>
          <p:spPr>
            <a:xfrm>
              <a:off x="10017731" y="4679121"/>
              <a:ext cx="155348" cy="220596"/>
            </a:xfrm>
            <a:custGeom>
              <a:avLst/>
              <a:gdLst/>
              <a:ahLst/>
              <a:cxnLst/>
              <a:rect l="l" t="t" r="r" b="b"/>
              <a:pathLst>
                <a:path w="3038" h="4314" extrusionOk="0">
                  <a:moveTo>
                    <a:pt x="3037" y="1"/>
                  </a:moveTo>
                  <a:lnTo>
                    <a:pt x="1439" y="349"/>
                  </a:lnTo>
                  <a:lnTo>
                    <a:pt x="1483" y="813"/>
                  </a:lnTo>
                  <a:lnTo>
                    <a:pt x="1519" y="1278"/>
                  </a:lnTo>
                  <a:lnTo>
                    <a:pt x="1546" y="1554"/>
                  </a:lnTo>
                  <a:lnTo>
                    <a:pt x="1581" y="1822"/>
                  </a:lnTo>
                  <a:lnTo>
                    <a:pt x="1608" y="2099"/>
                  </a:lnTo>
                  <a:lnTo>
                    <a:pt x="1644" y="2376"/>
                  </a:lnTo>
                  <a:lnTo>
                    <a:pt x="1689" y="2715"/>
                  </a:lnTo>
                  <a:lnTo>
                    <a:pt x="1742" y="3055"/>
                  </a:lnTo>
                  <a:lnTo>
                    <a:pt x="1671" y="3224"/>
                  </a:lnTo>
                  <a:lnTo>
                    <a:pt x="1465" y="3501"/>
                  </a:lnTo>
                  <a:lnTo>
                    <a:pt x="1180" y="3715"/>
                  </a:lnTo>
                  <a:lnTo>
                    <a:pt x="849" y="3840"/>
                  </a:lnTo>
                  <a:lnTo>
                    <a:pt x="671" y="3858"/>
                  </a:lnTo>
                  <a:lnTo>
                    <a:pt x="206" y="3867"/>
                  </a:lnTo>
                  <a:lnTo>
                    <a:pt x="144" y="3876"/>
                  </a:lnTo>
                  <a:lnTo>
                    <a:pt x="37" y="3957"/>
                  </a:lnTo>
                  <a:lnTo>
                    <a:pt x="10" y="4019"/>
                  </a:lnTo>
                  <a:lnTo>
                    <a:pt x="1" y="4073"/>
                  </a:lnTo>
                  <a:lnTo>
                    <a:pt x="19" y="4180"/>
                  </a:lnTo>
                  <a:lnTo>
                    <a:pt x="81" y="4269"/>
                  </a:lnTo>
                  <a:lnTo>
                    <a:pt x="179" y="4314"/>
                  </a:lnTo>
                  <a:lnTo>
                    <a:pt x="233" y="4314"/>
                  </a:lnTo>
                  <a:lnTo>
                    <a:pt x="2332" y="4260"/>
                  </a:lnTo>
                  <a:lnTo>
                    <a:pt x="2448" y="4242"/>
                  </a:lnTo>
                  <a:lnTo>
                    <a:pt x="2635" y="4153"/>
                  </a:lnTo>
                  <a:lnTo>
                    <a:pt x="2778" y="4001"/>
                  </a:lnTo>
                  <a:lnTo>
                    <a:pt x="2858" y="3805"/>
                  </a:lnTo>
                  <a:lnTo>
                    <a:pt x="2858" y="3698"/>
                  </a:lnTo>
                  <a:lnTo>
                    <a:pt x="2841" y="3099"/>
                  </a:lnTo>
                  <a:lnTo>
                    <a:pt x="2850" y="2724"/>
                  </a:lnTo>
                  <a:lnTo>
                    <a:pt x="2867" y="2367"/>
                  </a:lnTo>
                  <a:lnTo>
                    <a:pt x="2885" y="2090"/>
                  </a:lnTo>
                  <a:lnTo>
                    <a:pt x="2894" y="1813"/>
                  </a:lnTo>
                  <a:lnTo>
                    <a:pt x="2921" y="1537"/>
                  </a:lnTo>
                  <a:lnTo>
                    <a:pt x="2948" y="1260"/>
                  </a:lnTo>
                  <a:lnTo>
                    <a:pt x="3028" y="170"/>
                  </a:lnTo>
                  <a:lnTo>
                    <a:pt x="3037" y="1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42"/>
            <p:cNvSpPr/>
            <p:nvPr/>
          </p:nvSpPr>
          <p:spPr>
            <a:xfrm>
              <a:off x="10174815" y="4664957"/>
              <a:ext cx="152587" cy="234301"/>
            </a:xfrm>
            <a:custGeom>
              <a:avLst/>
              <a:gdLst/>
              <a:ahLst/>
              <a:cxnLst/>
              <a:rect l="l" t="t" r="r" b="b"/>
              <a:pathLst>
                <a:path w="2984" h="4582" extrusionOk="0">
                  <a:moveTo>
                    <a:pt x="2983" y="1"/>
                  </a:moveTo>
                  <a:lnTo>
                    <a:pt x="1403" y="412"/>
                  </a:lnTo>
                  <a:lnTo>
                    <a:pt x="1456" y="876"/>
                  </a:lnTo>
                  <a:lnTo>
                    <a:pt x="1519" y="1340"/>
                  </a:lnTo>
                  <a:lnTo>
                    <a:pt x="1555" y="1608"/>
                  </a:lnTo>
                  <a:lnTo>
                    <a:pt x="1599" y="1885"/>
                  </a:lnTo>
                  <a:lnTo>
                    <a:pt x="1644" y="2162"/>
                  </a:lnTo>
                  <a:lnTo>
                    <a:pt x="1689" y="2439"/>
                  </a:lnTo>
                  <a:lnTo>
                    <a:pt x="1742" y="2787"/>
                  </a:lnTo>
                  <a:lnTo>
                    <a:pt x="1814" y="3135"/>
                  </a:lnTo>
                  <a:lnTo>
                    <a:pt x="1805" y="3135"/>
                  </a:lnTo>
                  <a:lnTo>
                    <a:pt x="1760" y="3341"/>
                  </a:lnTo>
                  <a:lnTo>
                    <a:pt x="1555" y="3689"/>
                  </a:lnTo>
                  <a:lnTo>
                    <a:pt x="1251" y="3957"/>
                  </a:lnTo>
                  <a:lnTo>
                    <a:pt x="876" y="4109"/>
                  </a:lnTo>
                  <a:lnTo>
                    <a:pt x="671" y="4126"/>
                  </a:lnTo>
                  <a:lnTo>
                    <a:pt x="215" y="4135"/>
                  </a:lnTo>
                  <a:lnTo>
                    <a:pt x="144" y="4144"/>
                  </a:lnTo>
                  <a:lnTo>
                    <a:pt x="45" y="4225"/>
                  </a:lnTo>
                  <a:lnTo>
                    <a:pt x="10" y="4287"/>
                  </a:lnTo>
                  <a:lnTo>
                    <a:pt x="1" y="4341"/>
                  </a:lnTo>
                  <a:lnTo>
                    <a:pt x="19" y="4448"/>
                  </a:lnTo>
                  <a:lnTo>
                    <a:pt x="72" y="4528"/>
                  </a:lnTo>
                  <a:lnTo>
                    <a:pt x="170" y="4582"/>
                  </a:lnTo>
                  <a:lnTo>
                    <a:pt x="233" y="4582"/>
                  </a:lnTo>
                  <a:lnTo>
                    <a:pt x="2331" y="4546"/>
                  </a:lnTo>
                  <a:lnTo>
                    <a:pt x="2439" y="4537"/>
                  </a:lnTo>
                  <a:lnTo>
                    <a:pt x="2635" y="4457"/>
                  </a:lnTo>
                  <a:lnTo>
                    <a:pt x="2778" y="4305"/>
                  </a:lnTo>
                  <a:lnTo>
                    <a:pt x="2858" y="4109"/>
                  </a:lnTo>
                  <a:lnTo>
                    <a:pt x="2867" y="3992"/>
                  </a:lnTo>
                  <a:lnTo>
                    <a:pt x="2858" y="3475"/>
                  </a:lnTo>
                  <a:lnTo>
                    <a:pt x="2876" y="2921"/>
                  </a:lnTo>
                  <a:lnTo>
                    <a:pt x="2912" y="2367"/>
                  </a:lnTo>
                  <a:lnTo>
                    <a:pt x="2912" y="2090"/>
                  </a:lnTo>
                  <a:lnTo>
                    <a:pt x="2912" y="1822"/>
                  </a:lnTo>
                  <a:lnTo>
                    <a:pt x="2930" y="1546"/>
                  </a:lnTo>
                  <a:lnTo>
                    <a:pt x="2939" y="1269"/>
                  </a:lnTo>
                  <a:lnTo>
                    <a:pt x="2974" y="170"/>
                  </a:lnTo>
                  <a:lnTo>
                    <a:pt x="2983" y="1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42"/>
            <p:cNvSpPr/>
            <p:nvPr/>
          </p:nvSpPr>
          <p:spPr>
            <a:xfrm>
              <a:off x="10048360" y="4049454"/>
              <a:ext cx="171251" cy="787735"/>
            </a:xfrm>
            <a:custGeom>
              <a:avLst/>
              <a:gdLst/>
              <a:ahLst/>
              <a:cxnLst/>
              <a:rect l="l" t="t" r="r" b="b"/>
              <a:pathLst>
                <a:path w="3349" h="15405" extrusionOk="0">
                  <a:moveTo>
                    <a:pt x="45" y="0"/>
                  </a:moveTo>
                  <a:lnTo>
                    <a:pt x="18" y="884"/>
                  </a:lnTo>
                  <a:lnTo>
                    <a:pt x="0" y="2313"/>
                  </a:lnTo>
                  <a:lnTo>
                    <a:pt x="63" y="4599"/>
                  </a:lnTo>
                  <a:lnTo>
                    <a:pt x="152" y="7716"/>
                  </a:lnTo>
                  <a:lnTo>
                    <a:pt x="250" y="9636"/>
                  </a:lnTo>
                  <a:lnTo>
                    <a:pt x="616" y="14610"/>
                  </a:lnTo>
                  <a:lnTo>
                    <a:pt x="670" y="15315"/>
                  </a:lnTo>
                  <a:lnTo>
                    <a:pt x="813" y="15333"/>
                  </a:lnTo>
                  <a:lnTo>
                    <a:pt x="1581" y="15404"/>
                  </a:lnTo>
                  <a:lnTo>
                    <a:pt x="2170" y="15404"/>
                  </a:lnTo>
                  <a:lnTo>
                    <a:pt x="2429" y="15369"/>
                  </a:lnTo>
                  <a:lnTo>
                    <a:pt x="2474" y="14681"/>
                  </a:lnTo>
                  <a:lnTo>
                    <a:pt x="2608" y="11261"/>
                  </a:lnTo>
                  <a:lnTo>
                    <a:pt x="2635" y="9109"/>
                  </a:lnTo>
                  <a:lnTo>
                    <a:pt x="2590" y="8439"/>
                  </a:lnTo>
                  <a:lnTo>
                    <a:pt x="2554" y="7894"/>
                  </a:lnTo>
                  <a:lnTo>
                    <a:pt x="2581" y="6698"/>
                  </a:lnTo>
                  <a:lnTo>
                    <a:pt x="2813" y="4679"/>
                  </a:lnTo>
                  <a:lnTo>
                    <a:pt x="3063" y="3108"/>
                  </a:lnTo>
                  <a:lnTo>
                    <a:pt x="3152" y="2563"/>
                  </a:lnTo>
                  <a:lnTo>
                    <a:pt x="3313" y="1491"/>
                  </a:lnTo>
                  <a:lnTo>
                    <a:pt x="3349" y="97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2" name="Google Shape;2382;p42"/>
            <p:cNvSpPr/>
            <p:nvPr/>
          </p:nvSpPr>
          <p:spPr>
            <a:xfrm>
              <a:off x="10173895" y="4029818"/>
              <a:ext cx="175393" cy="815143"/>
            </a:xfrm>
            <a:custGeom>
              <a:avLst/>
              <a:gdLst/>
              <a:ahLst/>
              <a:cxnLst/>
              <a:rect l="l" t="t" r="r" b="b"/>
              <a:pathLst>
                <a:path w="3430" h="15941" extrusionOk="0">
                  <a:moveTo>
                    <a:pt x="3001" y="0"/>
                  </a:moveTo>
                  <a:lnTo>
                    <a:pt x="1" y="1358"/>
                  </a:lnTo>
                  <a:lnTo>
                    <a:pt x="63" y="1670"/>
                  </a:lnTo>
                  <a:lnTo>
                    <a:pt x="180" y="2393"/>
                  </a:lnTo>
                  <a:lnTo>
                    <a:pt x="224" y="2849"/>
                  </a:lnTo>
                  <a:lnTo>
                    <a:pt x="385" y="5144"/>
                  </a:lnTo>
                  <a:lnTo>
                    <a:pt x="608" y="8278"/>
                  </a:lnTo>
                  <a:lnTo>
                    <a:pt x="1073" y="13056"/>
                  </a:lnTo>
                  <a:lnTo>
                    <a:pt x="1376" y="15878"/>
                  </a:lnTo>
                  <a:lnTo>
                    <a:pt x="1510" y="15904"/>
                  </a:lnTo>
                  <a:lnTo>
                    <a:pt x="2296" y="15940"/>
                  </a:lnTo>
                  <a:lnTo>
                    <a:pt x="2885" y="15922"/>
                  </a:lnTo>
                  <a:lnTo>
                    <a:pt x="3144" y="15869"/>
                  </a:lnTo>
                  <a:lnTo>
                    <a:pt x="3162" y="15181"/>
                  </a:lnTo>
                  <a:lnTo>
                    <a:pt x="3207" y="11743"/>
                  </a:lnTo>
                  <a:lnTo>
                    <a:pt x="3180" y="10082"/>
                  </a:lnTo>
                  <a:lnTo>
                    <a:pt x="3135" y="9216"/>
                  </a:lnTo>
                  <a:lnTo>
                    <a:pt x="3100" y="8912"/>
                  </a:lnTo>
                  <a:lnTo>
                    <a:pt x="3028" y="8359"/>
                  </a:lnTo>
                  <a:lnTo>
                    <a:pt x="3010" y="7162"/>
                  </a:lnTo>
                  <a:lnTo>
                    <a:pt x="3153" y="5126"/>
                  </a:lnTo>
                  <a:lnTo>
                    <a:pt x="3332" y="3536"/>
                  </a:lnTo>
                  <a:lnTo>
                    <a:pt x="3368" y="3242"/>
                  </a:lnTo>
                  <a:lnTo>
                    <a:pt x="3430" y="2527"/>
                  </a:lnTo>
                  <a:lnTo>
                    <a:pt x="3403" y="1643"/>
                  </a:lnTo>
                  <a:lnTo>
                    <a:pt x="3269" y="866"/>
                  </a:lnTo>
                  <a:lnTo>
                    <a:pt x="3109" y="295"/>
                  </a:lnTo>
                  <a:lnTo>
                    <a:pt x="3001" y="0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3" name="Google Shape;2383;p42"/>
            <p:cNvSpPr/>
            <p:nvPr/>
          </p:nvSpPr>
          <p:spPr>
            <a:xfrm>
              <a:off x="10040127" y="3339404"/>
              <a:ext cx="293668" cy="358047"/>
            </a:xfrm>
            <a:custGeom>
              <a:avLst/>
              <a:gdLst/>
              <a:ahLst/>
              <a:cxnLst/>
              <a:rect l="l" t="t" r="r" b="b"/>
              <a:pathLst>
                <a:path w="5743" h="7002" extrusionOk="0">
                  <a:moveTo>
                    <a:pt x="2992" y="0"/>
                  </a:moveTo>
                  <a:lnTo>
                    <a:pt x="2662" y="63"/>
                  </a:lnTo>
                  <a:lnTo>
                    <a:pt x="2349" y="188"/>
                  </a:lnTo>
                  <a:lnTo>
                    <a:pt x="2054" y="375"/>
                  </a:lnTo>
                  <a:lnTo>
                    <a:pt x="1786" y="616"/>
                  </a:lnTo>
                  <a:lnTo>
                    <a:pt x="1563" y="920"/>
                  </a:lnTo>
                  <a:lnTo>
                    <a:pt x="1393" y="1286"/>
                  </a:lnTo>
                  <a:lnTo>
                    <a:pt x="1277" y="1697"/>
                  </a:lnTo>
                  <a:lnTo>
                    <a:pt x="1251" y="1920"/>
                  </a:lnTo>
                  <a:lnTo>
                    <a:pt x="1233" y="2197"/>
                  </a:lnTo>
                  <a:lnTo>
                    <a:pt x="1251" y="2742"/>
                  </a:lnTo>
                  <a:lnTo>
                    <a:pt x="1349" y="3501"/>
                  </a:lnTo>
                  <a:lnTo>
                    <a:pt x="1429" y="3876"/>
                  </a:lnTo>
                  <a:lnTo>
                    <a:pt x="1483" y="4081"/>
                  </a:lnTo>
                  <a:lnTo>
                    <a:pt x="1661" y="4438"/>
                  </a:lnTo>
                  <a:lnTo>
                    <a:pt x="1777" y="4590"/>
                  </a:lnTo>
                  <a:lnTo>
                    <a:pt x="2019" y="4849"/>
                  </a:lnTo>
                  <a:lnTo>
                    <a:pt x="2278" y="5063"/>
                  </a:lnTo>
                  <a:lnTo>
                    <a:pt x="2224" y="5171"/>
                  </a:lnTo>
                  <a:lnTo>
                    <a:pt x="2063" y="5376"/>
                  </a:lnTo>
                  <a:lnTo>
                    <a:pt x="1813" y="5546"/>
                  </a:lnTo>
                  <a:lnTo>
                    <a:pt x="1456" y="5653"/>
                  </a:lnTo>
                  <a:lnTo>
                    <a:pt x="1224" y="5662"/>
                  </a:lnTo>
                  <a:lnTo>
                    <a:pt x="1143" y="5680"/>
                  </a:lnTo>
                  <a:lnTo>
                    <a:pt x="956" y="5787"/>
                  </a:lnTo>
                  <a:lnTo>
                    <a:pt x="652" y="6090"/>
                  </a:lnTo>
                  <a:lnTo>
                    <a:pt x="99" y="6832"/>
                  </a:lnTo>
                  <a:lnTo>
                    <a:pt x="0" y="7001"/>
                  </a:lnTo>
                  <a:lnTo>
                    <a:pt x="5742" y="7001"/>
                  </a:lnTo>
                  <a:lnTo>
                    <a:pt x="5698" y="6840"/>
                  </a:lnTo>
                  <a:lnTo>
                    <a:pt x="5439" y="6099"/>
                  </a:lnTo>
                  <a:lnTo>
                    <a:pt x="5296" y="5805"/>
                  </a:lnTo>
                  <a:lnTo>
                    <a:pt x="5216" y="5697"/>
                  </a:lnTo>
                  <a:lnTo>
                    <a:pt x="5180" y="5689"/>
                  </a:lnTo>
                  <a:lnTo>
                    <a:pt x="4912" y="5671"/>
                  </a:lnTo>
                  <a:lnTo>
                    <a:pt x="4519" y="5537"/>
                  </a:lnTo>
                  <a:lnTo>
                    <a:pt x="4269" y="5322"/>
                  </a:lnTo>
                  <a:lnTo>
                    <a:pt x="4126" y="5081"/>
                  </a:lnTo>
                  <a:lnTo>
                    <a:pt x="4081" y="4956"/>
                  </a:lnTo>
                  <a:lnTo>
                    <a:pt x="4260" y="4804"/>
                  </a:lnTo>
                  <a:lnTo>
                    <a:pt x="4421" y="4635"/>
                  </a:lnTo>
                  <a:lnTo>
                    <a:pt x="4546" y="4483"/>
                  </a:lnTo>
                  <a:lnTo>
                    <a:pt x="4733" y="4126"/>
                  </a:lnTo>
                  <a:lnTo>
                    <a:pt x="4796" y="3929"/>
                  </a:lnTo>
                  <a:lnTo>
                    <a:pt x="4885" y="3554"/>
                  </a:lnTo>
                  <a:lnTo>
                    <a:pt x="5001" y="2804"/>
                  </a:lnTo>
                  <a:lnTo>
                    <a:pt x="5028" y="2250"/>
                  </a:lnTo>
                  <a:lnTo>
                    <a:pt x="5010" y="1983"/>
                  </a:lnTo>
                  <a:lnTo>
                    <a:pt x="4992" y="1750"/>
                  </a:lnTo>
                  <a:lnTo>
                    <a:pt x="4885" y="1340"/>
                  </a:lnTo>
                  <a:lnTo>
                    <a:pt x="4724" y="974"/>
                  </a:lnTo>
                  <a:lnTo>
                    <a:pt x="4510" y="661"/>
                  </a:lnTo>
                  <a:lnTo>
                    <a:pt x="4251" y="411"/>
                  </a:lnTo>
                  <a:lnTo>
                    <a:pt x="3965" y="214"/>
                  </a:lnTo>
                  <a:lnTo>
                    <a:pt x="3653" y="72"/>
                  </a:lnTo>
                  <a:lnTo>
                    <a:pt x="3322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42"/>
            <p:cNvSpPr/>
            <p:nvPr/>
          </p:nvSpPr>
          <p:spPr>
            <a:xfrm>
              <a:off x="9970278" y="3626164"/>
              <a:ext cx="446153" cy="567650"/>
            </a:xfrm>
            <a:custGeom>
              <a:avLst/>
              <a:gdLst/>
              <a:ahLst/>
              <a:cxnLst/>
              <a:rect l="l" t="t" r="r" b="b"/>
              <a:pathLst>
                <a:path w="8725" h="11101" extrusionOk="0">
                  <a:moveTo>
                    <a:pt x="2804" y="0"/>
                  </a:moveTo>
                  <a:lnTo>
                    <a:pt x="1965" y="89"/>
                  </a:lnTo>
                  <a:lnTo>
                    <a:pt x="1518" y="241"/>
                  </a:lnTo>
                  <a:lnTo>
                    <a:pt x="1259" y="384"/>
                  </a:lnTo>
                  <a:lnTo>
                    <a:pt x="1161" y="473"/>
                  </a:lnTo>
                  <a:lnTo>
                    <a:pt x="965" y="679"/>
                  </a:lnTo>
                  <a:lnTo>
                    <a:pt x="643" y="1170"/>
                  </a:lnTo>
                  <a:lnTo>
                    <a:pt x="366" y="1777"/>
                  </a:lnTo>
                  <a:lnTo>
                    <a:pt x="125" y="2518"/>
                  </a:lnTo>
                  <a:lnTo>
                    <a:pt x="0" y="2947"/>
                  </a:lnTo>
                  <a:lnTo>
                    <a:pt x="1509" y="3545"/>
                  </a:lnTo>
                  <a:lnTo>
                    <a:pt x="1241" y="10636"/>
                  </a:lnTo>
                  <a:lnTo>
                    <a:pt x="1384" y="10689"/>
                  </a:lnTo>
                  <a:lnTo>
                    <a:pt x="2456" y="10957"/>
                  </a:lnTo>
                  <a:lnTo>
                    <a:pt x="3572" y="11082"/>
                  </a:lnTo>
                  <a:lnTo>
                    <a:pt x="4251" y="11100"/>
                  </a:lnTo>
                  <a:lnTo>
                    <a:pt x="5108" y="11091"/>
                  </a:lnTo>
                  <a:lnTo>
                    <a:pt x="6385" y="10984"/>
                  </a:lnTo>
                  <a:lnTo>
                    <a:pt x="7492" y="10761"/>
                  </a:lnTo>
                  <a:lnTo>
                    <a:pt x="7617" y="10716"/>
                  </a:lnTo>
                  <a:lnTo>
                    <a:pt x="7608" y="3545"/>
                  </a:lnTo>
                  <a:lnTo>
                    <a:pt x="8725" y="3045"/>
                  </a:lnTo>
                  <a:lnTo>
                    <a:pt x="8716" y="2813"/>
                  </a:lnTo>
                  <a:lnTo>
                    <a:pt x="8680" y="2384"/>
                  </a:lnTo>
                  <a:lnTo>
                    <a:pt x="8546" y="1804"/>
                  </a:lnTo>
                  <a:lnTo>
                    <a:pt x="8260" y="1179"/>
                  </a:lnTo>
                  <a:lnTo>
                    <a:pt x="7876" y="697"/>
                  </a:lnTo>
                  <a:lnTo>
                    <a:pt x="7662" y="518"/>
                  </a:lnTo>
                  <a:lnTo>
                    <a:pt x="7430" y="366"/>
                  </a:lnTo>
                  <a:lnTo>
                    <a:pt x="6930" y="161"/>
                  </a:lnTo>
                  <a:lnTo>
                    <a:pt x="6296" y="18"/>
                  </a:lnTo>
                  <a:lnTo>
                    <a:pt x="6189" y="9"/>
                  </a:lnTo>
                  <a:lnTo>
                    <a:pt x="6180" y="45"/>
                  </a:lnTo>
                  <a:lnTo>
                    <a:pt x="6028" y="322"/>
                  </a:lnTo>
                  <a:lnTo>
                    <a:pt x="5769" y="607"/>
                  </a:lnTo>
                  <a:lnTo>
                    <a:pt x="5519" y="786"/>
                  </a:lnTo>
                  <a:lnTo>
                    <a:pt x="5197" y="920"/>
                  </a:lnTo>
                  <a:lnTo>
                    <a:pt x="4796" y="1000"/>
                  </a:lnTo>
                  <a:lnTo>
                    <a:pt x="4554" y="1009"/>
                  </a:lnTo>
                  <a:lnTo>
                    <a:pt x="4322" y="1000"/>
                  </a:lnTo>
                  <a:lnTo>
                    <a:pt x="3920" y="920"/>
                  </a:lnTo>
                  <a:lnTo>
                    <a:pt x="3599" y="777"/>
                  </a:lnTo>
                  <a:lnTo>
                    <a:pt x="3358" y="607"/>
                  </a:lnTo>
                  <a:lnTo>
                    <a:pt x="3108" y="322"/>
                  </a:lnTo>
                  <a:lnTo>
                    <a:pt x="2974" y="36"/>
                  </a:lnTo>
                  <a:lnTo>
                    <a:pt x="2965" y="9"/>
                  </a:lnTo>
                  <a:lnTo>
                    <a:pt x="2804" y="0"/>
                  </a:lnTo>
                  <a:close/>
                </a:path>
              </a:pathLst>
            </a:custGeom>
            <a:solidFill>
              <a:srgbClr val="FFE7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42"/>
            <p:cNvSpPr/>
            <p:nvPr/>
          </p:nvSpPr>
          <p:spPr>
            <a:xfrm>
              <a:off x="10141476" y="3481864"/>
              <a:ext cx="15136" cy="14676"/>
            </a:xfrm>
            <a:custGeom>
              <a:avLst/>
              <a:gdLst/>
              <a:ahLst/>
              <a:cxnLst/>
              <a:rect l="l" t="t" r="r" b="b"/>
              <a:pathLst>
                <a:path w="296" h="287" extrusionOk="0">
                  <a:moveTo>
                    <a:pt x="144" y="0"/>
                  </a:moveTo>
                  <a:lnTo>
                    <a:pt x="90" y="9"/>
                  </a:lnTo>
                  <a:lnTo>
                    <a:pt x="10" y="81"/>
                  </a:lnTo>
                  <a:lnTo>
                    <a:pt x="1" y="143"/>
                  </a:lnTo>
                  <a:lnTo>
                    <a:pt x="10" y="206"/>
                  </a:lnTo>
                  <a:lnTo>
                    <a:pt x="90" y="277"/>
                  </a:lnTo>
                  <a:lnTo>
                    <a:pt x="144" y="286"/>
                  </a:lnTo>
                  <a:lnTo>
                    <a:pt x="206" y="277"/>
                  </a:lnTo>
                  <a:lnTo>
                    <a:pt x="287" y="206"/>
                  </a:lnTo>
                  <a:lnTo>
                    <a:pt x="296" y="143"/>
                  </a:lnTo>
                  <a:lnTo>
                    <a:pt x="287" y="81"/>
                  </a:lnTo>
                  <a:lnTo>
                    <a:pt x="206" y="9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42"/>
            <p:cNvSpPr/>
            <p:nvPr/>
          </p:nvSpPr>
          <p:spPr>
            <a:xfrm>
              <a:off x="10243795" y="3481864"/>
              <a:ext cx="15085" cy="14676"/>
            </a:xfrm>
            <a:custGeom>
              <a:avLst/>
              <a:gdLst/>
              <a:ahLst/>
              <a:cxnLst/>
              <a:rect l="l" t="t" r="r" b="b"/>
              <a:pathLst>
                <a:path w="295" h="287" extrusionOk="0">
                  <a:moveTo>
                    <a:pt x="152" y="0"/>
                  </a:moveTo>
                  <a:lnTo>
                    <a:pt x="89" y="9"/>
                  </a:lnTo>
                  <a:lnTo>
                    <a:pt x="9" y="81"/>
                  </a:lnTo>
                  <a:lnTo>
                    <a:pt x="0" y="143"/>
                  </a:lnTo>
                  <a:lnTo>
                    <a:pt x="9" y="206"/>
                  </a:lnTo>
                  <a:lnTo>
                    <a:pt x="89" y="277"/>
                  </a:lnTo>
                  <a:lnTo>
                    <a:pt x="152" y="286"/>
                  </a:lnTo>
                  <a:lnTo>
                    <a:pt x="206" y="277"/>
                  </a:lnTo>
                  <a:lnTo>
                    <a:pt x="286" y="206"/>
                  </a:lnTo>
                  <a:lnTo>
                    <a:pt x="295" y="143"/>
                  </a:lnTo>
                  <a:lnTo>
                    <a:pt x="286" y="81"/>
                  </a:lnTo>
                  <a:lnTo>
                    <a:pt x="206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42"/>
            <p:cNvSpPr/>
            <p:nvPr/>
          </p:nvSpPr>
          <p:spPr>
            <a:xfrm>
              <a:off x="10170264" y="3546702"/>
              <a:ext cx="59419" cy="22857"/>
            </a:xfrm>
            <a:custGeom>
              <a:avLst/>
              <a:gdLst/>
              <a:ahLst/>
              <a:cxnLst/>
              <a:rect l="l" t="t" r="r" b="b"/>
              <a:pathLst>
                <a:path w="1162" h="447" extrusionOk="0">
                  <a:moveTo>
                    <a:pt x="108" y="0"/>
                  </a:moveTo>
                  <a:lnTo>
                    <a:pt x="54" y="9"/>
                  </a:lnTo>
                  <a:lnTo>
                    <a:pt x="0" y="99"/>
                  </a:lnTo>
                  <a:lnTo>
                    <a:pt x="18" y="143"/>
                  </a:lnTo>
                  <a:lnTo>
                    <a:pt x="125" y="277"/>
                  </a:lnTo>
                  <a:lnTo>
                    <a:pt x="411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6" y="277"/>
                  </a:lnTo>
                  <a:lnTo>
                    <a:pt x="1144" y="152"/>
                  </a:lnTo>
                  <a:lnTo>
                    <a:pt x="1161" y="107"/>
                  </a:lnTo>
                  <a:lnTo>
                    <a:pt x="1117" y="9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42"/>
            <p:cNvSpPr/>
            <p:nvPr/>
          </p:nvSpPr>
          <p:spPr>
            <a:xfrm>
              <a:off x="10134163" y="3508351"/>
              <a:ext cx="31601" cy="24698"/>
            </a:xfrm>
            <a:custGeom>
              <a:avLst/>
              <a:gdLst/>
              <a:ahLst/>
              <a:cxnLst/>
              <a:rect l="l" t="t" r="r" b="b"/>
              <a:pathLst>
                <a:path w="618" h="483" extrusionOk="0">
                  <a:moveTo>
                    <a:pt x="305" y="0"/>
                  </a:moveTo>
                  <a:lnTo>
                    <a:pt x="180" y="18"/>
                  </a:lnTo>
                  <a:lnTo>
                    <a:pt x="46" y="107"/>
                  </a:lnTo>
                  <a:lnTo>
                    <a:pt x="1" y="188"/>
                  </a:lnTo>
                  <a:lnTo>
                    <a:pt x="1" y="241"/>
                  </a:lnTo>
                  <a:lnTo>
                    <a:pt x="1" y="286"/>
                  </a:lnTo>
                  <a:lnTo>
                    <a:pt x="46" y="375"/>
                  </a:lnTo>
                  <a:lnTo>
                    <a:pt x="180" y="465"/>
                  </a:lnTo>
                  <a:lnTo>
                    <a:pt x="305" y="482"/>
                  </a:lnTo>
                  <a:lnTo>
                    <a:pt x="430" y="465"/>
                  </a:lnTo>
                  <a:lnTo>
                    <a:pt x="564" y="375"/>
                  </a:lnTo>
                  <a:lnTo>
                    <a:pt x="608" y="286"/>
                  </a:lnTo>
                  <a:lnTo>
                    <a:pt x="617" y="241"/>
                  </a:lnTo>
                  <a:lnTo>
                    <a:pt x="608" y="188"/>
                  </a:lnTo>
                  <a:lnTo>
                    <a:pt x="564" y="107"/>
                  </a:lnTo>
                  <a:lnTo>
                    <a:pt x="430" y="18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42"/>
            <p:cNvSpPr/>
            <p:nvPr/>
          </p:nvSpPr>
          <p:spPr>
            <a:xfrm>
              <a:off x="10234642" y="3508351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0"/>
                  </a:moveTo>
                  <a:lnTo>
                    <a:pt x="188" y="18"/>
                  </a:lnTo>
                  <a:lnTo>
                    <a:pt x="54" y="107"/>
                  </a:lnTo>
                  <a:lnTo>
                    <a:pt x="10" y="188"/>
                  </a:lnTo>
                  <a:lnTo>
                    <a:pt x="1" y="241"/>
                  </a:lnTo>
                  <a:lnTo>
                    <a:pt x="10" y="286"/>
                  </a:lnTo>
                  <a:lnTo>
                    <a:pt x="54" y="375"/>
                  </a:lnTo>
                  <a:lnTo>
                    <a:pt x="188" y="465"/>
                  </a:lnTo>
                  <a:lnTo>
                    <a:pt x="313" y="482"/>
                  </a:lnTo>
                  <a:lnTo>
                    <a:pt x="438" y="465"/>
                  </a:lnTo>
                  <a:lnTo>
                    <a:pt x="572" y="375"/>
                  </a:lnTo>
                  <a:lnTo>
                    <a:pt x="617" y="286"/>
                  </a:lnTo>
                  <a:lnTo>
                    <a:pt x="617" y="241"/>
                  </a:lnTo>
                  <a:lnTo>
                    <a:pt x="617" y="188"/>
                  </a:lnTo>
                  <a:lnTo>
                    <a:pt x="572" y="107"/>
                  </a:lnTo>
                  <a:lnTo>
                    <a:pt x="438" y="18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42"/>
            <p:cNvSpPr/>
            <p:nvPr/>
          </p:nvSpPr>
          <p:spPr>
            <a:xfrm>
              <a:off x="10090341" y="3324779"/>
              <a:ext cx="233840" cy="175393"/>
            </a:xfrm>
            <a:custGeom>
              <a:avLst/>
              <a:gdLst/>
              <a:ahLst/>
              <a:cxnLst/>
              <a:rect l="l" t="t" r="r" b="b"/>
              <a:pathLst>
                <a:path w="4573" h="3430" extrusionOk="0">
                  <a:moveTo>
                    <a:pt x="2126" y="0"/>
                  </a:moveTo>
                  <a:lnTo>
                    <a:pt x="1814" y="9"/>
                  </a:lnTo>
                  <a:lnTo>
                    <a:pt x="1304" y="72"/>
                  </a:lnTo>
                  <a:lnTo>
                    <a:pt x="912" y="197"/>
                  </a:lnTo>
                  <a:lnTo>
                    <a:pt x="617" y="375"/>
                  </a:lnTo>
                  <a:lnTo>
                    <a:pt x="403" y="608"/>
                  </a:lnTo>
                  <a:lnTo>
                    <a:pt x="251" y="876"/>
                  </a:lnTo>
                  <a:lnTo>
                    <a:pt x="108" y="1349"/>
                  </a:lnTo>
                  <a:lnTo>
                    <a:pt x="45" y="1715"/>
                  </a:lnTo>
                  <a:lnTo>
                    <a:pt x="1" y="2072"/>
                  </a:lnTo>
                  <a:lnTo>
                    <a:pt x="19" y="2679"/>
                  </a:lnTo>
                  <a:lnTo>
                    <a:pt x="117" y="3117"/>
                  </a:lnTo>
                  <a:lnTo>
                    <a:pt x="242" y="3340"/>
                  </a:lnTo>
                  <a:lnTo>
                    <a:pt x="304" y="3358"/>
                  </a:lnTo>
                  <a:lnTo>
                    <a:pt x="349" y="3358"/>
                  </a:lnTo>
                  <a:lnTo>
                    <a:pt x="376" y="3313"/>
                  </a:lnTo>
                  <a:lnTo>
                    <a:pt x="420" y="3019"/>
                  </a:lnTo>
                  <a:lnTo>
                    <a:pt x="563" y="2501"/>
                  </a:lnTo>
                  <a:lnTo>
                    <a:pt x="733" y="2072"/>
                  </a:lnTo>
                  <a:lnTo>
                    <a:pt x="858" y="1804"/>
                  </a:lnTo>
                  <a:lnTo>
                    <a:pt x="1046" y="1876"/>
                  </a:lnTo>
                  <a:lnTo>
                    <a:pt x="1644" y="2126"/>
                  </a:lnTo>
                  <a:lnTo>
                    <a:pt x="1930" y="2242"/>
                  </a:lnTo>
                  <a:lnTo>
                    <a:pt x="2394" y="2358"/>
                  </a:lnTo>
                  <a:lnTo>
                    <a:pt x="2742" y="2367"/>
                  </a:lnTo>
                  <a:lnTo>
                    <a:pt x="3019" y="2295"/>
                  </a:lnTo>
                  <a:lnTo>
                    <a:pt x="3135" y="2233"/>
                  </a:lnTo>
                  <a:lnTo>
                    <a:pt x="3242" y="2179"/>
                  </a:lnTo>
                  <a:lnTo>
                    <a:pt x="3430" y="2108"/>
                  </a:lnTo>
                  <a:lnTo>
                    <a:pt x="3573" y="2135"/>
                  </a:lnTo>
                  <a:lnTo>
                    <a:pt x="3707" y="2269"/>
                  </a:lnTo>
                  <a:lnTo>
                    <a:pt x="3769" y="2403"/>
                  </a:lnTo>
                  <a:lnTo>
                    <a:pt x="3850" y="2617"/>
                  </a:lnTo>
                  <a:lnTo>
                    <a:pt x="3903" y="2974"/>
                  </a:lnTo>
                  <a:lnTo>
                    <a:pt x="3903" y="3233"/>
                  </a:lnTo>
                  <a:lnTo>
                    <a:pt x="3921" y="3394"/>
                  </a:lnTo>
                  <a:lnTo>
                    <a:pt x="3975" y="3421"/>
                  </a:lnTo>
                  <a:lnTo>
                    <a:pt x="4001" y="3429"/>
                  </a:lnTo>
                  <a:lnTo>
                    <a:pt x="4055" y="3385"/>
                  </a:lnTo>
                  <a:lnTo>
                    <a:pt x="4144" y="3206"/>
                  </a:lnTo>
                  <a:lnTo>
                    <a:pt x="4242" y="2751"/>
                  </a:lnTo>
                  <a:lnTo>
                    <a:pt x="4278" y="2063"/>
                  </a:lnTo>
                  <a:lnTo>
                    <a:pt x="4251" y="1617"/>
                  </a:lnTo>
                  <a:lnTo>
                    <a:pt x="4332" y="1554"/>
                  </a:lnTo>
                  <a:lnTo>
                    <a:pt x="4475" y="1402"/>
                  </a:lnTo>
                  <a:lnTo>
                    <a:pt x="4528" y="1313"/>
                  </a:lnTo>
                  <a:lnTo>
                    <a:pt x="4573" y="1188"/>
                  </a:lnTo>
                  <a:lnTo>
                    <a:pt x="4564" y="992"/>
                  </a:lnTo>
                  <a:lnTo>
                    <a:pt x="4510" y="876"/>
                  </a:lnTo>
                  <a:lnTo>
                    <a:pt x="4466" y="831"/>
                  </a:lnTo>
                  <a:lnTo>
                    <a:pt x="4376" y="777"/>
                  </a:lnTo>
                  <a:lnTo>
                    <a:pt x="4180" y="742"/>
                  </a:lnTo>
                  <a:lnTo>
                    <a:pt x="4064" y="742"/>
                  </a:lnTo>
                  <a:lnTo>
                    <a:pt x="3975" y="590"/>
                  </a:lnTo>
                  <a:lnTo>
                    <a:pt x="3689" y="322"/>
                  </a:lnTo>
                  <a:lnTo>
                    <a:pt x="3233" y="125"/>
                  </a:lnTo>
                  <a:lnTo>
                    <a:pt x="2564" y="18"/>
                  </a:lnTo>
                  <a:lnTo>
                    <a:pt x="2126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42"/>
            <p:cNvSpPr/>
            <p:nvPr/>
          </p:nvSpPr>
          <p:spPr>
            <a:xfrm>
              <a:off x="10030514" y="3703326"/>
              <a:ext cx="294129" cy="323327"/>
            </a:xfrm>
            <a:custGeom>
              <a:avLst/>
              <a:gdLst/>
              <a:ahLst/>
              <a:cxnLst/>
              <a:rect l="l" t="t" r="r" b="b"/>
              <a:pathLst>
                <a:path w="5752" h="6323" extrusionOk="0">
                  <a:moveTo>
                    <a:pt x="671" y="0"/>
                  </a:moveTo>
                  <a:lnTo>
                    <a:pt x="519" y="45"/>
                  </a:lnTo>
                  <a:lnTo>
                    <a:pt x="376" y="107"/>
                  </a:lnTo>
                  <a:lnTo>
                    <a:pt x="153" y="313"/>
                  </a:lnTo>
                  <a:lnTo>
                    <a:pt x="19" y="581"/>
                  </a:lnTo>
                  <a:lnTo>
                    <a:pt x="1" y="884"/>
                  </a:lnTo>
                  <a:lnTo>
                    <a:pt x="46" y="1036"/>
                  </a:lnTo>
                  <a:lnTo>
                    <a:pt x="63" y="1090"/>
                  </a:lnTo>
                  <a:lnTo>
                    <a:pt x="367" y="1965"/>
                  </a:lnTo>
                  <a:lnTo>
                    <a:pt x="528" y="2420"/>
                  </a:lnTo>
                  <a:lnTo>
                    <a:pt x="697" y="2885"/>
                  </a:lnTo>
                  <a:lnTo>
                    <a:pt x="1037" y="3796"/>
                  </a:lnTo>
                  <a:lnTo>
                    <a:pt x="1385" y="4715"/>
                  </a:lnTo>
                  <a:lnTo>
                    <a:pt x="1412" y="4787"/>
                  </a:lnTo>
                  <a:lnTo>
                    <a:pt x="1465" y="4894"/>
                  </a:lnTo>
                  <a:lnTo>
                    <a:pt x="1635" y="5064"/>
                  </a:lnTo>
                  <a:lnTo>
                    <a:pt x="1751" y="5117"/>
                  </a:lnTo>
                  <a:lnTo>
                    <a:pt x="2216" y="5278"/>
                  </a:lnTo>
                  <a:lnTo>
                    <a:pt x="2680" y="5421"/>
                  </a:lnTo>
                  <a:lnTo>
                    <a:pt x="2912" y="5492"/>
                  </a:lnTo>
                  <a:lnTo>
                    <a:pt x="3144" y="5564"/>
                  </a:lnTo>
                  <a:lnTo>
                    <a:pt x="3618" y="5689"/>
                  </a:lnTo>
                  <a:lnTo>
                    <a:pt x="4091" y="5823"/>
                  </a:lnTo>
                  <a:lnTo>
                    <a:pt x="4555" y="5974"/>
                  </a:lnTo>
                  <a:lnTo>
                    <a:pt x="4671" y="6010"/>
                  </a:lnTo>
                  <a:lnTo>
                    <a:pt x="4787" y="6046"/>
                  </a:lnTo>
                  <a:lnTo>
                    <a:pt x="4895" y="6108"/>
                  </a:lnTo>
                  <a:lnTo>
                    <a:pt x="4993" y="6180"/>
                  </a:lnTo>
                  <a:lnTo>
                    <a:pt x="5100" y="6251"/>
                  </a:lnTo>
                  <a:lnTo>
                    <a:pt x="5207" y="6296"/>
                  </a:lnTo>
                  <a:lnTo>
                    <a:pt x="5332" y="6323"/>
                  </a:lnTo>
                  <a:lnTo>
                    <a:pt x="5466" y="6305"/>
                  </a:lnTo>
                  <a:lnTo>
                    <a:pt x="5520" y="6296"/>
                  </a:lnTo>
                  <a:lnTo>
                    <a:pt x="5564" y="6269"/>
                  </a:lnTo>
                  <a:lnTo>
                    <a:pt x="5627" y="6224"/>
                  </a:lnTo>
                  <a:lnTo>
                    <a:pt x="5716" y="6117"/>
                  </a:lnTo>
                  <a:lnTo>
                    <a:pt x="5752" y="5974"/>
                  </a:lnTo>
                  <a:lnTo>
                    <a:pt x="5734" y="5840"/>
                  </a:lnTo>
                  <a:lnTo>
                    <a:pt x="5698" y="5769"/>
                  </a:lnTo>
                  <a:lnTo>
                    <a:pt x="5618" y="5662"/>
                  </a:lnTo>
                  <a:lnTo>
                    <a:pt x="5511" y="5590"/>
                  </a:lnTo>
                  <a:lnTo>
                    <a:pt x="5404" y="5546"/>
                  </a:lnTo>
                  <a:lnTo>
                    <a:pt x="5279" y="5519"/>
                  </a:lnTo>
                  <a:lnTo>
                    <a:pt x="5153" y="5492"/>
                  </a:lnTo>
                  <a:lnTo>
                    <a:pt x="5046" y="5456"/>
                  </a:lnTo>
                  <a:lnTo>
                    <a:pt x="4930" y="5403"/>
                  </a:lnTo>
                  <a:lnTo>
                    <a:pt x="4823" y="5340"/>
                  </a:lnTo>
                  <a:lnTo>
                    <a:pt x="4403" y="5108"/>
                  </a:lnTo>
                  <a:lnTo>
                    <a:pt x="3984" y="4849"/>
                  </a:lnTo>
                  <a:lnTo>
                    <a:pt x="3564" y="4599"/>
                  </a:lnTo>
                  <a:lnTo>
                    <a:pt x="3350" y="4474"/>
                  </a:lnTo>
                  <a:lnTo>
                    <a:pt x="3135" y="4358"/>
                  </a:lnTo>
                  <a:lnTo>
                    <a:pt x="2707" y="4117"/>
                  </a:lnTo>
                  <a:lnTo>
                    <a:pt x="2574" y="4048"/>
                  </a:lnTo>
                  <a:lnTo>
                    <a:pt x="2574" y="4048"/>
                  </a:lnTo>
                  <a:lnTo>
                    <a:pt x="2385" y="3358"/>
                  </a:lnTo>
                  <a:lnTo>
                    <a:pt x="2117" y="2411"/>
                  </a:lnTo>
                  <a:lnTo>
                    <a:pt x="1974" y="1947"/>
                  </a:lnTo>
                  <a:lnTo>
                    <a:pt x="1832" y="1474"/>
                  </a:lnTo>
                  <a:lnTo>
                    <a:pt x="1680" y="1009"/>
                  </a:lnTo>
                  <a:lnTo>
                    <a:pt x="1599" y="768"/>
                  </a:lnTo>
                  <a:lnTo>
                    <a:pt x="1555" y="625"/>
                  </a:lnTo>
                  <a:lnTo>
                    <a:pt x="1501" y="491"/>
                  </a:lnTo>
                  <a:lnTo>
                    <a:pt x="1439" y="357"/>
                  </a:lnTo>
                  <a:lnTo>
                    <a:pt x="1233" y="143"/>
                  </a:lnTo>
                  <a:lnTo>
                    <a:pt x="965" y="18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42"/>
            <p:cNvSpPr/>
            <p:nvPr/>
          </p:nvSpPr>
          <p:spPr>
            <a:xfrm>
              <a:off x="9795808" y="3447144"/>
              <a:ext cx="293208" cy="166291"/>
            </a:xfrm>
            <a:custGeom>
              <a:avLst/>
              <a:gdLst/>
              <a:ahLst/>
              <a:cxnLst/>
              <a:rect l="l" t="t" r="r" b="b"/>
              <a:pathLst>
                <a:path w="5734" h="3252" fill="none" extrusionOk="0">
                  <a:moveTo>
                    <a:pt x="1037" y="706"/>
                  </a:moveTo>
                  <a:lnTo>
                    <a:pt x="956" y="733"/>
                  </a:lnTo>
                  <a:lnTo>
                    <a:pt x="814" y="831"/>
                  </a:lnTo>
                  <a:lnTo>
                    <a:pt x="662" y="1054"/>
                  </a:lnTo>
                  <a:lnTo>
                    <a:pt x="608" y="1233"/>
                  </a:lnTo>
                  <a:lnTo>
                    <a:pt x="546" y="1590"/>
                  </a:lnTo>
                  <a:lnTo>
                    <a:pt x="438" y="1929"/>
                  </a:lnTo>
                  <a:lnTo>
                    <a:pt x="296" y="2171"/>
                  </a:lnTo>
                  <a:lnTo>
                    <a:pt x="126" y="2394"/>
                  </a:lnTo>
                  <a:lnTo>
                    <a:pt x="54" y="2519"/>
                  </a:lnTo>
                  <a:lnTo>
                    <a:pt x="1" y="2724"/>
                  </a:lnTo>
                  <a:lnTo>
                    <a:pt x="10" y="2858"/>
                  </a:lnTo>
                  <a:lnTo>
                    <a:pt x="37" y="2921"/>
                  </a:lnTo>
                  <a:lnTo>
                    <a:pt x="81" y="3001"/>
                  </a:lnTo>
                  <a:lnTo>
                    <a:pt x="215" y="3099"/>
                  </a:lnTo>
                  <a:lnTo>
                    <a:pt x="385" y="3153"/>
                  </a:lnTo>
                  <a:lnTo>
                    <a:pt x="572" y="3162"/>
                  </a:lnTo>
                  <a:lnTo>
                    <a:pt x="662" y="3153"/>
                  </a:lnTo>
                  <a:lnTo>
                    <a:pt x="840" y="3117"/>
                  </a:lnTo>
                  <a:lnTo>
                    <a:pt x="1180" y="3010"/>
                  </a:lnTo>
                  <a:lnTo>
                    <a:pt x="1358" y="2992"/>
                  </a:lnTo>
                  <a:lnTo>
                    <a:pt x="1599" y="3010"/>
                  </a:lnTo>
                  <a:lnTo>
                    <a:pt x="2064" y="3144"/>
                  </a:lnTo>
                  <a:lnTo>
                    <a:pt x="2296" y="3171"/>
                  </a:lnTo>
                  <a:lnTo>
                    <a:pt x="2492" y="3171"/>
                  </a:lnTo>
                  <a:lnTo>
                    <a:pt x="2876" y="3081"/>
                  </a:lnTo>
                  <a:lnTo>
                    <a:pt x="3260" y="2956"/>
                  </a:lnTo>
                  <a:lnTo>
                    <a:pt x="3644" y="2876"/>
                  </a:lnTo>
                  <a:lnTo>
                    <a:pt x="3832" y="2876"/>
                  </a:lnTo>
                  <a:lnTo>
                    <a:pt x="4073" y="2912"/>
                  </a:lnTo>
                  <a:lnTo>
                    <a:pt x="4519" y="3099"/>
                  </a:lnTo>
                  <a:lnTo>
                    <a:pt x="4752" y="3189"/>
                  </a:lnTo>
                  <a:lnTo>
                    <a:pt x="4868" y="3224"/>
                  </a:lnTo>
                  <a:lnTo>
                    <a:pt x="5109" y="3251"/>
                  </a:lnTo>
                  <a:lnTo>
                    <a:pt x="5350" y="3215"/>
                  </a:lnTo>
                  <a:lnTo>
                    <a:pt x="5555" y="3108"/>
                  </a:lnTo>
                  <a:lnTo>
                    <a:pt x="5636" y="3019"/>
                  </a:lnTo>
                  <a:lnTo>
                    <a:pt x="5698" y="2903"/>
                  </a:lnTo>
                  <a:lnTo>
                    <a:pt x="5734" y="2662"/>
                  </a:lnTo>
                  <a:lnTo>
                    <a:pt x="5636" y="2278"/>
                  </a:lnTo>
                  <a:lnTo>
                    <a:pt x="5520" y="2037"/>
                  </a:lnTo>
                  <a:lnTo>
                    <a:pt x="5100" y="1242"/>
                  </a:lnTo>
                  <a:lnTo>
                    <a:pt x="4689" y="447"/>
                  </a:lnTo>
                  <a:lnTo>
                    <a:pt x="4644" y="349"/>
                  </a:lnTo>
                  <a:lnTo>
                    <a:pt x="4519" y="170"/>
                  </a:lnTo>
                  <a:lnTo>
                    <a:pt x="4448" y="99"/>
                  </a:lnTo>
                  <a:lnTo>
                    <a:pt x="4359" y="36"/>
                  </a:lnTo>
                  <a:lnTo>
                    <a:pt x="4144" y="1"/>
                  </a:lnTo>
                  <a:lnTo>
                    <a:pt x="4055" y="3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42"/>
            <p:cNvSpPr/>
            <p:nvPr/>
          </p:nvSpPr>
          <p:spPr>
            <a:xfrm>
              <a:off x="9623230" y="3702406"/>
              <a:ext cx="237931" cy="402330"/>
            </a:xfrm>
            <a:custGeom>
              <a:avLst/>
              <a:gdLst/>
              <a:ahLst/>
              <a:cxnLst/>
              <a:rect l="l" t="t" r="r" b="b"/>
              <a:pathLst>
                <a:path w="4653" h="7868" extrusionOk="0">
                  <a:moveTo>
                    <a:pt x="4608" y="1027"/>
                  </a:moveTo>
                  <a:lnTo>
                    <a:pt x="4608" y="1045"/>
                  </a:lnTo>
                  <a:lnTo>
                    <a:pt x="4599" y="1063"/>
                  </a:lnTo>
                  <a:lnTo>
                    <a:pt x="4599" y="1054"/>
                  </a:lnTo>
                  <a:lnTo>
                    <a:pt x="4608" y="1027"/>
                  </a:lnTo>
                  <a:close/>
                  <a:moveTo>
                    <a:pt x="3930" y="0"/>
                  </a:moveTo>
                  <a:lnTo>
                    <a:pt x="3626" y="36"/>
                  </a:lnTo>
                  <a:lnTo>
                    <a:pt x="3367" y="179"/>
                  </a:lnTo>
                  <a:lnTo>
                    <a:pt x="3179" y="411"/>
                  </a:lnTo>
                  <a:lnTo>
                    <a:pt x="3117" y="563"/>
                  </a:lnTo>
                  <a:lnTo>
                    <a:pt x="3117" y="572"/>
                  </a:lnTo>
                  <a:lnTo>
                    <a:pt x="3108" y="617"/>
                  </a:lnTo>
                  <a:lnTo>
                    <a:pt x="3099" y="652"/>
                  </a:lnTo>
                  <a:lnTo>
                    <a:pt x="3090" y="697"/>
                  </a:lnTo>
                  <a:lnTo>
                    <a:pt x="3081" y="715"/>
                  </a:lnTo>
                  <a:lnTo>
                    <a:pt x="3081" y="742"/>
                  </a:lnTo>
                  <a:lnTo>
                    <a:pt x="3081" y="759"/>
                  </a:lnTo>
                  <a:lnTo>
                    <a:pt x="3072" y="786"/>
                  </a:lnTo>
                  <a:lnTo>
                    <a:pt x="3072" y="822"/>
                  </a:lnTo>
                  <a:lnTo>
                    <a:pt x="3054" y="938"/>
                  </a:lnTo>
                  <a:lnTo>
                    <a:pt x="3045" y="1090"/>
                  </a:lnTo>
                  <a:lnTo>
                    <a:pt x="3019" y="1456"/>
                  </a:lnTo>
                  <a:lnTo>
                    <a:pt x="2974" y="1947"/>
                  </a:lnTo>
                  <a:lnTo>
                    <a:pt x="2903" y="2501"/>
                  </a:lnTo>
                  <a:lnTo>
                    <a:pt x="2778" y="3108"/>
                  </a:lnTo>
                  <a:lnTo>
                    <a:pt x="2697" y="3412"/>
                  </a:lnTo>
                  <a:lnTo>
                    <a:pt x="2590" y="3715"/>
                  </a:lnTo>
                  <a:lnTo>
                    <a:pt x="2474" y="3992"/>
                  </a:lnTo>
                  <a:lnTo>
                    <a:pt x="2304" y="4314"/>
                  </a:lnTo>
                  <a:lnTo>
                    <a:pt x="2144" y="4599"/>
                  </a:lnTo>
                  <a:lnTo>
                    <a:pt x="2045" y="4751"/>
                  </a:lnTo>
                  <a:lnTo>
                    <a:pt x="1956" y="4903"/>
                  </a:lnTo>
                  <a:lnTo>
                    <a:pt x="1768" y="5198"/>
                  </a:lnTo>
                  <a:lnTo>
                    <a:pt x="1581" y="5492"/>
                  </a:lnTo>
                  <a:lnTo>
                    <a:pt x="1206" y="6055"/>
                  </a:lnTo>
                  <a:lnTo>
                    <a:pt x="840" y="6519"/>
                  </a:lnTo>
                  <a:lnTo>
                    <a:pt x="670" y="6734"/>
                  </a:lnTo>
                  <a:lnTo>
                    <a:pt x="509" y="6903"/>
                  </a:lnTo>
                  <a:lnTo>
                    <a:pt x="331" y="7028"/>
                  </a:lnTo>
                  <a:lnTo>
                    <a:pt x="188" y="7135"/>
                  </a:lnTo>
                  <a:lnTo>
                    <a:pt x="90" y="7252"/>
                  </a:lnTo>
                  <a:lnTo>
                    <a:pt x="9" y="7421"/>
                  </a:lnTo>
                  <a:lnTo>
                    <a:pt x="9" y="7439"/>
                  </a:lnTo>
                  <a:lnTo>
                    <a:pt x="9" y="7457"/>
                  </a:lnTo>
                  <a:lnTo>
                    <a:pt x="0" y="7502"/>
                  </a:lnTo>
                  <a:lnTo>
                    <a:pt x="9" y="7546"/>
                  </a:lnTo>
                  <a:lnTo>
                    <a:pt x="18" y="7618"/>
                  </a:lnTo>
                  <a:lnTo>
                    <a:pt x="90" y="7743"/>
                  </a:lnTo>
                  <a:lnTo>
                    <a:pt x="197" y="7832"/>
                  </a:lnTo>
                  <a:lnTo>
                    <a:pt x="331" y="7868"/>
                  </a:lnTo>
                  <a:lnTo>
                    <a:pt x="429" y="7868"/>
                  </a:lnTo>
                  <a:lnTo>
                    <a:pt x="608" y="7787"/>
                  </a:lnTo>
                  <a:lnTo>
                    <a:pt x="724" y="7689"/>
                  </a:lnTo>
                  <a:lnTo>
                    <a:pt x="840" y="7555"/>
                  </a:lnTo>
                  <a:lnTo>
                    <a:pt x="974" y="7368"/>
                  </a:lnTo>
                  <a:lnTo>
                    <a:pt x="1054" y="7278"/>
                  </a:lnTo>
                  <a:lnTo>
                    <a:pt x="1152" y="7198"/>
                  </a:lnTo>
                  <a:lnTo>
                    <a:pt x="1251" y="7109"/>
                  </a:lnTo>
                  <a:lnTo>
                    <a:pt x="1358" y="7019"/>
                  </a:lnTo>
                  <a:lnTo>
                    <a:pt x="1581" y="6823"/>
                  </a:lnTo>
                  <a:lnTo>
                    <a:pt x="1822" y="6609"/>
                  </a:lnTo>
                  <a:lnTo>
                    <a:pt x="2081" y="6385"/>
                  </a:lnTo>
                  <a:lnTo>
                    <a:pt x="2340" y="6144"/>
                  </a:lnTo>
                  <a:lnTo>
                    <a:pt x="2617" y="5885"/>
                  </a:lnTo>
                  <a:lnTo>
                    <a:pt x="2885" y="5608"/>
                  </a:lnTo>
                  <a:lnTo>
                    <a:pt x="3010" y="5466"/>
                  </a:lnTo>
                  <a:lnTo>
                    <a:pt x="3144" y="5314"/>
                  </a:lnTo>
                  <a:lnTo>
                    <a:pt x="3269" y="5153"/>
                  </a:lnTo>
                  <a:lnTo>
                    <a:pt x="3403" y="4983"/>
                  </a:lnTo>
                  <a:lnTo>
                    <a:pt x="3510" y="4832"/>
                  </a:lnTo>
                  <a:lnTo>
                    <a:pt x="3563" y="4751"/>
                  </a:lnTo>
                  <a:lnTo>
                    <a:pt x="3590" y="4715"/>
                  </a:lnTo>
                  <a:lnTo>
                    <a:pt x="3626" y="4653"/>
                  </a:lnTo>
                  <a:lnTo>
                    <a:pt x="3742" y="4465"/>
                  </a:lnTo>
                  <a:lnTo>
                    <a:pt x="3840" y="4269"/>
                  </a:lnTo>
                  <a:lnTo>
                    <a:pt x="4019" y="3894"/>
                  </a:lnTo>
                  <a:lnTo>
                    <a:pt x="4153" y="3519"/>
                  </a:lnTo>
                  <a:lnTo>
                    <a:pt x="4269" y="3153"/>
                  </a:lnTo>
                  <a:lnTo>
                    <a:pt x="4430" y="2465"/>
                  </a:lnTo>
                  <a:lnTo>
                    <a:pt x="4483" y="2161"/>
                  </a:lnTo>
                  <a:lnTo>
                    <a:pt x="4564" y="1599"/>
                  </a:lnTo>
                  <a:lnTo>
                    <a:pt x="4599" y="1215"/>
                  </a:lnTo>
                  <a:lnTo>
                    <a:pt x="4617" y="1072"/>
                  </a:lnTo>
                  <a:lnTo>
                    <a:pt x="4626" y="983"/>
                  </a:lnTo>
                  <a:lnTo>
                    <a:pt x="4626" y="974"/>
                  </a:lnTo>
                  <a:lnTo>
                    <a:pt x="4626" y="965"/>
                  </a:lnTo>
                  <a:lnTo>
                    <a:pt x="4624" y="968"/>
                  </a:lnTo>
                  <a:lnTo>
                    <a:pt x="4624" y="968"/>
                  </a:lnTo>
                  <a:lnTo>
                    <a:pt x="4653" y="840"/>
                  </a:lnTo>
                  <a:lnTo>
                    <a:pt x="4617" y="536"/>
                  </a:lnTo>
                  <a:lnTo>
                    <a:pt x="4474" y="277"/>
                  </a:lnTo>
                  <a:lnTo>
                    <a:pt x="4233" y="90"/>
                  </a:lnTo>
                  <a:lnTo>
                    <a:pt x="4090" y="27"/>
                  </a:lnTo>
                  <a:lnTo>
                    <a:pt x="3930" y="0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42"/>
            <p:cNvSpPr/>
            <p:nvPr/>
          </p:nvSpPr>
          <p:spPr>
            <a:xfrm>
              <a:off x="9788956" y="3388237"/>
              <a:ext cx="285947" cy="348485"/>
            </a:xfrm>
            <a:custGeom>
              <a:avLst/>
              <a:gdLst/>
              <a:ahLst/>
              <a:cxnLst/>
              <a:rect l="l" t="t" r="r" b="b"/>
              <a:pathLst>
                <a:path w="5592" h="6815" extrusionOk="0">
                  <a:moveTo>
                    <a:pt x="2912" y="1"/>
                  </a:moveTo>
                  <a:lnTo>
                    <a:pt x="2600" y="63"/>
                  </a:lnTo>
                  <a:lnTo>
                    <a:pt x="2287" y="179"/>
                  </a:lnTo>
                  <a:lnTo>
                    <a:pt x="2001" y="367"/>
                  </a:lnTo>
                  <a:lnTo>
                    <a:pt x="1742" y="608"/>
                  </a:lnTo>
                  <a:lnTo>
                    <a:pt x="1528" y="903"/>
                  </a:lnTo>
                  <a:lnTo>
                    <a:pt x="1358" y="1251"/>
                  </a:lnTo>
                  <a:lnTo>
                    <a:pt x="1251" y="1653"/>
                  </a:lnTo>
                  <a:lnTo>
                    <a:pt x="1224" y="1867"/>
                  </a:lnTo>
                  <a:lnTo>
                    <a:pt x="1206" y="2135"/>
                  </a:lnTo>
                  <a:lnTo>
                    <a:pt x="1224" y="2671"/>
                  </a:lnTo>
                  <a:lnTo>
                    <a:pt x="1314" y="3403"/>
                  </a:lnTo>
                  <a:lnTo>
                    <a:pt x="1394" y="3778"/>
                  </a:lnTo>
                  <a:lnTo>
                    <a:pt x="1448" y="3966"/>
                  </a:lnTo>
                  <a:lnTo>
                    <a:pt x="1617" y="4314"/>
                  </a:lnTo>
                  <a:lnTo>
                    <a:pt x="1733" y="4466"/>
                  </a:lnTo>
                  <a:lnTo>
                    <a:pt x="1966" y="4716"/>
                  </a:lnTo>
                  <a:lnTo>
                    <a:pt x="2225" y="4930"/>
                  </a:lnTo>
                  <a:lnTo>
                    <a:pt x="2171" y="5028"/>
                  </a:lnTo>
                  <a:lnTo>
                    <a:pt x="2019" y="5225"/>
                  </a:lnTo>
                  <a:lnTo>
                    <a:pt x="1778" y="5394"/>
                  </a:lnTo>
                  <a:lnTo>
                    <a:pt x="1421" y="5493"/>
                  </a:lnTo>
                  <a:lnTo>
                    <a:pt x="1198" y="5510"/>
                  </a:lnTo>
                  <a:lnTo>
                    <a:pt x="1117" y="5528"/>
                  </a:lnTo>
                  <a:lnTo>
                    <a:pt x="939" y="5635"/>
                  </a:lnTo>
                  <a:lnTo>
                    <a:pt x="644" y="5921"/>
                  </a:lnTo>
                  <a:lnTo>
                    <a:pt x="108" y="6653"/>
                  </a:lnTo>
                  <a:lnTo>
                    <a:pt x="1" y="6814"/>
                  </a:lnTo>
                  <a:lnTo>
                    <a:pt x="5591" y="6814"/>
                  </a:lnTo>
                  <a:lnTo>
                    <a:pt x="5546" y="6653"/>
                  </a:lnTo>
                  <a:lnTo>
                    <a:pt x="5296" y="5921"/>
                  </a:lnTo>
                  <a:lnTo>
                    <a:pt x="5162" y="5635"/>
                  </a:lnTo>
                  <a:lnTo>
                    <a:pt x="5082" y="5519"/>
                  </a:lnTo>
                  <a:lnTo>
                    <a:pt x="5046" y="5510"/>
                  </a:lnTo>
                  <a:lnTo>
                    <a:pt x="4787" y="5493"/>
                  </a:lnTo>
                  <a:lnTo>
                    <a:pt x="4412" y="5368"/>
                  </a:lnTo>
                  <a:lnTo>
                    <a:pt x="4162" y="5171"/>
                  </a:lnTo>
                  <a:lnTo>
                    <a:pt x="4019" y="4939"/>
                  </a:lnTo>
                  <a:lnTo>
                    <a:pt x="3984" y="4823"/>
                  </a:lnTo>
                  <a:lnTo>
                    <a:pt x="4153" y="4671"/>
                  </a:lnTo>
                  <a:lnTo>
                    <a:pt x="4314" y="4510"/>
                  </a:lnTo>
                  <a:lnTo>
                    <a:pt x="4430" y="4367"/>
                  </a:lnTo>
                  <a:lnTo>
                    <a:pt x="4609" y="4019"/>
                  </a:lnTo>
                  <a:lnTo>
                    <a:pt x="4671" y="3832"/>
                  </a:lnTo>
                  <a:lnTo>
                    <a:pt x="4761" y="3457"/>
                  </a:lnTo>
                  <a:lnTo>
                    <a:pt x="4868" y="2724"/>
                  </a:lnTo>
                  <a:lnTo>
                    <a:pt x="4895" y="2197"/>
                  </a:lnTo>
                  <a:lnTo>
                    <a:pt x="4886" y="1930"/>
                  </a:lnTo>
                  <a:lnTo>
                    <a:pt x="4859" y="1706"/>
                  </a:lnTo>
                  <a:lnTo>
                    <a:pt x="4761" y="1304"/>
                  </a:lnTo>
                  <a:lnTo>
                    <a:pt x="4600" y="947"/>
                  </a:lnTo>
                  <a:lnTo>
                    <a:pt x="4394" y="644"/>
                  </a:lnTo>
                  <a:lnTo>
                    <a:pt x="4144" y="394"/>
                  </a:lnTo>
                  <a:lnTo>
                    <a:pt x="3868" y="206"/>
                  </a:lnTo>
                  <a:lnTo>
                    <a:pt x="3555" y="72"/>
                  </a:lnTo>
                  <a:lnTo>
                    <a:pt x="3243" y="10"/>
                  </a:lnTo>
                  <a:lnTo>
                    <a:pt x="3082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42"/>
            <p:cNvSpPr/>
            <p:nvPr/>
          </p:nvSpPr>
          <p:spPr>
            <a:xfrm>
              <a:off x="9888054" y="3526606"/>
              <a:ext cx="14216" cy="14676"/>
            </a:xfrm>
            <a:custGeom>
              <a:avLst/>
              <a:gdLst/>
              <a:ahLst/>
              <a:cxnLst/>
              <a:rect l="l" t="t" r="r" b="b"/>
              <a:pathLst>
                <a:path w="278" h="287" extrusionOk="0">
                  <a:moveTo>
                    <a:pt x="135" y="0"/>
                  </a:moveTo>
                  <a:lnTo>
                    <a:pt x="81" y="9"/>
                  </a:lnTo>
                  <a:lnTo>
                    <a:pt x="1" y="90"/>
                  </a:lnTo>
                  <a:lnTo>
                    <a:pt x="1" y="143"/>
                  </a:lnTo>
                  <a:lnTo>
                    <a:pt x="1" y="206"/>
                  </a:lnTo>
                  <a:lnTo>
                    <a:pt x="81" y="277"/>
                  </a:lnTo>
                  <a:lnTo>
                    <a:pt x="135" y="286"/>
                  </a:lnTo>
                  <a:lnTo>
                    <a:pt x="197" y="277"/>
                  </a:lnTo>
                  <a:lnTo>
                    <a:pt x="278" y="206"/>
                  </a:lnTo>
                  <a:lnTo>
                    <a:pt x="278" y="143"/>
                  </a:lnTo>
                  <a:lnTo>
                    <a:pt x="278" y="90"/>
                  </a:lnTo>
                  <a:lnTo>
                    <a:pt x="197" y="9"/>
                  </a:lnTo>
                  <a:lnTo>
                    <a:pt x="13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42"/>
            <p:cNvSpPr/>
            <p:nvPr/>
          </p:nvSpPr>
          <p:spPr>
            <a:xfrm>
              <a:off x="9987613" y="3526606"/>
              <a:ext cx="14676" cy="14676"/>
            </a:xfrm>
            <a:custGeom>
              <a:avLst/>
              <a:gdLst/>
              <a:ahLst/>
              <a:cxnLst/>
              <a:rect l="l" t="t" r="r" b="b"/>
              <a:pathLst>
                <a:path w="287" h="287" extrusionOk="0">
                  <a:moveTo>
                    <a:pt x="143" y="0"/>
                  </a:moveTo>
                  <a:lnTo>
                    <a:pt x="81" y="9"/>
                  </a:lnTo>
                  <a:lnTo>
                    <a:pt x="9" y="90"/>
                  </a:lnTo>
                  <a:lnTo>
                    <a:pt x="0" y="143"/>
                  </a:lnTo>
                  <a:lnTo>
                    <a:pt x="9" y="206"/>
                  </a:lnTo>
                  <a:lnTo>
                    <a:pt x="81" y="277"/>
                  </a:lnTo>
                  <a:lnTo>
                    <a:pt x="143" y="286"/>
                  </a:lnTo>
                  <a:lnTo>
                    <a:pt x="197" y="277"/>
                  </a:lnTo>
                  <a:lnTo>
                    <a:pt x="277" y="206"/>
                  </a:lnTo>
                  <a:lnTo>
                    <a:pt x="286" y="143"/>
                  </a:lnTo>
                  <a:lnTo>
                    <a:pt x="277" y="90"/>
                  </a:lnTo>
                  <a:lnTo>
                    <a:pt x="197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7" name="Google Shape;2397;p42"/>
            <p:cNvSpPr/>
            <p:nvPr/>
          </p:nvSpPr>
          <p:spPr>
            <a:xfrm>
              <a:off x="9915922" y="3590064"/>
              <a:ext cx="58038" cy="21988"/>
            </a:xfrm>
            <a:custGeom>
              <a:avLst/>
              <a:gdLst/>
              <a:ahLst/>
              <a:cxnLst/>
              <a:rect l="l" t="t" r="r" b="b"/>
              <a:pathLst>
                <a:path w="1135" h="430" extrusionOk="0">
                  <a:moveTo>
                    <a:pt x="99" y="1"/>
                  </a:moveTo>
                  <a:lnTo>
                    <a:pt x="45" y="10"/>
                  </a:lnTo>
                  <a:lnTo>
                    <a:pt x="0" y="90"/>
                  </a:lnTo>
                  <a:lnTo>
                    <a:pt x="18" y="144"/>
                  </a:lnTo>
                  <a:lnTo>
                    <a:pt x="125" y="260"/>
                  </a:lnTo>
                  <a:lnTo>
                    <a:pt x="402" y="411"/>
                  </a:lnTo>
                  <a:lnTo>
                    <a:pt x="572" y="429"/>
                  </a:lnTo>
                  <a:lnTo>
                    <a:pt x="733" y="411"/>
                  </a:lnTo>
                  <a:lnTo>
                    <a:pt x="1010" y="269"/>
                  </a:lnTo>
                  <a:lnTo>
                    <a:pt x="1108" y="152"/>
                  </a:lnTo>
                  <a:lnTo>
                    <a:pt x="1135" y="99"/>
                  </a:lnTo>
                  <a:lnTo>
                    <a:pt x="1090" y="10"/>
                  </a:lnTo>
                  <a:lnTo>
                    <a:pt x="10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8" name="Google Shape;2398;p42"/>
            <p:cNvSpPr/>
            <p:nvPr/>
          </p:nvSpPr>
          <p:spPr>
            <a:xfrm>
              <a:off x="9880742" y="3552633"/>
              <a:ext cx="30681" cy="23778"/>
            </a:xfrm>
            <a:custGeom>
              <a:avLst/>
              <a:gdLst/>
              <a:ahLst/>
              <a:cxnLst/>
              <a:rect l="l" t="t" r="r" b="b"/>
              <a:pathLst>
                <a:path w="600" h="465" extrusionOk="0">
                  <a:moveTo>
                    <a:pt x="296" y="0"/>
                  </a:moveTo>
                  <a:lnTo>
                    <a:pt x="179" y="18"/>
                  </a:lnTo>
                  <a:lnTo>
                    <a:pt x="46" y="108"/>
                  </a:lnTo>
                  <a:lnTo>
                    <a:pt x="1" y="188"/>
                  </a:lnTo>
                  <a:lnTo>
                    <a:pt x="1" y="233"/>
                  </a:lnTo>
                  <a:lnTo>
                    <a:pt x="1" y="286"/>
                  </a:lnTo>
                  <a:lnTo>
                    <a:pt x="46" y="367"/>
                  </a:lnTo>
                  <a:lnTo>
                    <a:pt x="179" y="456"/>
                  </a:lnTo>
                  <a:lnTo>
                    <a:pt x="296" y="465"/>
                  </a:lnTo>
                  <a:lnTo>
                    <a:pt x="421" y="456"/>
                  </a:lnTo>
                  <a:lnTo>
                    <a:pt x="546" y="367"/>
                  </a:lnTo>
                  <a:lnTo>
                    <a:pt x="590" y="286"/>
                  </a:lnTo>
                  <a:lnTo>
                    <a:pt x="599" y="233"/>
                  </a:lnTo>
                  <a:lnTo>
                    <a:pt x="590" y="188"/>
                  </a:lnTo>
                  <a:lnTo>
                    <a:pt x="546" y="108"/>
                  </a:lnTo>
                  <a:lnTo>
                    <a:pt x="421" y="18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42"/>
            <p:cNvSpPr/>
            <p:nvPr/>
          </p:nvSpPr>
          <p:spPr>
            <a:xfrm>
              <a:off x="9978460" y="3552633"/>
              <a:ext cx="30681" cy="23778"/>
            </a:xfrm>
            <a:custGeom>
              <a:avLst/>
              <a:gdLst/>
              <a:ahLst/>
              <a:cxnLst/>
              <a:rect l="l" t="t" r="r" b="b"/>
              <a:pathLst>
                <a:path w="600" h="465" extrusionOk="0">
                  <a:moveTo>
                    <a:pt x="304" y="0"/>
                  </a:moveTo>
                  <a:lnTo>
                    <a:pt x="179" y="18"/>
                  </a:lnTo>
                  <a:lnTo>
                    <a:pt x="54" y="108"/>
                  </a:lnTo>
                  <a:lnTo>
                    <a:pt x="10" y="188"/>
                  </a:lnTo>
                  <a:lnTo>
                    <a:pt x="1" y="233"/>
                  </a:lnTo>
                  <a:lnTo>
                    <a:pt x="10" y="286"/>
                  </a:lnTo>
                  <a:lnTo>
                    <a:pt x="54" y="367"/>
                  </a:lnTo>
                  <a:lnTo>
                    <a:pt x="179" y="456"/>
                  </a:lnTo>
                  <a:lnTo>
                    <a:pt x="304" y="465"/>
                  </a:lnTo>
                  <a:lnTo>
                    <a:pt x="421" y="456"/>
                  </a:lnTo>
                  <a:lnTo>
                    <a:pt x="555" y="367"/>
                  </a:lnTo>
                  <a:lnTo>
                    <a:pt x="599" y="286"/>
                  </a:lnTo>
                  <a:lnTo>
                    <a:pt x="599" y="233"/>
                  </a:lnTo>
                  <a:lnTo>
                    <a:pt x="599" y="188"/>
                  </a:lnTo>
                  <a:lnTo>
                    <a:pt x="555" y="108"/>
                  </a:lnTo>
                  <a:lnTo>
                    <a:pt x="421" y="18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42"/>
            <p:cNvSpPr/>
            <p:nvPr/>
          </p:nvSpPr>
          <p:spPr>
            <a:xfrm>
              <a:off x="9983982" y="483344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80" y="1"/>
                  </a:moveTo>
                  <a:lnTo>
                    <a:pt x="0" y="822"/>
                  </a:lnTo>
                  <a:lnTo>
                    <a:pt x="0" y="930"/>
                  </a:lnTo>
                  <a:lnTo>
                    <a:pt x="80" y="1126"/>
                  </a:lnTo>
                  <a:lnTo>
                    <a:pt x="214" y="1269"/>
                  </a:lnTo>
                  <a:lnTo>
                    <a:pt x="402" y="1358"/>
                  </a:lnTo>
                  <a:lnTo>
                    <a:pt x="509" y="1367"/>
                  </a:lnTo>
                  <a:lnTo>
                    <a:pt x="2268" y="1430"/>
                  </a:lnTo>
                  <a:lnTo>
                    <a:pt x="2322" y="1421"/>
                  </a:lnTo>
                  <a:lnTo>
                    <a:pt x="2420" y="1376"/>
                  </a:lnTo>
                  <a:lnTo>
                    <a:pt x="2483" y="1296"/>
                  </a:lnTo>
                  <a:lnTo>
                    <a:pt x="2500" y="1189"/>
                  </a:lnTo>
                  <a:lnTo>
                    <a:pt x="2483" y="1135"/>
                  </a:lnTo>
                  <a:lnTo>
                    <a:pt x="2456" y="1072"/>
                  </a:lnTo>
                  <a:lnTo>
                    <a:pt x="2358" y="1001"/>
                  </a:lnTo>
                  <a:lnTo>
                    <a:pt x="2295" y="983"/>
                  </a:lnTo>
                  <a:lnTo>
                    <a:pt x="2134" y="983"/>
                  </a:lnTo>
                  <a:lnTo>
                    <a:pt x="1929" y="956"/>
                  </a:lnTo>
                  <a:lnTo>
                    <a:pt x="1536" y="805"/>
                  </a:lnTo>
                  <a:lnTo>
                    <a:pt x="1215" y="546"/>
                  </a:lnTo>
                  <a:lnTo>
                    <a:pt x="991" y="206"/>
                  </a:lnTo>
                  <a:lnTo>
                    <a:pt x="947" y="10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B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42"/>
            <p:cNvSpPr/>
            <p:nvPr/>
          </p:nvSpPr>
          <p:spPr>
            <a:xfrm>
              <a:off x="9904059" y="4032988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88" y="1"/>
                  </a:moveTo>
                  <a:lnTo>
                    <a:pt x="1322" y="72"/>
                  </a:lnTo>
                  <a:lnTo>
                    <a:pt x="1143" y="135"/>
                  </a:lnTo>
                  <a:lnTo>
                    <a:pt x="965" y="215"/>
                  </a:lnTo>
                  <a:lnTo>
                    <a:pt x="661" y="429"/>
                  </a:lnTo>
                  <a:lnTo>
                    <a:pt x="402" y="688"/>
                  </a:lnTo>
                  <a:lnTo>
                    <a:pt x="206" y="992"/>
                  </a:lnTo>
                  <a:lnTo>
                    <a:pt x="72" y="1322"/>
                  </a:lnTo>
                  <a:lnTo>
                    <a:pt x="0" y="1680"/>
                  </a:lnTo>
                  <a:lnTo>
                    <a:pt x="0" y="2037"/>
                  </a:lnTo>
                  <a:lnTo>
                    <a:pt x="72" y="2403"/>
                  </a:lnTo>
                  <a:lnTo>
                    <a:pt x="143" y="2581"/>
                  </a:lnTo>
                  <a:lnTo>
                    <a:pt x="152" y="2599"/>
                  </a:lnTo>
                  <a:lnTo>
                    <a:pt x="188" y="2680"/>
                  </a:lnTo>
                  <a:lnTo>
                    <a:pt x="206" y="2742"/>
                  </a:lnTo>
                  <a:lnTo>
                    <a:pt x="232" y="2840"/>
                  </a:lnTo>
                  <a:lnTo>
                    <a:pt x="268" y="2939"/>
                  </a:lnTo>
                  <a:lnTo>
                    <a:pt x="304" y="3064"/>
                  </a:lnTo>
                  <a:lnTo>
                    <a:pt x="465" y="3671"/>
                  </a:lnTo>
                  <a:lnTo>
                    <a:pt x="670" y="4555"/>
                  </a:lnTo>
                  <a:lnTo>
                    <a:pt x="768" y="5037"/>
                  </a:lnTo>
                  <a:lnTo>
                    <a:pt x="875" y="5564"/>
                  </a:lnTo>
                  <a:lnTo>
                    <a:pt x="992" y="6109"/>
                  </a:lnTo>
                  <a:lnTo>
                    <a:pt x="1090" y="6689"/>
                  </a:lnTo>
                  <a:lnTo>
                    <a:pt x="1197" y="7279"/>
                  </a:lnTo>
                  <a:lnTo>
                    <a:pt x="1304" y="7895"/>
                  </a:lnTo>
                  <a:lnTo>
                    <a:pt x="1349" y="8198"/>
                  </a:lnTo>
                  <a:lnTo>
                    <a:pt x="1393" y="8511"/>
                  </a:lnTo>
                  <a:lnTo>
                    <a:pt x="1438" y="8806"/>
                  </a:lnTo>
                  <a:lnTo>
                    <a:pt x="1456" y="8957"/>
                  </a:lnTo>
                  <a:lnTo>
                    <a:pt x="1465" y="9011"/>
                  </a:lnTo>
                  <a:lnTo>
                    <a:pt x="1465" y="9074"/>
                  </a:lnTo>
                  <a:lnTo>
                    <a:pt x="1474" y="9333"/>
                  </a:lnTo>
                  <a:lnTo>
                    <a:pt x="1393" y="9940"/>
                  </a:lnTo>
                  <a:lnTo>
                    <a:pt x="1340" y="10252"/>
                  </a:lnTo>
                  <a:lnTo>
                    <a:pt x="1215" y="10877"/>
                  </a:lnTo>
                  <a:lnTo>
                    <a:pt x="1143" y="11502"/>
                  </a:lnTo>
                  <a:lnTo>
                    <a:pt x="1117" y="11663"/>
                  </a:lnTo>
                  <a:lnTo>
                    <a:pt x="1090" y="11815"/>
                  </a:lnTo>
                  <a:lnTo>
                    <a:pt x="1090" y="11967"/>
                  </a:lnTo>
                  <a:lnTo>
                    <a:pt x="1108" y="12047"/>
                  </a:lnTo>
                  <a:lnTo>
                    <a:pt x="1125" y="12128"/>
                  </a:lnTo>
                  <a:lnTo>
                    <a:pt x="1152" y="12431"/>
                  </a:lnTo>
                  <a:lnTo>
                    <a:pt x="1188" y="12717"/>
                  </a:lnTo>
                  <a:lnTo>
                    <a:pt x="1233" y="13271"/>
                  </a:lnTo>
                  <a:lnTo>
                    <a:pt x="1295" y="13762"/>
                  </a:lnTo>
                  <a:lnTo>
                    <a:pt x="1429" y="14673"/>
                  </a:lnTo>
                  <a:lnTo>
                    <a:pt x="1563" y="15298"/>
                  </a:lnTo>
                  <a:lnTo>
                    <a:pt x="1670" y="15771"/>
                  </a:lnTo>
                  <a:lnTo>
                    <a:pt x="1706" y="15878"/>
                  </a:lnTo>
                  <a:lnTo>
                    <a:pt x="1751" y="15994"/>
                  </a:lnTo>
                  <a:lnTo>
                    <a:pt x="1938" y="16155"/>
                  </a:lnTo>
                  <a:lnTo>
                    <a:pt x="2063" y="16182"/>
                  </a:lnTo>
                  <a:lnTo>
                    <a:pt x="2143" y="16191"/>
                  </a:lnTo>
                  <a:lnTo>
                    <a:pt x="2304" y="16137"/>
                  </a:lnTo>
                  <a:lnTo>
                    <a:pt x="2429" y="16039"/>
                  </a:lnTo>
                  <a:lnTo>
                    <a:pt x="2510" y="15896"/>
                  </a:lnTo>
                  <a:lnTo>
                    <a:pt x="2527" y="15816"/>
                  </a:lnTo>
                  <a:lnTo>
                    <a:pt x="2527" y="15807"/>
                  </a:lnTo>
                  <a:lnTo>
                    <a:pt x="2536" y="15708"/>
                  </a:lnTo>
                  <a:lnTo>
                    <a:pt x="2581" y="15226"/>
                  </a:lnTo>
                  <a:lnTo>
                    <a:pt x="2599" y="14932"/>
                  </a:lnTo>
                  <a:lnTo>
                    <a:pt x="2626" y="14565"/>
                  </a:lnTo>
                  <a:lnTo>
                    <a:pt x="2652" y="14164"/>
                  </a:lnTo>
                  <a:lnTo>
                    <a:pt x="2679" y="13708"/>
                  </a:lnTo>
                  <a:lnTo>
                    <a:pt x="2706" y="13235"/>
                  </a:lnTo>
                  <a:lnTo>
                    <a:pt x="2742" y="12717"/>
                  </a:lnTo>
                  <a:lnTo>
                    <a:pt x="2760" y="12449"/>
                  </a:lnTo>
                  <a:lnTo>
                    <a:pt x="2786" y="12190"/>
                  </a:lnTo>
                  <a:lnTo>
                    <a:pt x="2813" y="11913"/>
                  </a:lnTo>
                  <a:lnTo>
                    <a:pt x="2849" y="11645"/>
                  </a:lnTo>
                  <a:lnTo>
                    <a:pt x="2894" y="11074"/>
                  </a:lnTo>
                  <a:lnTo>
                    <a:pt x="2956" y="10476"/>
                  </a:lnTo>
                  <a:lnTo>
                    <a:pt x="2983" y="10163"/>
                  </a:lnTo>
                  <a:lnTo>
                    <a:pt x="3028" y="9842"/>
                  </a:lnTo>
                  <a:lnTo>
                    <a:pt x="3081" y="9511"/>
                  </a:lnTo>
                  <a:lnTo>
                    <a:pt x="3135" y="9145"/>
                  </a:lnTo>
                  <a:lnTo>
                    <a:pt x="3162" y="8779"/>
                  </a:lnTo>
                  <a:lnTo>
                    <a:pt x="3188" y="8440"/>
                  </a:lnTo>
                  <a:lnTo>
                    <a:pt x="3206" y="8118"/>
                  </a:lnTo>
                  <a:lnTo>
                    <a:pt x="3233" y="7805"/>
                  </a:lnTo>
                  <a:lnTo>
                    <a:pt x="3269" y="7180"/>
                  </a:lnTo>
                  <a:lnTo>
                    <a:pt x="3313" y="6573"/>
                  </a:lnTo>
                  <a:lnTo>
                    <a:pt x="3358" y="5975"/>
                  </a:lnTo>
                  <a:lnTo>
                    <a:pt x="3403" y="5421"/>
                  </a:lnTo>
                  <a:lnTo>
                    <a:pt x="3456" y="4876"/>
                  </a:lnTo>
                  <a:lnTo>
                    <a:pt x="3501" y="4385"/>
                  </a:lnTo>
                  <a:lnTo>
                    <a:pt x="3590" y="3474"/>
                  </a:lnTo>
                  <a:lnTo>
                    <a:pt x="3662" y="2814"/>
                  </a:lnTo>
                  <a:lnTo>
                    <a:pt x="3679" y="2671"/>
                  </a:lnTo>
                  <a:lnTo>
                    <a:pt x="3688" y="2546"/>
                  </a:lnTo>
                  <a:lnTo>
                    <a:pt x="3706" y="2439"/>
                  </a:lnTo>
                  <a:lnTo>
                    <a:pt x="3715" y="2340"/>
                  </a:lnTo>
                  <a:lnTo>
                    <a:pt x="3715" y="2171"/>
                  </a:lnTo>
                  <a:lnTo>
                    <a:pt x="3724" y="2135"/>
                  </a:lnTo>
                  <a:lnTo>
                    <a:pt x="3733" y="1947"/>
                  </a:lnTo>
                  <a:lnTo>
                    <a:pt x="3733" y="1742"/>
                  </a:lnTo>
                  <a:lnTo>
                    <a:pt x="3662" y="1331"/>
                  </a:lnTo>
                  <a:lnTo>
                    <a:pt x="3590" y="1135"/>
                  </a:lnTo>
                  <a:lnTo>
                    <a:pt x="3510" y="965"/>
                  </a:lnTo>
                  <a:lnTo>
                    <a:pt x="3295" y="653"/>
                  </a:lnTo>
                  <a:lnTo>
                    <a:pt x="3036" y="403"/>
                  </a:lnTo>
                  <a:lnTo>
                    <a:pt x="2733" y="206"/>
                  </a:lnTo>
                  <a:lnTo>
                    <a:pt x="2402" y="72"/>
                  </a:lnTo>
                  <a:lnTo>
                    <a:pt x="2045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42"/>
            <p:cNvSpPr/>
            <p:nvPr/>
          </p:nvSpPr>
          <p:spPr>
            <a:xfrm>
              <a:off x="9878032" y="4833444"/>
              <a:ext cx="127889" cy="73123"/>
            </a:xfrm>
            <a:custGeom>
              <a:avLst/>
              <a:gdLst/>
              <a:ahLst/>
              <a:cxnLst/>
              <a:rect l="l" t="t" r="r" b="b"/>
              <a:pathLst>
                <a:path w="2501" h="1430" extrusionOk="0">
                  <a:moveTo>
                    <a:pt x="72" y="1"/>
                  </a:moveTo>
                  <a:lnTo>
                    <a:pt x="0" y="822"/>
                  </a:lnTo>
                  <a:lnTo>
                    <a:pt x="0" y="930"/>
                  </a:lnTo>
                  <a:lnTo>
                    <a:pt x="81" y="1126"/>
                  </a:lnTo>
                  <a:lnTo>
                    <a:pt x="215" y="1269"/>
                  </a:lnTo>
                  <a:lnTo>
                    <a:pt x="402" y="1358"/>
                  </a:lnTo>
                  <a:lnTo>
                    <a:pt x="509" y="1367"/>
                  </a:lnTo>
                  <a:lnTo>
                    <a:pt x="2268" y="1430"/>
                  </a:lnTo>
                  <a:lnTo>
                    <a:pt x="2322" y="1421"/>
                  </a:lnTo>
                  <a:lnTo>
                    <a:pt x="2420" y="1376"/>
                  </a:lnTo>
                  <a:lnTo>
                    <a:pt x="2483" y="1296"/>
                  </a:lnTo>
                  <a:lnTo>
                    <a:pt x="2501" y="1189"/>
                  </a:lnTo>
                  <a:lnTo>
                    <a:pt x="2483" y="1135"/>
                  </a:lnTo>
                  <a:lnTo>
                    <a:pt x="2456" y="1072"/>
                  </a:lnTo>
                  <a:lnTo>
                    <a:pt x="2358" y="1001"/>
                  </a:lnTo>
                  <a:lnTo>
                    <a:pt x="2295" y="983"/>
                  </a:lnTo>
                  <a:lnTo>
                    <a:pt x="2135" y="983"/>
                  </a:lnTo>
                  <a:lnTo>
                    <a:pt x="1929" y="956"/>
                  </a:lnTo>
                  <a:lnTo>
                    <a:pt x="1545" y="805"/>
                  </a:lnTo>
                  <a:lnTo>
                    <a:pt x="1233" y="546"/>
                  </a:lnTo>
                  <a:lnTo>
                    <a:pt x="1018" y="197"/>
                  </a:lnTo>
                  <a:lnTo>
                    <a:pt x="974" y="1"/>
                  </a:lnTo>
                  <a:close/>
                </a:path>
              </a:pathLst>
            </a:custGeom>
            <a:solidFill>
              <a:srgbClr val="BA2A2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42"/>
            <p:cNvSpPr/>
            <p:nvPr/>
          </p:nvSpPr>
          <p:spPr>
            <a:xfrm>
              <a:off x="9798109" y="4032988"/>
              <a:ext cx="190938" cy="827927"/>
            </a:xfrm>
            <a:custGeom>
              <a:avLst/>
              <a:gdLst/>
              <a:ahLst/>
              <a:cxnLst/>
              <a:rect l="l" t="t" r="r" b="b"/>
              <a:pathLst>
                <a:path w="3734" h="16191" extrusionOk="0">
                  <a:moveTo>
                    <a:pt x="1688" y="1"/>
                  </a:moveTo>
                  <a:lnTo>
                    <a:pt x="1322" y="72"/>
                  </a:lnTo>
                  <a:lnTo>
                    <a:pt x="1144" y="135"/>
                  </a:lnTo>
                  <a:lnTo>
                    <a:pt x="965" y="215"/>
                  </a:lnTo>
                  <a:lnTo>
                    <a:pt x="661" y="429"/>
                  </a:lnTo>
                  <a:lnTo>
                    <a:pt x="402" y="688"/>
                  </a:lnTo>
                  <a:lnTo>
                    <a:pt x="206" y="992"/>
                  </a:lnTo>
                  <a:lnTo>
                    <a:pt x="72" y="1322"/>
                  </a:lnTo>
                  <a:lnTo>
                    <a:pt x="1" y="1680"/>
                  </a:lnTo>
                  <a:lnTo>
                    <a:pt x="1" y="2037"/>
                  </a:lnTo>
                  <a:lnTo>
                    <a:pt x="72" y="2403"/>
                  </a:lnTo>
                  <a:lnTo>
                    <a:pt x="143" y="2581"/>
                  </a:lnTo>
                  <a:lnTo>
                    <a:pt x="152" y="2599"/>
                  </a:lnTo>
                  <a:lnTo>
                    <a:pt x="188" y="2680"/>
                  </a:lnTo>
                  <a:lnTo>
                    <a:pt x="206" y="2742"/>
                  </a:lnTo>
                  <a:lnTo>
                    <a:pt x="233" y="2840"/>
                  </a:lnTo>
                  <a:lnTo>
                    <a:pt x="268" y="2939"/>
                  </a:lnTo>
                  <a:lnTo>
                    <a:pt x="304" y="3064"/>
                  </a:lnTo>
                  <a:lnTo>
                    <a:pt x="465" y="3671"/>
                  </a:lnTo>
                  <a:lnTo>
                    <a:pt x="661" y="4555"/>
                  </a:lnTo>
                  <a:lnTo>
                    <a:pt x="769" y="5028"/>
                  </a:lnTo>
                  <a:lnTo>
                    <a:pt x="876" y="5555"/>
                  </a:lnTo>
                  <a:lnTo>
                    <a:pt x="992" y="6109"/>
                  </a:lnTo>
                  <a:lnTo>
                    <a:pt x="1090" y="6689"/>
                  </a:lnTo>
                  <a:lnTo>
                    <a:pt x="1197" y="7279"/>
                  </a:lnTo>
                  <a:lnTo>
                    <a:pt x="1304" y="7895"/>
                  </a:lnTo>
                  <a:lnTo>
                    <a:pt x="1349" y="8198"/>
                  </a:lnTo>
                  <a:lnTo>
                    <a:pt x="1394" y="8511"/>
                  </a:lnTo>
                  <a:lnTo>
                    <a:pt x="1438" y="8806"/>
                  </a:lnTo>
                  <a:lnTo>
                    <a:pt x="1465" y="8957"/>
                  </a:lnTo>
                  <a:lnTo>
                    <a:pt x="1465" y="9011"/>
                  </a:lnTo>
                  <a:lnTo>
                    <a:pt x="1474" y="9074"/>
                  </a:lnTo>
                  <a:lnTo>
                    <a:pt x="1483" y="9341"/>
                  </a:lnTo>
                  <a:lnTo>
                    <a:pt x="1456" y="9645"/>
                  </a:lnTo>
                  <a:lnTo>
                    <a:pt x="1411" y="9949"/>
                  </a:lnTo>
                  <a:lnTo>
                    <a:pt x="1358" y="10252"/>
                  </a:lnTo>
                  <a:lnTo>
                    <a:pt x="1251" y="10868"/>
                  </a:lnTo>
                  <a:lnTo>
                    <a:pt x="1179" y="11494"/>
                  </a:lnTo>
                  <a:lnTo>
                    <a:pt x="1170" y="11654"/>
                  </a:lnTo>
                  <a:lnTo>
                    <a:pt x="1161" y="11824"/>
                  </a:lnTo>
                  <a:lnTo>
                    <a:pt x="1161" y="11967"/>
                  </a:lnTo>
                  <a:lnTo>
                    <a:pt x="1161" y="12056"/>
                  </a:lnTo>
                  <a:lnTo>
                    <a:pt x="1170" y="12137"/>
                  </a:lnTo>
                  <a:lnTo>
                    <a:pt x="1179" y="12431"/>
                  </a:lnTo>
                  <a:lnTo>
                    <a:pt x="1197" y="12717"/>
                  </a:lnTo>
                  <a:lnTo>
                    <a:pt x="1251" y="13271"/>
                  </a:lnTo>
                  <a:lnTo>
                    <a:pt x="1304" y="13762"/>
                  </a:lnTo>
                  <a:lnTo>
                    <a:pt x="1376" y="14226"/>
                  </a:lnTo>
                  <a:lnTo>
                    <a:pt x="1438" y="14628"/>
                  </a:lnTo>
                  <a:lnTo>
                    <a:pt x="1510" y="15003"/>
                  </a:lnTo>
                  <a:lnTo>
                    <a:pt x="1572" y="15298"/>
                  </a:lnTo>
                  <a:lnTo>
                    <a:pt x="1670" y="15771"/>
                  </a:lnTo>
                  <a:lnTo>
                    <a:pt x="1706" y="15878"/>
                  </a:lnTo>
                  <a:lnTo>
                    <a:pt x="1751" y="15994"/>
                  </a:lnTo>
                  <a:lnTo>
                    <a:pt x="1938" y="16155"/>
                  </a:lnTo>
                  <a:lnTo>
                    <a:pt x="2063" y="16182"/>
                  </a:lnTo>
                  <a:lnTo>
                    <a:pt x="2153" y="16191"/>
                  </a:lnTo>
                  <a:lnTo>
                    <a:pt x="2322" y="16146"/>
                  </a:lnTo>
                  <a:lnTo>
                    <a:pt x="2456" y="16039"/>
                  </a:lnTo>
                  <a:lnTo>
                    <a:pt x="2537" y="15905"/>
                  </a:lnTo>
                  <a:lnTo>
                    <a:pt x="2546" y="15816"/>
                  </a:lnTo>
                  <a:lnTo>
                    <a:pt x="2555" y="15708"/>
                  </a:lnTo>
                  <a:lnTo>
                    <a:pt x="2590" y="15235"/>
                  </a:lnTo>
                  <a:lnTo>
                    <a:pt x="2635" y="14601"/>
                  </a:lnTo>
                  <a:lnTo>
                    <a:pt x="2688" y="13708"/>
                  </a:lnTo>
                  <a:lnTo>
                    <a:pt x="2715" y="13235"/>
                  </a:lnTo>
                  <a:lnTo>
                    <a:pt x="2751" y="12708"/>
                  </a:lnTo>
                  <a:lnTo>
                    <a:pt x="2769" y="12440"/>
                  </a:lnTo>
                  <a:lnTo>
                    <a:pt x="2787" y="12172"/>
                  </a:lnTo>
                  <a:lnTo>
                    <a:pt x="2805" y="12047"/>
                  </a:lnTo>
                  <a:lnTo>
                    <a:pt x="2813" y="11904"/>
                  </a:lnTo>
                  <a:lnTo>
                    <a:pt x="2831" y="11779"/>
                  </a:lnTo>
                  <a:lnTo>
                    <a:pt x="2849" y="11654"/>
                  </a:lnTo>
                  <a:lnTo>
                    <a:pt x="2903" y="11083"/>
                  </a:lnTo>
                  <a:lnTo>
                    <a:pt x="2956" y="10467"/>
                  </a:lnTo>
                  <a:lnTo>
                    <a:pt x="2992" y="10154"/>
                  </a:lnTo>
                  <a:lnTo>
                    <a:pt x="3037" y="9833"/>
                  </a:lnTo>
                  <a:lnTo>
                    <a:pt x="3081" y="9511"/>
                  </a:lnTo>
                  <a:lnTo>
                    <a:pt x="3135" y="9145"/>
                  </a:lnTo>
                  <a:lnTo>
                    <a:pt x="3162" y="8779"/>
                  </a:lnTo>
                  <a:lnTo>
                    <a:pt x="3189" y="8440"/>
                  </a:lnTo>
                  <a:lnTo>
                    <a:pt x="3206" y="8118"/>
                  </a:lnTo>
                  <a:lnTo>
                    <a:pt x="3233" y="7805"/>
                  </a:lnTo>
                  <a:lnTo>
                    <a:pt x="3269" y="7180"/>
                  </a:lnTo>
                  <a:lnTo>
                    <a:pt x="3314" y="6573"/>
                  </a:lnTo>
                  <a:lnTo>
                    <a:pt x="3358" y="5975"/>
                  </a:lnTo>
                  <a:lnTo>
                    <a:pt x="3403" y="5421"/>
                  </a:lnTo>
                  <a:lnTo>
                    <a:pt x="3448" y="4876"/>
                  </a:lnTo>
                  <a:lnTo>
                    <a:pt x="3501" y="4385"/>
                  </a:lnTo>
                  <a:lnTo>
                    <a:pt x="3590" y="3474"/>
                  </a:lnTo>
                  <a:lnTo>
                    <a:pt x="3662" y="2814"/>
                  </a:lnTo>
                  <a:lnTo>
                    <a:pt x="3680" y="2671"/>
                  </a:lnTo>
                  <a:lnTo>
                    <a:pt x="3689" y="2546"/>
                  </a:lnTo>
                  <a:lnTo>
                    <a:pt x="3706" y="2439"/>
                  </a:lnTo>
                  <a:lnTo>
                    <a:pt x="3706" y="2340"/>
                  </a:lnTo>
                  <a:lnTo>
                    <a:pt x="3715" y="2171"/>
                  </a:lnTo>
                  <a:lnTo>
                    <a:pt x="3724" y="2135"/>
                  </a:lnTo>
                  <a:lnTo>
                    <a:pt x="3733" y="1947"/>
                  </a:lnTo>
                  <a:lnTo>
                    <a:pt x="3733" y="1742"/>
                  </a:lnTo>
                  <a:lnTo>
                    <a:pt x="3662" y="1331"/>
                  </a:lnTo>
                  <a:lnTo>
                    <a:pt x="3590" y="1135"/>
                  </a:lnTo>
                  <a:lnTo>
                    <a:pt x="3510" y="965"/>
                  </a:lnTo>
                  <a:lnTo>
                    <a:pt x="3296" y="653"/>
                  </a:lnTo>
                  <a:lnTo>
                    <a:pt x="3037" y="403"/>
                  </a:lnTo>
                  <a:lnTo>
                    <a:pt x="2733" y="206"/>
                  </a:lnTo>
                  <a:lnTo>
                    <a:pt x="2403" y="72"/>
                  </a:lnTo>
                  <a:lnTo>
                    <a:pt x="2046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42"/>
            <p:cNvSpPr/>
            <p:nvPr/>
          </p:nvSpPr>
          <p:spPr>
            <a:xfrm>
              <a:off x="9778013" y="3979553"/>
              <a:ext cx="336571" cy="332480"/>
            </a:xfrm>
            <a:custGeom>
              <a:avLst/>
              <a:gdLst/>
              <a:ahLst/>
              <a:cxnLst/>
              <a:rect l="l" t="t" r="r" b="b"/>
              <a:pathLst>
                <a:path w="6582" h="6502" extrusionOk="0">
                  <a:moveTo>
                    <a:pt x="5519" y="1"/>
                  </a:moveTo>
                  <a:lnTo>
                    <a:pt x="1054" y="180"/>
                  </a:lnTo>
                  <a:lnTo>
                    <a:pt x="1028" y="215"/>
                  </a:lnTo>
                  <a:lnTo>
                    <a:pt x="831" y="581"/>
                  </a:lnTo>
                  <a:lnTo>
                    <a:pt x="653" y="1037"/>
                  </a:lnTo>
                  <a:lnTo>
                    <a:pt x="465" y="1698"/>
                  </a:lnTo>
                  <a:lnTo>
                    <a:pt x="286" y="2591"/>
                  </a:lnTo>
                  <a:lnTo>
                    <a:pt x="135" y="3743"/>
                  </a:lnTo>
                  <a:lnTo>
                    <a:pt x="27" y="5189"/>
                  </a:lnTo>
                  <a:lnTo>
                    <a:pt x="1" y="6046"/>
                  </a:lnTo>
                  <a:lnTo>
                    <a:pt x="635" y="6198"/>
                  </a:lnTo>
                  <a:lnTo>
                    <a:pt x="1894" y="6430"/>
                  </a:lnTo>
                  <a:lnTo>
                    <a:pt x="2840" y="6502"/>
                  </a:lnTo>
                  <a:lnTo>
                    <a:pt x="3483" y="6502"/>
                  </a:lnTo>
                  <a:lnTo>
                    <a:pt x="4117" y="6457"/>
                  </a:lnTo>
                  <a:lnTo>
                    <a:pt x="4769" y="6359"/>
                  </a:lnTo>
                  <a:lnTo>
                    <a:pt x="5091" y="6288"/>
                  </a:lnTo>
                  <a:lnTo>
                    <a:pt x="5475" y="6189"/>
                  </a:lnTo>
                  <a:lnTo>
                    <a:pt x="6216" y="5957"/>
                  </a:lnTo>
                  <a:lnTo>
                    <a:pt x="6582" y="5814"/>
                  </a:lnTo>
                  <a:lnTo>
                    <a:pt x="6555" y="4993"/>
                  </a:lnTo>
                  <a:lnTo>
                    <a:pt x="6448" y="3591"/>
                  </a:lnTo>
                  <a:lnTo>
                    <a:pt x="6287" y="2448"/>
                  </a:lnTo>
                  <a:lnTo>
                    <a:pt x="6109" y="1564"/>
                  </a:lnTo>
                  <a:lnTo>
                    <a:pt x="5823" y="617"/>
                  </a:lnTo>
                  <a:lnTo>
                    <a:pt x="5546" y="46"/>
                  </a:lnTo>
                  <a:lnTo>
                    <a:pt x="5519" y="1"/>
                  </a:lnTo>
                  <a:close/>
                </a:path>
              </a:pathLst>
            </a:custGeom>
            <a:solidFill>
              <a:srgbClr val="3530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42"/>
            <p:cNvSpPr/>
            <p:nvPr/>
          </p:nvSpPr>
          <p:spPr>
            <a:xfrm>
              <a:off x="9750605" y="3668606"/>
              <a:ext cx="386376" cy="344343"/>
            </a:xfrm>
            <a:custGeom>
              <a:avLst/>
              <a:gdLst/>
              <a:ahLst/>
              <a:cxnLst/>
              <a:rect l="l" t="t" r="r" b="b"/>
              <a:pathLst>
                <a:path w="7556" h="6734" extrusionOk="0">
                  <a:moveTo>
                    <a:pt x="2135" y="1"/>
                  </a:moveTo>
                  <a:lnTo>
                    <a:pt x="1537" y="72"/>
                  </a:lnTo>
                  <a:lnTo>
                    <a:pt x="1189" y="206"/>
                  </a:lnTo>
                  <a:lnTo>
                    <a:pt x="974" y="349"/>
                  </a:lnTo>
                  <a:lnTo>
                    <a:pt x="876" y="438"/>
                  </a:lnTo>
                  <a:lnTo>
                    <a:pt x="697" y="635"/>
                  </a:lnTo>
                  <a:lnTo>
                    <a:pt x="447" y="1099"/>
                  </a:lnTo>
                  <a:lnTo>
                    <a:pt x="197" y="1983"/>
                  </a:lnTo>
                  <a:lnTo>
                    <a:pt x="1" y="2787"/>
                  </a:lnTo>
                  <a:lnTo>
                    <a:pt x="1403" y="3421"/>
                  </a:lnTo>
                  <a:lnTo>
                    <a:pt x="1439" y="3671"/>
                  </a:lnTo>
                  <a:lnTo>
                    <a:pt x="1581" y="5001"/>
                  </a:lnTo>
                  <a:lnTo>
                    <a:pt x="1626" y="5921"/>
                  </a:lnTo>
                  <a:lnTo>
                    <a:pt x="1590" y="6261"/>
                  </a:lnTo>
                  <a:lnTo>
                    <a:pt x="1698" y="6314"/>
                  </a:lnTo>
                  <a:lnTo>
                    <a:pt x="2519" y="6582"/>
                  </a:lnTo>
                  <a:lnTo>
                    <a:pt x="3332" y="6716"/>
                  </a:lnTo>
                  <a:lnTo>
                    <a:pt x="3832" y="6734"/>
                  </a:lnTo>
                  <a:lnTo>
                    <a:pt x="4082" y="6725"/>
                  </a:lnTo>
                  <a:lnTo>
                    <a:pt x="4546" y="6671"/>
                  </a:lnTo>
                  <a:lnTo>
                    <a:pt x="5144" y="6528"/>
                  </a:lnTo>
                  <a:lnTo>
                    <a:pt x="5948" y="6162"/>
                  </a:lnTo>
                  <a:lnTo>
                    <a:pt x="6055" y="6082"/>
                  </a:lnTo>
                  <a:lnTo>
                    <a:pt x="6029" y="5743"/>
                  </a:lnTo>
                  <a:lnTo>
                    <a:pt x="6064" y="4885"/>
                  </a:lnTo>
                  <a:lnTo>
                    <a:pt x="6216" y="3653"/>
                  </a:lnTo>
                  <a:lnTo>
                    <a:pt x="6261" y="3421"/>
                  </a:lnTo>
                  <a:lnTo>
                    <a:pt x="7556" y="2840"/>
                  </a:lnTo>
                  <a:lnTo>
                    <a:pt x="7368" y="2037"/>
                  </a:lnTo>
                  <a:lnTo>
                    <a:pt x="7181" y="1117"/>
                  </a:lnTo>
                  <a:lnTo>
                    <a:pt x="7029" y="751"/>
                  </a:lnTo>
                  <a:lnTo>
                    <a:pt x="6877" y="536"/>
                  </a:lnTo>
                  <a:lnTo>
                    <a:pt x="6788" y="438"/>
                  </a:lnTo>
                  <a:lnTo>
                    <a:pt x="6689" y="349"/>
                  </a:lnTo>
                  <a:lnTo>
                    <a:pt x="6475" y="206"/>
                  </a:lnTo>
                  <a:lnTo>
                    <a:pt x="6127" y="72"/>
                  </a:lnTo>
                  <a:lnTo>
                    <a:pt x="5528" y="1"/>
                  </a:lnTo>
                  <a:lnTo>
                    <a:pt x="5421" y="10"/>
                  </a:lnTo>
                  <a:lnTo>
                    <a:pt x="5412" y="45"/>
                  </a:lnTo>
                  <a:lnTo>
                    <a:pt x="5261" y="313"/>
                  </a:lnTo>
                  <a:lnTo>
                    <a:pt x="5002" y="590"/>
                  </a:lnTo>
                  <a:lnTo>
                    <a:pt x="4760" y="760"/>
                  </a:lnTo>
                  <a:lnTo>
                    <a:pt x="4448" y="903"/>
                  </a:lnTo>
                  <a:lnTo>
                    <a:pt x="4055" y="983"/>
                  </a:lnTo>
                  <a:lnTo>
                    <a:pt x="3832" y="992"/>
                  </a:lnTo>
                  <a:lnTo>
                    <a:pt x="3600" y="983"/>
                  </a:lnTo>
                  <a:lnTo>
                    <a:pt x="3216" y="903"/>
                  </a:lnTo>
                  <a:lnTo>
                    <a:pt x="2903" y="760"/>
                  </a:lnTo>
                  <a:lnTo>
                    <a:pt x="2662" y="590"/>
                  </a:lnTo>
                  <a:lnTo>
                    <a:pt x="2403" y="313"/>
                  </a:lnTo>
                  <a:lnTo>
                    <a:pt x="2251" y="45"/>
                  </a:lnTo>
                  <a:lnTo>
                    <a:pt x="2233" y="10"/>
                  </a:lnTo>
                  <a:lnTo>
                    <a:pt x="2135" y="1"/>
                  </a:lnTo>
                  <a:close/>
                </a:path>
              </a:pathLst>
            </a:custGeom>
            <a:solidFill>
              <a:srgbClr val="F794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42"/>
            <p:cNvSpPr/>
            <p:nvPr/>
          </p:nvSpPr>
          <p:spPr>
            <a:xfrm>
              <a:off x="9754747" y="3341193"/>
              <a:ext cx="305071" cy="193699"/>
            </a:xfrm>
            <a:custGeom>
              <a:avLst/>
              <a:gdLst/>
              <a:ahLst/>
              <a:cxnLst/>
              <a:rect l="l" t="t" r="r" b="b"/>
              <a:pathLst>
                <a:path w="5966" h="3788" extrusionOk="0">
                  <a:moveTo>
                    <a:pt x="4081" y="1"/>
                  </a:moveTo>
                  <a:lnTo>
                    <a:pt x="3778" y="54"/>
                  </a:lnTo>
                  <a:lnTo>
                    <a:pt x="3483" y="162"/>
                  </a:lnTo>
                  <a:lnTo>
                    <a:pt x="3349" y="233"/>
                  </a:lnTo>
                  <a:lnTo>
                    <a:pt x="3090" y="412"/>
                  </a:lnTo>
                  <a:lnTo>
                    <a:pt x="2643" y="831"/>
                  </a:lnTo>
                  <a:lnTo>
                    <a:pt x="2420" y="1055"/>
                  </a:lnTo>
                  <a:lnTo>
                    <a:pt x="2206" y="1278"/>
                  </a:lnTo>
                  <a:lnTo>
                    <a:pt x="1840" y="1573"/>
                  </a:lnTo>
                  <a:lnTo>
                    <a:pt x="1572" y="1724"/>
                  </a:lnTo>
                  <a:lnTo>
                    <a:pt x="1429" y="1778"/>
                  </a:lnTo>
                  <a:lnTo>
                    <a:pt x="1090" y="1867"/>
                  </a:lnTo>
                  <a:lnTo>
                    <a:pt x="741" y="1948"/>
                  </a:lnTo>
                  <a:lnTo>
                    <a:pt x="572" y="1992"/>
                  </a:lnTo>
                  <a:lnTo>
                    <a:pt x="250" y="2153"/>
                  </a:lnTo>
                  <a:lnTo>
                    <a:pt x="134" y="2287"/>
                  </a:lnTo>
                  <a:lnTo>
                    <a:pt x="81" y="2358"/>
                  </a:lnTo>
                  <a:lnTo>
                    <a:pt x="9" y="2519"/>
                  </a:lnTo>
                  <a:lnTo>
                    <a:pt x="0" y="2698"/>
                  </a:lnTo>
                  <a:lnTo>
                    <a:pt x="45" y="2867"/>
                  </a:lnTo>
                  <a:lnTo>
                    <a:pt x="98" y="2939"/>
                  </a:lnTo>
                  <a:lnTo>
                    <a:pt x="197" y="3037"/>
                  </a:lnTo>
                  <a:lnTo>
                    <a:pt x="465" y="3117"/>
                  </a:lnTo>
                  <a:lnTo>
                    <a:pt x="607" y="3126"/>
                  </a:lnTo>
                  <a:lnTo>
                    <a:pt x="893" y="3108"/>
                  </a:lnTo>
                  <a:lnTo>
                    <a:pt x="1170" y="3108"/>
                  </a:lnTo>
                  <a:lnTo>
                    <a:pt x="1429" y="3171"/>
                  </a:lnTo>
                  <a:lnTo>
                    <a:pt x="1920" y="3394"/>
                  </a:lnTo>
                  <a:lnTo>
                    <a:pt x="2179" y="3457"/>
                  </a:lnTo>
                  <a:lnTo>
                    <a:pt x="2367" y="3475"/>
                  </a:lnTo>
                  <a:lnTo>
                    <a:pt x="2742" y="3394"/>
                  </a:lnTo>
                  <a:lnTo>
                    <a:pt x="3090" y="3216"/>
                  </a:lnTo>
                  <a:lnTo>
                    <a:pt x="3411" y="2983"/>
                  </a:lnTo>
                  <a:lnTo>
                    <a:pt x="3563" y="2858"/>
                  </a:lnTo>
                  <a:lnTo>
                    <a:pt x="3795" y="2671"/>
                  </a:lnTo>
                  <a:lnTo>
                    <a:pt x="4179" y="2421"/>
                  </a:lnTo>
                  <a:lnTo>
                    <a:pt x="4456" y="2296"/>
                  </a:lnTo>
                  <a:lnTo>
                    <a:pt x="4599" y="2260"/>
                  </a:lnTo>
                  <a:lnTo>
                    <a:pt x="4751" y="2251"/>
                  </a:lnTo>
                  <a:lnTo>
                    <a:pt x="5046" y="2278"/>
                  </a:lnTo>
                  <a:lnTo>
                    <a:pt x="5189" y="2278"/>
                  </a:lnTo>
                  <a:lnTo>
                    <a:pt x="5349" y="2644"/>
                  </a:lnTo>
                  <a:lnTo>
                    <a:pt x="5626" y="3207"/>
                  </a:lnTo>
                  <a:lnTo>
                    <a:pt x="5724" y="3582"/>
                  </a:lnTo>
                  <a:lnTo>
                    <a:pt x="5724" y="3787"/>
                  </a:lnTo>
                  <a:lnTo>
                    <a:pt x="5796" y="3537"/>
                  </a:lnTo>
                  <a:lnTo>
                    <a:pt x="5930" y="3037"/>
                  </a:lnTo>
                  <a:lnTo>
                    <a:pt x="5956" y="2787"/>
                  </a:lnTo>
                  <a:lnTo>
                    <a:pt x="5965" y="2528"/>
                  </a:lnTo>
                  <a:lnTo>
                    <a:pt x="5894" y="2144"/>
                  </a:lnTo>
                  <a:lnTo>
                    <a:pt x="5796" y="1912"/>
                  </a:lnTo>
                  <a:lnTo>
                    <a:pt x="5733" y="1805"/>
                  </a:lnTo>
                  <a:lnTo>
                    <a:pt x="5680" y="1733"/>
                  </a:lnTo>
                  <a:lnTo>
                    <a:pt x="5626" y="1671"/>
                  </a:lnTo>
                  <a:lnTo>
                    <a:pt x="5617" y="1564"/>
                  </a:lnTo>
                  <a:lnTo>
                    <a:pt x="5590" y="1448"/>
                  </a:lnTo>
                  <a:lnTo>
                    <a:pt x="5537" y="1287"/>
                  </a:lnTo>
                  <a:lnTo>
                    <a:pt x="5367" y="983"/>
                  </a:lnTo>
                  <a:lnTo>
                    <a:pt x="5278" y="831"/>
                  </a:lnTo>
                  <a:lnTo>
                    <a:pt x="5126" y="608"/>
                  </a:lnTo>
                  <a:lnTo>
                    <a:pt x="4858" y="304"/>
                  </a:lnTo>
                  <a:lnTo>
                    <a:pt x="4653" y="144"/>
                  </a:lnTo>
                  <a:lnTo>
                    <a:pt x="4537" y="90"/>
                  </a:lnTo>
                  <a:lnTo>
                    <a:pt x="4385" y="37"/>
                  </a:lnTo>
                  <a:lnTo>
                    <a:pt x="4081" y="1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42"/>
            <p:cNvSpPr/>
            <p:nvPr/>
          </p:nvSpPr>
          <p:spPr>
            <a:xfrm>
              <a:off x="9815444" y="3943504"/>
              <a:ext cx="43925" cy="50726"/>
            </a:xfrm>
            <a:custGeom>
              <a:avLst/>
              <a:gdLst/>
              <a:ahLst/>
              <a:cxnLst/>
              <a:rect l="l" t="t" r="r" b="b"/>
              <a:pathLst>
                <a:path w="859" h="992" extrusionOk="0">
                  <a:moveTo>
                    <a:pt x="340" y="0"/>
                  </a:moveTo>
                  <a:lnTo>
                    <a:pt x="233" y="9"/>
                  </a:lnTo>
                  <a:lnTo>
                    <a:pt x="162" y="45"/>
                  </a:lnTo>
                  <a:lnTo>
                    <a:pt x="46" y="286"/>
                  </a:lnTo>
                  <a:lnTo>
                    <a:pt x="1" y="608"/>
                  </a:lnTo>
                  <a:lnTo>
                    <a:pt x="54" y="822"/>
                  </a:lnTo>
                  <a:lnTo>
                    <a:pt x="135" y="920"/>
                  </a:lnTo>
                  <a:lnTo>
                    <a:pt x="188" y="956"/>
                  </a:lnTo>
                  <a:lnTo>
                    <a:pt x="313" y="992"/>
                  </a:lnTo>
                  <a:lnTo>
                    <a:pt x="546" y="947"/>
                  </a:lnTo>
                  <a:lnTo>
                    <a:pt x="724" y="813"/>
                  </a:lnTo>
                  <a:lnTo>
                    <a:pt x="840" y="643"/>
                  </a:lnTo>
                  <a:lnTo>
                    <a:pt x="858" y="563"/>
                  </a:lnTo>
                  <a:lnTo>
                    <a:pt x="849" y="492"/>
                  </a:lnTo>
                  <a:lnTo>
                    <a:pt x="742" y="286"/>
                  </a:lnTo>
                  <a:lnTo>
                    <a:pt x="555" y="108"/>
                  </a:lnTo>
                  <a:lnTo>
                    <a:pt x="340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42"/>
            <p:cNvSpPr/>
            <p:nvPr/>
          </p:nvSpPr>
          <p:spPr>
            <a:xfrm>
              <a:off x="10004027" y="3781868"/>
              <a:ext cx="412404" cy="321486"/>
            </a:xfrm>
            <a:custGeom>
              <a:avLst/>
              <a:gdLst/>
              <a:ahLst/>
              <a:cxnLst/>
              <a:rect l="l" t="t" r="r" b="b"/>
              <a:pathLst>
                <a:path w="8065" h="6287" extrusionOk="0">
                  <a:moveTo>
                    <a:pt x="8065" y="0"/>
                  </a:moveTo>
                  <a:lnTo>
                    <a:pt x="6020" y="938"/>
                  </a:lnTo>
                  <a:lnTo>
                    <a:pt x="5939" y="1188"/>
                  </a:lnTo>
                  <a:lnTo>
                    <a:pt x="5752" y="1688"/>
                  </a:lnTo>
                  <a:lnTo>
                    <a:pt x="5520" y="2242"/>
                  </a:lnTo>
                  <a:lnTo>
                    <a:pt x="5252" y="2795"/>
                  </a:lnTo>
                  <a:lnTo>
                    <a:pt x="5109" y="3063"/>
                  </a:lnTo>
                  <a:lnTo>
                    <a:pt x="4966" y="3340"/>
                  </a:lnTo>
                  <a:lnTo>
                    <a:pt x="4823" y="3608"/>
                  </a:lnTo>
                  <a:lnTo>
                    <a:pt x="4743" y="3742"/>
                  </a:lnTo>
                  <a:lnTo>
                    <a:pt x="4671" y="3787"/>
                  </a:lnTo>
                  <a:lnTo>
                    <a:pt x="4395" y="3947"/>
                  </a:lnTo>
                  <a:lnTo>
                    <a:pt x="4118" y="4108"/>
                  </a:lnTo>
                  <a:lnTo>
                    <a:pt x="3832" y="4269"/>
                  </a:lnTo>
                  <a:lnTo>
                    <a:pt x="3260" y="4581"/>
                  </a:lnTo>
                  <a:lnTo>
                    <a:pt x="2680" y="4867"/>
                  </a:lnTo>
                  <a:lnTo>
                    <a:pt x="2376" y="5001"/>
                  </a:lnTo>
                  <a:lnTo>
                    <a:pt x="1778" y="5224"/>
                  </a:lnTo>
                  <a:lnTo>
                    <a:pt x="1465" y="5322"/>
                  </a:lnTo>
                  <a:lnTo>
                    <a:pt x="1314" y="5367"/>
                  </a:lnTo>
                  <a:lnTo>
                    <a:pt x="1153" y="5385"/>
                  </a:lnTo>
                  <a:lnTo>
                    <a:pt x="992" y="5394"/>
                  </a:lnTo>
                  <a:lnTo>
                    <a:pt x="840" y="5385"/>
                  </a:lnTo>
                  <a:lnTo>
                    <a:pt x="680" y="5376"/>
                  </a:lnTo>
                  <a:lnTo>
                    <a:pt x="528" y="5394"/>
                  </a:lnTo>
                  <a:lnTo>
                    <a:pt x="376" y="5430"/>
                  </a:lnTo>
                  <a:lnTo>
                    <a:pt x="224" y="5510"/>
                  </a:lnTo>
                  <a:lnTo>
                    <a:pt x="180" y="5537"/>
                  </a:lnTo>
                  <a:lnTo>
                    <a:pt x="108" y="5590"/>
                  </a:lnTo>
                  <a:lnTo>
                    <a:pt x="46" y="5680"/>
                  </a:lnTo>
                  <a:lnTo>
                    <a:pt x="19" y="5751"/>
                  </a:lnTo>
                  <a:lnTo>
                    <a:pt x="1" y="5903"/>
                  </a:lnTo>
                  <a:lnTo>
                    <a:pt x="46" y="6046"/>
                  </a:lnTo>
                  <a:lnTo>
                    <a:pt x="144" y="6162"/>
                  </a:lnTo>
                  <a:lnTo>
                    <a:pt x="206" y="6198"/>
                  </a:lnTo>
                  <a:lnTo>
                    <a:pt x="305" y="6242"/>
                  </a:lnTo>
                  <a:lnTo>
                    <a:pt x="483" y="6287"/>
                  </a:lnTo>
                  <a:lnTo>
                    <a:pt x="760" y="6287"/>
                  </a:lnTo>
                  <a:lnTo>
                    <a:pt x="939" y="6251"/>
                  </a:lnTo>
                  <a:lnTo>
                    <a:pt x="1108" y="6207"/>
                  </a:lnTo>
                  <a:lnTo>
                    <a:pt x="1278" y="6153"/>
                  </a:lnTo>
                  <a:lnTo>
                    <a:pt x="1457" y="6126"/>
                  </a:lnTo>
                  <a:lnTo>
                    <a:pt x="1626" y="6099"/>
                  </a:lnTo>
                  <a:lnTo>
                    <a:pt x="2323" y="5992"/>
                  </a:lnTo>
                  <a:lnTo>
                    <a:pt x="3010" y="5840"/>
                  </a:lnTo>
                  <a:lnTo>
                    <a:pt x="3689" y="5680"/>
                  </a:lnTo>
                  <a:lnTo>
                    <a:pt x="4350" y="5474"/>
                  </a:lnTo>
                  <a:lnTo>
                    <a:pt x="4689" y="5367"/>
                  </a:lnTo>
                  <a:lnTo>
                    <a:pt x="5011" y="5242"/>
                  </a:lnTo>
                  <a:lnTo>
                    <a:pt x="5341" y="5108"/>
                  </a:lnTo>
                  <a:lnTo>
                    <a:pt x="5502" y="5037"/>
                  </a:lnTo>
                  <a:lnTo>
                    <a:pt x="5671" y="4956"/>
                  </a:lnTo>
                  <a:lnTo>
                    <a:pt x="5797" y="4885"/>
                  </a:lnTo>
                  <a:lnTo>
                    <a:pt x="5904" y="4769"/>
                  </a:lnTo>
                  <a:lnTo>
                    <a:pt x="5930" y="4724"/>
                  </a:lnTo>
                  <a:lnTo>
                    <a:pt x="6136" y="4438"/>
                  </a:lnTo>
                  <a:lnTo>
                    <a:pt x="6332" y="4162"/>
                  </a:lnTo>
                  <a:lnTo>
                    <a:pt x="6520" y="3885"/>
                  </a:lnTo>
                  <a:lnTo>
                    <a:pt x="6698" y="3599"/>
                  </a:lnTo>
                  <a:lnTo>
                    <a:pt x="7047" y="3028"/>
                  </a:lnTo>
                  <a:lnTo>
                    <a:pt x="7359" y="2411"/>
                  </a:lnTo>
                  <a:lnTo>
                    <a:pt x="7502" y="2099"/>
                  </a:lnTo>
                  <a:lnTo>
                    <a:pt x="7770" y="1438"/>
                  </a:lnTo>
                  <a:lnTo>
                    <a:pt x="7886" y="1090"/>
                  </a:lnTo>
                  <a:lnTo>
                    <a:pt x="7931" y="911"/>
                  </a:lnTo>
                  <a:lnTo>
                    <a:pt x="7975" y="724"/>
                  </a:lnTo>
                  <a:lnTo>
                    <a:pt x="8011" y="527"/>
                  </a:lnTo>
                  <a:lnTo>
                    <a:pt x="8038" y="331"/>
                  </a:lnTo>
                  <a:lnTo>
                    <a:pt x="8056" y="125"/>
                  </a:lnTo>
                  <a:lnTo>
                    <a:pt x="8065" y="0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09" name="Google Shape;2409;p42"/>
          <p:cNvGrpSpPr/>
          <p:nvPr/>
        </p:nvGrpSpPr>
        <p:grpSpPr>
          <a:xfrm>
            <a:off x="5105776" y="1371936"/>
            <a:ext cx="1097347" cy="1583628"/>
            <a:chOff x="11857029" y="3339864"/>
            <a:chExt cx="1097347" cy="1583628"/>
          </a:xfrm>
        </p:grpSpPr>
        <p:sp>
          <p:nvSpPr>
            <p:cNvPr id="2410" name="Google Shape;2410;p42"/>
            <p:cNvSpPr/>
            <p:nvPr/>
          </p:nvSpPr>
          <p:spPr>
            <a:xfrm rot="629285">
              <a:off x="11962556" y="3393797"/>
              <a:ext cx="184584" cy="353228"/>
            </a:xfrm>
            <a:prstGeom prst="heart">
              <a:avLst/>
            </a:pr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1" name="Google Shape;2411;p42"/>
            <p:cNvSpPr/>
            <p:nvPr/>
          </p:nvSpPr>
          <p:spPr>
            <a:xfrm>
              <a:off x="12100428" y="3391919"/>
              <a:ext cx="140672" cy="397779"/>
            </a:xfrm>
            <a:custGeom>
              <a:avLst/>
              <a:gdLst/>
              <a:ahLst/>
              <a:cxnLst/>
              <a:rect l="l" t="t" r="r" b="b"/>
              <a:pathLst>
                <a:path w="2751" h="7779" extrusionOk="0">
                  <a:moveTo>
                    <a:pt x="1661" y="0"/>
                  </a:moveTo>
                  <a:lnTo>
                    <a:pt x="1340" y="2411"/>
                  </a:lnTo>
                  <a:lnTo>
                    <a:pt x="1197" y="2429"/>
                  </a:lnTo>
                  <a:lnTo>
                    <a:pt x="938" y="2545"/>
                  </a:lnTo>
                  <a:lnTo>
                    <a:pt x="697" y="2742"/>
                  </a:lnTo>
                  <a:lnTo>
                    <a:pt x="483" y="3009"/>
                  </a:lnTo>
                  <a:lnTo>
                    <a:pt x="233" y="3474"/>
                  </a:lnTo>
                  <a:lnTo>
                    <a:pt x="36" y="4108"/>
                  </a:lnTo>
                  <a:lnTo>
                    <a:pt x="9" y="4367"/>
                  </a:lnTo>
                  <a:lnTo>
                    <a:pt x="0" y="4590"/>
                  </a:lnTo>
                  <a:lnTo>
                    <a:pt x="45" y="5028"/>
                  </a:lnTo>
                  <a:lnTo>
                    <a:pt x="188" y="5671"/>
                  </a:lnTo>
                  <a:lnTo>
                    <a:pt x="340" y="6081"/>
                  </a:lnTo>
                  <a:lnTo>
                    <a:pt x="420" y="6269"/>
                  </a:lnTo>
                  <a:lnTo>
                    <a:pt x="626" y="6608"/>
                  </a:lnTo>
                  <a:lnTo>
                    <a:pt x="768" y="6742"/>
                  </a:lnTo>
                  <a:lnTo>
                    <a:pt x="724" y="7117"/>
                  </a:lnTo>
                  <a:lnTo>
                    <a:pt x="759" y="7207"/>
                  </a:lnTo>
                  <a:lnTo>
                    <a:pt x="858" y="7385"/>
                  </a:lnTo>
                  <a:lnTo>
                    <a:pt x="1081" y="7599"/>
                  </a:lnTo>
                  <a:lnTo>
                    <a:pt x="1456" y="7760"/>
                  </a:lnTo>
                  <a:lnTo>
                    <a:pt x="1769" y="7778"/>
                  </a:lnTo>
                  <a:lnTo>
                    <a:pt x="1965" y="7733"/>
                  </a:lnTo>
                  <a:lnTo>
                    <a:pt x="2054" y="7689"/>
                  </a:lnTo>
                  <a:lnTo>
                    <a:pt x="2242" y="7591"/>
                  </a:lnTo>
                  <a:lnTo>
                    <a:pt x="2501" y="7278"/>
                  </a:lnTo>
                  <a:lnTo>
                    <a:pt x="2671" y="6885"/>
                  </a:lnTo>
                  <a:lnTo>
                    <a:pt x="2733" y="6465"/>
                  </a:lnTo>
                  <a:lnTo>
                    <a:pt x="2733" y="6251"/>
                  </a:lnTo>
                  <a:lnTo>
                    <a:pt x="2706" y="5831"/>
                  </a:lnTo>
                  <a:lnTo>
                    <a:pt x="2581" y="4992"/>
                  </a:lnTo>
                  <a:lnTo>
                    <a:pt x="2581" y="4572"/>
                  </a:lnTo>
                  <a:lnTo>
                    <a:pt x="2644" y="4001"/>
                  </a:lnTo>
                  <a:lnTo>
                    <a:pt x="2733" y="3420"/>
                  </a:lnTo>
                  <a:lnTo>
                    <a:pt x="2751" y="3197"/>
                  </a:lnTo>
                  <a:lnTo>
                    <a:pt x="2724" y="2751"/>
                  </a:lnTo>
                  <a:lnTo>
                    <a:pt x="2599" y="2090"/>
                  </a:lnTo>
                  <a:lnTo>
                    <a:pt x="2287" y="1232"/>
                  </a:lnTo>
                  <a:lnTo>
                    <a:pt x="1885" y="402"/>
                  </a:lnTo>
                  <a:lnTo>
                    <a:pt x="1661" y="0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2" name="Google Shape;2412;p42"/>
            <p:cNvSpPr/>
            <p:nvPr/>
          </p:nvSpPr>
          <p:spPr>
            <a:xfrm>
              <a:off x="12172118" y="3703326"/>
              <a:ext cx="332020" cy="265340"/>
            </a:xfrm>
            <a:custGeom>
              <a:avLst/>
              <a:gdLst/>
              <a:ahLst/>
              <a:cxnLst/>
              <a:rect l="l" t="t" r="r" b="b"/>
              <a:pathLst>
                <a:path w="6493" h="5189" extrusionOk="0">
                  <a:moveTo>
                    <a:pt x="670" y="0"/>
                  </a:moveTo>
                  <a:lnTo>
                    <a:pt x="518" y="45"/>
                  </a:lnTo>
                  <a:lnTo>
                    <a:pt x="367" y="107"/>
                  </a:lnTo>
                  <a:lnTo>
                    <a:pt x="143" y="322"/>
                  </a:lnTo>
                  <a:lnTo>
                    <a:pt x="18" y="599"/>
                  </a:lnTo>
                  <a:lnTo>
                    <a:pt x="0" y="902"/>
                  </a:lnTo>
                  <a:lnTo>
                    <a:pt x="45" y="1063"/>
                  </a:lnTo>
                  <a:lnTo>
                    <a:pt x="63" y="1108"/>
                  </a:lnTo>
                  <a:lnTo>
                    <a:pt x="367" y="1947"/>
                  </a:lnTo>
                  <a:lnTo>
                    <a:pt x="536" y="2394"/>
                  </a:lnTo>
                  <a:lnTo>
                    <a:pt x="706" y="2831"/>
                  </a:lnTo>
                  <a:lnTo>
                    <a:pt x="876" y="3269"/>
                  </a:lnTo>
                  <a:lnTo>
                    <a:pt x="1054" y="3715"/>
                  </a:lnTo>
                  <a:lnTo>
                    <a:pt x="1233" y="4153"/>
                  </a:lnTo>
                  <a:lnTo>
                    <a:pt x="1411" y="4590"/>
                  </a:lnTo>
                  <a:lnTo>
                    <a:pt x="1438" y="4662"/>
                  </a:lnTo>
                  <a:lnTo>
                    <a:pt x="1501" y="4787"/>
                  </a:lnTo>
                  <a:lnTo>
                    <a:pt x="1724" y="4974"/>
                  </a:lnTo>
                  <a:lnTo>
                    <a:pt x="1876" y="5019"/>
                  </a:lnTo>
                  <a:lnTo>
                    <a:pt x="2036" y="5055"/>
                  </a:lnTo>
                  <a:lnTo>
                    <a:pt x="2188" y="5073"/>
                  </a:lnTo>
                  <a:lnTo>
                    <a:pt x="2340" y="5099"/>
                  </a:lnTo>
                  <a:lnTo>
                    <a:pt x="2501" y="5117"/>
                  </a:lnTo>
                  <a:lnTo>
                    <a:pt x="2804" y="5153"/>
                  </a:lnTo>
                  <a:lnTo>
                    <a:pt x="3117" y="5180"/>
                  </a:lnTo>
                  <a:lnTo>
                    <a:pt x="3430" y="5189"/>
                  </a:lnTo>
                  <a:lnTo>
                    <a:pt x="3742" y="5180"/>
                  </a:lnTo>
                  <a:lnTo>
                    <a:pt x="4055" y="5171"/>
                  </a:lnTo>
                  <a:lnTo>
                    <a:pt x="4376" y="5135"/>
                  </a:lnTo>
                  <a:lnTo>
                    <a:pt x="4698" y="5099"/>
                  </a:lnTo>
                  <a:lnTo>
                    <a:pt x="5019" y="5028"/>
                  </a:lnTo>
                  <a:lnTo>
                    <a:pt x="5341" y="4939"/>
                  </a:lnTo>
                  <a:lnTo>
                    <a:pt x="5662" y="4796"/>
                  </a:lnTo>
                  <a:lnTo>
                    <a:pt x="5823" y="4706"/>
                  </a:lnTo>
                  <a:lnTo>
                    <a:pt x="5975" y="4599"/>
                  </a:lnTo>
                  <a:lnTo>
                    <a:pt x="6135" y="4474"/>
                  </a:lnTo>
                  <a:lnTo>
                    <a:pt x="6278" y="4331"/>
                  </a:lnTo>
                  <a:lnTo>
                    <a:pt x="6350" y="4251"/>
                  </a:lnTo>
                  <a:lnTo>
                    <a:pt x="6448" y="4054"/>
                  </a:lnTo>
                  <a:lnTo>
                    <a:pt x="6493" y="3849"/>
                  </a:lnTo>
                  <a:lnTo>
                    <a:pt x="6475" y="3653"/>
                  </a:lnTo>
                  <a:lnTo>
                    <a:pt x="6430" y="3563"/>
                  </a:lnTo>
                  <a:lnTo>
                    <a:pt x="6394" y="3501"/>
                  </a:lnTo>
                  <a:lnTo>
                    <a:pt x="6350" y="3456"/>
                  </a:lnTo>
                  <a:lnTo>
                    <a:pt x="6296" y="3420"/>
                  </a:lnTo>
                  <a:lnTo>
                    <a:pt x="6171" y="3385"/>
                  </a:lnTo>
                  <a:lnTo>
                    <a:pt x="6046" y="3394"/>
                  </a:lnTo>
                  <a:lnTo>
                    <a:pt x="5939" y="3456"/>
                  </a:lnTo>
                  <a:lnTo>
                    <a:pt x="5894" y="3501"/>
                  </a:lnTo>
                  <a:lnTo>
                    <a:pt x="5841" y="3572"/>
                  </a:lnTo>
                  <a:lnTo>
                    <a:pt x="5769" y="3671"/>
                  </a:lnTo>
                  <a:lnTo>
                    <a:pt x="5733" y="3760"/>
                  </a:lnTo>
                  <a:lnTo>
                    <a:pt x="5707" y="3831"/>
                  </a:lnTo>
                  <a:lnTo>
                    <a:pt x="5680" y="3912"/>
                  </a:lnTo>
                  <a:lnTo>
                    <a:pt x="5653" y="4001"/>
                  </a:lnTo>
                  <a:lnTo>
                    <a:pt x="5582" y="4072"/>
                  </a:lnTo>
                  <a:lnTo>
                    <a:pt x="5492" y="4126"/>
                  </a:lnTo>
                  <a:lnTo>
                    <a:pt x="5385" y="4162"/>
                  </a:lnTo>
                  <a:lnTo>
                    <a:pt x="5153" y="4224"/>
                  </a:lnTo>
                  <a:lnTo>
                    <a:pt x="4635" y="4242"/>
                  </a:lnTo>
                  <a:lnTo>
                    <a:pt x="4367" y="4215"/>
                  </a:lnTo>
                  <a:lnTo>
                    <a:pt x="4099" y="4180"/>
                  </a:lnTo>
                  <a:lnTo>
                    <a:pt x="3822" y="4126"/>
                  </a:lnTo>
                  <a:lnTo>
                    <a:pt x="3555" y="4072"/>
                  </a:lnTo>
                  <a:lnTo>
                    <a:pt x="3278" y="4010"/>
                  </a:lnTo>
                  <a:lnTo>
                    <a:pt x="3010" y="3938"/>
                  </a:lnTo>
                  <a:lnTo>
                    <a:pt x="2742" y="3867"/>
                  </a:lnTo>
                  <a:lnTo>
                    <a:pt x="2585" y="3825"/>
                  </a:lnTo>
                  <a:lnTo>
                    <a:pt x="2585" y="3825"/>
                  </a:lnTo>
                  <a:lnTo>
                    <a:pt x="2545" y="3688"/>
                  </a:lnTo>
                  <a:lnTo>
                    <a:pt x="2412" y="3242"/>
                  </a:lnTo>
                  <a:lnTo>
                    <a:pt x="2278" y="2786"/>
                  </a:lnTo>
                  <a:lnTo>
                    <a:pt x="2135" y="2331"/>
                  </a:lnTo>
                  <a:lnTo>
                    <a:pt x="1992" y="1885"/>
                  </a:lnTo>
                  <a:lnTo>
                    <a:pt x="1849" y="1429"/>
                  </a:lnTo>
                  <a:lnTo>
                    <a:pt x="1697" y="983"/>
                  </a:lnTo>
                  <a:lnTo>
                    <a:pt x="1617" y="750"/>
                  </a:lnTo>
                  <a:lnTo>
                    <a:pt x="1572" y="616"/>
                  </a:lnTo>
                  <a:lnTo>
                    <a:pt x="1519" y="491"/>
                  </a:lnTo>
                  <a:lnTo>
                    <a:pt x="1456" y="349"/>
                  </a:lnTo>
                  <a:lnTo>
                    <a:pt x="1242" y="134"/>
                  </a:lnTo>
                  <a:lnTo>
                    <a:pt x="974" y="18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42"/>
            <p:cNvSpPr/>
            <p:nvPr/>
          </p:nvSpPr>
          <p:spPr>
            <a:xfrm>
              <a:off x="11857029" y="3701945"/>
              <a:ext cx="137962" cy="535690"/>
            </a:xfrm>
            <a:custGeom>
              <a:avLst/>
              <a:gdLst/>
              <a:ahLst/>
              <a:cxnLst/>
              <a:rect l="l" t="t" r="r" b="b"/>
              <a:pathLst>
                <a:path w="2698" h="10476" extrusionOk="0">
                  <a:moveTo>
                    <a:pt x="2010" y="1"/>
                  </a:moveTo>
                  <a:lnTo>
                    <a:pt x="1697" y="18"/>
                  </a:lnTo>
                  <a:lnTo>
                    <a:pt x="1430" y="152"/>
                  </a:lnTo>
                  <a:lnTo>
                    <a:pt x="1224" y="384"/>
                  </a:lnTo>
                  <a:lnTo>
                    <a:pt x="1162" y="536"/>
                  </a:lnTo>
                  <a:lnTo>
                    <a:pt x="1153" y="563"/>
                  </a:lnTo>
                  <a:lnTo>
                    <a:pt x="1117" y="661"/>
                  </a:lnTo>
                  <a:lnTo>
                    <a:pt x="1063" y="822"/>
                  </a:lnTo>
                  <a:lnTo>
                    <a:pt x="1019" y="1001"/>
                  </a:lnTo>
                  <a:lnTo>
                    <a:pt x="894" y="1438"/>
                  </a:lnTo>
                  <a:lnTo>
                    <a:pt x="733" y="2063"/>
                  </a:lnTo>
                  <a:lnTo>
                    <a:pt x="554" y="2760"/>
                  </a:lnTo>
                  <a:lnTo>
                    <a:pt x="349" y="3564"/>
                  </a:lnTo>
                  <a:lnTo>
                    <a:pt x="251" y="3983"/>
                  </a:lnTo>
                  <a:lnTo>
                    <a:pt x="153" y="4412"/>
                  </a:lnTo>
                  <a:lnTo>
                    <a:pt x="99" y="4635"/>
                  </a:lnTo>
                  <a:lnTo>
                    <a:pt x="45" y="4858"/>
                  </a:lnTo>
                  <a:lnTo>
                    <a:pt x="10" y="5046"/>
                  </a:lnTo>
                  <a:lnTo>
                    <a:pt x="1" y="5233"/>
                  </a:lnTo>
                  <a:lnTo>
                    <a:pt x="1" y="5332"/>
                  </a:lnTo>
                  <a:lnTo>
                    <a:pt x="10" y="5412"/>
                  </a:lnTo>
                  <a:lnTo>
                    <a:pt x="28" y="5528"/>
                  </a:lnTo>
                  <a:lnTo>
                    <a:pt x="90" y="5975"/>
                  </a:lnTo>
                  <a:lnTo>
                    <a:pt x="153" y="6421"/>
                  </a:lnTo>
                  <a:lnTo>
                    <a:pt x="224" y="6859"/>
                  </a:lnTo>
                  <a:lnTo>
                    <a:pt x="295" y="7287"/>
                  </a:lnTo>
                  <a:lnTo>
                    <a:pt x="438" y="8109"/>
                  </a:lnTo>
                  <a:lnTo>
                    <a:pt x="537" y="8814"/>
                  </a:lnTo>
                  <a:lnTo>
                    <a:pt x="554" y="8984"/>
                  </a:lnTo>
                  <a:lnTo>
                    <a:pt x="581" y="9136"/>
                  </a:lnTo>
                  <a:lnTo>
                    <a:pt x="599" y="9288"/>
                  </a:lnTo>
                  <a:lnTo>
                    <a:pt x="599" y="9431"/>
                  </a:lnTo>
                  <a:lnTo>
                    <a:pt x="572" y="9698"/>
                  </a:lnTo>
                  <a:lnTo>
                    <a:pt x="563" y="9904"/>
                  </a:lnTo>
                  <a:lnTo>
                    <a:pt x="581" y="10082"/>
                  </a:lnTo>
                  <a:lnTo>
                    <a:pt x="626" y="10207"/>
                  </a:lnTo>
                  <a:lnTo>
                    <a:pt x="662" y="10288"/>
                  </a:lnTo>
                  <a:lnTo>
                    <a:pt x="671" y="10306"/>
                  </a:lnTo>
                  <a:lnTo>
                    <a:pt x="688" y="10332"/>
                  </a:lnTo>
                  <a:lnTo>
                    <a:pt x="733" y="10386"/>
                  </a:lnTo>
                  <a:lnTo>
                    <a:pt x="796" y="10431"/>
                  </a:lnTo>
                  <a:lnTo>
                    <a:pt x="858" y="10457"/>
                  </a:lnTo>
                  <a:lnTo>
                    <a:pt x="992" y="10475"/>
                  </a:lnTo>
                  <a:lnTo>
                    <a:pt x="1117" y="10440"/>
                  </a:lnTo>
                  <a:lnTo>
                    <a:pt x="1224" y="10359"/>
                  </a:lnTo>
                  <a:lnTo>
                    <a:pt x="1260" y="10297"/>
                  </a:lnTo>
                  <a:lnTo>
                    <a:pt x="1278" y="10279"/>
                  </a:lnTo>
                  <a:lnTo>
                    <a:pt x="1340" y="10056"/>
                  </a:lnTo>
                  <a:lnTo>
                    <a:pt x="1340" y="9868"/>
                  </a:lnTo>
                  <a:lnTo>
                    <a:pt x="1322" y="9654"/>
                  </a:lnTo>
                  <a:lnTo>
                    <a:pt x="1269" y="9395"/>
                  </a:lnTo>
                  <a:lnTo>
                    <a:pt x="1242" y="9109"/>
                  </a:lnTo>
                  <a:lnTo>
                    <a:pt x="1251" y="8770"/>
                  </a:lnTo>
                  <a:lnTo>
                    <a:pt x="1260" y="8055"/>
                  </a:lnTo>
                  <a:lnTo>
                    <a:pt x="1287" y="7216"/>
                  </a:lnTo>
                  <a:lnTo>
                    <a:pt x="1296" y="6787"/>
                  </a:lnTo>
                  <a:lnTo>
                    <a:pt x="1313" y="6341"/>
                  </a:lnTo>
                  <a:lnTo>
                    <a:pt x="1313" y="5885"/>
                  </a:lnTo>
                  <a:lnTo>
                    <a:pt x="1305" y="5439"/>
                  </a:lnTo>
                  <a:lnTo>
                    <a:pt x="1305" y="5323"/>
                  </a:lnTo>
                  <a:lnTo>
                    <a:pt x="1305" y="5296"/>
                  </a:lnTo>
                  <a:lnTo>
                    <a:pt x="1313" y="5278"/>
                  </a:lnTo>
                  <a:lnTo>
                    <a:pt x="1322" y="5242"/>
                  </a:lnTo>
                  <a:lnTo>
                    <a:pt x="1331" y="5207"/>
                  </a:lnTo>
                  <a:lnTo>
                    <a:pt x="1403" y="4992"/>
                  </a:lnTo>
                  <a:lnTo>
                    <a:pt x="1474" y="4787"/>
                  </a:lnTo>
                  <a:lnTo>
                    <a:pt x="1608" y="4367"/>
                  </a:lnTo>
                  <a:lnTo>
                    <a:pt x="1751" y="3956"/>
                  </a:lnTo>
                  <a:lnTo>
                    <a:pt x="2001" y="3171"/>
                  </a:lnTo>
                  <a:lnTo>
                    <a:pt x="2215" y="2483"/>
                  </a:lnTo>
                  <a:lnTo>
                    <a:pt x="2403" y="1876"/>
                  </a:lnTo>
                  <a:lnTo>
                    <a:pt x="2537" y="1447"/>
                  </a:lnTo>
                  <a:lnTo>
                    <a:pt x="2582" y="1295"/>
                  </a:lnTo>
                  <a:lnTo>
                    <a:pt x="2608" y="1188"/>
                  </a:lnTo>
                  <a:lnTo>
                    <a:pt x="2617" y="1179"/>
                  </a:lnTo>
                  <a:lnTo>
                    <a:pt x="2617" y="1170"/>
                  </a:lnTo>
                  <a:lnTo>
                    <a:pt x="2626" y="1152"/>
                  </a:lnTo>
                  <a:lnTo>
                    <a:pt x="2626" y="1144"/>
                  </a:lnTo>
                  <a:lnTo>
                    <a:pt x="2635" y="1117"/>
                  </a:lnTo>
                  <a:lnTo>
                    <a:pt x="2662" y="1045"/>
                  </a:lnTo>
                  <a:lnTo>
                    <a:pt x="2662" y="1036"/>
                  </a:lnTo>
                  <a:lnTo>
                    <a:pt x="2698" y="885"/>
                  </a:lnTo>
                  <a:lnTo>
                    <a:pt x="2680" y="581"/>
                  </a:lnTo>
                  <a:lnTo>
                    <a:pt x="2546" y="304"/>
                  </a:lnTo>
                  <a:lnTo>
                    <a:pt x="2314" y="99"/>
                  </a:lnTo>
                  <a:lnTo>
                    <a:pt x="2162" y="36"/>
                  </a:lnTo>
                  <a:lnTo>
                    <a:pt x="2010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42"/>
            <p:cNvSpPr/>
            <p:nvPr/>
          </p:nvSpPr>
          <p:spPr>
            <a:xfrm>
              <a:off x="11949736" y="3400560"/>
              <a:ext cx="289578" cy="336161"/>
            </a:xfrm>
            <a:custGeom>
              <a:avLst/>
              <a:gdLst/>
              <a:ahLst/>
              <a:cxnLst/>
              <a:rect l="l" t="t" r="r" b="b"/>
              <a:pathLst>
                <a:path w="5663" h="6574" extrusionOk="0">
                  <a:moveTo>
                    <a:pt x="3224" y="1"/>
                  </a:moveTo>
                  <a:lnTo>
                    <a:pt x="2742" y="72"/>
                  </a:lnTo>
                  <a:lnTo>
                    <a:pt x="2287" y="251"/>
                  </a:lnTo>
                  <a:lnTo>
                    <a:pt x="1885" y="545"/>
                  </a:lnTo>
                  <a:lnTo>
                    <a:pt x="1715" y="724"/>
                  </a:lnTo>
                  <a:lnTo>
                    <a:pt x="1653" y="804"/>
                  </a:lnTo>
                  <a:lnTo>
                    <a:pt x="1528" y="974"/>
                  </a:lnTo>
                  <a:lnTo>
                    <a:pt x="1331" y="1385"/>
                  </a:lnTo>
                  <a:lnTo>
                    <a:pt x="1206" y="1840"/>
                  </a:lnTo>
                  <a:lnTo>
                    <a:pt x="1170" y="2296"/>
                  </a:lnTo>
                  <a:lnTo>
                    <a:pt x="1197" y="2510"/>
                  </a:lnTo>
                  <a:lnTo>
                    <a:pt x="1778" y="3796"/>
                  </a:lnTo>
                  <a:lnTo>
                    <a:pt x="1688" y="4171"/>
                  </a:lnTo>
                  <a:lnTo>
                    <a:pt x="1679" y="4171"/>
                  </a:lnTo>
                  <a:lnTo>
                    <a:pt x="1679" y="4180"/>
                  </a:lnTo>
                  <a:lnTo>
                    <a:pt x="1679" y="4207"/>
                  </a:lnTo>
                  <a:lnTo>
                    <a:pt x="1554" y="4743"/>
                  </a:lnTo>
                  <a:lnTo>
                    <a:pt x="1501" y="4841"/>
                  </a:lnTo>
                  <a:lnTo>
                    <a:pt x="1340" y="5010"/>
                  </a:lnTo>
                  <a:lnTo>
                    <a:pt x="1099" y="5153"/>
                  </a:lnTo>
                  <a:lnTo>
                    <a:pt x="760" y="5243"/>
                  </a:lnTo>
                  <a:lnTo>
                    <a:pt x="554" y="5260"/>
                  </a:lnTo>
                  <a:lnTo>
                    <a:pt x="518" y="5269"/>
                  </a:lnTo>
                  <a:lnTo>
                    <a:pt x="438" y="5377"/>
                  </a:lnTo>
                  <a:lnTo>
                    <a:pt x="295" y="5671"/>
                  </a:lnTo>
                  <a:lnTo>
                    <a:pt x="45" y="6412"/>
                  </a:lnTo>
                  <a:lnTo>
                    <a:pt x="1" y="6573"/>
                  </a:lnTo>
                  <a:lnTo>
                    <a:pt x="5662" y="6573"/>
                  </a:lnTo>
                  <a:lnTo>
                    <a:pt x="5564" y="6412"/>
                  </a:lnTo>
                  <a:lnTo>
                    <a:pt x="5019" y="5671"/>
                  </a:lnTo>
                  <a:lnTo>
                    <a:pt x="4716" y="5377"/>
                  </a:lnTo>
                  <a:lnTo>
                    <a:pt x="4537" y="5269"/>
                  </a:lnTo>
                  <a:lnTo>
                    <a:pt x="4457" y="5260"/>
                  </a:lnTo>
                  <a:lnTo>
                    <a:pt x="4296" y="5252"/>
                  </a:lnTo>
                  <a:lnTo>
                    <a:pt x="4028" y="5198"/>
                  </a:lnTo>
                  <a:lnTo>
                    <a:pt x="3814" y="5100"/>
                  </a:lnTo>
                  <a:lnTo>
                    <a:pt x="3644" y="4984"/>
                  </a:lnTo>
                  <a:lnTo>
                    <a:pt x="3474" y="4787"/>
                  </a:lnTo>
                  <a:lnTo>
                    <a:pt x="3358" y="4501"/>
                  </a:lnTo>
                  <a:lnTo>
                    <a:pt x="3340" y="4376"/>
                  </a:lnTo>
                  <a:lnTo>
                    <a:pt x="3519" y="4439"/>
                  </a:lnTo>
                  <a:lnTo>
                    <a:pt x="3858" y="4493"/>
                  </a:lnTo>
                  <a:lnTo>
                    <a:pt x="4099" y="4475"/>
                  </a:lnTo>
                  <a:lnTo>
                    <a:pt x="4215" y="4439"/>
                  </a:lnTo>
                  <a:lnTo>
                    <a:pt x="4296" y="4403"/>
                  </a:lnTo>
                  <a:lnTo>
                    <a:pt x="4510" y="4216"/>
                  </a:lnTo>
                  <a:lnTo>
                    <a:pt x="4742" y="3867"/>
                  </a:lnTo>
                  <a:lnTo>
                    <a:pt x="4948" y="3296"/>
                  </a:lnTo>
                  <a:lnTo>
                    <a:pt x="5028" y="2903"/>
                  </a:lnTo>
                  <a:lnTo>
                    <a:pt x="5126" y="2876"/>
                  </a:lnTo>
                  <a:lnTo>
                    <a:pt x="5260" y="2751"/>
                  </a:lnTo>
                  <a:lnTo>
                    <a:pt x="5269" y="2671"/>
                  </a:lnTo>
                  <a:lnTo>
                    <a:pt x="5260" y="2599"/>
                  </a:lnTo>
                  <a:lnTo>
                    <a:pt x="5162" y="2501"/>
                  </a:lnTo>
                  <a:lnTo>
                    <a:pt x="5082" y="2474"/>
                  </a:lnTo>
                  <a:lnTo>
                    <a:pt x="5108" y="2144"/>
                  </a:lnTo>
                  <a:lnTo>
                    <a:pt x="5126" y="1769"/>
                  </a:lnTo>
                  <a:lnTo>
                    <a:pt x="5126" y="1581"/>
                  </a:lnTo>
                  <a:lnTo>
                    <a:pt x="5082" y="1251"/>
                  </a:lnTo>
                  <a:lnTo>
                    <a:pt x="4975" y="956"/>
                  </a:lnTo>
                  <a:lnTo>
                    <a:pt x="4823" y="697"/>
                  </a:lnTo>
                  <a:lnTo>
                    <a:pt x="4617" y="474"/>
                  </a:lnTo>
                  <a:lnTo>
                    <a:pt x="4358" y="295"/>
                  </a:lnTo>
                  <a:lnTo>
                    <a:pt x="4046" y="161"/>
                  </a:lnTo>
                  <a:lnTo>
                    <a:pt x="3680" y="63"/>
                  </a:lnTo>
                  <a:lnTo>
                    <a:pt x="3474" y="28"/>
                  </a:lnTo>
                  <a:lnTo>
                    <a:pt x="3224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42"/>
            <p:cNvSpPr/>
            <p:nvPr/>
          </p:nvSpPr>
          <p:spPr>
            <a:xfrm>
              <a:off x="12017335" y="3812447"/>
              <a:ext cx="345724" cy="323327"/>
            </a:xfrm>
            <a:custGeom>
              <a:avLst/>
              <a:gdLst/>
              <a:ahLst/>
              <a:cxnLst/>
              <a:rect l="l" t="t" r="r" b="b"/>
              <a:pathLst>
                <a:path w="6761" h="6323" extrusionOk="0">
                  <a:moveTo>
                    <a:pt x="6588" y="1276"/>
                  </a:moveTo>
                  <a:lnTo>
                    <a:pt x="6582" y="1295"/>
                  </a:lnTo>
                  <a:lnTo>
                    <a:pt x="6573" y="1304"/>
                  </a:lnTo>
                  <a:lnTo>
                    <a:pt x="6564" y="1313"/>
                  </a:lnTo>
                  <a:lnTo>
                    <a:pt x="6564" y="1304"/>
                  </a:lnTo>
                  <a:lnTo>
                    <a:pt x="6573" y="1295"/>
                  </a:lnTo>
                  <a:lnTo>
                    <a:pt x="6588" y="1276"/>
                  </a:lnTo>
                  <a:close/>
                  <a:moveTo>
                    <a:pt x="6001" y="1"/>
                  </a:moveTo>
                  <a:lnTo>
                    <a:pt x="5706" y="45"/>
                  </a:lnTo>
                  <a:lnTo>
                    <a:pt x="5439" y="206"/>
                  </a:lnTo>
                  <a:lnTo>
                    <a:pt x="5340" y="322"/>
                  </a:lnTo>
                  <a:lnTo>
                    <a:pt x="5331" y="331"/>
                  </a:lnTo>
                  <a:lnTo>
                    <a:pt x="5305" y="376"/>
                  </a:lnTo>
                  <a:lnTo>
                    <a:pt x="5287" y="402"/>
                  </a:lnTo>
                  <a:lnTo>
                    <a:pt x="5260" y="438"/>
                  </a:lnTo>
                  <a:lnTo>
                    <a:pt x="5251" y="456"/>
                  </a:lnTo>
                  <a:lnTo>
                    <a:pt x="5242" y="483"/>
                  </a:lnTo>
                  <a:lnTo>
                    <a:pt x="5233" y="501"/>
                  </a:lnTo>
                  <a:lnTo>
                    <a:pt x="5215" y="518"/>
                  </a:lnTo>
                  <a:lnTo>
                    <a:pt x="5206" y="554"/>
                  </a:lnTo>
                  <a:lnTo>
                    <a:pt x="5153" y="661"/>
                  </a:lnTo>
                  <a:lnTo>
                    <a:pt x="5090" y="804"/>
                  </a:lnTo>
                  <a:lnTo>
                    <a:pt x="4947" y="1135"/>
                  </a:lnTo>
                  <a:lnTo>
                    <a:pt x="4724" y="1590"/>
                  </a:lnTo>
                  <a:lnTo>
                    <a:pt x="4474" y="2090"/>
                  </a:lnTo>
                  <a:lnTo>
                    <a:pt x="4144" y="2617"/>
                  </a:lnTo>
                  <a:lnTo>
                    <a:pt x="3965" y="2885"/>
                  </a:lnTo>
                  <a:lnTo>
                    <a:pt x="3769" y="3126"/>
                  </a:lnTo>
                  <a:lnTo>
                    <a:pt x="3563" y="3358"/>
                  </a:lnTo>
                  <a:lnTo>
                    <a:pt x="3295" y="3599"/>
                  </a:lnTo>
                  <a:lnTo>
                    <a:pt x="3036" y="3814"/>
                  </a:lnTo>
                  <a:lnTo>
                    <a:pt x="2902" y="3930"/>
                  </a:lnTo>
                  <a:lnTo>
                    <a:pt x="2760" y="4037"/>
                  </a:lnTo>
                  <a:lnTo>
                    <a:pt x="2483" y="4260"/>
                  </a:lnTo>
                  <a:lnTo>
                    <a:pt x="2206" y="4474"/>
                  </a:lnTo>
                  <a:lnTo>
                    <a:pt x="1652" y="4876"/>
                  </a:lnTo>
                  <a:lnTo>
                    <a:pt x="1152" y="5189"/>
                  </a:lnTo>
                  <a:lnTo>
                    <a:pt x="920" y="5332"/>
                  </a:lnTo>
                  <a:lnTo>
                    <a:pt x="706" y="5439"/>
                  </a:lnTo>
                  <a:lnTo>
                    <a:pt x="491" y="5501"/>
                  </a:lnTo>
                  <a:lnTo>
                    <a:pt x="331" y="5555"/>
                  </a:lnTo>
                  <a:lnTo>
                    <a:pt x="197" y="5626"/>
                  </a:lnTo>
                  <a:lnTo>
                    <a:pt x="63" y="5760"/>
                  </a:lnTo>
                  <a:lnTo>
                    <a:pt x="54" y="5778"/>
                  </a:lnTo>
                  <a:lnTo>
                    <a:pt x="45" y="5787"/>
                  </a:lnTo>
                  <a:lnTo>
                    <a:pt x="27" y="5832"/>
                  </a:lnTo>
                  <a:lnTo>
                    <a:pt x="18" y="5876"/>
                  </a:lnTo>
                  <a:lnTo>
                    <a:pt x="0" y="5948"/>
                  </a:lnTo>
                  <a:lnTo>
                    <a:pt x="27" y="6091"/>
                  </a:lnTo>
                  <a:lnTo>
                    <a:pt x="98" y="6207"/>
                  </a:lnTo>
                  <a:lnTo>
                    <a:pt x="215" y="6296"/>
                  </a:lnTo>
                  <a:lnTo>
                    <a:pt x="286" y="6314"/>
                  </a:lnTo>
                  <a:lnTo>
                    <a:pt x="304" y="6323"/>
                  </a:lnTo>
                  <a:lnTo>
                    <a:pt x="500" y="6314"/>
                  </a:lnTo>
                  <a:lnTo>
                    <a:pt x="643" y="6252"/>
                  </a:lnTo>
                  <a:lnTo>
                    <a:pt x="804" y="6162"/>
                  </a:lnTo>
                  <a:lnTo>
                    <a:pt x="991" y="6037"/>
                  </a:lnTo>
                  <a:lnTo>
                    <a:pt x="1099" y="5984"/>
                  </a:lnTo>
                  <a:lnTo>
                    <a:pt x="1215" y="5939"/>
                  </a:lnTo>
                  <a:lnTo>
                    <a:pt x="1340" y="5885"/>
                  </a:lnTo>
                  <a:lnTo>
                    <a:pt x="1474" y="5832"/>
                  </a:lnTo>
                  <a:lnTo>
                    <a:pt x="1750" y="5725"/>
                  </a:lnTo>
                  <a:lnTo>
                    <a:pt x="2054" y="5609"/>
                  </a:lnTo>
                  <a:lnTo>
                    <a:pt x="2367" y="5484"/>
                  </a:lnTo>
                  <a:lnTo>
                    <a:pt x="2706" y="5341"/>
                  </a:lnTo>
                  <a:lnTo>
                    <a:pt x="3045" y="5198"/>
                  </a:lnTo>
                  <a:lnTo>
                    <a:pt x="3394" y="5019"/>
                  </a:lnTo>
                  <a:lnTo>
                    <a:pt x="3572" y="4930"/>
                  </a:lnTo>
                  <a:lnTo>
                    <a:pt x="3742" y="4832"/>
                  </a:lnTo>
                  <a:lnTo>
                    <a:pt x="3920" y="4724"/>
                  </a:lnTo>
                  <a:lnTo>
                    <a:pt x="4099" y="4608"/>
                  </a:lnTo>
                  <a:lnTo>
                    <a:pt x="4260" y="4501"/>
                  </a:lnTo>
                  <a:lnTo>
                    <a:pt x="4331" y="4439"/>
                  </a:lnTo>
                  <a:lnTo>
                    <a:pt x="4376" y="4412"/>
                  </a:lnTo>
                  <a:lnTo>
                    <a:pt x="4429" y="4367"/>
                  </a:lnTo>
                  <a:lnTo>
                    <a:pt x="4599" y="4233"/>
                  </a:lnTo>
                  <a:lnTo>
                    <a:pt x="4760" y="4082"/>
                  </a:lnTo>
                  <a:lnTo>
                    <a:pt x="5063" y="3787"/>
                  </a:lnTo>
                  <a:lnTo>
                    <a:pt x="5314" y="3474"/>
                  </a:lnTo>
                  <a:lnTo>
                    <a:pt x="5546" y="3171"/>
                  </a:lnTo>
                  <a:lnTo>
                    <a:pt x="5930" y="2572"/>
                  </a:lnTo>
                  <a:lnTo>
                    <a:pt x="6090" y="2304"/>
                  </a:lnTo>
                  <a:lnTo>
                    <a:pt x="6349" y="1804"/>
                  </a:lnTo>
                  <a:lnTo>
                    <a:pt x="6519" y="1447"/>
                  </a:lnTo>
                  <a:lnTo>
                    <a:pt x="6582" y="1322"/>
                  </a:lnTo>
                  <a:lnTo>
                    <a:pt x="6613" y="1243"/>
                  </a:lnTo>
                  <a:lnTo>
                    <a:pt x="6623" y="1227"/>
                  </a:lnTo>
                  <a:lnTo>
                    <a:pt x="6623" y="1227"/>
                  </a:lnTo>
                  <a:lnTo>
                    <a:pt x="6626" y="1224"/>
                  </a:lnTo>
                  <a:lnTo>
                    <a:pt x="6626" y="1222"/>
                  </a:lnTo>
                  <a:lnTo>
                    <a:pt x="6698" y="1108"/>
                  </a:lnTo>
                  <a:lnTo>
                    <a:pt x="6760" y="813"/>
                  </a:lnTo>
                  <a:lnTo>
                    <a:pt x="6716" y="518"/>
                  </a:lnTo>
                  <a:lnTo>
                    <a:pt x="6555" y="260"/>
                  </a:lnTo>
                  <a:lnTo>
                    <a:pt x="6439" y="152"/>
                  </a:lnTo>
                  <a:lnTo>
                    <a:pt x="6296" y="72"/>
                  </a:lnTo>
                  <a:lnTo>
                    <a:pt x="600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42"/>
            <p:cNvSpPr/>
            <p:nvPr/>
          </p:nvSpPr>
          <p:spPr>
            <a:xfrm>
              <a:off x="12112752" y="4849449"/>
              <a:ext cx="129729" cy="74043"/>
            </a:xfrm>
            <a:custGeom>
              <a:avLst/>
              <a:gdLst/>
              <a:ahLst/>
              <a:cxnLst/>
              <a:rect l="l" t="t" r="r" b="b"/>
              <a:pathLst>
                <a:path w="2537" h="1448" extrusionOk="0">
                  <a:moveTo>
                    <a:pt x="1054" y="0"/>
                  </a:moveTo>
                  <a:lnTo>
                    <a:pt x="27" y="54"/>
                  </a:lnTo>
                  <a:lnTo>
                    <a:pt x="1" y="831"/>
                  </a:lnTo>
                  <a:lnTo>
                    <a:pt x="1" y="947"/>
                  </a:lnTo>
                  <a:lnTo>
                    <a:pt x="81" y="1143"/>
                  </a:lnTo>
                  <a:lnTo>
                    <a:pt x="224" y="1286"/>
                  </a:lnTo>
                  <a:lnTo>
                    <a:pt x="411" y="1376"/>
                  </a:lnTo>
                  <a:lnTo>
                    <a:pt x="518" y="1394"/>
                  </a:lnTo>
                  <a:lnTo>
                    <a:pt x="2304" y="1447"/>
                  </a:lnTo>
                  <a:lnTo>
                    <a:pt x="2358" y="1447"/>
                  </a:lnTo>
                  <a:lnTo>
                    <a:pt x="2456" y="1394"/>
                  </a:lnTo>
                  <a:lnTo>
                    <a:pt x="2519" y="1313"/>
                  </a:lnTo>
                  <a:lnTo>
                    <a:pt x="2537" y="1206"/>
                  </a:lnTo>
                  <a:lnTo>
                    <a:pt x="2519" y="1152"/>
                  </a:lnTo>
                  <a:lnTo>
                    <a:pt x="2492" y="1090"/>
                  </a:lnTo>
                  <a:lnTo>
                    <a:pt x="2394" y="1010"/>
                  </a:lnTo>
                  <a:lnTo>
                    <a:pt x="2322" y="1001"/>
                  </a:lnTo>
                  <a:lnTo>
                    <a:pt x="2162" y="992"/>
                  </a:lnTo>
                  <a:lnTo>
                    <a:pt x="1956" y="974"/>
                  </a:lnTo>
                  <a:lnTo>
                    <a:pt x="1590" y="813"/>
                  </a:lnTo>
                  <a:lnTo>
                    <a:pt x="1295" y="554"/>
                  </a:lnTo>
                  <a:lnTo>
                    <a:pt x="1099" y="206"/>
                  </a:lnTo>
                  <a:lnTo>
                    <a:pt x="1054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42"/>
            <p:cNvSpPr/>
            <p:nvPr/>
          </p:nvSpPr>
          <p:spPr>
            <a:xfrm>
              <a:off x="12103599" y="4689603"/>
              <a:ext cx="80896" cy="195489"/>
            </a:xfrm>
            <a:custGeom>
              <a:avLst/>
              <a:gdLst/>
              <a:ahLst/>
              <a:cxnLst/>
              <a:rect l="l" t="t" r="r" b="b"/>
              <a:pathLst>
                <a:path w="1582" h="3823" extrusionOk="0">
                  <a:moveTo>
                    <a:pt x="1" y="1"/>
                  </a:moveTo>
                  <a:lnTo>
                    <a:pt x="10" y="171"/>
                  </a:lnTo>
                  <a:lnTo>
                    <a:pt x="99" y="1251"/>
                  </a:lnTo>
                  <a:lnTo>
                    <a:pt x="117" y="1519"/>
                  </a:lnTo>
                  <a:lnTo>
                    <a:pt x="144" y="1796"/>
                  </a:lnTo>
                  <a:lnTo>
                    <a:pt x="153" y="2064"/>
                  </a:lnTo>
                  <a:lnTo>
                    <a:pt x="171" y="2341"/>
                  </a:lnTo>
                  <a:lnTo>
                    <a:pt x="197" y="2894"/>
                  </a:lnTo>
                  <a:lnTo>
                    <a:pt x="215" y="3448"/>
                  </a:lnTo>
                  <a:lnTo>
                    <a:pt x="269" y="3430"/>
                  </a:lnTo>
                  <a:lnTo>
                    <a:pt x="367" y="3600"/>
                  </a:lnTo>
                  <a:lnTo>
                    <a:pt x="564" y="3778"/>
                  </a:lnTo>
                  <a:lnTo>
                    <a:pt x="715" y="3823"/>
                  </a:lnTo>
                  <a:lnTo>
                    <a:pt x="805" y="3814"/>
                  </a:lnTo>
                  <a:lnTo>
                    <a:pt x="885" y="3805"/>
                  </a:lnTo>
                  <a:lnTo>
                    <a:pt x="1019" y="3743"/>
                  </a:lnTo>
                  <a:lnTo>
                    <a:pt x="1126" y="3635"/>
                  </a:lnTo>
                  <a:lnTo>
                    <a:pt x="1206" y="3510"/>
                  </a:lnTo>
                  <a:lnTo>
                    <a:pt x="1224" y="3439"/>
                  </a:lnTo>
                  <a:lnTo>
                    <a:pt x="1305" y="2894"/>
                  </a:lnTo>
                  <a:lnTo>
                    <a:pt x="1376" y="2350"/>
                  </a:lnTo>
                  <a:lnTo>
                    <a:pt x="1412" y="2082"/>
                  </a:lnTo>
                  <a:lnTo>
                    <a:pt x="1439" y="1805"/>
                  </a:lnTo>
                  <a:lnTo>
                    <a:pt x="1474" y="1537"/>
                  </a:lnTo>
                  <a:lnTo>
                    <a:pt x="1501" y="1260"/>
                  </a:lnTo>
                  <a:lnTo>
                    <a:pt x="1537" y="805"/>
                  </a:lnTo>
                  <a:lnTo>
                    <a:pt x="1582" y="34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42"/>
            <p:cNvSpPr/>
            <p:nvPr/>
          </p:nvSpPr>
          <p:spPr>
            <a:xfrm>
              <a:off x="12055226" y="4084583"/>
              <a:ext cx="161229" cy="662198"/>
            </a:xfrm>
            <a:custGeom>
              <a:avLst/>
              <a:gdLst/>
              <a:ahLst/>
              <a:cxnLst/>
              <a:rect l="l" t="t" r="r" b="b"/>
              <a:pathLst>
                <a:path w="3153" h="12950" extrusionOk="0">
                  <a:moveTo>
                    <a:pt x="0" y="1"/>
                  </a:moveTo>
                  <a:lnTo>
                    <a:pt x="36" y="537"/>
                  </a:lnTo>
                  <a:lnTo>
                    <a:pt x="188" y="1671"/>
                  </a:lnTo>
                  <a:lnTo>
                    <a:pt x="268" y="2242"/>
                  </a:lnTo>
                  <a:lnTo>
                    <a:pt x="500" y="3894"/>
                  </a:lnTo>
                  <a:lnTo>
                    <a:pt x="724" y="6020"/>
                  </a:lnTo>
                  <a:lnTo>
                    <a:pt x="750" y="7279"/>
                  </a:lnTo>
                  <a:lnTo>
                    <a:pt x="715" y="7859"/>
                  </a:lnTo>
                  <a:lnTo>
                    <a:pt x="679" y="8493"/>
                  </a:lnTo>
                  <a:lnTo>
                    <a:pt x="697" y="10127"/>
                  </a:lnTo>
                  <a:lnTo>
                    <a:pt x="831" y="12467"/>
                  </a:lnTo>
                  <a:lnTo>
                    <a:pt x="867" y="12905"/>
                  </a:lnTo>
                  <a:lnTo>
                    <a:pt x="1117" y="12949"/>
                  </a:lnTo>
                  <a:lnTo>
                    <a:pt x="1670" y="12949"/>
                  </a:lnTo>
                  <a:lnTo>
                    <a:pt x="2394" y="12878"/>
                  </a:lnTo>
                  <a:lnTo>
                    <a:pt x="2528" y="12851"/>
                  </a:lnTo>
                  <a:lnTo>
                    <a:pt x="2581" y="12387"/>
                  </a:lnTo>
                  <a:lnTo>
                    <a:pt x="2831" y="9815"/>
                  </a:lnTo>
                  <a:lnTo>
                    <a:pt x="2974" y="7913"/>
                  </a:lnTo>
                  <a:lnTo>
                    <a:pt x="3010" y="7091"/>
                  </a:lnTo>
                  <a:lnTo>
                    <a:pt x="3099" y="3805"/>
                  </a:lnTo>
                  <a:lnTo>
                    <a:pt x="3153" y="1403"/>
                  </a:lnTo>
                  <a:lnTo>
                    <a:pt x="3126" y="429"/>
                  </a:lnTo>
                  <a:lnTo>
                    <a:pt x="3081" y="4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741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42"/>
            <p:cNvSpPr/>
            <p:nvPr/>
          </p:nvSpPr>
          <p:spPr>
            <a:xfrm>
              <a:off x="12006341" y="4849449"/>
              <a:ext cx="129729" cy="74043"/>
            </a:xfrm>
            <a:custGeom>
              <a:avLst/>
              <a:gdLst/>
              <a:ahLst/>
              <a:cxnLst/>
              <a:rect l="l" t="t" r="r" b="b"/>
              <a:pathLst>
                <a:path w="2537" h="1448" extrusionOk="0">
                  <a:moveTo>
                    <a:pt x="1055" y="0"/>
                  </a:moveTo>
                  <a:lnTo>
                    <a:pt x="28" y="54"/>
                  </a:lnTo>
                  <a:lnTo>
                    <a:pt x="1" y="831"/>
                  </a:lnTo>
                  <a:lnTo>
                    <a:pt x="1" y="947"/>
                  </a:lnTo>
                  <a:lnTo>
                    <a:pt x="81" y="1143"/>
                  </a:lnTo>
                  <a:lnTo>
                    <a:pt x="215" y="1286"/>
                  </a:lnTo>
                  <a:lnTo>
                    <a:pt x="412" y="1376"/>
                  </a:lnTo>
                  <a:lnTo>
                    <a:pt x="519" y="1394"/>
                  </a:lnTo>
                  <a:lnTo>
                    <a:pt x="2305" y="1447"/>
                  </a:lnTo>
                  <a:lnTo>
                    <a:pt x="2358" y="1447"/>
                  </a:lnTo>
                  <a:lnTo>
                    <a:pt x="2457" y="1394"/>
                  </a:lnTo>
                  <a:lnTo>
                    <a:pt x="2519" y="1313"/>
                  </a:lnTo>
                  <a:lnTo>
                    <a:pt x="2537" y="1206"/>
                  </a:lnTo>
                  <a:lnTo>
                    <a:pt x="2519" y="1152"/>
                  </a:lnTo>
                  <a:lnTo>
                    <a:pt x="2492" y="1090"/>
                  </a:lnTo>
                  <a:lnTo>
                    <a:pt x="2394" y="1010"/>
                  </a:lnTo>
                  <a:lnTo>
                    <a:pt x="2323" y="1001"/>
                  </a:lnTo>
                  <a:lnTo>
                    <a:pt x="2162" y="992"/>
                  </a:lnTo>
                  <a:lnTo>
                    <a:pt x="1957" y="974"/>
                  </a:lnTo>
                  <a:lnTo>
                    <a:pt x="1590" y="813"/>
                  </a:lnTo>
                  <a:lnTo>
                    <a:pt x="1296" y="554"/>
                  </a:lnTo>
                  <a:lnTo>
                    <a:pt x="1099" y="206"/>
                  </a:lnTo>
                  <a:lnTo>
                    <a:pt x="105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42"/>
            <p:cNvSpPr/>
            <p:nvPr/>
          </p:nvSpPr>
          <p:spPr>
            <a:xfrm>
              <a:off x="11997239" y="4697836"/>
              <a:ext cx="80384" cy="195029"/>
            </a:xfrm>
            <a:custGeom>
              <a:avLst/>
              <a:gdLst/>
              <a:ahLst/>
              <a:cxnLst/>
              <a:rect l="l" t="t" r="r" b="b"/>
              <a:pathLst>
                <a:path w="1572" h="3814" extrusionOk="0">
                  <a:moveTo>
                    <a:pt x="0" y="1"/>
                  </a:moveTo>
                  <a:lnTo>
                    <a:pt x="9" y="161"/>
                  </a:lnTo>
                  <a:lnTo>
                    <a:pt x="98" y="1242"/>
                  </a:lnTo>
                  <a:lnTo>
                    <a:pt x="116" y="1519"/>
                  </a:lnTo>
                  <a:lnTo>
                    <a:pt x="143" y="1787"/>
                  </a:lnTo>
                  <a:lnTo>
                    <a:pt x="152" y="2064"/>
                  </a:lnTo>
                  <a:lnTo>
                    <a:pt x="170" y="2331"/>
                  </a:lnTo>
                  <a:lnTo>
                    <a:pt x="197" y="2885"/>
                  </a:lnTo>
                  <a:lnTo>
                    <a:pt x="215" y="3439"/>
                  </a:lnTo>
                  <a:lnTo>
                    <a:pt x="268" y="3421"/>
                  </a:lnTo>
                  <a:lnTo>
                    <a:pt x="366" y="3591"/>
                  </a:lnTo>
                  <a:lnTo>
                    <a:pt x="554" y="3769"/>
                  </a:lnTo>
                  <a:lnTo>
                    <a:pt x="715" y="3814"/>
                  </a:lnTo>
                  <a:lnTo>
                    <a:pt x="804" y="3814"/>
                  </a:lnTo>
                  <a:lnTo>
                    <a:pt x="875" y="3796"/>
                  </a:lnTo>
                  <a:lnTo>
                    <a:pt x="1018" y="3733"/>
                  </a:lnTo>
                  <a:lnTo>
                    <a:pt x="1125" y="3635"/>
                  </a:lnTo>
                  <a:lnTo>
                    <a:pt x="1206" y="3501"/>
                  </a:lnTo>
                  <a:lnTo>
                    <a:pt x="1215" y="3430"/>
                  </a:lnTo>
                  <a:lnTo>
                    <a:pt x="1304" y="2885"/>
                  </a:lnTo>
                  <a:lnTo>
                    <a:pt x="1375" y="2349"/>
                  </a:lnTo>
                  <a:lnTo>
                    <a:pt x="1411" y="2072"/>
                  </a:lnTo>
                  <a:lnTo>
                    <a:pt x="1438" y="1805"/>
                  </a:lnTo>
                  <a:lnTo>
                    <a:pt x="1474" y="1528"/>
                  </a:lnTo>
                  <a:lnTo>
                    <a:pt x="1501" y="1260"/>
                  </a:lnTo>
                  <a:lnTo>
                    <a:pt x="1536" y="795"/>
                  </a:lnTo>
                  <a:lnTo>
                    <a:pt x="1572" y="34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42"/>
            <p:cNvSpPr/>
            <p:nvPr/>
          </p:nvSpPr>
          <p:spPr>
            <a:xfrm>
              <a:off x="11950656" y="4084583"/>
              <a:ext cx="159388" cy="662198"/>
            </a:xfrm>
            <a:custGeom>
              <a:avLst/>
              <a:gdLst/>
              <a:ahLst/>
              <a:cxnLst/>
              <a:rect l="l" t="t" r="r" b="b"/>
              <a:pathLst>
                <a:path w="3117" h="12950" extrusionOk="0">
                  <a:moveTo>
                    <a:pt x="0" y="1"/>
                  </a:moveTo>
                  <a:lnTo>
                    <a:pt x="36" y="537"/>
                  </a:lnTo>
                  <a:lnTo>
                    <a:pt x="188" y="1671"/>
                  </a:lnTo>
                  <a:lnTo>
                    <a:pt x="268" y="2242"/>
                  </a:lnTo>
                  <a:lnTo>
                    <a:pt x="500" y="3894"/>
                  </a:lnTo>
                  <a:lnTo>
                    <a:pt x="715" y="6020"/>
                  </a:lnTo>
                  <a:lnTo>
                    <a:pt x="742" y="7279"/>
                  </a:lnTo>
                  <a:lnTo>
                    <a:pt x="706" y="7859"/>
                  </a:lnTo>
                  <a:lnTo>
                    <a:pt x="670" y="8493"/>
                  </a:lnTo>
                  <a:lnTo>
                    <a:pt x="688" y="10127"/>
                  </a:lnTo>
                  <a:lnTo>
                    <a:pt x="822" y="12467"/>
                  </a:lnTo>
                  <a:lnTo>
                    <a:pt x="858" y="12905"/>
                  </a:lnTo>
                  <a:lnTo>
                    <a:pt x="1099" y="12949"/>
                  </a:lnTo>
                  <a:lnTo>
                    <a:pt x="1644" y="12949"/>
                  </a:lnTo>
                  <a:lnTo>
                    <a:pt x="2367" y="12878"/>
                  </a:lnTo>
                  <a:lnTo>
                    <a:pt x="2492" y="12851"/>
                  </a:lnTo>
                  <a:lnTo>
                    <a:pt x="2545" y="12387"/>
                  </a:lnTo>
                  <a:lnTo>
                    <a:pt x="2795" y="9815"/>
                  </a:lnTo>
                  <a:lnTo>
                    <a:pt x="2947" y="7913"/>
                  </a:lnTo>
                  <a:lnTo>
                    <a:pt x="2974" y="7091"/>
                  </a:lnTo>
                  <a:lnTo>
                    <a:pt x="3063" y="3805"/>
                  </a:lnTo>
                  <a:lnTo>
                    <a:pt x="3117" y="1403"/>
                  </a:lnTo>
                  <a:lnTo>
                    <a:pt x="3117" y="938"/>
                  </a:lnTo>
                  <a:lnTo>
                    <a:pt x="3019" y="99"/>
                  </a:lnTo>
                  <a:lnTo>
                    <a:pt x="3001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42"/>
            <p:cNvSpPr/>
            <p:nvPr/>
          </p:nvSpPr>
          <p:spPr>
            <a:xfrm>
              <a:off x="12141540" y="3567718"/>
              <a:ext cx="47044" cy="19687"/>
            </a:xfrm>
            <a:custGeom>
              <a:avLst/>
              <a:gdLst/>
              <a:ahLst/>
              <a:cxnLst/>
              <a:rect l="l" t="t" r="r" b="b"/>
              <a:pathLst>
                <a:path w="920" h="385" extrusionOk="0">
                  <a:moveTo>
                    <a:pt x="840" y="0"/>
                  </a:moveTo>
                  <a:lnTo>
                    <a:pt x="72" y="72"/>
                  </a:lnTo>
                  <a:lnTo>
                    <a:pt x="36" y="80"/>
                  </a:lnTo>
                  <a:lnTo>
                    <a:pt x="0" y="152"/>
                  </a:lnTo>
                  <a:lnTo>
                    <a:pt x="18" y="197"/>
                  </a:lnTo>
                  <a:lnTo>
                    <a:pt x="107" y="286"/>
                  </a:lnTo>
                  <a:lnTo>
                    <a:pt x="348" y="384"/>
                  </a:lnTo>
                  <a:lnTo>
                    <a:pt x="491" y="384"/>
                  </a:lnTo>
                  <a:lnTo>
                    <a:pt x="625" y="366"/>
                  </a:lnTo>
                  <a:lnTo>
                    <a:pt x="840" y="223"/>
                  </a:lnTo>
                  <a:lnTo>
                    <a:pt x="911" y="116"/>
                  </a:lnTo>
                  <a:lnTo>
                    <a:pt x="920" y="72"/>
                  </a:lnTo>
                  <a:lnTo>
                    <a:pt x="884" y="9"/>
                  </a:lnTo>
                  <a:lnTo>
                    <a:pt x="8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42"/>
            <p:cNvSpPr/>
            <p:nvPr/>
          </p:nvSpPr>
          <p:spPr>
            <a:xfrm>
              <a:off x="12115513" y="3533458"/>
              <a:ext cx="29249" cy="22857"/>
            </a:xfrm>
            <a:custGeom>
              <a:avLst/>
              <a:gdLst/>
              <a:ahLst/>
              <a:cxnLst/>
              <a:rect l="l" t="t" r="r" b="b"/>
              <a:pathLst>
                <a:path w="572" h="447" extrusionOk="0">
                  <a:moveTo>
                    <a:pt x="295" y="0"/>
                  </a:moveTo>
                  <a:lnTo>
                    <a:pt x="179" y="9"/>
                  </a:lnTo>
                  <a:lnTo>
                    <a:pt x="54" y="90"/>
                  </a:lnTo>
                  <a:lnTo>
                    <a:pt x="0" y="170"/>
                  </a:lnTo>
                  <a:lnTo>
                    <a:pt x="0" y="215"/>
                  </a:lnTo>
                  <a:lnTo>
                    <a:pt x="0" y="259"/>
                  </a:lnTo>
                  <a:lnTo>
                    <a:pt x="36" y="340"/>
                  </a:lnTo>
                  <a:lnTo>
                    <a:pt x="161" y="429"/>
                  </a:lnTo>
                  <a:lnTo>
                    <a:pt x="277" y="447"/>
                  </a:lnTo>
                  <a:lnTo>
                    <a:pt x="393" y="438"/>
                  </a:lnTo>
                  <a:lnTo>
                    <a:pt x="518" y="358"/>
                  </a:lnTo>
                  <a:lnTo>
                    <a:pt x="572" y="286"/>
                  </a:lnTo>
                  <a:lnTo>
                    <a:pt x="572" y="233"/>
                  </a:lnTo>
                  <a:lnTo>
                    <a:pt x="572" y="188"/>
                  </a:lnTo>
                  <a:lnTo>
                    <a:pt x="536" y="108"/>
                  </a:lnTo>
                  <a:lnTo>
                    <a:pt x="411" y="18"/>
                  </a:lnTo>
                  <a:lnTo>
                    <a:pt x="295" y="0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42"/>
            <p:cNvSpPr/>
            <p:nvPr/>
          </p:nvSpPr>
          <p:spPr>
            <a:xfrm>
              <a:off x="12124154" y="3510601"/>
              <a:ext cx="14216" cy="14216"/>
            </a:xfrm>
            <a:custGeom>
              <a:avLst/>
              <a:gdLst/>
              <a:ahLst/>
              <a:cxnLst/>
              <a:rect l="l" t="t" r="r" b="b"/>
              <a:pathLst>
                <a:path w="278" h="278" extrusionOk="0">
                  <a:moveTo>
                    <a:pt x="108" y="1"/>
                  </a:moveTo>
                  <a:lnTo>
                    <a:pt x="19" y="63"/>
                  </a:lnTo>
                  <a:lnTo>
                    <a:pt x="1" y="117"/>
                  </a:lnTo>
                  <a:lnTo>
                    <a:pt x="1" y="179"/>
                  </a:lnTo>
                  <a:lnTo>
                    <a:pt x="63" y="260"/>
                  </a:lnTo>
                  <a:lnTo>
                    <a:pt x="117" y="278"/>
                  </a:lnTo>
                  <a:lnTo>
                    <a:pt x="179" y="278"/>
                  </a:lnTo>
                  <a:lnTo>
                    <a:pt x="260" y="215"/>
                  </a:lnTo>
                  <a:lnTo>
                    <a:pt x="278" y="162"/>
                  </a:lnTo>
                  <a:lnTo>
                    <a:pt x="278" y="108"/>
                  </a:lnTo>
                  <a:lnTo>
                    <a:pt x="215" y="19"/>
                  </a:lnTo>
                  <a:lnTo>
                    <a:pt x="162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5" name="Google Shape;2425;p42"/>
            <p:cNvSpPr/>
            <p:nvPr/>
          </p:nvSpPr>
          <p:spPr>
            <a:xfrm>
              <a:off x="12190834" y="3502880"/>
              <a:ext cx="13755" cy="14164"/>
            </a:xfrm>
            <a:custGeom>
              <a:avLst/>
              <a:gdLst/>
              <a:ahLst/>
              <a:cxnLst/>
              <a:rect l="l" t="t" r="r" b="b"/>
              <a:pathLst>
                <a:path w="269" h="277" extrusionOk="0">
                  <a:moveTo>
                    <a:pt x="99" y="0"/>
                  </a:moveTo>
                  <a:lnTo>
                    <a:pt x="18" y="63"/>
                  </a:lnTo>
                  <a:lnTo>
                    <a:pt x="1" y="116"/>
                  </a:lnTo>
                  <a:lnTo>
                    <a:pt x="1" y="179"/>
                  </a:lnTo>
                  <a:lnTo>
                    <a:pt x="63" y="259"/>
                  </a:lnTo>
                  <a:lnTo>
                    <a:pt x="117" y="277"/>
                  </a:lnTo>
                  <a:lnTo>
                    <a:pt x="170" y="277"/>
                  </a:lnTo>
                  <a:lnTo>
                    <a:pt x="260" y="214"/>
                  </a:lnTo>
                  <a:lnTo>
                    <a:pt x="268" y="161"/>
                  </a:lnTo>
                  <a:lnTo>
                    <a:pt x="268" y="107"/>
                  </a:lnTo>
                  <a:lnTo>
                    <a:pt x="206" y="18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6" name="Google Shape;2426;p42"/>
            <p:cNvSpPr/>
            <p:nvPr/>
          </p:nvSpPr>
          <p:spPr>
            <a:xfrm>
              <a:off x="11988086" y="3351727"/>
              <a:ext cx="232920" cy="215125"/>
            </a:xfrm>
            <a:custGeom>
              <a:avLst/>
              <a:gdLst/>
              <a:ahLst/>
              <a:cxnLst/>
              <a:rect l="l" t="t" r="r" b="b"/>
              <a:pathLst>
                <a:path w="4555" h="4207" extrusionOk="0">
                  <a:moveTo>
                    <a:pt x="3090" y="0"/>
                  </a:moveTo>
                  <a:lnTo>
                    <a:pt x="2483" y="18"/>
                  </a:lnTo>
                  <a:lnTo>
                    <a:pt x="1742" y="188"/>
                  </a:lnTo>
                  <a:lnTo>
                    <a:pt x="1465" y="286"/>
                  </a:lnTo>
                  <a:lnTo>
                    <a:pt x="1269" y="375"/>
                  </a:lnTo>
                  <a:lnTo>
                    <a:pt x="912" y="616"/>
                  </a:lnTo>
                  <a:lnTo>
                    <a:pt x="599" y="929"/>
                  </a:lnTo>
                  <a:lnTo>
                    <a:pt x="349" y="1277"/>
                  </a:lnTo>
                  <a:lnTo>
                    <a:pt x="161" y="1670"/>
                  </a:lnTo>
                  <a:lnTo>
                    <a:pt x="45" y="2090"/>
                  </a:lnTo>
                  <a:lnTo>
                    <a:pt x="1" y="2527"/>
                  </a:lnTo>
                  <a:lnTo>
                    <a:pt x="36" y="2956"/>
                  </a:lnTo>
                  <a:lnTo>
                    <a:pt x="90" y="3161"/>
                  </a:lnTo>
                  <a:lnTo>
                    <a:pt x="188" y="3197"/>
                  </a:lnTo>
                  <a:lnTo>
                    <a:pt x="358" y="3349"/>
                  </a:lnTo>
                  <a:lnTo>
                    <a:pt x="599" y="3706"/>
                  </a:lnTo>
                  <a:lnTo>
                    <a:pt x="813" y="4054"/>
                  </a:lnTo>
                  <a:lnTo>
                    <a:pt x="947" y="4197"/>
                  </a:lnTo>
                  <a:lnTo>
                    <a:pt x="1090" y="4206"/>
                  </a:lnTo>
                  <a:lnTo>
                    <a:pt x="1242" y="4028"/>
                  </a:lnTo>
                  <a:lnTo>
                    <a:pt x="1313" y="3840"/>
                  </a:lnTo>
                  <a:lnTo>
                    <a:pt x="1394" y="3644"/>
                  </a:lnTo>
                  <a:lnTo>
                    <a:pt x="1581" y="3331"/>
                  </a:lnTo>
                  <a:lnTo>
                    <a:pt x="1796" y="3108"/>
                  </a:lnTo>
                  <a:lnTo>
                    <a:pt x="2010" y="2947"/>
                  </a:lnTo>
                  <a:lnTo>
                    <a:pt x="2340" y="2795"/>
                  </a:lnTo>
                  <a:lnTo>
                    <a:pt x="2742" y="2661"/>
                  </a:lnTo>
                  <a:lnTo>
                    <a:pt x="2903" y="2581"/>
                  </a:lnTo>
                  <a:lnTo>
                    <a:pt x="3126" y="2429"/>
                  </a:lnTo>
                  <a:lnTo>
                    <a:pt x="3635" y="2009"/>
                  </a:lnTo>
                  <a:lnTo>
                    <a:pt x="3858" y="1751"/>
                  </a:lnTo>
                  <a:lnTo>
                    <a:pt x="3921" y="1893"/>
                  </a:lnTo>
                  <a:lnTo>
                    <a:pt x="4091" y="2179"/>
                  </a:lnTo>
                  <a:lnTo>
                    <a:pt x="4385" y="2554"/>
                  </a:lnTo>
                  <a:lnTo>
                    <a:pt x="4519" y="2679"/>
                  </a:lnTo>
                  <a:lnTo>
                    <a:pt x="4528" y="2474"/>
                  </a:lnTo>
                  <a:lnTo>
                    <a:pt x="4555" y="1768"/>
                  </a:lnTo>
                  <a:lnTo>
                    <a:pt x="4519" y="1509"/>
                  </a:lnTo>
                  <a:lnTo>
                    <a:pt x="4439" y="1313"/>
                  </a:lnTo>
                  <a:lnTo>
                    <a:pt x="4296" y="1197"/>
                  </a:lnTo>
                  <a:lnTo>
                    <a:pt x="4189" y="1197"/>
                  </a:lnTo>
                  <a:lnTo>
                    <a:pt x="4233" y="1027"/>
                  </a:lnTo>
                  <a:lnTo>
                    <a:pt x="4216" y="679"/>
                  </a:lnTo>
                  <a:lnTo>
                    <a:pt x="4144" y="509"/>
                  </a:lnTo>
                  <a:lnTo>
                    <a:pt x="4055" y="366"/>
                  </a:lnTo>
                  <a:lnTo>
                    <a:pt x="3796" y="170"/>
                  </a:lnTo>
                  <a:lnTo>
                    <a:pt x="3465" y="45"/>
                  </a:lnTo>
                  <a:lnTo>
                    <a:pt x="3090" y="0"/>
                  </a:lnTo>
                  <a:close/>
                </a:path>
              </a:pathLst>
            </a:custGeom>
            <a:solidFill>
              <a:srgbClr val="19181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42"/>
            <p:cNvSpPr/>
            <p:nvPr/>
          </p:nvSpPr>
          <p:spPr>
            <a:xfrm>
              <a:off x="12553375" y="4848068"/>
              <a:ext cx="147115" cy="75424"/>
            </a:xfrm>
            <a:custGeom>
              <a:avLst/>
              <a:gdLst/>
              <a:ahLst/>
              <a:cxnLst/>
              <a:rect l="l" t="t" r="r" b="b"/>
              <a:pathLst>
                <a:path w="2877" h="1475" extrusionOk="0">
                  <a:moveTo>
                    <a:pt x="1805" y="1"/>
                  </a:moveTo>
                  <a:lnTo>
                    <a:pt x="1751" y="206"/>
                  </a:lnTo>
                  <a:lnTo>
                    <a:pt x="1555" y="563"/>
                  </a:lnTo>
                  <a:lnTo>
                    <a:pt x="1260" y="831"/>
                  </a:lnTo>
                  <a:lnTo>
                    <a:pt x="876" y="992"/>
                  </a:lnTo>
                  <a:lnTo>
                    <a:pt x="671" y="1010"/>
                  </a:lnTo>
                  <a:lnTo>
                    <a:pt x="215" y="1019"/>
                  </a:lnTo>
                  <a:lnTo>
                    <a:pt x="144" y="1037"/>
                  </a:lnTo>
                  <a:lnTo>
                    <a:pt x="37" y="1117"/>
                  </a:lnTo>
                  <a:lnTo>
                    <a:pt x="10" y="1170"/>
                  </a:lnTo>
                  <a:lnTo>
                    <a:pt x="1" y="1233"/>
                  </a:lnTo>
                  <a:lnTo>
                    <a:pt x="19" y="1340"/>
                  </a:lnTo>
                  <a:lnTo>
                    <a:pt x="81" y="1421"/>
                  </a:lnTo>
                  <a:lnTo>
                    <a:pt x="180" y="1474"/>
                  </a:lnTo>
                  <a:lnTo>
                    <a:pt x="233" y="1474"/>
                  </a:lnTo>
                  <a:lnTo>
                    <a:pt x="2350" y="1412"/>
                  </a:lnTo>
                  <a:lnTo>
                    <a:pt x="2457" y="1403"/>
                  </a:lnTo>
                  <a:lnTo>
                    <a:pt x="2653" y="1313"/>
                  </a:lnTo>
                  <a:lnTo>
                    <a:pt x="2796" y="1162"/>
                  </a:lnTo>
                  <a:lnTo>
                    <a:pt x="2867" y="965"/>
                  </a:lnTo>
                  <a:lnTo>
                    <a:pt x="2876" y="849"/>
                  </a:lnTo>
                  <a:lnTo>
                    <a:pt x="2850" y="54"/>
                  </a:lnTo>
                  <a:lnTo>
                    <a:pt x="1805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42"/>
            <p:cNvSpPr/>
            <p:nvPr/>
          </p:nvSpPr>
          <p:spPr>
            <a:xfrm>
              <a:off x="12627367" y="4701518"/>
              <a:ext cx="82225" cy="199120"/>
            </a:xfrm>
            <a:custGeom>
              <a:avLst/>
              <a:gdLst/>
              <a:ahLst/>
              <a:cxnLst/>
              <a:rect l="l" t="t" r="r" b="b"/>
              <a:pathLst>
                <a:path w="1608" h="3894" extrusionOk="0">
                  <a:moveTo>
                    <a:pt x="1608" y="0"/>
                  </a:moveTo>
                  <a:lnTo>
                    <a:pt x="1" y="348"/>
                  </a:lnTo>
                  <a:lnTo>
                    <a:pt x="45" y="813"/>
                  </a:lnTo>
                  <a:lnTo>
                    <a:pt x="81" y="1286"/>
                  </a:lnTo>
                  <a:lnTo>
                    <a:pt x="108" y="1563"/>
                  </a:lnTo>
                  <a:lnTo>
                    <a:pt x="144" y="1840"/>
                  </a:lnTo>
                  <a:lnTo>
                    <a:pt x="170" y="2117"/>
                  </a:lnTo>
                  <a:lnTo>
                    <a:pt x="206" y="2393"/>
                  </a:lnTo>
                  <a:lnTo>
                    <a:pt x="277" y="2947"/>
                  </a:lnTo>
                  <a:lnTo>
                    <a:pt x="367" y="3501"/>
                  </a:lnTo>
                  <a:lnTo>
                    <a:pt x="385" y="3572"/>
                  </a:lnTo>
                  <a:lnTo>
                    <a:pt x="456" y="3697"/>
                  </a:lnTo>
                  <a:lnTo>
                    <a:pt x="572" y="3804"/>
                  </a:lnTo>
                  <a:lnTo>
                    <a:pt x="715" y="3867"/>
                  </a:lnTo>
                  <a:lnTo>
                    <a:pt x="786" y="3885"/>
                  </a:lnTo>
                  <a:lnTo>
                    <a:pt x="885" y="3894"/>
                  </a:lnTo>
                  <a:lnTo>
                    <a:pt x="1036" y="3840"/>
                  </a:lnTo>
                  <a:lnTo>
                    <a:pt x="1233" y="3661"/>
                  </a:lnTo>
                  <a:lnTo>
                    <a:pt x="1340" y="3483"/>
                  </a:lnTo>
                  <a:lnTo>
                    <a:pt x="1394" y="3510"/>
                  </a:lnTo>
                  <a:lnTo>
                    <a:pt x="1412" y="2947"/>
                  </a:lnTo>
                  <a:lnTo>
                    <a:pt x="1438" y="2376"/>
                  </a:lnTo>
                  <a:lnTo>
                    <a:pt x="1456" y="2099"/>
                  </a:lnTo>
                  <a:lnTo>
                    <a:pt x="1465" y="1822"/>
                  </a:lnTo>
                  <a:lnTo>
                    <a:pt x="1492" y="1545"/>
                  </a:lnTo>
                  <a:lnTo>
                    <a:pt x="1510" y="1268"/>
                  </a:lnTo>
                  <a:lnTo>
                    <a:pt x="1599" y="170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42"/>
            <p:cNvSpPr/>
            <p:nvPr/>
          </p:nvSpPr>
          <p:spPr>
            <a:xfrm>
              <a:off x="12584005" y="4068629"/>
              <a:ext cx="172172" cy="792286"/>
            </a:xfrm>
            <a:custGeom>
              <a:avLst/>
              <a:gdLst/>
              <a:ahLst/>
              <a:cxnLst/>
              <a:rect l="l" t="t" r="r" b="b"/>
              <a:pathLst>
                <a:path w="3367" h="15494" extrusionOk="0">
                  <a:moveTo>
                    <a:pt x="45" y="0"/>
                  </a:moveTo>
                  <a:lnTo>
                    <a:pt x="18" y="875"/>
                  </a:lnTo>
                  <a:lnTo>
                    <a:pt x="0" y="2322"/>
                  </a:lnTo>
                  <a:lnTo>
                    <a:pt x="63" y="4617"/>
                  </a:lnTo>
                  <a:lnTo>
                    <a:pt x="161" y="7751"/>
                  </a:lnTo>
                  <a:lnTo>
                    <a:pt x="259" y="9689"/>
                  </a:lnTo>
                  <a:lnTo>
                    <a:pt x="625" y="14681"/>
                  </a:lnTo>
                  <a:lnTo>
                    <a:pt x="679" y="15395"/>
                  </a:lnTo>
                  <a:lnTo>
                    <a:pt x="813" y="15413"/>
                  </a:lnTo>
                  <a:lnTo>
                    <a:pt x="1590" y="15494"/>
                  </a:lnTo>
                  <a:lnTo>
                    <a:pt x="2188" y="15485"/>
                  </a:lnTo>
                  <a:lnTo>
                    <a:pt x="2447" y="15449"/>
                  </a:lnTo>
                  <a:lnTo>
                    <a:pt x="2483" y="14761"/>
                  </a:lnTo>
                  <a:lnTo>
                    <a:pt x="2626" y="11323"/>
                  </a:lnTo>
                  <a:lnTo>
                    <a:pt x="2652" y="9153"/>
                  </a:lnTo>
                  <a:lnTo>
                    <a:pt x="2608" y="8484"/>
                  </a:lnTo>
                  <a:lnTo>
                    <a:pt x="2572" y="7930"/>
                  </a:lnTo>
                  <a:lnTo>
                    <a:pt x="2599" y="6733"/>
                  </a:lnTo>
                  <a:lnTo>
                    <a:pt x="2831" y="4697"/>
                  </a:lnTo>
                  <a:lnTo>
                    <a:pt x="3081" y="3117"/>
                  </a:lnTo>
                  <a:lnTo>
                    <a:pt x="3170" y="2572"/>
                  </a:lnTo>
                  <a:lnTo>
                    <a:pt x="3340" y="1492"/>
                  </a:lnTo>
                  <a:lnTo>
                    <a:pt x="3367" y="97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42"/>
            <p:cNvSpPr/>
            <p:nvPr/>
          </p:nvSpPr>
          <p:spPr>
            <a:xfrm>
              <a:off x="12711380" y="4848528"/>
              <a:ext cx="147115" cy="74504"/>
            </a:xfrm>
            <a:custGeom>
              <a:avLst/>
              <a:gdLst/>
              <a:ahLst/>
              <a:cxnLst/>
              <a:rect l="l" t="t" r="r" b="b"/>
              <a:pathLst>
                <a:path w="2877" h="1457" extrusionOk="0">
                  <a:moveTo>
                    <a:pt x="1814" y="1"/>
                  </a:moveTo>
                  <a:lnTo>
                    <a:pt x="1769" y="206"/>
                  </a:lnTo>
                  <a:lnTo>
                    <a:pt x="1563" y="563"/>
                  </a:lnTo>
                  <a:lnTo>
                    <a:pt x="1260" y="822"/>
                  </a:lnTo>
                  <a:lnTo>
                    <a:pt x="885" y="974"/>
                  </a:lnTo>
                  <a:lnTo>
                    <a:pt x="670" y="1001"/>
                  </a:lnTo>
                  <a:lnTo>
                    <a:pt x="215" y="1001"/>
                  </a:lnTo>
                  <a:lnTo>
                    <a:pt x="144" y="1010"/>
                  </a:lnTo>
                  <a:lnTo>
                    <a:pt x="36" y="1090"/>
                  </a:lnTo>
                  <a:lnTo>
                    <a:pt x="10" y="1153"/>
                  </a:lnTo>
                  <a:lnTo>
                    <a:pt x="1" y="1206"/>
                  </a:lnTo>
                  <a:lnTo>
                    <a:pt x="10" y="1313"/>
                  </a:lnTo>
                  <a:lnTo>
                    <a:pt x="72" y="1403"/>
                  </a:lnTo>
                  <a:lnTo>
                    <a:pt x="170" y="1456"/>
                  </a:lnTo>
                  <a:lnTo>
                    <a:pt x="233" y="1456"/>
                  </a:lnTo>
                  <a:lnTo>
                    <a:pt x="2340" y="1420"/>
                  </a:lnTo>
                  <a:lnTo>
                    <a:pt x="2456" y="1412"/>
                  </a:lnTo>
                  <a:lnTo>
                    <a:pt x="2644" y="1322"/>
                  </a:lnTo>
                  <a:lnTo>
                    <a:pt x="2796" y="1170"/>
                  </a:lnTo>
                  <a:lnTo>
                    <a:pt x="2876" y="974"/>
                  </a:lnTo>
                  <a:lnTo>
                    <a:pt x="2876" y="867"/>
                  </a:lnTo>
                  <a:lnTo>
                    <a:pt x="2867" y="63"/>
                  </a:lnTo>
                  <a:lnTo>
                    <a:pt x="1814" y="1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42"/>
            <p:cNvSpPr/>
            <p:nvPr/>
          </p:nvSpPr>
          <p:spPr>
            <a:xfrm>
              <a:off x="12783530" y="4687353"/>
              <a:ext cx="80896" cy="200500"/>
            </a:xfrm>
            <a:custGeom>
              <a:avLst/>
              <a:gdLst/>
              <a:ahLst/>
              <a:cxnLst/>
              <a:rect l="l" t="t" r="r" b="b"/>
              <a:pathLst>
                <a:path w="1582" h="3921" extrusionOk="0">
                  <a:moveTo>
                    <a:pt x="1581" y="0"/>
                  </a:moveTo>
                  <a:lnTo>
                    <a:pt x="1" y="420"/>
                  </a:lnTo>
                  <a:lnTo>
                    <a:pt x="54" y="884"/>
                  </a:lnTo>
                  <a:lnTo>
                    <a:pt x="117" y="1349"/>
                  </a:lnTo>
                  <a:lnTo>
                    <a:pt x="152" y="1617"/>
                  </a:lnTo>
                  <a:lnTo>
                    <a:pt x="197" y="1893"/>
                  </a:lnTo>
                  <a:lnTo>
                    <a:pt x="233" y="2170"/>
                  </a:lnTo>
                  <a:lnTo>
                    <a:pt x="286" y="2447"/>
                  </a:lnTo>
                  <a:lnTo>
                    <a:pt x="376" y="3001"/>
                  </a:lnTo>
                  <a:lnTo>
                    <a:pt x="492" y="3546"/>
                  </a:lnTo>
                  <a:lnTo>
                    <a:pt x="510" y="3617"/>
                  </a:lnTo>
                  <a:lnTo>
                    <a:pt x="590" y="3742"/>
                  </a:lnTo>
                  <a:lnTo>
                    <a:pt x="706" y="3840"/>
                  </a:lnTo>
                  <a:lnTo>
                    <a:pt x="849" y="3903"/>
                  </a:lnTo>
                  <a:lnTo>
                    <a:pt x="929" y="3921"/>
                  </a:lnTo>
                  <a:lnTo>
                    <a:pt x="1019" y="3921"/>
                  </a:lnTo>
                  <a:lnTo>
                    <a:pt x="1179" y="3867"/>
                  </a:lnTo>
                  <a:lnTo>
                    <a:pt x="1358" y="3679"/>
                  </a:lnTo>
                  <a:lnTo>
                    <a:pt x="1456" y="3492"/>
                  </a:lnTo>
                  <a:lnTo>
                    <a:pt x="1483" y="2938"/>
                  </a:lnTo>
                  <a:lnTo>
                    <a:pt x="1510" y="2385"/>
                  </a:lnTo>
                  <a:lnTo>
                    <a:pt x="1519" y="2108"/>
                  </a:lnTo>
                  <a:lnTo>
                    <a:pt x="1519" y="1831"/>
                  </a:lnTo>
                  <a:lnTo>
                    <a:pt x="1528" y="1554"/>
                  </a:lnTo>
                  <a:lnTo>
                    <a:pt x="1546" y="1277"/>
                  </a:lnTo>
                  <a:lnTo>
                    <a:pt x="1581" y="170"/>
                  </a:lnTo>
                  <a:lnTo>
                    <a:pt x="1581" y="0"/>
                  </a:lnTo>
                  <a:close/>
                </a:path>
              </a:pathLst>
            </a:custGeom>
            <a:solidFill>
              <a:srgbClr val="88501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42"/>
            <p:cNvSpPr/>
            <p:nvPr/>
          </p:nvSpPr>
          <p:spPr>
            <a:xfrm>
              <a:off x="12710460" y="4048533"/>
              <a:ext cx="176313" cy="820154"/>
            </a:xfrm>
            <a:custGeom>
              <a:avLst/>
              <a:gdLst/>
              <a:ahLst/>
              <a:cxnLst/>
              <a:rect l="l" t="t" r="r" b="b"/>
              <a:pathLst>
                <a:path w="3448" h="16039" extrusionOk="0">
                  <a:moveTo>
                    <a:pt x="3010" y="0"/>
                  </a:moveTo>
                  <a:lnTo>
                    <a:pt x="1" y="1367"/>
                  </a:lnTo>
                  <a:lnTo>
                    <a:pt x="63" y="1679"/>
                  </a:lnTo>
                  <a:lnTo>
                    <a:pt x="179" y="2411"/>
                  </a:lnTo>
                  <a:lnTo>
                    <a:pt x="224" y="2867"/>
                  </a:lnTo>
                  <a:lnTo>
                    <a:pt x="385" y="5171"/>
                  </a:lnTo>
                  <a:lnTo>
                    <a:pt x="617" y="8323"/>
                  </a:lnTo>
                  <a:lnTo>
                    <a:pt x="1072" y="13127"/>
                  </a:lnTo>
                  <a:lnTo>
                    <a:pt x="1376" y="15976"/>
                  </a:lnTo>
                  <a:lnTo>
                    <a:pt x="1519" y="15994"/>
                  </a:lnTo>
                  <a:lnTo>
                    <a:pt x="2305" y="16039"/>
                  </a:lnTo>
                  <a:lnTo>
                    <a:pt x="2894" y="16012"/>
                  </a:lnTo>
                  <a:lnTo>
                    <a:pt x="3162" y="15958"/>
                  </a:lnTo>
                  <a:lnTo>
                    <a:pt x="3180" y="15271"/>
                  </a:lnTo>
                  <a:lnTo>
                    <a:pt x="3225" y="11815"/>
                  </a:lnTo>
                  <a:lnTo>
                    <a:pt x="3198" y="10145"/>
                  </a:lnTo>
                  <a:lnTo>
                    <a:pt x="3144" y="9270"/>
                  </a:lnTo>
                  <a:lnTo>
                    <a:pt x="3109" y="8966"/>
                  </a:lnTo>
                  <a:lnTo>
                    <a:pt x="3046" y="8412"/>
                  </a:lnTo>
                  <a:lnTo>
                    <a:pt x="3028" y="7198"/>
                  </a:lnTo>
                  <a:lnTo>
                    <a:pt x="3171" y="5153"/>
                  </a:lnTo>
                  <a:lnTo>
                    <a:pt x="3350" y="3554"/>
                  </a:lnTo>
                  <a:lnTo>
                    <a:pt x="3385" y="3260"/>
                  </a:lnTo>
                  <a:lnTo>
                    <a:pt x="3448" y="2536"/>
                  </a:lnTo>
                  <a:lnTo>
                    <a:pt x="3421" y="1652"/>
                  </a:lnTo>
                  <a:lnTo>
                    <a:pt x="3287" y="867"/>
                  </a:lnTo>
                  <a:lnTo>
                    <a:pt x="3126" y="304"/>
                  </a:lnTo>
                  <a:lnTo>
                    <a:pt x="3010" y="0"/>
                  </a:lnTo>
                  <a:close/>
                </a:path>
              </a:pathLst>
            </a:custGeom>
            <a:solidFill>
              <a:srgbClr val="2550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42"/>
            <p:cNvSpPr/>
            <p:nvPr/>
          </p:nvSpPr>
          <p:spPr>
            <a:xfrm>
              <a:off x="12575772" y="3353977"/>
              <a:ext cx="295509" cy="360348"/>
            </a:xfrm>
            <a:custGeom>
              <a:avLst/>
              <a:gdLst/>
              <a:ahLst/>
              <a:cxnLst/>
              <a:rect l="l" t="t" r="r" b="b"/>
              <a:pathLst>
                <a:path w="5779" h="7047" extrusionOk="0">
                  <a:moveTo>
                    <a:pt x="3180" y="1"/>
                  </a:moveTo>
                  <a:lnTo>
                    <a:pt x="3010" y="10"/>
                  </a:lnTo>
                  <a:lnTo>
                    <a:pt x="2680" y="63"/>
                  </a:lnTo>
                  <a:lnTo>
                    <a:pt x="2358" y="197"/>
                  </a:lnTo>
                  <a:lnTo>
                    <a:pt x="2063" y="385"/>
                  </a:lnTo>
                  <a:lnTo>
                    <a:pt x="1804" y="626"/>
                  </a:lnTo>
                  <a:lnTo>
                    <a:pt x="1572" y="939"/>
                  </a:lnTo>
                  <a:lnTo>
                    <a:pt x="1403" y="1296"/>
                  </a:lnTo>
                  <a:lnTo>
                    <a:pt x="1286" y="1707"/>
                  </a:lnTo>
                  <a:lnTo>
                    <a:pt x="1260" y="1939"/>
                  </a:lnTo>
                  <a:lnTo>
                    <a:pt x="1242" y="2216"/>
                  </a:lnTo>
                  <a:lnTo>
                    <a:pt x="1260" y="2760"/>
                  </a:lnTo>
                  <a:lnTo>
                    <a:pt x="1358" y="3528"/>
                  </a:lnTo>
                  <a:lnTo>
                    <a:pt x="1438" y="3912"/>
                  </a:lnTo>
                  <a:lnTo>
                    <a:pt x="1492" y="4109"/>
                  </a:lnTo>
                  <a:lnTo>
                    <a:pt x="1670" y="4466"/>
                  </a:lnTo>
                  <a:lnTo>
                    <a:pt x="1787" y="4627"/>
                  </a:lnTo>
                  <a:lnTo>
                    <a:pt x="2028" y="4886"/>
                  </a:lnTo>
                  <a:lnTo>
                    <a:pt x="2296" y="5100"/>
                  </a:lnTo>
                  <a:lnTo>
                    <a:pt x="2242" y="5207"/>
                  </a:lnTo>
                  <a:lnTo>
                    <a:pt x="2081" y="5412"/>
                  </a:lnTo>
                  <a:lnTo>
                    <a:pt x="1831" y="5582"/>
                  </a:lnTo>
                  <a:lnTo>
                    <a:pt x="1465" y="5689"/>
                  </a:lnTo>
                  <a:lnTo>
                    <a:pt x="1233" y="5707"/>
                  </a:lnTo>
                  <a:lnTo>
                    <a:pt x="1153" y="5716"/>
                  </a:lnTo>
                  <a:lnTo>
                    <a:pt x="965" y="5832"/>
                  </a:lnTo>
                  <a:lnTo>
                    <a:pt x="661" y="6127"/>
                  </a:lnTo>
                  <a:lnTo>
                    <a:pt x="108" y="6877"/>
                  </a:lnTo>
                  <a:lnTo>
                    <a:pt x="1" y="7047"/>
                  </a:lnTo>
                  <a:lnTo>
                    <a:pt x="5778" y="7047"/>
                  </a:lnTo>
                  <a:lnTo>
                    <a:pt x="5734" y="6886"/>
                  </a:lnTo>
                  <a:lnTo>
                    <a:pt x="5475" y="6145"/>
                  </a:lnTo>
                  <a:lnTo>
                    <a:pt x="5332" y="5850"/>
                  </a:lnTo>
                  <a:lnTo>
                    <a:pt x="5242" y="5743"/>
                  </a:lnTo>
                  <a:lnTo>
                    <a:pt x="5207" y="5725"/>
                  </a:lnTo>
                  <a:lnTo>
                    <a:pt x="4948" y="5707"/>
                  </a:lnTo>
                  <a:lnTo>
                    <a:pt x="4555" y="5573"/>
                  </a:lnTo>
                  <a:lnTo>
                    <a:pt x="4296" y="5359"/>
                  </a:lnTo>
                  <a:lnTo>
                    <a:pt x="4144" y="5118"/>
                  </a:lnTo>
                  <a:lnTo>
                    <a:pt x="4108" y="4993"/>
                  </a:lnTo>
                  <a:lnTo>
                    <a:pt x="4287" y="4841"/>
                  </a:lnTo>
                  <a:lnTo>
                    <a:pt x="4448" y="4671"/>
                  </a:lnTo>
                  <a:lnTo>
                    <a:pt x="4573" y="4519"/>
                  </a:lnTo>
                  <a:lnTo>
                    <a:pt x="4760" y="4162"/>
                  </a:lnTo>
                  <a:lnTo>
                    <a:pt x="4823" y="3966"/>
                  </a:lnTo>
                  <a:lnTo>
                    <a:pt x="4912" y="3582"/>
                  </a:lnTo>
                  <a:lnTo>
                    <a:pt x="5028" y="2823"/>
                  </a:lnTo>
                  <a:lnTo>
                    <a:pt x="5055" y="2278"/>
                  </a:lnTo>
                  <a:lnTo>
                    <a:pt x="5046" y="2001"/>
                  </a:lnTo>
                  <a:lnTo>
                    <a:pt x="5019" y="1769"/>
                  </a:lnTo>
                  <a:lnTo>
                    <a:pt x="4921" y="1349"/>
                  </a:lnTo>
                  <a:lnTo>
                    <a:pt x="4751" y="983"/>
                  </a:lnTo>
                  <a:lnTo>
                    <a:pt x="4537" y="671"/>
                  </a:lnTo>
                  <a:lnTo>
                    <a:pt x="4278" y="421"/>
                  </a:lnTo>
                  <a:lnTo>
                    <a:pt x="3992" y="224"/>
                  </a:lnTo>
                  <a:lnTo>
                    <a:pt x="3671" y="81"/>
                  </a:lnTo>
                  <a:lnTo>
                    <a:pt x="3340" y="10"/>
                  </a:lnTo>
                  <a:lnTo>
                    <a:pt x="3180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42"/>
            <p:cNvSpPr/>
            <p:nvPr/>
          </p:nvSpPr>
          <p:spPr>
            <a:xfrm>
              <a:off x="12505462" y="3642579"/>
              <a:ext cx="448914" cy="570871"/>
            </a:xfrm>
            <a:custGeom>
              <a:avLst/>
              <a:gdLst/>
              <a:ahLst/>
              <a:cxnLst/>
              <a:rect l="l" t="t" r="r" b="b"/>
              <a:pathLst>
                <a:path w="8779" h="11164" extrusionOk="0">
                  <a:moveTo>
                    <a:pt x="2822" y="1"/>
                  </a:moveTo>
                  <a:lnTo>
                    <a:pt x="1974" y="99"/>
                  </a:lnTo>
                  <a:lnTo>
                    <a:pt x="1527" y="242"/>
                  </a:lnTo>
                  <a:lnTo>
                    <a:pt x="1277" y="385"/>
                  </a:lnTo>
                  <a:lnTo>
                    <a:pt x="1170" y="483"/>
                  </a:lnTo>
                  <a:lnTo>
                    <a:pt x="974" y="688"/>
                  </a:lnTo>
                  <a:lnTo>
                    <a:pt x="652" y="1179"/>
                  </a:lnTo>
                  <a:lnTo>
                    <a:pt x="375" y="1796"/>
                  </a:lnTo>
                  <a:lnTo>
                    <a:pt x="125" y="2537"/>
                  </a:lnTo>
                  <a:lnTo>
                    <a:pt x="0" y="2965"/>
                  </a:lnTo>
                  <a:lnTo>
                    <a:pt x="1518" y="3564"/>
                  </a:lnTo>
                  <a:lnTo>
                    <a:pt x="1251" y="10699"/>
                  </a:lnTo>
                  <a:lnTo>
                    <a:pt x="1393" y="10752"/>
                  </a:lnTo>
                  <a:lnTo>
                    <a:pt x="2474" y="11020"/>
                  </a:lnTo>
                  <a:lnTo>
                    <a:pt x="3590" y="11154"/>
                  </a:lnTo>
                  <a:lnTo>
                    <a:pt x="4278" y="11163"/>
                  </a:lnTo>
                  <a:lnTo>
                    <a:pt x="5135" y="11154"/>
                  </a:lnTo>
                  <a:lnTo>
                    <a:pt x="6430" y="11047"/>
                  </a:lnTo>
                  <a:lnTo>
                    <a:pt x="7537" y="10824"/>
                  </a:lnTo>
                  <a:lnTo>
                    <a:pt x="7662" y="10779"/>
                  </a:lnTo>
                  <a:lnTo>
                    <a:pt x="7653" y="3564"/>
                  </a:lnTo>
                  <a:lnTo>
                    <a:pt x="8778" y="3064"/>
                  </a:lnTo>
                  <a:lnTo>
                    <a:pt x="8770" y="2831"/>
                  </a:lnTo>
                  <a:lnTo>
                    <a:pt x="8725" y="2403"/>
                  </a:lnTo>
                  <a:lnTo>
                    <a:pt x="8645" y="2010"/>
                  </a:lnTo>
                  <a:lnTo>
                    <a:pt x="8537" y="1653"/>
                  </a:lnTo>
                  <a:lnTo>
                    <a:pt x="8305" y="1188"/>
                  </a:lnTo>
                  <a:lnTo>
                    <a:pt x="7930" y="706"/>
                  </a:lnTo>
                  <a:lnTo>
                    <a:pt x="7707" y="527"/>
                  </a:lnTo>
                  <a:lnTo>
                    <a:pt x="7475" y="367"/>
                  </a:lnTo>
                  <a:lnTo>
                    <a:pt x="6975" y="161"/>
                  </a:lnTo>
                  <a:lnTo>
                    <a:pt x="6341" y="18"/>
                  </a:lnTo>
                  <a:lnTo>
                    <a:pt x="6225" y="18"/>
                  </a:lnTo>
                  <a:lnTo>
                    <a:pt x="6216" y="45"/>
                  </a:lnTo>
                  <a:lnTo>
                    <a:pt x="6064" y="331"/>
                  </a:lnTo>
                  <a:lnTo>
                    <a:pt x="5805" y="608"/>
                  </a:lnTo>
                  <a:lnTo>
                    <a:pt x="5555" y="786"/>
                  </a:lnTo>
                  <a:lnTo>
                    <a:pt x="5233" y="929"/>
                  </a:lnTo>
                  <a:lnTo>
                    <a:pt x="4823" y="1010"/>
                  </a:lnTo>
                  <a:lnTo>
                    <a:pt x="4590" y="1019"/>
                  </a:lnTo>
                  <a:lnTo>
                    <a:pt x="4349" y="1010"/>
                  </a:lnTo>
                  <a:lnTo>
                    <a:pt x="3947" y="929"/>
                  </a:lnTo>
                  <a:lnTo>
                    <a:pt x="3626" y="786"/>
                  </a:lnTo>
                  <a:lnTo>
                    <a:pt x="3385" y="608"/>
                  </a:lnTo>
                  <a:lnTo>
                    <a:pt x="3135" y="322"/>
                  </a:lnTo>
                  <a:lnTo>
                    <a:pt x="2992" y="45"/>
                  </a:lnTo>
                  <a:lnTo>
                    <a:pt x="2983" y="10"/>
                  </a:lnTo>
                  <a:lnTo>
                    <a:pt x="2822" y="1"/>
                  </a:lnTo>
                  <a:close/>
                </a:path>
              </a:pathLst>
            </a:custGeom>
            <a:solidFill>
              <a:srgbClr val="FFE79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42"/>
            <p:cNvSpPr/>
            <p:nvPr/>
          </p:nvSpPr>
          <p:spPr>
            <a:xfrm>
              <a:off x="12677580" y="3497357"/>
              <a:ext cx="15136" cy="15136"/>
            </a:xfrm>
            <a:custGeom>
              <a:avLst/>
              <a:gdLst/>
              <a:ahLst/>
              <a:cxnLst/>
              <a:rect l="l" t="t" r="r" b="b"/>
              <a:pathLst>
                <a:path w="296" h="296" extrusionOk="0">
                  <a:moveTo>
                    <a:pt x="153" y="1"/>
                  </a:moveTo>
                  <a:lnTo>
                    <a:pt x="90" y="10"/>
                  </a:lnTo>
                  <a:lnTo>
                    <a:pt x="10" y="90"/>
                  </a:lnTo>
                  <a:lnTo>
                    <a:pt x="1" y="153"/>
                  </a:lnTo>
                  <a:lnTo>
                    <a:pt x="10" y="206"/>
                  </a:lnTo>
                  <a:lnTo>
                    <a:pt x="90" y="287"/>
                  </a:lnTo>
                  <a:lnTo>
                    <a:pt x="153" y="296"/>
                  </a:lnTo>
                  <a:lnTo>
                    <a:pt x="206" y="287"/>
                  </a:lnTo>
                  <a:lnTo>
                    <a:pt x="287" y="206"/>
                  </a:lnTo>
                  <a:lnTo>
                    <a:pt x="296" y="153"/>
                  </a:lnTo>
                  <a:lnTo>
                    <a:pt x="287" y="90"/>
                  </a:lnTo>
                  <a:lnTo>
                    <a:pt x="206" y="10"/>
                  </a:lnTo>
                  <a:lnTo>
                    <a:pt x="153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42"/>
            <p:cNvSpPr/>
            <p:nvPr/>
          </p:nvSpPr>
          <p:spPr>
            <a:xfrm>
              <a:off x="12780820" y="3497357"/>
              <a:ext cx="15085" cy="15136"/>
            </a:xfrm>
            <a:custGeom>
              <a:avLst/>
              <a:gdLst/>
              <a:ahLst/>
              <a:cxnLst/>
              <a:rect l="l" t="t" r="r" b="b"/>
              <a:pathLst>
                <a:path w="295" h="296" extrusionOk="0">
                  <a:moveTo>
                    <a:pt x="143" y="1"/>
                  </a:moveTo>
                  <a:lnTo>
                    <a:pt x="89" y="10"/>
                  </a:lnTo>
                  <a:lnTo>
                    <a:pt x="9" y="90"/>
                  </a:lnTo>
                  <a:lnTo>
                    <a:pt x="0" y="153"/>
                  </a:lnTo>
                  <a:lnTo>
                    <a:pt x="9" y="206"/>
                  </a:lnTo>
                  <a:lnTo>
                    <a:pt x="89" y="287"/>
                  </a:lnTo>
                  <a:lnTo>
                    <a:pt x="143" y="296"/>
                  </a:lnTo>
                  <a:lnTo>
                    <a:pt x="205" y="287"/>
                  </a:lnTo>
                  <a:lnTo>
                    <a:pt x="286" y="206"/>
                  </a:lnTo>
                  <a:lnTo>
                    <a:pt x="295" y="153"/>
                  </a:lnTo>
                  <a:lnTo>
                    <a:pt x="286" y="90"/>
                  </a:lnTo>
                  <a:lnTo>
                    <a:pt x="205" y="10"/>
                  </a:lnTo>
                  <a:lnTo>
                    <a:pt x="143" y="1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42"/>
            <p:cNvSpPr/>
            <p:nvPr/>
          </p:nvSpPr>
          <p:spPr>
            <a:xfrm>
              <a:off x="12706829" y="3562656"/>
              <a:ext cx="59879" cy="22908"/>
            </a:xfrm>
            <a:custGeom>
              <a:avLst/>
              <a:gdLst/>
              <a:ahLst/>
              <a:cxnLst/>
              <a:rect l="l" t="t" r="r" b="b"/>
              <a:pathLst>
                <a:path w="1171" h="448" extrusionOk="0">
                  <a:moveTo>
                    <a:pt x="99" y="1"/>
                  </a:moveTo>
                  <a:lnTo>
                    <a:pt x="54" y="19"/>
                  </a:lnTo>
                  <a:lnTo>
                    <a:pt x="0" y="99"/>
                  </a:lnTo>
                  <a:lnTo>
                    <a:pt x="18" y="153"/>
                  </a:lnTo>
                  <a:lnTo>
                    <a:pt x="125" y="278"/>
                  </a:lnTo>
                  <a:lnTo>
                    <a:pt x="411" y="430"/>
                  </a:lnTo>
                  <a:lnTo>
                    <a:pt x="590" y="447"/>
                  </a:lnTo>
                  <a:lnTo>
                    <a:pt x="759" y="430"/>
                  </a:lnTo>
                  <a:lnTo>
                    <a:pt x="1045" y="287"/>
                  </a:lnTo>
                  <a:lnTo>
                    <a:pt x="1143" y="162"/>
                  </a:lnTo>
                  <a:lnTo>
                    <a:pt x="1170" y="108"/>
                  </a:lnTo>
                  <a:lnTo>
                    <a:pt x="1126" y="19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42"/>
            <p:cNvSpPr/>
            <p:nvPr/>
          </p:nvSpPr>
          <p:spPr>
            <a:xfrm>
              <a:off x="12670319" y="3524305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0"/>
                  </a:lnTo>
                  <a:lnTo>
                    <a:pt x="54" y="108"/>
                  </a:lnTo>
                  <a:lnTo>
                    <a:pt x="0" y="188"/>
                  </a:lnTo>
                  <a:lnTo>
                    <a:pt x="0" y="242"/>
                  </a:lnTo>
                  <a:lnTo>
                    <a:pt x="0" y="287"/>
                  </a:lnTo>
                  <a:lnTo>
                    <a:pt x="54" y="376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38" y="465"/>
                  </a:lnTo>
                  <a:lnTo>
                    <a:pt x="572" y="376"/>
                  </a:lnTo>
                  <a:lnTo>
                    <a:pt x="616" y="287"/>
                  </a:lnTo>
                  <a:lnTo>
                    <a:pt x="616" y="242"/>
                  </a:lnTo>
                  <a:lnTo>
                    <a:pt x="616" y="188"/>
                  </a:lnTo>
                  <a:lnTo>
                    <a:pt x="572" y="108"/>
                  </a:lnTo>
                  <a:lnTo>
                    <a:pt x="438" y="10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42"/>
            <p:cNvSpPr/>
            <p:nvPr/>
          </p:nvSpPr>
          <p:spPr>
            <a:xfrm>
              <a:off x="12771667" y="3524305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13" y="1"/>
                  </a:moveTo>
                  <a:lnTo>
                    <a:pt x="188" y="10"/>
                  </a:lnTo>
                  <a:lnTo>
                    <a:pt x="54" y="108"/>
                  </a:lnTo>
                  <a:lnTo>
                    <a:pt x="0" y="188"/>
                  </a:lnTo>
                  <a:lnTo>
                    <a:pt x="0" y="242"/>
                  </a:lnTo>
                  <a:lnTo>
                    <a:pt x="0" y="287"/>
                  </a:lnTo>
                  <a:lnTo>
                    <a:pt x="54" y="376"/>
                  </a:lnTo>
                  <a:lnTo>
                    <a:pt x="188" y="465"/>
                  </a:lnTo>
                  <a:lnTo>
                    <a:pt x="313" y="483"/>
                  </a:lnTo>
                  <a:lnTo>
                    <a:pt x="429" y="465"/>
                  </a:lnTo>
                  <a:lnTo>
                    <a:pt x="572" y="376"/>
                  </a:lnTo>
                  <a:lnTo>
                    <a:pt x="617" y="287"/>
                  </a:lnTo>
                  <a:lnTo>
                    <a:pt x="617" y="242"/>
                  </a:lnTo>
                  <a:lnTo>
                    <a:pt x="617" y="188"/>
                  </a:lnTo>
                  <a:lnTo>
                    <a:pt x="572" y="108"/>
                  </a:lnTo>
                  <a:lnTo>
                    <a:pt x="429" y="10"/>
                  </a:lnTo>
                  <a:lnTo>
                    <a:pt x="313" y="1"/>
                  </a:lnTo>
                  <a:close/>
                </a:path>
              </a:pathLst>
            </a:custGeom>
            <a:solidFill>
              <a:srgbClr val="FFAF8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42"/>
            <p:cNvSpPr/>
            <p:nvPr/>
          </p:nvSpPr>
          <p:spPr>
            <a:xfrm>
              <a:off x="12626446" y="3339864"/>
              <a:ext cx="235221" cy="175853"/>
            </a:xfrm>
            <a:custGeom>
              <a:avLst/>
              <a:gdLst/>
              <a:ahLst/>
              <a:cxnLst/>
              <a:rect l="l" t="t" r="r" b="b"/>
              <a:pathLst>
                <a:path w="4600" h="3439" extrusionOk="0">
                  <a:moveTo>
                    <a:pt x="2135" y="0"/>
                  </a:moveTo>
                  <a:lnTo>
                    <a:pt x="1822" y="9"/>
                  </a:lnTo>
                  <a:lnTo>
                    <a:pt x="1313" y="72"/>
                  </a:lnTo>
                  <a:lnTo>
                    <a:pt x="921" y="197"/>
                  </a:lnTo>
                  <a:lnTo>
                    <a:pt x="617" y="375"/>
                  </a:lnTo>
                  <a:lnTo>
                    <a:pt x="403" y="607"/>
                  </a:lnTo>
                  <a:lnTo>
                    <a:pt x="251" y="875"/>
                  </a:lnTo>
                  <a:lnTo>
                    <a:pt x="108" y="1357"/>
                  </a:lnTo>
                  <a:lnTo>
                    <a:pt x="45" y="1715"/>
                  </a:lnTo>
                  <a:lnTo>
                    <a:pt x="1" y="2081"/>
                  </a:lnTo>
                  <a:lnTo>
                    <a:pt x="19" y="2688"/>
                  </a:lnTo>
                  <a:lnTo>
                    <a:pt x="117" y="3126"/>
                  </a:lnTo>
                  <a:lnTo>
                    <a:pt x="242" y="3358"/>
                  </a:lnTo>
                  <a:lnTo>
                    <a:pt x="304" y="3376"/>
                  </a:lnTo>
                  <a:lnTo>
                    <a:pt x="349" y="3376"/>
                  </a:lnTo>
                  <a:lnTo>
                    <a:pt x="385" y="3322"/>
                  </a:lnTo>
                  <a:lnTo>
                    <a:pt x="420" y="3036"/>
                  </a:lnTo>
                  <a:lnTo>
                    <a:pt x="563" y="2509"/>
                  </a:lnTo>
                  <a:lnTo>
                    <a:pt x="733" y="2081"/>
                  </a:lnTo>
                  <a:lnTo>
                    <a:pt x="858" y="1804"/>
                  </a:lnTo>
                  <a:lnTo>
                    <a:pt x="1046" y="1875"/>
                  </a:lnTo>
                  <a:lnTo>
                    <a:pt x="1653" y="2134"/>
                  </a:lnTo>
                  <a:lnTo>
                    <a:pt x="1939" y="2250"/>
                  </a:lnTo>
                  <a:lnTo>
                    <a:pt x="2403" y="2367"/>
                  </a:lnTo>
                  <a:lnTo>
                    <a:pt x="2760" y="2375"/>
                  </a:lnTo>
                  <a:lnTo>
                    <a:pt x="3028" y="2304"/>
                  </a:lnTo>
                  <a:lnTo>
                    <a:pt x="3153" y="2241"/>
                  </a:lnTo>
                  <a:lnTo>
                    <a:pt x="3260" y="2188"/>
                  </a:lnTo>
                  <a:lnTo>
                    <a:pt x="3439" y="2116"/>
                  </a:lnTo>
                  <a:lnTo>
                    <a:pt x="3591" y="2143"/>
                  </a:lnTo>
                  <a:lnTo>
                    <a:pt x="3725" y="2277"/>
                  </a:lnTo>
                  <a:lnTo>
                    <a:pt x="3787" y="2411"/>
                  </a:lnTo>
                  <a:lnTo>
                    <a:pt x="3867" y="2625"/>
                  </a:lnTo>
                  <a:lnTo>
                    <a:pt x="3930" y="2983"/>
                  </a:lnTo>
                  <a:lnTo>
                    <a:pt x="3930" y="3251"/>
                  </a:lnTo>
                  <a:lnTo>
                    <a:pt x="3948" y="3402"/>
                  </a:lnTo>
                  <a:lnTo>
                    <a:pt x="3992" y="3438"/>
                  </a:lnTo>
                  <a:lnTo>
                    <a:pt x="4019" y="3438"/>
                  </a:lnTo>
                  <a:lnTo>
                    <a:pt x="4082" y="3402"/>
                  </a:lnTo>
                  <a:lnTo>
                    <a:pt x="4171" y="3224"/>
                  </a:lnTo>
                  <a:lnTo>
                    <a:pt x="4269" y="2759"/>
                  </a:lnTo>
                  <a:lnTo>
                    <a:pt x="4296" y="2063"/>
                  </a:lnTo>
                  <a:lnTo>
                    <a:pt x="4278" y="1625"/>
                  </a:lnTo>
                  <a:lnTo>
                    <a:pt x="4359" y="1554"/>
                  </a:lnTo>
                  <a:lnTo>
                    <a:pt x="4501" y="1402"/>
                  </a:lnTo>
                  <a:lnTo>
                    <a:pt x="4546" y="1313"/>
                  </a:lnTo>
                  <a:lnTo>
                    <a:pt x="4600" y="1188"/>
                  </a:lnTo>
                  <a:lnTo>
                    <a:pt x="4591" y="991"/>
                  </a:lnTo>
                  <a:lnTo>
                    <a:pt x="4537" y="875"/>
                  </a:lnTo>
                  <a:lnTo>
                    <a:pt x="4493" y="831"/>
                  </a:lnTo>
                  <a:lnTo>
                    <a:pt x="4403" y="777"/>
                  </a:lnTo>
                  <a:lnTo>
                    <a:pt x="4198" y="741"/>
                  </a:lnTo>
                  <a:lnTo>
                    <a:pt x="4091" y="741"/>
                  </a:lnTo>
                  <a:lnTo>
                    <a:pt x="4001" y="589"/>
                  </a:lnTo>
                  <a:lnTo>
                    <a:pt x="3707" y="322"/>
                  </a:lnTo>
                  <a:lnTo>
                    <a:pt x="3251" y="125"/>
                  </a:lnTo>
                  <a:lnTo>
                    <a:pt x="2573" y="9"/>
                  </a:lnTo>
                  <a:lnTo>
                    <a:pt x="2135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42"/>
            <p:cNvSpPr/>
            <p:nvPr/>
          </p:nvSpPr>
          <p:spPr>
            <a:xfrm>
              <a:off x="12315039" y="4848068"/>
              <a:ext cx="147524" cy="75424"/>
            </a:xfrm>
            <a:custGeom>
              <a:avLst/>
              <a:gdLst/>
              <a:ahLst/>
              <a:cxnLst/>
              <a:rect l="l" t="t" r="r" b="b"/>
              <a:pathLst>
                <a:path w="2885" h="1475" extrusionOk="0">
                  <a:moveTo>
                    <a:pt x="1804" y="1"/>
                  </a:moveTo>
                  <a:lnTo>
                    <a:pt x="1760" y="206"/>
                  </a:lnTo>
                  <a:lnTo>
                    <a:pt x="1563" y="563"/>
                  </a:lnTo>
                  <a:lnTo>
                    <a:pt x="1260" y="831"/>
                  </a:lnTo>
                  <a:lnTo>
                    <a:pt x="885" y="992"/>
                  </a:lnTo>
                  <a:lnTo>
                    <a:pt x="679" y="1010"/>
                  </a:lnTo>
                  <a:lnTo>
                    <a:pt x="215" y="1019"/>
                  </a:lnTo>
                  <a:lnTo>
                    <a:pt x="152" y="1037"/>
                  </a:lnTo>
                  <a:lnTo>
                    <a:pt x="45" y="1117"/>
                  </a:lnTo>
                  <a:lnTo>
                    <a:pt x="18" y="1170"/>
                  </a:lnTo>
                  <a:lnTo>
                    <a:pt x="1" y="1233"/>
                  </a:lnTo>
                  <a:lnTo>
                    <a:pt x="18" y="1340"/>
                  </a:lnTo>
                  <a:lnTo>
                    <a:pt x="90" y="1421"/>
                  </a:lnTo>
                  <a:lnTo>
                    <a:pt x="179" y="1474"/>
                  </a:lnTo>
                  <a:lnTo>
                    <a:pt x="242" y="1474"/>
                  </a:lnTo>
                  <a:lnTo>
                    <a:pt x="2349" y="1412"/>
                  </a:lnTo>
                  <a:lnTo>
                    <a:pt x="2465" y="1403"/>
                  </a:lnTo>
                  <a:lnTo>
                    <a:pt x="2653" y="1313"/>
                  </a:lnTo>
                  <a:lnTo>
                    <a:pt x="2805" y="1162"/>
                  </a:lnTo>
                  <a:lnTo>
                    <a:pt x="2876" y="965"/>
                  </a:lnTo>
                  <a:lnTo>
                    <a:pt x="2885" y="849"/>
                  </a:lnTo>
                  <a:lnTo>
                    <a:pt x="2858" y="54"/>
                  </a:lnTo>
                  <a:lnTo>
                    <a:pt x="1804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42"/>
            <p:cNvSpPr/>
            <p:nvPr/>
          </p:nvSpPr>
          <p:spPr>
            <a:xfrm>
              <a:off x="12389490" y="4701518"/>
              <a:ext cx="82225" cy="199120"/>
            </a:xfrm>
            <a:custGeom>
              <a:avLst/>
              <a:gdLst/>
              <a:ahLst/>
              <a:cxnLst/>
              <a:rect l="l" t="t" r="r" b="b"/>
              <a:pathLst>
                <a:path w="1608" h="3894" extrusionOk="0">
                  <a:moveTo>
                    <a:pt x="1608" y="0"/>
                  </a:moveTo>
                  <a:lnTo>
                    <a:pt x="0" y="348"/>
                  </a:lnTo>
                  <a:lnTo>
                    <a:pt x="36" y="813"/>
                  </a:lnTo>
                  <a:lnTo>
                    <a:pt x="80" y="1286"/>
                  </a:lnTo>
                  <a:lnTo>
                    <a:pt x="107" y="1563"/>
                  </a:lnTo>
                  <a:lnTo>
                    <a:pt x="143" y="1840"/>
                  </a:lnTo>
                  <a:lnTo>
                    <a:pt x="170" y="2117"/>
                  </a:lnTo>
                  <a:lnTo>
                    <a:pt x="205" y="2393"/>
                  </a:lnTo>
                  <a:lnTo>
                    <a:pt x="277" y="2947"/>
                  </a:lnTo>
                  <a:lnTo>
                    <a:pt x="366" y="3501"/>
                  </a:lnTo>
                  <a:lnTo>
                    <a:pt x="384" y="3572"/>
                  </a:lnTo>
                  <a:lnTo>
                    <a:pt x="456" y="3697"/>
                  </a:lnTo>
                  <a:lnTo>
                    <a:pt x="572" y="3804"/>
                  </a:lnTo>
                  <a:lnTo>
                    <a:pt x="706" y="3867"/>
                  </a:lnTo>
                  <a:lnTo>
                    <a:pt x="786" y="3885"/>
                  </a:lnTo>
                  <a:lnTo>
                    <a:pt x="875" y="3894"/>
                  </a:lnTo>
                  <a:lnTo>
                    <a:pt x="1036" y="3840"/>
                  </a:lnTo>
                  <a:lnTo>
                    <a:pt x="1232" y="3661"/>
                  </a:lnTo>
                  <a:lnTo>
                    <a:pt x="1331" y="3483"/>
                  </a:lnTo>
                  <a:lnTo>
                    <a:pt x="1384" y="3510"/>
                  </a:lnTo>
                  <a:lnTo>
                    <a:pt x="1411" y="2947"/>
                  </a:lnTo>
                  <a:lnTo>
                    <a:pt x="1438" y="2376"/>
                  </a:lnTo>
                  <a:lnTo>
                    <a:pt x="1447" y="2099"/>
                  </a:lnTo>
                  <a:lnTo>
                    <a:pt x="1465" y="1822"/>
                  </a:lnTo>
                  <a:lnTo>
                    <a:pt x="1491" y="1545"/>
                  </a:lnTo>
                  <a:lnTo>
                    <a:pt x="1509" y="1268"/>
                  </a:lnTo>
                  <a:lnTo>
                    <a:pt x="1590" y="170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42"/>
            <p:cNvSpPr/>
            <p:nvPr/>
          </p:nvSpPr>
          <p:spPr>
            <a:xfrm>
              <a:off x="12315039" y="4848068"/>
              <a:ext cx="147524" cy="75424"/>
            </a:xfrm>
            <a:custGeom>
              <a:avLst/>
              <a:gdLst/>
              <a:ahLst/>
              <a:cxnLst/>
              <a:rect l="l" t="t" r="r" b="b"/>
              <a:pathLst>
                <a:path w="2885" h="1475" extrusionOk="0">
                  <a:moveTo>
                    <a:pt x="1804" y="1"/>
                  </a:moveTo>
                  <a:lnTo>
                    <a:pt x="1760" y="206"/>
                  </a:lnTo>
                  <a:lnTo>
                    <a:pt x="1563" y="563"/>
                  </a:lnTo>
                  <a:lnTo>
                    <a:pt x="1260" y="831"/>
                  </a:lnTo>
                  <a:lnTo>
                    <a:pt x="885" y="992"/>
                  </a:lnTo>
                  <a:lnTo>
                    <a:pt x="679" y="1010"/>
                  </a:lnTo>
                  <a:lnTo>
                    <a:pt x="215" y="1019"/>
                  </a:lnTo>
                  <a:lnTo>
                    <a:pt x="152" y="1037"/>
                  </a:lnTo>
                  <a:lnTo>
                    <a:pt x="45" y="1117"/>
                  </a:lnTo>
                  <a:lnTo>
                    <a:pt x="18" y="1170"/>
                  </a:lnTo>
                  <a:lnTo>
                    <a:pt x="1" y="1233"/>
                  </a:lnTo>
                  <a:lnTo>
                    <a:pt x="18" y="1340"/>
                  </a:lnTo>
                  <a:lnTo>
                    <a:pt x="90" y="1421"/>
                  </a:lnTo>
                  <a:lnTo>
                    <a:pt x="179" y="1474"/>
                  </a:lnTo>
                  <a:lnTo>
                    <a:pt x="242" y="1474"/>
                  </a:lnTo>
                  <a:lnTo>
                    <a:pt x="2349" y="1412"/>
                  </a:lnTo>
                  <a:lnTo>
                    <a:pt x="2465" y="1403"/>
                  </a:lnTo>
                  <a:lnTo>
                    <a:pt x="2653" y="1313"/>
                  </a:lnTo>
                  <a:lnTo>
                    <a:pt x="2805" y="1162"/>
                  </a:lnTo>
                  <a:lnTo>
                    <a:pt x="2876" y="965"/>
                  </a:lnTo>
                  <a:lnTo>
                    <a:pt x="2885" y="849"/>
                  </a:lnTo>
                  <a:lnTo>
                    <a:pt x="2858" y="54"/>
                  </a:lnTo>
                  <a:lnTo>
                    <a:pt x="1804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42"/>
            <p:cNvSpPr/>
            <p:nvPr/>
          </p:nvSpPr>
          <p:spPr>
            <a:xfrm>
              <a:off x="12389490" y="4701518"/>
              <a:ext cx="82225" cy="199120"/>
            </a:xfrm>
            <a:custGeom>
              <a:avLst/>
              <a:gdLst/>
              <a:ahLst/>
              <a:cxnLst/>
              <a:rect l="l" t="t" r="r" b="b"/>
              <a:pathLst>
                <a:path w="1608" h="3894" extrusionOk="0">
                  <a:moveTo>
                    <a:pt x="1608" y="0"/>
                  </a:moveTo>
                  <a:lnTo>
                    <a:pt x="0" y="348"/>
                  </a:lnTo>
                  <a:lnTo>
                    <a:pt x="36" y="813"/>
                  </a:lnTo>
                  <a:lnTo>
                    <a:pt x="80" y="1286"/>
                  </a:lnTo>
                  <a:lnTo>
                    <a:pt x="107" y="1563"/>
                  </a:lnTo>
                  <a:lnTo>
                    <a:pt x="143" y="1840"/>
                  </a:lnTo>
                  <a:lnTo>
                    <a:pt x="170" y="2117"/>
                  </a:lnTo>
                  <a:lnTo>
                    <a:pt x="205" y="2393"/>
                  </a:lnTo>
                  <a:lnTo>
                    <a:pt x="277" y="2947"/>
                  </a:lnTo>
                  <a:lnTo>
                    <a:pt x="366" y="3501"/>
                  </a:lnTo>
                  <a:lnTo>
                    <a:pt x="384" y="3572"/>
                  </a:lnTo>
                  <a:lnTo>
                    <a:pt x="456" y="3697"/>
                  </a:lnTo>
                  <a:lnTo>
                    <a:pt x="572" y="3804"/>
                  </a:lnTo>
                  <a:lnTo>
                    <a:pt x="706" y="3867"/>
                  </a:lnTo>
                  <a:lnTo>
                    <a:pt x="786" y="3885"/>
                  </a:lnTo>
                  <a:lnTo>
                    <a:pt x="875" y="3894"/>
                  </a:lnTo>
                  <a:lnTo>
                    <a:pt x="1036" y="3840"/>
                  </a:lnTo>
                  <a:lnTo>
                    <a:pt x="1232" y="3661"/>
                  </a:lnTo>
                  <a:lnTo>
                    <a:pt x="1331" y="3483"/>
                  </a:lnTo>
                  <a:lnTo>
                    <a:pt x="1384" y="3510"/>
                  </a:lnTo>
                  <a:lnTo>
                    <a:pt x="1411" y="2947"/>
                  </a:lnTo>
                  <a:lnTo>
                    <a:pt x="1438" y="2376"/>
                  </a:lnTo>
                  <a:lnTo>
                    <a:pt x="1447" y="2099"/>
                  </a:lnTo>
                  <a:lnTo>
                    <a:pt x="1465" y="1822"/>
                  </a:lnTo>
                  <a:lnTo>
                    <a:pt x="1491" y="1545"/>
                  </a:lnTo>
                  <a:lnTo>
                    <a:pt x="1509" y="1268"/>
                  </a:lnTo>
                  <a:lnTo>
                    <a:pt x="1590" y="170"/>
                  </a:lnTo>
                  <a:lnTo>
                    <a:pt x="1608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42"/>
            <p:cNvSpPr/>
            <p:nvPr/>
          </p:nvSpPr>
          <p:spPr>
            <a:xfrm>
              <a:off x="12346077" y="4100128"/>
              <a:ext cx="172223" cy="760787"/>
            </a:xfrm>
            <a:custGeom>
              <a:avLst/>
              <a:gdLst/>
              <a:ahLst/>
              <a:cxnLst/>
              <a:rect l="l" t="t" r="r" b="b"/>
              <a:pathLst>
                <a:path w="3368" h="14878" extrusionOk="0">
                  <a:moveTo>
                    <a:pt x="45" y="0"/>
                  </a:moveTo>
                  <a:lnTo>
                    <a:pt x="19" y="884"/>
                  </a:lnTo>
                  <a:lnTo>
                    <a:pt x="1" y="2322"/>
                  </a:lnTo>
                  <a:lnTo>
                    <a:pt x="63" y="4617"/>
                  </a:lnTo>
                  <a:lnTo>
                    <a:pt x="153" y="7761"/>
                  </a:lnTo>
                  <a:lnTo>
                    <a:pt x="251" y="9609"/>
                  </a:lnTo>
                  <a:lnTo>
                    <a:pt x="617" y="14145"/>
                  </a:lnTo>
                  <a:lnTo>
                    <a:pt x="679" y="14779"/>
                  </a:lnTo>
                  <a:lnTo>
                    <a:pt x="813" y="14797"/>
                  </a:lnTo>
                  <a:lnTo>
                    <a:pt x="1590" y="14878"/>
                  </a:lnTo>
                  <a:lnTo>
                    <a:pt x="2180" y="14869"/>
                  </a:lnTo>
                  <a:lnTo>
                    <a:pt x="2448" y="14833"/>
                  </a:lnTo>
                  <a:lnTo>
                    <a:pt x="2483" y="14217"/>
                  </a:lnTo>
                  <a:lnTo>
                    <a:pt x="2626" y="11127"/>
                  </a:lnTo>
                  <a:lnTo>
                    <a:pt x="2653" y="9145"/>
                  </a:lnTo>
                  <a:lnTo>
                    <a:pt x="2608" y="8493"/>
                  </a:lnTo>
                  <a:lnTo>
                    <a:pt x="2564" y="7939"/>
                  </a:lnTo>
                  <a:lnTo>
                    <a:pt x="2599" y="6734"/>
                  </a:lnTo>
                  <a:lnTo>
                    <a:pt x="2832" y="4706"/>
                  </a:lnTo>
                  <a:lnTo>
                    <a:pt x="3082" y="3126"/>
                  </a:lnTo>
                  <a:lnTo>
                    <a:pt x="3171" y="2581"/>
                  </a:lnTo>
                  <a:lnTo>
                    <a:pt x="3332" y="1501"/>
                  </a:lnTo>
                  <a:lnTo>
                    <a:pt x="3367" y="98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C741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42"/>
            <p:cNvSpPr/>
            <p:nvPr/>
          </p:nvSpPr>
          <p:spPr>
            <a:xfrm>
              <a:off x="12473043" y="4848528"/>
              <a:ext cx="147524" cy="74504"/>
            </a:xfrm>
            <a:custGeom>
              <a:avLst/>
              <a:gdLst/>
              <a:ahLst/>
              <a:cxnLst/>
              <a:rect l="l" t="t" r="r" b="b"/>
              <a:pathLst>
                <a:path w="2885" h="1457" extrusionOk="0">
                  <a:moveTo>
                    <a:pt x="1822" y="1"/>
                  </a:moveTo>
                  <a:lnTo>
                    <a:pt x="1777" y="206"/>
                  </a:lnTo>
                  <a:lnTo>
                    <a:pt x="1572" y="563"/>
                  </a:lnTo>
                  <a:lnTo>
                    <a:pt x="1268" y="822"/>
                  </a:lnTo>
                  <a:lnTo>
                    <a:pt x="884" y="974"/>
                  </a:lnTo>
                  <a:lnTo>
                    <a:pt x="679" y="1001"/>
                  </a:lnTo>
                  <a:lnTo>
                    <a:pt x="215" y="1001"/>
                  </a:lnTo>
                  <a:lnTo>
                    <a:pt x="152" y="1010"/>
                  </a:lnTo>
                  <a:lnTo>
                    <a:pt x="45" y="1090"/>
                  </a:lnTo>
                  <a:lnTo>
                    <a:pt x="18" y="1153"/>
                  </a:lnTo>
                  <a:lnTo>
                    <a:pt x="0" y="1206"/>
                  </a:lnTo>
                  <a:lnTo>
                    <a:pt x="18" y="1313"/>
                  </a:lnTo>
                  <a:lnTo>
                    <a:pt x="81" y="1403"/>
                  </a:lnTo>
                  <a:lnTo>
                    <a:pt x="179" y="1456"/>
                  </a:lnTo>
                  <a:lnTo>
                    <a:pt x="232" y="1456"/>
                  </a:lnTo>
                  <a:lnTo>
                    <a:pt x="2349" y="1420"/>
                  </a:lnTo>
                  <a:lnTo>
                    <a:pt x="2456" y="1412"/>
                  </a:lnTo>
                  <a:lnTo>
                    <a:pt x="2652" y="1322"/>
                  </a:lnTo>
                  <a:lnTo>
                    <a:pt x="2804" y="1170"/>
                  </a:lnTo>
                  <a:lnTo>
                    <a:pt x="2876" y="974"/>
                  </a:lnTo>
                  <a:lnTo>
                    <a:pt x="2885" y="867"/>
                  </a:lnTo>
                  <a:lnTo>
                    <a:pt x="2867" y="63"/>
                  </a:lnTo>
                  <a:lnTo>
                    <a:pt x="1822" y="1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42"/>
            <p:cNvSpPr/>
            <p:nvPr/>
          </p:nvSpPr>
          <p:spPr>
            <a:xfrm>
              <a:off x="12545194" y="4687353"/>
              <a:ext cx="81305" cy="200500"/>
            </a:xfrm>
            <a:custGeom>
              <a:avLst/>
              <a:gdLst/>
              <a:ahLst/>
              <a:cxnLst/>
              <a:rect l="l" t="t" r="r" b="b"/>
              <a:pathLst>
                <a:path w="1590" h="3921" extrusionOk="0">
                  <a:moveTo>
                    <a:pt x="1590" y="0"/>
                  </a:moveTo>
                  <a:lnTo>
                    <a:pt x="0" y="420"/>
                  </a:lnTo>
                  <a:lnTo>
                    <a:pt x="63" y="884"/>
                  </a:lnTo>
                  <a:lnTo>
                    <a:pt x="125" y="1349"/>
                  </a:lnTo>
                  <a:lnTo>
                    <a:pt x="161" y="1617"/>
                  </a:lnTo>
                  <a:lnTo>
                    <a:pt x="206" y="1893"/>
                  </a:lnTo>
                  <a:lnTo>
                    <a:pt x="241" y="2170"/>
                  </a:lnTo>
                  <a:lnTo>
                    <a:pt x="286" y="2447"/>
                  </a:lnTo>
                  <a:lnTo>
                    <a:pt x="384" y="3001"/>
                  </a:lnTo>
                  <a:lnTo>
                    <a:pt x="491" y="3546"/>
                  </a:lnTo>
                  <a:lnTo>
                    <a:pt x="518" y="3617"/>
                  </a:lnTo>
                  <a:lnTo>
                    <a:pt x="599" y="3742"/>
                  </a:lnTo>
                  <a:lnTo>
                    <a:pt x="715" y="3840"/>
                  </a:lnTo>
                  <a:lnTo>
                    <a:pt x="858" y="3903"/>
                  </a:lnTo>
                  <a:lnTo>
                    <a:pt x="929" y="3921"/>
                  </a:lnTo>
                  <a:lnTo>
                    <a:pt x="1027" y="3921"/>
                  </a:lnTo>
                  <a:lnTo>
                    <a:pt x="1179" y="3867"/>
                  </a:lnTo>
                  <a:lnTo>
                    <a:pt x="1367" y="3679"/>
                  </a:lnTo>
                  <a:lnTo>
                    <a:pt x="1465" y="3492"/>
                  </a:lnTo>
                  <a:lnTo>
                    <a:pt x="1492" y="2938"/>
                  </a:lnTo>
                  <a:lnTo>
                    <a:pt x="1518" y="2385"/>
                  </a:lnTo>
                  <a:lnTo>
                    <a:pt x="1527" y="2108"/>
                  </a:lnTo>
                  <a:lnTo>
                    <a:pt x="1527" y="1831"/>
                  </a:lnTo>
                  <a:lnTo>
                    <a:pt x="1536" y="1554"/>
                  </a:lnTo>
                  <a:lnTo>
                    <a:pt x="1545" y="1277"/>
                  </a:lnTo>
                  <a:lnTo>
                    <a:pt x="1590" y="170"/>
                  </a:lnTo>
                  <a:lnTo>
                    <a:pt x="1590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42"/>
            <p:cNvSpPr/>
            <p:nvPr/>
          </p:nvSpPr>
          <p:spPr>
            <a:xfrm>
              <a:off x="12472583" y="4080032"/>
              <a:ext cx="176313" cy="788655"/>
            </a:xfrm>
            <a:custGeom>
              <a:avLst/>
              <a:gdLst/>
              <a:ahLst/>
              <a:cxnLst/>
              <a:rect l="l" t="t" r="r" b="b"/>
              <a:pathLst>
                <a:path w="3448" h="15423" extrusionOk="0">
                  <a:moveTo>
                    <a:pt x="3010" y="1"/>
                  </a:moveTo>
                  <a:lnTo>
                    <a:pt x="0" y="1376"/>
                  </a:lnTo>
                  <a:lnTo>
                    <a:pt x="63" y="1679"/>
                  </a:lnTo>
                  <a:lnTo>
                    <a:pt x="179" y="2412"/>
                  </a:lnTo>
                  <a:lnTo>
                    <a:pt x="215" y="2876"/>
                  </a:lnTo>
                  <a:lnTo>
                    <a:pt x="384" y="5180"/>
                  </a:lnTo>
                  <a:lnTo>
                    <a:pt x="608" y="8332"/>
                  </a:lnTo>
                  <a:lnTo>
                    <a:pt x="786" y="10190"/>
                  </a:lnTo>
                  <a:lnTo>
                    <a:pt x="1304" y="14726"/>
                  </a:lnTo>
                  <a:lnTo>
                    <a:pt x="1376" y="15360"/>
                  </a:lnTo>
                  <a:lnTo>
                    <a:pt x="1518" y="15378"/>
                  </a:lnTo>
                  <a:lnTo>
                    <a:pt x="2304" y="15423"/>
                  </a:lnTo>
                  <a:lnTo>
                    <a:pt x="2894" y="15396"/>
                  </a:lnTo>
                  <a:lnTo>
                    <a:pt x="3162" y="15342"/>
                  </a:lnTo>
                  <a:lnTo>
                    <a:pt x="3179" y="14726"/>
                  </a:lnTo>
                  <a:lnTo>
                    <a:pt x="3224" y="11618"/>
                  </a:lnTo>
                  <a:lnTo>
                    <a:pt x="3197" y="10091"/>
                  </a:lnTo>
                  <a:lnTo>
                    <a:pt x="3144" y="9270"/>
                  </a:lnTo>
                  <a:lnTo>
                    <a:pt x="3108" y="8966"/>
                  </a:lnTo>
                  <a:lnTo>
                    <a:pt x="3045" y="8413"/>
                  </a:lnTo>
                  <a:lnTo>
                    <a:pt x="3019" y="7207"/>
                  </a:lnTo>
                  <a:lnTo>
                    <a:pt x="3171" y="5153"/>
                  </a:lnTo>
                  <a:lnTo>
                    <a:pt x="3349" y="3555"/>
                  </a:lnTo>
                  <a:lnTo>
                    <a:pt x="3385" y="3269"/>
                  </a:lnTo>
                  <a:lnTo>
                    <a:pt x="3447" y="2546"/>
                  </a:lnTo>
                  <a:lnTo>
                    <a:pt x="3421" y="1653"/>
                  </a:lnTo>
                  <a:lnTo>
                    <a:pt x="3287" y="876"/>
                  </a:lnTo>
                  <a:lnTo>
                    <a:pt x="3126" y="304"/>
                  </a:lnTo>
                  <a:lnTo>
                    <a:pt x="3010" y="1"/>
                  </a:lnTo>
                  <a:close/>
                </a:path>
              </a:pathLst>
            </a:custGeom>
            <a:solidFill>
              <a:srgbClr val="E25A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42"/>
            <p:cNvSpPr/>
            <p:nvPr/>
          </p:nvSpPr>
          <p:spPr>
            <a:xfrm>
              <a:off x="12337896" y="3417486"/>
              <a:ext cx="295458" cy="360297"/>
            </a:xfrm>
            <a:custGeom>
              <a:avLst/>
              <a:gdLst/>
              <a:ahLst/>
              <a:cxnLst/>
              <a:rect l="l" t="t" r="r" b="b"/>
              <a:pathLst>
                <a:path w="5778" h="7046" extrusionOk="0">
                  <a:moveTo>
                    <a:pt x="3170" y="0"/>
                  </a:moveTo>
                  <a:lnTo>
                    <a:pt x="3009" y="9"/>
                  </a:lnTo>
                  <a:lnTo>
                    <a:pt x="2679" y="63"/>
                  </a:lnTo>
                  <a:lnTo>
                    <a:pt x="2358" y="197"/>
                  </a:lnTo>
                  <a:lnTo>
                    <a:pt x="2063" y="384"/>
                  </a:lnTo>
                  <a:lnTo>
                    <a:pt x="1795" y="625"/>
                  </a:lnTo>
                  <a:lnTo>
                    <a:pt x="1572" y="938"/>
                  </a:lnTo>
                  <a:lnTo>
                    <a:pt x="1402" y="1295"/>
                  </a:lnTo>
                  <a:lnTo>
                    <a:pt x="1286" y="1706"/>
                  </a:lnTo>
                  <a:lnTo>
                    <a:pt x="1259" y="1938"/>
                  </a:lnTo>
                  <a:lnTo>
                    <a:pt x="1241" y="2215"/>
                  </a:lnTo>
                  <a:lnTo>
                    <a:pt x="1259" y="2760"/>
                  </a:lnTo>
                  <a:lnTo>
                    <a:pt x="1348" y="3527"/>
                  </a:lnTo>
                  <a:lnTo>
                    <a:pt x="1438" y="3911"/>
                  </a:lnTo>
                  <a:lnTo>
                    <a:pt x="1491" y="4108"/>
                  </a:lnTo>
                  <a:lnTo>
                    <a:pt x="1670" y="4465"/>
                  </a:lnTo>
                  <a:lnTo>
                    <a:pt x="1786" y="4626"/>
                  </a:lnTo>
                  <a:lnTo>
                    <a:pt x="2027" y="4885"/>
                  </a:lnTo>
                  <a:lnTo>
                    <a:pt x="2286" y="5099"/>
                  </a:lnTo>
                  <a:lnTo>
                    <a:pt x="2241" y="5206"/>
                  </a:lnTo>
                  <a:lnTo>
                    <a:pt x="2081" y="5412"/>
                  </a:lnTo>
                  <a:lnTo>
                    <a:pt x="1831" y="5581"/>
                  </a:lnTo>
                  <a:lnTo>
                    <a:pt x="1465" y="5689"/>
                  </a:lnTo>
                  <a:lnTo>
                    <a:pt x="1232" y="5706"/>
                  </a:lnTo>
                  <a:lnTo>
                    <a:pt x="1152" y="5715"/>
                  </a:lnTo>
                  <a:lnTo>
                    <a:pt x="964" y="5831"/>
                  </a:lnTo>
                  <a:lnTo>
                    <a:pt x="661" y="6126"/>
                  </a:lnTo>
                  <a:lnTo>
                    <a:pt x="98" y="6876"/>
                  </a:lnTo>
                  <a:lnTo>
                    <a:pt x="0" y="7046"/>
                  </a:lnTo>
                  <a:lnTo>
                    <a:pt x="5778" y="7046"/>
                  </a:lnTo>
                  <a:lnTo>
                    <a:pt x="5724" y="6876"/>
                  </a:lnTo>
                  <a:lnTo>
                    <a:pt x="5465" y="6126"/>
                  </a:lnTo>
                  <a:lnTo>
                    <a:pt x="5331" y="5822"/>
                  </a:lnTo>
                  <a:lnTo>
                    <a:pt x="5242" y="5715"/>
                  </a:lnTo>
                  <a:lnTo>
                    <a:pt x="5206" y="5706"/>
                  </a:lnTo>
                  <a:lnTo>
                    <a:pt x="4947" y="5680"/>
                  </a:lnTo>
                  <a:lnTo>
                    <a:pt x="4554" y="5555"/>
                  </a:lnTo>
                  <a:lnTo>
                    <a:pt x="4295" y="5349"/>
                  </a:lnTo>
                  <a:lnTo>
                    <a:pt x="4144" y="5108"/>
                  </a:lnTo>
                  <a:lnTo>
                    <a:pt x="4108" y="4992"/>
                  </a:lnTo>
                  <a:lnTo>
                    <a:pt x="4286" y="4840"/>
                  </a:lnTo>
                  <a:lnTo>
                    <a:pt x="4447" y="4662"/>
                  </a:lnTo>
                  <a:lnTo>
                    <a:pt x="4572" y="4519"/>
                  </a:lnTo>
                  <a:lnTo>
                    <a:pt x="4760" y="4162"/>
                  </a:lnTo>
                  <a:lnTo>
                    <a:pt x="4822" y="3965"/>
                  </a:lnTo>
                  <a:lnTo>
                    <a:pt x="4912" y="3581"/>
                  </a:lnTo>
                  <a:lnTo>
                    <a:pt x="5028" y="2822"/>
                  </a:lnTo>
                  <a:lnTo>
                    <a:pt x="5054" y="2277"/>
                  </a:lnTo>
                  <a:lnTo>
                    <a:pt x="5045" y="2000"/>
                  </a:lnTo>
                  <a:lnTo>
                    <a:pt x="5019" y="1768"/>
                  </a:lnTo>
                  <a:lnTo>
                    <a:pt x="4920" y="1349"/>
                  </a:lnTo>
                  <a:lnTo>
                    <a:pt x="4751" y="982"/>
                  </a:lnTo>
                  <a:lnTo>
                    <a:pt x="4536" y="670"/>
                  </a:lnTo>
                  <a:lnTo>
                    <a:pt x="4277" y="420"/>
                  </a:lnTo>
                  <a:lnTo>
                    <a:pt x="3983" y="223"/>
                  </a:lnTo>
                  <a:lnTo>
                    <a:pt x="3670" y="81"/>
                  </a:lnTo>
                  <a:lnTo>
                    <a:pt x="3340" y="9"/>
                  </a:lnTo>
                  <a:lnTo>
                    <a:pt x="3170" y="0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42"/>
            <p:cNvSpPr/>
            <p:nvPr/>
          </p:nvSpPr>
          <p:spPr>
            <a:xfrm>
              <a:off x="12267535" y="3707417"/>
              <a:ext cx="459908" cy="537991"/>
            </a:xfrm>
            <a:custGeom>
              <a:avLst/>
              <a:gdLst/>
              <a:ahLst/>
              <a:cxnLst/>
              <a:rect l="l" t="t" r="r" b="b"/>
              <a:pathLst>
                <a:path w="8994" h="10521" extrusionOk="0">
                  <a:moveTo>
                    <a:pt x="2832" y="1"/>
                  </a:moveTo>
                  <a:lnTo>
                    <a:pt x="1983" y="81"/>
                  </a:lnTo>
                  <a:lnTo>
                    <a:pt x="1528" y="215"/>
                  </a:lnTo>
                  <a:lnTo>
                    <a:pt x="1269" y="358"/>
                  </a:lnTo>
                  <a:lnTo>
                    <a:pt x="1162" y="456"/>
                  </a:lnTo>
                  <a:lnTo>
                    <a:pt x="974" y="661"/>
                  </a:lnTo>
                  <a:lnTo>
                    <a:pt x="644" y="1153"/>
                  </a:lnTo>
                  <a:lnTo>
                    <a:pt x="376" y="1769"/>
                  </a:lnTo>
                  <a:lnTo>
                    <a:pt x="126" y="2510"/>
                  </a:lnTo>
                  <a:lnTo>
                    <a:pt x="1" y="2939"/>
                  </a:lnTo>
                  <a:lnTo>
                    <a:pt x="1519" y="3537"/>
                  </a:lnTo>
                  <a:lnTo>
                    <a:pt x="1251" y="10047"/>
                  </a:lnTo>
                  <a:lnTo>
                    <a:pt x="1394" y="10109"/>
                  </a:lnTo>
                  <a:lnTo>
                    <a:pt x="2474" y="10368"/>
                  </a:lnTo>
                  <a:lnTo>
                    <a:pt x="3591" y="10502"/>
                  </a:lnTo>
                  <a:lnTo>
                    <a:pt x="4278" y="10520"/>
                  </a:lnTo>
                  <a:lnTo>
                    <a:pt x="5136" y="10502"/>
                  </a:lnTo>
                  <a:lnTo>
                    <a:pt x="6430" y="10395"/>
                  </a:lnTo>
                  <a:lnTo>
                    <a:pt x="7538" y="10181"/>
                  </a:lnTo>
                  <a:lnTo>
                    <a:pt x="7663" y="10127"/>
                  </a:lnTo>
                  <a:lnTo>
                    <a:pt x="7654" y="3537"/>
                  </a:lnTo>
                  <a:lnTo>
                    <a:pt x="8993" y="2939"/>
                  </a:lnTo>
                  <a:lnTo>
                    <a:pt x="8770" y="2099"/>
                  </a:lnTo>
                  <a:lnTo>
                    <a:pt x="8466" y="1153"/>
                  </a:lnTo>
                  <a:lnTo>
                    <a:pt x="8190" y="661"/>
                  </a:lnTo>
                  <a:lnTo>
                    <a:pt x="8002" y="456"/>
                  </a:lnTo>
                  <a:lnTo>
                    <a:pt x="7895" y="358"/>
                  </a:lnTo>
                  <a:lnTo>
                    <a:pt x="7645" y="215"/>
                  </a:lnTo>
                  <a:lnTo>
                    <a:pt x="7198" y="81"/>
                  </a:lnTo>
                  <a:lnTo>
                    <a:pt x="6359" y="10"/>
                  </a:lnTo>
                  <a:lnTo>
                    <a:pt x="6198" y="19"/>
                  </a:lnTo>
                  <a:lnTo>
                    <a:pt x="6189" y="45"/>
                  </a:lnTo>
                  <a:lnTo>
                    <a:pt x="6046" y="322"/>
                  </a:lnTo>
                  <a:lnTo>
                    <a:pt x="5796" y="599"/>
                  </a:lnTo>
                  <a:lnTo>
                    <a:pt x="5546" y="769"/>
                  </a:lnTo>
                  <a:lnTo>
                    <a:pt x="5225" y="903"/>
                  </a:lnTo>
                  <a:lnTo>
                    <a:pt x="4823" y="983"/>
                  </a:lnTo>
                  <a:lnTo>
                    <a:pt x="4582" y="992"/>
                  </a:lnTo>
                  <a:lnTo>
                    <a:pt x="4350" y="983"/>
                  </a:lnTo>
                  <a:lnTo>
                    <a:pt x="3948" y="903"/>
                  </a:lnTo>
                  <a:lnTo>
                    <a:pt x="3626" y="769"/>
                  </a:lnTo>
                  <a:lnTo>
                    <a:pt x="3385" y="590"/>
                  </a:lnTo>
                  <a:lnTo>
                    <a:pt x="3144" y="322"/>
                  </a:lnTo>
                  <a:lnTo>
                    <a:pt x="3001" y="45"/>
                  </a:lnTo>
                  <a:lnTo>
                    <a:pt x="2992" y="10"/>
                  </a:lnTo>
                  <a:lnTo>
                    <a:pt x="2832" y="1"/>
                  </a:lnTo>
                  <a:close/>
                </a:path>
              </a:pathLst>
            </a:custGeom>
            <a:solidFill>
              <a:srgbClr val="D3E3F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42"/>
            <p:cNvSpPr/>
            <p:nvPr/>
          </p:nvSpPr>
          <p:spPr>
            <a:xfrm>
              <a:off x="12439704" y="3560866"/>
              <a:ext cx="15136" cy="15085"/>
            </a:xfrm>
            <a:custGeom>
              <a:avLst/>
              <a:gdLst/>
              <a:ahLst/>
              <a:cxnLst/>
              <a:rect l="l" t="t" r="r" b="b"/>
              <a:pathLst>
                <a:path w="296" h="295" extrusionOk="0">
                  <a:moveTo>
                    <a:pt x="152" y="0"/>
                  </a:moveTo>
                  <a:lnTo>
                    <a:pt x="90" y="9"/>
                  </a:lnTo>
                  <a:lnTo>
                    <a:pt x="9" y="89"/>
                  </a:lnTo>
                  <a:lnTo>
                    <a:pt x="0" y="152"/>
                  </a:lnTo>
                  <a:lnTo>
                    <a:pt x="9" y="206"/>
                  </a:lnTo>
                  <a:lnTo>
                    <a:pt x="90" y="286"/>
                  </a:lnTo>
                  <a:lnTo>
                    <a:pt x="152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52"/>
                  </a:lnTo>
                  <a:lnTo>
                    <a:pt x="286" y="89"/>
                  </a:lnTo>
                  <a:lnTo>
                    <a:pt x="206" y="9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42"/>
            <p:cNvSpPr/>
            <p:nvPr/>
          </p:nvSpPr>
          <p:spPr>
            <a:xfrm>
              <a:off x="12542893" y="3560866"/>
              <a:ext cx="15136" cy="15085"/>
            </a:xfrm>
            <a:custGeom>
              <a:avLst/>
              <a:gdLst/>
              <a:ahLst/>
              <a:cxnLst/>
              <a:rect l="l" t="t" r="r" b="b"/>
              <a:pathLst>
                <a:path w="296" h="295" extrusionOk="0">
                  <a:moveTo>
                    <a:pt x="143" y="0"/>
                  </a:moveTo>
                  <a:lnTo>
                    <a:pt x="81" y="9"/>
                  </a:lnTo>
                  <a:lnTo>
                    <a:pt x="10" y="89"/>
                  </a:lnTo>
                  <a:lnTo>
                    <a:pt x="1" y="152"/>
                  </a:lnTo>
                  <a:lnTo>
                    <a:pt x="10" y="206"/>
                  </a:lnTo>
                  <a:lnTo>
                    <a:pt x="81" y="286"/>
                  </a:lnTo>
                  <a:lnTo>
                    <a:pt x="143" y="295"/>
                  </a:lnTo>
                  <a:lnTo>
                    <a:pt x="206" y="286"/>
                  </a:lnTo>
                  <a:lnTo>
                    <a:pt x="286" y="206"/>
                  </a:lnTo>
                  <a:lnTo>
                    <a:pt x="295" y="152"/>
                  </a:lnTo>
                  <a:lnTo>
                    <a:pt x="286" y="89"/>
                  </a:lnTo>
                  <a:lnTo>
                    <a:pt x="206" y="9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19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42"/>
            <p:cNvSpPr/>
            <p:nvPr/>
          </p:nvSpPr>
          <p:spPr>
            <a:xfrm>
              <a:off x="12468901" y="3626164"/>
              <a:ext cx="59879" cy="22857"/>
            </a:xfrm>
            <a:custGeom>
              <a:avLst/>
              <a:gdLst/>
              <a:ahLst/>
              <a:cxnLst/>
              <a:rect l="l" t="t" r="r" b="b"/>
              <a:pathLst>
                <a:path w="1171" h="447" extrusionOk="0">
                  <a:moveTo>
                    <a:pt x="99" y="0"/>
                  </a:moveTo>
                  <a:lnTo>
                    <a:pt x="46" y="18"/>
                  </a:lnTo>
                  <a:lnTo>
                    <a:pt x="1" y="98"/>
                  </a:lnTo>
                  <a:lnTo>
                    <a:pt x="19" y="152"/>
                  </a:lnTo>
                  <a:lnTo>
                    <a:pt x="126" y="277"/>
                  </a:lnTo>
                  <a:lnTo>
                    <a:pt x="412" y="429"/>
                  </a:lnTo>
                  <a:lnTo>
                    <a:pt x="581" y="447"/>
                  </a:lnTo>
                  <a:lnTo>
                    <a:pt x="751" y="429"/>
                  </a:lnTo>
                  <a:lnTo>
                    <a:pt x="1037" y="286"/>
                  </a:lnTo>
                  <a:lnTo>
                    <a:pt x="1144" y="161"/>
                  </a:lnTo>
                  <a:lnTo>
                    <a:pt x="1171" y="107"/>
                  </a:lnTo>
                  <a:lnTo>
                    <a:pt x="1126" y="18"/>
                  </a:lnTo>
                  <a:lnTo>
                    <a:pt x="10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42"/>
            <p:cNvSpPr/>
            <p:nvPr/>
          </p:nvSpPr>
          <p:spPr>
            <a:xfrm>
              <a:off x="12432392" y="3587814"/>
              <a:ext cx="31550" cy="24698"/>
            </a:xfrm>
            <a:custGeom>
              <a:avLst/>
              <a:gdLst/>
              <a:ahLst/>
              <a:cxnLst/>
              <a:rect l="l" t="t" r="r" b="b"/>
              <a:pathLst>
                <a:path w="617" h="483" extrusionOk="0">
                  <a:moveTo>
                    <a:pt x="304" y="0"/>
                  </a:moveTo>
                  <a:lnTo>
                    <a:pt x="179" y="9"/>
                  </a:lnTo>
                  <a:lnTo>
                    <a:pt x="45" y="107"/>
                  </a:lnTo>
                  <a:lnTo>
                    <a:pt x="1" y="188"/>
                  </a:lnTo>
                  <a:lnTo>
                    <a:pt x="1" y="241"/>
                  </a:lnTo>
                  <a:lnTo>
                    <a:pt x="1" y="286"/>
                  </a:lnTo>
                  <a:lnTo>
                    <a:pt x="45" y="375"/>
                  </a:lnTo>
                  <a:lnTo>
                    <a:pt x="179" y="464"/>
                  </a:lnTo>
                  <a:lnTo>
                    <a:pt x="304" y="482"/>
                  </a:lnTo>
                  <a:lnTo>
                    <a:pt x="429" y="464"/>
                  </a:lnTo>
                  <a:lnTo>
                    <a:pt x="563" y="375"/>
                  </a:lnTo>
                  <a:lnTo>
                    <a:pt x="617" y="286"/>
                  </a:lnTo>
                  <a:lnTo>
                    <a:pt x="617" y="241"/>
                  </a:lnTo>
                  <a:lnTo>
                    <a:pt x="617" y="188"/>
                  </a:lnTo>
                  <a:lnTo>
                    <a:pt x="563" y="107"/>
                  </a:lnTo>
                  <a:lnTo>
                    <a:pt x="429" y="9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D180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42"/>
            <p:cNvSpPr/>
            <p:nvPr/>
          </p:nvSpPr>
          <p:spPr>
            <a:xfrm>
              <a:off x="12533740" y="3587814"/>
              <a:ext cx="31601" cy="24698"/>
            </a:xfrm>
            <a:custGeom>
              <a:avLst/>
              <a:gdLst/>
              <a:ahLst/>
              <a:cxnLst/>
              <a:rect l="l" t="t" r="r" b="b"/>
              <a:pathLst>
                <a:path w="618" h="483" extrusionOk="0">
                  <a:moveTo>
                    <a:pt x="305" y="0"/>
                  </a:moveTo>
                  <a:lnTo>
                    <a:pt x="180" y="9"/>
                  </a:lnTo>
                  <a:lnTo>
                    <a:pt x="46" y="107"/>
                  </a:lnTo>
                  <a:lnTo>
                    <a:pt x="1" y="188"/>
                  </a:lnTo>
                  <a:lnTo>
                    <a:pt x="1" y="241"/>
                  </a:lnTo>
                  <a:lnTo>
                    <a:pt x="1" y="286"/>
                  </a:lnTo>
                  <a:lnTo>
                    <a:pt x="46" y="375"/>
                  </a:lnTo>
                  <a:lnTo>
                    <a:pt x="180" y="464"/>
                  </a:lnTo>
                  <a:lnTo>
                    <a:pt x="305" y="482"/>
                  </a:lnTo>
                  <a:lnTo>
                    <a:pt x="430" y="464"/>
                  </a:lnTo>
                  <a:lnTo>
                    <a:pt x="564" y="375"/>
                  </a:lnTo>
                  <a:lnTo>
                    <a:pt x="617" y="286"/>
                  </a:lnTo>
                  <a:lnTo>
                    <a:pt x="617" y="241"/>
                  </a:lnTo>
                  <a:lnTo>
                    <a:pt x="617" y="188"/>
                  </a:lnTo>
                  <a:lnTo>
                    <a:pt x="564" y="107"/>
                  </a:lnTo>
                  <a:lnTo>
                    <a:pt x="430" y="9"/>
                  </a:lnTo>
                  <a:lnTo>
                    <a:pt x="305" y="0"/>
                  </a:lnTo>
                  <a:close/>
                </a:path>
              </a:pathLst>
            </a:custGeom>
            <a:solidFill>
              <a:srgbClr val="D1801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42"/>
            <p:cNvSpPr/>
            <p:nvPr/>
          </p:nvSpPr>
          <p:spPr>
            <a:xfrm>
              <a:off x="12396342" y="3409713"/>
              <a:ext cx="205051" cy="159848"/>
            </a:xfrm>
            <a:custGeom>
              <a:avLst/>
              <a:gdLst/>
              <a:ahLst/>
              <a:cxnLst/>
              <a:rect l="l" t="t" r="r" b="b"/>
              <a:pathLst>
                <a:path w="4010" h="3126" extrusionOk="0">
                  <a:moveTo>
                    <a:pt x="2000" y="0"/>
                  </a:moveTo>
                  <a:lnTo>
                    <a:pt x="1768" y="9"/>
                  </a:lnTo>
                  <a:lnTo>
                    <a:pt x="1348" y="81"/>
                  </a:lnTo>
                  <a:lnTo>
                    <a:pt x="982" y="224"/>
                  </a:lnTo>
                  <a:lnTo>
                    <a:pt x="688" y="411"/>
                  </a:lnTo>
                  <a:lnTo>
                    <a:pt x="447" y="652"/>
                  </a:lnTo>
                  <a:lnTo>
                    <a:pt x="259" y="929"/>
                  </a:lnTo>
                  <a:lnTo>
                    <a:pt x="125" y="1233"/>
                  </a:lnTo>
                  <a:lnTo>
                    <a:pt x="45" y="1554"/>
                  </a:lnTo>
                  <a:lnTo>
                    <a:pt x="18" y="1724"/>
                  </a:lnTo>
                  <a:lnTo>
                    <a:pt x="0" y="2036"/>
                  </a:lnTo>
                  <a:lnTo>
                    <a:pt x="18" y="2563"/>
                  </a:lnTo>
                  <a:lnTo>
                    <a:pt x="80" y="2938"/>
                  </a:lnTo>
                  <a:lnTo>
                    <a:pt x="161" y="3117"/>
                  </a:lnTo>
                  <a:lnTo>
                    <a:pt x="188" y="3126"/>
                  </a:lnTo>
                  <a:lnTo>
                    <a:pt x="232" y="3108"/>
                  </a:lnTo>
                  <a:lnTo>
                    <a:pt x="304" y="3010"/>
                  </a:lnTo>
                  <a:lnTo>
                    <a:pt x="375" y="2849"/>
                  </a:lnTo>
                  <a:lnTo>
                    <a:pt x="411" y="2626"/>
                  </a:lnTo>
                  <a:lnTo>
                    <a:pt x="411" y="2483"/>
                  </a:lnTo>
                  <a:lnTo>
                    <a:pt x="429" y="2215"/>
                  </a:lnTo>
                  <a:lnTo>
                    <a:pt x="554" y="1822"/>
                  </a:lnTo>
                  <a:lnTo>
                    <a:pt x="750" y="1590"/>
                  </a:lnTo>
                  <a:lnTo>
                    <a:pt x="982" y="1501"/>
                  </a:lnTo>
                  <a:lnTo>
                    <a:pt x="1090" y="1518"/>
                  </a:lnTo>
                  <a:lnTo>
                    <a:pt x="1277" y="1572"/>
                  </a:lnTo>
                  <a:lnTo>
                    <a:pt x="1581" y="1706"/>
                  </a:lnTo>
                  <a:lnTo>
                    <a:pt x="1840" y="1768"/>
                  </a:lnTo>
                  <a:lnTo>
                    <a:pt x="2000" y="1777"/>
                  </a:lnTo>
                  <a:lnTo>
                    <a:pt x="2170" y="1768"/>
                  </a:lnTo>
                  <a:lnTo>
                    <a:pt x="2429" y="1706"/>
                  </a:lnTo>
                  <a:lnTo>
                    <a:pt x="2724" y="1572"/>
                  </a:lnTo>
                  <a:lnTo>
                    <a:pt x="2920" y="1518"/>
                  </a:lnTo>
                  <a:lnTo>
                    <a:pt x="3027" y="1501"/>
                  </a:lnTo>
                  <a:lnTo>
                    <a:pt x="3259" y="1590"/>
                  </a:lnTo>
                  <a:lnTo>
                    <a:pt x="3456" y="1822"/>
                  </a:lnTo>
                  <a:lnTo>
                    <a:pt x="3581" y="2215"/>
                  </a:lnTo>
                  <a:lnTo>
                    <a:pt x="3590" y="2483"/>
                  </a:lnTo>
                  <a:lnTo>
                    <a:pt x="3599" y="2653"/>
                  </a:lnTo>
                  <a:lnTo>
                    <a:pt x="3635" y="2885"/>
                  </a:lnTo>
                  <a:lnTo>
                    <a:pt x="3697" y="3037"/>
                  </a:lnTo>
                  <a:lnTo>
                    <a:pt x="3777" y="3108"/>
                  </a:lnTo>
                  <a:lnTo>
                    <a:pt x="3813" y="3126"/>
                  </a:lnTo>
                  <a:lnTo>
                    <a:pt x="3849" y="3117"/>
                  </a:lnTo>
                  <a:lnTo>
                    <a:pt x="3920" y="2938"/>
                  </a:lnTo>
                  <a:lnTo>
                    <a:pt x="3992" y="2563"/>
                  </a:lnTo>
                  <a:lnTo>
                    <a:pt x="4010" y="2036"/>
                  </a:lnTo>
                  <a:lnTo>
                    <a:pt x="3983" y="1724"/>
                  </a:lnTo>
                  <a:lnTo>
                    <a:pt x="3965" y="1554"/>
                  </a:lnTo>
                  <a:lnTo>
                    <a:pt x="3885" y="1233"/>
                  </a:lnTo>
                  <a:lnTo>
                    <a:pt x="3751" y="929"/>
                  </a:lnTo>
                  <a:lnTo>
                    <a:pt x="3563" y="652"/>
                  </a:lnTo>
                  <a:lnTo>
                    <a:pt x="3322" y="411"/>
                  </a:lnTo>
                  <a:lnTo>
                    <a:pt x="3018" y="224"/>
                  </a:lnTo>
                  <a:lnTo>
                    <a:pt x="2661" y="81"/>
                  </a:lnTo>
                  <a:lnTo>
                    <a:pt x="2241" y="9"/>
                  </a:lnTo>
                  <a:lnTo>
                    <a:pt x="2000" y="0"/>
                  </a:lnTo>
                  <a:close/>
                </a:path>
              </a:pathLst>
            </a:custGeom>
            <a:solidFill>
              <a:srgbClr val="1D26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42"/>
            <p:cNvSpPr/>
            <p:nvPr/>
          </p:nvSpPr>
          <p:spPr>
            <a:xfrm>
              <a:off x="12539722" y="3799203"/>
              <a:ext cx="414654" cy="323787"/>
            </a:xfrm>
            <a:custGeom>
              <a:avLst/>
              <a:gdLst/>
              <a:ahLst/>
              <a:cxnLst/>
              <a:rect l="l" t="t" r="r" b="b"/>
              <a:pathLst>
                <a:path w="8109" h="6332" extrusionOk="0">
                  <a:moveTo>
                    <a:pt x="8108" y="1"/>
                  </a:moveTo>
                  <a:lnTo>
                    <a:pt x="6055" y="947"/>
                  </a:lnTo>
                  <a:lnTo>
                    <a:pt x="5965" y="1197"/>
                  </a:lnTo>
                  <a:lnTo>
                    <a:pt x="5778" y="1706"/>
                  </a:lnTo>
                  <a:lnTo>
                    <a:pt x="5546" y="2260"/>
                  </a:lnTo>
                  <a:lnTo>
                    <a:pt x="5278" y="2805"/>
                  </a:lnTo>
                  <a:lnTo>
                    <a:pt x="5135" y="3081"/>
                  </a:lnTo>
                  <a:lnTo>
                    <a:pt x="4992" y="3358"/>
                  </a:lnTo>
                  <a:lnTo>
                    <a:pt x="4849" y="3626"/>
                  </a:lnTo>
                  <a:lnTo>
                    <a:pt x="4769" y="3760"/>
                  </a:lnTo>
                  <a:lnTo>
                    <a:pt x="4697" y="3805"/>
                  </a:lnTo>
                  <a:lnTo>
                    <a:pt x="4420" y="3965"/>
                  </a:lnTo>
                  <a:lnTo>
                    <a:pt x="4135" y="4135"/>
                  </a:lnTo>
                  <a:lnTo>
                    <a:pt x="3849" y="4296"/>
                  </a:lnTo>
                  <a:lnTo>
                    <a:pt x="3277" y="4608"/>
                  </a:lnTo>
                  <a:lnTo>
                    <a:pt x="2688" y="4894"/>
                  </a:lnTo>
                  <a:lnTo>
                    <a:pt x="2393" y="5028"/>
                  </a:lnTo>
                  <a:lnTo>
                    <a:pt x="1786" y="5260"/>
                  </a:lnTo>
                  <a:lnTo>
                    <a:pt x="1474" y="5350"/>
                  </a:lnTo>
                  <a:lnTo>
                    <a:pt x="1322" y="5394"/>
                  </a:lnTo>
                  <a:lnTo>
                    <a:pt x="1161" y="5421"/>
                  </a:lnTo>
                  <a:lnTo>
                    <a:pt x="1000" y="5421"/>
                  </a:lnTo>
                  <a:lnTo>
                    <a:pt x="839" y="5412"/>
                  </a:lnTo>
                  <a:lnTo>
                    <a:pt x="679" y="5412"/>
                  </a:lnTo>
                  <a:lnTo>
                    <a:pt x="527" y="5430"/>
                  </a:lnTo>
                  <a:lnTo>
                    <a:pt x="375" y="5457"/>
                  </a:lnTo>
                  <a:lnTo>
                    <a:pt x="223" y="5537"/>
                  </a:lnTo>
                  <a:lnTo>
                    <a:pt x="179" y="5564"/>
                  </a:lnTo>
                  <a:lnTo>
                    <a:pt x="98" y="5626"/>
                  </a:lnTo>
                  <a:lnTo>
                    <a:pt x="45" y="5707"/>
                  </a:lnTo>
                  <a:lnTo>
                    <a:pt x="18" y="5787"/>
                  </a:lnTo>
                  <a:lnTo>
                    <a:pt x="0" y="5939"/>
                  </a:lnTo>
                  <a:lnTo>
                    <a:pt x="45" y="6082"/>
                  </a:lnTo>
                  <a:lnTo>
                    <a:pt x="143" y="6198"/>
                  </a:lnTo>
                  <a:lnTo>
                    <a:pt x="205" y="6234"/>
                  </a:lnTo>
                  <a:lnTo>
                    <a:pt x="304" y="6278"/>
                  </a:lnTo>
                  <a:lnTo>
                    <a:pt x="482" y="6323"/>
                  </a:lnTo>
                  <a:lnTo>
                    <a:pt x="759" y="6332"/>
                  </a:lnTo>
                  <a:lnTo>
                    <a:pt x="938" y="6287"/>
                  </a:lnTo>
                  <a:lnTo>
                    <a:pt x="1116" y="6243"/>
                  </a:lnTo>
                  <a:lnTo>
                    <a:pt x="1286" y="6189"/>
                  </a:lnTo>
                  <a:lnTo>
                    <a:pt x="1456" y="6162"/>
                  </a:lnTo>
                  <a:lnTo>
                    <a:pt x="1634" y="6135"/>
                  </a:lnTo>
                  <a:lnTo>
                    <a:pt x="2331" y="6028"/>
                  </a:lnTo>
                  <a:lnTo>
                    <a:pt x="3018" y="5876"/>
                  </a:lnTo>
                  <a:lnTo>
                    <a:pt x="3706" y="5716"/>
                  </a:lnTo>
                  <a:lnTo>
                    <a:pt x="4376" y="5510"/>
                  </a:lnTo>
                  <a:lnTo>
                    <a:pt x="4706" y="5394"/>
                  </a:lnTo>
                  <a:lnTo>
                    <a:pt x="5037" y="5269"/>
                  </a:lnTo>
                  <a:lnTo>
                    <a:pt x="5367" y="5135"/>
                  </a:lnTo>
                  <a:lnTo>
                    <a:pt x="5528" y="5073"/>
                  </a:lnTo>
                  <a:lnTo>
                    <a:pt x="5697" y="4992"/>
                  </a:lnTo>
                  <a:lnTo>
                    <a:pt x="5831" y="4912"/>
                  </a:lnTo>
                  <a:lnTo>
                    <a:pt x="5930" y="4796"/>
                  </a:lnTo>
                  <a:lnTo>
                    <a:pt x="5965" y="4751"/>
                  </a:lnTo>
                  <a:lnTo>
                    <a:pt x="6171" y="4466"/>
                  </a:lnTo>
                  <a:lnTo>
                    <a:pt x="6358" y="4189"/>
                  </a:lnTo>
                  <a:lnTo>
                    <a:pt x="6546" y="3912"/>
                  </a:lnTo>
                  <a:lnTo>
                    <a:pt x="6733" y="3626"/>
                  </a:lnTo>
                  <a:lnTo>
                    <a:pt x="7082" y="3046"/>
                  </a:lnTo>
                  <a:lnTo>
                    <a:pt x="7394" y="2430"/>
                  </a:lnTo>
                  <a:lnTo>
                    <a:pt x="7546" y="2117"/>
                  </a:lnTo>
                  <a:lnTo>
                    <a:pt x="7814" y="1447"/>
                  </a:lnTo>
                  <a:lnTo>
                    <a:pt x="7921" y="1099"/>
                  </a:lnTo>
                  <a:lnTo>
                    <a:pt x="7975" y="911"/>
                  </a:lnTo>
                  <a:lnTo>
                    <a:pt x="8019" y="724"/>
                  </a:lnTo>
                  <a:lnTo>
                    <a:pt x="8055" y="536"/>
                  </a:lnTo>
                  <a:lnTo>
                    <a:pt x="8082" y="331"/>
                  </a:lnTo>
                  <a:lnTo>
                    <a:pt x="8100" y="126"/>
                  </a:lnTo>
                  <a:lnTo>
                    <a:pt x="8108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42"/>
            <p:cNvSpPr/>
            <p:nvPr/>
          </p:nvSpPr>
          <p:spPr>
            <a:xfrm>
              <a:off x="12326442" y="4064947"/>
              <a:ext cx="43465" cy="50777"/>
            </a:xfrm>
            <a:custGeom>
              <a:avLst/>
              <a:gdLst/>
              <a:ahLst/>
              <a:cxnLst/>
              <a:rect l="l" t="t" r="r" b="b"/>
              <a:pathLst>
                <a:path w="850" h="993" extrusionOk="0">
                  <a:moveTo>
                    <a:pt x="331" y="1"/>
                  </a:moveTo>
                  <a:lnTo>
                    <a:pt x="224" y="10"/>
                  </a:lnTo>
                  <a:lnTo>
                    <a:pt x="153" y="45"/>
                  </a:lnTo>
                  <a:lnTo>
                    <a:pt x="36" y="287"/>
                  </a:lnTo>
                  <a:lnTo>
                    <a:pt x="1" y="608"/>
                  </a:lnTo>
                  <a:lnTo>
                    <a:pt x="45" y="822"/>
                  </a:lnTo>
                  <a:lnTo>
                    <a:pt x="126" y="930"/>
                  </a:lnTo>
                  <a:lnTo>
                    <a:pt x="188" y="956"/>
                  </a:lnTo>
                  <a:lnTo>
                    <a:pt x="313" y="992"/>
                  </a:lnTo>
                  <a:lnTo>
                    <a:pt x="546" y="947"/>
                  </a:lnTo>
                  <a:lnTo>
                    <a:pt x="724" y="813"/>
                  </a:lnTo>
                  <a:lnTo>
                    <a:pt x="840" y="644"/>
                  </a:lnTo>
                  <a:lnTo>
                    <a:pt x="849" y="572"/>
                  </a:lnTo>
                  <a:lnTo>
                    <a:pt x="849" y="492"/>
                  </a:lnTo>
                  <a:lnTo>
                    <a:pt x="742" y="296"/>
                  </a:lnTo>
                  <a:lnTo>
                    <a:pt x="554" y="108"/>
                  </a:lnTo>
                  <a:lnTo>
                    <a:pt x="331" y="1"/>
                  </a:lnTo>
                  <a:close/>
                </a:path>
              </a:pathLst>
            </a:custGeom>
            <a:solidFill>
              <a:srgbClr val="E89A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42"/>
            <p:cNvSpPr/>
            <p:nvPr/>
          </p:nvSpPr>
          <p:spPr>
            <a:xfrm>
              <a:off x="12612742" y="3862660"/>
              <a:ext cx="130190" cy="411023"/>
            </a:xfrm>
            <a:custGeom>
              <a:avLst/>
              <a:gdLst/>
              <a:ahLst/>
              <a:cxnLst/>
              <a:rect l="l" t="t" r="r" b="b"/>
              <a:pathLst>
                <a:path w="2546" h="8038" extrusionOk="0">
                  <a:moveTo>
                    <a:pt x="2073" y="1"/>
                  </a:moveTo>
                  <a:lnTo>
                    <a:pt x="1644" y="179"/>
                  </a:lnTo>
                  <a:lnTo>
                    <a:pt x="769" y="492"/>
                  </a:lnTo>
                  <a:lnTo>
                    <a:pt x="313" y="608"/>
                  </a:lnTo>
                  <a:lnTo>
                    <a:pt x="385" y="867"/>
                  </a:lnTo>
                  <a:lnTo>
                    <a:pt x="465" y="1171"/>
                  </a:lnTo>
                  <a:lnTo>
                    <a:pt x="546" y="1456"/>
                  </a:lnTo>
                  <a:lnTo>
                    <a:pt x="635" y="1769"/>
                  </a:lnTo>
                  <a:lnTo>
                    <a:pt x="724" y="2099"/>
                  </a:lnTo>
                  <a:lnTo>
                    <a:pt x="813" y="2439"/>
                  </a:lnTo>
                  <a:lnTo>
                    <a:pt x="858" y="2599"/>
                  </a:lnTo>
                  <a:lnTo>
                    <a:pt x="894" y="2769"/>
                  </a:lnTo>
                  <a:lnTo>
                    <a:pt x="912" y="2841"/>
                  </a:lnTo>
                  <a:lnTo>
                    <a:pt x="930" y="2912"/>
                  </a:lnTo>
                  <a:lnTo>
                    <a:pt x="939" y="2966"/>
                  </a:lnTo>
                  <a:lnTo>
                    <a:pt x="939" y="2992"/>
                  </a:lnTo>
                  <a:lnTo>
                    <a:pt x="939" y="3001"/>
                  </a:lnTo>
                  <a:lnTo>
                    <a:pt x="947" y="3010"/>
                  </a:lnTo>
                  <a:lnTo>
                    <a:pt x="947" y="3028"/>
                  </a:lnTo>
                  <a:lnTo>
                    <a:pt x="939" y="3100"/>
                  </a:lnTo>
                  <a:lnTo>
                    <a:pt x="930" y="3189"/>
                  </a:lnTo>
                  <a:lnTo>
                    <a:pt x="921" y="3269"/>
                  </a:lnTo>
                  <a:lnTo>
                    <a:pt x="894" y="3457"/>
                  </a:lnTo>
                  <a:lnTo>
                    <a:pt x="867" y="3644"/>
                  </a:lnTo>
                  <a:lnTo>
                    <a:pt x="805" y="4028"/>
                  </a:lnTo>
                  <a:lnTo>
                    <a:pt x="742" y="4403"/>
                  </a:lnTo>
                  <a:lnTo>
                    <a:pt x="680" y="4787"/>
                  </a:lnTo>
                  <a:lnTo>
                    <a:pt x="617" y="5153"/>
                  </a:lnTo>
                  <a:lnTo>
                    <a:pt x="555" y="5511"/>
                  </a:lnTo>
                  <a:lnTo>
                    <a:pt x="492" y="5850"/>
                  </a:lnTo>
                  <a:lnTo>
                    <a:pt x="430" y="6180"/>
                  </a:lnTo>
                  <a:lnTo>
                    <a:pt x="358" y="6475"/>
                  </a:lnTo>
                  <a:lnTo>
                    <a:pt x="331" y="6618"/>
                  </a:lnTo>
                  <a:lnTo>
                    <a:pt x="296" y="6752"/>
                  </a:lnTo>
                  <a:lnTo>
                    <a:pt x="251" y="6877"/>
                  </a:lnTo>
                  <a:lnTo>
                    <a:pt x="188" y="6984"/>
                  </a:lnTo>
                  <a:lnTo>
                    <a:pt x="81" y="7189"/>
                  </a:lnTo>
                  <a:lnTo>
                    <a:pt x="28" y="7368"/>
                  </a:lnTo>
                  <a:lnTo>
                    <a:pt x="1" y="7663"/>
                  </a:lnTo>
                  <a:lnTo>
                    <a:pt x="19" y="7743"/>
                  </a:lnTo>
                  <a:lnTo>
                    <a:pt x="28" y="7743"/>
                  </a:lnTo>
                  <a:lnTo>
                    <a:pt x="46" y="7806"/>
                  </a:lnTo>
                  <a:lnTo>
                    <a:pt x="90" y="7868"/>
                  </a:lnTo>
                  <a:lnTo>
                    <a:pt x="144" y="7931"/>
                  </a:lnTo>
                  <a:lnTo>
                    <a:pt x="287" y="8020"/>
                  </a:lnTo>
                  <a:lnTo>
                    <a:pt x="447" y="8038"/>
                  </a:lnTo>
                  <a:lnTo>
                    <a:pt x="617" y="8002"/>
                  </a:lnTo>
                  <a:lnTo>
                    <a:pt x="688" y="7957"/>
                  </a:lnTo>
                  <a:lnTo>
                    <a:pt x="751" y="7904"/>
                  </a:lnTo>
                  <a:lnTo>
                    <a:pt x="903" y="7636"/>
                  </a:lnTo>
                  <a:lnTo>
                    <a:pt x="956" y="7466"/>
                  </a:lnTo>
                  <a:lnTo>
                    <a:pt x="983" y="7225"/>
                  </a:lnTo>
                  <a:lnTo>
                    <a:pt x="1001" y="7109"/>
                  </a:lnTo>
                  <a:lnTo>
                    <a:pt x="1037" y="6975"/>
                  </a:lnTo>
                  <a:lnTo>
                    <a:pt x="1081" y="6850"/>
                  </a:lnTo>
                  <a:lnTo>
                    <a:pt x="1135" y="6707"/>
                  </a:lnTo>
                  <a:lnTo>
                    <a:pt x="1242" y="6421"/>
                  </a:lnTo>
                  <a:lnTo>
                    <a:pt x="1367" y="6118"/>
                  </a:lnTo>
                  <a:lnTo>
                    <a:pt x="1501" y="5796"/>
                  </a:lnTo>
                  <a:lnTo>
                    <a:pt x="1644" y="5448"/>
                  </a:lnTo>
                  <a:lnTo>
                    <a:pt x="1787" y="5100"/>
                  </a:lnTo>
                  <a:lnTo>
                    <a:pt x="1939" y="4734"/>
                  </a:lnTo>
                  <a:lnTo>
                    <a:pt x="2082" y="4368"/>
                  </a:lnTo>
                  <a:lnTo>
                    <a:pt x="2224" y="3984"/>
                  </a:lnTo>
                  <a:lnTo>
                    <a:pt x="2287" y="3787"/>
                  </a:lnTo>
                  <a:lnTo>
                    <a:pt x="2349" y="3582"/>
                  </a:lnTo>
                  <a:lnTo>
                    <a:pt x="2385" y="3484"/>
                  </a:lnTo>
                  <a:lnTo>
                    <a:pt x="2412" y="3376"/>
                  </a:lnTo>
                  <a:lnTo>
                    <a:pt x="2439" y="3260"/>
                  </a:lnTo>
                  <a:lnTo>
                    <a:pt x="2448" y="3225"/>
                  </a:lnTo>
                  <a:lnTo>
                    <a:pt x="2457" y="3180"/>
                  </a:lnTo>
                  <a:lnTo>
                    <a:pt x="2483" y="3091"/>
                  </a:lnTo>
                  <a:lnTo>
                    <a:pt x="2501" y="3028"/>
                  </a:lnTo>
                  <a:lnTo>
                    <a:pt x="2546" y="3010"/>
                  </a:lnTo>
                  <a:lnTo>
                    <a:pt x="2546" y="3001"/>
                  </a:lnTo>
                  <a:lnTo>
                    <a:pt x="2510" y="2957"/>
                  </a:lnTo>
                  <a:lnTo>
                    <a:pt x="2474" y="2930"/>
                  </a:lnTo>
                  <a:lnTo>
                    <a:pt x="2474" y="2796"/>
                  </a:lnTo>
                  <a:lnTo>
                    <a:pt x="2466" y="2671"/>
                  </a:lnTo>
                  <a:lnTo>
                    <a:pt x="2466" y="2555"/>
                  </a:lnTo>
                  <a:lnTo>
                    <a:pt x="2448" y="2349"/>
                  </a:lnTo>
                  <a:lnTo>
                    <a:pt x="2430" y="2144"/>
                  </a:lnTo>
                  <a:lnTo>
                    <a:pt x="2332" y="1403"/>
                  </a:lnTo>
                  <a:lnTo>
                    <a:pt x="2233" y="778"/>
                  </a:lnTo>
                  <a:lnTo>
                    <a:pt x="2180" y="483"/>
                  </a:lnTo>
                  <a:lnTo>
                    <a:pt x="2126" y="242"/>
                  </a:lnTo>
                  <a:lnTo>
                    <a:pt x="2099" y="117"/>
                  </a:lnTo>
                  <a:lnTo>
                    <a:pt x="2073" y="1"/>
                  </a:lnTo>
                  <a:close/>
                </a:path>
              </a:pathLst>
            </a:custGeom>
            <a:solidFill>
              <a:srgbClr val="B56B1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42"/>
            <p:cNvSpPr/>
            <p:nvPr/>
          </p:nvSpPr>
          <p:spPr>
            <a:xfrm>
              <a:off x="11886738" y="3667685"/>
              <a:ext cx="391848" cy="473612"/>
            </a:xfrm>
            <a:custGeom>
              <a:avLst/>
              <a:gdLst/>
              <a:ahLst/>
              <a:cxnLst/>
              <a:rect l="l" t="t" r="r" b="b"/>
              <a:pathLst>
                <a:path w="7663" h="9262" extrusionOk="0">
                  <a:moveTo>
                    <a:pt x="5421" y="1"/>
                  </a:moveTo>
                  <a:lnTo>
                    <a:pt x="5305" y="10"/>
                  </a:lnTo>
                  <a:lnTo>
                    <a:pt x="5296" y="45"/>
                  </a:lnTo>
                  <a:lnTo>
                    <a:pt x="5162" y="313"/>
                  </a:lnTo>
                  <a:lnTo>
                    <a:pt x="4921" y="581"/>
                  </a:lnTo>
                  <a:lnTo>
                    <a:pt x="4688" y="751"/>
                  </a:lnTo>
                  <a:lnTo>
                    <a:pt x="4376" y="885"/>
                  </a:lnTo>
                  <a:lnTo>
                    <a:pt x="3983" y="965"/>
                  </a:lnTo>
                  <a:lnTo>
                    <a:pt x="3742" y="974"/>
                  </a:lnTo>
                  <a:lnTo>
                    <a:pt x="3510" y="965"/>
                  </a:lnTo>
                  <a:lnTo>
                    <a:pt x="3117" y="894"/>
                  </a:lnTo>
                  <a:lnTo>
                    <a:pt x="2804" y="751"/>
                  </a:lnTo>
                  <a:lnTo>
                    <a:pt x="2563" y="590"/>
                  </a:lnTo>
                  <a:lnTo>
                    <a:pt x="2313" y="313"/>
                  </a:lnTo>
                  <a:lnTo>
                    <a:pt x="2170" y="45"/>
                  </a:lnTo>
                  <a:lnTo>
                    <a:pt x="2161" y="19"/>
                  </a:lnTo>
                  <a:lnTo>
                    <a:pt x="2054" y="10"/>
                  </a:lnTo>
                  <a:lnTo>
                    <a:pt x="1447" y="81"/>
                  </a:lnTo>
                  <a:lnTo>
                    <a:pt x="1099" y="215"/>
                  </a:lnTo>
                  <a:lnTo>
                    <a:pt x="875" y="358"/>
                  </a:lnTo>
                  <a:lnTo>
                    <a:pt x="777" y="447"/>
                  </a:lnTo>
                  <a:lnTo>
                    <a:pt x="679" y="545"/>
                  </a:lnTo>
                  <a:lnTo>
                    <a:pt x="536" y="760"/>
                  </a:lnTo>
                  <a:lnTo>
                    <a:pt x="384" y="1135"/>
                  </a:lnTo>
                  <a:lnTo>
                    <a:pt x="188" y="2064"/>
                  </a:lnTo>
                  <a:lnTo>
                    <a:pt x="0" y="2885"/>
                  </a:lnTo>
                  <a:lnTo>
                    <a:pt x="1313" y="3162"/>
                  </a:lnTo>
                  <a:lnTo>
                    <a:pt x="1045" y="8493"/>
                  </a:lnTo>
                  <a:lnTo>
                    <a:pt x="1072" y="8520"/>
                  </a:lnTo>
                  <a:lnTo>
                    <a:pt x="1393" y="8734"/>
                  </a:lnTo>
                  <a:lnTo>
                    <a:pt x="1876" y="8949"/>
                  </a:lnTo>
                  <a:lnTo>
                    <a:pt x="2295" y="9083"/>
                  </a:lnTo>
                  <a:lnTo>
                    <a:pt x="2804" y="9190"/>
                  </a:lnTo>
                  <a:lnTo>
                    <a:pt x="3403" y="9252"/>
                  </a:lnTo>
                  <a:lnTo>
                    <a:pt x="3742" y="9261"/>
                  </a:lnTo>
                  <a:lnTo>
                    <a:pt x="4090" y="9252"/>
                  </a:lnTo>
                  <a:lnTo>
                    <a:pt x="4688" y="9190"/>
                  </a:lnTo>
                  <a:lnTo>
                    <a:pt x="5197" y="9083"/>
                  </a:lnTo>
                  <a:lnTo>
                    <a:pt x="5617" y="8949"/>
                  </a:lnTo>
                  <a:lnTo>
                    <a:pt x="6099" y="8734"/>
                  </a:lnTo>
                  <a:lnTo>
                    <a:pt x="6421" y="8520"/>
                  </a:lnTo>
                  <a:lnTo>
                    <a:pt x="6448" y="8493"/>
                  </a:lnTo>
                  <a:lnTo>
                    <a:pt x="6180" y="3162"/>
                  </a:lnTo>
                  <a:lnTo>
                    <a:pt x="7662" y="2885"/>
                  </a:lnTo>
                  <a:lnTo>
                    <a:pt x="7457" y="2064"/>
                  </a:lnTo>
                  <a:lnTo>
                    <a:pt x="7162" y="1135"/>
                  </a:lnTo>
                  <a:lnTo>
                    <a:pt x="6903" y="644"/>
                  </a:lnTo>
                  <a:lnTo>
                    <a:pt x="6716" y="447"/>
                  </a:lnTo>
                  <a:lnTo>
                    <a:pt x="6617" y="358"/>
                  </a:lnTo>
                  <a:lnTo>
                    <a:pt x="6394" y="215"/>
                  </a:lnTo>
                  <a:lnTo>
                    <a:pt x="6037" y="81"/>
                  </a:lnTo>
                  <a:lnTo>
                    <a:pt x="5421" y="1"/>
                  </a:lnTo>
                  <a:close/>
                </a:path>
              </a:pathLst>
            </a:custGeom>
            <a:solidFill>
              <a:srgbClr val="FFC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p43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466" name="Google Shape;2466;p43"/>
          <p:cNvGrpSpPr/>
          <p:nvPr/>
        </p:nvGrpSpPr>
        <p:grpSpPr>
          <a:xfrm>
            <a:off x="2647274" y="1603183"/>
            <a:ext cx="3859083" cy="2537631"/>
            <a:chOff x="2647274" y="1595795"/>
            <a:chExt cx="3859083" cy="2537631"/>
          </a:xfrm>
        </p:grpSpPr>
        <p:grpSp>
          <p:nvGrpSpPr>
            <p:cNvPr id="2467" name="Google Shape;2467;p43"/>
            <p:cNvGrpSpPr/>
            <p:nvPr/>
          </p:nvGrpSpPr>
          <p:grpSpPr>
            <a:xfrm>
              <a:off x="2647274" y="1595795"/>
              <a:ext cx="3859083" cy="2537631"/>
              <a:chOff x="235800" y="830650"/>
              <a:chExt cx="6978450" cy="4588844"/>
            </a:xfrm>
          </p:grpSpPr>
          <p:sp>
            <p:nvSpPr>
              <p:cNvPr id="2468" name="Google Shape;2468;p43"/>
              <p:cNvSpPr/>
              <p:nvPr/>
            </p:nvSpPr>
            <p:spPr>
              <a:xfrm>
                <a:off x="235800" y="1224769"/>
                <a:ext cx="2592225" cy="4194725"/>
              </a:xfrm>
              <a:custGeom>
                <a:avLst/>
                <a:gdLst/>
                <a:ahLst/>
                <a:cxnLst/>
                <a:rect l="l" t="t" r="r" b="b"/>
                <a:pathLst>
                  <a:path w="103689" h="167789" extrusionOk="0">
                    <a:moveTo>
                      <a:pt x="13807" y="0"/>
                    </a:moveTo>
                    <a:cubicBezTo>
                      <a:pt x="11526" y="0"/>
                      <a:pt x="9194" y="921"/>
                      <a:pt x="7431" y="2357"/>
                    </a:cubicBezTo>
                    <a:cubicBezTo>
                      <a:pt x="6418" y="3183"/>
                      <a:pt x="7559" y="5231"/>
                      <a:pt x="8433" y="6203"/>
                    </a:cubicBezTo>
                    <a:cubicBezTo>
                      <a:pt x="9308" y="7175"/>
                      <a:pt x="10393" y="8259"/>
                      <a:pt x="10189" y="9549"/>
                    </a:cubicBezTo>
                    <a:cubicBezTo>
                      <a:pt x="9355" y="9975"/>
                      <a:pt x="8287" y="10084"/>
                      <a:pt x="7292" y="10084"/>
                    </a:cubicBezTo>
                    <a:cubicBezTo>
                      <a:pt x="7024" y="10084"/>
                      <a:pt x="6762" y="10076"/>
                      <a:pt x="6511" y="10065"/>
                    </a:cubicBezTo>
                    <a:cubicBezTo>
                      <a:pt x="6102" y="10046"/>
                      <a:pt x="5686" y="9992"/>
                      <a:pt x="5277" y="9992"/>
                    </a:cubicBezTo>
                    <a:cubicBezTo>
                      <a:pt x="4990" y="9992"/>
                      <a:pt x="4705" y="10019"/>
                      <a:pt x="4430" y="10104"/>
                    </a:cubicBezTo>
                    <a:cubicBezTo>
                      <a:pt x="3763" y="10310"/>
                      <a:pt x="3182" y="11034"/>
                      <a:pt x="3440" y="11683"/>
                    </a:cubicBezTo>
                    <a:cubicBezTo>
                      <a:pt x="2981" y="12481"/>
                      <a:pt x="2431" y="12899"/>
                      <a:pt x="2962" y="13650"/>
                    </a:cubicBezTo>
                    <a:cubicBezTo>
                      <a:pt x="3377" y="14235"/>
                      <a:pt x="4081" y="14716"/>
                      <a:pt x="4076" y="15434"/>
                    </a:cubicBezTo>
                    <a:cubicBezTo>
                      <a:pt x="4071" y="16003"/>
                      <a:pt x="3591" y="16462"/>
                      <a:pt x="3082" y="16719"/>
                    </a:cubicBezTo>
                    <a:cubicBezTo>
                      <a:pt x="2572" y="16973"/>
                      <a:pt x="2000" y="17102"/>
                      <a:pt x="1518" y="17408"/>
                    </a:cubicBezTo>
                    <a:cubicBezTo>
                      <a:pt x="13" y="18366"/>
                      <a:pt x="0" y="20519"/>
                      <a:pt x="159" y="22295"/>
                    </a:cubicBezTo>
                    <a:cubicBezTo>
                      <a:pt x="1133" y="23491"/>
                      <a:pt x="1285" y="25550"/>
                      <a:pt x="817" y="27017"/>
                    </a:cubicBezTo>
                    <a:cubicBezTo>
                      <a:pt x="639" y="27577"/>
                      <a:pt x="351" y="28172"/>
                      <a:pt x="552" y="28724"/>
                    </a:cubicBezTo>
                    <a:cubicBezTo>
                      <a:pt x="782" y="29356"/>
                      <a:pt x="1526" y="29605"/>
                      <a:pt x="2177" y="29773"/>
                    </a:cubicBezTo>
                    <a:cubicBezTo>
                      <a:pt x="2891" y="29958"/>
                      <a:pt x="3669" y="30130"/>
                      <a:pt x="4408" y="30130"/>
                    </a:cubicBezTo>
                    <a:cubicBezTo>
                      <a:pt x="5109" y="30130"/>
                      <a:pt x="5775" y="29975"/>
                      <a:pt x="6314" y="29528"/>
                    </a:cubicBezTo>
                    <a:cubicBezTo>
                      <a:pt x="7583" y="28478"/>
                      <a:pt x="9157" y="28121"/>
                      <a:pt x="10834" y="28121"/>
                    </a:cubicBezTo>
                    <a:cubicBezTo>
                      <a:pt x="13016" y="28121"/>
                      <a:pt x="15374" y="28725"/>
                      <a:pt x="17464" y="29196"/>
                    </a:cubicBezTo>
                    <a:cubicBezTo>
                      <a:pt x="18740" y="29482"/>
                      <a:pt x="20083" y="29952"/>
                      <a:pt x="20830" y="31028"/>
                    </a:cubicBezTo>
                    <a:cubicBezTo>
                      <a:pt x="21824" y="32461"/>
                      <a:pt x="21400" y="34451"/>
                      <a:pt x="20580" y="35993"/>
                    </a:cubicBezTo>
                    <a:cubicBezTo>
                      <a:pt x="19762" y="37533"/>
                      <a:pt x="18587" y="38903"/>
                      <a:pt x="18068" y="40567"/>
                    </a:cubicBezTo>
                    <a:cubicBezTo>
                      <a:pt x="17582" y="42129"/>
                      <a:pt x="17717" y="43806"/>
                      <a:pt x="17859" y="45436"/>
                    </a:cubicBezTo>
                    <a:cubicBezTo>
                      <a:pt x="18032" y="47441"/>
                      <a:pt x="18242" y="49554"/>
                      <a:pt x="19405" y="51198"/>
                    </a:cubicBezTo>
                    <a:cubicBezTo>
                      <a:pt x="20624" y="52922"/>
                      <a:pt x="21392" y="55494"/>
                      <a:pt x="21294" y="57601"/>
                    </a:cubicBezTo>
                    <a:cubicBezTo>
                      <a:pt x="21216" y="59294"/>
                      <a:pt x="20619" y="60958"/>
                      <a:pt x="20775" y="62645"/>
                    </a:cubicBezTo>
                    <a:cubicBezTo>
                      <a:pt x="21057" y="65704"/>
                      <a:pt x="23699" y="67999"/>
                      <a:pt x="26397" y="69471"/>
                    </a:cubicBezTo>
                    <a:cubicBezTo>
                      <a:pt x="29219" y="71013"/>
                      <a:pt x="31651" y="73637"/>
                      <a:pt x="32623" y="76701"/>
                    </a:cubicBezTo>
                    <a:cubicBezTo>
                      <a:pt x="33112" y="78241"/>
                      <a:pt x="33257" y="79868"/>
                      <a:pt x="33688" y="81425"/>
                    </a:cubicBezTo>
                    <a:cubicBezTo>
                      <a:pt x="34432" y="84119"/>
                      <a:pt x="36051" y="86565"/>
                      <a:pt x="38239" y="88307"/>
                    </a:cubicBezTo>
                    <a:cubicBezTo>
                      <a:pt x="39834" y="89575"/>
                      <a:pt x="42451" y="90023"/>
                      <a:pt x="44455" y="90388"/>
                    </a:cubicBezTo>
                    <a:cubicBezTo>
                      <a:pt x="45495" y="90578"/>
                      <a:pt x="46617" y="90728"/>
                      <a:pt x="47400" y="91437"/>
                    </a:cubicBezTo>
                    <a:cubicBezTo>
                      <a:pt x="47762" y="91764"/>
                      <a:pt x="48023" y="92187"/>
                      <a:pt x="48369" y="92530"/>
                    </a:cubicBezTo>
                    <a:cubicBezTo>
                      <a:pt x="50044" y="94188"/>
                      <a:pt x="53127" y="93507"/>
                      <a:pt x="54821" y="95145"/>
                    </a:cubicBezTo>
                    <a:cubicBezTo>
                      <a:pt x="55259" y="95566"/>
                      <a:pt x="55558" y="96107"/>
                      <a:pt x="55941" y="96579"/>
                    </a:cubicBezTo>
                    <a:cubicBezTo>
                      <a:pt x="56887" y="97736"/>
                      <a:pt x="58370" y="98428"/>
                      <a:pt x="59861" y="98428"/>
                    </a:cubicBezTo>
                    <a:cubicBezTo>
                      <a:pt x="60003" y="98428"/>
                      <a:pt x="60145" y="98421"/>
                      <a:pt x="60286" y="98409"/>
                    </a:cubicBezTo>
                    <a:lnTo>
                      <a:pt x="60286" y="98409"/>
                    </a:lnTo>
                    <a:cubicBezTo>
                      <a:pt x="59905" y="99653"/>
                      <a:pt x="61397" y="101114"/>
                      <a:pt x="60936" y="102330"/>
                    </a:cubicBezTo>
                    <a:cubicBezTo>
                      <a:pt x="60565" y="103312"/>
                      <a:pt x="59445" y="103741"/>
                      <a:pt x="58674" y="104452"/>
                    </a:cubicBezTo>
                    <a:cubicBezTo>
                      <a:pt x="57337" y="105685"/>
                      <a:pt x="57129" y="107795"/>
                      <a:pt x="57705" y="109521"/>
                    </a:cubicBezTo>
                    <a:cubicBezTo>
                      <a:pt x="58282" y="111246"/>
                      <a:pt x="59498" y="112671"/>
                      <a:pt x="60717" y="114022"/>
                    </a:cubicBezTo>
                    <a:cubicBezTo>
                      <a:pt x="62978" y="116530"/>
                      <a:pt x="65696" y="117746"/>
                      <a:pt x="68148" y="120066"/>
                    </a:cubicBezTo>
                    <a:cubicBezTo>
                      <a:pt x="70420" y="122216"/>
                      <a:pt x="70937" y="125696"/>
                      <a:pt x="70438" y="128784"/>
                    </a:cubicBezTo>
                    <a:cubicBezTo>
                      <a:pt x="69938" y="131872"/>
                      <a:pt x="68585" y="134744"/>
                      <a:pt x="67620" y="137718"/>
                    </a:cubicBezTo>
                    <a:cubicBezTo>
                      <a:pt x="65814" y="143276"/>
                      <a:pt x="65376" y="149382"/>
                      <a:pt x="67102" y="154963"/>
                    </a:cubicBezTo>
                    <a:cubicBezTo>
                      <a:pt x="68828" y="160546"/>
                      <a:pt x="72869" y="165522"/>
                      <a:pt x="78283" y="167717"/>
                    </a:cubicBezTo>
                    <a:cubicBezTo>
                      <a:pt x="78404" y="167766"/>
                      <a:pt x="78530" y="167788"/>
                      <a:pt x="78658" y="167788"/>
                    </a:cubicBezTo>
                    <a:cubicBezTo>
                      <a:pt x="79167" y="167788"/>
                      <a:pt x="79705" y="167444"/>
                      <a:pt x="80056" y="167066"/>
                    </a:cubicBezTo>
                    <a:cubicBezTo>
                      <a:pt x="80495" y="166591"/>
                      <a:pt x="80589" y="165833"/>
                      <a:pt x="80281" y="165265"/>
                    </a:cubicBezTo>
                    <a:cubicBezTo>
                      <a:pt x="79304" y="163467"/>
                      <a:pt x="77566" y="161932"/>
                      <a:pt x="76298" y="160326"/>
                    </a:cubicBezTo>
                    <a:cubicBezTo>
                      <a:pt x="75898" y="159821"/>
                      <a:pt x="75478" y="159248"/>
                      <a:pt x="75530" y="158607"/>
                    </a:cubicBezTo>
                    <a:cubicBezTo>
                      <a:pt x="75589" y="157886"/>
                      <a:pt x="76208" y="157367"/>
                      <a:pt x="76666" y="156807"/>
                    </a:cubicBezTo>
                    <a:cubicBezTo>
                      <a:pt x="77361" y="155947"/>
                      <a:pt x="77729" y="154867"/>
                      <a:pt x="77704" y="153762"/>
                    </a:cubicBezTo>
                    <a:cubicBezTo>
                      <a:pt x="77674" y="152733"/>
                      <a:pt x="77075" y="151726"/>
                      <a:pt x="77111" y="150697"/>
                    </a:cubicBezTo>
                    <a:cubicBezTo>
                      <a:pt x="77146" y="149667"/>
                      <a:pt x="77701" y="148583"/>
                      <a:pt x="78676" y="148251"/>
                    </a:cubicBezTo>
                    <a:cubicBezTo>
                      <a:pt x="79120" y="148100"/>
                      <a:pt x="79614" y="148115"/>
                      <a:pt x="80042" y="147926"/>
                    </a:cubicBezTo>
                    <a:cubicBezTo>
                      <a:pt x="81453" y="147303"/>
                      <a:pt x="81228" y="145153"/>
                      <a:pt x="82249" y="143996"/>
                    </a:cubicBezTo>
                    <a:cubicBezTo>
                      <a:pt x="82722" y="143460"/>
                      <a:pt x="83419" y="143193"/>
                      <a:pt x="84064" y="142883"/>
                    </a:cubicBezTo>
                    <a:cubicBezTo>
                      <a:pt x="86792" y="141571"/>
                      <a:pt x="89035" y="138972"/>
                      <a:pt x="89283" y="135957"/>
                    </a:cubicBezTo>
                    <a:cubicBezTo>
                      <a:pt x="89483" y="133544"/>
                      <a:pt x="88605" y="130615"/>
                      <a:pt x="90438" y="129034"/>
                    </a:cubicBezTo>
                    <a:cubicBezTo>
                      <a:pt x="91238" y="128344"/>
                      <a:pt x="92244" y="128199"/>
                      <a:pt x="93314" y="128199"/>
                    </a:cubicBezTo>
                    <a:cubicBezTo>
                      <a:pt x="94087" y="128199"/>
                      <a:pt x="94894" y="128275"/>
                      <a:pt x="95682" y="128275"/>
                    </a:cubicBezTo>
                    <a:cubicBezTo>
                      <a:pt x="96098" y="128275"/>
                      <a:pt x="96509" y="128254"/>
                      <a:pt x="96908" y="128189"/>
                    </a:cubicBezTo>
                    <a:cubicBezTo>
                      <a:pt x="97800" y="128044"/>
                      <a:pt x="98396" y="127214"/>
                      <a:pt x="98814" y="126412"/>
                    </a:cubicBezTo>
                    <a:cubicBezTo>
                      <a:pt x="99231" y="125609"/>
                      <a:pt x="99280" y="124658"/>
                      <a:pt x="99129" y="123766"/>
                    </a:cubicBezTo>
                    <a:cubicBezTo>
                      <a:pt x="98945" y="122668"/>
                      <a:pt x="98473" y="121597"/>
                      <a:pt x="98577" y="120489"/>
                    </a:cubicBezTo>
                    <a:cubicBezTo>
                      <a:pt x="98723" y="118930"/>
                      <a:pt x="99942" y="117730"/>
                      <a:pt x="100886" y="116480"/>
                    </a:cubicBezTo>
                    <a:cubicBezTo>
                      <a:pt x="102003" y="114998"/>
                      <a:pt x="102797" y="113297"/>
                      <a:pt x="103214" y="111488"/>
                    </a:cubicBezTo>
                    <a:cubicBezTo>
                      <a:pt x="103689" y="109429"/>
                      <a:pt x="102371" y="106997"/>
                      <a:pt x="100524" y="105970"/>
                    </a:cubicBezTo>
                    <a:cubicBezTo>
                      <a:pt x="98677" y="104943"/>
                      <a:pt x="96462" y="104915"/>
                      <a:pt x="94350" y="104853"/>
                    </a:cubicBezTo>
                    <a:cubicBezTo>
                      <a:pt x="92237" y="104794"/>
                      <a:pt x="89999" y="104633"/>
                      <a:pt x="88273" y="103414"/>
                    </a:cubicBezTo>
                    <a:cubicBezTo>
                      <a:pt x="86692" y="102296"/>
                      <a:pt x="85799" y="100469"/>
                      <a:pt x="84550" y="98991"/>
                    </a:cubicBezTo>
                    <a:cubicBezTo>
                      <a:pt x="82441" y="96497"/>
                      <a:pt x="79375" y="95057"/>
                      <a:pt x="76410" y="93690"/>
                    </a:cubicBezTo>
                    <a:cubicBezTo>
                      <a:pt x="75559" y="93298"/>
                      <a:pt x="74630" y="92901"/>
                      <a:pt x="73720" y="92901"/>
                    </a:cubicBezTo>
                    <a:cubicBezTo>
                      <a:pt x="73431" y="92901"/>
                      <a:pt x="73144" y="92941"/>
                      <a:pt x="72862" y="93034"/>
                    </a:cubicBezTo>
                    <a:cubicBezTo>
                      <a:pt x="72400" y="93185"/>
                      <a:pt x="71985" y="93473"/>
                      <a:pt x="71508" y="93564"/>
                    </a:cubicBezTo>
                    <a:cubicBezTo>
                      <a:pt x="71390" y="93586"/>
                      <a:pt x="71274" y="93597"/>
                      <a:pt x="71159" y="93597"/>
                    </a:cubicBezTo>
                    <a:cubicBezTo>
                      <a:pt x="70006" y="93597"/>
                      <a:pt x="69033" y="92520"/>
                      <a:pt x="67966" y="91944"/>
                    </a:cubicBezTo>
                    <a:cubicBezTo>
                      <a:pt x="67424" y="91651"/>
                      <a:pt x="66830" y="91518"/>
                      <a:pt x="66231" y="91518"/>
                    </a:cubicBezTo>
                    <a:cubicBezTo>
                      <a:pt x="64138" y="91518"/>
                      <a:pt x="61986" y="93147"/>
                      <a:pt x="61817" y="95293"/>
                    </a:cubicBezTo>
                    <a:cubicBezTo>
                      <a:pt x="61476" y="95410"/>
                      <a:pt x="61056" y="95468"/>
                      <a:pt x="60611" y="95468"/>
                    </a:cubicBezTo>
                    <a:cubicBezTo>
                      <a:pt x="59413" y="95468"/>
                      <a:pt x="58031" y="95047"/>
                      <a:pt x="57510" y="94228"/>
                    </a:cubicBezTo>
                    <a:cubicBezTo>
                      <a:pt x="56995" y="93419"/>
                      <a:pt x="56789" y="92287"/>
                      <a:pt x="55904" y="91918"/>
                    </a:cubicBezTo>
                    <a:cubicBezTo>
                      <a:pt x="55432" y="91722"/>
                      <a:pt x="54840" y="91796"/>
                      <a:pt x="54455" y="91458"/>
                    </a:cubicBezTo>
                    <a:cubicBezTo>
                      <a:pt x="53818" y="90898"/>
                      <a:pt x="54313" y="89881"/>
                      <a:pt x="54428" y="89040"/>
                    </a:cubicBezTo>
                    <a:cubicBezTo>
                      <a:pt x="54609" y="87696"/>
                      <a:pt x="53607" y="86419"/>
                      <a:pt x="52383" y="85834"/>
                    </a:cubicBezTo>
                    <a:cubicBezTo>
                      <a:pt x="51161" y="85249"/>
                      <a:pt x="49761" y="85202"/>
                      <a:pt x="48407" y="85159"/>
                    </a:cubicBezTo>
                    <a:cubicBezTo>
                      <a:pt x="47051" y="85115"/>
                      <a:pt x="45649" y="85054"/>
                      <a:pt x="44436" y="84447"/>
                    </a:cubicBezTo>
                    <a:cubicBezTo>
                      <a:pt x="42077" y="83264"/>
                      <a:pt x="41111" y="80063"/>
                      <a:pt x="42146" y="77635"/>
                    </a:cubicBezTo>
                    <a:cubicBezTo>
                      <a:pt x="43156" y="75267"/>
                      <a:pt x="45760" y="73783"/>
                      <a:pt x="48337" y="73783"/>
                    </a:cubicBezTo>
                    <a:cubicBezTo>
                      <a:pt x="48401" y="73783"/>
                      <a:pt x="48464" y="73784"/>
                      <a:pt x="48528" y="73786"/>
                    </a:cubicBezTo>
                    <a:cubicBezTo>
                      <a:pt x="51112" y="73862"/>
                      <a:pt x="53842" y="75749"/>
                      <a:pt x="53870" y="78335"/>
                    </a:cubicBezTo>
                    <a:cubicBezTo>
                      <a:pt x="53875" y="78746"/>
                      <a:pt x="54287" y="78928"/>
                      <a:pt x="54735" y="78928"/>
                    </a:cubicBezTo>
                    <a:cubicBezTo>
                      <a:pt x="55004" y="78928"/>
                      <a:pt x="55285" y="78863"/>
                      <a:pt x="55498" y="78741"/>
                    </a:cubicBezTo>
                    <a:cubicBezTo>
                      <a:pt x="56067" y="78416"/>
                      <a:pt x="56365" y="77760"/>
                      <a:pt x="56505" y="77119"/>
                    </a:cubicBezTo>
                    <a:cubicBezTo>
                      <a:pt x="56645" y="76478"/>
                      <a:pt x="56664" y="75812"/>
                      <a:pt x="56860" y="75186"/>
                    </a:cubicBezTo>
                    <a:cubicBezTo>
                      <a:pt x="57310" y="73749"/>
                      <a:pt x="58757" y="72690"/>
                      <a:pt x="60261" y="72690"/>
                    </a:cubicBezTo>
                    <a:cubicBezTo>
                      <a:pt x="60273" y="72690"/>
                      <a:pt x="60285" y="72690"/>
                      <a:pt x="60297" y="72690"/>
                    </a:cubicBezTo>
                    <a:cubicBezTo>
                      <a:pt x="60306" y="72690"/>
                      <a:pt x="60314" y="72690"/>
                      <a:pt x="60323" y="72690"/>
                    </a:cubicBezTo>
                    <a:cubicBezTo>
                      <a:pt x="61893" y="72690"/>
                      <a:pt x="62998" y="71122"/>
                      <a:pt x="64116" y="70013"/>
                    </a:cubicBezTo>
                    <a:cubicBezTo>
                      <a:pt x="65241" y="68896"/>
                      <a:pt x="65913" y="67214"/>
                      <a:pt x="65469" y="65693"/>
                    </a:cubicBezTo>
                    <a:cubicBezTo>
                      <a:pt x="65229" y="64873"/>
                      <a:pt x="64683" y="64046"/>
                      <a:pt x="64956" y="63238"/>
                    </a:cubicBezTo>
                    <a:cubicBezTo>
                      <a:pt x="65170" y="62604"/>
                      <a:pt x="65822" y="62237"/>
                      <a:pt x="66438" y="61978"/>
                    </a:cubicBezTo>
                    <a:cubicBezTo>
                      <a:pt x="67992" y="61328"/>
                      <a:pt x="69657" y="60995"/>
                      <a:pt x="71338" y="60995"/>
                    </a:cubicBezTo>
                    <a:cubicBezTo>
                      <a:pt x="71514" y="60995"/>
                      <a:pt x="71689" y="60998"/>
                      <a:pt x="71865" y="61005"/>
                    </a:cubicBezTo>
                    <a:cubicBezTo>
                      <a:pt x="71916" y="61008"/>
                      <a:pt x="71966" y="61009"/>
                      <a:pt x="72016" y="61009"/>
                    </a:cubicBezTo>
                    <a:cubicBezTo>
                      <a:pt x="73530" y="61009"/>
                      <a:pt x="74333" y="60016"/>
                      <a:pt x="75129" y="58671"/>
                    </a:cubicBezTo>
                    <a:cubicBezTo>
                      <a:pt x="75724" y="57667"/>
                      <a:pt x="75988" y="56400"/>
                      <a:pt x="76935" y="55719"/>
                    </a:cubicBezTo>
                    <a:cubicBezTo>
                      <a:pt x="77461" y="55341"/>
                      <a:pt x="78061" y="55227"/>
                      <a:pt x="78697" y="55227"/>
                    </a:cubicBezTo>
                    <a:cubicBezTo>
                      <a:pt x="79669" y="55227"/>
                      <a:pt x="80723" y="55493"/>
                      <a:pt x="81724" y="55493"/>
                    </a:cubicBezTo>
                    <a:cubicBezTo>
                      <a:pt x="81835" y="55493"/>
                      <a:pt x="81945" y="55490"/>
                      <a:pt x="82055" y="55483"/>
                    </a:cubicBezTo>
                    <a:cubicBezTo>
                      <a:pt x="84597" y="55311"/>
                      <a:pt x="86582" y="52458"/>
                      <a:pt x="85860" y="50015"/>
                    </a:cubicBezTo>
                    <a:cubicBezTo>
                      <a:pt x="85517" y="48852"/>
                      <a:pt x="84704" y="47901"/>
                      <a:pt x="84043" y="46884"/>
                    </a:cubicBezTo>
                    <a:cubicBezTo>
                      <a:pt x="83131" y="45481"/>
                      <a:pt x="82492" y="43918"/>
                      <a:pt x="82159" y="42277"/>
                    </a:cubicBezTo>
                    <a:cubicBezTo>
                      <a:pt x="81854" y="40773"/>
                      <a:pt x="81767" y="39118"/>
                      <a:pt x="80776" y="37947"/>
                    </a:cubicBezTo>
                    <a:cubicBezTo>
                      <a:pt x="79227" y="38020"/>
                      <a:pt x="77350" y="37975"/>
                      <a:pt x="75971" y="38686"/>
                    </a:cubicBezTo>
                    <a:cubicBezTo>
                      <a:pt x="75699" y="37108"/>
                      <a:pt x="75398" y="35461"/>
                      <a:pt x="74423" y="34192"/>
                    </a:cubicBezTo>
                    <a:cubicBezTo>
                      <a:pt x="73732" y="33291"/>
                      <a:pt x="72587" y="32657"/>
                      <a:pt x="71488" y="32657"/>
                    </a:cubicBezTo>
                    <a:cubicBezTo>
                      <a:pt x="71039" y="32657"/>
                      <a:pt x="70597" y="32763"/>
                      <a:pt x="70198" y="32999"/>
                    </a:cubicBezTo>
                    <a:cubicBezTo>
                      <a:pt x="68851" y="33794"/>
                      <a:pt x="68559" y="35642"/>
                      <a:pt x="68807" y="37187"/>
                    </a:cubicBezTo>
                    <a:cubicBezTo>
                      <a:pt x="69057" y="38731"/>
                      <a:pt x="69698" y="40227"/>
                      <a:pt x="69655" y="41791"/>
                    </a:cubicBezTo>
                    <a:cubicBezTo>
                      <a:pt x="69615" y="43336"/>
                      <a:pt x="68552" y="45042"/>
                      <a:pt x="67017" y="45042"/>
                    </a:cubicBezTo>
                    <a:cubicBezTo>
                      <a:pt x="66998" y="45042"/>
                      <a:pt x="66979" y="45041"/>
                      <a:pt x="66960" y="45041"/>
                    </a:cubicBezTo>
                    <a:cubicBezTo>
                      <a:pt x="66146" y="45019"/>
                      <a:pt x="65416" y="44522"/>
                      <a:pt x="64843" y="43941"/>
                    </a:cubicBezTo>
                    <a:cubicBezTo>
                      <a:pt x="64022" y="43112"/>
                      <a:pt x="63372" y="42052"/>
                      <a:pt x="62317" y="41553"/>
                    </a:cubicBezTo>
                    <a:cubicBezTo>
                      <a:pt x="61507" y="41171"/>
                      <a:pt x="60577" y="41179"/>
                      <a:pt x="59704" y="40982"/>
                    </a:cubicBezTo>
                    <a:cubicBezTo>
                      <a:pt x="56728" y="40316"/>
                      <a:pt x="54688" y="36902"/>
                      <a:pt x="55510" y="33965"/>
                    </a:cubicBezTo>
                    <a:cubicBezTo>
                      <a:pt x="56182" y="31564"/>
                      <a:pt x="58657" y="29882"/>
                      <a:pt x="61117" y="29882"/>
                    </a:cubicBezTo>
                    <a:cubicBezTo>
                      <a:pt x="61664" y="29882"/>
                      <a:pt x="62211" y="29966"/>
                      <a:pt x="62737" y="30143"/>
                    </a:cubicBezTo>
                    <a:cubicBezTo>
                      <a:pt x="66237" y="28861"/>
                      <a:pt x="67660" y="24447"/>
                      <a:pt x="66265" y="20991"/>
                    </a:cubicBezTo>
                    <a:cubicBezTo>
                      <a:pt x="64868" y="17535"/>
                      <a:pt x="61115" y="15389"/>
                      <a:pt x="57392" y="15226"/>
                    </a:cubicBezTo>
                    <a:cubicBezTo>
                      <a:pt x="56302" y="15179"/>
                      <a:pt x="55191" y="15275"/>
                      <a:pt x="54134" y="15007"/>
                    </a:cubicBezTo>
                    <a:cubicBezTo>
                      <a:pt x="51145" y="14251"/>
                      <a:pt x="49582" y="10965"/>
                      <a:pt x="46980" y="9310"/>
                    </a:cubicBezTo>
                    <a:cubicBezTo>
                      <a:pt x="46287" y="8869"/>
                      <a:pt x="45224" y="8778"/>
                      <a:pt x="44079" y="8778"/>
                    </a:cubicBezTo>
                    <a:cubicBezTo>
                      <a:pt x="43277" y="8778"/>
                      <a:pt x="42435" y="8823"/>
                      <a:pt x="41651" y="8823"/>
                    </a:cubicBezTo>
                    <a:cubicBezTo>
                      <a:pt x="40795" y="8823"/>
                      <a:pt x="40007" y="8769"/>
                      <a:pt x="39418" y="8547"/>
                    </a:cubicBezTo>
                    <a:cubicBezTo>
                      <a:pt x="38499" y="8200"/>
                      <a:pt x="37525" y="8023"/>
                      <a:pt x="36546" y="8023"/>
                    </a:cubicBezTo>
                    <a:cubicBezTo>
                      <a:pt x="36275" y="8023"/>
                      <a:pt x="36003" y="8037"/>
                      <a:pt x="35731" y="8064"/>
                    </a:cubicBezTo>
                    <a:cubicBezTo>
                      <a:pt x="34635" y="9104"/>
                      <a:pt x="32585" y="9398"/>
                      <a:pt x="31077" y="9499"/>
                    </a:cubicBezTo>
                    <a:cubicBezTo>
                      <a:pt x="29526" y="7990"/>
                      <a:pt x="27655" y="6585"/>
                      <a:pt x="25725" y="5605"/>
                    </a:cubicBezTo>
                    <a:cubicBezTo>
                      <a:pt x="24435" y="4951"/>
                      <a:pt x="22930" y="4260"/>
                      <a:pt x="22532" y="2870"/>
                    </a:cubicBezTo>
                    <a:cubicBezTo>
                      <a:pt x="22012" y="1053"/>
                      <a:pt x="19376" y="125"/>
                      <a:pt x="17200" y="125"/>
                    </a:cubicBezTo>
                    <a:cubicBezTo>
                      <a:pt x="16716" y="125"/>
                      <a:pt x="16254" y="171"/>
                      <a:pt x="15844" y="263"/>
                    </a:cubicBezTo>
                    <a:cubicBezTo>
                      <a:pt x="15181" y="84"/>
                      <a:pt x="14496" y="0"/>
                      <a:pt x="1380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69" name="Google Shape;2469;p43"/>
              <p:cNvSpPr/>
              <p:nvPr/>
            </p:nvSpPr>
            <p:spPr>
              <a:xfrm>
                <a:off x="2370225" y="830650"/>
                <a:ext cx="1016975" cy="1158500"/>
              </a:xfrm>
              <a:custGeom>
                <a:avLst/>
                <a:gdLst/>
                <a:ahLst/>
                <a:cxnLst/>
                <a:rect l="l" t="t" r="r" b="b"/>
                <a:pathLst>
                  <a:path w="40679" h="46340" extrusionOk="0">
                    <a:moveTo>
                      <a:pt x="15780" y="0"/>
                    </a:moveTo>
                    <a:cubicBezTo>
                      <a:pt x="14989" y="0"/>
                      <a:pt x="14213" y="109"/>
                      <a:pt x="13470" y="421"/>
                    </a:cubicBezTo>
                    <a:cubicBezTo>
                      <a:pt x="9879" y="1928"/>
                      <a:pt x="10933" y="5468"/>
                      <a:pt x="8580" y="7572"/>
                    </a:cubicBezTo>
                    <a:cubicBezTo>
                      <a:pt x="6546" y="9390"/>
                      <a:pt x="2788" y="7963"/>
                      <a:pt x="1150" y="10460"/>
                    </a:cubicBezTo>
                    <a:cubicBezTo>
                      <a:pt x="0" y="12215"/>
                      <a:pt x="1289" y="14606"/>
                      <a:pt x="2962" y="15871"/>
                    </a:cubicBezTo>
                    <a:cubicBezTo>
                      <a:pt x="4636" y="17135"/>
                      <a:pt x="6731" y="17894"/>
                      <a:pt x="8056" y="19522"/>
                    </a:cubicBezTo>
                    <a:cubicBezTo>
                      <a:pt x="10183" y="22136"/>
                      <a:pt x="9577" y="26004"/>
                      <a:pt x="8413" y="29169"/>
                    </a:cubicBezTo>
                    <a:cubicBezTo>
                      <a:pt x="7247" y="32332"/>
                      <a:pt x="5603" y="35532"/>
                      <a:pt x="6005" y="38881"/>
                    </a:cubicBezTo>
                    <a:cubicBezTo>
                      <a:pt x="6193" y="40459"/>
                      <a:pt x="6837" y="41956"/>
                      <a:pt x="7675" y="43307"/>
                    </a:cubicBezTo>
                    <a:cubicBezTo>
                      <a:pt x="8488" y="44615"/>
                      <a:pt x="9597" y="45873"/>
                      <a:pt x="11095" y="46235"/>
                    </a:cubicBezTo>
                    <a:cubicBezTo>
                      <a:pt x="11391" y="46306"/>
                      <a:pt x="11688" y="46339"/>
                      <a:pt x="11983" y="46339"/>
                    </a:cubicBezTo>
                    <a:cubicBezTo>
                      <a:pt x="13586" y="46339"/>
                      <a:pt x="15150" y="45367"/>
                      <a:pt x="16368" y="44250"/>
                    </a:cubicBezTo>
                    <a:cubicBezTo>
                      <a:pt x="17812" y="42927"/>
                      <a:pt x="19065" y="41325"/>
                      <a:pt x="20822" y="40465"/>
                    </a:cubicBezTo>
                    <a:cubicBezTo>
                      <a:pt x="23353" y="39224"/>
                      <a:pt x="26610" y="39686"/>
                      <a:pt x="28815" y="37929"/>
                    </a:cubicBezTo>
                    <a:cubicBezTo>
                      <a:pt x="31544" y="35754"/>
                      <a:pt x="31140" y="31606"/>
                      <a:pt x="31890" y="28199"/>
                    </a:cubicBezTo>
                    <a:cubicBezTo>
                      <a:pt x="33150" y="22476"/>
                      <a:pt x="38102" y="18249"/>
                      <a:pt x="40038" y="12718"/>
                    </a:cubicBezTo>
                    <a:cubicBezTo>
                      <a:pt x="40418" y="11636"/>
                      <a:pt x="40679" y="10499"/>
                      <a:pt x="40652" y="9352"/>
                    </a:cubicBezTo>
                    <a:cubicBezTo>
                      <a:pt x="40569" y="5649"/>
                      <a:pt x="37449" y="2571"/>
                      <a:pt x="33956" y="1339"/>
                    </a:cubicBezTo>
                    <a:cubicBezTo>
                      <a:pt x="31938" y="627"/>
                      <a:pt x="29911" y="457"/>
                      <a:pt x="27871" y="457"/>
                    </a:cubicBezTo>
                    <a:cubicBezTo>
                      <a:pt x="26007" y="457"/>
                      <a:pt x="24132" y="599"/>
                      <a:pt x="22245" y="599"/>
                    </a:cubicBezTo>
                    <a:cubicBezTo>
                      <a:pt x="21785" y="599"/>
                      <a:pt x="21325" y="591"/>
                      <a:pt x="20863" y="570"/>
                    </a:cubicBezTo>
                    <a:cubicBezTo>
                      <a:pt x="19225" y="496"/>
                      <a:pt x="17470" y="0"/>
                      <a:pt x="1578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0" name="Google Shape;2470;p43"/>
              <p:cNvSpPr/>
              <p:nvPr/>
            </p:nvSpPr>
            <p:spPr>
              <a:xfrm>
                <a:off x="3143325" y="1089650"/>
                <a:ext cx="4064350" cy="3503975"/>
              </a:xfrm>
              <a:custGeom>
                <a:avLst/>
                <a:gdLst/>
                <a:ahLst/>
                <a:cxnLst/>
                <a:rect l="l" t="t" r="r" b="b"/>
                <a:pathLst>
                  <a:path w="162574" h="140159" extrusionOk="0">
                    <a:moveTo>
                      <a:pt x="149391" y="0"/>
                    </a:moveTo>
                    <a:cubicBezTo>
                      <a:pt x="148360" y="0"/>
                      <a:pt x="147330" y="156"/>
                      <a:pt x="146349" y="477"/>
                    </a:cubicBezTo>
                    <a:cubicBezTo>
                      <a:pt x="145329" y="812"/>
                      <a:pt x="144363" y="1309"/>
                      <a:pt x="143326" y="1583"/>
                    </a:cubicBezTo>
                    <a:cubicBezTo>
                      <a:pt x="142494" y="1801"/>
                      <a:pt x="141638" y="1870"/>
                      <a:pt x="140776" y="1870"/>
                    </a:cubicBezTo>
                    <a:cubicBezTo>
                      <a:pt x="140050" y="1870"/>
                      <a:pt x="139319" y="1821"/>
                      <a:pt x="138596" y="1772"/>
                    </a:cubicBezTo>
                    <a:lnTo>
                      <a:pt x="130106" y="1191"/>
                    </a:lnTo>
                    <a:cubicBezTo>
                      <a:pt x="129237" y="1132"/>
                      <a:pt x="128350" y="1076"/>
                      <a:pt x="127469" y="1076"/>
                    </a:cubicBezTo>
                    <a:cubicBezTo>
                      <a:pt x="125783" y="1076"/>
                      <a:pt x="124119" y="1281"/>
                      <a:pt x="122644" y="2056"/>
                    </a:cubicBezTo>
                    <a:cubicBezTo>
                      <a:pt x="119360" y="3782"/>
                      <a:pt x="117499" y="8084"/>
                      <a:pt x="113816" y="8529"/>
                    </a:cubicBezTo>
                    <a:cubicBezTo>
                      <a:pt x="113611" y="8554"/>
                      <a:pt x="113408" y="8566"/>
                      <a:pt x="113207" y="8566"/>
                    </a:cubicBezTo>
                    <a:cubicBezTo>
                      <a:pt x="110853" y="8566"/>
                      <a:pt x="108715" y="6973"/>
                      <a:pt x="106473" y="6087"/>
                    </a:cubicBezTo>
                    <a:cubicBezTo>
                      <a:pt x="105100" y="5543"/>
                      <a:pt x="103627" y="5279"/>
                      <a:pt x="102152" y="5279"/>
                    </a:cubicBezTo>
                    <a:cubicBezTo>
                      <a:pt x="99404" y="5279"/>
                      <a:pt x="96647" y="6196"/>
                      <a:pt x="94512" y="7933"/>
                    </a:cubicBezTo>
                    <a:cubicBezTo>
                      <a:pt x="93279" y="7304"/>
                      <a:pt x="93660" y="5468"/>
                      <a:pt x="93225" y="4153"/>
                    </a:cubicBezTo>
                    <a:cubicBezTo>
                      <a:pt x="92771" y="2782"/>
                      <a:pt x="91297" y="1954"/>
                      <a:pt x="89858" y="1828"/>
                    </a:cubicBezTo>
                    <a:cubicBezTo>
                      <a:pt x="89687" y="1813"/>
                      <a:pt x="89517" y="1806"/>
                      <a:pt x="89348" y="1806"/>
                    </a:cubicBezTo>
                    <a:cubicBezTo>
                      <a:pt x="88082" y="1806"/>
                      <a:pt x="86834" y="2194"/>
                      <a:pt x="85623" y="2590"/>
                    </a:cubicBezTo>
                    <a:cubicBezTo>
                      <a:pt x="82664" y="3556"/>
                      <a:pt x="79224" y="5204"/>
                      <a:pt x="78950" y="8303"/>
                    </a:cubicBezTo>
                    <a:cubicBezTo>
                      <a:pt x="78873" y="9176"/>
                      <a:pt x="79068" y="10104"/>
                      <a:pt x="78702" y="10900"/>
                    </a:cubicBezTo>
                    <a:cubicBezTo>
                      <a:pt x="78178" y="12033"/>
                      <a:pt x="76762" y="12408"/>
                      <a:pt x="75881" y="13291"/>
                    </a:cubicBezTo>
                    <a:cubicBezTo>
                      <a:pt x="74831" y="14345"/>
                      <a:pt x="74664" y="15971"/>
                      <a:pt x="74621" y="17458"/>
                    </a:cubicBezTo>
                    <a:cubicBezTo>
                      <a:pt x="74577" y="18944"/>
                      <a:pt x="74563" y="20541"/>
                      <a:pt x="73703" y="21754"/>
                    </a:cubicBezTo>
                    <a:cubicBezTo>
                      <a:pt x="73148" y="22537"/>
                      <a:pt x="71069" y="23068"/>
                      <a:pt x="69376" y="23068"/>
                    </a:cubicBezTo>
                    <a:cubicBezTo>
                      <a:pt x="68445" y="23068"/>
                      <a:pt x="67630" y="22907"/>
                      <a:pt x="67252" y="22539"/>
                    </a:cubicBezTo>
                    <a:cubicBezTo>
                      <a:pt x="66636" y="21940"/>
                      <a:pt x="65905" y="21693"/>
                      <a:pt x="65124" y="21693"/>
                    </a:cubicBezTo>
                    <a:cubicBezTo>
                      <a:pt x="63293" y="21693"/>
                      <a:pt x="61194" y="23048"/>
                      <a:pt x="59696" y="24392"/>
                    </a:cubicBezTo>
                    <a:lnTo>
                      <a:pt x="53326" y="30110"/>
                    </a:lnTo>
                    <a:cubicBezTo>
                      <a:pt x="51731" y="31541"/>
                      <a:pt x="50013" y="33034"/>
                      <a:pt x="47899" y="33389"/>
                    </a:cubicBezTo>
                    <a:cubicBezTo>
                      <a:pt x="47672" y="33427"/>
                      <a:pt x="47440" y="33446"/>
                      <a:pt x="47206" y="33446"/>
                    </a:cubicBezTo>
                    <a:cubicBezTo>
                      <a:pt x="45267" y="33446"/>
                      <a:pt x="43232" y="32171"/>
                      <a:pt x="43155" y="30259"/>
                    </a:cubicBezTo>
                    <a:cubicBezTo>
                      <a:pt x="43563" y="29875"/>
                      <a:pt x="44085" y="29761"/>
                      <a:pt x="44655" y="29761"/>
                    </a:cubicBezTo>
                    <a:cubicBezTo>
                      <a:pt x="45498" y="29761"/>
                      <a:pt x="46445" y="30012"/>
                      <a:pt x="47276" y="30012"/>
                    </a:cubicBezTo>
                    <a:cubicBezTo>
                      <a:pt x="47872" y="30012"/>
                      <a:pt x="48409" y="29883"/>
                      <a:pt x="48805" y="29438"/>
                    </a:cubicBezTo>
                    <a:cubicBezTo>
                      <a:pt x="49977" y="28121"/>
                      <a:pt x="48243" y="26238"/>
                      <a:pt x="46718" y="25356"/>
                    </a:cubicBezTo>
                    <a:cubicBezTo>
                      <a:pt x="43929" y="23744"/>
                      <a:pt x="41047" y="22101"/>
                      <a:pt x="37854" y="21667"/>
                    </a:cubicBezTo>
                    <a:cubicBezTo>
                      <a:pt x="37395" y="21605"/>
                      <a:pt x="36928" y="21573"/>
                      <a:pt x="36459" y="21573"/>
                    </a:cubicBezTo>
                    <a:cubicBezTo>
                      <a:pt x="33662" y="21573"/>
                      <a:pt x="30804" y="22696"/>
                      <a:pt x="29384" y="25062"/>
                    </a:cubicBezTo>
                    <a:cubicBezTo>
                      <a:pt x="27966" y="27426"/>
                      <a:pt x="28225" y="30512"/>
                      <a:pt x="26820" y="32884"/>
                    </a:cubicBezTo>
                    <a:cubicBezTo>
                      <a:pt x="25941" y="34369"/>
                      <a:pt x="24491" y="35431"/>
                      <a:pt x="23493" y="36839"/>
                    </a:cubicBezTo>
                    <a:cubicBezTo>
                      <a:pt x="22495" y="38247"/>
                      <a:pt x="22067" y="40372"/>
                      <a:pt x="23291" y="41591"/>
                    </a:cubicBezTo>
                    <a:cubicBezTo>
                      <a:pt x="24277" y="42574"/>
                      <a:pt x="25957" y="42576"/>
                      <a:pt x="26934" y="43568"/>
                    </a:cubicBezTo>
                    <a:cubicBezTo>
                      <a:pt x="27686" y="44334"/>
                      <a:pt x="27942" y="45612"/>
                      <a:pt x="28928" y="46032"/>
                    </a:cubicBezTo>
                    <a:cubicBezTo>
                      <a:pt x="29116" y="46112"/>
                      <a:pt x="29308" y="46149"/>
                      <a:pt x="29499" y="46149"/>
                    </a:cubicBezTo>
                    <a:cubicBezTo>
                      <a:pt x="30453" y="46149"/>
                      <a:pt x="31375" y="45228"/>
                      <a:pt x="31599" y="44232"/>
                    </a:cubicBezTo>
                    <a:cubicBezTo>
                      <a:pt x="31870" y="43035"/>
                      <a:pt x="31491" y="41803"/>
                      <a:pt x="31294" y="40594"/>
                    </a:cubicBezTo>
                    <a:cubicBezTo>
                      <a:pt x="30707" y="36976"/>
                      <a:pt x="32524" y="32527"/>
                      <a:pt x="36153" y="32010"/>
                    </a:cubicBezTo>
                    <a:cubicBezTo>
                      <a:pt x="36979" y="32041"/>
                      <a:pt x="37253" y="33221"/>
                      <a:pt x="36881" y="33960"/>
                    </a:cubicBezTo>
                    <a:cubicBezTo>
                      <a:pt x="36512" y="34700"/>
                      <a:pt x="35790" y="35213"/>
                      <a:pt x="35400" y="35941"/>
                    </a:cubicBezTo>
                    <a:cubicBezTo>
                      <a:pt x="34663" y="37314"/>
                      <a:pt x="35518" y="39272"/>
                      <a:pt x="37026" y="39667"/>
                    </a:cubicBezTo>
                    <a:cubicBezTo>
                      <a:pt x="38598" y="40078"/>
                      <a:pt x="41223" y="39748"/>
                      <a:pt x="41017" y="41358"/>
                    </a:cubicBezTo>
                    <a:cubicBezTo>
                      <a:pt x="40797" y="43068"/>
                      <a:pt x="37630" y="41948"/>
                      <a:pt x="36606" y="43336"/>
                    </a:cubicBezTo>
                    <a:cubicBezTo>
                      <a:pt x="36002" y="44155"/>
                      <a:pt x="36537" y="45296"/>
                      <a:pt x="36521" y="46313"/>
                    </a:cubicBezTo>
                    <a:cubicBezTo>
                      <a:pt x="36494" y="48303"/>
                      <a:pt x="34299" y="49599"/>
                      <a:pt x="32313" y="49739"/>
                    </a:cubicBezTo>
                    <a:cubicBezTo>
                      <a:pt x="32097" y="49755"/>
                      <a:pt x="31880" y="49762"/>
                      <a:pt x="31663" y="49762"/>
                    </a:cubicBezTo>
                    <a:cubicBezTo>
                      <a:pt x="30164" y="49762"/>
                      <a:pt x="28664" y="49439"/>
                      <a:pt x="27166" y="49439"/>
                    </a:cubicBezTo>
                    <a:cubicBezTo>
                      <a:pt x="26898" y="49439"/>
                      <a:pt x="26629" y="49449"/>
                      <a:pt x="26361" y="49474"/>
                    </a:cubicBezTo>
                    <a:cubicBezTo>
                      <a:pt x="24379" y="49654"/>
                      <a:pt x="22222" y="51058"/>
                      <a:pt x="22312" y="53044"/>
                    </a:cubicBezTo>
                    <a:cubicBezTo>
                      <a:pt x="19567" y="54331"/>
                      <a:pt x="16715" y="55374"/>
                      <a:pt x="13788" y="56164"/>
                    </a:cubicBezTo>
                    <a:cubicBezTo>
                      <a:pt x="13912" y="58317"/>
                      <a:pt x="17975" y="58517"/>
                      <a:pt x="17960" y="60675"/>
                    </a:cubicBezTo>
                    <a:cubicBezTo>
                      <a:pt x="17949" y="61887"/>
                      <a:pt x="16542" y="62556"/>
                      <a:pt x="15302" y="62556"/>
                    </a:cubicBezTo>
                    <a:cubicBezTo>
                      <a:pt x="15219" y="62556"/>
                      <a:pt x="15137" y="62553"/>
                      <a:pt x="15056" y="62547"/>
                    </a:cubicBezTo>
                    <a:cubicBezTo>
                      <a:pt x="14072" y="62475"/>
                      <a:pt x="13082" y="62160"/>
                      <a:pt x="12113" y="62160"/>
                    </a:cubicBezTo>
                    <a:cubicBezTo>
                      <a:pt x="11810" y="62160"/>
                      <a:pt x="11508" y="62191"/>
                      <a:pt x="11210" y="62270"/>
                    </a:cubicBezTo>
                    <a:cubicBezTo>
                      <a:pt x="9047" y="62839"/>
                      <a:pt x="8290" y="65880"/>
                      <a:pt x="9487" y="67769"/>
                    </a:cubicBezTo>
                    <a:cubicBezTo>
                      <a:pt x="10572" y="69481"/>
                      <a:pt x="12694" y="70258"/>
                      <a:pt x="14741" y="70258"/>
                    </a:cubicBezTo>
                    <a:cubicBezTo>
                      <a:pt x="14954" y="70258"/>
                      <a:pt x="15165" y="70249"/>
                      <a:pt x="15375" y="70233"/>
                    </a:cubicBezTo>
                    <a:cubicBezTo>
                      <a:pt x="16269" y="70162"/>
                      <a:pt x="17225" y="69924"/>
                      <a:pt x="17785" y="69223"/>
                    </a:cubicBezTo>
                    <a:cubicBezTo>
                      <a:pt x="18318" y="68554"/>
                      <a:pt x="18362" y="67634"/>
                      <a:pt x="18586" y="66808"/>
                    </a:cubicBezTo>
                    <a:cubicBezTo>
                      <a:pt x="19089" y="64960"/>
                      <a:pt x="20667" y="63445"/>
                      <a:pt x="22534" y="63019"/>
                    </a:cubicBezTo>
                    <a:cubicBezTo>
                      <a:pt x="23588" y="62778"/>
                      <a:pt x="24878" y="62758"/>
                      <a:pt x="25444" y="61839"/>
                    </a:cubicBezTo>
                    <a:cubicBezTo>
                      <a:pt x="27854" y="63143"/>
                      <a:pt x="29550" y="65685"/>
                      <a:pt x="29826" y="68413"/>
                    </a:cubicBezTo>
                    <a:cubicBezTo>
                      <a:pt x="30020" y="68663"/>
                      <a:pt x="30274" y="68770"/>
                      <a:pt x="30543" y="68770"/>
                    </a:cubicBezTo>
                    <a:cubicBezTo>
                      <a:pt x="31347" y="68770"/>
                      <a:pt x="32287" y="67809"/>
                      <a:pt x="32159" y="66868"/>
                    </a:cubicBezTo>
                    <a:cubicBezTo>
                      <a:pt x="31991" y="65614"/>
                      <a:pt x="30882" y="64743"/>
                      <a:pt x="30003" y="63834"/>
                    </a:cubicBezTo>
                    <a:cubicBezTo>
                      <a:pt x="29122" y="62923"/>
                      <a:pt x="28387" y="61510"/>
                      <a:pt x="29078" y="60448"/>
                    </a:cubicBezTo>
                    <a:lnTo>
                      <a:pt x="29078" y="60448"/>
                    </a:lnTo>
                    <a:cubicBezTo>
                      <a:pt x="33197" y="61658"/>
                      <a:pt x="36527" y="65238"/>
                      <a:pt x="37435" y="69435"/>
                    </a:cubicBezTo>
                    <a:cubicBezTo>
                      <a:pt x="38871" y="69149"/>
                      <a:pt x="39664" y="67205"/>
                      <a:pt x="38838" y="65997"/>
                    </a:cubicBezTo>
                    <a:cubicBezTo>
                      <a:pt x="39003" y="65628"/>
                      <a:pt x="39328" y="65472"/>
                      <a:pt x="39697" y="65472"/>
                    </a:cubicBezTo>
                    <a:cubicBezTo>
                      <a:pt x="40331" y="65472"/>
                      <a:pt x="41094" y="65932"/>
                      <a:pt x="41391" y="66558"/>
                    </a:cubicBezTo>
                    <a:cubicBezTo>
                      <a:pt x="41862" y="67549"/>
                      <a:pt x="41819" y="68770"/>
                      <a:pt x="42492" y="69636"/>
                    </a:cubicBezTo>
                    <a:cubicBezTo>
                      <a:pt x="43175" y="70517"/>
                      <a:pt x="44261" y="70711"/>
                      <a:pt x="45451" y="70711"/>
                    </a:cubicBezTo>
                    <a:cubicBezTo>
                      <a:pt x="46388" y="70711"/>
                      <a:pt x="47390" y="70590"/>
                      <a:pt x="48312" y="70590"/>
                    </a:cubicBezTo>
                    <a:cubicBezTo>
                      <a:pt x="49551" y="70590"/>
                      <a:pt x="50643" y="70808"/>
                      <a:pt x="51235" y="71828"/>
                    </a:cubicBezTo>
                    <a:cubicBezTo>
                      <a:pt x="52336" y="73723"/>
                      <a:pt x="49909" y="75927"/>
                      <a:pt x="47711" y="75927"/>
                    </a:cubicBezTo>
                    <a:cubicBezTo>
                      <a:pt x="47678" y="75927"/>
                      <a:pt x="47645" y="75926"/>
                      <a:pt x="47613" y="75925"/>
                    </a:cubicBezTo>
                    <a:cubicBezTo>
                      <a:pt x="45391" y="75856"/>
                      <a:pt x="43361" y="74585"/>
                      <a:pt x="41147" y="74365"/>
                    </a:cubicBezTo>
                    <a:cubicBezTo>
                      <a:pt x="40897" y="74340"/>
                      <a:pt x="40647" y="74329"/>
                      <a:pt x="40397" y="74329"/>
                    </a:cubicBezTo>
                    <a:cubicBezTo>
                      <a:pt x="38218" y="74329"/>
                      <a:pt x="36082" y="75200"/>
                      <a:pt x="33896" y="75455"/>
                    </a:cubicBezTo>
                    <a:cubicBezTo>
                      <a:pt x="33619" y="75487"/>
                      <a:pt x="33335" y="75503"/>
                      <a:pt x="33048" y="75503"/>
                    </a:cubicBezTo>
                    <a:cubicBezTo>
                      <a:pt x="30807" y="75503"/>
                      <a:pt x="28395" y="74514"/>
                      <a:pt x="27939" y="72388"/>
                    </a:cubicBezTo>
                    <a:cubicBezTo>
                      <a:pt x="27802" y="71741"/>
                      <a:pt x="27855" y="71030"/>
                      <a:pt x="27514" y="70464"/>
                    </a:cubicBezTo>
                    <a:cubicBezTo>
                      <a:pt x="27109" y="69793"/>
                      <a:pt x="26279" y="69553"/>
                      <a:pt x="25473" y="69553"/>
                    </a:cubicBezTo>
                    <a:cubicBezTo>
                      <a:pt x="25313" y="69553"/>
                      <a:pt x="25154" y="69562"/>
                      <a:pt x="24999" y="69580"/>
                    </a:cubicBezTo>
                    <a:cubicBezTo>
                      <a:pt x="21817" y="69942"/>
                      <a:pt x="18598" y="72595"/>
                      <a:pt x="15740" y="72595"/>
                    </a:cubicBezTo>
                    <a:cubicBezTo>
                      <a:pt x="14956" y="72595"/>
                      <a:pt x="14199" y="72395"/>
                      <a:pt x="13478" y="71894"/>
                    </a:cubicBezTo>
                    <a:cubicBezTo>
                      <a:pt x="11337" y="76062"/>
                      <a:pt x="6101" y="77629"/>
                      <a:pt x="3179" y="81294"/>
                    </a:cubicBezTo>
                    <a:cubicBezTo>
                      <a:pt x="0" y="85282"/>
                      <a:pt x="268" y="91440"/>
                      <a:pt x="3354" y="95500"/>
                    </a:cubicBezTo>
                    <a:cubicBezTo>
                      <a:pt x="6050" y="99045"/>
                      <a:pt x="10552" y="100957"/>
                      <a:pt x="15019" y="100957"/>
                    </a:cubicBezTo>
                    <a:cubicBezTo>
                      <a:pt x="15667" y="100957"/>
                      <a:pt x="16314" y="100917"/>
                      <a:pt x="16954" y="100836"/>
                    </a:cubicBezTo>
                    <a:cubicBezTo>
                      <a:pt x="17630" y="100750"/>
                      <a:pt x="18327" y="100626"/>
                      <a:pt x="19005" y="100626"/>
                    </a:cubicBezTo>
                    <a:cubicBezTo>
                      <a:pt x="19489" y="100626"/>
                      <a:pt x="19963" y="100690"/>
                      <a:pt x="20413" y="100875"/>
                    </a:cubicBezTo>
                    <a:cubicBezTo>
                      <a:pt x="21482" y="101317"/>
                      <a:pt x="22166" y="102352"/>
                      <a:pt x="23058" y="103088"/>
                    </a:cubicBezTo>
                    <a:cubicBezTo>
                      <a:pt x="23580" y="103519"/>
                      <a:pt x="24303" y="103823"/>
                      <a:pt x="24961" y="103823"/>
                    </a:cubicBezTo>
                    <a:cubicBezTo>
                      <a:pt x="25427" y="103823"/>
                      <a:pt x="25861" y="103670"/>
                      <a:pt x="26168" y="103301"/>
                    </a:cubicBezTo>
                    <a:lnTo>
                      <a:pt x="26168" y="103301"/>
                    </a:lnTo>
                    <a:cubicBezTo>
                      <a:pt x="25321" y="105399"/>
                      <a:pt x="25557" y="107902"/>
                      <a:pt x="26779" y="109805"/>
                    </a:cubicBezTo>
                    <a:cubicBezTo>
                      <a:pt x="28099" y="111859"/>
                      <a:pt x="30559" y="113484"/>
                      <a:pt x="30509" y="115926"/>
                    </a:cubicBezTo>
                    <a:cubicBezTo>
                      <a:pt x="30482" y="117190"/>
                      <a:pt x="29748" y="118318"/>
                      <a:pt x="29403" y="119536"/>
                    </a:cubicBezTo>
                    <a:cubicBezTo>
                      <a:pt x="27829" y="125109"/>
                      <a:pt x="34415" y="129657"/>
                      <a:pt x="35455" y="135354"/>
                    </a:cubicBezTo>
                    <a:cubicBezTo>
                      <a:pt x="35736" y="136888"/>
                      <a:pt x="35735" y="138735"/>
                      <a:pt x="37029" y="139601"/>
                    </a:cubicBezTo>
                    <a:cubicBezTo>
                      <a:pt x="37625" y="139999"/>
                      <a:pt x="38374" y="140081"/>
                      <a:pt x="39090" y="140127"/>
                    </a:cubicBezTo>
                    <a:cubicBezTo>
                      <a:pt x="39409" y="140148"/>
                      <a:pt x="39736" y="140158"/>
                      <a:pt x="40067" y="140158"/>
                    </a:cubicBezTo>
                    <a:cubicBezTo>
                      <a:pt x="43538" y="140158"/>
                      <a:pt x="47454" y="138962"/>
                      <a:pt x="48151" y="135675"/>
                    </a:cubicBezTo>
                    <a:cubicBezTo>
                      <a:pt x="48366" y="134657"/>
                      <a:pt x="48212" y="133602"/>
                      <a:pt x="48243" y="132560"/>
                    </a:cubicBezTo>
                    <a:cubicBezTo>
                      <a:pt x="48336" y="129451"/>
                      <a:pt x="50239" y="126459"/>
                      <a:pt x="53017" y="125056"/>
                    </a:cubicBezTo>
                    <a:cubicBezTo>
                      <a:pt x="53771" y="124675"/>
                      <a:pt x="54600" y="124390"/>
                      <a:pt x="55202" y="123799"/>
                    </a:cubicBezTo>
                    <a:cubicBezTo>
                      <a:pt x="56528" y="122495"/>
                      <a:pt x="56234" y="120283"/>
                      <a:pt x="55553" y="118553"/>
                    </a:cubicBezTo>
                    <a:cubicBezTo>
                      <a:pt x="54872" y="116821"/>
                      <a:pt x="53881" y="115076"/>
                      <a:pt x="54120" y="113231"/>
                    </a:cubicBezTo>
                    <a:cubicBezTo>
                      <a:pt x="54502" y="110269"/>
                      <a:pt x="57681" y="108706"/>
                      <a:pt x="60090" y="106941"/>
                    </a:cubicBezTo>
                    <a:cubicBezTo>
                      <a:pt x="63716" y="104284"/>
                      <a:pt x="66206" y="100125"/>
                      <a:pt x="66835" y="95675"/>
                    </a:cubicBezTo>
                    <a:lnTo>
                      <a:pt x="66835" y="95675"/>
                    </a:lnTo>
                    <a:cubicBezTo>
                      <a:pt x="65061" y="96232"/>
                      <a:pt x="63075" y="96745"/>
                      <a:pt x="61220" y="96745"/>
                    </a:cubicBezTo>
                    <a:cubicBezTo>
                      <a:pt x="59581" y="96745"/>
                      <a:pt x="58045" y="96344"/>
                      <a:pt x="56849" y="95215"/>
                    </a:cubicBezTo>
                    <a:cubicBezTo>
                      <a:pt x="55965" y="94380"/>
                      <a:pt x="55421" y="93259"/>
                      <a:pt x="54897" y="92162"/>
                    </a:cubicBezTo>
                    <a:lnTo>
                      <a:pt x="50173" y="82291"/>
                    </a:lnTo>
                    <a:cubicBezTo>
                      <a:pt x="49966" y="81857"/>
                      <a:pt x="49755" y="81362"/>
                      <a:pt x="49925" y="80912"/>
                    </a:cubicBezTo>
                    <a:cubicBezTo>
                      <a:pt x="50074" y="80517"/>
                      <a:pt x="50366" y="80356"/>
                      <a:pt x="50717" y="80356"/>
                    </a:cubicBezTo>
                    <a:cubicBezTo>
                      <a:pt x="51453" y="80356"/>
                      <a:pt x="52449" y="81064"/>
                      <a:pt x="52928" y="81807"/>
                    </a:cubicBezTo>
                    <a:cubicBezTo>
                      <a:pt x="55452" y="85724"/>
                      <a:pt x="57718" y="89804"/>
                      <a:pt x="59707" y="94020"/>
                    </a:cubicBezTo>
                    <a:cubicBezTo>
                      <a:pt x="63791" y="93273"/>
                      <a:pt x="67648" y="91596"/>
                      <a:pt x="70980" y="89118"/>
                    </a:cubicBezTo>
                    <a:cubicBezTo>
                      <a:pt x="72037" y="88329"/>
                      <a:pt x="73088" y="87386"/>
                      <a:pt x="73445" y="86117"/>
                    </a:cubicBezTo>
                    <a:cubicBezTo>
                      <a:pt x="73802" y="84846"/>
                      <a:pt x="73146" y="83218"/>
                      <a:pt x="71846" y="82993"/>
                    </a:cubicBezTo>
                    <a:cubicBezTo>
                      <a:pt x="71723" y="82971"/>
                      <a:pt x="71600" y="82963"/>
                      <a:pt x="71476" y="82963"/>
                    </a:cubicBezTo>
                    <a:cubicBezTo>
                      <a:pt x="71093" y="82963"/>
                      <a:pt x="70708" y="83045"/>
                      <a:pt x="70324" y="83086"/>
                    </a:cubicBezTo>
                    <a:cubicBezTo>
                      <a:pt x="70133" y="83106"/>
                      <a:pt x="69943" y="83115"/>
                      <a:pt x="69755" y="83115"/>
                    </a:cubicBezTo>
                    <a:cubicBezTo>
                      <a:pt x="66927" y="83115"/>
                      <a:pt x="64468" y="80925"/>
                      <a:pt x="62588" y="78727"/>
                    </a:cubicBezTo>
                    <a:cubicBezTo>
                      <a:pt x="63132" y="78118"/>
                      <a:pt x="63852" y="77890"/>
                      <a:pt x="64640" y="77890"/>
                    </a:cubicBezTo>
                    <a:cubicBezTo>
                      <a:pt x="65842" y="77890"/>
                      <a:pt x="67201" y="78421"/>
                      <a:pt x="68334" y="78941"/>
                    </a:cubicBezTo>
                    <a:cubicBezTo>
                      <a:pt x="71699" y="80486"/>
                      <a:pt x="75249" y="81588"/>
                      <a:pt x="78895" y="82221"/>
                    </a:cubicBezTo>
                    <a:cubicBezTo>
                      <a:pt x="79803" y="82378"/>
                      <a:pt x="80736" y="82513"/>
                      <a:pt x="81554" y="82936"/>
                    </a:cubicBezTo>
                    <a:cubicBezTo>
                      <a:pt x="82126" y="83232"/>
                      <a:pt x="82622" y="83658"/>
                      <a:pt x="83095" y="84096"/>
                    </a:cubicBezTo>
                    <a:cubicBezTo>
                      <a:pt x="87298" y="87967"/>
                      <a:pt x="90407" y="93013"/>
                      <a:pt x="91975" y="98509"/>
                    </a:cubicBezTo>
                    <a:cubicBezTo>
                      <a:pt x="92104" y="98538"/>
                      <a:pt x="92231" y="98552"/>
                      <a:pt x="92354" y="98552"/>
                    </a:cubicBezTo>
                    <a:cubicBezTo>
                      <a:pt x="93754" y="98552"/>
                      <a:pt x="94717" y="96760"/>
                      <a:pt x="94833" y="95252"/>
                    </a:cubicBezTo>
                    <a:cubicBezTo>
                      <a:pt x="94960" y="93612"/>
                      <a:pt x="94769" y="91722"/>
                      <a:pt x="95948" y="90578"/>
                    </a:cubicBezTo>
                    <a:cubicBezTo>
                      <a:pt x="96875" y="89678"/>
                      <a:pt x="98399" y="89556"/>
                      <a:pt x="99214" y="88552"/>
                    </a:cubicBezTo>
                    <a:cubicBezTo>
                      <a:pt x="100238" y="87289"/>
                      <a:pt x="99703" y="85157"/>
                      <a:pt x="100900" y="84056"/>
                    </a:cubicBezTo>
                    <a:cubicBezTo>
                      <a:pt x="101284" y="83704"/>
                      <a:pt x="101728" y="83552"/>
                      <a:pt x="102190" y="83552"/>
                    </a:cubicBezTo>
                    <a:cubicBezTo>
                      <a:pt x="103537" y="83552"/>
                      <a:pt x="105034" y="84844"/>
                      <a:pt x="105630" y="86240"/>
                    </a:cubicBezTo>
                    <a:cubicBezTo>
                      <a:pt x="106431" y="88116"/>
                      <a:pt x="106723" y="90422"/>
                      <a:pt x="108410" y="91569"/>
                    </a:cubicBezTo>
                    <a:lnTo>
                      <a:pt x="111137" y="91176"/>
                    </a:lnTo>
                    <a:cubicBezTo>
                      <a:pt x="111152" y="95778"/>
                      <a:pt x="112750" y="100362"/>
                      <a:pt x="115602" y="103975"/>
                    </a:cubicBezTo>
                    <a:cubicBezTo>
                      <a:pt x="117157" y="103161"/>
                      <a:pt x="116453" y="100795"/>
                      <a:pt x="115480" y="99330"/>
                    </a:cubicBezTo>
                    <a:cubicBezTo>
                      <a:pt x="114508" y="97866"/>
                      <a:pt x="113554" y="95681"/>
                      <a:pt x="114936" y="94596"/>
                    </a:cubicBezTo>
                    <a:lnTo>
                      <a:pt x="114936" y="94596"/>
                    </a:lnTo>
                    <a:cubicBezTo>
                      <a:pt x="116854" y="94614"/>
                      <a:pt x="117747" y="97259"/>
                      <a:pt x="119611" y="97712"/>
                    </a:cubicBezTo>
                    <a:cubicBezTo>
                      <a:pt x="119777" y="97752"/>
                      <a:pt x="119940" y="97771"/>
                      <a:pt x="120101" y="97771"/>
                    </a:cubicBezTo>
                    <a:cubicBezTo>
                      <a:pt x="121744" y="97771"/>
                      <a:pt x="123089" y="95790"/>
                      <a:pt x="122784" y="94080"/>
                    </a:cubicBezTo>
                    <a:cubicBezTo>
                      <a:pt x="122451" y="92201"/>
                      <a:pt x="120835" y="90820"/>
                      <a:pt x="119169" y="89895"/>
                    </a:cubicBezTo>
                    <a:cubicBezTo>
                      <a:pt x="117675" y="88258"/>
                      <a:pt x="119833" y="85644"/>
                      <a:pt x="122018" y="85274"/>
                    </a:cubicBezTo>
                    <a:cubicBezTo>
                      <a:pt x="122730" y="85153"/>
                      <a:pt x="123464" y="85138"/>
                      <a:pt x="124199" y="85138"/>
                    </a:cubicBezTo>
                    <a:cubicBezTo>
                      <a:pt x="124443" y="85138"/>
                      <a:pt x="124686" y="85140"/>
                      <a:pt x="124930" y="85140"/>
                    </a:cubicBezTo>
                    <a:cubicBezTo>
                      <a:pt x="126201" y="85140"/>
                      <a:pt x="127452" y="85095"/>
                      <a:pt x="128573" y="84531"/>
                    </a:cubicBezTo>
                    <a:cubicBezTo>
                      <a:pt x="130946" y="83339"/>
                      <a:pt x="131739" y="80207"/>
                      <a:pt x="131200" y="77607"/>
                    </a:cubicBezTo>
                    <a:cubicBezTo>
                      <a:pt x="130659" y="75007"/>
                      <a:pt x="129117" y="72748"/>
                      <a:pt x="127857" y="70410"/>
                    </a:cubicBezTo>
                    <a:cubicBezTo>
                      <a:pt x="126781" y="68413"/>
                      <a:pt x="126249" y="65298"/>
                      <a:pt x="128341" y="64420"/>
                    </a:cubicBezTo>
                    <a:cubicBezTo>
                      <a:pt x="128900" y="64186"/>
                      <a:pt x="129528" y="64195"/>
                      <a:pt x="130135" y="64170"/>
                    </a:cubicBezTo>
                    <a:cubicBezTo>
                      <a:pt x="138047" y="63837"/>
                      <a:pt x="144592" y="55459"/>
                      <a:pt x="143005" y="47701"/>
                    </a:cubicBezTo>
                    <a:cubicBezTo>
                      <a:pt x="142706" y="46238"/>
                      <a:pt x="142140" y="44786"/>
                      <a:pt x="141097" y="43719"/>
                    </a:cubicBezTo>
                    <a:cubicBezTo>
                      <a:pt x="139216" y="41800"/>
                      <a:pt x="136024" y="41349"/>
                      <a:pt x="134619" y="39057"/>
                    </a:cubicBezTo>
                    <a:cubicBezTo>
                      <a:pt x="132900" y="36255"/>
                      <a:pt x="135025" y="32537"/>
                      <a:pt x="137778" y="30737"/>
                    </a:cubicBezTo>
                    <a:cubicBezTo>
                      <a:pt x="140529" y="28938"/>
                      <a:pt x="143891" y="28156"/>
                      <a:pt x="146461" y="26105"/>
                    </a:cubicBezTo>
                    <a:cubicBezTo>
                      <a:pt x="147145" y="26087"/>
                      <a:pt x="147512" y="25417"/>
                      <a:pt x="147638" y="24743"/>
                    </a:cubicBezTo>
                    <a:cubicBezTo>
                      <a:pt x="147716" y="24319"/>
                      <a:pt x="147611" y="23887"/>
                      <a:pt x="147608" y="23456"/>
                    </a:cubicBezTo>
                    <a:cubicBezTo>
                      <a:pt x="147598" y="22276"/>
                      <a:pt x="148442" y="21139"/>
                      <a:pt x="149574" y="20805"/>
                    </a:cubicBezTo>
                    <a:cubicBezTo>
                      <a:pt x="149811" y="20736"/>
                      <a:pt x="150056" y="20702"/>
                      <a:pt x="150302" y="20702"/>
                    </a:cubicBezTo>
                    <a:cubicBezTo>
                      <a:pt x="151231" y="20702"/>
                      <a:pt x="152165" y="21179"/>
                      <a:pt x="152664" y="21968"/>
                    </a:cubicBezTo>
                    <a:cubicBezTo>
                      <a:pt x="153442" y="23198"/>
                      <a:pt x="153129" y="24821"/>
                      <a:pt x="152563" y="26163"/>
                    </a:cubicBezTo>
                    <a:cubicBezTo>
                      <a:pt x="151998" y="27505"/>
                      <a:pt x="151199" y="28790"/>
                      <a:pt x="151051" y="30239"/>
                    </a:cubicBezTo>
                    <a:cubicBezTo>
                      <a:pt x="150905" y="31687"/>
                      <a:pt x="151726" y="33391"/>
                      <a:pt x="153173" y="33553"/>
                    </a:cubicBezTo>
                    <a:cubicBezTo>
                      <a:pt x="153252" y="33562"/>
                      <a:pt x="153330" y="33566"/>
                      <a:pt x="153406" y="33566"/>
                    </a:cubicBezTo>
                    <a:cubicBezTo>
                      <a:pt x="155043" y="33566"/>
                      <a:pt x="156090" y="31574"/>
                      <a:pt x="156201" y="29877"/>
                    </a:cubicBezTo>
                    <a:cubicBezTo>
                      <a:pt x="156318" y="28099"/>
                      <a:pt x="155972" y="26160"/>
                      <a:pt x="156925" y="24659"/>
                    </a:cubicBezTo>
                    <a:cubicBezTo>
                      <a:pt x="158377" y="22374"/>
                      <a:pt x="162385" y="21839"/>
                      <a:pt x="162490" y="19133"/>
                    </a:cubicBezTo>
                    <a:cubicBezTo>
                      <a:pt x="162574" y="16945"/>
                      <a:pt x="159821" y="15661"/>
                      <a:pt x="159327" y="13530"/>
                    </a:cubicBezTo>
                    <a:cubicBezTo>
                      <a:pt x="159129" y="12668"/>
                      <a:pt x="159325" y="11773"/>
                      <a:pt x="159405" y="10894"/>
                    </a:cubicBezTo>
                    <a:cubicBezTo>
                      <a:pt x="159709" y="7612"/>
                      <a:pt x="158263" y="4218"/>
                      <a:pt x="155688" y="2163"/>
                    </a:cubicBezTo>
                    <a:cubicBezTo>
                      <a:pt x="153919" y="751"/>
                      <a:pt x="151652" y="0"/>
                      <a:pt x="14939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1" name="Google Shape;2471;p43"/>
              <p:cNvSpPr/>
              <p:nvPr/>
            </p:nvSpPr>
            <p:spPr>
              <a:xfrm>
                <a:off x="6146600" y="3671525"/>
                <a:ext cx="342925" cy="189500"/>
              </a:xfrm>
              <a:custGeom>
                <a:avLst/>
                <a:gdLst/>
                <a:ahLst/>
                <a:cxnLst/>
                <a:rect l="l" t="t" r="r" b="b"/>
                <a:pathLst>
                  <a:path w="13717" h="7580" extrusionOk="0">
                    <a:moveTo>
                      <a:pt x="9951" y="0"/>
                    </a:moveTo>
                    <a:cubicBezTo>
                      <a:pt x="6355" y="0"/>
                      <a:pt x="1" y="1281"/>
                      <a:pt x="2486" y="4894"/>
                    </a:cubicBezTo>
                    <a:cubicBezTo>
                      <a:pt x="3169" y="5885"/>
                      <a:pt x="4297" y="6467"/>
                      <a:pt x="5404" y="6938"/>
                    </a:cubicBezTo>
                    <a:cubicBezTo>
                      <a:pt x="6217" y="7282"/>
                      <a:pt x="7136" y="7580"/>
                      <a:pt x="8003" y="7580"/>
                    </a:cubicBezTo>
                    <a:cubicBezTo>
                      <a:pt x="8565" y="7580"/>
                      <a:pt x="9106" y="7454"/>
                      <a:pt x="9581" y="7134"/>
                    </a:cubicBezTo>
                    <a:cubicBezTo>
                      <a:pt x="10406" y="6577"/>
                      <a:pt x="13156" y="2774"/>
                      <a:pt x="13348" y="1948"/>
                    </a:cubicBezTo>
                    <a:cubicBezTo>
                      <a:pt x="13716" y="358"/>
                      <a:pt x="13186" y="447"/>
                      <a:pt x="11597" y="126"/>
                    </a:cubicBezTo>
                    <a:cubicBezTo>
                      <a:pt x="11194" y="44"/>
                      <a:pt x="10620" y="0"/>
                      <a:pt x="995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2" name="Google Shape;2472;p43"/>
              <p:cNvSpPr/>
              <p:nvPr/>
            </p:nvSpPr>
            <p:spPr>
              <a:xfrm>
                <a:off x="5901600" y="3652500"/>
                <a:ext cx="558700" cy="402875"/>
              </a:xfrm>
              <a:custGeom>
                <a:avLst/>
                <a:gdLst/>
                <a:ahLst/>
                <a:cxnLst/>
                <a:rect l="l" t="t" r="r" b="b"/>
                <a:pathLst>
                  <a:path w="22348" h="16115" extrusionOk="0">
                    <a:moveTo>
                      <a:pt x="946" y="1"/>
                    </a:moveTo>
                    <a:cubicBezTo>
                      <a:pt x="616" y="1"/>
                      <a:pt x="299" y="66"/>
                      <a:pt x="1" y="208"/>
                    </a:cubicBezTo>
                    <a:cubicBezTo>
                      <a:pt x="742" y="1762"/>
                      <a:pt x="2032" y="3475"/>
                      <a:pt x="2935" y="5119"/>
                    </a:cubicBezTo>
                    <a:cubicBezTo>
                      <a:pt x="6575" y="11745"/>
                      <a:pt x="13987" y="16115"/>
                      <a:pt x="21544" y="16115"/>
                    </a:cubicBezTo>
                    <a:cubicBezTo>
                      <a:pt x="21635" y="16115"/>
                      <a:pt x="21726" y="16114"/>
                      <a:pt x="21817" y="16113"/>
                    </a:cubicBezTo>
                    <a:cubicBezTo>
                      <a:pt x="22347" y="15571"/>
                      <a:pt x="21564" y="14744"/>
                      <a:pt x="20866" y="14448"/>
                    </a:cubicBezTo>
                    <a:cubicBezTo>
                      <a:pt x="18934" y="13634"/>
                      <a:pt x="16857" y="13226"/>
                      <a:pt x="14879" y="12532"/>
                    </a:cubicBezTo>
                    <a:cubicBezTo>
                      <a:pt x="12900" y="11839"/>
                      <a:pt x="10943" y="10790"/>
                      <a:pt x="9769" y="9051"/>
                    </a:cubicBezTo>
                    <a:cubicBezTo>
                      <a:pt x="9280" y="8326"/>
                      <a:pt x="8945" y="7508"/>
                      <a:pt x="8542" y="6731"/>
                    </a:cubicBezTo>
                    <a:cubicBezTo>
                      <a:pt x="7503" y="4729"/>
                      <a:pt x="3759" y="1"/>
                      <a:pt x="9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73" name="Google Shape;2473;p43"/>
              <p:cNvSpPr/>
              <p:nvPr/>
            </p:nvSpPr>
            <p:spPr>
              <a:xfrm>
                <a:off x="6249675" y="4061675"/>
                <a:ext cx="964575" cy="811125"/>
              </a:xfrm>
              <a:custGeom>
                <a:avLst/>
                <a:gdLst/>
                <a:ahLst/>
                <a:cxnLst/>
                <a:rect l="l" t="t" r="r" b="b"/>
                <a:pathLst>
                  <a:path w="38583" h="32445" extrusionOk="0">
                    <a:moveTo>
                      <a:pt x="17573" y="0"/>
                    </a:moveTo>
                    <a:cubicBezTo>
                      <a:pt x="14431" y="0"/>
                      <a:pt x="10968" y="2180"/>
                      <a:pt x="9011" y="4369"/>
                    </a:cubicBezTo>
                    <a:cubicBezTo>
                      <a:pt x="8028" y="5468"/>
                      <a:pt x="7111" y="6810"/>
                      <a:pt x="5676" y="7153"/>
                    </a:cubicBezTo>
                    <a:cubicBezTo>
                      <a:pt x="4830" y="7356"/>
                      <a:pt x="3925" y="7164"/>
                      <a:pt x="3076" y="7361"/>
                    </a:cubicBezTo>
                    <a:cubicBezTo>
                      <a:pt x="581" y="7938"/>
                      <a:pt x="1" y="11293"/>
                      <a:pt x="569" y="13791"/>
                    </a:cubicBezTo>
                    <a:cubicBezTo>
                      <a:pt x="1136" y="16289"/>
                      <a:pt x="2307" y="18910"/>
                      <a:pt x="1374" y="21296"/>
                    </a:cubicBezTo>
                    <a:cubicBezTo>
                      <a:pt x="1185" y="21776"/>
                      <a:pt x="913" y="22246"/>
                      <a:pt x="921" y="22762"/>
                    </a:cubicBezTo>
                    <a:cubicBezTo>
                      <a:pt x="932" y="23380"/>
                      <a:pt x="1355" y="23921"/>
                      <a:pt x="1849" y="24293"/>
                    </a:cubicBezTo>
                    <a:cubicBezTo>
                      <a:pt x="2646" y="24890"/>
                      <a:pt x="3559" y="25128"/>
                      <a:pt x="4517" y="25128"/>
                    </a:cubicBezTo>
                    <a:cubicBezTo>
                      <a:pt x="6301" y="25128"/>
                      <a:pt x="8239" y="24301"/>
                      <a:pt x="9868" y="23418"/>
                    </a:cubicBezTo>
                    <a:cubicBezTo>
                      <a:pt x="11665" y="22444"/>
                      <a:pt x="13735" y="21414"/>
                      <a:pt x="15685" y="21414"/>
                    </a:cubicBezTo>
                    <a:cubicBezTo>
                      <a:pt x="16453" y="21414"/>
                      <a:pt x="17203" y="21574"/>
                      <a:pt x="17910" y="21960"/>
                    </a:cubicBezTo>
                    <a:cubicBezTo>
                      <a:pt x="20585" y="23420"/>
                      <a:pt x="20837" y="27119"/>
                      <a:pt x="22486" y="29685"/>
                    </a:cubicBezTo>
                    <a:cubicBezTo>
                      <a:pt x="23522" y="31296"/>
                      <a:pt x="25450" y="32445"/>
                      <a:pt x="27291" y="32445"/>
                    </a:cubicBezTo>
                    <a:cubicBezTo>
                      <a:pt x="28027" y="32445"/>
                      <a:pt x="28749" y="32261"/>
                      <a:pt x="29394" y="31851"/>
                    </a:cubicBezTo>
                    <a:cubicBezTo>
                      <a:pt x="30163" y="31362"/>
                      <a:pt x="30731" y="30624"/>
                      <a:pt x="31285" y="29900"/>
                    </a:cubicBezTo>
                    <a:lnTo>
                      <a:pt x="34684" y="25460"/>
                    </a:lnTo>
                    <a:cubicBezTo>
                      <a:pt x="36183" y="23501"/>
                      <a:pt x="37736" y="21414"/>
                      <a:pt x="38025" y="18965"/>
                    </a:cubicBezTo>
                    <a:cubicBezTo>
                      <a:pt x="38582" y="14235"/>
                      <a:pt x="34390" y="10436"/>
                      <a:pt x="30609" y="7540"/>
                    </a:cubicBezTo>
                    <a:cubicBezTo>
                      <a:pt x="30407" y="6031"/>
                      <a:pt x="30190" y="4479"/>
                      <a:pt x="29421" y="3165"/>
                    </a:cubicBezTo>
                    <a:cubicBezTo>
                      <a:pt x="28683" y="1906"/>
                      <a:pt x="27576" y="1186"/>
                      <a:pt x="26718" y="1186"/>
                    </a:cubicBezTo>
                    <a:cubicBezTo>
                      <a:pt x="25783" y="1186"/>
                      <a:pt x="25141" y="2039"/>
                      <a:pt x="25589" y="3982"/>
                    </a:cubicBezTo>
                    <a:cubicBezTo>
                      <a:pt x="25561" y="3983"/>
                      <a:pt x="25533" y="3983"/>
                      <a:pt x="25505" y="3983"/>
                    </a:cubicBezTo>
                    <a:cubicBezTo>
                      <a:pt x="23077" y="3983"/>
                      <a:pt x="21095" y="399"/>
                      <a:pt x="18382" y="51"/>
                    </a:cubicBezTo>
                    <a:cubicBezTo>
                      <a:pt x="18115" y="17"/>
                      <a:pt x="17846" y="0"/>
                      <a:pt x="1757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474" name="Google Shape;2474;p43"/>
            <p:cNvSpPr/>
            <p:nvPr/>
          </p:nvSpPr>
          <p:spPr>
            <a:xfrm>
              <a:off x="3296251" y="2559143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43"/>
            <p:cNvSpPr/>
            <p:nvPr/>
          </p:nvSpPr>
          <p:spPr>
            <a:xfrm>
              <a:off x="4369627" y="2559156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43"/>
            <p:cNvSpPr/>
            <p:nvPr/>
          </p:nvSpPr>
          <p:spPr>
            <a:xfrm>
              <a:off x="4631965" y="2766344"/>
              <a:ext cx="170700" cy="170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43"/>
            <p:cNvSpPr/>
            <p:nvPr/>
          </p:nvSpPr>
          <p:spPr>
            <a:xfrm>
              <a:off x="5740922" y="2842532"/>
              <a:ext cx="170700" cy="17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43"/>
            <p:cNvSpPr/>
            <p:nvPr/>
          </p:nvSpPr>
          <p:spPr>
            <a:xfrm>
              <a:off x="4741157" y="2413650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43"/>
            <p:cNvSpPr/>
            <p:nvPr/>
          </p:nvSpPr>
          <p:spPr>
            <a:xfrm>
              <a:off x="3704763" y="3113822"/>
              <a:ext cx="170700" cy="1707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43"/>
            <p:cNvSpPr/>
            <p:nvPr/>
          </p:nvSpPr>
          <p:spPr>
            <a:xfrm>
              <a:off x="5028153" y="2584344"/>
              <a:ext cx="170700" cy="170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43"/>
            <p:cNvSpPr/>
            <p:nvPr/>
          </p:nvSpPr>
          <p:spPr>
            <a:xfrm>
              <a:off x="4741152" y="3119006"/>
              <a:ext cx="170700" cy="17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43"/>
            <p:cNvSpPr/>
            <p:nvPr/>
          </p:nvSpPr>
          <p:spPr>
            <a:xfrm>
              <a:off x="3662326" y="3470693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43"/>
            <p:cNvSpPr/>
            <p:nvPr/>
          </p:nvSpPr>
          <p:spPr>
            <a:xfrm>
              <a:off x="6143976" y="3470706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43"/>
            <p:cNvSpPr/>
            <p:nvPr/>
          </p:nvSpPr>
          <p:spPr>
            <a:xfrm>
              <a:off x="3125551" y="2019318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43"/>
            <p:cNvSpPr/>
            <p:nvPr/>
          </p:nvSpPr>
          <p:spPr>
            <a:xfrm>
              <a:off x="5328472" y="2163057"/>
              <a:ext cx="170700" cy="1707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43"/>
            <p:cNvSpPr/>
            <p:nvPr/>
          </p:nvSpPr>
          <p:spPr>
            <a:xfrm>
              <a:off x="5686678" y="2534594"/>
              <a:ext cx="170700" cy="1707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43"/>
            <p:cNvSpPr/>
            <p:nvPr/>
          </p:nvSpPr>
          <p:spPr>
            <a:xfrm>
              <a:off x="4036027" y="1799406"/>
              <a:ext cx="170700" cy="1707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88" name="Google Shape;2488;p43"/>
          <p:cNvGrpSpPr/>
          <p:nvPr/>
        </p:nvGrpSpPr>
        <p:grpSpPr>
          <a:xfrm>
            <a:off x="6760075" y="3000025"/>
            <a:ext cx="1926600" cy="1707000"/>
            <a:chOff x="6760075" y="3000025"/>
            <a:chExt cx="1926600" cy="1707000"/>
          </a:xfrm>
        </p:grpSpPr>
        <p:sp>
          <p:nvSpPr>
            <p:cNvPr id="2489" name="Google Shape;2489;p43"/>
            <p:cNvSpPr/>
            <p:nvPr/>
          </p:nvSpPr>
          <p:spPr>
            <a:xfrm flipH="1">
              <a:off x="6760075" y="3000025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490" name="Google Shape;2490;p43"/>
            <p:cNvSpPr txBox="1"/>
            <p:nvPr/>
          </p:nvSpPr>
          <p:spPr>
            <a:xfrm flipH="1">
              <a:off x="6858200" y="39308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Jupiter is a gas giant and the biggest planet in the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91" name="Google Shape;2491;p43"/>
            <p:cNvSpPr txBox="1"/>
            <p:nvPr/>
          </p:nvSpPr>
          <p:spPr>
            <a:xfrm>
              <a:off x="6858175" y="35429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Jupiter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492" name="Google Shape;2492;p43"/>
            <p:cNvGrpSpPr/>
            <p:nvPr/>
          </p:nvGrpSpPr>
          <p:grpSpPr>
            <a:xfrm>
              <a:off x="7540453" y="3137223"/>
              <a:ext cx="365890" cy="405735"/>
              <a:chOff x="3300325" y="249875"/>
              <a:chExt cx="433725" cy="480900"/>
            </a:xfrm>
          </p:grpSpPr>
          <p:sp>
            <p:nvSpPr>
              <p:cNvPr id="2493" name="Google Shape;2493;p43"/>
              <p:cNvSpPr/>
              <p:nvPr/>
            </p:nvSpPr>
            <p:spPr>
              <a:xfrm>
                <a:off x="3610875" y="334550"/>
                <a:ext cx="56475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2259" h="1130" extrusionOk="0">
                    <a:moveTo>
                      <a:pt x="566" y="0"/>
                    </a:moveTo>
                    <a:cubicBezTo>
                      <a:pt x="253" y="0"/>
                      <a:pt x="0" y="253"/>
                      <a:pt x="0" y="567"/>
                    </a:cubicBezTo>
                    <a:cubicBezTo>
                      <a:pt x="0" y="877"/>
                      <a:pt x="253" y="1130"/>
                      <a:pt x="566" y="1130"/>
                    </a:cubicBezTo>
                    <a:lnTo>
                      <a:pt x="1696" y="1130"/>
                    </a:lnTo>
                    <a:cubicBezTo>
                      <a:pt x="2006" y="1130"/>
                      <a:pt x="2259" y="877"/>
                      <a:pt x="2259" y="567"/>
                    </a:cubicBezTo>
                    <a:cubicBezTo>
                      <a:pt x="2259" y="253"/>
                      <a:pt x="2006" y="0"/>
                      <a:pt x="16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4" name="Google Shape;2494;p43"/>
              <p:cNvSpPr/>
              <p:nvPr/>
            </p:nvSpPr>
            <p:spPr>
              <a:xfrm>
                <a:off x="3467675" y="249875"/>
                <a:ext cx="464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2259" extrusionOk="0">
                    <a:moveTo>
                      <a:pt x="647" y="1"/>
                    </a:moveTo>
                    <a:cubicBezTo>
                      <a:pt x="562" y="1"/>
                      <a:pt x="476" y="20"/>
                      <a:pt x="395" y="60"/>
                    </a:cubicBezTo>
                    <a:cubicBezTo>
                      <a:pt x="115" y="198"/>
                      <a:pt x="1" y="539"/>
                      <a:pt x="142" y="819"/>
                    </a:cubicBezTo>
                    <a:lnTo>
                      <a:pt x="705" y="1948"/>
                    </a:lnTo>
                    <a:cubicBezTo>
                      <a:pt x="806" y="2144"/>
                      <a:pt x="1004" y="2259"/>
                      <a:pt x="1211" y="2259"/>
                    </a:cubicBezTo>
                    <a:cubicBezTo>
                      <a:pt x="1296" y="2259"/>
                      <a:pt x="1383" y="2239"/>
                      <a:pt x="1464" y="2198"/>
                    </a:cubicBezTo>
                    <a:cubicBezTo>
                      <a:pt x="1744" y="2059"/>
                      <a:pt x="1856" y="1722"/>
                      <a:pt x="1717" y="1442"/>
                    </a:cubicBezTo>
                    <a:lnTo>
                      <a:pt x="1151" y="313"/>
                    </a:lnTo>
                    <a:cubicBezTo>
                      <a:pt x="1053" y="114"/>
                      <a:pt x="853" y="1"/>
                      <a:pt x="64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5" name="Google Shape;2495;p43"/>
              <p:cNvSpPr/>
              <p:nvPr/>
            </p:nvSpPr>
            <p:spPr>
              <a:xfrm>
                <a:off x="3566525" y="249875"/>
                <a:ext cx="46400" cy="56475"/>
              </a:xfrm>
              <a:custGeom>
                <a:avLst/>
                <a:gdLst/>
                <a:ahLst/>
                <a:cxnLst/>
                <a:rect l="l" t="t" r="r" b="b"/>
                <a:pathLst>
                  <a:path w="1856" h="2259" extrusionOk="0">
                    <a:moveTo>
                      <a:pt x="1210" y="1"/>
                    </a:moveTo>
                    <a:cubicBezTo>
                      <a:pt x="1003" y="1"/>
                      <a:pt x="803" y="114"/>
                      <a:pt x="705" y="313"/>
                    </a:cubicBezTo>
                    <a:lnTo>
                      <a:pt x="139" y="1442"/>
                    </a:lnTo>
                    <a:cubicBezTo>
                      <a:pt x="1" y="1719"/>
                      <a:pt x="115" y="2059"/>
                      <a:pt x="392" y="2198"/>
                    </a:cubicBezTo>
                    <a:cubicBezTo>
                      <a:pt x="474" y="2239"/>
                      <a:pt x="561" y="2259"/>
                      <a:pt x="646" y="2259"/>
                    </a:cubicBezTo>
                    <a:cubicBezTo>
                      <a:pt x="852" y="2259"/>
                      <a:pt x="1051" y="2144"/>
                      <a:pt x="1151" y="1948"/>
                    </a:cubicBezTo>
                    <a:lnTo>
                      <a:pt x="1714" y="819"/>
                    </a:lnTo>
                    <a:cubicBezTo>
                      <a:pt x="1856" y="539"/>
                      <a:pt x="1741" y="198"/>
                      <a:pt x="1461" y="60"/>
                    </a:cubicBezTo>
                    <a:cubicBezTo>
                      <a:pt x="1381" y="20"/>
                      <a:pt x="1295" y="1"/>
                      <a:pt x="121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6" name="Google Shape;2496;p43"/>
              <p:cNvSpPr/>
              <p:nvPr/>
            </p:nvSpPr>
            <p:spPr>
              <a:xfrm>
                <a:off x="3413250" y="334550"/>
                <a:ext cx="56500" cy="28250"/>
              </a:xfrm>
              <a:custGeom>
                <a:avLst/>
                <a:gdLst/>
                <a:ahLst/>
                <a:cxnLst/>
                <a:rect l="l" t="t" r="r" b="b"/>
                <a:pathLst>
                  <a:path w="2260" h="1130" extrusionOk="0">
                    <a:moveTo>
                      <a:pt x="567" y="0"/>
                    </a:moveTo>
                    <a:cubicBezTo>
                      <a:pt x="254" y="0"/>
                      <a:pt x="1" y="253"/>
                      <a:pt x="1" y="567"/>
                    </a:cubicBezTo>
                    <a:cubicBezTo>
                      <a:pt x="1" y="877"/>
                      <a:pt x="254" y="1130"/>
                      <a:pt x="567" y="1130"/>
                    </a:cubicBezTo>
                    <a:lnTo>
                      <a:pt x="1696" y="1130"/>
                    </a:lnTo>
                    <a:cubicBezTo>
                      <a:pt x="2006" y="1130"/>
                      <a:pt x="2259" y="877"/>
                      <a:pt x="2259" y="567"/>
                    </a:cubicBezTo>
                    <a:cubicBezTo>
                      <a:pt x="2259" y="253"/>
                      <a:pt x="2006" y="0"/>
                      <a:pt x="169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7" name="Google Shape;2497;p43"/>
              <p:cNvSpPr/>
              <p:nvPr/>
            </p:nvSpPr>
            <p:spPr>
              <a:xfrm>
                <a:off x="3300325" y="476675"/>
                <a:ext cx="84725" cy="254100"/>
              </a:xfrm>
              <a:custGeom>
                <a:avLst/>
                <a:gdLst/>
                <a:ahLst/>
                <a:cxnLst/>
                <a:rect l="l" t="t" r="r" b="b"/>
                <a:pathLst>
                  <a:path w="3389" h="10164" extrusionOk="0">
                    <a:moveTo>
                      <a:pt x="567" y="1"/>
                    </a:moveTo>
                    <a:cubicBezTo>
                      <a:pt x="254" y="1"/>
                      <a:pt x="1" y="251"/>
                      <a:pt x="1" y="564"/>
                    </a:cubicBezTo>
                    <a:lnTo>
                      <a:pt x="1" y="9598"/>
                    </a:lnTo>
                    <a:cubicBezTo>
                      <a:pt x="1" y="9911"/>
                      <a:pt x="254" y="10164"/>
                      <a:pt x="567" y="10164"/>
                    </a:cubicBezTo>
                    <a:lnTo>
                      <a:pt x="2825" y="10164"/>
                    </a:lnTo>
                    <a:cubicBezTo>
                      <a:pt x="3136" y="10164"/>
                      <a:pt x="3389" y="9911"/>
                      <a:pt x="3389" y="9598"/>
                    </a:cubicBezTo>
                    <a:lnTo>
                      <a:pt x="3389" y="564"/>
                    </a:lnTo>
                    <a:cubicBezTo>
                      <a:pt x="3389" y="251"/>
                      <a:pt x="3136" y="1"/>
                      <a:pt x="282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498" name="Google Shape;2498;p43"/>
              <p:cNvSpPr/>
              <p:nvPr/>
            </p:nvSpPr>
            <p:spPr>
              <a:xfrm>
                <a:off x="3413250" y="335525"/>
                <a:ext cx="320800" cy="395250"/>
              </a:xfrm>
              <a:custGeom>
                <a:avLst/>
                <a:gdLst/>
                <a:ahLst/>
                <a:cxnLst/>
                <a:rect l="l" t="t" r="r" b="b"/>
                <a:pathLst>
                  <a:path w="12832" h="15810" extrusionOk="0">
                    <a:moveTo>
                      <a:pt x="3954" y="1"/>
                    </a:moveTo>
                    <a:cubicBezTo>
                      <a:pt x="3641" y="1"/>
                      <a:pt x="3388" y="254"/>
                      <a:pt x="3388" y="564"/>
                    </a:cubicBezTo>
                    <a:cubicBezTo>
                      <a:pt x="3388" y="1871"/>
                      <a:pt x="2879" y="4225"/>
                      <a:pt x="1922" y="5186"/>
                    </a:cubicBezTo>
                    <a:cubicBezTo>
                      <a:pt x="1274" y="5830"/>
                      <a:pt x="723" y="6065"/>
                      <a:pt x="1" y="6427"/>
                    </a:cubicBezTo>
                    <a:lnTo>
                      <a:pt x="1" y="14897"/>
                    </a:lnTo>
                    <a:cubicBezTo>
                      <a:pt x="1109" y="15268"/>
                      <a:pt x="2515" y="15810"/>
                      <a:pt x="4659" y="15810"/>
                    </a:cubicBezTo>
                    <a:lnTo>
                      <a:pt x="8351" y="15810"/>
                    </a:lnTo>
                    <a:cubicBezTo>
                      <a:pt x="9567" y="15810"/>
                      <a:pt x="10516" y="14680"/>
                      <a:pt x="10046" y="13491"/>
                    </a:cubicBezTo>
                    <a:cubicBezTo>
                      <a:pt x="11019" y="13226"/>
                      <a:pt x="11546" y="12172"/>
                      <a:pt x="11175" y="11233"/>
                    </a:cubicBezTo>
                    <a:cubicBezTo>
                      <a:pt x="12386" y="10901"/>
                      <a:pt x="12832" y="9408"/>
                      <a:pt x="11992" y="8468"/>
                    </a:cubicBezTo>
                    <a:cubicBezTo>
                      <a:pt x="12314" y="8107"/>
                      <a:pt x="12467" y="7625"/>
                      <a:pt x="12410" y="7143"/>
                    </a:cubicBezTo>
                    <a:cubicBezTo>
                      <a:pt x="12311" y="6267"/>
                      <a:pt x="11495" y="5647"/>
                      <a:pt x="10612" y="5647"/>
                    </a:cubicBezTo>
                    <a:lnTo>
                      <a:pt x="6213" y="5647"/>
                    </a:lnTo>
                    <a:cubicBezTo>
                      <a:pt x="6586" y="4975"/>
                      <a:pt x="6785" y="3081"/>
                      <a:pt x="6776" y="2307"/>
                    </a:cubicBezTo>
                    <a:cubicBezTo>
                      <a:pt x="6761" y="1027"/>
                      <a:pt x="5701" y="1"/>
                      <a:pt x="4418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2499" name="Google Shape;2499;p43"/>
          <p:cNvGrpSpPr/>
          <p:nvPr/>
        </p:nvGrpSpPr>
        <p:grpSpPr>
          <a:xfrm>
            <a:off x="466975" y="3000025"/>
            <a:ext cx="1926600" cy="1707000"/>
            <a:chOff x="466975" y="3000025"/>
            <a:chExt cx="1926600" cy="1707000"/>
          </a:xfrm>
        </p:grpSpPr>
        <p:sp>
          <p:nvSpPr>
            <p:cNvPr id="2500" name="Google Shape;2500;p43"/>
            <p:cNvSpPr/>
            <p:nvPr/>
          </p:nvSpPr>
          <p:spPr>
            <a:xfrm>
              <a:off x="466975" y="3000025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01" name="Google Shape;2501;p43"/>
            <p:cNvSpPr txBox="1"/>
            <p:nvPr/>
          </p:nvSpPr>
          <p:spPr>
            <a:xfrm>
              <a:off x="565050" y="39308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name, but it’s even hotter than Mercury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02" name="Google Shape;2502;p43"/>
            <p:cNvSpPr txBox="1"/>
            <p:nvPr/>
          </p:nvSpPr>
          <p:spPr>
            <a:xfrm>
              <a:off x="561675" y="35429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503" name="Google Shape;2503;p43"/>
            <p:cNvGrpSpPr/>
            <p:nvPr/>
          </p:nvGrpSpPr>
          <p:grpSpPr>
            <a:xfrm>
              <a:off x="1208056" y="3102593"/>
              <a:ext cx="444448" cy="440358"/>
              <a:chOff x="-63679950" y="4093450"/>
              <a:chExt cx="320600" cy="317650"/>
            </a:xfrm>
          </p:grpSpPr>
          <p:sp>
            <p:nvSpPr>
              <p:cNvPr id="2504" name="Google Shape;2504;p43"/>
              <p:cNvSpPr/>
              <p:nvPr/>
            </p:nvSpPr>
            <p:spPr>
              <a:xfrm>
                <a:off x="-63595650" y="4093450"/>
                <a:ext cx="236300" cy="230425"/>
              </a:xfrm>
              <a:custGeom>
                <a:avLst/>
                <a:gdLst/>
                <a:ahLst/>
                <a:cxnLst/>
                <a:rect l="l" t="t" r="r" b="b"/>
                <a:pathLst>
                  <a:path w="9452" h="9217" extrusionOk="0">
                    <a:moveTo>
                      <a:pt x="3387" y="836"/>
                    </a:moveTo>
                    <a:cubicBezTo>
                      <a:pt x="3497" y="836"/>
                      <a:pt x="3607" y="875"/>
                      <a:pt x="3686" y="954"/>
                    </a:cubicBezTo>
                    <a:cubicBezTo>
                      <a:pt x="3844" y="1111"/>
                      <a:pt x="3844" y="1395"/>
                      <a:pt x="3686" y="1553"/>
                    </a:cubicBezTo>
                    <a:lnTo>
                      <a:pt x="1638" y="3600"/>
                    </a:lnTo>
                    <a:cubicBezTo>
                      <a:pt x="1560" y="3679"/>
                      <a:pt x="1449" y="3718"/>
                      <a:pt x="1339" y="3718"/>
                    </a:cubicBezTo>
                    <a:cubicBezTo>
                      <a:pt x="1229" y="3718"/>
                      <a:pt x="1118" y="3679"/>
                      <a:pt x="1040" y="3600"/>
                    </a:cubicBezTo>
                    <a:cubicBezTo>
                      <a:pt x="882" y="3443"/>
                      <a:pt x="882" y="3159"/>
                      <a:pt x="1040" y="3002"/>
                    </a:cubicBezTo>
                    <a:lnTo>
                      <a:pt x="3088" y="954"/>
                    </a:lnTo>
                    <a:cubicBezTo>
                      <a:pt x="3166" y="875"/>
                      <a:pt x="3277" y="836"/>
                      <a:pt x="3387" y="836"/>
                    </a:cubicBezTo>
                    <a:close/>
                    <a:moveTo>
                      <a:pt x="8081" y="5530"/>
                    </a:moveTo>
                    <a:cubicBezTo>
                      <a:pt x="8191" y="5530"/>
                      <a:pt x="8302" y="5569"/>
                      <a:pt x="8380" y="5648"/>
                    </a:cubicBezTo>
                    <a:cubicBezTo>
                      <a:pt x="8538" y="5806"/>
                      <a:pt x="8538" y="6089"/>
                      <a:pt x="8380" y="6247"/>
                    </a:cubicBezTo>
                    <a:lnTo>
                      <a:pt x="6333" y="8295"/>
                    </a:lnTo>
                    <a:cubicBezTo>
                      <a:pt x="6254" y="8358"/>
                      <a:pt x="6143" y="8389"/>
                      <a:pt x="6033" y="8389"/>
                    </a:cubicBezTo>
                    <a:cubicBezTo>
                      <a:pt x="5923" y="8389"/>
                      <a:pt x="5813" y="8358"/>
                      <a:pt x="5734" y="8295"/>
                    </a:cubicBezTo>
                    <a:cubicBezTo>
                      <a:pt x="5576" y="8137"/>
                      <a:pt x="5576" y="7853"/>
                      <a:pt x="5734" y="7696"/>
                    </a:cubicBezTo>
                    <a:lnTo>
                      <a:pt x="7782" y="5648"/>
                    </a:lnTo>
                    <a:cubicBezTo>
                      <a:pt x="7861" y="5569"/>
                      <a:pt x="7971" y="5530"/>
                      <a:pt x="8081" y="5530"/>
                    </a:cubicBezTo>
                    <a:close/>
                    <a:moveTo>
                      <a:pt x="3414" y="1"/>
                    </a:moveTo>
                    <a:cubicBezTo>
                      <a:pt x="3095" y="1"/>
                      <a:pt x="2772" y="119"/>
                      <a:pt x="2520" y="355"/>
                    </a:cubicBezTo>
                    <a:lnTo>
                      <a:pt x="473" y="2403"/>
                    </a:lnTo>
                    <a:cubicBezTo>
                      <a:pt x="0" y="2876"/>
                      <a:pt x="0" y="3663"/>
                      <a:pt x="473" y="4199"/>
                    </a:cubicBezTo>
                    <a:cubicBezTo>
                      <a:pt x="700" y="4406"/>
                      <a:pt x="1008" y="4544"/>
                      <a:pt x="1345" y="4544"/>
                    </a:cubicBezTo>
                    <a:cubicBezTo>
                      <a:pt x="1522" y="4544"/>
                      <a:pt x="1706" y="4506"/>
                      <a:pt x="1890" y="4419"/>
                    </a:cubicBezTo>
                    <a:lnTo>
                      <a:pt x="4915" y="7444"/>
                    </a:lnTo>
                    <a:cubicBezTo>
                      <a:pt x="4663" y="7980"/>
                      <a:pt x="4789" y="8515"/>
                      <a:pt x="5135" y="8862"/>
                    </a:cubicBezTo>
                    <a:cubicBezTo>
                      <a:pt x="5372" y="9098"/>
                      <a:pt x="5687" y="9216"/>
                      <a:pt x="6010" y="9216"/>
                    </a:cubicBezTo>
                    <a:cubicBezTo>
                      <a:pt x="6333" y="9216"/>
                      <a:pt x="6663" y="9098"/>
                      <a:pt x="6931" y="8862"/>
                    </a:cubicBezTo>
                    <a:lnTo>
                      <a:pt x="8979" y="6814"/>
                    </a:lnTo>
                    <a:cubicBezTo>
                      <a:pt x="9452" y="6341"/>
                      <a:pt x="9452" y="5554"/>
                      <a:pt x="8979" y="5050"/>
                    </a:cubicBezTo>
                    <a:cubicBezTo>
                      <a:pt x="8757" y="4828"/>
                      <a:pt x="8445" y="4696"/>
                      <a:pt x="8117" y="4696"/>
                    </a:cubicBezTo>
                    <a:cubicBezTo>
                      <a:pt x="7933" y="4696"/>
                      <a:pt x="7743" y="4738"/>
                      <a:pt x="7561" y="4829"/>
                    </a:cubicBezTo>
                    <a:lnTo>
                      <a:pt x="4505" y="1773"/>
                    </a:lnTo>
                    <a:cubicBezTo>
                      <a:pt x="4757" y="1269"/>
                      <a:pt x="4631" y="733"/>
                      <a:pt x="4285" y="355"/>
                    </a:cubicBezTo>
                    <a:cubicBezTo>
                      <a:pt x="4048" y="119"/>
                      <a:pt x="3733" y="1"/>
                      <a:pt x="3414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5" name="Google Shape;2505;p43"/>
              <p:cNvSpPr/>
              <p:nvPr/>
            </p:nvSpPr>
            <p:spPr>
              <a:xfrm>
                <a:off x="-63679950" y="4233850"/>
                <a:ext cx="177250" cy="177250"/>
              </a:xfrm>
              <a:custGeom>
                <a:avLst/>
                <a:gdLst/>
                <a:ahLst/>
                <a:cxnLst/>
                <a:rect l="l" t="t" r="r" b="b"/>
                <a:pathLst>
                  <a:path w="7090" h="7090" extrusionOk="0">
                    <a:moveTo>
                      <a:pt x="5325" y="1"/>
                    </a:moveTo>
                    <a:lnTo>
                      <a:pt x="4160" y="1166"/>
                    </a:lnTo>
                    <a:cubicBezTo>
                      <a:pt x="4081" y="1088"/>
                      <a:pt x="3971" y="1048"/>
                      <a:pt x="3860" y="1048"/>
                    </a:cubicBezTo>
                    <a:cubicBezTo>
                      <a:pt x="3750" y="1048"/>
                      <a:pt x="3640" y="1088"/>
                      <a:pt x="3561" y="1166"/>
                    </a:cubicBezTo>
                    <a:lnTo>
                      <a:pt x="474" y="4254"/>
                    </a:lnTo>
                    <a:cubicBezTo>
                      <a:pt x="159" y="4569"/>
                      <a:pt x="1" y="4947"/>
                      <a:pt x="1" y="5419"/>
                    </a:cubicBezTo>
                    <a:cubicBezTo>
                      <a:pt x="1" y="5861"/>
                      <a:pt x="159" y="6302"/>
                      <a:pt x="474" y="6617"/>
                    </a:cubicBezTo>
                    <a:cubicBezTo>
                      <a:pt x="789" y="6932"/>
                      <a:pt x="1214" y="7089"/>
                      <a:pt x="1639" y="7089"/>
                    </a:cubicBezTo>
                    <a:cubicBezTo>
                      <a:pt x="2065" y="7089"/>
                      <a:pt x="2490" y="6932"/>
                      <a:pt x="2805" y="6617"/>
                    </a:cubicBezTo>
                    <a:lnTo>
                      <a:pt x="5892" y="3529"/>
                    </a:lnTo>
                    <a:cubicBezTo>
                      <a:pt x="6081" y="3372"/>
                      <a:pt x="6081" y="3088"/>
                      <a:pt x="5924" y="2931"/>
                    </a:cubicBezTo>
                    <a:lnTo>
                      <a:pt x="7090" y="1765"/>
                    </a:lnTo>
                    <a:lnTo>
                      <a:pt x="5325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06" name="Google Shape;2506;p43"/>
              <p:cNvSpPr/>
              <p:nvPr/>
            </p:nvSpPr>
            <p:spPr>
              <a:xfrm>
                <a:off x="-63548400" y="4348850"/>
                <a:ext cx="185900" cy="62250"/>
              </a:xfrm>
              <a:custGeom>
                <a:avLst/>
                <a:gdLst/>
                <a:ahLst/>
                <a:cxnLst/>
                <a:rect l="l" t="t" r="r" b="b"/>
                <a:pathLst>
                  <a:path w="7436" h="2490" extrusionOk="0">
                    <a:moveTo>
                      <a:pt x="2048" y="0"/>
                    </a:moveTo>
                    <a:cubicBezTo>
                      <a:pt x="1355" y="0"/>
                      <a:pt x="819" y="536"/>
                      <a:pt x="819" y="1229"/>
                    </a:cubicBezTo>
                    <a:lnTo>
                      <a:pt x="819" y="1639"/>
                    </a:lnTo>
                    <a:lnTo>
                      <a:pt x="410" y="1639"/>
                    </a:lnTo>
                    <a:cubicBezTo>
                      <a:pt x="189" y="1639"/>
                      <a:pt x="0" y="1859"/>
                      <a:pt x="0" y="2048"/>
                    </a:cubicBezTo>
                    <a:cubicBezTo>
                      <a:pt x="0" y="2269"/>
                      <a:pt x="189" y="2489"/>
                      <a:pt x="410" y="2489"/>
                    </a:cubicBezTo>
                    <a:lnTo>
                      <a:pt x="7026" y="2489"/>
                    </a:lnTo>
                    <a:cubicBezTo>
                      <a:pt x="7278" y="2489"/>
                      <a:pt x="7435" y="2269"/>
                      <a:pt x="7435" y="2048"/>
                    </a:cubicBezTo>
                    <a:cubicBezTo>
                      <a:pt x="7435" y="1859"/>
                      <a:pt x="7246" y="1639"/>
                      <a:pt x="6994" y="1639"/>
                    </a:cubicBezTo>
                    <a:lnTo>
                      <a:pt x="6616" y="1639"/>
                    </a:lnTo>
                    <a:lnTo>
                      <a:pt x="6616" y="1229"/>
                    </a:lnTo>
                    <a:cubicBezTo>
                      <a:pt x="6616" y="536"/>
                      <a:pt x="6049" y="0"/>
                      <a:pt x="535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507" name="Google Shape;2507;p43"/>
          <p:cNvGrpSpPr/>
          <p:nvPr/>
        </p:nvGrpSpPr>
        <p:grpSpPr>
          <a:xfrm>
            <a:off x="6760075" y="1031315"/>
            <a:ext cx="1926600" cy="1707000"/>
            <a:chOff x="6760075" y="1031315"/>
            <a:chExt cx="1926600" cy="1707000"/>
          </a:xfrm>
        </p:grpSpPr>
        <p:sp>
          <p:nvSpPr>
            <p:cNvPr id="2508" name="Google Shape;2508;p43"/>
            <p:cNvSpPr/>
            <p:nvPr/>
          </p:nvSpPr>
          <p:spPr>
            <a:xfrm flipH="1">
              <a:off x="6760075" y="1031315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09" name="Google Shape;2509;p43"/>
            <p:cNvSpPr txBox="1"/>
            <p:nvPr/>
          </p:nvSpPr>
          <p:spPr>
            <a:xfrm flipH="1">
              <a:off x="6858200" y="19622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Mars is actually a cold place. It’s full of iron oxide dust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10" name="Google Shape;2510;p43"/>
            <p:cNvSpPr txBox="1"/>
            <p:nvPr/>
          </p:nvSpPr>
          <p:spPr>
            <a:xfrm>
              <a:off x="6858175" y="15761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grpSp>
          <p:nvGrpSpPr>
            <p:cNvPr id="2511" name="Google Shape;2511;p43"/>
            <p:cNvGrpSpPr/>
            <p:nvPr/>
          </p:nvGrpSpPr>
          <p:grpSpPr>
            <a:xfrm>
              <a:off x="7520167" y="1169630"/>
              <a:ext cx="406468" cy="406516"/>
              <a:chOff x="5049725" y="3806450"/>
              <a:chExt cx="481825" cy="481825"/>
            </a:xfrm>
          </p:grpSpPr>
          <p:sp>
            <p:nvSpPr>
              <p:cNvPr id="2512" name="Google Shape;2512;p43"/>
              <p:cNvSpPr/>
              <p:nvPr/>
            </p:nvSpPr>
            <p:spPr>
              <a:xfrm>
                <a:off x="5361150" y="3976800"/>
                <a:ext cx="28250" cy="28275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1131" extrusionOk="0">
                    <a:moveTo>
                      <a:pt x="567" y="1"/>
                    </a:moveTo>
                    <a:cubicBezTo>
                      <a:pt x="254" y="1"/>
                      <a:pt x="1" y="251"/>
                      <a:pt x="1" y="564"/>
                    </a:cubicBezTo>
                    <a:cubicBezTo>
                      <a:pt x="1" y="877"/>
                      <a:pt x="254" y="1130"/>
                      <a:pt x="567" y="1130"/>
                    </a:cubicBezTo>
                    <a:cubicBezTo>
                      <a:pt x="877" y="1130"/>
                      <a:pt x="1130" y="877"/>
                      <a:pt x="1130" y="564"/>
                    </a:cubicBezTo>
                    <a:cubicBezTo>
                      <a:pt x="1130" y="251"/>
                      <a:pt x="877" y="1"/>
                      <a:pt x="5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513" name="Google Shape;2513;p43"/>
              <p:cNvSpPr/>
              <p:nvPr/>
            </p:nvSpPr>
            <p:spPr>
              <a:xfrm>
                <a:off x="5191775" y="3976800"/>
                <a:ext cx="28250" cy="28275"/>
              </a:xfrm>
              <a:custGeom>
                <a:avLst/>
                <a:gdLst/>
                <a:ahLst/>
                <a:cxnLst/>
                <a:rect l="l" t="t" r="r" b="b"/>
                <a:pathLst>
                  <a:path w="1130" h="1131" extrusionOk="0">
                    <a:moveTo>
                      <a:pt x="567" y="1"/>
                    </a:moveTo>
                    <a:cubicBezTo>
                      <a:pt x="253" y="1"/>
                      <a:pt x="0" y="251"/>
                      <a:pt x="0" y="564"/>
                    </a:cubicBezTo>
                    <a:cubicBezTo>
                      <a:pt x="0" y="877"/>
                      <a:pt x="253" y="1130"/>
                      <a:pt x="567" y="1130"/>
                    </a:cubicBezTo>
                    <a:cubicBezTo>
                      <a:pt x="877" y="1130"/>
                      <a:pt x="1130" y="877"/>
                      <a:pt x="1130" y="564"/>
                    </a:cubicBezTo>
                    <a:cubicBezTo>
                      <a:pt x="1130" y="251"/>
                      <a:pt x="877" y="1"/>
                      <a:pt x="567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  <p:sp>
            <p:nvSpPr>
              <p:cNvPr id="2514" name="Google Shape;2514;p43"/>
              <p:cNvSpPr/>
              <p:nvPr/>
            </p:nvSpPr>
            <p:spPr>
              <a:xfrm>
                <a:off x="5049725" y="3806450"/>
                <a:ext cx="481825" cy="481825"/>
              </a:xfrm>
              <a:custGeom>
                <a:avLst/>
                <a:gdLst/>
                <a:ahLst/>
                <a:cxnLst/>
                <a:rect l="l" t="t" r="r" b="b"/>
                <a:pathLst>
                  <a:path w="19273" h="19273" extrusionOk="0">
                    <a:moveTo>
                      <a:pt x="6249" y="5686"/>
                    </a:moveTo>
                    <a:cubicBezTo>
                      <a:pt x="6932" y="5686"/>
                      <a:pt x="7549" y="6098"/>
                      <a:pt x="7811" y="6730"/>
                    </a:cubicBezTo>
                    <a:cubicBezTo>
                      <a:pt x="8073" y="7363"/>
                      <a:pt x="7929" y="8092"/>
                      <a:pt x="7444" y="8576"/>
                    </a:cubicBezTo>
                    <a:cubicBezTo>
                      <a:pt x="7120" y="8901"/>
                      <a:pt x="6686" y="9073"/>
                      <a:pt x="6246" y="9073"/>
                    </a:cubicBezTo>
                    <a:cubicBezTo>
                      <a:pt x="6028" y="9073"/>
                      <a:pt x="5808" y="9031"/>
                      <a:pt x="5598" y="8944"/>
                    </a:cubicBezTo>
                    <a:cubicBezTo>
                      <a:pt x="4966" y="8682"/>
                      <a:pt x="4553" y="8064"/>
                      <a:pt x="4553" y="7378"/>
                    </a:cubicBezTo>
                    <a:cubicBezTo>
                      <a:pt x="4553" y="6441"/>
                      <a:pt x="5312" y="5686"/>
                      <a:pt x="6249" y="5686"/>
                    </a:cubicBezTo>
                    <a:close/>
                    <a:moveTo>
                      <a:pt x="13024" y="5683"/>
                    </a:moveTo>
                    <a:cubicBezTo>
                      <a:pt x="13242" y="5683"/>
                      <a:pt x="13462" y="5725"/>
                      <a:pt x="13671" y="5812"/>
                    </a:cubicBezTo>
                    <a:cubicBezTo>
                      <a:pt x="14304" y="6074"/>
                      <a:pt x="14716" y="6691"/>
                      <a:pt x="14716" y="7378"/>
                    </a:cubicBezTo>
                    <a:cubicBezTo>
                      <a:pt x="14716" y="8314"/>
                      <a:pt x="13957" y="9070"/>
                      <a:pt x="13024" y="9073"/>
                    </a:cubicBezTo>
                    <a:cubicBezTo>
                      <a:pt x="12337" y="9073"/>
                      <a:pt x="11720" y="8658"/>
                      <a:pt x="11458" y="8025"/>
                    </a:cubicBezTo>
                    <a:cubicBezTo>
                      <a:pt x="11196" y="7393"/>
                      <a:pt x="11341" y="6664"/>
                      <a:pt x="11825" y="6179"/>
                    </a:cubicBezTo>
                    <a:cubicBezTo>
                      <a:pt x="12150" y="5855"/>
                      <a:pt x="12583" y="5683"/>
                      <a:pt x="13024" y="5683"/>
                    </a:cubicBezTo>
                    <a:close/>
                    <a:moveTo>
                      <a:pt x="9636" y="10196"/>
                    </a:moveTo>
                    <a:cubicBezTo>
                      <a:pt x="11955" y="10196"/>
                      <a:pt x="13981" y="11765"/>
                      <a:pt x="14557" y="14012"/>
                    </a:cubicBezTo>
                    <a:cubicBezTo>
                      <a:pt x="14635" y="14316"/>
                      <a:pt x="14454" y="14623"/>
                      <a:pt x="14153" y="14701"/>
                    </a:cubicBezTo>
                    <a:cubicBezTo>
                      <a:pt x="14107" y="14713"/>
                      <a:pt x="14060" y="14718"/>
                      <a:pt x="14014" y="14718"/>
                    </a:cubicBezTo>
                    <a:cubicBezTo>
                      <a:pt x="13760" y="14718"/>
                      <a:pt x="13530" y="14550"/>
                      <a:pt x="13464" y="14295"/>
                    </a:cubicBezTo>
                    <a:cubicBezTo>
                      <a:pt x="13015" y="12548"/>
                      <a:pt x="11440" y="11326"/>
                      <a:pt x="9636" y="11326"/>
                    </a:cubicBezTo>
                    <a:cubicBezTo>
                      <a:pt x="7833" y="11326"/>
                      <a:pt x="6258" y="12548"/>
                      <a:pt x="5809" y="14295"/>
                    </a:cubicBezTo>
                    <a:cubicBezTo>
                      <a:pt x="5743" y="14550"/>
                      <a:pt x="5512" y="14718"/>
                      <a:pt x="5260" y="14718"/>
                    </a:cubicBezTo>
                    <a:cubicBezTo>
                      <a:pt x="5215" y="14718"/>
                      <a:pt x="5169" y="14713"/>
                      <a:pt x="5122" y="14701"/>
                    </a:cubicBezTo>
                    <a:cubicBezTo>
                      <a:pt x="4818" y="14623"/>
                      <a:pt x="4638" y="14316"/>
                      <a:pt x="4716" y="14012"/>
                    </a:cubicBezTo>
                    <a:cubicBezTo>
                      <a:pt x="5291" y="11765"/>
                      <a:pt x="7318" y="10196"/>
                      <a:pt x="9636" y="10196"/>
                    </a:cubicBezTo>
                    <a:close/>
                    <a:moveTo>
                      <a:pt x="9636" y="0"/>
                    </a:moveTo>
                    <a:cubicBezTo>
                      <a:pt x="4342" y="0"/>
                      <a:pt x="0" y="4343"/>
                      <a:pt x="0" y="9636"/>
                    </a:cubicBezTo>
                    <a:cubicBezTo>
                      <a:pt x="0" y="14930"/>
                      <a:pt x="4342" y="19272"/>
                      <a:pt x="9636" y="19272"/>
                    </a:cubicBezTo>
                    <a:cubicBezTo>
                      <a:pt x="14927" y="19272"/>
                      <a:pt x="19272" y="14930"/>
                      <a:pt x="19272" y="9636"/>
                    </a:cubicBezTo>
                    <a:cubicBezTo>
                      <a:pt x="19272" y="4343"/>
                      <a:pt x="14927" y="0"/>
                      <a:pt x="9636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rgbClr val="435D74"/>
                  </a:solidFill>
                </a:endParaRPr>
              </a:p>
            </p:txBody>
          </p:sp>
        </p:grpSp>
      </p:grpSp>
      <p:grpSp>
        <p:nvGrpSpPr>
          <p:cNvPr id="2515" name="Google Shape;2515;p43"/>
          <p:cNvGrpSpPr/>
          <p:nvPr/>
        </p:nvGrpSpPr>
        <p:grpSpPr>
          <a:xfrm>
            <a:off x="466975" y="1031238"/>
            <a:ext cx="1926600" cy="1707000"/>
            <a:chOff x="466975" y="1031238"/>
            <a:chExt cx="1926600" cy="1707000"/>
          </a:xfrm>
        </p:grpSpPr>
        <p:sp>
          <p:nvSpPr>
            <p:cNvPr id="2516" name="Google Shape;2516;p43"/>
            <p:cNvSpPr/>
            <p:nvPr/>
          </p:nvSpPr>
          <p:spPr>
            <a:xfrm>
              <a:off x="466975" y="1031238"/>
              <a:ext cx="1926600" cy="170700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2517" name="Google Shape;2517;p43"/>
            <p:cNvSpPr txBox="1"/>
            <p:nvPr/>
          </p:nvSpPr>
          <p:spPr>
            <a:xfrm>
              <a:off x="565050" y="1962200"/>
              <a:ext cx="1730400" cy="57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18" name="Google Shape;2518;p43"/>
            <p:cNvSpPr txBox="1"/>
            <p:nvPr/>
          </p:nvSpPr>
          <p:spPr>
            <a:xfrm>
              <a:off x="561675" y="1576150"/>
              <a:ext cx="17304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19" name="Google Shape;2519;p43"/>
            <p:cNvSpPr/>
            <p:nvPr/>
          </p:nvSpPr>
          <p:spPr>
            <a:xfrm>
              <a:off x="1207256" y="1169713"/>
              <a:ext cx="446032" cy="406347"/>
            </a:xfrm>
            <a:custGeom>
              <a:avLst/>
              <a:gdLst/>
              <a:ahLst/>
              <a:cxnLst/>
              <a:rect l="l" t="t" r="r" b="b"/>
              <a:pathLst>
                <a:path w="21149" h="19265" extrusionOk="0">
                  <a:moveTo>
                    <a:pt x="10580" y="3417"/>
                  </a:moveTo>
                  <a:cubicBezTo>
                    <a:pt x="12186" y="3417"/>
                    <a:pt x="13773" y="4040"/>
                    <a:pt x="14967" y="5236"/>
                  </a:cubicBezTo>
                  <a:cubicBezTo>
                    <a:pt x="16933" y="7199"/>
                    <a:pt x="17352" y="10231"/>
                    <a:pt x="15997" y="12655"/>
                  </a:cubicBezTo>
                  <a:lnTo>
                    <a:pt x="7550" y="4209"/>
                  </a:lnTo>
                  <a:cubicBezTo>
                    <a:pt x="8500" y="3676"/>
                    <a:pt x="9544" y="3417"/>
                    <a:pt x="10580" y="3417"/>
                  </a:cubicBezTo>
                  <a:close/>
                  <a:moveTo>
                    <a:pt x="5156" y="6603"/>
                  </a:moveTo>
                  <a:lnTo>
                    <a:pt x="13600" y="15049"/>
                  </a:lnTo>
                  <a:cubicBezTo>
                    <a:pt x="12650" y="15584"/>
                    <a:pt x="11607" y="15844"/>
                    <a:pt x="10570" y="15844"/>
                  </a:cubicBezTo>
                  <a:cubicBezTo>
                    <a:pt x="8964" y="15844"/>
                    <a:pt x="7375" y="15218"/>
                    <a:pt x="6183" y="14019"/>
                  </a:cubicBezTo>
                  <a:cubicBezTo>
                    <a:pt x="4210" y="12059"/>
                    <a:pt x="3789" y="9024"/>
                    <a:pt x="5156" y="6603"/>
                  </a:cubicBezTo>
                  <a:close/>
                  <a:moveTo>
                    <a:pt x="10574" y="0"/>
                  </a:moveTo>
                  <a:cubicBezTo>
                    <a:pt x="8127" y="0"/>
                    <a:pt x="5681" y="948"/>
                    <a:pt x="3789" y="2842"/>
                  </a:cubicBezTo>
                  <a:cubicBezTo>
                    <a:pt x="1" y="6630"/>
                    <a:pt x="1" y="12628"/>
                    <a:pt x="3789" y="16413"/>
                  </a:cubicBezTo>
                  <a:cubicBezTo>
                    <a:pt x="5662" y="18289"/>
                    <a:pt x="8113" y="19265"/>
                    <a:pt x="10576" y="19265"/>
                  </a:cubicBezTo>
                  <a:cubicBezTo>
                    <a:pt x="13036" y="19265"/>
                    <a:pt x="15488" y="18289"/>
                    <a:pt x="17361" y="16413"/>
                  </a:cubicBezTo>
                  <a:cubicBezTo>
                    <a:pt x="21149" y="12625"/>
                    <a:pt x="21149" y="6630"/>
                    <a:pt x="17361" y="2842"/>
                  </a:cubicBezTo>
                  <a:cubicBezTo>
                    <a:pt x="15467" y="948"/>
                    <a:pt x="13020" y="0"/>
                    <a:pt x="105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435D74"/>
                </a:solidFill>
              </a:endParaRPr>
            </a:p>
          </p:txBody>
        </p:sp>
      </p:grpSp>
      <p:sp>
        <p:nvSpPr>
          <p:cNvPr id="2520" name="Google Shape;2520;p43"/>
          <p:cNvSpPr/>
          <p:nvPr/>
        </p:nvSpPr>
        <p:spPr>
          <a:xfrm>
            <a:off x="5028140" y="2849932"/>
            <a:ext cx="170700" cy="170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44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526" name="Google Shape;2526;p44"/>
          <p:cNvGrpSpPr/>
          <p:nvPr/>
        </p:nvGrpSpPr>
        <p:grpSpPr>
          <a:xfrm>
            <a:off x="457213" y="3320513"/>
            <a:ext cx="1554319" cy="775324"/>
            <a:chOff x="457213" y="3244313"/>
            <a:chExt cx="1554319" cy="775324"/>
          </a:xfrm>
        </p:grpSpPr>
        <p:sp>
          <p:nvSpPr>
            <p:cNvPr id="2527" name="Google Shape;2527;p44"/>
            <p:cNvSpPr txBox="1"/>
            <p:nvPr/>
          </p:nvSpPr>
          <p:spPr>
            <a:xfrm>
              <a:off x="457231" y="3244313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5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Serenity</a:t>
              </a:r>
              <a:endParaRPr sz="1800" b="1">
                <a:solidFill>
                  <a:schemeClr val="accent5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28" name="Google Shape;2528;p44"/>
            <p:cNvSpPr txBox="1"/>
            <p:nvPr/>
          </p:nvSpPr>
          <p:spPr>
            <a:xfrm>
              <a:off x="457213" y="3521937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It’s the biggest planet </a:t>
              </a: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of them all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29" name="Google Shape;2529;p44"/>
          <p:cNvGrpSpPr/>
          <p:nvPr/>
        </p:nvGrpSpPr>
        <p:grpSpPr>
          <a:xfrm>
            <a:off x="457200" y="2331728"/>
            <a:ext cx="1554318" cy="776547"/>
            <a:chOff x="457200" y="2255528"/>
            <a:chExt cx="1554318" cy="776547"/>
          </a:xfrm>
        </p:grpSpPr>
        <p:sp>
          <p:nvSpPr>
            <p:cNvPr id="2530" name="Google Shape;2530;p44"/>
            <p:cNvSpPr txBox="1"/>
            <p:nvPr/>
          </p:nvSpPr>
          <p:spPr>
            <a:xfrm>
              <a:off x="457218" y="2255528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Sunlight</a:t>
              </a:r>
              <a:endParaRPr sz="18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31" name="Google Shape;2531;p44"/>
            <p:cNvSpPr txBox="1"/>
            <p:nvPr/>
          </p:nvSpPr>
          <p:spPr>
            <a:xfrm>
              <a:off x="457200" y="253437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Roboto"/>
                  <a:ea typeface="Roboto"/>
                  <a:cs typeface="Roboto"/>
                  <a:sym typeface="Roboto"/>
                </a:rPr>
                <a:t>Saturn is</a:t>
              </a:r>
              <a:r>
                <a:rPr lang="en" sz="12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 composed mostly of hydrogen 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32" name="Google Shape;2532;p44"/>
          <p:cNvGrpSpPr/>
          <p:nvPr/>
        </p:nvGrpSpPr>
        <p:grpSpPr>
          <a:xfrm>
            <a:off x="457200" y="1344175"/>
            <a:ext cx="1554318" cy="776550"/>
            <a:chOff x="457200" y="1267975"/>
            <a:chExt cx="1554318" cy="776550"/>
          </a:xfrm>
        </p:grpSpPr>
        <p:sp>
          <p:nvSpPr>
            <p:cNvPr id="2533" name="Google Shape;2533;p44"/>
            <p:cNvSpPr txBox="1"/>
            <p:nvPr/>
          </p:nvSpPr>
          <p:spPr>
            <a:xfrm>
              <a:off x="457218" y="1267975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Life</a:t>
              </a:r>
              <a:endParaRPr sz="18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34" name="Google Shape;2534;p44"/>
            <p:cNvSpPr txBox="1"/>
            <p:nvPr/>
          </p:nvSpPr>
          <p:spPr>
            <a:xfrm>
              <a:off x="457200" y="154682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closest planet to the Sun 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35" name="Google Shape;2535;p44"/>
          <p:cNvGrpSpPr/>
          <p:nvPr/>
        </p:nvGrpSpPr>
        <p:grpSpPr>
          <a:xfrm>
            <a:off x="2073775" y="1481688"/>
            <a:ext cx="4304275" cy="495000"/>
            <a:chOff x="2073775" y="1405488"/>
            <a:chExt cx="4304275" cy="495000"/>
          </a:xfrm>
        </p:grpSpPr>
        <p:sp>
          <p:nvSpPr>
            <p:cNvPr id="2536" name="Google Shape;2536;p44"/>
            <p:cNvSpPr/>
            <p:nvPr/>
          </p:nvSpPr>
          <p:spPr>
            <a:xfrm>
              <a:off x="2766050" y="1405488"/>
              <a:ext cx="3612000" cy="495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4"/>
            <p:cNvSpPr/>
            <p:nvPr/>
          </p:nvSpPr>
          <p:spPr>
            <a:xfrm>
              <a:off x="2073775" y="1405488"/>
              <a:ext cx="495000" cy="495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38" name="Google Shape;2538;p44"/>
            <p:cNvCxnSpPr>
              <a:stCxn id="2537" idx="6"/>
              <a:endCxn id="2536" idx="1"/>
            </p:cNvCxnSpPr>
            <p:nvPr/>
          </p:nvCxnSpPr>
          <p:spPr>
            <a:xfrm>
              <a:off x="2568775" y="1652988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39" name="Google Shape;2539;p44"/>
          <p:cNvGrpSpPr/>
          <p:nvPr/>
        </p:nvGrpSpPr>
        <p:grpSpPr>
          <a:xfrm>
            <a:off x="2073775" y="2472509"/>
            <a:ext cx="4304275" cy="495000"/>
            <a:chOff x="2073775" y="2400985"/>
            <a:chExt cx="4304275" cy="495000"/>
          </a:xfrm>
        </p:grpSpPr>
        <p:sp>
          <p:nvSpPr>
            <p:cNvPr id="2540" name="Google Shape;2540;p44"/>
            <p:cNvSpPr/>
            <p:nvPr/>
          </p:nvSpPr>
          <p:spPr>
            <a:xfrm>
              <a:off x="2766050" y="2400985"/>
              <a:ext cx="3612000" cy="495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4"/>
            <p:cNvSpPr/>
            <p:nvPr/>
          </p:nvSpPr>
          <p:spPr>
            <a:xfrm>
              <a:off x="2073775" y="2400985"/>
              <a:ext cx="495000" cy="495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42" name="Google Shape;2542;p44"/>
            <p:cNvCxnSpPr>
              <a:stCxn id="2541" idx="6"/>
              <a:endCxn id="2540" idx="1"/>
            </p:cNvCxnSpPr>
            <p:nvPr/>
          </p:nvCxnSpPr>
          <p:spPr>
            <a:xfrm>
              <a:off x="2568775" y="2648485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43" name="Google Shape;2543;p44"/>
          <p:cNvGrpSpPr/>
          <p:nvPr/>
        </p:nvGrpSpPr>
        <p:grpSpPr>
          <a:xfrm>
            <a:off x="2073725" y="3460678"/>
            <a:ext cx="4304275" cy="495000"/>
            <a:chOff x="2073775" y="3395292"/>
            <a:chExt cx="4304275" cy="495000"/>
          </a:xfrm>
        </p:grpSpPr>
        <p:sp>
          <p:nvSpPr>
            <p:cNvPr id="2544" name="Google Shape;2544;p44"/>
            <p:cNvSpPr/>
            <p:nvPr/>
          </p:nvSpPr>
          <p:spPr>
            <a:xfrm>
              <a:off x="2766050" y="3395292"/>
              <a:ext cx="3612000" cy="49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4"/>
            <p:cNvSpPr/>
            <p:nvPr/>
          </p:nvSpPr>
          <p:spPr>
            <a:xfrm>
              <a:off x="2073775" y="3395292"/>
              <a:ext cx="495000" cy="495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46" name="Google Shape;2546;p44"/>
            <p:cNvCxnSpPr>
              <a:stCxn id="2545" idx="6"/>
              <a:endCxn id="2544" idx="1"/>
            </p:cNvCxnSpPr>
            <p:nvPr/>
          </p:nvCxnSpPr>
          <p:spPr>
            <a:xfrm>
              <a:off x="2568775" y="3642792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47" name="Google Shape;2547;p44"/>
          <p:cNvGrpSpPr/>
          <p:nvPr/>
        </p:nvGrpSpPr>
        <p:grpSpPr>
          <a:xfrm>
            <a:off x="2766050" y="1975772"/>
            <a:ext cx="4304275" cy="497654"/>
            <a:chOff x="2766050" y="1900621"/>
            <a:chExt cx="4304275" cy="497654"/>
          </a:xfrm>
        </p:grpSpPr>
        <p:sp>
          <p:nvSpPr>
            <p:cNvPr id="2548" name="Google Shape;2548;p44"/>
            <p:cNvSpPr/>
            <p:nvPr/>
          </p:nvSpPr>
          <p:spPr>
            <a:xfrm>
              <a:off x="2766050" y="1900621"/>
              <a:ext cx="3612000" cy="495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4"/>
            <p:cNvSpPr/>
            <p:nvPr/>
          </p:nvSpPr>
          <p:spPr>
            <a:xfrm>
              <a:off x="6575325" y="1903275"/>
              <a:ext cx="495000" cy="495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50" name="Google Shape;2550;p44"/>
            <p:cNvCxnSpPr>
              <a:stCxn id="2549" idx="2"/>
              <a:endCxn id="2548" idx="3"/>
            </p:cNvCxnSpPr>
            <p:nvPr/>
          </p:nvCxnSpPr>
          <p:spPr>
            <a:xfrm rot="10800000">
              <a:off x="6377925" y="2148075"/>
              <a:ext cx="197400" cy="2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1" name="Google Shape;2551;p44"/>
          <p:cNvGrpSpPr/>
          <p:nvPr/>
        </p:nvGrpSpPr>
        <p:grpSpPr>
          <a:xfrm>
            <a:off x="2766050" y="2966594"/>
            <a:ext cx="4304275" cy="495000"/>
            <a:chOff x="2766050" y="2898142"/>
            <a:chExt cx="4304275" cy="495000"/>
          </a:xfrm>
        </p:grpSpPr>
        <p:sp>
          <p:nvSpPr>
            <p:cNvPr id="2552" name="Google Shape;2552;p44"/>
            <p:cNvSpPr/>
            <p:nvPr/>
          </p:nvSpPr>
          <p:spPr>
            <a:xfrm>
              <a:off x="2766050" y="2898142"/>
              <a:ext cx="3612000" cy="495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3" name="Google Shape;2553;p44"/>
            <p:cNvSpPr/>
            <p:nvPr/>
          </p:nvSpPr>
          <p:spPr>
            <a:xfrm>
              <a:off x="6575325" y="2898142"/>
              <a:ext cx="495000" cy="49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54" name="Google Shape;2554;p44"/>
            <p:cNvCxnSpPr>
              <a:stCxn id="2553" idx="2"/>
              <a:endCxn id="2552" idx="3"/>
            </p:cNvCxnSpPr>
            <p:nvPr/>
          </p:nvCxnSpPr>
          <p:spPr>
            <a:xfrm rot="10800000">
              <a:off x="6377925" y="3145642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5" name="Google Shape;2555;p44"/>
          <p:cNvGrpSpPr/>
          <p:nvPr/>
        </p:nvGrpSpPr>
        <p:grpSpPr>
          <a:xfrm>
            <a:off x="2766000" y="3954762"/>
            <a:ext cx="4304275" cy="495005"/>
            <a:chOff x="2766050" y="3888774"/>
            <a:chExt cx="4304275" cy="495005"/>
          </a:xfrm>
        </p:grpSpPr>
        <p:sp>
          <p:nvSpPr>
            <p:cNvPr id="2556" name="Google Shape;2556;p44"/>
            <p:cNvSpPr/>
            <p:nvPr/>
          </p:nvSpPr>
          <p:spPr>
            <a:xfrm>
              <a:off x="2766050" y="3888780"/>
              <a:ext cx="3612000" cy="495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4"/>
            <p:cNvSpPr/>
            <p:nvPr/>
          </p:nvSpPr>
          <p:spPr>
            <a:xfrm>
              <a:off x="6575325" y="3888774"/>
              <a:ext cx="495000" cy="495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58" name="Google Shape;2558;p44"/>
            <p:cNvCxnSpPr>
              <a:stCxn id="2557" idx="2"/>
              <a:endCxn id="2556" idx="3"/>
            </p:cNvCxnSpPr>
            <p:nvPr/>
          </p:nvCxnSpPr>
          <p:spPr>
            <a:xfrm rot="10800000">
              <a:off x="6377925" y="4136274"/>
              <a:ext cx="1974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559" name="Google Shape;2559;p44"/>
          <p:cNvGrpSpPr/>
          <p:nvPr/>
        </p:nvGrpSpPr>
        <p:grpSpPr>
          <a:xfrm>
            <a:off x="7132488" y="3814613"/>
            <a:ext cx="1554319" cy="775324"/>
            <a:chOff x="457213" y="3244313"/>
            <a:chExt cx="1554319" cy="775324"/>
          </a:xfrm>
        </p:grpSpPr>
        <p:sp>
          <p:nvSpPr>
            <p:cNvPr id="2560" name="Google Shape;2560;p44"/>
            <p:cNvSpPr txBox="1"/>
            <p:nvPr/>
          </p:nvSpPr>
          <p:spPr>
            <a:xfrm>
              <a:off x="457231" y="3244313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6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Spirit</a:t>
              </a:r>
              <a:endParaRPr sz="1800" b="1">
                <a:solidFill>
                  <a:schemeClr val="accent6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1" name="Google Shape;2561;p44"/>
            <p:cNvSpPr txBox="1"/>
            <p:nvPr/>
          </p:nvSpPr>
          <p:spPr>
            <a:xfrm>
              <a:off x="457213" y="3521937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Earth is the planet where we all live on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62" name="Google Shape;2562;p44"/>
          <p:cNvGrpSpPr/>
          <p:nvPr/>
        </p:nvGrpSpPr>
        <p:grpSpPr>
          <a:xfrm>
            <a:off x="7132475" y="2825828"/>
            <a:ext cx="1554318" cy="776547"/>
            <a:chOff x="457200" y="2255528"/>
            <a:chExt cx="1554318" cy="776547"/>
          </a:xfrm>
        </p:grpSpPr>
        <p:sp>
          <p:nvSpPr>
            <p:cNvPr id="2563" name="Google Shape;2563;p44"/>
            <p:cNvSpPr txBox="1"/>
            <p:nvPr/>
          </p:nvSpPr>
          <p:spPr>
            <a:xfrm>
              <a:off x="457218" y="2255528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Nature</a:t>
              </a:r>
              <a:endParaRPr sz="18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4" name="Google Shape;2564;p44"/>
            <p:cNvSpPr txBox="1"/>
            <p:nvPr/>
          </p:nvSpPr>
          <p:spPr>
            <a:xfrm>
              <a:off x="457200" y="253437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Mars is actually a very cold place</a:t>
              </a:r>
              <a:endParaRPr sz="12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565" name="Google Shape;2565;p44"/>
          <p:cNvGrpSpPr/>
          <p:nvPr/>
        </p:nvGrpSpPr>
        <p:grpSpPr>
          <a:xfrm>
            <a:off x="7132475" y="1838275"/>
            <a:ext cx="1554318" cy="776550"/>
            <a:chOff x="457200" y="1267975"/>
            <a:chExt cx="1554318" cy="776550"/>
          </a:xfrm>
        </p:grpSpPr>
        <p:sp>
          <p:nvSpPr>
            <p:cNvPr id="2566" name="Google Shape;2566;p44"/>
            <p:cNvSpPr txBox="1"/>
            <p:nvPr/>
          </p:nvSpPr>
          <p:spPr>
            <a:xfrm>
              <a:off x="457218" y="1267975"/>
              <a:ext cx="1554300" cy="34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18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Healing</a:t>
              </a:r>
              <a:endParaRPr sz="18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67" name="Google Shape;2567;p44"/>
            <p:cNvSpPr txBox="1"/>
            <p:nvPr/>
          </p:nvSpPr>
          <p:spPr>
            <a:xfrm>
              <a:off x="457200" y="1546825"/>
              <a:ext cx="15543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It is the second planet from the Sun</a:t>
              </a: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45"/>
          <p:cNvSpPr txBox="1">
            <a:spLocks noGrp="1"/>
          </p:cNvSpPr>
          <p:nvPr>
            <p:ph type="title"/>
          </p:nvPr>
        </p:nvSpPr>
        <p:spPr>
          <a:xfrm>
            <a:off x="457200" y="410400"/>
            <a:ext cx="8229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LGTB+ infographics</a:t>
            </a:r>
            <a:endParaRPr sz="2400"/>
          </a:p>
        </p:txBody>
      </p:sp>
      <p:grpSp>
        <p:nvGrpSpPr>
          <p:cNvPr id="2573" name="Google Shape;2573;p45"/>
          <p:cNvGrpSpPr/>
          <p:nvPr/>
        </p:nvGrpSpPr>
        <p:grpSpPr>
          <a:xfrm>
            <a:off x="457194" y="1243354"/>
            <a:ext cx="3370153" cy="3336000"/>
            <a:chOff x="457194" y="1243354"/>
            <a:chExt cx="3370153" cy="3336000"/>
          </a:xfrm>
        </p:grpSpPr>
        <p:sp>
          <p:nvSpPr>
            <p:cNvPr id="2574" name="Google Shape;2574;p45"/>
            <p:cNvSpPr/>
            <p:nvPr/>
          </p:nvSpPr>
          <p:spPr>
            <a:xfrm rot="-5400000">
              <a:off x="780021" y="1524939"/>
              <a:ext cx="2724600" cy="2772900"/>
            </a:xfrm>
            <a:prstGeom prst="blockArc">
              <a:avLst>
                <a:gd name="adj1" fmla="val 21382419"/>
                <a:gd name="adj2" fmla="val 10993203"/>
                <a:gd name="adj3" fmla="val 6482"/>
              </a:avLst>
            </a:pr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5"/>
            <p:cNvSpPr/>
            <p:nvPr/>
          </p:nvSpPr>
          <p:spPr>
            <a:xfrm rot="-5400000">
              <a:off x="788270" y="1533189"/>
              <a:ext cx="2724600" cy="2756400"/>
            </a:xfrm>
            <a:prstGeom prst="blockArc">
              <a:avLst>
                <a:gd name="adj1" fmla="val 10764473"/>
                <a:gd name="adj2" fmla="val 1947138"/>
                <a:gd name="adj3" fmla="val 6347"/>
              </a:avLst>
            </a:prstGeom>
            <a:solidFill>
              <a:schemeClr val="accent2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5"/>
            <p:cNvSpPr/>
            <p:nvPr/>
          </p:nvSpPr>
          <p:spPr>
            <a:xfrm rot="-5400000">
              <a:off x="1092130" y="1842714"/>
              <a:ext cx="2100300" cy="2149200"/>
            </a:xfrm>
            <a:prstGeom prst="blockArc">
              <a:avLst>
                <a:gd name="adj1" fmla="val 20846432"/>
                <a:gd name="adj2" fmla="val 11005328"/>
                <a:gd name="adj3" fmla="val 7006"/>
              </a:avLst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5"/>
            <p:cNvSpPr/>
            <p:nvPr/>
          </p:nvSpPr>
          <p:spPr>
            <a:xfrm rot="-5400000">
              <a:off x="1097878" y="1848277"/>
              <a:ext cx="2101800" cy="2136600"/>
            </a:xfrm>
            <a:prstGeom prst="blockArc">
              <a:avLst>
                <a:gd name="adj1" fmla="val 10764473"/>
                <a:gd name="adj2" fmla="val 20849619"/>
                <a:gd name="adj3" fmla="val 7037"/>
              </a:avLst>
            </a:prstGeom>
            <a:solidFill>
              <a:schemeClr val="accent3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5"/>
            <p:cNvSpPr/>
            <p:nvPr/>
          </p:nvSpPr>
          <p:spPr>
            <a:xfrm rot="-5400000">
              <a:off x="1353282" y="2108393"/>
              <a:ext cx="1578000" cy="1614600"/>
            </a:xfrm>
            <a:prstGeom prst="blockArc">
              <a:avLst>
                <a:gd name="adj1" fmla="val 17397375"/>
                <a:gd name="adj2" fmla="val 10808167"/>
                <a:gd name="adj3" fmla="val 8549"/>
              </a:avLst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5"/>
            <p:cNvSpPr/>
            <p:nvPr/>
          </p:nvSpPr>
          <p:spPr>
            <a:xfrm rot="-5400000">
              <a:off x="1349902" y="2105106"/>
              <a:ext cx="1586700" cy="1612500"/>
            </a:xfrm>
            <a:prstGeom prst="blockArc">
              <a:avLst>
                <a:gd name="adj1" fmla="val 10768656"/>
                <a:gd name="adj2" fmla="val 17398765"/>
                <a:gd name="adj3" fmla="val 8514"/>
              </a:avLst>
            </a:prstGeom>
            <a:solidFill>
              <a:schemeClr val="accent4"/>
            </a:solidFill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5"/>
            <p:cNvSpPr/>
            <p:nvPr/>
          </p:nvSpPr>
          <p:spPr>
            <a:xfrm rot="-5400000">
              <a:off x="473994" y="1226554"/>
              <a:ext cx="3336000" cy="3369600"/>
            </a:xfrm>
            <a:prstGeom prst="blockArc">
              <a:avLst>
                <a:gd name="adj1" fmla="val 21382419"/>
                <a:gd name="adj2" fmla="val 10760817"/>
                <a:gd name="adj3" fmla="val 5248"/>
              </a:avLst>
            </a:prstGeom>
            <a:noFill/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5"/>
            <p:cNvSpPr/>
            <p:nvPr/>
          </p:nvSpPr>
          <p:spPr>
            <a:xfrm rot="-5400000">
              <a:off x="484297" y="1236304"/>
              <a:ext cx="3336000" cy="3350100"/>
            </a:xfrm>
            <a:prstGeom prst="blockArc">
              <a:avLst>
                <a:gd name="adj1" fmla="val 10764473"/>
                <a:gd name="adj2" fmla="val 3366365"/>
                <a:gd name="adj3" fmla="val 5339"/>
              </a:avLst>
            </a:pr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82" name="Google Shape;2582;p45"/>
          <p:cNvGrpSpPr/>
          <p:nvPr/>
        </p:nvGrpSpPr>
        <p:grpSpPr>
          <a:xfrm>
            <a:off x="4073500" y="1139075"/>
            <a:ext cx="4613700" cy="802825"/>
            <a:chOff x="4073500" y="1139075"/>
            <a:chExt cx="4613700" cy="802825"/>
          </a:xfrm>
        </p:grpSpPr>
        <p:sp>
          <p:nvSpPr>
            <p:cNvPr id="2583" name="Google Shape;2583;p45"/>
            <p:cNvSpPr/>
            <p:nvPr/>
          </p:nvSpPr>
          <p:spPr>
            <a:xfrm>
              <a:off x="4073500" y="1139075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4" name="Google Shape;2584;p45"/>
            <p:cNvSpPr txBox="1"/>
            <p:nvPr/>
          </p:nvSpPr>
          <p:spPr>
            <a:xfrm>
              <a:off x="4989823" y="1209963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Mercury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85" name="Google Shape;2585;p45"/>
            <p:cNvSpPr txBox="1"/>
            <p:nvPr/>
          </p:nvSpPr>
          <p:spPr>
            <a:xfrm>
              <a:off x="4989823" y="1410074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Mercury is the closest planet to the Sun and the smallest one in the Solar System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6" name="Google Shape;2586;p45"/>
            <p:cNvSpPr/>
            <p:nvPr/>
          </p:nvSpPr>
          <p:spPr>
            <a:xfrm>
              <a:off x="4073500" y="1139100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65%</a:t>
              </a:r>
              <a:endParaRPr sz="2400" b="1">
                <a:solidFill>
                  <a:schemeClr val="accen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587" name="Google Shape;2587;p45"/>
          <p:cNvGrpSpPr/>
          <p:nvPr/>
        </p:nvGrpSpPr>
        <p:grpSpPr>
          <a:xfrm>
            <a:off x="4073500" y="2040494"/>
            <a:ext cx="4613700" cy="802804"/>
            <a:chOff x="4073500" y="2040494"/>
            <a:chExt cx="4613700" cy="802804"/>
          </a:xfrm>
        </p:grpSpPr>
        <p:sp>
          <p:nvSpPr>
            <p:cNvPr id="2588" name="Google Shape;2588;p45"/>
            <p:cNvSpPr/>
            <p:nvPr/>
          </p:nvSpPr>
          <p:spPr>
            <a:xfrm>
              <a:off x="4073500" y="2040498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2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9" name="Google Shape;2589;p45"/>
            <p:cNvSpPr txBox="1"/>
            <p:nvPr/>
          </p:nvSpPr>
          <p:spPr>
            <a:xfrm>
              <a:off x="4998770" y="2128468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Venus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90" name="Google Shape;2590;p45"/>
            <p:cNvSpPr txBox="1"/>
            <p:nvPr/>
          </p:nvSpPr>
          <p:spPr>
            <a:xfrm>
              <a:off x="4995602" y="2328592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Venus has a beautiful name and is the second planet from the Sun. It's terribly hot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1" name="Google Shape;2591;p45"/>
            <p:cNvSpPr/>
            <p:nvPr/>
          </p:nvSpPr>
          <p:spPr>
            <a:xfrm>
              <a:off x="4073500" y="2040494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2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60%</a:t>
              </a:r>
              <a:endParaRPr sz="2400" b="1">
                <a:solidFill>
                  <a:schemeClr val="accent2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592" name="Google Shape;2592;p45"/>
          <p:cNvGrpSpPr/>
          <p:nvPr/>
        </p:nvGrpSpPr>
        <p:grpSpPr>
          <a:xfrm>
            <a:off x="4073100" y="2941916"/>
            <a:ext cx="4613700" cy="802806"/>
            <a:chOff x="4073100" y="2941916"/>
            <a:chExt cx="4613700" cy="802806"/>
          </a:xfrm>
        </p:grpSpPr>
        <p:sp>
          <p:nvSpPr>
            <p:cNvPr id="2593" name="Google Shape;2593;p45"/>
            <p:cNvSpPr/>
            <p:nvPr/>
          </p:nvSpPr>
          <p:spPr>
            <a:xfrm>
              <a:off x="4073100" y="2941921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3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5"/>
            <p:cNvSpPr txBox="1"/>
            <p:nvPr/>
          </p:nvSpPr>
          <p:spPr>
            <a:xfrm>
              <a:off x="4998770" y="3010767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Saturn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595" name="Google Shape;2595;p45"/>
            <p:cNvSpPr txBox="1"/>
            <p:nvPr/>
          </p:nvSpPr>
          <p:spPr>
            <a:xfrm>
              <a:off x="4995602" y="3210871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Saturn is a gas giant and has several rings. It's composed mostly of hydrogen and helium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96" name="Google Shape;2596;p45"/>
            <p:cNvSpPr/>
            <p:nvPr/>
          </p:nvSpPr>
          <p:spPr>
            <a:xfrm>
              <a:off x="4073500" y="2941916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3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45%</a:t>
              </a:r>
              <a:endParaRPr sz="2400" b="1">
                <a:solidFill>
                  <a:schemeClr val="accent3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  <p:grpSp>
        <p:nvGrpSpPr>
          <p:cNvPr id="2597" name="Google Shape;2597;p45"/>
          <p:cNvGrpSpPr/>
          <p:nvPr/>
        </p:nvGrpSpPr>
        <p:grpSpPr>
          <a:xfrm>
            <a:off x="4073500" y="3843323"/>
            <a:ext cx="4613700" cy="802821"/>
            <a:chOff x="4073500" y="3843323"/>
            <a:chExt cx="4613700" cy="802821"/>
          </a:xfrm>
        </p:grpSpPr>
        <p:sp>
          <p:nvSpPr>
            <p:cNvPr id="2598" name="Google Shape;2598;p45"/>
            <p:cNvSpPr/>
            <p:nvPr/>
          </p:nvSpPr>
          <p:spPr>
            <a:xfrm>
              <a:off x="4073500" y="3843344"/>
              <a:ext cx="4613700" cy="802800"/>
            </a:xfrm>
            <a:prstGeom prst="snip1Rect">
              <a:avLst>
                <a:gd name="adj" fmla="val 0"/>
              </a:avLst>
            </a:prstGeom>
            <a:solidFill>
              <a:schemeClr val="accent4"/>
            </a:solidFill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9" name="Google Shape;2599;p45"/>
            <p:cNvSpPr txBox="1"/>
            <p:nvPr/>
          </p:nvSpPr>
          <p:spPr>
            <a:xfrm>
              <a:off x="4998770" y="3900149"/>
              <a:ext cx="13008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1">
                  <a:solidFill>
                    <a:schemeClr val="lt1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Mars</a:t>
              </a:r>
              <a:endParaRPr sz="1800" b="1">
                <a:solidFill>
                  <a:schemeClr val="lt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2600" name="Google Shape;2600;p45"/>
            <p:cNvSpPr txBox="1"/>
            <p:nvPr/>
          </p:nvSpPr>
          <p:spPr>
            <a:xfrm>
              <a:off x="4995595" y="4100261"/>
              <a:ext cx="3655800" cy="47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Despite being red, Mars is actually a very cold place and it's full of iron oxide dust</a:t>
              </a:r>
              <a:endParaRPr sz="1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601" name="Google Shape;2601;p45"/>
            <p:cNvSpPr/>
            <p:nvPr/>
          </p:nvSpPr>
          <p:spPr>
            <a:xfrm>
              <a:off x="4073500" y="3843323"/>
              <a:ext cx="873900" cy="802800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chemeClr val="accent4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35%</a:t>
              </a:r>
              <a:endParaRPr sz="2400" b="1">
                <a:solidFill>
                  <a:schemeClr val="accent4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" name="Google Shape;2606;p46"/>
          <p:cNvSpPr txBox="1">
            <a:spLocks noGrp="1"/>
          </p:cNvSpPr>
          <p:nvPr>
            <p:ph type="title" idx="4294967295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 (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free users)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7" name="Google Shape;2607;p46"/>
          <p:cNvSpPr txBox="1">
            <a:spLocks noGrp="1"/>
          </p:cNvSpPr>
          <p:nvPr>
            <p:ph type="body" idx="4294967295"/>
          </p:nvPr>
        </p:nvSpPr>
        <p:spPr>
          <a:xfrm>
            <a:off x="1048350" y="690275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credit </a:t>
            </a:r>
            <a:r>
              <a:rPr lang="en" sz="1000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435D7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by keeping the Thanks slide.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Modify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it for both personal and commercial purposes.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Sublicense, sell or rent any of Slidesgo Content (or a modified version of Slidesgo Content).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Delete the “Thanks” or “Credits” slide.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8" name="Google Shape;2608;p46"/>
          <p:cNvSpPr txBox="1"/>
          <p:nvPr/>
        </p:nvSpPr>
        <p:spPr>
          <a:xfrm>
            <a:off x="1048350" y="4314290"/>
            <a:ext cx="70473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</a:rPr>
              <a:t>For more information about editing slides, please </a:t>
            </a:r>
            <a:r>
              <a:rPr lang="en" sz="900">
                <a:solidFill>
                  <a:srgbClr val="FFFFFF"/>
                </a:solidFill>
              </a:rPr>
              <a:t>read </a:t>
            </a:r>
            <a:r>
              <a:rPr lang="en" sz="1000">
                <a:solidFill>
                  <a:srgbClr val="FFFFFF"/>
                </a:solidFill>
              </a:rPr>
              <a:t>our FAQs or visit Slidesgo School:</a:t>
            </a:r>
            <a:endParaRPr sz="100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>
                <a:solidFill>
                  <a:srgbClr val="FFFFFF"/>
                </a:solidFill>
              </a:rPr>
              <a:t>and</a:t>
            </a:r>
            <a:r>
              <a:rPr lang="en" sz="1200">
                <a:solidFill>
                  <a:srgbClr val="FFFFFF"/>
                </a:solidFill>
              </a:rPr>
              <a:t> </a:t>
            </a:r>
            <a:r>
              <a:rPr lang="en" sz="1000" u="sng">
                <a:solidFill>
                  <a:srgbClr val="869FB2"/>
                </a:solidFill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3" name="Google Shape;2613;p47"/>
          <p:cNvSpPr txBox="1">
            <a:spLocks noGrp="1"/>
          </p:cNvSpPr>
          <p:nvPr>
            <p:ph type="title" idx="4294967295"/>
          </p:nvPr>
        </p:nvSpPr>
        <p:spPr>
          <a:xfrm>
            <a:off x="1048350" y="323850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Instructions for use (premium users)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4" name="Google Shape;2614;p47"/>
          <p:cNvSpPr txBox="1">
            <a:spLocks noGrp="1"/>
          </p:cNvSpPr>
          <p:nvPr>
            <p:ph type="body" idx="4294967295"/>
          </p:nvPr>
        </p:nvSpPr>
        <p:spPr>
          <a:xfrm>
            <a:off x="1048350" y="690275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order to use this template, you must be a Premium user on </a:t>
            </a:r>
            <a:r>
              <a:rPr lang="en" sz="1000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" b="1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lidesgo</a:t>
            </a:r>
            <a:r>
              <a:rPr lang="en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Modify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it for both personal and commercial purposes.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Hide or delete the “Thanks” slide and the mention to Slidesgo in the credits.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Share this template in an editable format with people who are not part of your team.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</a:rPr>
              <a:t>You are not allowed to:</a:t>
            </a:r>
            <a:endParaRPr sz="1000" b="1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Sublicense, sell or rent this Slidesgo Template (or a modified version of this Slidesgo Template).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Distribute this Slidesgo Template (or a modified version of this Slidesgo Template) or include it in a database or in any other product or service that offers downloadable images, icons or presentations that may be subject to distribution or resale.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any of the elements that are part of this Slidesgo Template in an isolated and separated way from this Template.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Arial"/>
              <a:buChar char="●"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Register any of the elements that are part of this template as a trademark or logo, or register it as a work in an intellectual property registry or similar.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5" name="Google Shape;2615;p47"/>
          <p:cNvSpPr txBox="1">
            <a:spLocks noGrp="1"/>
          </p:cNvSpPr>
          <p:nvPr>
            <p:ph type="body" idx="4294967295"/>
          </p:nvPr>
        </p:nvSpPr>
        <p:spPr>
          <a:xfrm>
            <a:off x="1048350" y="4314290"/>
            <a:ext cx="7047300" cy="44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more information about editing slides, please </a:t>
            </a:r>
            <a:r>
              <a:rPr lang="en" sz="9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read </a:t>
            </a: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FAQs or visit Slidesgo School:</a:t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https://slidesgo.com/faqs</a:t>
            </a: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"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000" u="sng">
                <a:solidFill>
                  <a:srgbClr val="869FB2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https://slidesgo.com/slidesgo-school</a:t>
            </a:r>
            <a:endParaRPr sz="1000" u="sng"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2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0" name="Google Shape;2620;p48"/>
          <p:cNvSpPr txBox="1">
            <a:spLocks noGrp="1"/>
          </p:cNvSpPr>
          <p:nvPr>
            <p:ph type="title" idx="4294967295"/>
          </p:nvPr>
        </p:nvSpPr>
        <p:spPr>
          <a:xfrm>
            <a:off x="1068100" y="533189"/>
            <a:ext cx="7047300" cy="4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Infographics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1" name="Google Shape;2621;p48"/>
          <p:cNvSpPr txBox="1">
            <a:spLocks noGrp="1"/>
          </p:cNvSpPr>
          <p:nvPr>
            <p:ph type="body" idx="4294967295"/>
          </p:nvPr>
        </p:nvSpPr>
        <p:spPr>
          <a:xfrm>
            <a:off x="814075" y="1275800"/>
            <a:ext cx="6980400" cy="31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add and edit some 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en" b="1">
                <a:solidFill>
                  <a:srgbClr val="869FB2"/>
                </a:solidFill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nfographics</a:t>
            </a:r>
            <a:r>
              <a:rPr lang="en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to your presentation to show your data in a visual way.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869FB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2" name="Google Shape;2622;p48"/>
          <p:cNvSpPr txBox="1"/>
          <p:nvPr/>
        </p:nvSpPr>
        <p:spPr>
          <a:xfrm>
            <a:off x="715075" y="1640334"/>
            <a:ext cx="55713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Choose your favourite infographic and insert it in your presentation using Ctrl C + Ctrl V or Cmd C + Cmd V in Mac.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Select one of the parts and </a:t>
            </a:r>
            <a:r>
              <a:rPr lang="en" sz="1100" b="1">
                <a:solidFill>
                  <a:srgbClr val="869FB2"/>
                </a:solidFill>
              </a:rPr>
              <a:t>ungroup</a:t>
            </a:r>
            <a:r>
              <a:rPr lang="en" sz="1100">
                <a:solidFill>
                  <a:srgbClr val="FFFFFF"/>
                </a:solidFill>
              </a:rPr>
              <a:t> it by right-clicking and choosing “Ungroup”.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Change the color</a:t>
            </a:r>
            <a:r>
              <a:rPr lang="en" sz="1100">
                <a:solidFill>
                  <a:srgbClr val="FFFFFF"/>
                </a:solidFill>
              </a:rPr>
              <a:t> by clicking on the paint bucket. 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Then </a:t>
            </a:r>
            <a:r>
              <a:rPr lang="en" sz="1100" b="1">
                <a:solidFill>
                  <a:srgbClr val="869FB2"/>
                </a:solidFill>
              </a:rPr>
              <a:t>resize</a:t>
            </a:r>
            <a:r>
              <a:rPr lang="en" sz="1100">
                <a:solidFill>
                  <a:srgbClr val="FFFFFF"/>
                </a:solidFill>
              </a:rPr>
              <a:t> the element by clicking and dragging one of the square-shaped points of its bounding box (the cursor should look like a double-headed arrow). Remember to hold Shift while dragging to keep the proportions.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 b="1">
                <a:solidFill>
                  <a:srgbClr val="869FB2"/>
                </a:solidFill>
              </a:rPr>
              <a:t>Group</a:t>
            </a:r>
            <a:r>
              <a:rPr lang="en" sz="1100">
                <a:solidFill>
                  <a:srgbClr val="FFFFFF"/>
                </a:solidFill>
              </a:rPr>
              <a:t> the elements again by selecting them, right-clicking and choosing “Group”.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</a:pPr>
            <a:r>
              <a:rPr lang="en" sz="1100">
                <a:solidFill>
                  <a:srgbClr val="FFFFFF"/>
                </a:solidFill>
              </a:rPr>
              <a:t>Repeat the steps above with the other parts and when you’re done editing, copy the end result and paste it into your presentation.</a:t>
            </a:r>
            <a:endParaRPr sz="1100">
              <a:solidFill>
                <a:srgbClr val="FFFFFF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roxima Nova"/>
              <a:buChar char="●"/>
            </a:pPr>
            <a:r>
              <a:rPr lang="en" sz="1100">
                <a:solidFill>
                  <a:srgbClr val="FFFFFF"/>
                </a:solidFill>
              </a:rPr>
              <a:t>Remember to choose the</a:t>
            </a:r>
            <a:r>
              <a:rPr lang="en" sz="1100">
                <a:solidFill>
                  <a:srgbClr val="78909C"/>
                </a:solidFill>
              </a:rPr>
              <a:t> </a:t>
            </a:r>
            <a:r>
              <a:rPr lang="en" sz="1100">
                <a:solidFill>
                  <a:srgbClr val="869FB2"/>
                </a:solidFill>
              </a:rPr>
              <a:t>“</a:t>
            </a:r>
            <a:r>
              <a:rPr lang="en" sz="1100" b="1">
                <a:solidFill>
                  <a:srgbClr val="869FB2"/>
                </a:solidFill>
              </a:rPr>
              <a:t>Keep source formatting</a:t>
            </a:r>
            <a:r>
              <a:rPr lang="en" sz="1100">
                <a:solidFill>
                  <a:srgbClr val="869FB2"/>
                </a:solidFill>
              </a:rPr>
              <a:t>”</a:t>
            </a:r>
            <a:r>
              <a:rPr lang="en" sz="1100">
                <a:solidFill>
                  <a:srgbClr val="FFFFFF"/>
                </a:solidFill>
              </a:rPr>
              <a:t> option so that it keeps the design. For more info, please visit </a:t>
            </a:r>
            <a:r>
              <a:rPr lang="en" sz="1100" b="1">
                <a:solidFill>
                  <a:srgbClr val="869FB2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val="tx"/>
                    </a:ext>
                  </a:extLst>
                </a:hlinkClick>
              </a:rPr>
              <a:t>Slidesgo School</a:t>
            </a:r>
            <a:r>
              <a:rPr lang="en" sz="1100">
                <a:solidFill>
                  <a:srgbClr val="FFFFFF"/>
                </a:solidFill>
              </a:rPr>
              <a:t>.</a:t>
            </a:r>
            <a:endParaRPr sz="1100"/>
          </a:p>
        </p:txBody>
      </p:sp>
      <p:grpSp>
        <p:nvGrpSpPr>
          <p:cNvPr id="2623" name="Google Shape;2623;p48"/>
          <p:cNvGrpSpPr/>
          <p:nvPr/>
        </p:nvGrpSpPr>
        <p:grpSpPr>
          <a:xfrm>
            <a:off x="6874322" y="1729557"/>
            <a:ext cx="1446116" cy="2858697"/>
            <a:chOff x="6529419" y="1729630"/>
            <a:chExt cx="1480463" cy="2926594"/>
          </a:xfrm>
        </p:grpSpPr>
        <p:grpSp>
          <p:nvGrpSpPr>
            <p:cNvPr id="2624" name="Google Shape;2624;p48"/>
            <p:cNvGrpSpPr/>
            <p:nvPr/>
          </p:nvGrpSpPr>
          <p:grpSpPr>
            <a:xfrm>
              <a:off x="6556801" y="1729630"/>
              <a:ext cx="956596" cy="944294"/>
              <a:chOff x="3800319" y="1244877"/>
              <a:chExt cx="1098904" cy="1084772"/>
            </a:xfrm>
          </p:grpSpPr>
          <p:grpSp>
            <p:nvGrpSpPr>
              <p:cNvPr id="2625" name="Google Shape;2625;p48"/>
              <p:cNvGrpSpPr/>
              <p:nvPr/>
            </p:nvGrpSpPr>
            <p:grpSpPr>
              <a:xfrm>
                <a:off x="3800319" y="1244877"/>
                <a:ext cx="1098904" cy="1084772"/>
                <a:chOff x="3800319" y="1244877"/>
                <a:chExt cx="1098904" cy="1084772"/>
              </a:xfrm>
            </p:grpSpPr>
            <p:sp>
              <p:nvSpPr>
                <p:cNvPr id="2626" name="Google Shape;2626;p48"/>
                <p:cNvSpPr/>
                <p:nvPr/>
              </p:nvSpPr>
              <p:spPr>
                <a:xfrm>
                  <a:off x="3800319" y="1244877"/>
                  <a:ext cx="1098904" cy="10847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3" extrusionOk="0">
                      <a:moveTo>
                        <a:pt x="22825" y="1"/>
                      </a:moveTo>
                      <a:cubicBezTo>
                        <a:pt x="22054" y="1"/>
                        <a:pt x="21283" y="295"/>
                        <a:pt x="20693" y="885"/>
                      </a:cubicBezTo>
                      <a:lnTo>
                        <a:pt x="1179" y="20482"/>
                      </a:lnTo>
                      <a:cubicBezTo>
                        <a:pt x="0" y="21661"/>
                        <a:pt x="0" y="23566"/>
                        <a:pt x="1179" y="24733"/>
                      </a:cubicBezTo>
                      <a:lnTo>
                        <a:pt x="20777" y="44259"/>
                      </a:lnTo>
                      <a:cubicBezTo>
                        <a:pt x="21364" y="44841"/>
                        <a:pt x="22133" y="45133"/>
                        <a:pt x="22900" y="45133"/>
                      </a:cubicBezTo>
                      <a:cubicBezTo>
                        <a:pt x="23672" y="45133"/>
                        <a:pt x="24442" y="44838"/>
                        <a:pt x="25027" y="44247"/>
                      </a:cubicBezTo>
                      <a:lnTo>
                        <a:pt x="32873" y="36377"/>
                      </a:lnTo>
                      <a:cubicBezTo>
                        <a:pt x="33053" y="36197"/>
                        <a:pt x="33283" y="36110"/>
                        <a:pt x="33511" y="36110"/>
                      </a:cubicBezTo>
                      <a:cubicBezTo>
                        <a:pt x="33810" y="36110"/>
                        <a:pt x="34108" y="36260"/>
                        <a:pt x="34290" y="36544"/>
                      </a:cubicBezTo>
                      <a:cubicBezTo>
                        <a:pt x="34743" y="37246"/>
                        <a:pt x="35112" y="38020"/>
                        <a:pt x="35409" y="38806"/>
                      </a:cubicBezTo>
                      <a:cubicBezTo>
                        <a:pt x="35588" y="39294"/>
                        <a:pt x="35909" y="39735"/>
                        <a:pt x="36362" y="40080"/>
                      </a:cubicBezTo>
                      <a:cubicBezTo>
                        <a:pt x="36890" y="40489"/>
                        <a:pt x="37508" y="40695"/>
                        <a:pt x="38128" y="40695"/>
                      </a:cubicBezTo>
                      <a:cubicBezTo>
                        <a:pt x="38682" y="40695"/>
                        <a:pt x="39237" y="40530"/>
                        <a:pt x="39731" y="40199"/>
                      </a:cubicBezTo>
                      <a:cubicBezTo>
                        <a:pt x="41303" y="39127"/>
                        <a:pt x="41446" y="36984"/>
                        <a:pt x="40172" y="35710"/>
                      </a:cubicBezTo>
                      <a:cubicBezTo>
                        <a:pt x="39862" y="35401"/>
                        <a:pt x="39505" y="35186"/>
                        <a:pt x="39112" y="35044"/>
                      </a:cubicBezTo>
                      <a:cubicBezTo>
                        <a:pt x="38326" y="34758"/>
                        <a:pt x="37564" y="34401"/>
                        <a:pt x="36862" y="33948"/>
                      </a:cubicBezTo>
                      <a:cubicBezTo>
                        <a:pt x="36374" y="33639"/>
                        <a:pt x="36279" y="32960"/>
                        <a:pt x="36695" y="32543"/>
                      </a:cubicBezTo>
                      <a:lnTo>
                        <a:pt x="44553" y="24661"/>
                      </a:lnTo>
                      <a:cubicBezTo>
                        <a:pt x="45720" y="23483"/>
                        <a:pt x="45720" y="21578"/>
                        <a:pt x="44542" y="20399"/>
                      </a:cubicBezTo>
                      <a:lnTo>
                        <a:pt x="24956" y="885"/>
                      </a:lnTo>
                      <a:cubicBezTo>
                        <a:pt x="24366" y="295"/>
                        <a:pt x="23595" y="1"/>
                        <a:pt x="22825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27" name="Google Shape;2627;p48"/>
                <p:cNvSpPr/>
                <p:nvPr/>
              </p:nvSpPr>
              <p:spPr>
                <a:xfrm>
                  <a:off x="3884758" y="1311226"/>
                  <a:ext cx="287338" cy="28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3" extrusionOk="0">
                      <a:moveTo>
                        <a:pt x="5978" y="1"/>
                      </a:moveTo>
                      <a:cubicBezTo>
                        <a:pt x="2679" y="1"/>
                        <a:pt x="1" y="2668"/>
                        <a:pt x="1" y="5966"/>
                      </a:cubicBezTo>
                      <a:cubicBezTo>
                        <a:pt x="1" y="9276"/>
                        <a:pt x="2679" y="11943"/>
                        <a:pt x="5978" y="11943"/>
                      </a:cubicBezTo>
                      <a:cubicBezTo>
                        <a:pt x="9276" y="11943"/>
                        <a:pt x="11954" y="9276"/>
                        <a:pt x="11954" y="5966"/>
                      </a:cubicBezTo>
                      <a:cubicBezTo>
                        <a:pt x="11954" y="2668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5EB2FC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628" name="Google Shape;2628;p48"/>
              <p:cNvSpPr/>
              <p:nvPr/>
            </p:nvSpPr>
            <p:spPr>
              <a:xfrm>
                <a:off x="4162496" y="1599765"/>
                <a:ext cx="374561" cy="374975"/>
              </a:xfrm>
              <a:custGeom>
                <a:avLst/>
                <a:gdLst/>
                <a:ahLst/>
                <a:cxnLst/>
                <a:rect l="l" t="t" r="r" b="b"/>
                <a:pathLst>
                  <a:path w="10860" h="10872" extrusionOk="0">
                    <a:moveTo>
                      <a:pt x="5430" y="1"/>
                    </a:moveTo>
                    <a:cubicBezTo>
                      <a:pt x="3990" y="1"/>
                      <a:pt x="2608" y="560"/>
                      <a:pt x="1596" y="1584"/>
                    </a:cubicBezTo>
                    <a:cubicBezTo>
                      <a:pt x="561" y="2620"/>
                      <a:pt x="1" y="3989"/>
                      <a:pt x="1" y="5430"/>
                    </a:cubicBezTo>
                    <a:cubicBezTo>
                      <a:pt x="1" y="6561"/>
                      <a:pt x="346" y="7645"/>
                      <a:pt x="1001" y="8573"/>
                    </a:cubicBezTo>
                    <a:cubicBezTo>
                      <a:pt x="1632" y="9466"/>
                      <a:pt x="2513" y="10145"/>
                      <a:pt x="3537" y="10538"/>
                    </a:cubicBezTo>
                    <a:cubicBezTo>
                      <a:pt x="3559" y="10544"/>
                      <a:pt x="3579" y="10547"/>
                      <a:pt x="3599" y="10547"/>
                    </a:cubicBezTo>
                    <a:cubicBezTo>
                      <a:pt x="3656" y="10547"/>
                      <a:pt x="3704" y="10522"/>
                      <a:pt x="3740" y="10478"/>
                    </a:cubicBezTo>
                    <a:cubicBezTo>
                      <a:pt x="3763" y="10443"/>
                      <a:pt x="3763" y="10395"/>
                      <a:pt x="3763" y="10371"/>
                    </a:cubicBezTo>
                    <a:lnTo>
                      <a:pt x="3763" y="7275"/>
                    </a:lnTo>
                    <a:cubicBezTo>
                      <a:pt x="3763" y="7180"/>
                      <a:pt x="3692" y="7097"/>
                      <a:pt x="3585" y="7097"/>
                    </a:cubicBezTo>
                    <a:lnTo>
                      <a:pt x="2156" y="7097"/>
                    </a:lnTo>
                    <a:lnTo>
                      <a:pt x="2156" y="5835"/>
                    </a:lnTo>
                    <a:lnTo>
                      <a:pt x="3585" y="5835"/>
                    </a:lnTo>
                    <a:cubicBezTo>
                      <a:pt x="3680" y="5835"/>
                      <a:pt x="3763" y="5751"/>
                      <a:pt x="3763" y="5656"/>
                    </a:cubicBezTo>
                    <a:lnTo>
                      <a:pt x="3763" y="5430"/>
                    </a:lnTo>
                    <a:cubicBezTo>
                      <a:pt x="3763" y="3942"/>
                      <a:pt x="5180" y="2632"/>
                      <a:pt x="6799" y="2632"/>
                    </a:cubicBezTo>
                    <a:lnTo>
                      <a:pt x="7550" y="2632"/>
                    </a:lnTo>
                    <a:lnTo>
                      <a:pt x="7550" y="3894"/>
                    </a:lnTo>
                    <a:lnTo>
                      <a:pt x="6799" y="3894"/>
                    </a:lnTo>
                    <a:cubicBezTo>
                      <a:pt x="6311" y="3894"/>
                      <a:pt x="5883" y="4025"/>
                      <a:pt x="5561" y="4287"/>
                    </a:cubicBezTo>
                    <a:cubicBezTo>
                      <a:pt x="5228" y="4561"/>
                      <a:pt x="5025" y="4966"/>
                      <a:pt x="5025" y="5430"/>
                    </a:cubicBezTo>
                    <a:lnTo>
                      <a:pt x="5025" y="5656"/>
                    </a:lnTo>
                    <a:cubicBezTo>
                      <a:pt x="5025" y="5740"/>
                      <a:pt x="5109" y="5835"/>
                      <a:pt x="5204" y="5835"/>
                    </a:cubicBezTo>
                    <a:lnTo>
                      <a:pt x="5883" y="5835"/>
                    </a:lnTo>
                    <a:cubicBezTo>
                      <a:pt x="5966" y="5835"/>
                      <a:pt x="6061" y="5751"/>
                      <a:pt x="6061" y="5656"/>
                    </a:cubicBezTo>
                    <a:cubicBezTo>
                      <a:pt x="6061" y="5561"/>
                      <a:pt x="5978" y="5478"/>
                      <a:pt x="5883" y="5478"/>
                    </a:cubicBezTo>
                    <a:lnTo>
                      <a:pt x="5371" y="5478"/>
                    </a:lnTo>
                    <a:lnTo>
                      <a:pt x="5371" y="5418"/>
                    </a:lnTo>
                    <a:cubicBezTo>
                      <a:pt x="5371" y="4525"/>
                      <a:pt x="6145" y="4204"/>
                      <a:pt x="6799" y="4204"/>
                    </a:cubicBezTo>
                    <a:lnTo>
                      <a:pt x="7704" y="4204"/>
                    </a:lnTo>
                    <a:cubicBezTo>
                      <a:pt x="7800" y="4204"/>
                      <a:pt x="7883" y="4132"/>
                      <a:pt x="7883" y="4025"/>
                    </a:cubicBezTo>
                    <a:lnTo>
                      <a:pt x="7883" y="2418"/>
                    </a:lnTo>
                    <a:cubicBezTo>
                      <a:pt x="7883" y="2334"/>
                      <a:pt x="7811" y="2239"/>
                      <a:pt x="7704" y="2239"/>
                    </a:cubicBezTo>
                    <a:lnTo>
                      <a:pt x="6799" y="2239"/>
                    </a:lnTo>
                    <a:cubicBezTo>
                      <a:pt x="5966" y="2239"/>
                      <a:pt x="5121" y="2572"/>
                      <a:pt x="4466" y="3156"/>
                    </a:cubicBezTo>
                    <a:cubicBezTo>
                      <a:pt x="3799" y="3763"/>
                      <a:pt x="3418" y="4549"/>
                      <a:pt x="3418" y="5382"/>
                    </a:cubicBezTo>
                    <a:lnTo>
                      <a:pt x="3418" y="5442"/>
                    </a:lnTo>
                    <a:lnTo>
                      <a:pt x="1989" y="5442"/>
                    </a:lnTo>
                    <a:cubicBezTo>
                      <a:pt x="1906" y="5442"/>
                      <a:pt x="1811" y="5513"/>
                      <a:pt x="1811" y="5620"/>
                    </a:cubicBezTo>
                    <a:lnTo>
                      <a:pt x="1811" y="7228"/>
                    </a:lnTo>
                    <a:cubicBezTo>
                      <a:pt x="1811" y="7323"/>
                      <a:pt x="1894" y="7406"/>
                      <a:pt x="1989" y="7406"/>
                    </a:cubicBezTo>
                    <a:lnTo>
                      <a:pt x="3418" y="7406"/>
                    </a:lnTo>
                    <a:lnTo>
                      <a:pt x="3418" y="10085"/>
                    </a:lnTo>
                    <a:cubicBezTo>
                      <a:pt x="1561" y="9300"/>
                      <a:pt x="346" y="7442"/>
                      <a:pt x="346" y="5418"/>
                    </a:cubicBezTo>
                    <a:cubicBezTo>
                      <a:pt x="346" y="2596"/>
                      <a:pt x="2620" y="322"/>
                      <a:pt x="5430" y="322"/>
                    </a:cubicBezTo>
                    <a:cubicBezTo>
                      <a:pt x="8228" y="322"/>
                      <a:pt x="10526" y="2620"/>
                      <a:pt x="10526" y="5418"/>
                    </a:cubicBezTo>
                    <a:cubicBezTo>
                      <a:pt x="10526" y="8228"/>
                      <a:pt x="8240" y="10502"/>
                      <a:pt x="5430" y="10502"/>
                    </a:cubicBezTo>
                    <a:lnTo>
                      <a:pt x="5371" y="10502"/>
                    </a:lnTo>
                    <a:lnTo>
                      <a:pt x="5371" y="7418"/>
                    </a:lnTo>
                    <a:lnTo>
                      <a:pt x="7728" y="7418"/>
                    </a:lnTo>
                    <a:cubicBezTo>
                      <a:pt x="7811" y="7418"/>
                      <a:pt x="7907" y="7347"/>
                      <a:pt x="7907" y="7240"/>
                    </a:cubicBezTo>
                    <a:lnTo>
                      <a:pt x="7907" y="5656"/>
                    </a:lnTo>
                    <a:cubicBezTo>
                      <a:pt x="7907" y="5561"/>
                      <a:pt x="7823" y="5478"/>
                      <a:pt x="7728" y="5478"/>
                    </a:cubicBezTo>
                    <a:lnTo>
                      <a:pt x="6728" y="5478"/>
                    </a:lnTo>
                    <a:cubicBezTo>
                      <a:pt x="6633" y="5478"/>
                      <a:pt x="6549" y="5549"/>
                      <a:pt x="6549" y="5656"/>
                    </a:cubicBezTo>
                    <a:cubicBezTo>
                      <a:pt x="6549" y="5740"/>
                      <a:pt x="6621" y="5835"/>
                      <a:pt x="6728" y="5835"/>
                    </a:cubicBezTo>
                    <a:lnTo>
                      <a:pt x="7561" y="5835"/>
                    </a:lnTo>
                    <a:lnTo>
                      <a:pt x="7561" y="7097"/>
                    </a:lnTo>
                    <a:lnTo>
                      <a:pt x="5204" y="7097"/>
                    </a:lnTo>
                    <a:cubicBezTo>
                      <a:pt x="5121" y="7097"/>
                      <a:pt x="5025" y="7168"/>
                      <a:pt x="5025" y="7275"/>
                    </a:cubicBezTo>
                    <a:lnTo>
                      <a:pt x="5025" y="10693"/>
                    </a:lnTo>
                    <a:cubicBezTo>
                      <a:pt x="5025" y="10788"/>
                      <a:pt x="5109" y="10859"/>
                      <a:pt x="5192" y="10871"/>
                    </a:cubicBezTo>
                    <a:lnTo>
                      <a:pt x="5430" y="10871"/>
                    </a:lnTo>
                    <a:cubicBezTo>
                      <a:pt x="6871" y="10871"/>
                      <a:pt x="8240" y="10312"/>
                      <a:pt x="9276" y="9288"/>
                    </a:cubicBezTo>
                    <a:cubicBezTo>
                      <a:pt x="10300" y="8252"/>
                      <a:pt x="10859" y="6883"/>
                      <a:pt x="10859" y="5442"/>
                    </a:cubicBezTo>
                    <a:cubicBezTo>
                      <a:pt x="10859" y="3989"/>
                      <a:pt x="10300" y="2620"/>
                      <a:pt x="9276" y="1584"/>
                    </a:cubicBezTo>
                    <a:cubicBezTo>
                      <a:pt x="8240" y="560"/>
                      <a:pt x="6871" y="1"/>
                      <a:pt x="54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29" name="Google Shape;2629;p48"/>
            <p:cNvGrpSpPr/>
            <p:nvPr/>
          </p:nvGrpSpPr>
          <p:grpSpPr>
            <a:xfrm>
              <a:off x="7053286" y="2227254"/>
              <a:ext cx="956596" cy="944252"/>
              <a:chOff x="4370663" y="1816530"/>
              <a:chExt cx="1098904" cy="1084724"/>
            </a:xfrm>
          </p:grpSpPr>
          <p:grpSp>
            <p:nvGrpSpPr>
              <p:cNvPr id="2630" name="Google Shape;2630;p48"/>
              <p:cNvGrpSpPr/>
              <p:nvPr/>
            </p:nvGrpSpPr>
            <p:grpSpPr>
              <a:xfrm>
                <a:off x="4370663" y="1816530"/>
                <a:ext cx="1098904" cy="1084724"/>
                <a:chOff x="4370663" y="1816530"/>
                <a:chExt cx="1098904" cy="1084724"/>
              </a:xfrm>
            </p:grpSpPr>
            <p:sp>
              <p:nvSpPr>
                <p:cNvPr id="2631" name="Google Shape;2631;p48"/>
                <p:cNvSpPr/>
                <p:nvPr/>
              </p:nvSpPr>
              <p:spPr>
                <a:xfrm>
                  <a:off x="4370663" y="1816530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2"/>
                      </a:lnTo>
                      <a:cubicBezTo>
                        <a:pt x="12698" y="8921"/>
                        <a:pt x="12472" y="9005"/>
                        <a:pt x="12246" y="9005"/>
                      </a:cubicBezTo>
                      <a:cubicBezTo>
                        <a:pt x="11945" y="9005"/>
                        <a:pt x="11643" y="8855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3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6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3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2" name="Google Shape;2632;p48"/>
                <p:cNvSpPr/>
                <p:nvPr/>
              </p:nvSpPr>
              <p:spPr>
                <a:xfrm>
                  <a:off x="5055718" y="1904160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0"/>
                      </a:moveTo>
                      <a:cubicBezTo>
                        <a:pt x="2680" y="0"/>
                        <a:pt x="1" y="2679"/>
                        <a:pt x="1" y="5977"/>
                      </a:cubicBezTo>
                      <a:cubicBezTo>
                        <a:pt x="1" y="9275"/>
                        <a:pt x="2680" y="11954"/>
                        <a:pt x="5978" y="11954"/>
                      </a:cubicBezTo>
                      <a:cubicBezTo>
                        <a:pt x="9276" y="11954"/>
                        <a:pt x="11955" y="9275"/>
                        <a:pt x="11955" y="5977"/>
                      </a:cubicBezTo>
                      <a:cubicBezTo>
                        <a:pt x="11955" y="2679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69E78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33" name="Google Shape;2633;p48"/>
              <p:cNvGrpSpPr/>
              <p:nvPr/>
            </p:nvGrpSpPr>
            <p:grpSpPr>
              <a:xfrm>
                <a:off x="4732628" y="2171596"/>
                <a:ext cx="374986" cy="374572"/>
                <a:chOff x="3303268" y="3817349"/>
                <a:chExt cx="346056" cy="345674"/>
              </a:xfrm>
            </p:grpSpPr>
            <p:sp>
              <p:nvSpPr>
                <p:cNvPr id="2634" name="Google Shape;2634;p48"/>
                <p:cNvSpPr/>
                <p:nvPr/>
              </p:nvSpPr>
              <p:spPr>
                <a:xfrm>
                  <a:off x="330326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18" y="334"/>
                      </a:moveTo>
                      <a:cubicBezTo>
                        <a:pt x="8228" y="334"/>
                        <a:pt x="10514" y="2608"/>
                        <a:pt x="10514" y="5430"/>
                      </a:cubicBezTo>
                      <a:cubicBezTo>
                        <a:pt x="10514" y="8240"/>
                        <a:pt x="8228" y="10514"/>
                        <a:pt x="5418" y="10514"/>
                      </a:cubicBezTo>
                      <a:cubicBezTo>
                        <a:pt x="2608" y="10514"/>
                        <a:pt x="334" y="8240"/>
                        <a:pt x="334" y="5430"/>
                      </a:cubicBezTo>
                      <a:cubicBezTo>
                        <a:pt x="334" y="2608"/>
                        <a:pt x="2608" y="334"/>
                        <a:pt x="5418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3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3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5" name="Google Shape;2635;p48"/>
                <p:cNvSpPr/>
                <p:nvPr/>
              </p:nvSpPr>
              <p:spPr>
                <a:xfrm>
                  <a:off x="3368074" y="3882537"/>
                  <a:ext cx="215298" cy="2152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764" h="6764" extrusionOk="0">
                      <a:moveTo>
                        <a:pt x="5335" y="346"/>
                      </a:moveTo>
                      <a:cubicBezTo>
                        <a:pt x="5930" y="346"/>
                        <a:pt x="6418" y="834"/>
                        <a:pt x="6418" y="1429"/>
                      </a:cubicBezTo>
                      <a:lnTo>
                        <a:pt x="6418" y="5335"/>
                      </a:lnTo>
                      <a:cubicBezTo>
                        <a:pt x="6418" y="5930"/>
                        <a:pt x="5930" y="6418"/>
                        <a:pt x="5335" y="6418"/>
                      </a:cubicBezTo>
                      <a:lnTo>
                        <a:pt x="1429" y="6418"/>
                      </a:lnTo>
                      <a:cubicBezTo>
                        <a:pt x="834" y="6418"/>
                        <a:pt x="346" y="5930"/>
                        <a:pt x="346" y="5335"/>
                      </a:cubicBezTo>
                      <a:lnTo>
                        <a:pt x="346" y="1429"/>
                      </a:lnTo>
                      <a:cubicBezTo>
                        <a:pt x="346" y="834"/>
                        <a:pt x="834" y="346"/>
                        <a:pt x="1429" y="346"/>
                      </a:cubicBezTo>
                      <a:close/>
                      <a:moveTo>
                        <a:pt x="1429" y="1"/>
                      </a:moveTo>
                      <a:cubicBezTo>
                        <a:pt x="644" y="1"/>
                        <a:pt x="1" y="644"/>
                        <a:pt x="1" y="1429"/>
                      </a:cubicBezTo>
                      <a:lnTo>
                        <a:pt x="1" y="5335"/>
                      </a:lnTo>
                      <a:cubicBezTo>
                        <a:pt x="1" y="6120"/>
                        <a:pt x="644" y="6763"/>
                        <a:pt x="1429" y="6763"/>
                      </a:cubicBezTo>
                      <a:lnTo>
                        <a:pt x="5335" y="6763"/>
                      </a:lnTo>
                      <a:cubicBezTo>
                        <a:pt x="6121" y="6763"/>
                        <a:pt x="6763" y="6120"/>
                        <a:pt x="6763" y="5335"/>
                      </a:cubicBezTo>
                      <a:lnTo>
                        <a:pt x="6763" y="1429"/>
                      </a:lnTo>
                      <a:cubicBezTo>
                        <a:pt x="6763" y="644"/>
                        <a:pt x="6121" y="1"/>
                        <a:pt x="533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6" name="Google Shape;2636;p48"/>
                <p:cNvSpPr/>
                <p:nvPr/>
              </p:nvSpPr>
              <p:spPr>
                <a:xfrm>
                  <a:off x="3418143" y="3933656"/>
                  <a:ext cx="114811" cy="1127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7" h="3542" extrusionOk="0">
                      <a:moveTo>
                        <a:pt x="1822" y="0"/>
                      </a:moveTo>
                      <a:cubicBezTo>
                        <a:pt x="812" y="0"/>
                        <a:pt x="1" y="851"/>
                        <a:pt x="59" y="1859"/>
                      </a:cubicBezTo>
                      <a:cubicBezTo>
                        <a:pt x="95" y="2776"/>
                        <a:pt x="833" y="3502"/>
                        <a:pt x="1726" y="3538"/>
                      </a:cubicBezTo>
                      <a:cubicBezTo>
                        <a:pt x="1764" y="3541"/>
                        <a:pt x="1802" y="3542"/>
                        <a:pt x="1840" y="3542"/>
                      </a:cubicBezTo>
                      <a:cubicBezTo>
                        <a:pt x="2178" y="3542"/>
                        <a:pt x="2494" y="3447"/>
                        <a:pt x="2762" y="3276"/>
                      </a:cubicBezTo>
                      <a:cubicBezTo>
                        <a:pt x="2857" y="3217"/>
                        <a:pt x="2869" y="3086"/>
                        <a:pt x="2797" y="3014"/>
                      </a:cubicBezTo>
                      <a:cubicBezTo>
                        <a:pt x="2761" y="2978"/>
                        <a:pt x="2711" y="2964"/>
                        <a:pt x="2664" y="2964"/>
                      </a:cubicBezTo>
                      <a:cubicBezTo>
                        <a:pt x="2634" y="2964"/>
                        <a:pt x="2606" y="2969"/>
                        <a:pt x="2583" y="2979"/>
                      </a:cubicBezTo>
                      <a:cubicBezTo>
                        <a:pt x="2380" y="3096"/>
                        <a:pt x="2149" y="3185"/>
                        <a:pt x="1897" y="3185"/>
                      </a:cubicBezTo>
                      <a:cubicBezTo>
                        <a:pt x="1868" y="3185"/>
                        <a:pt x="1839" y="3183"/>
                        <a:pt x="1809" y="3181"/>
                      </a:cubicBezTo>
                      <a:cubicBezTo>
                        <a:pt x="1023" y="3169"/>
                        <a:pt x="380" y="2514"/>
                        <a:pt x="392" y="1716"/>
                      </a:cubicBezTo>
                      <a:cubicBezTo>
                        <a:pt x="426" y="948"/>
                        <a:pt x="1028" y="330"/>
                        <a:pt x="1792" y="330"/>
                      </a:cubicBezTo>
                      <a:cubicBezTo>
                        <a:pt x="1833" y="330"/>
                        <a:pt x="1874" y="332"/>
                        <a:pt x="1916" y="335"/>
                      </a:cubicBezTo>
                      <a:cubicBezTo>
                        <a:pt x="2619" y="371"/>
                        <a:pt x="3190" y="943"/>
                        <a:pt x="3250" y="1633"/>
                      </a:cubicBezTo>
                      <a:cubicBezTo>
                        <a:pt x="3285" y="1919"/>
                        <a:pt x="3214" y="2193"/>
                        <a:pt x="3095" y="2431"/>
                      </a:cubicBezTo>
                      <a:cubicBezTo>
                        <a:pt x="3059" y="2490"/>
                        <a:pt x="3059" y="2574"/>
                        <a:pt x="3119" y="2633"/>
                      </a:cubicBezTo>
                      <a:cubicBezTo>
                        <a:pt x="3149" y="2663"/>
                        <a:pt x="3191" y="2678"/>
                        <a:pt x="3234" y="2678"/>
                      </a:cubicBezTo>
                      <a:cubicBezTo>
                        <a:pt x="3295" y="2678"/>
                        <a:pt x="3358" y="2648"/>
                        <a:pt x="3393" y="2586"/>
                      </a:cubicBezTo>
                      <a:cubicBezTo>
                        <a:pt x="3536" y="2324"/>
                        <a:pt x="3607" y="2014"/>
                        <a:pt x="3583" y="1669"/>
                      </a:cubicBezTo>
                      <a:cubicBezTo>
                        <a:pt x="3536" y="764"/>
                        <a:pt x="2797" y="50"/>
                        <a:pt x="1904" y="2"/>
                      </a:cubicBezTo>
                      <a:cubicBezTo>
                        <a:pt x="1877" y="1"/>
                        <a:pt x="1849" y="0"/>
                        <a:pt x="182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37" name="Google Shape;2637;p48"/>
                <p:cNvSpPr/>
                <p:nvPr/>
              </p:nvSpPr>
              <p:spPr>
                <a:xfrm>
                  <a:off x="3519298" y="3910197"/>
                  <a:ext cx="29570" cy="29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" h="918" extrusionOk="0">
                      <a:moveTo>
                        <a:pt x="465" y="1"/>
                      </a:moveTo>
                      <a:cubicBezTo>
                        <a:pt x="203" y="1"/>
                        <a:pt x="0" y="203"/>
                        <a:pt x="0" y="453"/>
                      </a:cubicBezTo>
                      <a:cubicBezTo>
                        <a:pt x="0" y="715"/>
                        <a:pt x="203" y="918"/>
                        <a:pt x="465" y="918"/>
                      </a:cubicBezTo>
                      <a:cubicBezTo>
                        <a:pt x="715" y="918"/>
                        <a:pt x="929" y="715"/>
                        <a:pt x="929" y="453"/>
                      </a:cubicBezTo>
                      <a:cubicBezTo>
                        <a:pt x="929" y="203"/>
                        <a:pt x="715" y="1"/>
                        <a:pt x="465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38" name="Google Shape;2638;p48"/>
            <p:cNvGrpSpPr/>
            <p:nvPr/>
          </p:nvGrpSpPr>
          <p:grpSpPr>
            <a:xfrm>
              <a:off x="6547098" y="2715744"/>
              <a:ext cx="956596" cy="944315"/>
              <a:chOff x="3789173" y="2377690"/>
              <a:chExt cx="1098904" cy="1084796"/>
            </a:xfrm>
          </p:grpSpPr>
          <p:grpSp>
            <p:nvGrpSpPr>
              <p:cNvPr id="2639" name="Google Shape;2639;p48"/>
              <p:cNvGrpSpPr/>
              <p:nvPr/>
            </p:nvGrpSpPr>
            <p:grpSpPr>
              <a:xfrm>
                <a:off x="3789173" y="2377690"/>
                <a:ext cx="1098904" cy="1084796"/>
                <a:chOff x="3789173" y="2377690"/>
                <a:chExt cx="1098904" cy="1084796"/>
              </a:xfrm>
            </p:grpSpPr>
            <p:sp>
              <p:nvSpPr>
                <p:cNvPr id="2640" name="Google Shape;2640;p48"/>
                <p:cNvSpPr/>
                <p:nvPr/>
              </p:nvSpPr>
              <p:spPr>
                <a:xfrm>
                  <a:off x="3789173" y="237769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1" y="0"/>
                      </a:moveTo>
                      <a:cubicBezTo>
                        <a:pt x="22090" y="0"/>
                        <a:pt x="21319" y="295"/>
                        <a:pt x="20730" y="884"/>
                      </a:cubicBezTo>
                      <a:lnTo>
                        <a:pt x="1180" y="20446"/>
                      </a:lnTo>
                      <a:cubicBezTo>
                        <a:pt x="1" y="21613"/>
                        <a:pt x="1" y="23518"/>
                        <a:pt x="1180" y="24697"/>
                      </a:cubicBezTo>
                      <a:lnTo>
                        <a:pt x="20730" y="44259"/>
                      </a:lnTo>
                      <a:cubicBezTo>
                        <a:pt x="21319" y="44842"/>
                        <a:pt x="22090" y="45134"/>
                        <a:pt x="22861" y="45134"/>
                      </a:cubicBezTo>
                      <a:cubicBezTo>
                        <a:pt x="23632" y="45134"/>
                        <a:pt x="24403" y="44842"/>
                        <a:pt x="24992" y="44259"/>
                      </a:cubicBezTo>
                      <a:lnTo>
                        <a:pt x="44542" y="24697"/>
                      </a:lnTo>
                      <a:cubicBezTo>
                        <a:pt x="45721" y="23518"/>
                        <a:pt x="45721" y="21613"/>
                        <a:pt x="44542" y="20446"/>
                      </a:cubicBezTo>
                      <a:lnTo>
                        <a:pt x="36684" y="12576"/>
                      </a:lnTo>
                      <a:cubicBezTo>
                        <a:pt x="36267" y="12171"/>
                        <a:pt x="36363" y="11481"/>
                        <a:pt x="36851" y="11171"/>
                      </a:cubicBezTo>
                      <a:cubicBezTo>
                        <a:pt x="37565" y="10719"/>
                        <a:pt x="38327" y="10350"/>
                        <a:pt x="39125" y="10052"/>
                      </a:cubicBezTo>
                      <a:cubicBezTo>
                        <a:pt x="39613" y="9874"/>
                        <a:pt x="40054" y="9552"/>
                        <a:pt x="40399" y="9100"/>
                      </a:cubicBezTo>
                      <a:cubicBezTo>
                        <a:pt x="41173" y="8099"/>
                        <a:pt x="41220" y="6778"/>
                        <a:pt x="40518" y="5730"/>
                      </a:cubicBezTo>
                      <a:cubicBezTo>
                        <a:pt x="39932" y="4868"/>
                        <a:pt x="39013" y="4436"/>
                        <a:pt x="38094" y="4436"/>
                      </a:cubicBezTo>
                      <a:cubicBezTo>
                        <a:pt x="37349" y="4436"/>
                        <a:pt x="36606" y="4720"/>
                        <a:pt x="36041" y="5290"/>
                      </a:cubicBezTo>
                      <a:cubicBezTo>
                        <a:pt x="35732" y="5587"/>
                        <a:pt x="35505" y="5956"/>
                        <a:pt x="35362" y="6337"/>
                      </a:cubicBezTo>
                      <a:cubicBezTo>
                        <a:pt x="35077" y="7123"/>
                        <a:pt x="34720" y="7885"/>
                        <a:pt x="34267" y="8588"/>
                      </a:cubicBezTo>
                      <a:cubicBezTo>
                        <a:pt x="34091" y="8872"/>
                        <a:pt x="33797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3" y="295"/>
                        <a:pt x="23632" y="0"/>
                        <a:pt x="22861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1" name="Google Shape;2641;p48"/>
                <p:cNvSpPr/>
                <p:nvPr/>
              </p:nvSpPr>
              <p:spPr>
                <a:xfrm>
                  <a:off x="3885623" y="2465897"/>
                  <a:ext cx="287050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43" h="11955" extrusionOk="0">
                      <a:moveTo>
                        <a:pt x="5977" y="0"/>
                      </a:moveTo>
                      <a:cubicBezTo>
                        <a:pt x="2679" y="0"/>
                        <a:pt x="0" y="2679"/>
                        <a:pt x="0" y="5977"/>
                      </a:cubicBezTo>
                      <a:cubicBezTo>
                        <a:pt x="0" y="9275"/>
                        <a:pt x="2679" y="11954"/>
                        <a:pt x="5977" y="11954"/>
                      </a:cubicBezTo>
                      <a:cubicBezTo>
                        <a:pt x="9275" y="11954"/>
                        <a:pt x="11942" y="9275"/>
                        <a:pt x="11942" y="5977"/>
                      </a:cubicBezTo>
                      <a:cubicBezTo>
                        <a:pt x="11942" y="2679"/>
                        <a:pt x="9275" y="0"/>
                        <a:pt x="5977" y="0"/>
                      </a:cubicBezTo>
                      <a:close/>
                    </a:path>
                  </a:pathLst>
                </a:custGeom>
                <a:solidFill>
                  <a:srgbClr val="4949E7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42" name="Google Shape;2642;p48"/>
              <p:cNvGrpSpPr/>
              <p:nvPr/>
            </p:nvGrpSpPr>
            <p:grpSpPr>
              <a:xfrm>
                <a:off x="4151137" y="2732796"/>
                <a:ext cx="374986" cy="374572"/>
                <a:chOff x="3752358" y="3817349"/>
                <a:chExt cx="346056" cy="345674"/>
              </a:xfrm>
            </p:grpSpPr>
            <p:sp>
              <p:nvSpPr>
                <p:cNvPr id="2643" name="Google Shape;2643;p48"/>
                <p:cNvSpPr/>
                <p:nvPr/>
              </p:nvSpPr>
              <p:spPr>
                <a:xfrm>
                  <a:off x="3752358" y="3817349"/>
                  <a:ext cx="346056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2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28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300" y="8240"/>
                        <a:pt x="10871" y="6871"/>
                        <a:pt x="10871" y="5430"/>
                      </a:cubicBezTo>
                      <a:cubicBezTo>
                        <a:pt x="10871" y="3989"/>
                        <a:pt x="10300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4" name="Google Shape;2644;p48"/>
                <p:cNvSpPr/>
                <p:nvPr/>
              </p:nvSpPr>
              <p:spPr>
                <a:xfrm>
                  <a:off x="3831933" y="3955682"/>
                  <a:ext cx="47809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2" h="3787" extrusionOk="0">
                      <a:moveTo>
                        <a:pt x="1168" y="346"/>
                      </a:moveTo>
                      <a:lnTo>
                        <a:pt x="1168" y="3430"/>
                      </a:lnTo>
                      <a:lnTo>
                        <a:pt x="358" y="3430"/>
                      </a:lnTo>
                      <a:lnTo>
                        <a:pt x="358" y="346"/>
                      </a:lnTo>
                      <a:close/>
                      <a:moveTo>
                        <a:pt x="180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72" y="3787"/>
                        <a:pt x="180" y="3787"/>
                      </a:cubicBezTo>
                      <a:lnTo>
                        <a:pt x="1323" y="3787"/>
                      </a:lnTo>
                      <a:cubicBezTo>
                        <a:pt x="1418" y="3787"/>
                        <a:pt x="1501" y="3715"/>
                        <a:pt x="1501" y="3608"/>
                      </a:cubicBezTo>
                      <a:lnTo>
                        <a:pt x="1501" y="179"/>
                      </a:lnTo>
                      <a:cubicBezTo>
                        <a:pt x="1501" y="72"/>
                        <a:pt x="1430" y="1"/>
                        <a:pt x="132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5" name="Google Shape;2645;p48"/>
                <p:cNvSpPr/>
                <p:nvPr/>
              </p:nvSpPr>
              <p:spPr>
                <a:xfrm>
                  <a:off x="3824739" y="3890112"/>
                  <a:ext cx="55002" cy="55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8" h="1728" extrusionOk="0">
                      <a:moveTo>
                        <a:pt x="870" y="334"/>
                      </a:moveTo>
                      <a:cubicBezTo>
                        <a:pt x="1156" y="334"/>
                        <a:pt x="1394" y="572"/>
                        <a:pt x="1394" y="846"/>
                      </a:cubicBezTo>
                      <a:cubicBezTo>
                        <a:pt x="1394" y="1132"/>
                        <a:pt x="1156" y="1370"/>
                        <a:pt x="870" y="1370"/>
                      </a:cubicBezTo>
                      <a:cubicBezTo>
                        <a:pt x="584" y="1370"/>
                        <a:pt x="346" y="1132"/>
                        <a:pt x="346" y="846"/>
                      </a:cubicBezTo>
                      <a:cubicBezTo>
                        <a:pt x="346" y="572"/>
                        <a:pt x="584" y="334"/>
                        <a:pt x="870" y="334"/>
                      </a:cubicBezTo>
                      <a:close/>
                      <a:moveTo>
                        <a:pt x="870" y="1"/>
                      </a:moveTo>
                      <a:cubicBezTo>
                        <a:pt x="394" y="1"/>
                        <a:pt x="1" y="394"/>
                        <a:pt x="1" y="870"/>
                      </a:cubicBezTo>
                      <a:cubicBezTo>
                        <a:pt x="1" y="1346"/>
                        <a:pt x="394" y="1727"/>
                        <a:pt x="870" y="1727"/>
                      </a:cubicBezTo>
                      <a:cubicBezTo>
                        <a:pt x="1346" y="1727"/>
                        <a:pt x="1727" y="1334"/>
                        <a:pt x="1727" y="870"/>
                      </a:cubicBezTo>
                      <a:cubicBezTo>
                        <a:pt x="1727" y="394"/>
                        <a:pt x="1346" y="1"/>
                        <a:pt x="87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46" name="Google Shape;2646;p48"/>
                <p:cNvSpPr/>
                <p:nvPr/>
              </p:nvSpPr>
              <p:spPr>
                <a:xfrm>
                  <a:off x="3904696" y="3955682"/>
                  <a:ext cx="128148" cy="1205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026" h="3787" extrusionOk="0">
                      <a:moveTo>
                        <a:pt x="191" y="1"/>
                      </a:moveTo>
                      <a:cubicBezTo>
                        <a:pt x="96" y="1"/>
                        <a:pt x="1" y="72"/>
                        <a:pt x="1" y="179"/>
                      </a:cubicBezTo>
                      <a:lnTo>
                        <a:pt x="1" y="3608"/>
                      </a:lnTo>
                      <a:cubicBezTo>
                        <a:pt x="1" y="3703"/>
                        <a:pt x="84" y="3787"/>
                        <a:pt x="191" y="3787"/>
                      </a:cubicBezTo>
                      <a:lnTo>
                        <a:pt x="1334" y="3787"/>
                      </a:lnTo>
                      <a:cubicBezTo>
                        <a:pt x="1418" y="3787"/>
                        <a:pt x="1513" y="3715"/>
                        <a:pt x="1513" y="3608"/>
                      </a:cubicBezTo>
                      <a:lnTo>
                        <a:pt x="1513" y="2382"/>
                      </a:lnTo>
                      <a:cubicBezTo>
                        <a:pt x="1513" y="1977"/>
                        <a:pt x="1596" y="1501"/>
                        <a:pt x="2037" y="1501"/>
                      </a:cubicBezTo>
                      <a:cubicBezTo>
                        <a:pt x="2347" y="1501"/>
                        <a:pt x="2477" y="1763"/>
                        <a:pt x="2525" y="2060"/>
                      </a:cubicBezTo>
                      <a:cubicBezTo>
                        <a:pt x="2537" y="2156"/>
                        <a:pt x="2608" y="2215"/>
                        <a:pt x="2692" y="2215"/>
                      </a:cubicBezTo>
                      <a:cubicBezTo>
                        <a:pt x="2787" y="2215"/>
                        <a:pt x="2870" y="2120"/>
                        <a:pt x="2847" y="2025"/>
                      </a:cubicBezTo>
                      <a:cubicBezTo>
                        <a:pt x="2763" y="1465"/>
                        <a:pt x="2477" y="1155"/>
                        <a:pt x="2013" y="1155"/>
                      </a:cubicBezTo>
                      <a:cubicBezTo>
                        <a:pt x="1465" y="1155"/>
                        <a:pt x="1156" y="1608"/>
                        <a:pt x="1156" y="2382"/>
                      </a:cubicBezTo>
                      <a:lnTo>
                        <a:pt x="1156" y="3430"/>
                      </a:lnTo>
                      <a:lnTo>
                        <a:pt x="346" y="3430"/>
                      </a:lnTo>
                      <a:lnTo>
                        <a:pt x="346" y="358"/>
                      </a:lnTo>
                      <a:lnTo>
                        <a:pt x="918" y="358"/>
                      </a:lnTo>
                      <a:lnTo>
                        <a:pt x="918" y="572"/>
                      </a:lnTo>
                      <a:cubicBezTo>
                        <a:pt x="918" y="632"/>
                        <a:pt x="930" y="679"/>
                        <a:pt x="977" y="715"/>
                      </a:cubicBezTo>
                      <a:cubicBezTo>
                        <a:pt x="1007" y="733"/>
                        <a:pt x="1043" y="742"/>
                        <a:pt x="1078" y="742"/>
                      </a:cubicBezTo>
                      <a:cubicBezTo>
                        <a:pt x="1114" y="742"/>
                        <a:pt x="1150" y="733"/>
                        <a:pt x="1180" y="715"/>
                      </a:cubicBezTo>
                      <a:cubicBezTo>
                        <a:pt x="1477" y="477"/>
                        <a:pt x="1835" y="358"/>
                        <a:pt x="2227" y="358"/>
                      </a:cubicBezTo>
                      <a:cubicBezTo>
                        <a:pt x="3204" y="358"/>
                        <a:pt x="3656" y="1191"/>
                        <a:pt x="3656" y="2001"/>
                      </a:cubicBezTo>
                      <a:lnTo>
                        <a:pt x="3656" y="3430"/>
                      </a:lnTo>
                      <a:lnTo>
                        <a:pt x="2847" y="3430"/>
                      </a:lnTo>
                      <a:lnTo>
                        <a:pt x="2847" y="2870"/>
                      </a:lnTo>
                      <a:cubicBezTo>
                        <a:pt x="2847" y="2775"/>
                        <a:pt x="2775" y="2703"/>
                        <a:pt x="2692" y="2703"/>
                      </a:cubicBezTo>
                      <a:cubicBezTo>
                        <a:pt x="2597" y="2703"/>
                        <a:pt x="2525" y="2775"/>
                        <a:pt x="2525" y="2870"/>
                      </a:cubicBezTo>
                      <a:lnTo>
                        <a:pt x="2525" y="3596"/>
                      </a:lnTo>
                      <a:cubicBezTo>
                        <a:pt x="2525" y="3691"/>
                        <a:pt x="2597" y="3775"/>
                        <a:pt x="2704" y="3775"/>
                      </a:cubicBezTo>
                      <a:lnTo>
                        <a:pt x="3847" y="3775"/>
                      </a:lnTo>
                      <a:cubicBezTo>
                        <a:pt x="3942" y="3775"/>
                        <a:pt x="4025" y="3703"/>
                        <a:pt x="4025" y="3596"/>
                      </a:cubicBezTo>
                      <a:lnTo>
                        <a:pt x="4025" y="1989"/>
                      </a:lnTo>
                      <a:cubicBezTo>
                        <a:pt x="4025" y="810"/>
                        <a:pt x="3299" y="1"/>
                        <a:pt x="2239" y="1"/>
                      </a:cubicBezTo>
                      <a:cubicBezTo>
                        <a:pt x="1894" y="1"/>
                        <a:pt x="1573" y="84"/>
                        <a:pt x="1275" y="251"/>
                      </a:cubicBezTo>
                      <a:lnTo>
                        <a:pt x="1275" y="179"/>
                      </a:lnTo>
                      <a:cubicBezTo>
                        <a:pt x="1275" y="84"/>
                        <a:pt x="1204" y="1"/>
                        <a:pt x="1096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47" name="Google Shape;2647;p48"/>
            <p:cNvGrpSpPr/>
            <p:nvPr/>
          </p:nvGrpSpPr>
          <p:grpSpPr>
            <a:xfrm>
              <a:off x="7034853" y="3222917"/>
              <a:ext cx="956596" cy="944252"/>
              <a:chOff x="4349489" y="2960313"/>
              <a:chExt cx="1098904" cy="1084724"/>
            </a:xfrm>
          </p:grpSpPr>
          <p:grpSp>
            <p:nvGrpSpPr>
              <p:cNvPr id="2648" name="Google Shape;2648;p48"/>
              <p:cNvGrpSpPr/>
              <p:nvPr/>
            </p:nvGrpSpPr>
            <p:grpSpPr>
              <a:xfrm>
                <a:off x="4349489" y="2960313"/>
                <a:ext cx="1098904" cy="1084724"/>
                <a:chOff x="4349489" y="2960313"/>
                <a:chExt cx="1098904" cy="1084724"/>
              </a:xfrm>
            </p:grpSpPr>
            <p:sp>
              <p:nvSpPr>
                <p:cNvPr id="2649" name="Google Shape;2649;p48"/>
                <p:cNvSpPr/>
                <p:nvPr/>
              </p:nvSpPr>
              <p:spPr>
                <a:xfrm>
                  <a:off x="4349489" y="2960313"/>
                  <a:ext cx="1098904" cy="10847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1" extrusionOk="0">
                      <a:moveTo>
                        <a:pt x="22862" y="0"/>
                      </a:moveTo>
                      <a:cubicBezTo>
                        <a:pt x="22092" y="0"/>
                        <a:pt x="21324" y="295"/>
                        <a:pt x="20741" y="884"/>
                      </a:cubicBezTo>
                      <a:lnTo>
                        <a:pt x="12871" y="8743"/>
                      </a:lnTo>
                      <a:cubicBezTo>
                        <a:pt x="12697" y="8917"/>
                        <a:pt x="12470" y="9001"/>
                        <a:pt x="12243" y="9001"/>
                      </a:cubicBezTo>
                      <a:cubicBezTo>
                        <a:pt x="11942" y="9001"/>
                        <a:pt x="11642" y="8854"/>
                        <a:pt x="11466" y="8576"/>
                      </a:cubicBezTo>
                      <a:cubicBezTo>
                        <a:pt x="11014" y="7861"/>
                        <a:pt x="10645" y="7099"/>
                        <a:pt x="10347" y="6302"/>
                      </a:cubicBezTo>
                      <a:cubicBezTo>
                        <a:pt x="10168" y="5814"/>
                        <a:pt x="9847" y="5373"/>
                        <a:pt x="9394" y="5028"/>
                      </a:cubicBezTo>
                      <a:cubicBezTo>
                        <a:pt x="8866" y="4619"/>
                        <a:pt x="8248" y="4413"/>
                        <a:pt x="7630" y="4413"/>
                      </a:cubicBezTo>
                      <a:cubicBezTo>
                        <a:pt x="7078" y="4413"/>
                        <a:pt x="6525" y="4577"/>
                        <a:pt x="6037" y="4909"/>
                      </a:cubicBezTo>
                      <a:cubicBezTo>
                        <a:pt x="4465" y="5968"/>
                        <a:pt x="4310" y="8123"/>
                        <a:pt x="5584" y="9385"/>
                      </a:cubicBezTo>
                      <a:cubicBezTo>
                        <a:pt x="5894" y="9695"/>
                        <a:pt x="6251" y="9921"/>
                        <a:pt x="6632" y="10064"/>
                      </a:cubicBezTo>
                      <a:cubicBezTo>
                        <a:pt x="7418" y="10350"/>
                        <a:pt x="8180" y="10707"/>
                        <a:pt x="8882" y="11159"/>
                      </a:cubicBezTo>
                      <a:cubicBezTo>
                        <a:pt x="9382" y="11469"/>
                        <a:pt x="9466" y="12148"/>
                        <a:pt x="9049" y="12564"/>
                      </a:cubicBezTo>
                      <a:lnTo>
                        <a:pt x="1179" y="20434"/>
                      </a:lnTo>
                      <a:cubicBezTo>
                        <a:pt x="0" y="21613"/>
                        <a:pt x="0" y="23518"/>
                        <a:pt x="1179" y="24697"/>
                      </a:cubicBezTo>
                      <a:lnTo>
                        <a:pt x="20741" y="44247"/>
                      </a:lnTo>
                      <a:cubicBezTo>
                        <a:pt x="21324" y="44836"/>
                        <a:pt x="22092" y="45131"/>
                        <a:pt x="22862" y="45131"/>
                      </a:cubicBezTo>
                      <a:cubicBezTo>
                        <a:pt x="23631" y="45131"/>
                        <a:pt x="24402" y="44836"/>
                        <a:pt x="24992" y="44247"/>
                      </a:cubicBezTo>
                      <a:lnTo>
                        <a:pt x="44554" y="24697"/>
                      </a:lnTo>
                      <a:cubicBezTo>
                        <a:pt x="45720" y="23518"/>
                        <a:pt x="45720" y="21613"/>
                        <a:pt x="44554" y="2043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0" name="Google Shape;2650;p48"/>
                <p:cNvSpPr/>
                <p:nvPr/>
              </p:nvSpPr>
              <p:spPr>
                <a:xfrm>
                  <a:off x="5065741" y="3026769"/>
                  <a:ext cx="287338" cy="2873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55" extrusionOk="0">
                      <a:moveTo>
                        <a:pt x="5978" y="1"/>
                      </a:moveTo>
                      <a:cubicBezTo>
                        <a:pt x="2680" y="1"/>
                        <a:pt x="1" y="2679"/>
                        <a:pt x="1" y="5978"/>
                      </a:cubicBezTo>
                      <a:cubicBezTo>
                        <a:pt x="1" y="9276"/>
                        <a:pt x="2680" y="11954"/>
                        <a:pt x="5978" y="11954"/>
                      </a:cubicBezTo>
                      <a:cubicBezTo>
                        <a:pt x="9276" y="11954"/>
                        <a:pt x="11955" y="9276"/>
                        <a:pt x="11955" y="5978"/>
                      </a:cubicBezTo>
                      <a:cubicBezTo>
                        <a:pt x="11955" y="2679"/>
                        <a:pt x="9276" y="1"/>
                        <a:pt x="5978" y="1"/>
                      </a:cubicBezTo>
                      <a:close/>
                    </a:path>
                  </a:pathLst>
                </a:custGeom>
                <a:solidFill>
                  <a:srgbClr val="FCBD24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51" name="Google Shape;2651;p48"/>
              <p:cNvGrpSpPr/>
              <p:nvPr/>
            </p:nvGrpSpPr>
            <p:grpSpPr>
              <a:xfrm>
                <a:off x="4732657" y="3315384"/>
                <a:ext cx="374952" cy="374572"/>
                <a:chOff x="4201447" y="3817349"/>
                <a:chExt cx="346024" cy="345674"/>
              </a:xfrm>
            </p:grpSpPr>
            <p:sp>
              <p:nvSpPr>
                <p:cNvPr id="2652" name="Google Shape;2652;p48"/>
                <p:cNvSpPr/>
                <p:nvPr/>
              </p:nvSpPr>
              <p:spPr>
                <a:xfrm>
                  <a:off x="4201447" y="3817349"/>
                  <a:ext cx="346024" cy="3456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71" h="10860" extrusionOk="0">
                      <a:moveTo>
                        <a:pt x="5430" y="334"/>
                      </a:moveTo>
                      <a:cubicBezTo>
                        <a:pt x="8252" y="334"/>
                        <a:pt x="10526" y="2608"/>
                        <a:pt x="10526" y="5430"/>
                      </a:cubicBezTo>
                      <a:cubicBezTo>
                        <a:pt x="10526" y="8240"/>
                        <a:pt x="8252" y="10514"/>
                        <a:pt x="5430" y="10514"/>
                      </a:cubicBezTo>
                      <a:cubicBezTo>
                        <a:pt x="2620" y="10514"/>
                        <a:pt x="346" y="8240"/>
                        <a:pt x="346" y="5430"/>
                      </a:cubicBezTo>
                      <a:cubicBezTo>
                        <a:pt x="346" y="2608"/>
                        <a:pt x="2620" y="334"/>
                        <a:pt x="5430" y="334"/>
                      </a:cubicBezTo>
                      <a:close/>
                      <a:moveTo>
                        <a:pt x="5430" y="1"/>
                      </a:moveTo>
                      <a:cubicBezTo>
                        <a:pt x="3989" y="1"/>
                        <a:pt x="2620" y="560"/>
                        <a:pt x="1596" y="1584"/>
                      </a:cubicBezTo>
                      <a:cubicBezTo>
                        <a:pt x="572" y="2620"/>
                        <a:pt x="1" y="3989"/>
                        <a:pt x="1" y="5430"/>
                      </a:cubicBezTo>
                      <a:cubicBezTo>
                        <a:pt x="1" y="6871"/>
                        <a:pt x="572" y="8240"/>
                        <a:pt x="1596" y="9264"/>
                      </a:cubicBezTo>
                      <a:cubicBezTo>
                        <a:pt x="2620" y="10300"/>
                        <a:pt x="3989" y="10859"/>
                        <a:pt x="5430" y="10859"/>
                      </a:cubicBezTo>
                      <a:cubicBezTo>
                        <a:pt x="6882" y="10859"/>
                        <a:pt x="8252" y="10300"/>
                        <a:pt x="9276" y="9264"/>
                      </a:cubicBezTo>
                      <a:cubicBezTo>
                        <a:pt x="10299" y="8240"/>
                        <a:pt x="10871" y="6871"/>
                        <a:pt x="10871" y="5430"/>
                      </a:cubicBezTo>
                      <a:cubicBezTo>
                        <a:pt x="10871" y="3989"/>
                        <a:pt x="10299" y="2620"/>
                        <a:pt x="9276" y="1584"/>
                      </a:cubicBezTo>
                      <a:cubicBezTo>
                        <a:pt x="8252" y="560"/>
                        <a:pt x="6882" y="1"/>
                        <a:pt x="543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3" name="Google Shape;2653;p48"/>
                <p:cNvSpPr/>
                <p:nvPr/>
              </p:nvSpPr>
              <p:spPr>
                <a:xfrm>
                  <a:off x="4271569" y="3904531"/>
                  <a:ext cx="227394" cy="18572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44" h="5835" extrusionOk="0">
                      <a:moveTo>
                        <a:pt x="4620" y="0"/>
                      </a:moveTo>
                      <a:cubicBezTo>
                        <a:pt x="3727" y="0"/>
                        <a:pt x="2977" y="691"/>
                        <a:pt x="2905" y="1572"/>
                      </a:cubicBezTo>
                      <a:cubicBezTo>
                        <a:pt x="2727" y="1548"/>
                        <a:pt x="2358" y="1441"/>
                        <a:pt x="2262" y="1405"/>
                      </a:cubicBezTo>
                      <a:cubicBezTo>
                        <a:pt x="1643" y="1203"/>
                        <a:pt x="1072" y="810"/>
                        <a:pt x="631" y="322"/>
                      </a:cubicBezTo>
                      <a:cubicBezTo>
                        <a:pt x="596" y="298"/>
                        <a:pt x="572" y="274"/>
                        <a:pt x="524" y="262"/>
                      </a:cubicBezTo>
                      <a:cubicBezTo>
                        <a:pt x="517" y="261"/>
                        <a:pt x="509" y="260"/>
                        <a:pt x="501" y="260"/>
                      </a:cubicBezTo>
                      <a:cubicBezTo>
                        <a:pt x="436" y="260"/>
                        <a:pt x="367" y="304"/>
                        <a:pt x="346" y="357"/>
                      </a:cubicBezTo>
                      <a:cubicBezTo>
                        <a:pt x="238" y="572"/>
                        <a:pt x="179" y="810"/>
                        <a:pt x="179" y="1048"/>
                      </a:cubicBezTo>
                      <a:cubicBezTo>
                        <a:pt x="179" y="1393"/>
                        <a:pt x="286" y="1727"/>
                        <a:pt x="476" y="1977"/>
                      </a:cubicBezTo>
                      <a:cubicBezTo>
                        <a:pt x="466" y="1975"/>
                        <a:pt x="456" y="1974"/>
                        <a:pt x="446" y="1974"/>
                      </a:cubicBezTo>
                      <a:cubicBezTo>
                        <a:pt x="397" y="1974"/>
                        <a:pt x="349" y="1997"/>
                        <a:pt x="310" y="2036"/>
                      </a:cubicBezTo>
                      <a:cubicBezTo>
                        <a:pt x="286" y="2060"/>
                        <a:pt x="286" y="2108"/>
                        <a:pt x="274" y="2143"/>
                      </a:cubicBezTo>
                      <a:lnTo>
                        <a:pt x="274" y="2203"/>
                      </a:lnTo>
                      <a:cubicBezTo>
                        <a:pt x="274" y="2655"/>
                        <a:pt x="476" y="3072"/>
                        <a:pt x="822" y="3358"/>
                      </a:cubicBezTo>
                      <a:cubicBezTo>
                        <a:pt x="786" y="3370"/>
                        <a:pt x="774" y="3405"/>
                        <a:pt x="762" y="3417"/>
                      </a:cubicBezTo>
                      <a:cubicBezTo>
                        <a:pt x="750" y="3465"/>
                        <a:pt x="727" y="3513"/>
                        <a:pt x="750" y="3548"/>
                      </a:cubicBezTo>
                      <a:cubicBezTo>
                        <a:pt x="893" y="4024"/>
                        <a:pt x="1262" y="4405"/>
                        <a:pt x="1727" y="4548"/>
                      </a:cubicBezTo>
                      <a:cubicBezTo>
                        <a:pt x="1310" y="4798"/>
                        <a:pt x="834" y="4941"/>
                        <a:pt x="334" y="4941"/>
                      </a:cubicBezTo>
                      <a:lnTo>
                        <a:pt x="191" y="4941"/>
                      </a:lnTo>
                      <a:cubicBezTo>
                        <a:pt x="107" y="4941"/>
                        <a:pt x="36" y="5001"/>
                        <a:pt x="12" y="5084"/>
                      </a:cubicBezTo>
                      <a:cubicBezTo>
                        <a:pt x="0" y="5156"/>
                        <a:pt x="48" y="5239"/>
                        <a:pt x="107" y="5263"/>
                      </a:cubicBezTo>
                      <a:cubicBezTo>
                        <a:pt x="727" y="5632"/>
                        <a:pt x="1465" y="5834"/>
                        <a:pt x="2191" y="5834"/>
                      </a:cubicBezTo>
                      <a:cubicBezTo>
                        <a:pt x="3072" y="5834"/>
                        <a:pt x="3905" y="5560"/>
                        <a:pt x="4596" y="5060"/>
                      </a:cubicBezTo>
                      <a:cubicBezTo>
                        <a:pt x="4691" y="5001"/>
                        <a:pt x="4691" y="4858"/>
                        <a:pt x="4620" y="4786"/>
                      </a:cubicBezTo>
                      <a:cubicBezTo>
                        <a:pt x="4587" y="4754"/>
                        <a:pt x="4544" y="4735"/>
                        <a:pt x="4499" y="4735"/>
                      </a:cubicBezTo>
                      <a:cubicBezTo>
                        <a:pt x="4463" y="4735"/>
                        <a:pt x="4426" y="4748"/>
                        <a:pt x="4394" y="4775"/>
                      </a:cubicBezTo>
                      <a:cubicBezTo>
                        <a:pt x="3763" y="5215"/>
                        <a:pt x="3013" y="5489"/>
                        <a:pt x="2191" y="5489"/>
                      </a:cubicBezTo>
                      <a:cubicBezTo>
                        <a:pt x="1727" y="5489"/>
                        <a:pt x="1262" y="5394"/>
                        <a:pt x="846" y="5239"/>
                      </a:cubicBezTo>
                      <a:cubicBezTo>
                        <a:pt x="1369" y="5144"/>
                        <a:pt x="1846" y="4917"/>
                        <a:pt x="2262" y="4584"/>
                      </a:cubicBezTo>
                      <a:cubicBezTo>
                        <a:pt x="2310" y="4536"/>
                        <a:pt x="2334" y="4477"/>
                        <a:pt x="2322" y="4417"/>
                      </a:cubicBezTo>
                      <a:cubicBezTo>
                        <a:pt x="2310" y="4346"/>
                        <a:pt x="2239" y="4286"/>
                        <a:pt x="2155" y="4286"/>
                      </a:cubicBezTo>
                      <a:cubicBezTo>
                        <a:pt x="1739" y="4263"/>
                        <a:pt x="1369" y="4048"/>
                        <a:pt x="1167" y="3691"/>
                      </a:cubicBezTo>
                      <a:cubicBezTo>
                        <a:pt x="1250" y="3691"/>
                        <a:pt x="1358" y="3667"/>
                        <a:pt x="1441" y="3643"/>
                      </a:cubicBezTo>
                      <a:cubicBezTo>
                        <a:pt x="1524" y="3632"/>
                        <a:pt x="1584" y="3572"/>
                        <a:pt x="1584" y="3489"/>
                      </a:cubicBezTo>
                      <a:cubicBezTo>
                        <a:pt x="1596" y="3405"/>
                        <a:pt x="1536" y="3334"/>
                        <a:pt x="1441" y="3298"/>
                      </a:cubicBezTo>
                      <a:cubicBezTo>
                        <a:pt x="1000" y="3191"/>
                        <a:pt x="667" y="2822"/>
                        <a:pt x="596" y="2381"/>
                      </a:cubicBezTo>
                      <a:lnTo>
                        <a:pt x="596" y="2381"/>
                      </a:lnTo>
                      <a:cubicBezTo>
                        <a:pt x="727" y="2405"/>
                        <a:pt x="869" y="2417"/>
                        <a:pt x="1000" y="2417"/>
                      </a:cubicBezTo>
                      <a:cubicBezTo>
                        <a:pt x="1084" y="2417"/>
                        <a:pt x="1143" y="2358"/>
                        <a:pt x="1167" y="2274"/>
                      </a:cubicBezTo>
                      <a:cubicBezTo>
                        <a:pt x="1179" y="2203"/>
                        <a:pt x="1131" y="2143"/>
                        <a:pt x="1072" y="2108"/>
                      </a:cubicBezTo>
                      <a:cubicBezTo>
                        <a:pt x="703" y="1881"/>
                        <a:pt x="476" y="1488"/>
                        <a:pt x="476" y="1048"/>
                      </a:cubicBezTo>
                      <a:cubicBezTo>
                        <a:pt x="476" y="953"/>
                        <a:pt x="488" y="846"/>
                        <a:pt x="524" y="738"/>
                      </a:cubicBezTo>
                      <a:cubicBezTo>
                        <a:pt x="965" y="1191"/>
                        <a:pt x="1524" y="1524"/>
                        <a:pt x="2120" y="1727"/>
                      </a:cubicBezTo>
                      <a:cubicBezTo>
                        <a:pt x="2120" y="1727"/>
                        <a:pt x="2715" y="1905"/>
                        <a:pt x="2929" y="1917"/>
                      </a:cubicBezTo>
                      <a:lnTo>
                        <a:pt x="3024" y="1917"/>
                      </a:lnTo>
                      <a:cubicBezTo>
                        <a:pt x="3096" y="1917"/>
                        <a:pt x="3167" y="1869"/>
                        <a:pt x="3191" y="1798"/>
                      </a:cubicBezTo>
                      <a:cubicBezTo>
                        <a:pt x="3203" y="1786"/>
                        <a:pt x="3203" y="1750"/>
                        <a:pt x="3203" y="1738"/>
                      </a:cubicBezTo>
                      <a:lnTo>
                        <a:pt x="3203" y="1703"/>
                      </a:lnTo>
                      <a:cubicBezTo>
                        <a:pt x="3203" y="953"/>
                        <a:pt x="3810" y="334"/>
                        <a:pt x="4572" y="334"/>
                      </a:cubicBezTo>
                      <a:cubicBezTo>
                        <a:pt x="4941" y="334"/>
                        <a:pt x="5287" y="488"/>
                        <a:pt x="5549" y="750"/>
                      </a:cubicBezTo>
                      <a:cubicBezTo>
                        <a:pt x="5585" y="787"/>
                        <a:pt x="5621" y="802"/>
                        <a:pt x="5663" y="802"/>
                      </a:cubicBezTo>
                      <a:cubicBezTo>
                        <a:pt x="5676" y="802"/>
                        <a:pt x="5689" y="801"/>
                        <a:pt x="5703" y="798"/>
                      </a:cubicBezTo>
                      <a:cubicBezTo>
                        <a:pt x="5882" y="762"/>
                        <a:pt x="6049" y="738"/>
                        <a:pt x="6203" y="679"/>
                      </a:cubicBezTo>
                      <a:lnTo>
                        <a:pt x="6203" y="679"/>
                      </a:lnTo>
                      <a:cubicBezTo>
                        <a:pt x="6120" y="762"/>
                        <a:pt x="6013" y="857"/>
                        <a:pt x="5894" y="917"/>
                      </a:cubicBezTo>
                      <a:cubicBezTo>
                        <a:pt x="5822" y="965"/>
                        <a:pt x="5787" y="1048"/>
                        <a:pt x="5822" y="1143"/>
                      </a:cubicBezTo>
                      <a:cubicBezTo>
                        <a:pt x="5846" y="1203"/>
                        <a:pt x="5930" y="1250"/>
                        <a:pt x="6001" y="1250"/>
                      </a:cubicBezTo>
                      <a:cubicBezTo>
                        <a:pt x="6144" y="1227"/>
                        <a:pt x="6287" y="1215"/>
                        <a:pt x="6418" y="1167"/>
                      </a:cubicBezTo>
                      <a:lnTo>
                        <a:pt x="6418" y="1167"/>
                      </a:lnTo>
                      <a:cubicBezTo>
                        <a:pt x="6299" y="1286"/>
                        <a:pt x="6168" y="1405"/>
                        <a:pt x="6013" y="1512"/>
                      </a:cubicBezTo>
                      <a:cubicBezTo>
                        <a:pt x="5965" y="1548"/>
                        <a:pt x="5941" y="1608"/>
                        <a:pt x="5941" y="1655"/>
                      </a:cubicBezTo>
                      <a:lnTo>
                        <a:pt x="5941" y="1679"/>
                      </a:lnTo>
                      <a:lnTo>
                        <a:pt x="5941" y="1703"/>
                      </a:lnTo>
                      <a:lnTo>
                        <a:pt x="5941" y="1727"/>
                      </a:lnTo>
                      <a:cubicBezTo>
                        <a:pt x="5941" y="2691"/>
                        <a:pt x="5572" y="3572"/>
                        <a:pt x="4977" y="4227"/>
                      </a:cubicBezTo>
                      <a:cubicBezTo>
                        <a:pt x="4918" y="4298"/>
                        <a:pt x="4918" y="4405"/>
                        <a:pt x="4977" y="4465"/>
                      </a:cubicBezTo>
                      <a:cubicBezTo>
                        <a:pt x="5011" y="4499"/>
                        <a:pt x="5053" y="4514"/>
                        <a:pt x="5096" y="4514"/>
                      </a:cubicBezTo>
                      <a:cubicBezTo>
                        <a:pt x="5143" y="4514"/>
                        <a:pt x="5190" y="4496"/>
                        <a:pt x="5227" y="4465"/>
                      </a:cubicBezTo>
                      <a:cubicBezTo>
                        <a:pt x="5894" y="3715"/>
                        <a:pt x="6263" y="2762"/>
                        <a:pt x="6287" y="1750"/>
                      </a:cubicBezTo>
                      <a:cubicBezTo>
                        <a:pt x="6596" y="1524"/>
                        <a:pt x="6846" y="1250"/>
                        <a:pt x="7061" y="917"/>
                      </a:cubicBezTo>
                      <a:cubicBezTo>
                        <a:pt x="7144" y="857"/>
                        <a:pt x="7132" y="750"/>
                        <a:pt x="7061" y="715"/>
                      </a:cubicBezTo>
                      <a:cubicBezTo>
                        <a:pt x="7029" y="683"/>
                        <a:pt x="6987" y="667"/>
                        <a:pt x="6937" y="667"/>
                      </a:cubicBezTo>
                      <a:cubicBezTo>
                        <a:pt x="6912" y="667"/>
                        <a:pt x="6886" y="671"/>
                        <a:pt x="6858" y="679"/>
                      </a:cubicBezTo>
                      <a:cubicBezTo>
                        <a:pt x="6775" y="726"/>
                        <a:pt x="6680" y="750"/>
                        <a:pt x="6596" y="786"/>
                      </a:cubicBezTo>
                      <a:cubicBezTo>
                        <a:pt x="6680" y="667"/>
                        <a:pt x="6763" y="512"/>
                        <a:pt x="6823" y="369"/>
                      </a:cubicBezTo>
                      <a:cubicBezTo>
                        <a:pt x="6834" y="310"/>
                        <a:pt x="6834" y="238"/>
                        <a:pt x="6787" y="191"/>
                      </a:cubicBezTo>
                      <a:cubicBezTo>
                        <a:pt x="6750" y="153"/>
                        <a:pt x="6703" y="135"/>
                        <a:pt x="6659" y="135"/>
                      </a:cubicBezTo>
                      <a:cubicBezTo>
                        <a:pt x="6632" y="135"/>
                        <a:pt x="6607" y="142"/>
                        <a:pt x="6584" y="155"/>
                      </a:cubicBezTo>
                      <a:cubicBezTo>
                        <a:pt x="6322" y="310"/>
                        <a:pt x="6061" y="393"/>
                        <a:pt x="5775" y="441"/>
                      </a:cubicBezTo>
                      <a:cubicBezTo>
                        <a:pt x="5465" y="143"/>
                        <a:pt x="5048" y="0"/>
                        <a:pt x="462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654" name="Google Shape;2654;p48"/>
            <p:cNvGrpSpPr/>
            <p:nvPr/>
          </p:nvGrpSpPr>
          <p:grpSpPr>
            <a:xfrm>
              <a:off x="6529419" y="3711909"/>
              <a:ext cx="956596" cy="944315"/>
              <a:chOff x="3768864" y="3522050"/>
              <a:chExt cx="1098904" cy="1084796"/>
            </a:xfrm>
          </p:grpSpPr>
          <p:grpSp>
            <p:nvGrpSpPr>
              <p:cNvPr id="2655" name="Google Shape;2655;p48"/>
              <p:cNvGrpSpPr/>
              <p:nvPr/>
            </p:nvGrpSpPr>
            <p:grpSpPr>
              <a:xfrm>
                <a:off x="3768864" y="3522050"/>
                <a:ext cx="1098904" cy="1084796"/>
                <a:chOff x="3768864" y="3522050"/>
                <a:chExt cx="1098904" cy="1084796"/>
              </a:xfrm>
            </p:grpSpPr>
            <p:sp>
              <p:nvSpPr>
                <p:cNvPr id="2656" name="Google Shape;2656;p48"/>
                <p:cNvSpPr/>
                <p:nvPr/>
              </p:nvSpPr>
              <p:spPr>
                <a:xfrm>
                  <a:off x="3768864" y="3522050"/>
                  <a:ext cx="1098904" cy="10847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721" h="45134" extrusionOk="0">
                      <a:moveTo>
                        <a:pt x="22862" y="0"/>
                      </a:moveTo>
                      <a:cubicBezTo>
                        <a:pt x="22093" y="0"/>
                        <a:pt x="21325" y="295"/>
                        <a:pt x="20741" y="884"/>
                      </a:cubicBezTo>
                      <a:lnTo>
                        <a:pt x="1179" y="20446"/>
                      </a:lnTo>
                      <a:cubicBezTo>
                        <a:pt x="1" y="21613"/>
                        <a:pt x="1" y="23518"/>
                        <a:pt x="1179" y="24697"/>
                      </a:cubicBezTo>
                      <a:lnTo>
                        <a:pt x="20741" y="44259"/>
                      </a:lnTo>
                      <a:cubicBezTo>
                        <a:pt x="21325" y="44842"/>
                        <a:pt x="22093" y="45134"/>
                        <a:pt x="22862" y="45134"/>
                      </a:cubicBezTo>
                      <a:cubicBezTo>
                        <a:pt x="23631" y="45134"/>
                        <a:pt x="24402" y="44842"/>
                        <a:pt x="24992" y="44259"/>
                      </a:cubicBezTo>
                      <a:lnTo>
                        <a:pt x="44554" y="24697"/>
                      </a:lnTo>
                      <a:cubicBezTo>
                        <a:pt x="45721" y="23518"/>
                        <a:pt x="45721" y="21613"/>
                        <a:pt x="44554" y="20446"/>
                      </a:cubicBezTo>
                      <a:lnTo>
                        <a:pt x="36684" y="12576"/>
                      </a:lnTo>
                      <a:cubicBezTo>
                        <a:pt x="36279" y="12171"/>
                        <a:pt x="36362" y="11481"/>
                        <a:pt x="36850" y="11171"/>
                      </a:cubicBezTo>
                      <a:cubicBezTo>
                        <a:pt x="37565" y="10719"/>
                        <a:pt x="38327" y="10362"/>
                        <a:pt x="39124" y="10052"/>
                      </a:cubicBezTo>
                      <a:cubicBezTo>
                        <a:pt x="39613" y="9874"/>
                        <a:pt x="40053" y="9552"/>
                        <a:pt x="40410" y="9100"/>
                      </a:cubicBezTo>
                      <a:cubicBezTo>
                        <a:pt x="41172" y="8111"/>
                        <a:pt x="41220" y="6778"/>
                        <a:pt x="40518" y="5742"/>
                      </a:cubicBezTo>
                      <a:cubicBezTo>
                        <a:pt x="39931" y="4872"/>
                        <a:pt x="39013" y="4437"/>
                        <a:pt x="38094" y="4437"/>
                      </a:cubicBezTo>
                      <a:cubicBezTo>
                        <a:pt x="37352" y="4437"/>
                        <a:pt x="36610" y="4721"/>
                        <a:pt x="36041" y="5290"/>
                      </a:cubicBezTo>
                      <a:cubicBezTo>
                        <a:pt x="35731" y="5599"/>
                        <a:pt x="35505" y="5956"/>
                        <a:pt x="35362" y="6337"/>
                      </a:cubicBezTo>
                      <a:cubicBezTo>
                        <a:pt x="35076" y="7135"/>
                        <a:pt x="34719" y="7885"/>
                        <a:pt x="34267" y="8588"/>
                      </a:cubicBezTo>
                      <a:cubicBezTo>
                        <a:pt x="34091" y="8872"/>
                        <a:pt x="33796" y="9021"/>
                        <a:pt x="33498" y="9021"/>
                      </a:cubicBezTo>
                      <a:cubicBezTo>
                        <a:pt x="33271" y="9021"/>
                        <a:pt x="33042" y="8934"/>
                        <a:pt x="32862" y="8754"/>
                      </a:cubicBezTo>
                      <a:lnTo>
                        <a:pt x="24992" y="884"/>
                      </a:lnTo>
                      <a:cubicBezTo>
                        <a:pt x="24402" y="295"/>
                        <a:pt x="23631" y="0"/>
                        <a:pt x="22862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57" name="Google Shape;2657;p48"/>
                <p:cNvSpPr/>
                <p:nvPr/>
              </p:nvSpPr>
              <p:spPr>
                <a:xfrm>
                  <a:off x="3887041" y="3641743"/>
                  <a:ext cx="287338" cy="28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955" h="11942" extrusionOk="0">
                      <a:moveTo>
                        <a:pt x="5978" y="0"/>
                      </a:moveTo>
                      <a:cubicBezTo>
                        <a:pt x="2680" y="0"/>
                        <a:pt x="1" y="2667"/>
                        <a:pt x="1" y="5977"/>
                      </a:cubicBezTo>
                      <a:cubicBezTo>
                        <a:pt x="1" y="9275"/>
                        <a:pt x="2680" y="11942"/>
                        <a:pt x="5978" y="11942"/>
                      </a:cubicBezTo>
                      <a:cubicBezTo>
                        <a:pt x="9276" y="11942"/>
                        <a:pt x="11955" y="9275"/>
                        <a:pt x="11955" y="5977"/>
                      </a:cubicBezTo>
                      <a:cubicBezTo>
                        <a:pt x="11955" y="2667"/>
                        <a:pt x="9276" y="0"/>
                        <a:pt x="5978" y="0"/>
                      </a:cubicBezTo>
                      <a:close/>
                    </a:path>
                  </a:pathLst>
                </a:custGeom>
                <a:solidFill>
                  <a:srgbClr val="EC3A3B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2658" name="Google Shape;2658;p48"/>
              <p:cNvGrpSpPr/>
              <p:nvPr/>
            </p:nvGrpSpPr>
            <p:grpSpPr>
              <a:xfrm>
                <a:off x="4139616" y="3871555"/>
                <a:ext cx="357419" cy="357005"/>
                <a:chOff x="7482229" y="3351230"/>
                <a:chExt cx="357419" cy="357005"/>
              </a:xfrm>
            </p:grpSpPr>
            <p:sp>
              <p:nvSpPr>
                <p:cNvPr id="2659" name="Google Shape;2659;p48"/>
                <p:cNvSpPr/>
                <p:nvPr/>
              </p:nvSpPr>
              <p:spPr>
                <a:xfrm>
                  <a:off x="7482229" y="3351230"/>
                  <a:ext cx="357419" cy="3570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229" h="11216" extrusionOk="0">
                      <a:moveTo>
                        <a:pt x="5633" y="357"/>
                      </a:moveTo>
                      <a:cubicBezTo>
                        <a:pt x="8538" y="357"/>
                        <a:pt x="10883" y="2703"/>
                        <a:pt x="10883" y="5608"/>
                      </a:cubicBezTo>
                      <a:cubicBezTo>
                        <a:pt x="10883" y="8513"/>
                        <a:pt x="8538" y="10859"/>
                        <a:pt x="5633" y="10859"/>
                      </a:cubicBezTo>
                      <a:cubicBezTo>
                        <a:pt x="2728" y="10859"/>
                        <a:pt x="382" y="8513"/>
                        <a:pt x="382" y="5608"/>
                      </a:cubicBezTo>
                      <a:cubicBezTo>
                        <a:pt x="382" y="2703"/>
                        <a:pt x="2728" y="357"/>
                        <a:pt x="5633" y="357"/>
                      </a:cubicBezTo>
                      <a:close/>
                      <a:moveTo>
                        <a:pt x="5621" y="0"/>
                      </a:moveTo>
                      <a:cubicBezTo>
                        <a:pt x="4109" y="0"/>
                        <a:pt x="2716" y="572"/>
                        <a:pt x="1644" y="1631"/>
                      </a:cubicBezTo>
                      <a:cubicBezTo>
                        <a:pt x="584" y="2691"/>
                        <a:pt x="1" y="4108"/>
                        <a:pt x="1" y="5608"/>
                      </a:cubicBezTo>
                      <a:cubicBezTo>
                        <a:pt x="1" y="7108"/>
                        <a:pt x="584" y="8513"/>
                        <a:pt x="1644" y="9585"/>
                      </a:cubicBezTo>
                      <a:cubicBezTo>
                        <a:pt x="2704" y="10632"/>
                        <a:pt x="4109" y="11216"/>
                        <a:pt x="5621" y="11216"/>
                      </a:cubicBezTo>
                      <a:cubicBezTo>
                        <a:pt x="7121" y="11216"/>
                        <a:pt x="8526" y="10632"/>
                        <a:pt x="9597" y="9585"/>
                      </a:cubicBezTo>
                      <a:cubicBezTo>
                        <a:pt x="10645" y="8525"/>
                        <a:pt x="11229" y="7108"/>
                        <a:pt x="11229" y="5608"/>
                      </a:cubicBezTo>
                      <a:cubicBezTo>
                        <a:pt x="11229" y="4108"/>
                        <a:pt x="10669" y="2703"/>
                        <a:pt x="9597" y="1631"/>
                      </a:cubicBezTo>
                      <a:cubicBezTo>
                        <a:pt x="8538" y="572"/>
                        <a:pt x="7121" y="0"/>
                        <a:pt x="562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0" name="Google Shape;2660;p48"/>
                <p:cNvSpPr/>
                <p:nvPr/>
              </p:nvSpPr>
              <p:spPr>
                <a:xfrm>
                  <a:off x="7592138" y="3605616"/>
                  <a:ext cx="137983" cy="325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35" h="1022" extrusionOk="0">
                      <a:moveTo>
                        <a:pt x="202" y="1"/>
                      </a:moveTo>
                      <a:cubicBezTo>
                        <a:pt x="147" y="1"/>
                        <a:pt x="94" y="21"/>
                        <a:pt x="60" y="69"/>
                      </a:cubicBezTo>
                      <a:cubicBezTo>
                        <a:pt x="1" y="140"/>
                        <a:pt x="1" y="259"/>
                        <a:pt x="96" y="319"/>
                      </a:cubicBezTo>
                      <a:cubicBezTo>
                        <a:pt x="644" y="783"/>
                        <a:pt x="1370" y="1021"/>
                        <a:pt x="2168" y="1021"/>
                      </a:cubicBezTo>
                      <a:cubicBezTo>
                        <a:pt x="2954" y="1021"/>
                        <a:pt x="3680" y="771"/>
                        <a:pt x="4239" y="319"/>
                      </a:cubicBezTo>
                      <a:cubicBezTo>
                        <a:pt x="4323" y="259"/>
                        <a:pt x="4335" y="140"/>
                        <a:pt x="4263" y="69"/>
                      </a:cubicBezTo>
                      <a:cubicBezTo>
                        <a:pt x="4228" y="26"/>
                        <a:pt x="4170" y="4"/>
                        <a:pt x="4115" y="4"/>
                      </a:cubicBezTo>
                      <a:cubicBezTo>
                        <a:pt x="4078" y="4"/>
                        <a:pt x="4042" y="14"/>
                        <a:pt x="4013" y="33"/>
                      </a:cubicBezTo>
                      <a:cubicBezTo>
                        <a:pt x="3537" y="438"/>
                        <a:pt x="2882" y="664"/>
                        <a:pt x="2168" y="664"/>
                      </a:cubicBezTo>
                      <a:cubicBezTo>
                        <a:pt x="1465" y="664"/>
                        <a:pt x="810" y="438"/>
                        <a:pt x="322" y="33"/>
                      </a:cubicBezTo>
                      <a:cubicBezTo>
                        <a:pt x="286" y="12"/>
                        <a:pt x="244" y="1"/>
                        <a:pt x="20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1" name="Google Shape;2661;p48"/>
                <p:cNvSpPr/>
                <p:nvPr/>
              </p:nvSpPr>
              <p:spPr>
                <a:xfrm>
                  <a:off x="7513709" y="3387962"/>
                  <a:ext cx="295987" cy="28201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99" h="8860" extrusionOk="0">
                      <a:moveTo>
                        <a:pt x="6060" y="370"/>
                      </a:moveTo>
                      <a:cubicBezTo>
                        <a:pt x="6358" y="370"/>
                        <a:pt x="6596" y="608"/>
                        <a:pt x="6596" y="906"/>
                      </a:cubicBezTo>
                      <a:cubicBezTo>
                        <a:pt x="6596" y="1204"/>
                        <a:pt x="6358" y="1442"/>
                        <a:pt x="6060" y="1442"/>
                      </a:cubicBezTo>
                      <a:cubicBezTo>
                        <a:pt x="5763" y="1442"/>
                        <a:pt x="5525" y="1204"/>
                        <a:pt x="5525" y="906"/>
                      </a:cubicBezTo>
                      <a:cubicBezTo>
                        <a:pt x="5525" y="608"/>
                        <a:pt x="5763" y="370"/>
                        <a:pt x="6060" y="370"/>
                      </a:cubicBezTo>
                      <a:close/>
                      <a:moveTo>
                        <a:pt x="1322" y="2989"/>
                      </a:moveTo>
                      <a:cubicBezTo>
                        <a:pt x="1596" y="2989"/>
                        <a:pt x="1834" y="3097"/>
                        <a:pt x="2012" y="3263"/>
                      </a:cubicBezTo>
                      <a:cubicBezTo>
                        <a:pt x="1477" y="3680"/>
                        <a:pt x="1072" y="4240"/>
                        <a:pt x="881" y="4883"/>
                      </a:cubicBezTo>
                      <a:cubicBezTo>
                        <a:pt x="548" y="4716"/>
                        <a:pt x="334" y="4359"/>
                        <a:pt x="334" y="3990"/>
                      </a:cubicBezTo>
                      <a:cubicBezTo>
                        <a:pt x="334" y="3442"/>
                        <a:pt x="774" y="2989"/>
                        <a:pt x="1322" y="2989"/>
                      </a:cubicBezTo>
                      <a:close/>
                      <a:moveTo>
                        <a:pt x="7954" y="2989"/>
                      </a:moveTo>
                      <a:cubicBezTo>
                        <a:pt x="8501" y="2989"/>
                        <a:pt x="8942" y="3442"/>
                        <a:pt x="8942" y="3990"/>
                      </a:cubicBezTo>
                      <a:cubicBezTo>
                        <a:pt x="8966" y="4359"/>
                        <a:pt x="8739" y="4704"/>
                        <a:pt x="8394" y="4883"/>
                      </a:cubicBezTo>
                      <a:cubicBezTo>
                        <a:pt x="8216" y="4240"/>
                        <a:pt x="7811" y="3680"/>
                        <a:pt x="7263" y="3263"/>
                      </a:cubicBezTo>
                      <a:cubicBezTo>
                        <a:pt x="7442" y="3085"/>
                        <a:pt x="7692" y="2989"/>
                        <a:pt x="7954" y="2989"/>
                      </a:cubicBezTo>
                      <a:close/>
                      <a:moveTo>
                        <a:pt x="6072" y="1"/>
                      </a:moveTo>
                      <a:cubicBezTo>
                        <a:pt x="5632" y="1"/>
                        <a:pt x="5251" y="334"/>
                        <a:pt x="5191" y="763"/>
                      </a:cubicBezTo>
                      <a:lnTo>
                        <a:pt x="4596" y="953"/>
                      </a:lnTo>
                      <a:cubicBezTo>
                        <a:pt x="4525" y="989"/>
                        <a:pt x="4477" y="1049"/>
                        <a:pt x="4477" y="1120"/>
                      </a:cubicBezTo>
                      <a:lnTo>
                        <a:pt x="4477" y="2370"/>
                      </a:lnTo>
                      <a:cubicBezTo>
                        <a:pt x="3679" y="2394"/>
                        <a:pt x="2929" y="2632"/>
                        <a:pt x="2334" y="3025"/>
                      </a:cubicBezTo>
                      <a:cubicBezTo>
                        <a:pt x="2084" y="2751"/>
                        <a:pt x="1727" y="2608"/>
                        <a:pt x="1358" y="2608"/>
                      </a:cubicBezTo>
                      <a:cubicBezTo>
                        <a:pt x="607" y="2608"/>
                        <a:pt x="0" y="3216"/>
                        <a:pt x="0" y="3966"/>
                      </a:cubicBezTo>
                      <a:cubicBezTo>
                        <a:pt x="0" y="4513"/>
                        <a:pt x="345" y="5002"/>
                        <a:pt x="834" y="5216"/>
                      </a:cubicBezTo>
                      <a:cubicBezTo>
                        <a:pt x="822" y="5347"/>
                        <a:pt x="798" y="5478"/>
                        <a:pt x="798" y="5609"/>
                      </a:cubicBezTo>
                      <a:cubicBezTo>
                        <a:pt x="798" y="7395"/>
                        <a:pt x="2524" y="8859"/>
                        <a:pt x="4667" y="8859"/>
                      </a:cubicBezTo>
                      <a:cubicBezTo>
                        <a:pt x="5763" y="8859"/>
                        <a:pt x="6739" y="8490"/>
                        <a:pt x="7442" y="7871"/>
                      </a:cubicBezTo>
                      <a:cubicBezTo>
                        <a:pt x="7513" y="7811"/>
                        <a:pt x="7513" y="7692"/>
                        <a:pt x="7454" y="7621"/>
                      </a:cubicBezTo>
                      <a:cubicBezTo>
                        <a:pt x="7421" y="7588"/>
                        <a:pt x="7374" y="7570"/>
                        <a:pt x="7326" y="7570"/>
                      </a:cubicBezTo>
                      <a:cubicBezTo>
                        <a:pt x="7287" y="7570"/>
                        <a:pt x="7248" y="7582"/>
                        <a:pt x="7215" y="7609"/>
                      </a:cubicBezTo>
                      <a:cubicBezTo>
                        <a:pt x="6572" y="8157"/>
                        <a:pt x="5668" y="8514"/>
                        <a:pt x="4667" y="8514"/>
                      </a:cubicBezTo>
                      <a:cubicBezTo>
                        <a:pt x="2739" y="8514"/>
                        <a:pt x="1167" y="7216"/>
                        <a:pt x="1167" y="5633"/>
                      </a:cubicBezTo>
                      <a:cubicBezTo>
                        <a:pt x="1167" y="4037"/>
                        <a:pt x="2739" y="2739"/>
                        <a:pt x="4667" y="2739"/>
                      </a:cubicBezTo>
                      <a:cubicBezTo>
                        <a:pt x="6608" y="2739"/>
                        <a:pt x="8180" y="4037"/>
                        <a:pt x="8180" y="5633"/>
                      </a:cubicBezTo>
                      <a:cubicBezTo>
                        <a:pt x="8180" y="6133"/>
                        <a:pt x="8037" y="6597"/>
                        <a:pt x="7751" y="7014"/>
                      </a:cubicBezTo>
                      <a:cubicBezTo>
                        <a:pt x="7704" y="7085"/>
                        <a:pt x="7727" y="7169"/>
                        <a:pt x="7787" y="7228"/>
                      </a:cubicBezTo>
                      <a:cubicBezTo>
                        <a:pt x="7818" y="7264"/>
                        <a:pt x="7859" y="7280"/>
                        <a:pt x="7902" y="7280"/>
                      </a:cubicBezTo>
                      <a:cubicBezTo>
                        <a:pt x="7958" y="7280"/>
                        <a:pt x="8015" y="7252"/>
                        <a:pt x="8049" y="7204"/>
                      </a:cubicBezTo>
                      <a:cubicBezTo>
                        <a:pt x="8358" y="6740"/>
                        <a:pt x="8537" y="6192"/>
                        <a:pt x="8537" y="5621"/>
                      </a:cubicBezTo>
                      <a:cubicBezTo>
                        <a:pt x="8537" y="5490"/>
                        <a:pt x="8525" y="5359"/>
                        <a:pt x="8513" y="5228"/>
                      </a:cubicBezTo>
                      <a:cubicBezTo>
                        <a:pt x="8978" y="5014"/>
                        <a:pt x="9299" y="4525"/>
                        <a:pt x="9299" y="3978"/>
                      </a:cubicBezTo>
                      <a:cubicBezTo>
                        <a:pt x="9299" y="3228"/>
                        <a:pt x="8692" y="2620"/>
                        <a:pt x="7954" y="2620"/>
                      </a:cubicBezTo>
                      <a:cubicBezTo>
                        <a:pt x="7573" y="2620"/>
                        <a:pt x="7215" y="2775"/>
                        <a:pt x="6965" y="3037"/>
                      </a:cubicBezTo>
                      <a:cubicBezTo>
                        <a:pt x="6358" y="2656"/>
                        <a:pt x="5632" y="2406"/>
                        <a:pt x="4822" y="2382"/>
                      </a:cubicBezTo>
                      <a:lnTo>
                        <a:pt x="4822" y="1263"/>
                      </a:lnTo>
                      <a:lnTo>
                        <a:pt x="5215" y="1132"/>
                      </a:lnTo>
                      <a:cubicBezTo>
                        <a:pt x="5303" y="1507"/>
                        <a:pt x="5647" y="1780"/>
                        <a:pt x="6048" y="1780"/>
                      </a:cubicBezTo>
                      <a:cubicBezTo>
                        <a:pt x="6080" y="1780"/>
                        <a:pt x="6112" y="1779"/>
                        <a:pt x="6144" y="1775"/>
                      </a:cubicBezTo>
                      <a:cubicBezTo>
                        <a:pt x="6584" y="1727"/>
                        <a:pt x="6918" y="1382"/>
                        <a:pt x="6953" y="953"/>
                      </a:cubicBezTo>
                      <a:cubicBezTo>
                        <a:pt x="6977" y="430"/>
                        <a:pt x="6584" y="1"/>
                        <a:pt x="607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2" name="Google Shape;2662;p48"/>
                <p:cNvSpPr/>
                <p:nvPr/>
              </p:nvSpPr>
              <p:spPr>
                <a:xfrm>
                  <a:off x="7580393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18" y="1179"/>
                        <a:pt x="1179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6" y="0"/>
                        <a:pt x="1" y="405"/>
                        <a:pt x="1" y="893"/>
                      </a:cubicBezTo>
                      <a:cubicBezTo>
                        <a:pt x="1" y="1381"/>
                        <a:pt x="406" y="1786"/>
                        <a:pt x="894" y="1786"/>
                      </a:cubicBezTo>
                      <a:cubicBezTo>
                        <a:pt x="1394" y="1786"/>
                        <a:pt x="1787" y="1381"/>
                        <a:pt x="1787" y="893"/>
                      </a:cubicBezTo>
                      <a:cubicBezTo>
                        <a:pt x="1775" y="405"/>
                        <a:pt x="1394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63" name="Google Shape;2663;p48"/>
                <p:cNvSpPr/>
                <p:nvPr/>
              </p:nvSpPr>
              <p:spPr>
                <a:xfrm>
                  <a:off x="7685750" y="3516460"/>
                  <a:ext cx="56880" cy="56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7" h="1787" extrusionOk="0">
                      <a:moveTo>
                        <a:pt x="894" y="345"/>
                      </a:moveTo>
                      <a:cubicBezTo>
                        <a:pt x="1191" y="345"/>
                        <a:pt x="1429" y="584"/>
                        <a:pt x="1429" y="881"/>
                      </a:cubicBezTo>
                      <a:cubicBezTo>
                        <a:pt x="1429" y="1179"/>
                        <a:pt x="1191" y="1417"/>
                        <a:pt x="894" y="1417"/>
                      </a:cubicBezTo>
                      <a:cubicBezTo>
                        <a:pt x="596" y="1417"/>
                        <a:pt x="358" y="1179"/>
                        <a:pt x="358" y="881"/>
                      </a:cubicBezTo>
                      <a:cubicBezTo>
                        <a:pt x="358" y="584"/>
                        <a:pt x="596" y="345"/>
                        <a:pt x="894" y="345"/>
                      </a:cubicBezTo>
                      <a:close/>
                      <a:moveTo>
                        <a:pt x="894" y="0"/>
                      </a:moveTo>
                      <a:cubicBezTo>
                        <a:pt x="405" y="0"/>
                        <a:pt x="1" y="405"/>
                        <a:pt x="1" y="893"/>
                      </a:cubicBezTo>
                      <a:cubicBezTo>
                        <a:pt x="1" y="1381"/>
                        <a:pt x="405" y="1786"/>
                        <a:pt x="894" y="1786"/>
                      </a:cubicBezTo>
                      <a:cubicBezTo>
                        <a:pt x="1382" y="1786"/>
                        <a:pt x="1787" y="1381"/>
                        <a:pt x="1787" y="893"/>
                      </a:cubicBezTo>
                      <a:cubicBezTo>
                        <a:pt x="1775" y="405"/>
                        <a:pt x="1382" y="0"/>
                        <a:pt x="89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LGBT+ Infographic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4E4E4"/>
      </a:lt2>
      <a:accent1>
        <a:srgbClr val="EF1818"/>
      </a:accent1>
      <a:accent2>
        <a:srgbClr val="FF9022"/>
      </a:accent2>
      <a:accent3>
        <a:srgbClr val="F0CC22"/>
      </a:accent3>
      <a:accent4>
        <a:srgbClr val="07AA35"/>
      </a:accent4>
      <a:accent5>
        <a:srgbClr val="277AFF"/>
      </a:accent5>
      <a:accent6>
        <a:srgbClr val="8C1CA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b9d75486ebef3f369f2df8209c91cf89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1670a7a5a26675f7640e8a8c5e12ae57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B46E55-A1B5-453B-9F3C-20C94304B024}"/>
</file>

<file path=customXml/itemProps2.xml><?xml version="1.0" encoding="utf-8"?>
<ds:datastoreItem xmlns:ds="http://schemas.openxmlformats.org/officeDocument/2006/customXml" ds:itemID="{E6483110-B0E0-4851-8FE1-2A33757B9A15}"/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2139</Words>
  <Application>Microsoft Office PowerPoint</Application>
  <PresentationFormat>On-screen Show (16:9)</PresentationFormat>
  <Paragraphs>386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Roboto</vt:lpstr>
      <vt:lpstr>Proxima Nova Semibold</vt:lpstr>
      <vt:lpstr>Fira Sans Extra Condensed</vt:lpstr>
      <vt:lpstr>Arial</vt:lpstr>
      <vt:lpstr>Proxima Nova</vt:lpstr>
      <vt:lpstr>LGBT+ Infographics by Slidesgo</vt:lpstr>
      <vt:lpstr>Slidesgo Final Pages</vt:lpstr>
      <vt:lpstr>LGBT+ Infographics 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LGTB+ infographics</vt:lpstr>
      <vt:lpstr>Instructions for use (free users)</vt:lpstr>
      <vt:lpstr>Instructions for use (premium users)</vt:lpstr>
      <vt:lpstr>Infographics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LGBT+ Infographics</dc:title>
  <dc:creator>Holmes, Ellen [NEA]</dc:creator>
  <cp:lastModifiedBy>Holmes, Ellen [NEA]</cp:lastModifiedBy>
  <cp:revision>3</cp:revision>
  <dcterms:modified xsi:type="dcterms:W3CDTF">2022-09-12T22:14:45Z</dcterms:modified>
</cp:coreProperties>
</file>